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notesMasters/merge_o_notesMaster1.xml" ContentType="application/vnd.openxmlformats-officedocument.presentationml.notesMaster+xml"/>
  <Override PartName="/ppt/notesMasters/theme/merge_o_theme3.xml" ContentType="application/vnd.openxmlformats-officedocument.theme+xml"/>
  <Override PartName="/ppt/slideLayouts/merge_o_slideLayout16.xml" ContentType="application/vnd.openxmlformats-officedocument.presentationml.slideLayout+xml"/>
  <Override PartName="/ppt/slideMasters/merge_o_slideMaster1.xml" ContentType="application/vnd.openxmlformats-officedocument.presentationml.slideMaster+xml"/>
  <Override PartName="/ppt/slideMasters/theme/merge_o_theme2.xml" ContentType="application/vnd.openxmlformats-officedocument.theme+xml"/>
  <Override PartName="/ppt/slideLayouts/merge_o_slideLayout1.xml" ContentType="application/vnd.openxmlformats-officedocument.presentationml.slideLayout+xml"/>
  <Override PartName="/ppt/slideLayouts/merge_o_slideLayout2.xml" ContentType="application/vnd.openxmlformats-officedocument.presentationml.slideLayout+xml"/>
  <Override PartName="/ppt/slideLayouts/merge_o_slideLayout3.xml" ContentType="application/vnd.openxmlformats-officedocument.presentationml.slideLayout+xml"/>
  <Override PartName="/ppt/slideLayouts/merge_o_slideLayout4.xml" ContentType="application/vnd.openxmlformats-officedocument.presentationml.slideLayout+xml"/>
  <Override PartName="/ppt/slideLayouts/merge_o_slideLayout5.xml" ContentType="application/vnd.openxmlformats-officedocument.presentationml.slideLayout+xml"/>
  <Override PartName="/ppt/slideLayouts/merge_o_slideLayout6.xml" ContentType="application/vnd.openxmlformats-officedocument.presentationml.slideLayout+xml"/>
  <Override PartName="/ppt/slideLayouts/merge_o_slideLayout7.xml" ContentType="application/vnd.openxmlformats-officedocument.presentationml.slideLayout+xml"/>
  <Override PartName="/ppt/slideLayouts/merge_o_slideLayout8.xml" ContentType="application/vnd.openxmlformats-officedocument.presentationml.slideLayout+xml"/>
  <Override PartName="/ppt/slideLayouts/merge_o_slideLayout9.xml" ContentType="application/vnd.openxmlformats-officedocument.presentationml.slideLayout+xml"/>
  <Override PartName="/ppt/slideLayouts/merge_o_slideLayout10.xml" ContentType="application/vnd.openxmlformats-officedocument.presentationml.slideLayout+xml"/>
  <Override PartName="/ppt/slideLayouts/merge_o_slideLayout11.xml" ContentType="application/vnd.openxmlformats-officedocument.presentationml.slideLayout+xml"/>
  <Override PartName="/ppt/slideLayouts/merge_o_slideLayout12.xml" ContentType="application/vnd.openxmlformats-officedocument.presentationml.slideLayout+xml"/>
  <Override PartName="/ppt/slideLayouts/merge_o_slideLayout13.xml" ContentType="application/vnd.openxmlformats-officedocument.presentationml.slideLayout+xml"/>
  <Override PartName="/ppt/slideLayouts/merge_o_slideLayout14.xml" ContentType="application/vnd.openxmlformats-officedocument.presentationml.slideLayout+xml"/>
  <Override PartName="/ppt/slideLayouts/merge_o_slideLayout15.xml" ContentType="application/vnd.openxmlformats-officedocument.presentationml.slideLayout+xml"/>
  <Override PartName="/ppt/slideLayouts/merge_o_slideLayout17.xml" ContentType="application/vnd.openxmlformats-officedocument.presentationml.slideLayout+xml"/>
  <Override PartName="/ppt/slideLayouts/merge_o_slideLayout18.xml" ContentType="application/vnd.openxmlformats-officedocument.presentationml.slideLayout+xml"/>
  <Override PartName="/ppt/slideLayouts/merge_o_slideLayout19.xml" ContentType="application/vnd.openxmlformats-officedocument.presentationml.slideLayout+xml"/>
  <Override PartName="/ppt/slideLayouts/merge_o_slideLayout20.xml" ContentType="application/vnd.openxmlformats-officedocument.presentationml.slideLayout+xml"/>
  <Override PartName="/ppt/slideLayouts/merge_o_slideLayout21.xml" ContentType="application/vnd.openxmlformats-officedocument.presentationml.slideLayout+xml"/>
  <Override PartName="/ppt/slideLayouts/merge_o_slideLayout22.xml" ContentType="application/vnd.openxmlformats-officedocument.presentationml.slideLayout+xml"/>
  <Override PartName="/ppt/slideLayouts/merge_o_slideLayout23.xml" ContentType="application/vnd.openxmlformats-officedocument.presentationml.slideLayout+xml"/>
  <Override PartName="/ppt/slideLayouts/merge_o_slideLayout24.xml" ContentType="application/vnd.openxmlformats-officedocument.presentationml.slideLayout+xml"/>
  <Override PartName="/ppt/slideLayouts/merge_o_slideLayout25.xml" ContentType="application/vnd.openxmlformats-officedocument.presentationml.slideLayout+xml"/>
  <Override PartName="/ppt/slideLayouts/merge_o_slideLayout26.xml" ContentType="application/vnd.openxmlformats-officedocument.presentationml.slideLayout+xml"/>
  <Override PartName="/ppt/slideLayouts/merge_o_slideLayout27.xml" ContentType="application/vnd.openxmlformats-officedocument.presentationml.slideLayout+xml"/>
  <Override PartName="/ppt/slideLayouts/merge_o_slideLayout28.xml" ContentType="application/vnd.openxmlformats-officedocument.presentationml.slideLayout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xlsx" ContentType="application/vnd.openxmlformats-officedocument.spreadsheetml.sheet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dat" ContentType="application/x-fontdata"/>
  <Default Extension="fntdata" ContentType="application/x-fontdata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22" r:id="rId1"/>
    <p:sldMasterId id="2147484023" r:id="rIdImportedMaster1"/>
  </p:sldMasterIdLst>
  <p:notesMasterIdLst>
    <p:notesMasterId r:id="rIdMergedNotesMaster1"/>
    <p:notesMasterId r:id="rIdMergedNotesMaster2"/>
  </p:notesMasterIdLst>
  <p:handoutMasterIdLst>
    <p:handoutMasterId r:id="rId88"/>
  </p:handoutMasterIdLst>
  <p:sldIdLst>
    <p:sldId id="1001" r:id="rIdMergedSlide1"/>
    <p:sldId id="1002" r:id="rIdMergedSlide2"/>
    <p:sldId id="1003" r:id="rIdMergedSlide3"/>
    <p:sldId id="1004" r:id="rIdMergedSlide4"/>
    <p:sldId id="1005" r:id="rIdMergedSlide5"/>
    <p:sldId id="1006" r:id="rIdMergedSlide6"/>
    <p:sldId id="1007" r:id="rIdMergedSlide7"/>
    <p:sldId id="1008" r:id="rIdMergedSlide8"/>
    <p:sldId id="1009" r:id="rIdMergedSlide9"/>
    <p:sldId id="1010" r:id="rIdMergedSlide10"/>
    <p:sldId id="1011" r:id="rIdMergedSlide11"/>
    <p:sldId id="1012" r:id="rIdMergedSlide12"/>
    <p:sldId id="1013" r:id="rIdMergedSlide13"/>
    <p:sldId id="1014" r:id="rIdMergedSlide14"/>
    <p:sldId id="1015" r:id="rIdMergedSlide15"/>
    <p:sldId id="1016" r:id="rIdMergedSlide16"/>
    <p:sldId id="1017" r:id="rIdMergedSlide17"/>
    <p:sldId id="1018" r:id="rIdMergedSlide18"/>
    <p:sldId id="1019" r:id="rIdMergedSlide19"/>
    <p:sldId id="1020" r:id="rIdMergedSlide20"/>
    <p:sldId id="1021" r:id="rIdMergedSlide21"/>
    <p:sldId id="1022" r:id="rIdMergedSlide22"/>
    <p:sldId id="1023" r:id="rIdMergedSlide23"/>
    <p:sldId id="1024" r:id="rIdMergedSlide24"/>
    <p:sldId id="1025" r:id="rIdMergedSlide25"/>
    <p:sldId id="1026" r:id="rIdMergedSlide26"/>
    <p:sldId id="1027" r:id="rIdMergedSlide27"/>
    <p:sldId id="1028" r:id="rIdMergedSlide28"/>
    <p:sldId id="1029" r:id="rIdMergedSlide29"/>
    <p:sldId id="1030" r:id="rIdMergedSlide30"/>
    <p:sldId id="1031" r:id="rIdMergedSlide31"/>
    <p:sldId id="1032" r:id="rIdMergedSlide32"/>
    <p:sldId id="1033" r:id="rIdMergedSlide33"/>
    <p:sldId id="1034" r:id="rIdMergedSlide34"/>
    <p:sldId id="1035" r:id="rIdMergedSlide35"/>
    <p:sldId id="1036" r:id="rIdMergedSlide36"/>
    <p:sldId id="1037" r:id="rIdMergedSlide37"/>
    <p:sldId id="1038" r:id="rIdMergedSlide38"/>
    <p:sldId id="1039" r:id="rIdMergedSlide39"/>
    <p:sldId id="1040" r:id="rIdMergedSlide40"/>
    <p:sldId id="1041" r:id="rIdMergedSlide41"/>
    <p:sldId id="1042" r:id="rIdMergedSlide42"/>
    <p:sldId id="1043" r:id="rIdMergedSlide43"/>
    <p:sldId id="1044" r:id="rIdMergedSlide44"/>
    <p:sldId id="1045" r:id="rIdMergedSlide45"/>
    <p:sldId id="1046" r:id="rIdMergedSlide46"/>
    <p:sldId id="1047" r:id="rIdMergedSlide47"/>
    <p:sldId id="1048" r:id="rIdMergedSlide48"/>
    <p:sldId id="1049" r:id="rIdMergedSlide49"/>
    <p:sldId id="1050" r:id="rIdMergedSlide50"/>
    <p:sldId id="1051" r:id="rIdMergedSlide51"/>
    <p:sldId id="1052" r:id="rIdMergedSlide52"/>
    <p:sldId id="1053" r:id="rIdMergedSlide53"/>
    <p:sldId id="1054" r:id="rIdMergedSlide54"/>
    <p:sldId id="1055" r:id="rIdMergedSlide55"/>
    <p:sldId id="1056" r:id="rIdMergedSlide56"/>
    <p:sldId id="1057" r:id="rIdMergedSlide57"/>
    <p:sldId id="1058" r:id="rIdMergedSlide58"/>
    <p:sldId id="1059" r:id="rIdMergedSlide59"/>
    <p:sldId id="1060" r:id="rIdMergedSlide60"/>
    <p:sldId id="1061" r:id="rIdMergedSlide61"/>
    <p:sldId id="1062" r:id="rIdMergedSlide62"/>
    <p:sldId id="1063" r:id="rIdMergedSlide63"/>
    <p:sldId id="1064" r:id="rIdMergedSlide64"/>
    <p:sldId id="1065" r:id="rIdMergedSlide65"/>
    <p:sldId id="1066" r:id="rIdMergedSlide66"/>
    <p:sldId id="1067" r:id="rIdMergedSlide67"/>
    <p:sldId id="1068" r:id="rIdMergedSlide68"/>
    <p:sldId id="1069" r:id="rIdMergedSlide69"/>
    <p:sldId id="1070" r:id="rIdMergedSlide70"/>
    <p:sldId id="1071" r:id="rIdMergedSlide71"/>
    <p:sldId id="1072" r:id="rIdMergedSlide72"/>
    <p:sldId id="1073" r:id="rIdMergedSlide73"/>
    <p:sldId id="1074" r:id="rIdMergedSlide74"/>
    <p:sldId id="1075" r:id="rIdMergedSlide75"/>
    <p:sldId id="1076" r:id="rIdMergedSlide76"/>
    <p:sldId id="1077" r:id="rIdMergedSlide77"/>
    <p:sldId id="1078" r:id="rIdMergedSlide78"/>
    <p:sldId id="1079" r:id="rIdMergedSlide79"/>
    <p:sldId id="1080" r:id="rIdMergedSlide80"/>
    <p:sldId id="1081" r:id="rIdMergedSlide81"/>
    <p:sldId id="1082" r:id="rIdMergedSlide82"/>
    <p:sldId id="1083" r:id="rIdMergedSlide83"/>
    <p:sldId id="1084" r:id="rIdMergedSlide84"/>
  </p:sldIdLst>
  <p:sldSz cx="12192000" cy="6858000"/>
  <p:notesSz cx="6858000" cy="9144000"/>
  <p:embeddedFontLst>
    <p:embeddedFont>
      <p:font typeface="Montserrat SemiBold"/>
      <p:regular r:id="rIdMergedFont4"/>
      <p:bold r:id="rIdMergedFont5"/>
      <p:italic r:id="rIdMergedFont6"/>
      <p:boldItalic r:id="rIdMergedFont7"/>
    </p:embeddedFont>
    <p:embeddedFont>
      <p:font typeface="Montserrat"/>
      <p:regular r:id="rIdMergedFont10"/>
      <p:bold r:id="rIdMergedFont11"/>
      <p:italic r:id="rIdMergedFont12"/>
      <p:boldItalic r:id="rIdMergedFont13"/>
    </p:embeddedFont>
    <p:embeddedFont>
      <p:font typeface="Montserrat Medium"/>
      <p:regular r:id="rIdMergedFont16"/>
      <p:bold r:id="rIdMergedFont17"/>
      <p:italic r:id="rIdMergedFont18"/>
      <p:boldItalic r:id="rIdMergedFont19"/>
    </p:embeddedFont>
    <p:embeddedFont>
      <p:font typeface="Ultra"/>
      <p:regular r:id="rIdMergedFont22"/>
    </p:embeddedFont>
    <p:embeddedFont>
      <p:font typeface="Oswald"/>
      <p:regular r:id="rIdMergedFont25"/>
      <p:bold r:id="rIdMergedFont26"/>
    </p:embeddedFont>
    <p:embeddedFont>
      <p:font typeface="ABC Gravity Compressed Cyrillic"/>
      <p:bold r:id="rIdBrandFont1"/>
    </p:embeddedFont>
    <p:embeddedFont>
      <p:font typeface="TT Norms Tochka Extended"/>
      <p:regular r:id="rIdBrandFont2"/>
      <p:bold r:id="rIdBrandFont3"/>
    </p:embeddedFont>
  </p:embeddedFontLst>
  <p:defaultTextStyle>
    <a:defPPr>
      <a:defRPr lang="en-US"/>
    </a:defPPr>
    <a:lvl1pPr marL="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FD7FCDD-AC0F-C320-5A43-3274331B588E}" name="Ксения Кальченко" initials="КК" userId="d24861a54dbb4d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7FD"/>
    <a:srgbClr val="F1ECFE"/>
    <a:srgbClr val="FE6A04"/>
    <a:srgbClr val="E7DEFD"/>
    <a:srgbClr val="EEE9FE"/>
    <a:srgbClr val="F4F6FA"/>
    <a:srgbClr val="EDE7FD"/>
    <a:srgbClr val="E9E3FE"/>
    <a:srgbClr val="E9E4FE"/>
    <a:srgbClr val="E9E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/>
    <p:restoredTop sz="96410"/>
  </p:normalViewPr>
  <p:slideViewPr>
    <p:cSldViewPr snapToGrid="0">
      <p:cViewPr varScale="1">
        <p:scale>
          <a:sx n="107" d="100"/>
          <a:sy n="107" d="100"/>
        </p:scale>
        <p:origin x="176" y="5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4024" y="20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9" Type="http://schemas.openxmlformats.org/officeDocument/2006/relationships/presProps" Target="presProps.xml"/><Relationship Id="rId90" Type="http://schemas.openxmlformats.org/officeDocument/2006/relationships/viewProps" Target="viewProps.xml"/><Relationship Id="rId93" Type="http://schemas.microsoft.com/office/2018/10/relationships/authors" Target="authors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92" Type="http://schemas.openxmlformats.org/officeDocument/2006/relationships/tableStyles" Target="tableStyles.xml"/><Relationship Id="rIdMergedSlide1" Type="http://schemas.openxmlformats.org/officeDocument/2006/relationships/slide" Target="/ppt/slides/slide1.xml"/><Relationship Id="rIdMergedSlide2" Type="http://schemas.openxmlformats.org/officeDocument/2006/relationships/slide" Target="/ppt/slides/slide2.xml"/><Relationship Id="rIdMergedSlide3" Type="http://schemas.openxmlformats.org/officeDocument/2006/relationships/slide" Target="/ppt/slides/slide3.xml"/><Relationship Id="rIdMergedSlide4" Type="http://schemas.openxmlformats.org/officeDocument/2006/relationships/slide" Target="/ppt/slides/slide4.xml"/><Relationship Id="rIdMergedSlide5" Type="http://schemas.openxmlformats.org/officeDocument/2006/relationships/slide" Target="/ppt/slides/slide5.xml"/><Relationship Id="rIdMergedSlide6" Type="http://schemas.openxmlformats.org/officeDocument/2006/relationships/slide" Target="/ppt/slides/slide6.xml"/><Relationship Id="rIdMergedSlide7" Type="http://schemas.openxmlformats.org/officeDocument/2006/relationships/slide" Target="/ppt/slides/slide7.xml"/><Relationship Id="rIdMergedSlide8" Type="http://schemas.openxmlformats.org/officeDocument/2006/relationships/slide" Target="/ppt/slides/slide8.xml"/><Relationship Id="rIdMergedSlide9" Type="http://schemas.openxmlformats.org/officeDocument/2006/relationships/slide" Target="/ppt/slides/slide9.xml"/><Relationship Id="rIdMergedSlide10" Type="http://schemas.openxmlformats.org/officeDocument/2006/relationships/slide" Target="/ppt/slides/slide10.xml"/><Relationship Id="rIdMergedSlide11" Type="http://schemas.openxmlformats.org/officeDocument/2006/relationships/slide" Target="/ppt/slides/slide11.xml"/><Relationship Id="rIdMergedSlide12" Type="http://schemas.openxmlformats.org/officeDocument/2006/relationships/slide" Target="/ppt/slides/slide12.xml"/><Relationship Id="rIdMergedSlide13" Type="http://schemas.openxmlformats.org/officeDocument/2006/relationships/slide" Target="/ppt/slides/slide13.xml"/><Relationship Id="rIdMergedSlide14" Type="http://schemas.openxmlformats.org/officeDocument/2006/relationships/slide" Target="/ppt/slides/slide14.xml"/><Relationship Id="rIdMergedSlide15" Type="http://schemas.openxmlformats.org/officeDocument/2006/relationships/slide" Target="/ppt/slides/slide15.xml"/><Relationship Id="rIdMergedSlide16" Type="http://schemas.openxmlformats.org/officeDocument/2006/relationships/slide" Target="/ppt/slides/slide16.xml"/><Relationship Id="rIdMergedSlide17" Type="http://schemas.openxmlformats.org/officeDocument/2006/relationships/slide" Target="/ppt/slides/slide17.xml"/><Relationship Id="rIdMergedSlide18" Type="http://schemas.openxmlformats.org/officeDocument/2006/relationships/slide" Target="/ppt/slides/slide18.xml"/><Relationship Id="rIdMergedSlide19" Type="http://schemas.openxmlformats.org/officeDocument/2006/relationships/slide" Target="/ppt/slides/slide19.xml"/><Relationship Id="rIdMergedSlide20" Type="http://schemas.openxmlformats.org/officeDocument/2006/relationships/slide" Target="/ppt/slides/slide20.xml"/><Relationship Id="rIdMergedSlide21" Type="http://schemas.openxmlformats.org/officeDocument/2006/relationships/slide" Target="/ppt/slides/slide21.xml"/><Relationship Id="rIdMergedSlide22" Type="http://schemas.openxmlformats.org/officeDocument/2006/relationships/slide" Target="/ppt/slides/slide22.xml"/><Relationship Id="rIdMergedSlide23" Type="http://schemas.openxmlformats.org/officeDocument/2006/relationships/slide" Target="/ppt/slides/slide23.xml"/><Relationship Id="rIdMergedSlide24" Type="http://schemas.openxmlformats.org/officeDocument/2006/relationships/slide" Target="/ppt/slides/slide24.xml"/><Relationship Id="rIdMergedSlide25" Type="http://schemas.openxmlformats.org/officeDocument/2006/relationships/slide" Target="/ppt/slides/slide25.xml"/><Relationship Id="rIdMergedSlide26" Type="http://schemas.openxmlformats.org/officeDocument/2006/relationships/slide" Target="/ppt/slides/slide26.xml"/><Relationship Id="rIdMergedSlide27" Type="http://schemas.openxmlformats.org/officeDocument/2006/relationships/slide" Target="/ppt/slides/slide27.xml"/><Relationship Id="rIdMergedSlide28" Type="http://schemas.openxmlformats.org/officeDocument/2006/relationships/slide" Target="/ppt/slides/slide28.xml"/><Relationship Id="rIdMergedSlide29" Type="http://schemas.openxmlformats.org/officeDocument/2006/relationships/slide" Target="/ppt/slides/slide29.xml"/><Relationship Id="rIdMergedSlide30" Type="http://schemas.openxmlformats.org/officeDocument/2006/relationships/slide" Target="/ppt/slides/slide30.xml"/><Relationship Id="rIdMergedSlide31" Type="http://schemas.openxmlformats.org/officeDocument/2006/relationships/slide" Target="/ppt/slides/slide31.xml"/><Relationship Id="rIdMergedSlide32" Type="http://schemas.openxmlformats.org/officeDocument/2006/relationships/slide" Target="/ppt/slides/slide32.xml"/><Relationship Id="rIdMergedSlide33" Type="http://schemas.openxmlformats.org/officeDocument/2006/relationships/slide" Target="/ppt/slides/slide33.xml"/><Relationship Id="rIdMergedSlide34" Type="http://schemas.openxmlformats.org/officeDocument/2006/relationships/slide" Target="/ppt/slides/slide34.xml"/><Relationship Id="rIdMergedSlide35" Type="http://schemas.openxmlformats.org/officeDocument/2006/relationships/slide" Target="/ppt/slides/slide35.xml"/><Relationship Id="rIdMergedSlide36" Type="http://schemas.openxmlformats.org/officeDocument/2006/relationships/slide" Target="/ppt/slides/slide36.xml"/><Relationship Id="rIdMergedSlide37" Type="http://schemas.openxmlformats.org/officeDocument/2006/relationships/slide" Target="/ppt/slides/slide37.xml"/><Relationship Id="rIdMergedSlide38" Type="http://schemas.openxmlformats.org/officeDocument/2006/relationships/slide" Target="/ppt/slides/slide38.xml"/><Relationship Id="rIdMergedSlide39" Type="http://schemas.openxmlformats.org/officeDocument/2006/relationships/slide" Target="/ppt/slides/slide39.xml"/><Relationship Id="rIdMergedSlide40" Type="http://schemas.openxmlformats.org/officeDocument/2006/relationships/slide" Target="/ppt/slides/slide40.xml"/><Relationship Id="rIdMergedSlide41" Type="http://schemas.openxmlformats.org/officeDocument/2006/relationships/slide" Target="/ppt/slides/slide41.xml"/><Relationship Id="rIdMergedSlide42" Type="http://schemas.openxmlformats.org/officeDocument/2006/relationships/slide" Target="/ppt/slides/slide42.xml"/><Relationship Id="rIdMergedSlide43" Type="http://schemas.openxmlformats.org/officeDocument/2006/relationships/slide" Target="/ppt/slides/slide43.xml"/><Relationship Id="rIdMergedSlide44" Type="http://schemas.openxmlformats.org/officeDocument/2006/relationships/slide" Target="/ppt/slides/slide44.xml"/><Relationship Id="rIdMergedSlide45" Type="http://schemas.openxmlformats.org/officeDocument/2006/relationships/slide" Target="/ppt/slides/slide45.xml"/><Relationship Id="rIdMergedSlide46" Type="http://schemas.openxmlformats.org/officeDocument/2006/relationships/slide" Target="/ppt/slides/slide46.xml"/><Relationship Id="rIdMergedSlide47" Type="http://schemas.openxmlformats.org/officeDocument/2006/relationships/slide" Target="/ppt/slides/slide47.xml"/><Relationship Id="rIdMergedSlide48" Type="http://schemas.openxmlformats.org/officeDocument/2006/relationships/slide" Target="/ppt/slides/slide48.xml"/><Relationship Id="rIdMergedSlide49" Type="http://schemas.openxmlformats.org/officeDocument/2006/relationships/slide" Target="/ppt/slides/slide49.xml"/><Relationship Id="rIdMergedSlide50" Type="http://schemas.openxmlformats.org/officeDocument/2006/relationships/slide" Target="/ppt/slides/slide50.xml"/><Relationship Id="rIdMergedSlide51" Type="http://schemas.openxmlformats.org/officeDocument/2006/relationships/slide" Target="/ppt/slides/slide51.xml"/><Relationship Id="rIdMergedSlide52" Type="http://schemas.openxmlformats.org/officeDocument/2006/relationships/slide" Target="/ppt/slides/slide52.xml"/><Relationship Id="rIdMergedSlide53" Type="http://schemas.openxmlformats.org/officeDocument/2006/relationships/slide" Target="/ppt/slides/slide53.xml"/><Relationship Id="rIdMergedSlide54" Type="http://schemas.openxmlformats.org/officeDocument/2006/relationships/slide" Target="/ppt/slides/slide54.xml"/><Relationship Id="rIdMergedSlide55" Type="http://schemas.openxmlformats.org/officeDocument/2006/relationships/slide" Target="/ppt/slides/slide55.xml"/><Relationship Id="rIdMergedSlide56" Type="http://schemas.openxmlformats.org/officeDocument/2006/relationships/slide" Target="/ppt/slides/slide56.xml"/><Relationship Id="rIdMergedSlide57" Type="http://schemas.openxmlformats.org/officeDocument/2006/relationships/slide" Target="/ppt/slides/slide57.xml"/><Relationship Id="rIdMergedSlide58" Type="http://schemas.openxmlformats.org/officeDocument/2006/relationships/slide" Target="/ppt/slides/slide58.xml"/><Relationship Id="rIdMergedSlide59" Type="http://schemas.openxmlformats.org/officeDocument/2006/relationships/slide" Target="/ppt/slides/slide59.xml"/><Relationship Id="rIdMergedSlide60" Type="http://schemas.openxmlformats.org/officeDocument/2006/relationships/slide" Target="/ppt/slides/slide60.xml"/><Relationship Id="rIdMergedSlide61" Type="http://schemas.openxmlformats.org/officeDocument/2006/relationships/slide" Target="/ppt/slides/slide61.xml"/><Relationship Id="rIdMergedSlide62" Type="http://schemas.openxmlformats.org/officeDocument/2006/relationships/slide" Target="/ppt/slides/slide62.xml"/><Relationship Id="rIdMergedSlide63" Type="http://schemas.openxmlformats.org/officeDocument/2006/relationships/slide" Target="/ppt/slides/slide63.xml"/><Relationship Id="rIdMergedSlide64" Type="http://schemas.openxmlformats.org/officeDocument/2006/relationships/slide" Target="/ppt/slides/slide64.xml"/><Relationship Id="rIdMergedSlide65" Type="http://schemas.openxmlformats.org/officeDocument/2006/relationships/slide" Target="/ppt/slides/slide65.xml"/><Relationship Id="rIdMergedSlide66" Type="http://schemas.openxmlformats.org/officeDocument/2006/relationships/slide" Target="/ppt/slides/slide66.xml"/><Relationship Id="rIdMergedSlide67" Type="http://schemas.openxmlformats.org/officeDocument/2006/relationships/slide" Target="/ppt/slides/slide67.xml"/><Relationship Id="rIdMergedSlide68" Type="http://schemas.openxmlformats.org/officeDocument/2006/relationships/slide" Target="/ppt/slides/slide68.xml"/><Relationship Id="rIdMergedSlide69" Type="http://schemas.openxmlformats.org/officeDocument/2006/relationships/slide" Target="/ppt/slides/slide69.xml"/><Relationship Id="rIdMergedSlide70" Type="http://schemas.openxmlformats.org/officeDocument/2006/relationships/slide" Target="/ppt/slides/slide70.xml"/><Relationship Id="rIdMergedSlide71" Type="http://schemas.openxmlformats.org/officeDocument/2006/relationships/slide" Target="/ppt/slides/slide71.xml"/><Relationship Id="rIdMergedSlide72" Type="http://schemas.openxmlformats.org/officeDocument/2006/relationships/slide" Target="/ppt/slides/slide72.xml"/><Relationship Id="rIdMergedSlide73" Type="http://schemas.openxmlformats.org/officeDocument/2006/relationships/slide" Target="/ppt/slides/slide73.xml"/><Relationship Id="rIdMergedSlide74" Type="http://schemas.openxmlformats.org/officeDocument/2006/relationships/slide" Target="/ppt/slides/slide74.xml"/><Relationship Id="rIdMergedSlide75" Type="http://schemas.openxmlformats.org/officeDocument/2006/relationships/slide" Target="/ppt/slides/slide75.xml"/><Relationship Id="rIdMergedSlide76" Type="http://schemas.openxmlformats.org/officeDocument/2006/relationships/slide" Target="/ppt/slides/slide76.xml"/><Relationship Id="rIdMergedSlide77" Type="http://schemas.openxmlformats.org/officeDocument/2006/relationships/slide" Target="/ppt/slides/slide77.xml"/><Relationship Id="rIdMergedSlide78" Type="http://schemas.openxmlformats.org/officeDocument/2006/relationships/slide" Target="/ppt/slides/slide78.xml"/><Relationship Id="rIdMergedSlide79" Type="http://schemas.openxmlformats.org/officeDocument/2006/relationships/slide" Target="/ppt/slides/slide79.xml"/><Relationship Id="rIdMergedSlide80" Type="http://schemas.openxmlformats.org/officeDocument/2006/relationships/slide" Target="/ppt/slides/slide80.xml"/><Relationship Id="rIdMergedSlide81" Type="http://schemas.openxmlformats.org/officeDocument/2006/relationships/slide" Target="/ppt/slides/slide81.xml"/><Relationship Id="rIdMergedSlide82" Type="http://schemas.openxmlformats.org/officeDocument/2006/relationships/slide" Target="/ppt/slides/slide82.xml"/><Relationship Id="rIdMergedSlide83" Type="http://schemas.openxmlformats.org/officeDocument/2006/relationships/slide" Target="/ppt/slides/slide83.xml"/><Relationship Id="rIdMergedSlide84" Type="http://schemas.openxmlformats.org/officeDocument/2006/relationships/slide" Target="/ppt/slides/slide84.xml"/><Relationship Id="rIdImportedMaster1" Type="http://schemas.openxmlformats.org/officeDocument/2006/relationships/slideMaster" Target="/ppt/slideMasters/merge_o_slideMaster1.xml"/><Relationship Id="rIdMergedNotesMaster1" Type="http://schemas.openxmlformats.org/officeDocument/2006/relationships/notesMaster" Target="/ppt/notesMasters/notesMaster1.xml"/><Relationship Id="rIdMergedNotesMaster2" Type="http://schemas.openxmlformats.org/officeDocument/2006/relationships/notesMaster" Target="/ppt/notesMasters/merge_o_notesMaster1.xml"/><Relationship Id="rIdMergedFont4" Type="http://schemas.openxmlformats.org/officeDocument/2006/relationships/font" Target="/ppt/fonts/merged_font.dat"/><Relationship Id="rIdMergedFont5" Type="http://schemas.openxmlformats.org/officeDocument/2006/relationships/font" Target="/ppt/fonts/merged_font2.dat"/><Relationship Id="rIdMergedFont6" Type="http://schemas.openxmlformats.org/officeDocument/2006/relationships/font" Target="/ppt/fonts/merged_font3.dat"/><Relationship Id="rIdMergedFont7" Type="http://schemas.openxmlformats.org/officeDocument/2006/relationships/font" Target="/ppt/fonts/merged_font4.dat"/><Relationship Id="rIdMergedFont10" Type="http://schemas.openxmlformats.org/officeDocument/2006/relationships/font" Target="/ppt/fonts/merged_font5.dat"/><Relationship Id="rIdMergedFont11" Type="http://schemas.openxmlformats.org/officeDocument/2006/relationships/font" Target="/ppt/fonts/merged_font6.dat"/><Relationship Id="rIdMergedFont12" Type="http://schemas.openxmlformats.org/officeDocument/2006/relationships/font" Target="/ppt/fonts/merged_font7.dat"/><Relationship Id="rIdMergedFont13" Type="http://schemas.openxmlformats.org/officeDocument/2006/relationships/font" Target="/ppt/fonts/merged_font8.dat"/><Relationship Id="rIdMergedFont16" Type="http://schemas.openxmlformats.org/officeDocument/2006/relationships/font" Target="/ppt/fonts/merged_font9.dat"/><Relationship Id="rIdMergedFont17" Type="http://schemas.openxmlformats.org/officeDocument/2006/relationships/font" Target="/ppt/fonts/merged_font10.dat"/><Relationship Id="rIdMergedFont18" Type="http://schemas.openxmlformats.org/officeDocument/2006/relationships/font" Target="/ppt/fonts/merged_font11.dat"/><Relationship Id="rIdMergedFont19" Type="http://schemas.openxmlformats.org/officeDocument/2006/relationships/font" Target="/ppt/fonts/merged_font12.dat"/><Relationship Id="rIdMergedFont22" Type="http://schemas.openxmlformats.org/officeDocument/2006/relationships/font" Target="/ppt/fonts/merged_font13.dat"/><Relationship Id="rIdMergedFont25" Type="http://schemas.openxmlformats.org/officeDocument/2006/relationships/font" Target="/ppt/fonts/merged_font14.dat"/><Relationship Id="rIdMergedFont26" Type="http://schemas.openxmlformats.org/officeDocument/2006/relationships/font" Target="/ppt/fonts/merged_font15.dat"/><Relationship Id="rIdBrandFont1" Type="http://schemas.openxmlformats.org/officeDocument/2006/relationships/font" Target="/ppt/fonts/tochka1.fntdata"/><Relationship Id="rIdBrandFont2" Type="http://schemas.openxmlformats.org/officeDocument/2006/relationships/font" Target="/ppt/fonts/tochka2.fntdata"/><Relationship Id="rIdBrandFont3" Type="http://schemas.openxmlformats.org/officeDocument/2006/relationships/font" Target="/ppt/fonts/tochka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0E2A2FD-1245-6B89-73FF-A7EA398630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>
              <a:latin typeface="TT Norms Tochka Extended" panose="02000503030000020003" pitchFamily="2" charset="0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C614BA-D4D2-B818-0DB0-C2E6665252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F147A-CF02-5141-AD52-E97ED6CC130A}" type="datetimeFigureOut">
              <a:rPr lang="ru-RU" smtClean="0">
                <a:latin typeface="TT Norms Tochka Extended" panose="02000503030000020003" pitchFamily="2" charset="0"/>
              </a:rPr>
              <a:t>20.10.2026</a:t>
            </a:fld>
            <a:endParaRPr lang="ru-RU">
              <a:latin typeface="TT Norms Tochka Extended" panose="02000503030000020003" pitchFamily="2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46BF6BC-FECC-11BA-DA87-EC35635324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>
              <a:latin typeface="TT Norms Tochka Extended" panose="02000503030000020003" pitchFamily="2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1CFA188-39A1-7ED6-9AEE-7FBE07DB42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519ED-2E68-254A-8FEB-BB8E0B987C5D}" type="slidenum">
              <a:rPr lang="ru-RU" smtClean="0">
                <a:latin typeface="TT Norms Tochka Extended" panose="02000503030000020003" pitchFamily="2" charset="0"/>
              </a:rPr>
              <a:t>‹#›</a:t>
            </a:fld>
            <a:endParaRPr lang="ru-RU">
              <a:latin typeface="TT Norms Tochka Extended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6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merge_o_notesMaster1.xml.rels><?xml version='1.0' encoding='utf-8'?>
<Relationships xmlns="http://schemas.openxmlformats.org/package/2006/relationships"><Relationship Type="http://schemas.openxmlformats.org/officeDocument/2006/relationships/theme" Target="/ppt/notesMasters/theme/merge_o_theme3.xml" Id="R47bee6eb8dc7403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merge_o_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TT Norms Tochka Extended" panose="02000503030000020003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TT Norms Tochka Extended" panose="02000503030000020003" pitchFamily="2" charset="0"/>
              </a:defRPr>
            </a:lvl1pPr>
          </a:lstStyle>
          <a:p>
            <a:fld id="{992C5215-7DBB-B844-9813-90F73C94D83A}" type="datetimeFigureOut">
              <a:rPr lang="ru-RU" smtClean="0"/>
              <a:pPr/>
              <a:t>20.10.2026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TT Norms Tochka Extended" panose="02000503030000020003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TT Norms Tochka Extended" panose="02000503030000020003" pitchFamily="2" charset="0"/>
              </a:defRPr>
            </a:lvl1pPr>
          </a:lstStyle>
          <a:p>
            <a:fld id="{0663FDDA-46DF-B349-B704-50923F4CFB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681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TT Norms Tochka Extended" panose="02000503030000020003" pitchFamily="2" charset="0"/>
        <a:ea typeface="+mn-ea"/>
        <a:cs typeface="+mn-cs"/>
      </a:defRPr>
    </a:lvl1pPr>
  </p:notesStyle>
</p:notesMaster>
</file>

<file path=ppt/notesMasters/theme/merge_o_theme3.xml><?xml version="1.0" encoding="utf-8"?>
<a:theme xmlns:a="http://schemas.openxmlformats.org/drawingml/2006/main" name="Шаблон презентаций HRB">
  <a:themeElements>
    <a:clrScheme name="Tochka_colors">
      <a:dk1>
        <a:srgbClr val="191919"/>
      </a:dk1>
      <a:lt1>
        <a:srgbClr val="FFFFFF"/>
      </a:lt1>
      <a:dk2>
        <a:srgbClr val="181818"/>
      </a:dk2>
      <a:lt2>
        <a:srgbClr val="EAEAEA"/>
      </a:lt2>
      <a:accent1>
        <a:srgbClr val="7F42E1"/>
      </a:accent1>
      <a:accent2>
        <a:srgbClr val="E7DBFD"/>
      </a:accent2>
      <a:accent3>
        <a:srgbClr val="D3F0FF"/>
      </a:accent3>
      <a:accent4>
        <a:srgbClr val="CFBAF7"/>
      </a:accent4>
      <a:accent5>
        <a:srgbClr val="A57BEC"/>
      </a:accent5>
      <a:accent6>
        <a:srgbClr val="4E1AA3"/>
      </a:accent6>
      <a:hlink>
        <a:srgbClr val="191919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ochka_colo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?>
<Relationships xmlns="http://schemas.openxmlformats.org/package/2006/relationships"><Relationship Type="http://schemas.openxmlformats.org/officeDocument/2006/relationships/slide" Target="/ppt/slides/slide1.xml" Id="R4857bb3648e04bfb"/><Relationship Type="http://schemas.openxmlformats.org/officeDocument/2006/relationships/notesMaster" Target="/ppt/notesMasters/merge_o_notesMaster1.xml" Id="Rcc351d84c1b6444e"/></Relationships>
</file>

<file path=ppt/notesSlides/_rels/notesSlide2.xml.rels><?xml version='1.0' encoding='utf-8'?>
<Relationships xmlns="http://schemas.openxmlformats.org/package/2006/relationships"><Relationship Type="http://schemas.openxmlformats.org/officeDocument/2006/relationships/slide" Target="/ppt/slides/slide2.xml" Id="R9170eabcad5e4961"/><Relationship Type="http://schemas.openxmlformats.org/officeDocument/2006/relationships/notesMaster" Target="/ppt/notesMasters/merge_o_notesMaster1.xml" Id="R40445c1dcd124f79"/></Relationships>
</file>

<file path=ppt/notesSlides/_rels/notesSlide3.xml.rels><?xml version='1.0' encoding='utf-8'?>
<Relationships xmlns="http://schemas.openxmlformats.org/package/2006/relationships"><Relationship Type="http://schemas.openxmlformats.org/officeDocument/2006/relationships/slide" Target="/ppt/slides/slide3.xml" Id="R0df7a34f2ea840cb"/><Relationship Type="http://schemas.openxmlformats.org/officeDocument/2006/relationships/notesMaster" Target="/ppt/notesMasters/merge_o_notesMaster1.xml" Id="R7e5fbaa6663b4d04"/></Relationships>
</file>

<file path=ppt/notesSlides/_rels/notesSlide4.xml.rels><?xml version='1.0' encoding='utf-8'?>
<Relationships xmlns="http://schemas.openxmlformats.org/package/2006/relationships"><Relationship Type="http://schemas.openxmlformats.org/officeDocument/2006/relationships/slide" Target="/ppt/slides/slide4.xml" Id="R0ad7915bc1474a74"/><Relationship Type="http://schemas.openxmlformats.org/officeDocument/2006/relationships/notesMaster" Target="/ppt/notesMasters/merge_o_notesMaster1.xml" Id="Rb3d14bbec8e24d91"/></Relationships>
</file>

<file path=ppt/notesSlides/_rels/notesSlide5.xml.rels><?xml version='1.0' encoding='utf-8'?>
<Relationships xmlns="http://schemas.openxmlformats.org/package/2006/relationships"><Relationship Type="http://schemas.openxmlformats.org/officeDocument/2006/relationships/slide" Target="/ppt/slides/slide5.xml" Id="R0ad7915bc1474a74"/><Relationship Type="http://schemas.openxmlformats.org/officeDocument/2006/relationships/notesMaster" Target="/ppt/notesMasters/merge_o_notesMaster1.xml" Id="Rb3d14bbec8e24d91"/></Relationships>
</file>

<file path=ppt/notesSlides/_rels/notesSlide6.xml.rels><?xml version='1.0' encoding='utf-8'?>
<Relationships xmlns="http://schemas.openxmlformats.org/package/2006/relationships"><Relationship Type="http://schemas.openxmlformats.org/officeDocument/2006/relationships/slide" Target="/ppt/slides/slide6.xml" Id="R7226d66b75b147d5"/><Relationship Type="http://schemas.openxmlformats.org/officeDocument/2006/relationships/notesMaster" Target="/ppt/notesMasters/merge_o_notesMaster1.xml" Id="R46beca767019495b"/></Relationships>
</file>

<file path=ppt/notesSlides/_rels/notesSlide7.xml.rels><?xml version='1.0' encoding='utf-8'?>
<Relationships xmlns="http://schemas.openxmlformats.org/package/2006/relationships"><Relationship Type="http://schemas.openxmlformats.org/officeDocument/2006/relationships/slide" Target="/ppt/slides/slide7.xml" Id="R4c9e28d811f848f9"/><Relationship Type="http://schemas.openxmlformats.org/officeDocument/2006/relationships/notesMaster" Target="/ppt/notesMasters/merge_o_notesMaster1.xml" Id="Rb06d17c371894452"/></Relationships>
</file>

<file path=ppt/notesSlides/_rels/notesSlide8.xml.rels><?xml version='1.0' encoding='utf-8'?>
<Relationships xmlns="http://schemas.openxmlformats.org/package/2006/relationships"><Relationship Type="http://schemas.openxmlformats.org/officeDocument/2006/relationships/slide" Target="/ppt/slides/slide8.xml" Id="R2f7c5e651e9b412e"/><Relationship Type="http://schemas.openxmlformats.org/officeDocument/2006/relationships/notesMaster" Target="/ppt/notesMasters/merge_o_notesMaster1.xml" Id="R47e511b28c3b4bfa"/></Relationships>
</file>

<file path=ppt/notesSlides/_rels/notesSlide9.xml.rels><?xml version='1.0' encoding='utf-8'?>
<Relationships xmlns="http://schemas.openxmlformats.org/package/2006/relationships"><Relationship Type="http://schemas.openxmlformats.org/officeDocument/2006/relationships/slide" Target="/ppt/slides/slide9.xml" Id="R630aeee4546b4873"/><Relationship Type="http://schemas.openxmlformats.org/officeDocument/2006/relationships/notesMaster" Target="/ppt/notesMasters/merge_o_notesMaster1.xml" Id="Rdf047bbe51a44b01"/></Relationships>
</file>

<file path=ppt/notesSlides/_rels/notesSlide10.xml.rels><?xml version='1.0' encoding='utf-8'?>
<Relationships xmlns="http://schemas.openxmlformats.org/package/2006/relationships"><Relationship Type="http://schemas.openxmlformats.org/officeDocument/2006/relationships/slide" Target="/ppt/slides/slide10.xml" Id="Re7bb39f1cedc4750"/><Relationship Type="http://schemas.openxmlformats.org/officeDocument/2006/relationships/notesMaster" Target="/ppt/notesMasters/merge_o_notesMaster1.xml" Id="Rc00b9833dab94a02"/></Relationships>
</file>

<file path=ppt/notesSlides/_rels/notesSlide11.xml.rels><?xml version='1.0' encoding='utf-8'?>
<Relationships xmlns="http://schemas.openxmlformats.org/package/2006/relationships"><Relationship Type="http://schemas.openxmlformats.org/officeDocument/2006/relationships/slide" Target="/ppt/slides/slide11.xml" Id="R77d2b56942d541fd"/><Relationship Type="http://schemas.openxmlformats.org/officeDocument/2006/relationships/notesMaster" Target="/ppt/notesMasters/merge_o_notesMaster1.xml" Id="Rc4a46efd78fe47ba"/></Relationships>
</file>

<file path=ppt/notesSlides/_rels/notesSlide12.xml.rels><?xml version='1.0' encoding='utf-8'?>
<Relationships xmlns="http://schemas.openxmlformats.org/package/2006/relationships"><Relationship Type="http://schemas.openxmlformats.org/officeDocument/2006/relationships/slide" Target="/ppt/slides/slide12.xml" Id="R6d4e4e476dac4e1f"/><Relationship Type="http://schemas.openxmlformats.org/officeDocument/2006/relationships/notesMaster" Target="/ppt/notesMasters/merge_o_notesMaster1.xml" Id="R835b4ccb023948e2"/></Relationships>
</file>

<file path=ppt/notesSlides/_rels/notesSlide13.xml.rels><?xml version='1.0' encoding='utf-8'?>
<Relationships xmlns="http://schemas.openxmlformats.org/package/2006/relationships"><Relationship Type="http://schemas.openxmlformats.org/officeDocument/2006/relationships/slide" Target="/ppt/slides/slide13.xml" Id="R42baafd3d94c4ec2"/><Relationship Type="http://schemas.openxmlformats.org/officeDocument/2006/relationships/notesMaster" Target="/ppt/notesMasters/merge_o_notesMaster1.xml" Id="Rd8f1110bb91541ea"/></Relationships>
</file>

<file path=ppt/notesSlides/_rels/notesSlide14.xml.rels><?xml version='1.0' encoding='utf-8'?>
<Relationships xmlns="http://schemas.openxmlformats.org/package/2006/relationships"><Relationship Type="http://schemas.openxmlformats.org/officeDocument/2006/relationships/slide" Target="/ppt/slides/slide14.xml" Id="Re46c02df280c4b85"/><Relationship Type="http://schemas.openxmlformats.org/officeDocument/2006/relationships/notesMaster" Target="/ppt/notesMasters/merge_o_notesMaster1.xml" Id="R823e91b817ad4d71"/></Relationships>
</file>

<file path=ppt/notesSlides/_rels/notesSlide15.xml.rels><?xml version='1.0' encoding='utf-8'?>
<Relationships xmlns="http://schemas.openxmlformats.org/package/2006/relationships"><Relationship Type="http://schemas.openxmlformats.org/officeDocument/2006/relationships/slide" Target="/ppt/slides/slide15.xml" Id="R9953b0dfbf774a82"/><Relationship Type="http://schemas.openxmlformats.org/officeDocument/2006/relationships/notesMaster" Target="/ppt/notesMasters/merge_o_notesMaster1.xml" Id="R082310e932ad44d7"/></Relationships>
</file>

<file path=ppt/notesSlides/_rels/notesSlide16.xml.rels><?xml version='1.0' encoding='utf-8'?>
<Relationships xmlns="http://schemas.openxmlformats.org/package/2006/relationships"><Relationship Type="http://schemas.openxmlformats.org/officeDocument/2006/relationships/slide" Target="/ppt/slides/slide16.xml" Id="Ra3f0210c9ec5442a"/><Relationship Type="http://schemas.openxmlformats.org/officeDocument/2006/relationships/notesMaster" Target="/ppt/notesMasters/merge_o_notesMaster1.xml" Id="R45bf45bca9d0461f"/></Relationships>
</file>

<file path=ppt/notesSlides/_rels/notesSlide17.xml.rels><?xml version='1.0' encoding='utf-8'?>
<Relationships xmlns="http://schemas.openxmlformats.org/package/2006/relationships"><Relationship Type="http://schemas.openxmlformats.org/officeDocument/2006/relationships/slide" Target="/ppt/slides/slide17.xml" Id="R09543185da6b40eb"/><Relationship Type="http://schemas.openxmlformats.org/officeDocument/2006/relationships/notesMaster" Target="/ppt/notesMasters/merge_o_notesMaster1.xml" Id="Re568e1c07c624e0a"/></Relationships>
</file>

<file path=ppt/notesSlides/_rels/notesSlide18.xml.rels><?xml version='1.0' encoding='utf-8'?>
<Relationships xmlns="http://schemas.openxmlformats.org/package/2006/relationships"><Relationship Type="http://schemas.openxmlformats.org/officeDocument/2006/relationships/slide" Target="/ppt/slides/slide18.xml" Id="R27b0287d018846f0"/><Relationship Type="http://schemas.openxmlformats.org/officeDocument/2006/relationships/notesMaster" Target="/ppt/notesMasters/merge_o_notesMaster1.xml" Id="R33b565ad9f514db3"/></Relationships>
</file>

<file path=ppt/notesSlides/_rels/notesSlide19.xml.rels><?xml version='1.0' encoding='utf-8'?>
<Relationships xmlns="http://schemas.openxmlformats.org/package/2006/relationships"><Relationship Type="http://schemas.openxmlformats.org/officeDocument/2006/relationships/slide" Target="/ppt/slides/slide19.xml" Id="R948c5db42a384892"/><Relationship Type="http://schemas.openxmlformats.org/officeDocument/2006/relationships/notesMaster" Target="/ppt/notesMasters/merge_o_notesMaster1.xml" Id="Raa84a9e1a2794fa2"/></Relationships>
</file>

<file path=ppt/notesSlides/_rels/notesSlide20.xml.rels><?xml version='1.0' encoding='utf-8'?>
<Relationships xmlns="http://schemas.openxmlformats.org/package/2006/relationships"><Relationship Type="http://schemas.openxmlformats.org/officeDocument/2006/relationships/slide" Target="/ppt/slides/slide20.xml" Id="R582cd3b8247c490c"/><Relationship Type="http://schemas.openxmlformats.org/officeDocument/2006/relationships/notesMaster" Target="/ppt/notesMasters/merge_o_notesMaster1.xml" Id="R156f490c26494d7e"/></Relationships>
</file>

<file path=ppt/notesSlides/_rels/notesSlide21.xml.rels><?xml version='1.0' encoding='utf-8'?>
<Relationships xmlns="http://schemas.openxmlformats.org/package/2006/relationships"><Relationship Type="http://schemas.openxmlformats.org/officeDocument/2006/relationships/slide" Target="/ppt/slides/slide21.xml" Id="R9bdaf8599ede4178"/><Relationship Type="http://schemas.openxmlformats.org/officeDocument/2006/relationships/notesMaster" Target="/ppt/notesMasters/merge_o_notesMaster1.xml" Id="R3919ebd663494818"/></Relationships>
</file>

<file path=ppt/notesSlides/_rels/notesSlide22.xml.rels><?xml version='1.0' encoding='utf-8'?>
<Relationships xmlns="http://schemas.openxmlformats.org/package/2006/relationships"><Relationship Type="http://schemas.openxmlformats.org/officeDocument/2006/relationships/slide" Target="/ppt/slides/slide22.xml" Id="R1dec01f2aee34d12"/><Relationship Type="http://schemas.openxmlformats.org/officeDocument/2006/relationships/notesMaster" Target="/ppt/notesMasters/merge_o_notesMaster1.xml" Id="Rcd7ba8466e5649db"/></Relationships>
</file>

<file path=ppt/notesSlides/_rels/notesSlide23.xml.rels><?xml version='1.0' encoding='utf-8'?>
<Relationships xmlns="http://schemas.openxmlformats.org/package/2006/relationships"><Relationship Type="http://schemas.openxmlformats.org/officeDocument/2006/relationships/slide" Target="/ppt/slides/slide23.xml" Id="R27b0287d018846f0"/><Relationship Type="http://schemas.openxmlformats.org/officeDocument/2006/relationships/notesMaster" Target="/ppt/notesMasters/merge_o_notesMaster1.xml" Id="R33b565ad9f514db3"/></Relationships>
</file>

<file path=ppt/notesSlides/_rels/notesSlide24.xml.rels><?xml version='1.0' encoding='utf-8'?>
<Relationships xmlns="http://schemas.openxmlformats.org/package/2006/relationships"><Relationship Type="http://schemas.openxmlformats.org/officeDocument/2006/relationships/slide" Target="/ppt/slides/slide24.xml" Id="R27b0287d018846f0"/><Relationship Type="http://schemas.openxmlformats.org/officeDocument/2006/relationships/notesMaster" Target="/ppt/notesMasters/merge_o_notesMaster1.xml" Id="R33b565ad9f514db3"/></Relationships>
</file>

<file path=ppt/notesSlides/_rels/notesSlide25.xml.rels><?xml version='1.0' encoding='utf-8'?>
<Relationships xmlns="http://schemas.openxmlformats.org/package/2006/relationships"><Relationship Type="http://schemas.openxmlformats.org/officeDocument/2006/relationships/slide" Target="/ppt/slides/slide25.xml" Id="R79c99aa6904d4564"/><Relationship Type="http://schemas.openxmlformats.org/officeDocument/2006/relationships/notesMaster" Target="/ppt/notesMasters/merge_o_notesMaster1.xml" Id="Rbd2527d7e9f14f50"/></Relationships>
</file>

<file path=ppt/notesSlides/_rels/notesSlide26.xml.rels><?xml version='1.0' encoding='utf-8'?>
<Relationships xmlns="http://schemas.openxmlformats.org/package/2006/relationships"><Relationship Type="http://schemas.openxmlformats.org/officeDocument/2006/relationships/slide" Target="/ppt/slides/slide26.xml" Id="Rdb0a3e225b2c4771"/><Relationship Type="http://schemas.openxmlformats.org/officeDocument/2006/relationships/notesMaster" Target="/ppt/notesMasters/merge_o_notesMaster1.xml" Id="R8a2b33427cad4ee0"/></Relationships>
</file>

<file path=ppt/notesSlides/_rels/notesSlide27.xml.rels><?xml version='1.0' encoding='utf-8'?>
<Relationships xmlns="http://schemas.openxmlformats.org/package/2006/relationships"><Relationship Type="http://schemas.openxmlformats.org/officeDocument/2006/relationships/slide" Target="/ppt/slides/slide27.xml" Id="Rdb0a3e225b2c4771"/><Relationship Type="http://schemas.openxmlformats.org/officeDocument/2006/relationships/notesMaster" Target="/ppt/notesMasters/merge_o_notesMaster1.xml" Id="R8a2b33427cad4ee0"/></Relationships>
</file>

<file path=ppt/notesSlides/_rels/notesSlide28.xml.rels><?xml version='1.0' encoding='utf-8'?>
<Relationships xmlns="http://schemas.openxmlformats.org/package/2006/relationships"><Relationship Type="http://schemas.openxmlformats.org/officeDocument/2006/relationships/slide" Target="/ppt/slides/slide28.xml" Id="R167a43d276f34094"/><Relationship Type="http://schemas.openxmlformats.org/officeDocument/2006/relationships/notesMaster" Target="/ppt/notesMasters/merge_o_notesMaster1.xml" Id="R8a9fb46eff03410c"/></Relationships>
</file>

<file path=ppt/notesSlides/_rels/notesSlide29.xml.rels><?xml version='1.0' encoding='utf-8'?>
<Relationships xmlns="http://schemas.openxmlformats.org/package/2006/relationships"><Relationship Type="http://schemas.openxmlformats.org/officeDocument/2006/relationships/slide" Target="/ppt/slides/slide29.xml" Id="R00ef8a09c8eb4382"/><Relationship Type="http://schemas.openxmlformats.org/officeDocument/2006/relationships/notesMaster" Target="/ppt/notesMasters/merge_o_notesMaster1.xml" Id="R1d2563b9c9d94f93"/></Relationships>
</file>

<file path=ppt/notesSlides/_rels/notesSlide30.xml.rels><?xml version='1.0' encoding='utf-8'?>
<Relationships xmlns="http://schemas.openxmlformats.org/package/2006/relationships"><Relationship Type="http://schemas.openxmlformats.org/officeDocument/2006/relationships/slide" Target="/ppt/slides/slide30.xml" Id="R26b026c3a85b4e83"/><Relationship Type="http://schemas.openxmlformats.org/officeDocument/2006/relationships/notesMaster" Target="/ppt/notesMasters/merge_o_notesMaster1.xml" Id="Rcafe5b9e661a4d27"/></Relationships>
</file>

<file path=ppt/notesSlides/_rels/notesSlide31.xml.rels><?xml version='1.0' encoding='utf-8'?>
<Relationships xmlns="http://schemas.openxmlformats.org/package/2006/relationships"><Relationship Type="http://schemas.openxmlformats.org/officeDocument/2006/relationships/slide" Target="/ppt/slides/slide31.xml" Id="R61219342a9264ca6"/><Relationship Type="http://schemas.openxmlformats.org/officeDocument/2006/relationships/notesMaster" Target="/ppt/notesMasters/merge_o_notesMaster1.xml" Id="Rc467d3ac78bc4ddd"/></Relationships>
</file>

<file path=ppt/notesSlides/_rels/notesSlide32.xml.rels><?xml version='1.0' encoding='utf-8'?>
<Relationships xmlns="http://schemas.openxmlformats.org/package/2006/relationships"><Relationship Type="http://schemas.openxmlformats.org/officeDocument/2006/relationships/slide" Target="/ppt/slides/slide32.xml" Id="R0ce1c50fc4584edd"/><Relationship Type="http://schemas.openxmlformats.org/officeDocument/2006/relationships/notesMaster" Target="/ppt/notesMasters/merge_o_notesMaster1.xml" Id="Rc24b477136514560"/></Relationships>
</file>

<file path=ppt/notesSlides/_rels/notesSlide33.xml.rels><?xml version='1.0' encoding='utf-8'?>
<Relationships xmlns="http://schemas.openxmlformats.org/package/2006/relationships"><Relationship Type="http://schemas.openxmlformats.org/officeDocument/2006/relationships/slide" Target="/ppt/slides/slide33.xml" Id="R495a7234203e4455"/><Relationship Type="http://schemas.openxmlformats.org/officeDocument/2006/relationships/notesMaster" Target="/ppt/notesMasters/merge_o_notesMaster1.xml" Id="Rafb5b854255f4f8d"/></Relationships>
</file>

<file path=ppt/notesSlides/_rels/notesSlide34.xml.rels><?xml version='1.0' encoding='utf-8'?>
<Relationships xmlns="http://schemas.openxmlformats.org/package/2006/relationships"><Relationship Type="http://schemas.openxmlformats.org/officeDocument/2006/relationships/slide" Target="/ppt/slides/slide34.xml" Id="R40a38ae7fede4065"/><Relationship Type="http://schemas.openxmlformats.org/officeDocument/2006/relationships/notesMaster" Target="/ppt/notesMasters/merge_o_notesMaster1.xml" Id="R6e845cc6b0f54420"/></Relationships>
</file>

<file path=ppt/notesSlides/_rels/notesSlide35.xml.rels><?xml version='1.0' encoding='utf-8'?>
<Relationships xmlns="http://schemas.openxmlformats.org/package/2006/relationships"><Relationship Type="http://schemas.openxmlformats.org/officeDocument/2006/relationships/slide" Target="/ppt/slides/slide35.xml" Id="Rcf01c579fce1437d"/><Relationship Type="http://schemas.openxmlformats.org/officeDocument/2006/relationships/notesMaster" Target="/ppt/notesMasters/merge_o_notesMaster1.xml" Id="Rcaf0021bce6b4a0c"/></Relationships>
</file>

<file path=ppt/notesSlides/_rels/notesSlide36.xml.rels><?xml version='1.0' encoding='utf-8'?>
<Relationships xmlns="http://schemas.openxmlformats.org/package/2006/relationships"><Relationship Type="http://schemas.openxmlformats.org/officeDocument/2006/relationships/slide" Target="/ppt/slides/slide36.xml" Id="R5405f82b7450468d"/><Relationship Type="http://schemas.openxmlformats.org/officeDocument/2006/relationships/notesMaster" Target="/ppt/notesMasters/merge_o_notesMaster1.xml" Id="R8a6c92e4b12b4c32"/></Relationships>
</file>

<file path=ppt/notesSlides/_rels/notesSlide37.xml.rels><?xml version='1.0' encoding='utf-8'?>
<Relationships xmlns="http://schemas.openxmlformats.org/package/2006/relationships"><Relationship Type="http://schemas.openxmlformats.org/officeDocument/2006/relationships/slide" Target="/ppt/slides/slide37.xml" Id="R58e6b06d6e514c4b"/><Relationship Type="http://schemas.openxmlformats.org/officeDocument/2006/relationships/notesMaster" Target="/ppt/notesMasters/merge_o_notesMaster1.xml" Id="R9dd7af2500e94c53"/></Relationships>
</file>

<file path=ppt/notesSlides/_rels/notesSlide38.xml.rels><?xml version='1.0' encoding='utf-8'?>
<Relationships xmlns="http://schemas.openxmlformats.org/package/2006/relationships"><Relationship Type="http://schemas.openxmlformats.org/officeDocument/2006/relationships/slide" Target="/ppt/slides/slide38.xml" Id="R443b98ab51044135"/><Relationship Type="http://schemas.openxmlformats.org/officeDocument/2006/relationships/notesMaster" Target="/ppt/notesMasters/merge_o_notesMaster1.xml" Id="Rf9869540e9d243d5"/></Relationships>
</file>

<file path=ppt/notesSlides/_rels/notesSlide39.xml.rels><?xml version='1.0' encoding='utf-8'?>
<Relationships xmlns="http://schemas.openxmlformats.org/package/2006/relationships"><Relationship Type="http://schemas.openxmlformats.org/officeDocument/2006/relationships/slide" Target="/ppt/slides/slide39.xml" Id="R5405f82b7450468d"/><Relationship Type="http://schemas.openxmlformats.org/officeDocument/2006/relationships/notesMaster" Target="/ppt/notesMasters/merge_o_notesMaster1.xml" Id="R8a6c92e4b12b4c32"/></Relationships>
</file>

<file path=ppt/notesSlides/_rels/notesSlide40.xml.rels><?xml version='1.0' encoding='utf-8'?>
<Relationships xmlns="http://schemas.openxmlformats.org/package/2006/relationships"><Relationship Type="http://schemas.openxmlformats.org/officeDocument/2006/relationships/slide" Target="/ppt/slides/slide40.xml" Id="Re1a5c59407824271"/><Relationship Type="http://schemas.openxmlformats.org/officeDocument/2006/relationships/notesMaster" Target="/ppt/notesMasters/merge_o_notesMaster1.xml" Id="R14d1e869feee4e4e"/></Relationships>
</file>

<file path=ppt/notesSlides/_rels/notesSlide41.xml.rels><?xml version='1.0' encoding='utf-8'?>
<Relationships xmlns="http://schemas.openxmlformats.org/package/2006/relationships"><Relationship Type="http://schemas.openxmlformats.org/officeDocument/2006/relationships/slide" Target="/ppt/slides/slide41.xml" Id="Rcfadb00fb70e4bd8"/><Relationship Type="http://schemas.openxmlformats.org/officeDocument/2006/relationships/notesMaster" Target="/ppt/notesMasters/merge_o_notesMaster1.xml" Id="Rd7662454743a4daa"/></Relationships>
</file>

<file path=ppt/notesSlides/_rels/notesSlide42.xml.rels><?xml version='1.0' encoding='utf-8'?>
<Relationships xmlns="http://schemas.openxmlformats.org/package/2006/relationships"><Relationship Type="http://schemas.openxmlformats.org/officeDocument/2006/relationships/slide" Target="/ppt/slides/slide42.xml" Id="R0304649abfd3451a"/><Relationship Type="http://schemas.openxmlformats.org/officeDocument/2006/relationships/notesMaster" Target="/ppt/notesMasters/merge_o_notesMaster1.xml" Id="R38b84b4b3fbd490f"/></Relationships>
</file>

<file path=ppt/notesSlides/_rels/notesSlide43.xml.rels><?xml version='1.0' encoding='utf-8'?>
<Relationships xmlns="http://schemas.openxmlformats.org/package/2006/relationships"><Relationship Type="http://schemas.openxmlformats.org/officeDocument/2006/relationships/slide" Target="/ppt/slides/slide43.xml" Id="R6688ead4abad42d0"/><Relationship Type="http://schemas.openxmlformats.org/officeDocument/2006/relationships/notesMaster" Target="/ppt/notesMasters/merge_o_notesMaster1.xml" Id="R46c159e39eb54fcd"/></Relationships>
</file>

<file path=ppt/notesSlides/_rels/notesSlide44.xml.rels><?xml version='1.0' encoding='utf-8'?>
<Relationships xmlns="http://schemas.openxmlformats.org/package/2006/relationships"><Relationship Type="http://schemas.openxmlformats.org/officeDocument/2006/relationships/slide" Target="/ppt/slides/slide44.xml" Id="R3416d6c0b6a34779"/><Relationship Type="http://schemas.openxmlformats.org/officeDocument/2006/relationships/notesMaster" Target="/ppt/notesMasters/merge_o_notesMaster1.xml" Id="Rb508ecb8fa76401c"/></Relationships>
</file>

<file path=ppt/notesSlides/_rels/notesSlide45.xml.rels><?xml version='1.0' encoding='utf-8'?>
<Relationships xmlns="http://schemas.openxmlformats.org/package/2006/relationships"><Relationship Type="http://schemas.openxmlformats.org/officeDocument/2006/relationships/slide" Target="/ppt/slides/slide45.xml" Id="R5a24df2b91ea4777"/><Relationship Type="http://schemas.openxmlformats.org/officeDocument/2006/relationships/notesMaster" Target="/ppt/notesMasters/merge_o_notesMaster1.xml" Id="R221e1b18f9014542"/></Relationships>
</file>

<file path=ppt/notesSlides/_rels/notesSlide46.xml.rels><?xml version='1.0' encoding='utf-8'?>
<Relationships xmlns="http://schemas.openxmlformats.org/package/2006/relationships"><Relationship Type="http://schemas.openxmlformats.org/officeDocument/2006/relationships/slide" Target="/ppt/slides/slide46.xml" Id="Ra82c6dddf5c34764"/><Relationship Type="http://schemas.openxmlformats.org/officeDocument/2006/relationships/notesMaster" Target="/ppt/notesMasters/merge_o_notesMaster1.xml" Id="R3e9afd53f4784e4a"/></Relationships>
</file>

<file path=ppt/notesSlides/_rels/notesSlide47.xml.rels><?xml version='1.0' encoding='utf-8'?>
<Relationships xmlns="http://schemas.openxmlformats.org/package/2006/relationships"><Relationship Type="http://schemas.openxmlformats.org/officeDocument/2006/relationships/slide" Target="/ppt/slides/slide47.xml" Id="Rb88badead5cb474b"/><Relationship Type="http://schemas.openxmlformats.org/officeDocument/2006/relationships/notesMaster" Target="/ppt/notesMasters/merge_o_notesMaster1.xml" Id="R1e5489eef724451d"/></Relationships>
</file>

<file path=ppt/notesSlides/_rels/notesSlide48.xml.rels><?xml version='1.0' encoding='utf-8'?>
<Relationships xmlns="http://schemas.openxmlformats.org/package/2006/relationships"><Relationship Type="http://schemas.openxmlformats.org/officeDocument/2006/relationships/slide" Target="/ppt/slides/slide48.xml" Id="R057179935e954876"/><Relationship Type="http://schemas.openxmlformats.org/officeDocument/2006/relationships/notesMaster" Target="/ppt/notesMasters/merge_o_notesMaster1.xml" Id="R293aebf94dca415d"/></Relationships>
</file>

<file path=ppt/notesSlides/_rels/notesSlide49.xml.rels><?xml version='1.0' encoding='utf-8'?>
<Relationships xmlns="http://schemas.openxmlformats.org/package/2006/relationships"><Relationship Type="http://schemas.openxmlformats.org/officeDocument/2006/relationships/slide" Target="/ppt/slides/slide49.xml" Id="R1febecef1b224657"/><Relationship Type="http://schemas.openxmlformats.org/officeDocument/2006/relationships/notesMaster" Target="/ppt/notesMasters/merge_o_notesMaster1.xml" Id="R0f8843002c36465a"/></Relationships>
</file>

<file path=ppt/notesSlides/_rels/notesSlide50.xml.rels><?xml version='1.0' encoding='utf-8'?>
<Relationships xmlns="http://schemas.openxmlformats.org/package/2006/relationships"><Relationship Type="http://schemas.openxmlformats.org/officeDocument/2006/relationships/slide" Target="/ppt/slides/slide50.xml" Id="Re3452e84e2404a54"/><Relationship Type="http://schemas.openxmlformats.org/officeDocument/2006/relationships/notesMaster" Target="/ppt/notesMasters/merge_o_notesMaster1.xml" Id="R09ddadc64f5a4786"/></Relationships>
</file>

<file path=ppt/notesSlides/_rels/notesSlide51.xml.rels><?xml version='1.0' encoding='utf-8'?>
<Relationships xmlns="http://schemas.openxmlformats.org/package/2006/relationships"><Relationship Type="http://schemas.openxmlformats.org/officeDocument/2006/relationships/slide" Target="/ppt/slides/slide51.xml" Id="Rb8f1a060cd834b2d"/><Relationship Type="http://schemas.openxmlformats.org/officeDocument/2006/relationships/notesMaster" Target="/ppt/notesMasters/merge_o_notesMaster1.xml" Id="R41b2f769f0134336"/></Relationships>
</file>

<file path=ppt/notesSlides/_rels/notesSlide52.xml.rels><?xml version='1.0' encoding='utf-8'?>
<Relationships xmlns="http://schemas.openxmlformats.org/package/2006/relationships"><Relationship Type="http://schemas.openxmlformats.org/officeDocument/2006/relationships/slide" Target="/ppt/slides/slide52.xml" Id="Rd65bf205ccce4044"/><Relationship Type="http://schemas.openxmlformats.org/officeDocument/2006/relationships/notesMaster" Target="/ppt/notesMasters/merge_o_notesMaster1.xml" Id="R9207f737aa7c4bad"/></Relationships>
</file>

<file path=ppt/notesSlides/_rels/notesSlide53.xml.rels><?xml version='1.0' encoding='utf-8'?>
<Relationships xmlns="http://schemas.openxmlformats.org/package/2006/relationships"><Relationship Type="http://schemas.openxmlformats.org/officeDocument/2006/relationships/slide" Target="/ppt/slides/slide53.xml" Id="Rf80ac25f8c1d4496"/><Relationship Type="http://schemas.openxmlformats.org/officeDocument/2006/relationships/notesMaster" Target="/ppt/notesMasters/merge_o_notesMaster1.xml" Id="R676772298eb045d0"/></Relationships>
</file>

<file path=ppt/notesSlides/_rels/notesSlide54.xml.rels><?xml version='1.0' encoding='utf-8'?>
<Relationships xmlns="http://schemas.openxmlformats.org/package/2006/relationships"><Relationship Type="http://schemas.openxmlformats.org/officeDocument/2006/relationships/slide" Target="/ppt/slides/slide54.xml" Id="R591a72f459ab42f5"/><Relationship Type="http://schemas.openxmlformats.org/officeDocument/2006/relationships/notesMaster" Target="/ppt/notesMasters/merge_o_notesMaster1.xml" Id="R8c212fd083a84473"/></Relationships>
</file>

<file path=ppt/notesSlides/_rels/notesSlide55.xml.rels><?xml version='1.0' encoding='utf-8'?>
<Relationships xmlns="http://schemas.openxmlformats.org/package/2006/relationships"><Relationship Type="http://schemas.openxmlformats.org/officeDocument/2006/relationships/slide" Target="/ppt/slides/slide55.xml" Id="Ra84c3906014741d2"/><Relationship Type="http://schemas.openxmlformats.org/officeDocument/2006/relationships/notesMaster" Target="/ppt/notesMasters/merge_o_notesMaster1.xml" Id="R5eed591f79cf48a4"/></Relationships>
</file>

<file path=ppt/notesSlides/_rels/notesSlide56.xml.rels><?xml version='1.0' encoding='utf-8'?>
<Relationships xmlns="http://schemas.openxmlformats.org/package/2006/relationships"><Relationship Type="http://schemas.openxmlformats.org/officeDocument/2006/relationships/slide" Target="/ppt/slides/slide56.xml" Id="R129cd4c43b98477f"/><Relationship Type="http://schemas.openxmlformats.org/officeDocument/2006/relationships/notesMaster" Target="/ppt/notesMasters/merge_o_notesMaster1.xml" Id="Rf879991ac62e4009"/></Relationships>
</file>

<file path=ppt/notesSlides/_rels/notesSlide57.xml.rels><?xml version='1.0' encoding='utf-8'?>
<Relationships xmlns="http://schemas.openxmlformats.org/package/2006/relationships"><Relationship Type="http://schemas.openxmlformats.org/officeDocument/2006/relationships/slide" Target="/ppt/slides/slide57.xml" Id="R994de41dbbdc42f6"/><Relationship Type="http://schemas.openxmlformats.org/officeDocument/2006/relationships/notesMaster" Target="/ppt/notesMasters/merge_o_notesMaster1.xml" Id="R614c606b8cfe4055"/></Relationships>
</file>

<file path=ppt/notesSlides/_rels/notesSlide58.xml.rels><?xml version='1.0' encoding='utf-8'?>
<Relationships xmlns="http://schemas.openxmlformats.org/package/2006/relationships"><Relationship Type="http://schemas.openxmlformats.org/officeDocument/2006/relationships/slide" Target="/ppt/slides/slide58.xml" Id="R83171c27f54c4e05"/><Relationship Type="http://schemas.openxmlformats.org/officeDocument/2006/relationships/notesMaster" Target="/ppt/notesMasters/merge_o_notesMaster1.xml" Id="Reee88902160149f1"/></Relationships>
</file>

<file path=ppt/notesSlides/_rels/notesSlide59.xml.rels><?xml version='1.0' encoding='utf-8'?>
<Relationships xmlns="http://schemas.openxmlformats.org/package/2006/relationships"><Relationship Type="http://schemas.openxmlformats.org/officeDocument/2006/relationships/slide" Target="/ppt/slides/slide59.xml" Id="R5233d2b7c0b940a9"/><Relationship Type="http://schemas.openxmlformats.org/officeDocument/2006/relationships/notesMaster" Target="/ppt/notesMasters/merge_o_notesMaster1.xml" Id="R32c174f1d4bc44fc"/></Relationships>
</file>

<file path=ppt/notesSlides/_rels/notesSlide60.xml.rels><?xml version='1.0' encoding='utf-8'?>
<Relationships xmlns="http://schemas.openxmlformats.org/package/2006/relationships"><Relationship Type="http://schemas.openxmlformats.org/officeDocument/2006/relationships/slide" Target="/ppt/slides/slide60.xml" Id="R4f3fca40d6ae4fd4"/><Relationship Type="http://schemas.openxmlformats.org/officeDocument/2006/relationships/notesMaster" Target="/ppt/notesMasters/merge_o_notesMaster1.xml" Id="Ra0c3813922114001"/></Relationships>
</file>

<file path=ppt/notesSlides/_rels/notesSlide61.xml.rels><?xml version='1.0' encoding='utf-8'?>
<Relationships xmlns="http://schemas.openxmlformats.org/package/2006/relationships"><Relationship Type="http://schemas.openxmlformats.org/officeDocument/2006/relationships/slide" Target="/ppt/slides/slide61.xml" Id="R5da37056518f4290"/><Relationship Type="http://schemas.openxmlformats.org/officeDocument/2006/relationships/notesMaster" Target="/ppt/notesMasters/merge_o_notesMaster1.xml" Id="R4db7c474e8404bb8"/></Relationships>
</file>

<file path=ppt/notesSlides/_rels/notesSlide62.xml.rels><?xml version='1.0' encoding='utf-8'?>
<Relationships xmlns="http://schemas.openxmlformats.org/package/2006/relationships"><Relationship Type="http://schemas.openxmlformats.org/officeDocument/2006/relationships/slide" Target="/ppt/slides/slide62.xml" Id="R5937bf1879a742b1"/><Relationship Type="http://schemas.openxmlformats.org/officeDocument/2006/relationships/notesMaster" Target="/ppt/notesMasters/merge_o_notesMaster1.xml" Id="Rd969bd5566414d6d"/></Relationships>
</file>

<file path=ppt/notesSlides/_rels/notesSlide63.xml.rels><?xml version='1.0' encoding='utf-8'?>
<Relationships xmlns="http://schemas.openxmlformats.org/package/2006/relationships"><Relationship Type="http://schemas.openxmlformats.org/officeDocument/2006/relationships/slide" Target="/ppt/slides/slide63.xml" Id="Re26135e15a834883"/><Relationship Type="http://schemas.openxmlformats.org/officeDocument/2006/relationships/notesMaster" Target="/ppt/notesMasters/merge_o_notesMaster1.xml" Id="R7a73d4bebb04466c"/></Relationships>
</file>

<file path=ppt/notesSlides/_rels/notesSlide64.xml.rels><?xml version='1.0' encoding='utf-8'?>
<Relationships xmlns="http://schemas.openxmlformats.org/package/2006/relationships"><Relationship Type="http://schemas.openxmlformats.org/officeDocument/2006/relationships/slide" Target="/ppt/slides/slide64.xml" Id="R814ca1b07d6a4cef"/><Relationship Type="http://schemas.openxmlformats.org/officeDocument/2006/relationships/notesMaster" Target="/ppt/notesMasters/merge_o_notesMaster1.xml" Id="R5b0697f41c2b40b0"/></Relationships>
</file>

<file path=ppt/notesSlides/_rels/notesSlide65.xml.rels><?xml version='1.0' encoding='utf-8'?>
<Relationships xmlns="http://schemas.openxmlformats.org/package/2006/relationships"><Relationship Type="http://schemas.openxmlformats.org/officeDocument/2006/relationships/slide" Target="/ppt/slides/slide65.xml" Id="R65212d6e429b47b5"/><Relationship Type="http://schemas.openxmlformats.org/officeDocument/2006/relationships/notesMaster" Target="/ppt/notesMasters/merge_o_notesMaster1.xml" Id="R1eda5292b42143d8"/></Relationships>
</file>

<file path=ppt/notesSlides/_rels/notesSlide66.xml.rels><?xml version='1.0' encoding='utf-8'?>
<Relationships xmlns="http://schemas.openxmlformats.org/package/2006/relationships"><Relationship Type="http://schemas.openxmlformats.org/officeDocument/2006/relationships/slide" Target="/ppt/slides/slide66.xml" Id="Rdbc2350c25274f41"/><Relationship Type="http://schemas.openxmlformats.org/officeDocument/2006/relationships/notesMaster" Target="/ppt/notesMasters/merge_o_notesMaster1.xml" Id="R3ad9a245f1004c59"/></Relationships>
</file>

<file path=ppt/notesSlides/_rels/notesSlide67.xml.rels><?xml version='1.0' encoding='utf-8'?>
<Relationships xmlns="http://schemas.openxmlformats.org/package/2006/relationships"><Relationship Type="http://schemas.openxmlformats.org/officeDocument/2006/relationships/slide" Target="/ppt/slides/slide67.xml" Id="Rf1513969cc844dcd"/><Relationship Type="http://schemas.openxmlformats.org/officeDocument/2006/relationships/notesMaster" Target="/ppt/notesMasters/merge_o_notesMaster1.xml" Id="Rfaf57058dc234d2f"/></Relationships>
</file>

<file path=ppt/notesSlides/_rels/notesSlide68.xml.rels><?xml version='1.0' encoding='utf-8'?>
<Relationships xmlns="http://schemas.openxmlformats.org/package/2006/relationships"><Relationship Type="http://schemas.openxmlformats.org/officeDocument/2006/relationships/slide" Target="/ppt/slides/slide68.xml" Id="Ra4d0d9ab9c654054"/><Relationship Type="http://schemas.openxmlformats.org/officeDocument/2006/relationships/notesMaster" Target="/ppt/notesMasters/merge_o_notesMaster1.xml" Id="Rb87ab22d7ed44569"/></Relationships>
</file>

<file path=ppt/notesSlides/_rels/notesSlide69.xml.rels><?xml version='1.0' encoding='utf-8'?>
<Relationships xmlns="http://schemas.openxmlformats.org/package/2006/relationships"><Relationship Type="http://schemas.openxmlformats.org/officeDocument/2006/relationships/slide" Target="/ppt/slides/slide69.xml" Id="R9ef5826b91374d35"/><Relationship Type="http://schemas.openxmlformats.org/officeDocument/2006/relationships/notesMaster" Target="/ppt/notesMasters/merge_o_notesMaster1.xml" Id="Rb3785dc2c5ae48a4"/></Relationships>
</file>

<file path=ppt/notesSlides/_rels/notesSlide70.xml.rels><?xml version='1.0' encoding='utf-8'?>
<Relationships xmlns="http://schemas.openxmlformats.org/package/2006/relationships"><Relationship Type="http://schemas.openxmlformats.org/officeDocument/2006/relationships/slide" Target="/ppt/slides/slide70.xml" Id="Re28ce5bf2a0147cb"/><Relationship Type="http://schemas.openxmlformats.org/officeDocument/2006/relationships/notesMaster" Target="/ppt/notesMasters/merge_o_notesMaster1.xml" Id="R7e889e42d8b3493f"/></Relationships>
</file>

<file path=ppt/notesSlides/_rels/notesSlide71.xml.rels><?xml version='1.0' encoding='utf-8'?>
<Relationships xmlns="http://schemas.openxmlformats.org/package/2006/relationships"><Relationship Type="http://schemas.openxmlformats.org/officeDocument/2006/relationships/slide" Target="/ppt/slides/slide71.xml" Id="R7cf225d2ada6459a"/><Relationship Type="http://schemas.openxmlformats.org/officeDocument/2006/relationships/notesMaster" Target="/ppt/notesMasters/merge_o_notesMaster1.xml" Id="Rb6618a11350c4680"/></Relationships>
</file>

<file path=ppt/notesSlides/_rels/notesSlide72.xml.rels><?xml version='1.0' encoding='utf-8'?>
<Relationships xmlns="http://schemas.openxmlformats.org/package/2006/relationships"><Relationship Type="http://schemas.openxmlformats.org/officeDocument/2006/relationships/slide" Target="/ppt/slides/slide72.xml" Id="R67cddf91fbf143b0"/><Relationship Type="http://schemas.openxmlformats.org/officeDocument/2006/relationships/notesMaster" Target="/ppt/notesMasters/merge_o_notesMaster1.xml" Id="Rd6ddd4c3c62242b9"/></Relationships>
</file>

<file path=ppt/notesSlides/_rels/notesSlide73.xml.rels><?xml version='1.0' encoding='utf-8'?>
<Relationships xmlns="http://schemas.openxmlformats.org/package/2006/relationships"><Relationship Type="http://schemas.openxmlformats.org/officeDocument/2006/relationships/slide" Target="/ppt/slides/slide73.xml" Id="Rca4d8f278c1a4f8d"/><Relationship Type="http://schemas.openxmlformats.org/officeDocument/2006/relationships/notesMaster" Target="/ppt/notesMasters/merge_o_notesMaster1.xml" Id="Rd63f7d4c406d4b2d"/></Relationships>
</file>

<file path=ppt/notesSlides/_rels/notesSlide74.xml.rels><?xml version='1.0' encoding='utf-8'?>
<Relationships xmlns="http://schemas.openxmlformats.org/package/2006/relationships"><Relationship Type="http://schemas.openxmlformats.org/officeDocument/2006/relationships/slide" Target="/ppt/slides/slide74.xml" Id="R43ea43ba1dda4ab0"/><Relationship Type="http://schemas.openxmlformats.org/officeDocument/2006/relationships/notesMaster" Target="/ppt/notesMasters/merge_o_notesMaster1.xml" Id="R613f3913691e44e7"/></Relationships>
</file>

<file path=ppt/notesSlides/_rels/notesSlide75.xml.rels><?xml version='1.0' encoding='utf-8'?>
<Relationships xmlns="http://schemas.openxmlformats.org/package/2006/relationships"><Relationship Type="http://schemas.openxmlformats.org/officeDocument/2006/relationships/slide" Target="/ppt/slides/slide75.xml" Id="R6334818839a04dd9"/><Relationship Type="http://schemas.openxmlformats.org/officeDocument/2006/relationships/notesMaster" Target="/ppt/notesMasters/merge_o_notesMaster1.xml" Id="Rf117fdfa14a94c7d"/></Relationships>
</file>

<file path=ppt/notesSlides/_rels/notesSlide76.xml.rels><?xml version='1.0' encoding='utf-8'?>
<Relationships xmlns="http://schemas.openxmlformats.org/package/2006/relationships"><Relationship Type="http://schemas.openxmlformats.org/officeDocument/2006/relationships/slide" Target="/ppt/slides/slide76.xml" Id="R4153a0d32287458c"/><Relationship Type="http://schemas.openxmlformats.org/officeDocument/2006/relationships/notesMaster" Target="/ppt/notesMasters/merge_o_notesMaster1.xml" Id="R64acb723980943c0"/></Relationships>
</file>

<file path=ppt/notesSlides/_rels/notesSlide77.xml.rels><?xml version='1.0' encoding='utf-8'?>
<Relationships xmlns="http://schemas.openxmlformats.org/package/2006/relationships"><Relationship Type="http://schemas.openxmlformats.org/officeDocument/2006/relationships/slide" Target="/ppt/slides/slide77.xml" Id="Rb684f1044b3f4fda"/><Relationship Type="http://schemas.openxmlformats.org/officeDocument/2006/relationships/notesMaster" Target="/ppt/notesMasters/merge_o_notesMaster1.xml" Id="R7fdaf772f7c8472d"/></Relationships>
</file>

<file path=ppt/notesSlides/_rels/notesSlide78.xml.rels><?xml version='1.0' encoding='utf-8'?>
<Relationships xmlns="http://schemas.openxmlformats.org/package/2006/relationships"><Relationship Type="http://schemas.openxmlformats.org/officeDocument/2006/relationships/slide" Target="/ppt/slides/slide78.xml" Id="R55dee2d16d0041b4"/><Relationship Type="http://schemas.openxmlformats.org/officeDocument/2006/relationships/notesMaster" Target="/ppt/notesMasters/merge_o_notesMaster1.xml" Id="Rd931c8eed2d94566"/></Relationships>
</file>

<file path=ppt/notesSlides/_rels/notesSlide79.xml.rels><?xml version='1.0' encoding='utf-8'?>
<Relationships xmlns="http://schemas.openxmlformats.org/package/2006/relationships"><Relationship Type="http://schemas.openxmlformats.org/officeDocument/2006/relationships/slide" Target="/ppt/slides/slide79.xml" Id="R004e294b60ec434a"/><Relationship Type="http://schemas.openxmlformats.org/officeDocument/2006/relationships/notesMaster" Target="/ppt/notesMasters/merge_o_notesMaster1.xml" Id="Rf697d31e5c8b42cf"/></Relationships>
</file>

<file path=ppt/notesSlides/_rels/notesSlide80.xml.rels><?xml version='1.0' encoding='utf-8'?>
<Relationships xmlns="http://schemas.openxmlformats.org/package/2006/relationships"><Relationship Type="http://schemas.openxmlformats.org/officeDocument/2006/relationships/slide" Target="/ppt/slides/slide80.xml" Id="R5e69400ef3ec4144"/><Relationship Type="http://schemas.openxmlformats.org/officeDocument/2006/relationships/notesMaster" Target="/ppt/notesMasters/merge_o_notesMaster1.xml" Id="Rf474d20ea19f453c"/></Relationships>
</file>

<file path=ppt/notesSlides/_rels/notesSlide81.xml.rels><?xml version='1.0' encoding='utf-8'?>
<Relationships xmlns="http://schemas.openxmlformats.org/package/2006/relationships"><Relationship Type="http://schemas.openxmlformats.org/officeDocument/2006/relationships/slide" Target="/ppt/slides/slide81.xml" Id="R984eda24c20143db"/><Relationship Type="http://schemas.openxmlformats.org/officeDocument/2006/relationships/notesMaster" Target="/ppt/notesMasters/merge_o_notesMaster1.xml" Id="R30f5389b5f404789"/></Relationships>
</file>

<file path=ppt/notesSlides/_rels/notesSlide82.xml.rels><?xml version='1.0' encoding='utf-8'?>
<Relationships xmlns="http://schemas.openxmlformats.org/package/2006/relationships"><Relationship Type="http://schemas.openxmlformats.org/officeDocument/2006/relationships/slide" Target="/ppt/slides/slide82.xml" Id="R4c6e7def3852419d"/><Relationship Type="http://schemas.openxmlformats.org/officeDocument/2006/relationships/notesMaster" Target="/ppt/notesMasters/merge_o_notesMaster1.xml" Id="R8fd9dc40b802444e"/></Relationships>
</file>

<file path=ppt/notesSlides/_rels/notesSlide83.xml.rels><?xml version='1.0' encoding='utf-8'?>
<Relationships xmlns="http://schemas.openxmlformats.org/package/2006/relationships"><Relationship Type="http://schemas.openxmlformats.org/officeDocument/2006/relationships/slide" Target="/ppt/slides/slide83.xml" Id="R53a0392437f14cdd"/><Relationship Type="http://schemas.openxmlformats.org/officeDocument/2006/relationships/notesMaster" Target="/ppt/notesMasters/merge_o_notesMaster1.xml" Id="Rad7ecd445b7347b6"/></Relationships>
</file>

<file path=ppt/notesSlides/_rels/notesSlide84.xml.rels><?xml version='1.0' encoding='utf-8'?>
<Relationships xmlns="http://schemas.openxmlformats.org/package/2006/relationships"><Relationship Type="http://schemas.openxmlformats.org/officeDocument/2006/relationships/slide" Target="/ppt/slides/slide84.xml" Id="R825a43676b0646dd"/><Relationship Type="http://schemas.openxmlformats.org/officeDocument/2006/relationships/notesMaster" Target="/ppt/notesMasters/merge_o_notesMaster1.xml" Id="R996b53afe4de445e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Привет. Я Денис, фронтенд-разработчик в Точке. Расскажу, как у нас устроена разработка с нейросетями: от требований и реализации функциональности до проверки вёрстки.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Меня зовут Денис. Я фронтенд-разработчик в компании «Точка Банк», сейчас работаю в команде корпоративного чата. Также я AI-энтузиаст банка. Очень лениво, но периодически стараюсь вести Telegram-канал.</a:t>
            </a:r>
          </a:p>
          <a:p xmlns:a="http://schemas.openxmlformats.org/drawingml/2006/main">
            <a:r>
              <a:t>Сразу небольшой дисклеймер для начала доклада: я не эксперт в строительстве. Надеюсь, строители меня не осудят.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Начну с аналогии. Она помогает мне разбираться в сложных темах: сначала знакомая ситуация, затем возвращение к разработке. Сегодня через ремонт разберём, как устроить работу AI-агента: передавать задачу между сессиями, дать ему инструменты и принять результат.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Давайте представим, что вам нужен ремонт в квартире. Несколько комнат, ванная, туалет — обычная квартира, и сделать нужно много всего.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Хороший друг советует знакомого мастера: очень опытный, умеет всё, делает быстро и качественно, при этом недорого. Вы нанимаете его, чтобы сделать ремонт. Поэтому встречайте мастера.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Но есть одна особенность: каждый день это новый мастер. Клонируют его или происходит что-то ещё — кому как удобнее представить.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Он не помнит, что сделали вчера, и не знает, что вообще нужно сделать у вас. У него остаются только знания о том, как правильно, быстро и хорошо делать ремонт. Как вы поняли, это наш агент в новой сессии. Из этой особенности вырастает несколько проблем.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Первая проблема — инструменты. В реальном мире мастер чаще всего приходит со своим набором. У одного нет одного инструмента, у другого другого. Из-за этого ремонт может встать: без нужного инструмента нормально сделать работу не получается, начинаются костыли.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Поэтому мы как хорошие люди покупаем весь набор инструментов, который нужен для ремонта нашей квартиры, и оставляем его в квартире. Мастер приходит и пользуется им.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На стену вешаем небольшую инструкцию: как пользоваться инструментом, вдруг мастер чего-то не знает, и как делать это эффективнее. Здесь уже можно увидеть аналогию: инструменты — MCP-серверы, а инструкции — скиллы. Они объясняют, как эффективно пользоваться инструментами или выполнять определённую работу в проекте.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Инструменты дали. Теперь нужно объяснить мастеру, что мы хотим сделать в квартире. И помним: мастер каждый день новый, значит, каждый день приходится передавать задачу заново. Есть несколько способов, мы разберём два основных.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Первый способ — без дизайн-проекта. Можно рассказать на словах, что нужно сделать. Мастер задаст некоторое количество вопросов и пойдёт работать.</a:t>
            </a:r>
          </a:p>
          <a:p xmlns:a="http://schemas.openxmlformats.org/drawingml/2006/main">
            <a:r>
              <a:t>Или можно предложить ему самостоятельно посмотреть, что уже сделали до него. Он изучит квартиру, задаст вопросы и примерно поймёт, что делать дальше. Но завтра эту работу по восстановлению контекста придётся повторить: мастер снова новый.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Главный плюс — нет предварительной подготовки. Мастер приходит, и мы сразу объясняем задачу. Для небольшой доработки этого достаточно: например, поправить картину на стене. Мы знаем, где она висит и как должна висеть, и быстро это объясняем.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Но если ремонт нужен во всей квартире, описание становится длинным. Мастер начинает забывать детали из начала разговора, помнить только общий смысл и где-то упрощать. Чем больше работы, тем сложнее получить качественный результат таким способом. Это аналогия классического промптинга.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Второй подход — дизайн-проект. Мы заранее заказываем проект по всей квартире: и чертежи, и визуал того, как всё должно выглядеть.</a:t>
            </a:r>
          </a:p>
          <a:p xmlns:a="http://schemas.openxmlformats.org/drawingml/2006/main">
            <a:r>
              <a:t>Сначала архитекторы разбираются, где можно менять стены. Электрики описывают, как правильно провести электрику. Сантехники прорабатывают свою часть. Затем дизайнер занимается визуалом: как должна лежать плитка, как совпадает рисунок, где и как располагается кухня. Получается описание, по которому мастер может работать.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Плюс — результат описан ещё до ремонта. Изменить решение на этом этапе дешевле, чем после того, как мастер уже всё сделал. Есть понятная последовательность работ и конкретное описание, поэтому меньше приходится додумывать.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Минусы — время и стоимость подготовки. Если нужно чуть приподнять один ящик на кухне, полный проект будет избыточным. Первый подход вполне подойдёт.</a:t>
            </a:r>
          </a:p>
          <a:p xmlns:a="http://schemas.openxmlformats.org/drawingml/2006/main">
            <a:r>
              <a:t>И ещё проект нужно держать актуальным. По пути многое меняется, и нельзя забывать переносить изменения в описание. Иначе новый мастер будет уверенно работать по старым договорённостям.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небольшой понятной правки достаточно задачи в чате. Можно быстро начать и уточнить детали по ходу работы.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SDD расшифровывается как Spec-Driven Development, разработка по спецификации. Сначала согласуем описание результата, затем реализуем. Это наш основной подход. Для небольших понятных правок по-прежнему используем обычный промптинг.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SDD — методология. OpenSpec — инструмент, который мы выбрали для работы со спецификациями. Дальше покажу, почему и как используем его в команде.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этого мы взяли OpenSpec. Рассматривали и другие инструменты, но на этапе интеграции он показался нам достаточно легковесным. В него было легко вникнуть и его было легко встроить в работу.</a:t>
            </a:r>
          </a:p>
          <a:p xmlns:a="http://schemas.openxmlformats.org/drawingml/2006/main">
            <a:r>
              <a:t>Нам понравилась идея, что спецификация хранится вместе с проектом, развивается вместе с ним и может состоять из нескольких уровней. Поэтому мы выбрали OpenSpec. Это причина выбора для нашей команды, а не сравнение всех инструментов в докладе.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Наверху продуктовая спека в GitLab. Её ведёт бизнес-эксперт, который совмещает продуктовую роль. Отдельных аналитиков нет, тимлиды ревьюят требования.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Бэкенд-разработчики описывают контракты на основе продуктовой спеки. Это отдельный репозиторий со своим OpenSpec. Здесь фиксируем взаимодействие систем.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Фронт и бэкенд ведут свои спеки в своих репозиториях. Оба используют продуктовую спеку и контракты как входные данные. Дальше выполняем стандартный флоу OpenSpec без отдельной собственной схемы поверх.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Функционал готов, всё реализовали. Если бы доклад был про бэкенд, можно было бы на этом закончить.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Но у нас доклад про фронтенд, поэтому остаётся вторая часть — визуал. Визуал — это отдельная боль, о которой я люблю и не люблю разговаривать.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Если пойти простым путём и попросить нейросеть сверстать макет, нужно определить критерий приёмки. Обычно говорят: вот макет, вот страница, сделай похоже. Или сделай один в один. Но «похоже», «хорошо», «отлично» и «один в один» остаются расплывчатыми формулировками.
В аналогии это мастер, который на глаз определяет, где должен висеть кухонный гарнитур. Погрешность тут почти неизбежна. Нам нужны конкретные замеры.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Как вам кажется, полки ровные? Давайте на секунду посмотрим на глаз. Клиент и мастер могут оценивать результат по-разному. Чтобы закончить спор, нужны конкретные замеры.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Если в макете отступ 16 пикселей, в браузере проверяем те же 16. Общую картину видим на скриншоте, точное расхождение находим по значениям. Нашему мастеру тоже дали рулетку. На глаз уже посмотрели.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Официальный Figma MCP даёт эталон: свойства узлов и значения из макета.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Через Playwright CLI открываем нужное состояние приложения и получаем фактические значения из браузера.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MCP дизайн-системы описывает компоненты и токены, их props и поведение. Он помогает сопоставить макет с нужным компонентом.</ns1:t>
            </ns1:r>
          </ns1:p>
          <ns1:p>
            <ns1:r>
              <ns1:t>В нашей Figma нет Code Connect: информацию о компонентах передаём через спецификации и MCP дизайн-системы.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31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У нас два уровня скиллов. Первый описывает сам инструмент: какие команды доступны, какие у них параметры и как ими пользоваться. Например, playwright-cli объясняет, как открыть страницу, найти элемент, навести на него курсор или выполнить JavaScript. Здесь на примере команды hover показываем наведение на кнопку.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32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Второй уровень — наши правила работы с интерфейсом, собранные в playwright-live. Здесь описано, как правильно работать с конкретными элементами и состояниями: дождаться нужного элемента, проверить, что hover сохранился, получить нужные свойства.</ns1:t>
            </ns1:r>
          </ns1:p>
          <ns1:p>
            <ns1:r>
              <ns1:t>Например, цвет иконки снимаем с самого SVG, а не с обёртки кнопки. Значения подтверждаем через getComputedStyle, общий вид смотрим на скриншоте, структуру — в снапшоте. Все нужные свойства собираем за один запрос.</ns1:t>
            </ns1:r>
          </ns1:p>
          <ns1:p>
            <ns1:r>
              <ns1:t>Это накопленный опыт команды: где агент обычно ошибается и как получить достоверный результат. Эти правила помогают и при проверке вёрстки, и при работе с отдельным элементом, и при сверке с макетом.</ns1:t>
            </ns1:r>
          </ns1:p>
          <ns1:p>
            <ns1:r>
              <ns1:t>Ссылки на скиллы, инструменты и настройки будут в конце презентации. Их можно будет забрать по QR-кодам.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3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На первый взгляд кажется, что инструментов достаточно: эталон — Figma, критерии уже есть, скиллы учат агента проверять значения. Нужно привести приложение к эталону.
Но масштаб работы сильно влияет на результат. Если нужно повесить полку, достаточно нескольких понятных замеров — высоты и положения на стене.</a:t>
            </a: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Если нужно повесить весь гарнитур с нуля, появляются новые проблемы. Агент набирает слишком много контекста, начинает забывать прошлые действия и хуже ориентироваться. А нам нужно видеть, что он делает, и следить за работой не только по истории чата. Поэтому мы сделали своё решение.</a:t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Наш инструмент называется screen-by-screen. Он помогает составить протокол, реестр — можно называть по-разному. Мне больше нравится «чек-лист».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В нём видно, что нужно сделать, что уже проверили и что осталось. Он сохраняется вне контекста конкретного агента. А заполнение и условия закрытия проверяют скрипты: одного сообщения агента «готово» для завершения недостаточно.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Здесь мне нравится аналогия с предполётным чек-листом. Опыт не отменяет необходимость пройти обязательные пункты. В SBS чек-лист ведётся по всем экранам и состояниям в согласованном объёме. Связанные экраны объединяются в группы, поэтому видно, что уже проверено и что ещё осталось.
Одного сообщения агента «готово» недостаточно. Заполнение чек-листа и условия его закрытия проверяют скрипты: есть ли обязательные данные, записаны ли согласования, выполнены ли условия перехода. Если остались пропуски, закрыть работу не получится.
При этом скрипт проверяет протокол и состояние процесса. Измерения и сверку интерфейса с макетом делают агенты, а результат принимает человек.</a:t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Сегодня пришёл новый мастер и продолжил по записи. Агенту передаём чек-лист с выполненным и оставшимся объёмом. Так работа переживает смену сессии, а контекст распределяется между агентами.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Перед запуском покажу список доступных команд screen-by-screen. Основной цикл: explore — выделить объём, propose — сверить и собрать вопросы, fix — исправить и перемерить, archive — сохранить законченный результат.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Первый этап — sbs:explore. На вход инструмент получает ссылку на макеты и описание того, что входит в задачу. Обычно даём страницу Figma целиком, но отдельно задаём границы работы.
В примере запускаем команду со ссылкой на макеты и ограничением «всё, кроме сайдбара». Создаётся registry.yaml в статусе draft. Агент проходит макеты, считывает экраны, состояния и связанные соседние экраны, чтобы определить нужный объём.</a:t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чек-лист попадают все экраны и состояния, которые относятся к нашей задаче.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Связанные экраны и состояния объединяем в группы. Их можно передать разным агентам.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Получается чек-лист всего согласованного объёма. Перед запуском сверки человек утверждает этот объём.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После составления списка мы утверждаем объём. Проверяем, правильно ли выбран scope макетов и не затрагиваем ли мы лишнее в рамках задачи.</a:t>
            </a:r>
          </a:p>
          <a:p xmlns:a="http://schemas.openxmlformats.org/drawingml/2006/main">
            <a:r>
              <a:t>Только после нашего подтверждения запускаем агентов на отдельные группы. Так дальше проверяют согласованный объём, а не всё, что случайно встретилось на странице Figma.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sbs:propose начинается с проверки отдельной группы. Её получает отдельный агент.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Вторую независимую группу можно отдать другому агенту. Контексты не смешиваются.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Независимые группы проверяем параллельно через Playwright CLI. Если есть зависимости, проходим их последовательно. На этапе propose собираем расхождения и вопросы, код пока не меняем.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Агент берёт группу и читает нужный макет: что должно быть в этом состоянии.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Затем доходит до соответствующего экрана и состояния в приложении.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Затем сравнивает визуал и конкретные значения по методике наших скиллов.</a:t>
            </a:r>
          </a:p>
          <a:p xmlns:a="http://schemas.openxmlformats.org/drawingml/2006/main">
            <a:r>
              <a:t>Результаты попадают в чек-лист. У каждого расхождения должно быть понятно, к какому экрану и элементу оно относится, что должно быть в эталоне и что есть в приложении.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Размер расхождения может быть очень разным. Агент может пройти экран и найти, что отличается только цвет одной кнопки. А может обнаружить, что вёрстка экрана вообще ещё не реализована.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Это разные объёмы исправления, но один принцип сверки: сопоставить ожидаемое и фактическое, затем назвать, что именно нужно изменить. Инструмент работает с обоими случаями.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Если макеты противоречат друг другу, агент приносит вопрос человеку.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Мастер тоже не телепат. Выбираем верный вариант и сохраняем решение в протоколе, затем согласуем группу.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После сверки получаем заполненный чек-лист группы. В нём видно, какой экран и состояние проверяли и как до него дойти.
Также видно, какому элементу приложения соответствует узел макета.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Здесь записаны ожидаемое и фактическое значения, а также расхождение между ними.
Рядом записаны решения по вопросам: ответ на вопрос и что исправляем.
Этот протокол станет входом для следующей команды — sbs:fix. Новому агенту не придётся заново восстанавливать результаты сверки по разговору.</a:t>
            </a:r>
          </a:p>
          <a:p>
            <a: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После сверки и согласования запускаем sbs:fix — отдельного агента на исправление. В чек-листе уже есть группа, найденные расхождения и решения. Новый агент идёт по этому списку и исправляет реализацию.</a:t>
            </a:r>
          </a:p>
          <a:p xmlns:a="http://schemas.openxmlformats.org/drawingml/2006/main">
            <a:r>
              <a:t>На каждую группу запускаем отдельного агента, чтобы не смешивать весь объём в одном контексте. Группы можно исправлять параллельно, а если они зависят друг от друга — последовательно. После фикса обязательно повторяем замеры и принимаем результат.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Агент исправляет реализацию по согласованным расхождениям из чек-листа.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После правки получаем новые значения в браузере. Изменённый код сам по себе ещё не подтверждает результат: нужно проверить живое приложение.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Сравниваем новые значения с эталоном. В примере и макет, и браузер дают 16 пикселей. Оставшиеся расхождения или вопросы разбираем перед приёмкой.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Агент проверил группу состояний и передаёт результат на приёмку. Здесь решение принимает человек.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Если вопрос остался, возвращаемся к решению и исправлениям. Отвечаем, агент дорабатывает и снова проверяет.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Затем мы подтверждаем результат группы и закрываем её состояние. Пока группа не прошла этот путь, нельзя считать соответствующую часть работы законченной.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Когда закрыты все группы, закрываем весь реестр. Скрипт прогоняет YAML с чек-листом и проверяет заполнение и условия завершения: нет ли пропущенных пунктов, всё ли подготовлено к закрытию. Затем мы подтверждаем итог.</a:t>
            </a:r>
          </a:p>
          <a:p xmlns:a="http://schemas.openxmlformats.org/drawingml/2006/main">
            <a:r>
              <a:t>Это проверка протокола работы. Саму сверку с макетом и повторные замеры выполняют агенты, а результат принимают люди.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Фича проходит тестирование и авторский надзор дизайнера.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После приёмки изменения вливаются в master.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 только после приёмки и слияния архивируем OpenSpec и sbs.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Последний этап — sbs:archive. После приёмки и слияния архивируем изменение OpenSpec и в рамках той же фичи sbs. Смысл архивации не только в том, чтобы убрать законченный чек-лист.</a:t>
            </a:r>
          </a:p>
          <a:p xmlns:a="http://schemas.openxmlformats.org/drawingml/2006/main">
            <a:r>
              <a:t>Сохраняем общие вопросы и решения. Чаще всего они про особенности компонентов дизайн-системы. Они попадают в отдельный журнал.</a:t>
            </a:r>
          </a:p>
          <a:p xmlns:a="http://schemas.openxmlformats.org/drawingml/2006/main">
            <a:r>
              <a:t>В следующих прогонах инструмент может использовать эти решения и закрывать повторяющиеся вопросы без нового обсуждения, если они подходят под уже разобранную ситуацию. Один и тот же вопрос по компоненту не приходится решать в каждой задаче заново.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Теперь плюсы и минусы. Первый и самый большой минус — бюрократия. Есть протоколы, подтверждения и полный проход по задаче.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Для небольшой известной правки это избыточно. Если вы знаете конкретный отступ и место, где он отличается, проще прямо сказать агенту: иди и поменяй. Полный процесс здесь может не окупиться.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Но если вы не знаете, где именно приложение расходится с макетом, инструмент полезен. Он сам помогает пройти объём и собрать отличия.</a:t>
            </a:r>
          </a:p>
          <a:p xmlns:a="http://schemas.openxmlformats.org/drawingml/2006/main">
            <a:r>
              <a:t>Особенно если расхождений много и долго перечислять их вручную. Здесь чек-лист, группы и отдельные агенты помогают получить хороший результат, не превращая разговор в бесконечное перечисление поправок.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Первый приоритет — соответствие макету и хорошая вёрстка за меньшее количество итераций.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Второй — скорость всего процесса: работа агента, ответы разработчика и согласования с дизайнером. Качество нас уже устраивает, над скоростью работаем.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Третьим приоритетом идут токены. Новые агенты повторно загружают контекст, и это имеет стоимость. Сейчас оптимизация цены следует за качеством и скоростью.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 стоимости есть особенность: мы запускаем много отдельных или новых агентов. Им каждый раз нужно загружать контекст. Это расходует токены.</a:t>
            </a:r>
          </a:p>
          <a:p xmlns:a="http://schemas.openxmlformats.org/drawingml/2006/main">
            <a:r>
              <a:t>Но распределение работы и чистый контекст влияют на качество и скорость, поэтому сейчас мы сознательно выбираем этот вариант. Оптимизация количества новых сессий не должна испортить результат, ради которого мы весь процесс построили.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Противоречивый дизайн добавляет остановки и вопросов к человеку. Качество всё равно доводим до нужного результата, но время растёт. Согласованные макеты ускоряют проход.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Немного про наш опыт. На большом объёме макетов при параллельной работе у нас уходит на вёрстку меньше дня, с решением части вопросов. Это наш опыт на наших задачах.</a:t>
            </a:r>
          </a:p>
          <a:p xmlns:a="http://schemas.openxmlformats.org/drawingml/2006/main">
            <a:r>
              <a:t>Больше всего времени занимает именно решение вопросов с дизайнерами: что нужно уточнить и поправить в макетах. Сейчас мы отдельно передаём дизайнеру замечания от агентов. Он в моменте исправляет макеты, а мы после этого повторяем замеры.</a:t>
            </a:r>
          </a:p>
          <a:p xmlns:a="http://schemas.openxmlformats.org/drawingml/2006/main">
            <a:r>
              <a:t>Так удобно находить и те отклонения, которые человеческому глазу заметить тяжело. Агент приносит конкретное свойство и значение, и обсуждение становится предметным.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Теперь немного цифр. Оценку про день я отделю от истории задач команды: это разные измерения. Дальше данные по Jira и оценка стоимости по истории чатов.</a:t>
            </a:r>
          </a:p>
          <a:p xmlns:a="http://schemas.openxmlformats.org/drawingml/2006/main">
            <a:r>
              <a:t>Они помогают посмотреть на наш процесс в целом, но не доказывают, что одно конкретное средство вызвало весь эффект.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расчётов используем два источника: историю статусов Jira и историю чатов с нейросетями. Выгрузки обрабатываем в Claude.</a:t>
            </a:r>
          </a:p>
          <a:p xmlns:a="http://schemas.openxmlformats.org/drawingml/2006/main">
            <a:r>
              <a:t>Из Jira получаем данные о сроках по переходам между статусами. Это время прохождения задачи, а не замер активной работы разработчика. Из истории чатов получаем расход токенов и оценку стоимости по API-ценам, без человеко-часов.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Здесь график средних часов на подзадачу. Обратите внимание на направление и масштаб изменения: по этим данным от февраля к сентябрю значения заметно снизились.</a:t>
            </a:r>
          </a:p>
          <a:p xmlns:a="http://schemas.openxmlformats.org/drawingml/2006/main">
            <a:r>
              <a:t>Я не буду читать каждую точку. Лучше посмотреть на график целиком, а затем отдельно сопоставить подзадачу и целую story. Потому что ускорить работу агента и ускорить весь путь фичи — не одно и то же.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Среднее по подзадачам на графике снизилось с двадцати пяти целых семи до одной целой двух часов. При этом story целиком стала проходить примерно за четыре недели вместо шести.</a:t>
            </a:r>
          </a:p>
          <a:p xmlns:a="http://schemas.openxmlformats.org/drawingml/2006/main">
            <a:r>
              <a:t>Это хороший пример того, почему нужно смотреть на несколько масштабов. Подзадачи могут выполняться очень быстро, но остаются согласования, зависимости, ожидания и общий процесс. Эти значения описывают наши данные Jira. Из них нельзя вывести такую же кратность ускорения для любой другой команды.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Здесь исходная таблица среднего расхода OpenSpec на story. Выборка — пять story, их номера указаны в заголовке. По API-ценам получается 261,84 доллара. Самая большая доля приходится на apply: 62,8%. Таблица показывает не только стоимость, но и input, output и кэш по каждой команде. Человеко-часы в эту сумму не входят.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Здесь исходная таблица screen-by-screen, среднее по трём story. Получается 196,18 доллара. Основные затраты приходятся на propose и fix: 46,6% и 50,4%. Это оценка расхода по API-ценам для нашей выборки, без человеко-часов.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 здесь исходная сводная таблица. OpenSpec — 261,84 доллара, sbs — 196,18. Сумма этих оценок — 458,02 доллара, то есть примерно 460. В таблице также показаны output и cache-read. У этапов разные выборки story, указанные на предыдущих слайдах. Поэтому эту сумму используем как ориентир затрат двух этапов, а не как среднее по одной общей выборке задач. Человеко-часы сюда не входят.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итоге у нас складываются три части.</a:t>
            </a:r>
          </a:p>
          <a:p xmlns:a="http://schemas.openxmlformats.org/drawingml/2006/main">
            <a:r>
              <a:t>SDD сохраняет требования вне чата. Продуктовая спека и контракты задают основу, а фронт и бэкенд ведут свои спецификации в своих репозиториях. Для небольшой правки можем использовать обычный промптинг.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вёрстки нужны конкретные критерии: эталон в Figma, значения из браузера и повторные замеры после исправлений.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Командный процесс соединяет это в полный цикл. Чек-лист передаёт состояние между агентами, скрипты проверяют его заполнение, люди решают вопросы и принимают результат. Дальше тестирование, авторский надзор, слияние и архив. Общие решения сохраняем для следующих задач.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ns0:p xmlns:ns0="http://schemas.openxmlformats.org/drawingml/2006/main">
            <ns0:r>
              <ns0:t>Спасибо за внимание! На слайде ссылки на screen-by-screen, скиллы и мой Telegram. Материалы можно забрать по QR-кодам. Давайте вопросы.</ns0:t>
            </ns0:r>
          </ns0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merge_o_slideLayout1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37d7170b5eb44acf"/><Relationship Type="http://schemas.openxmlformats.org/officeDocument/2006/relationships/image" Target="/ppt/media/merge_o_image2.png" Id="R4c2eeef84bc44453"/></Relationships>
</file>

<file path=ppt/slideLayouts/_rels/merge_o_slideLayout2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d06dd929eba14911"/><Relationship Type="http://schemas.openxmlformats.org/officeDocument/2006/relationships/image" Target="/ppt/media/merge_o_image2.png" Id="R2af4b952fd884e66"/></Relationships>
</file>

<file path=ppt/slideLayouts/_rels/merge_o_slideLayout3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42609d434e084107"/><Relationship Type="http://schemas.openxmlformats.org/officeDocument/2006/relationships/image" Target="/ppt/media/merge_o_image2.png" Id="R139fdfdbb78145bf"/></Relationships>
</file>

<file path=ppt/slideLayouts/_rels/merge_o_slideLayout4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2c437a0e333340cb"/></Relationships>
</file>

<file path=ppt/slideLayouts/_rels/merge_o_slideLayout5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b12cf7533f5b4ab9"/><Relationship Type="http://schemas.openxmlformats.org/officeDocument/2006/relationships/image" Target="/ppt/media/merge_o_image3.png" Id="R4d034e51d0314ed1"/></Relationships>
</file>

<file path=ppt/slideLayouts/_rels/merge_o_slideLayout6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5ec0e970e7da453c"/><Relationship Type="http://schemas.openxmlformats.org/officeDocument/2006/relationships/image" Target="/ppt/media/merge_o_image3.png" Id="R09bc2bd1fd7240c2"/></Relationships>
</file>

<file path=ppt/slideLayouts/_rels/merge_o_slideLayout7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267c34ab0b4d4f6c"/></Relationships>
</file>

<file path=ppt/slideLayouts/_rels/merge_o_slideLayout8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6dbabec61daf4184"/><Relationship Type="http://schemas.openxmlformats.org/officeDocument/2006/relationships/image" Target="/ppt/media/merge_o_image3.png" Id="R4e52821d2aba4828"/></Relationships>
</file>

<file path=ppt/slideLayouts/_rels/merge_o_slideLayout9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7a60dfba9c334f4f"/></Relationships>
</file>

<file path=ppt/slideLayouts/_rels/merge_o_slideLayout10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183ed4cc33d642df"/></Relationships>
</file>

<file path=ppt/slideLayouts/_rels/merge_o_slideLayout11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140b03391488471b"/></Relationships>
</file>

<file path=ppt/slideLayouts/_rels/merge_o_slideLayout12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9cf622da2e904cb3"/></Relationships>
</file>

<file path=ppt/slideLayouts/_rels/merge_o_slideLayout13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7224734c387b4948"/><Relationship Type="http://schemas.openxmlformats.org/officeDocument/2006/relationships/image" Target="/ppt/media/merge_o_image3.png" Id="Rc46a840fa28e4250"/></Relationships>
</file>

<file path=ppt/slideLayouts/_rels/merge_o_slideLayout14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f430cd8601aa45be"/></Relationships>
</file>

<file path=ppt/slideLayouts/_rels/merge_o_slideLayout15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02621b2422bb4ba7"/></Relationships>
</file>

<file path=ppt/slideLayouts/_rels/merge_o_slideLayout16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da108232204f4582"/></Relationships>
</file>

<file path=ppt/slideLayouts/_rels/merge_o_slideLayout17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e1e315c108074811"/></Relationships>
</file>

<file path=ppt/slideLayouts/_rels/merge_o_slideLayout18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09436afadab2480d"/></Relationships>
</file>

<file path=ppt/slideLayouts/_rels/merge_o_slideLayout19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1b98d07b11e84fd7"/></Relationships>
</file>

<file path=ppt/slideLayouts/_rels/merge_o_slideLayout20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b1ea62b765ed4ab0"/></Relationships>
</file>

<file path=ppt/slideLayouts/_rels/merge_o_slideLayout21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b7829e93e16d4d9f"/><Relationship Type="http://schemas.openxmlformats.org/officeDocument/2006/relationships/image" Target="/ppt/media/merge_o_image2.png" Id="Rfe3684494fb1434d"/></Relationships>
</file>

<file path=ppt/slideLayouts/_rels/merge_o_slideLayout22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f45286c5342b4db6"/><Relationship Type="http://schemas.openxmlformats.org/officeDocument/2006/relationships/image" Target="/ppt/media/merge_o_image2.png" Id="R5a48597f49da4594"/></Relationships>
</file>

<file path=ppt/slideLayouts/_rels/merge_o_slideLayout23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97b0793a84184f17"/><Relationship Type="http://schemas.openxmlformats.org/officeDocument/2006/relationships/image" Target="/ppt/media/merge_o_image2.png" Id="Rb164415f33804f4d"/></Relationships>
</file>

<file path=ppt/slideLayouts/_rels/merge_o_slideLayout24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d4045dbbf4454b2d"/><Relationship Type="http://schemas.openxmlformats.org/officeDocument/2006/relationships/image" Target="/ppt/media/merge_o_image2.png" Id="Rcfd5b8c0cc034943"/><Relationship Type="http://schemas.openxmlformats.org/officeDocument/2006/relationships/image" Target="/ppt/media/merge_o_image4.png" Id="Rf0a80ace83e34a87"/></Relationships>
</file>

<file path=ppt/slideLayouts/_rels/merge_o_slideLayout25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8805557a7f7e4977"/><Relationship Type="http://schemas.openxmlformats.org/officeDocument/2006/relationships/image" Target="/ppt/media/merge_o_image5.png" Id="Rbadac0ac7a7f4156"/><Relationship Type="http://schemas.openxmlformats.org/officeDocument/2006/relationships/image" Target="/ppt/media/merge_o_image2.png" Id="Rc2acc4d39cda429b"/></Relationships>
</file>

<file path=ppt/slideLayouts/_rels/merge_o_slideLayout26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a98dfca8a22e4ec5"/><Relationship Type="http://schemas.openxmlformats.org/officeDocument/2006/relationships/image" Target="/ppt/media/merge_o_image2.png" Id="R185b08e959874b38"/><Relationship Type="http://schemas.openxmlformats.org/officeDocument/2006/relationships/image" Target="/ppt/media/merge_o_image6.png" Id="Rf20a62617bf443cd"/></Relationships>
</file>

<file path=ppt/slideLayouts/_rels/merge_o_slideLayout27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07cb46784a6147db"/><Relationship Type="http://schemas.openxmlformats.org/officeDocument/2006/relationships/image" Target="/ppt/media/merge_o_image2.png" Id="Rb790e6132ec04c11"/><Relationship Type="http://schemas.openxmlformats.org/officeDocument/2006/relationships/image" Target="/ppt/media/merge_o_image7.png" Id="Rd096e05a6fc6477e"/></Relationships>
</file>

<file path=ppt/slideLayouts/_rels/merge_o_slideLayout28.xml.rels><?xml version='1.0' encoding='utf-8'?>
<Relationships xmlns="http://schemas.openxmlformats.org/package/2006/relationships"><Relationship Type="http://schemas.openxmlformats.org/officeDocument/2006/relationships/slideMaster" Target="/ppt/slideMasters/merge_o_slideMaster1.xml" Id="Rc1ec216f01204c00"/><Relationship Type="http://schemas.openxmlformats.org/officeDocument/2006/relationships/image" Target="/ppt/media/merge_o_image2.png" Id="R2b33448056ef404c"/></Relationships>
</file>

<file path=ppt/slideLayouts/_rels/slideLayout1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'1.0' encoding='utf-8'?>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'1.0' encoding='utf-8'?>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'1.0' encoding='utf-8'?>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6.xml.rels><?xml version='1.0' encoding='utf-8'?>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'1.0' encoding='utf-8'?>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8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9.xml.rels><?xml version='1.0' encoding='utf-8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merge_o_slideLayout1.xml><?xml version="1.0" encoding="utf-8"?>
<p:sldLayout xmlns:p="http://schemas.openxmlformats.org/presentationml/2006/main" showMasterSp="0" matchingName="1.1 Титульный">
  <p:cSld name="Титульный 3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Google Shape;10;p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c2eeef84bc4445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" name="Google Shape;11;p2">
            <a:extLst xmlns:a="http://schemas.openxmlformats.org/drawingml/2006/main">
              <a:ext uri="{FF2B5EF4-FFF2-40B4-BE49-F238E27FC236}">
                <a16:creationId xmlns:a16="http://schemas.microsoft.com/office/drawing/2014/main" id="{FEF024E5-EB94-43F1-AEB9-594171DAB2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9900" y="4041295"/>
            <a:ext cx="11595600" cy="273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2pPr>
            <a:lvl3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3pPr>
            <a:lvl4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4pPr>
            <a:lvl5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5pPr>
            <a:lvl6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6pPr>
            <a:lvl7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7pPr>
            <a:lvl8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8pPr>
            <a:lvl9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2" name="Google Shape;12;p2">
            <a:extLst xmlns:a="http://schemas.openxmlformats.org/drawingml/2006/main">
              <a:ext uri="{FF2B5EF4-FFF2-40B4-BE49-F238E27FC236}">
                <a16:creationId xmlns:a16="http://schemas.microsoft.com/office/drawing/2014/main" id="{016EC079-A4E8-4499-A0A4-4B3CC1D3FD0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2.xml><?xml version="1.0" encoding="utf-8"?>
<p:sldLayout xmlns:p="http://schemas.openxmlformats.org/presentationml/2006/main" showMasterSp="0" matchingName="1.2 Титульный с подписью">
  <p:cSld name="Титульный 3_1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Google Shape;14;p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af4b952fd884e6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" name="Google Shape;15;p3">
            <a:extLst xmlns:a="http://schemas.openxmlformats.org/drawingml/2006/main">
              <a:ext uri="{FF2B5EF4-FFF2-40B4-BE49-F238E27FC236}">
                <a16:creationId xmlns:a16="http://schemas.microsoft.com/office/drawing/2014/main" id="{96353E57-075F-45F9-B244-DB203779D8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5733" y="3817967"/>
            <a:ext cx="10598800" cy="2383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2pPr>
            <a:lvl3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3pPr>
            <a:lvl4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4pPr>
            <a:lvl5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5pPr>
            <a:lvl6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6pPr>
            <a:lvl7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7pPr>
            <a:lvl8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8pPr>
            <a:lvl9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sp>
        <p:nvSpPr>
          <p:cNvPr id="16" name="Google Shape;16;p3">
            <a:extLst xmlns:a="http://schemas.openxmlformats.org/drawingml/2006/main">
              <a:ext uri="{FF2B5EF4-FFF2-40B4-BE49-F238E27FC236}">
                <a16:creationId xmlns:a16="http://schemas.microsoft.com/office/drawing/2014/main" id="{501E65D2-E97C-49A5-9E37-628F2E84CBF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433" y="6293800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3546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17" name="Google Shape;17;p3">
            <a:extLst xmlns:a="http://schemas.openxmlformats.org/drawingml/2006/main">
              <a:ext uri="{FF2B5EF4-FFF2-40B4-BE49-F238E27FC236}">
                <a16:creationId xmlns:a16="http://schemas.microsoft.com/office/drawing/2014/main" id="{E4FA9400-EC8A-443D-A4B3-C7EADD753CF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3.xml><?xml version="1.0" encoding="utf-8"?>
<p:sldLayout xmlns:p="http://schemas.openxmlformats.org/presentationml/2006/main" showMasterSp="0" matchingName="1.3 Титульный со спикером">
  <p:cSld name="Титульный 3_1_1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Google Shape;19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39fdfdbb78145b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0" name="Google Shape;20;p4">
            <a:extLst xmlns:a="http://schemas.openxmlformats.org/drawingml/2006/main">
              <a:ext uri="{FF2B5EF4-FFF2-40B4-BE49-F238E27FC236}">
                <a16:creationId xmlns:a16="http://schemas.microsoft.com/office/drawing/2014/main" id="{E09826F4-B3F9-4FA5-B25D-7384C9EBA9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5733" y="1319357"/>
            <a:ext cx="10598800" cy="2383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2pPr>
            <a:lvl3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3pPr>
            <a:lvl4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4pPr>
            <a:lvl5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5pPr>
            <a:lvl6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6pPr>
            <a:lvl7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7pPr>
            <a:lvl8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8pPr>
            <a:lvl9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sp>
        <p:nvSpPr>
          <p:cNvPr id="21" name="Google Shape;21;p4">
            <a:extLst xmlns:a="http://schemas.openxmlformats.org/drawingml/2006/main">
              <a:ext uri="{FF2B5EF4-FFF2-40B4-BE49-F238E27FC236}">
                <a16:creationId xmlns:a16="http://schemas.microsoft.com/office/drawing/2014/main" id="{D85B8D75-D116-4D24-A38F-5361EA02DED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433" y="3740200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35467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>
                <a:solidFill>
                  <a:schemeClr val="lt1"/>
                </a:solidFill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22" name="Google Shape;22;p4">
            <a:extLst xmlns:a="http://schemas.openxmlformats.org/drawingml/2006/main">
              <a:ext uri="{FF2B5EF4-FFF2-40B4-BE49-F238E27FC236}">
                <a16:creationId xmlns:a16="http://schemas.microsoft.com/office/drawing/2014/main" id="{419DFD89-4646-4808-A409-DC56C92D2CAE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314800" y="4996167"/>
            <a:ext cx="1560000" cy="1560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23" name="Google Shape;23;p4">
            <a:extLst xmlns:a="http://schemas.openxmlformats.org/drawingml/2006/main">
              <a:ext uri="{FF2B5EF4-FFF2-40B4-BE49-F238E27FC236}">
                <a16:creationId xmlns:a16="http://schemas.microsoft.com/office/drawing/2014/main" id="{5A2898CB-9EE1-42AE-B6B1-1CA438347F35}"/>
              </a:ext>
            </a:extLst>
          </p:cNvPr>
          <p:cNvSpPr>
            <a:spLocks xmlns:a="http://schemas.openxmlformats.org/drawingml/2006/main" noGrp="1"/>
          </p:cNvSpPr>
          <p:nvPr>
            <p:ph type="subTitle" idx="3"/>
          </p:nvPr>
        </p:nvSpPr>
        <p:spPr>
          <a:xfrm xmlns:a="http://schemas.openxmlformats.org/drawingml/2006/main">
            <a:off x="2071700" y="5401200"/>
            <a:ext cx="39260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T Norms Tochka Extended"/>
              <a:buNone/>
              <a:defRPr b="1"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24" name="Google Shape;24;p4">
            <a:extLst xmlns:a="http://schemas.openxmlformats.org/drawingml/2006/main">
              <a:ext uri="{FF2B5EF4-FFF2-40B4-BE49-F238E27FC236}">
                <a16:creationId xmlns:a16="http://schemas.microsoft.com/office/drawing/2014/main" id="{B5074154-881D-4E9D-A007-447F3E96184C}"/>
              </a:ext>
            </a:extLst>
          </p:cNvPr>
          <p:cNvSpPr>
            <a:spLocks xmlns:a="http://schemas.openxmlformats.org/drawingml/2006/main" noGrp="1"/>
          </p:cNvSpPr>
          <p:nvPr>
            <p:ph type="subTitle" idx="4"/>
          </p:nvPr>
        </p:nvSpPr>
        <p:spPr>
          <a:xfrm xmlns:a="http://schemas.openxmlformats.org/drawingml/2006/main">
            <a:off x="2071700" y="5823800"/>
            <a:ext cx="39260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T Norms Tochka Extended"/>
              <a:buNone/>
              <a:defRPr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25" name="Google Shape;25;p4">
            <a:extLst xmlns:a="http://schemas.openxmlformats.org/drawingml/2006/main">
              <a:ext uri="{FF2B5EF4-FFF2-40B4-BE49-F238E27FC236}">
                <a16:creationId xmlns:a16="http://schemas.microsoft.com/office/drawing/2014/main" id="{2A75B3DF-0E84-40A4-B5EC-075E15D205D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4.xml><?xml version="1.0" encoding="utf-8"?>
<p:sldLayout xmlns:p="http://schemas.openxmlformats.org/presentationml/2006/main" showMasterSp="0" matchingName="2.1 Содержание">
  <p:cSld name="Титульный 3_2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Google Shape;27;p5">
            <a:extLst xmlns:a="http://schemas.openxmlformats.org/drawingml/2006/main">
              <a:ext uri="{FF2B5EF4-FFF2-40B4-BE49-F238E27FC236}">
                <a16:creationId xmlns:a16="http://schemas.microsoft.com/office/drawing/2014/main" id="{3CBEC0D7-7449-472E-8602-D3C8EA3D0E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9900" y="4989533"/>
            <a:ext cx="10614800" cy="172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88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28" name="Google Shape;28;p5">
            <a:extLst xmlns:a="http://schemas.openxmlformats.org/drawingml/2006/main">
              <a:ext uri="{FF2B5EF4-FFF2-40B4-BE49-F238E27FC236}">
                <a16:creationId xmlns:a16="http://schemas.microsoft.com/office/drawing/2014/main" id="{C8375D2A-6B7B-40A0-803A-C14126CA10A8}"/>
              </a:ext>
            </a:extLst>
          </p:cNvPr>
          <p:cNvSpPr>
            <a:spLocks xmlns:a="http://schemas.openxmlformats.org/drawingml/2006/main" noGrp="1"/>
          </p:cNvSpPr>
          <p:nvPr>
            <p:ph type="title" idx="2"/>
          </p:nvPr>
        </p:nvSpPr>
        <p:spPr>
          <a:xfrm xmlns:a="http://schemas.openxmlformats.org/drawingml/2006/main">
            <a:off x="11099800" y="4989533"/>
            <a:ext cx="794000" cy="172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marL="0" marR="0" indent="0" algn="r">
              <a:lnSpc>
                <a:spcPct val="88000"/>
              </a:lnSpc>
              <a:spcBef>
                <a:spcPts val="1467"/>
              </a:spcBef>
              <a:spcAft>
                <a:spcPts val="1467"/>
              </a:spcAft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29" name="Google Shape;29;p5">
            <a:extLst xmlns:a="http://schemas.openxmlformats.org/drawingml/2006/main">
              <a:ext uri="{FF2B5EF4-FFF2-40B4-BE49-F238E27FC236}">
                <a16:creationId xmlns:a16="http://schemas.microsoft.com/office/drawing/2014/main" id="{E7EDF126-2C9E-47D4-863D-938D776C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67" y="248800"/>
            <a:ext cx="5682800" cy="28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chemeClr val="lt1"/>
                </a:solidFill>
                <a:latin typeface="TT Norms Tochka Extended"/>
                <a:ea typeface="TT Norms Tochka Extended"/>
                <a:cs typeface="TT Norms Tochka Extended"/>
              </a:rPr>
              <a:t>Содержание</a:t>
            </a:r>
            <a:endParaRPr b="1">
              <a:solidFill>
                <a:schemeClr val="lt1"/>
              </a:solidFill>
              <a:latin typeface="TT Norms Tochka Extended"/>
              <a:ea typeface="TT Norms Tochka Extended"/>
              <a:cs typeface="TT Norms Tochka Extended"/>
            </a:endParaRPr>
          </a:p>
        </p:txBody>
      </p:sp>
      <p:sp>
        <p:nvSpPr>
          <p:cNvPr id="30" name="Google Shape;30;p5">
            <a:extLst xmlns:a="http://schemas.openxmlformats.org/drawingml/2006/main">
              <a:ext uri="{FF2B5EF4-FFF2-40B4-BE49-F238E27FC236}">
                <a16:creationId xmlns:a16="http://schemas.microsoft.com/office/drawing/2014/main" id="{9DD62449-0E31-43E5-82A5-EFC22C97C6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5.xml><?xml version="1.0" encoding="utf-8"?>
<p:sldLayout xmlns:p="http://schemas.openxmlformats.org/presentationml/2006/main" showMasterSp="0" matchingName="4.1 Раздел + номер">
  <p:cSld name="Титульный 3_3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Google Shape;32;p6">
            <a:extLst xmlns:a="http://schemas.openxmlformats.org/drawingml/2006/main">
              <a:ext uri="{FF2B5EF4-FFF2-40B4-BE49-F238E27FC236}">
                <a16:creationId xmlns:a16="http://schemas.microsoft.com/office/drawing/2014/main" id="{48F5CDD1-68EB-47EA-93F5-7429B24A5B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9900" y="1935432"/>
            <a:ext cx="11595600" cy="484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2pPr>
            <a:lvl3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3pPr>
            <a:lvl4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4pPr>
            <a:lvl5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5pPr>
            <a:lvl6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6pPr>
            <a:lvl7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7pPr>
            <a:lvl8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8pPr>
            <a:lvl9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pic>
        <p:nvPicPr>
          <p:cNvPr id="37" name="Google Shape;33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d034e51d0314ed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310288" y="263531"/>
            <a:ext cx="1568453" cy="2085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4" name="Google Shape;34;p6">
            <a:extLst xmlns:a="http://schemas.openxmlformats.org/drawingml/2006/main">
              <a:ext uri="{FF2B5EF4-FFF2-40B4-BE49-F238E27FC236}">
                <a16:creationId xmlns:a16="http://schemas.microsoft.com/office/drawing/2014/main" id="{8EAFE8C4-27A4-42B4-A5E8-03A21BC1F83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6.xml><?xml version="1.0" encoding="utf-8"?>
<p:sldLayout xmlns:p="http://schemas.openxmlformats.org/presentationml/2006/main" showMasterSp="0" matchingName="4.2 Раздел">
  <p:cSld name="Титульный 3_3_1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Google Shape;36;p7">
            <a:extLst xmlns:a="http://schemas.openxmlformats.org/drawingml/2006/main">
              <a:ext uri="{FF2B5EF4-FFF2-40B4-BE49-F238E27FC236}">
                <a16:creationId xmlns:a16="http://schemas.microsoft.com/office/drawing/2014/main" id="{F9D3B8F0-110F-489F-95F1-071060FF11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2573" y="1349632"/>
            <a:ext cx="11595600" cy="484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2pPr>
            <a:lvl3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3pPr>
            <a:lvl4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4pPr>
            <a:lvl5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5pPr>
            <a:lvl6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6pPr>
            <a:lvl7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7pPr>
            <a:lvl8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8pPr>
            <a:lvl9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pic>
        <p:nvPicPr>
          <p:cNvPr id="42" name="Google Shape;37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9bc2bd1fd7240c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310288" y="263531"/>
            <a:ext cx="1568453" cy="2085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8" name="Google Shape;38;p7">
            <a:extLst xmlns:a="http://schemas.openxmlformats.org/drawingml/2006/main">
              <a:ext uri="{FF2B5EF4-FFF2-40B4-BE49-F238E27FC236}">
                <a16:creationId xmlns:a16="http://schemas.microsoft.com/office/drawing/2014/main" id="{1C477E4F-4FC0-4D31-B4A4-038DD6A39A4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433" y="6293800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35467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>
                <a:solidFill>
                  <a:schemeClr val="lt1"/>
                </a:solidFill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39" name="Google Shape;39;p7">
            <a:extLst xmlns:a="http://schemas.openxmlformats.org/drawingml/2006/main">
              <a:ext uri="{FF2B5EF4-FFF2-40B4-BE49-F238E27FC236}">
                <a16:creationId xmlns:a16="http://schemas.microsoft.com/office/drawing/2014/main" id="{0E4A9F4E-10D6-44E2-A5AF-C8443F6E96E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7.xml><?xml version="1.0" encoding="utf-8"?>
<p:sldLayout xmlns:p="http://schemas.openxmlformats.org/presentationml/2006/main" matchingName="5.8 Длинный заголовок + описание">
  <p:cSld name="CUSTOM_5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Google Shape;41;p8">
            <a:extLst xmlns:a="http://schemas.openxmlformats.org/drawingml/2006/main">
              <a:ext uri="{FF2B5EF4-FFF2-40B4-BE49-F238E27FC236}">
                <a16:creationId xmlns:a16="http://schemas.microsoft.com/office/drawing/2014/main" id="{E4841DE6-09E4-4E31-A793-8CF8B771DDC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42" name="Google Shape;42;p8">
            <a:extLst xmlns:a="http://schemas.openxmlformats.org/drawingml/2006/main">
              <a:ext uri="{FF2B5EF4-FFF2-40B4-BE49-F238E27FC236}">
                <a16:creationId xmlns:a16="http://schemas.microsoft.com/office/drawing/2014/main" id="{72785D65-4AF6-4431-B073-2DBB4901BF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7115" y="216929"/>
            <a:ext cx="9605600" cy="204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defRPr sz="3467"/>
            </a:lvl1pPr>
            <a:lvl2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TT Norms Tochka Extended"/>
              <a:buNone/>
              <a:defRPr sz="3467" b="1"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TT Norms Tochka Extended"/>
              <a:buNone/>
              <a:defRPr sz="3467" b="1"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TT Norms Tochka Extended"/>
              <a:buNone/>
              <a:defRPr sz="3467" b="1"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TT Norms Tochka Extended"/>
              <a:buNone/>
              <a:defRPr sz="3467" b="1"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TT Norms Tochka Extended"/>
              <a:buNone/>
              <a:defRPr sz="3467" b="1"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TT Norms Tochka Extended"/>
              <a:buNone/>
              <a:defRPr sz="3467" b="1"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TT Norms Tochka Extended"/>
              <a:buNone/>
              <a:defRPr sz="3467" b="1"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TT Norms Tochka Extended"/>
              <a:buNone/>
              <a:defRPr sz="3467" b="1"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43" name="Google Shape;43;p8">
            <a:extLst xmlns:a="http://schemas.openxmlformats.org/drawingml/2006/main">
              <a:ext uri="{FF2B5EF4-FFF2-40B4-BE49-F238E27FC236}">
                <a16:creationId xmlns:a16="http://schemas.microsoft.com/office/drawing/2014/main" id="{4F577927-BA87-4793-99B8-BDCEB1A45A8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91707" y="2417061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</p:spTree>
  </p:cSld>
</p:sldLayout>
</file>

<file path=ppt/slideLayouts/merge_o_slideLayout8.xml><?xml version="1.0" encoding="utf-8"?>
<p:sldLayout xmlns:p="http://schemas.openxmlformats.org/presentationml/2006/main" matchingName="6.2 Важный акцент">
  <p:cSld name="CUSTOM_1_1_1_1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Google Shape;45;p9">
            <a:extLst xmlns:a="http://schemas.openxmlformats.org/drawingml/2006/main">
              <a:ext uri="{FF2B5EF4-FFF2-40B4-BE49-F238E27FC236}">
                <a16:creationId xmlns:a16="http://schemas.microsoft.com/office/drawing/2014/main" id="{64CC960C-65FE-45CA-826B-E5F22712AC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3467" y="1896449"/>
            <a:ext cx="11565200" cy="35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>
            <a:lvl1pPr marL="0" marR="0" indent="0" algn="ctr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5pPr>
            <a:lvl6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6pPr>
            <a:lvl7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7pPr>
            <a:lvl8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8pPr>
            <a:lvl9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pic>
        <p:nvPicPr>
          <p:cNvPr id="50" name="Google Shape;46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e52821d2aba482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310288" y="263531"/>
            <a:ext cx="1568453" cy="2085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7" name="Google Shape;47;p9">
            <a:extLst xmlns:a="http://schemas.openxmlformats.org/drawingml/2006/main">
              <a:ext uri="{FF2B5EF4-FFF2-40B4-BE49-F238E27FC236}">
                <a16:creationId xmlns:a16="http://schemas.microsoft.com/office/drawing/2014/main" id="{F37BAB93-5D9A-433E-9740-8B74768D0D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9.xml><?xml version="1.0" encoding="utf-8"?>
<p:sldLayout xmlns:p="http://schemas.openxmlformats.org/presentationml/2006/main" matchingName="6.3 Ключевая мысль">
  <p:cSld name="CUSTOM_1_1_1_1_1">
    <p:bg>
      <p:bgPr>
        <a:solidFill xmlns:a="http://schemas.openxmlformats.org/drawingml/2006/main">
          <a:schemeClr val="accent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Google Shape;49;p10">
            <a:extLst xmlns:a="http://schemas.openxmlformats.org/drawingml/2006/main">
              <a:ext uri="{FF2B5EF4-FFF2-40B4-BE49-F238E27FC236}">
                <a16:creationId xmlns:a16="http://schemas.microsoft.com/office/drawing/2014/main" id="{4FBAE8BA-12FB-4A67-B3C2-E63C5B0346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85867" y="2063000"/>
            <a:ext cx="9618800" cy="273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>
            <a:lvl1pPr marL="0" marR="0" indent="0"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 sz="7467" b="1">
                <a:solidFill>
                  <a:schemeClr val="accen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BC Gravity Compressed Cyrillic"/>
              <a:buNone/>
              <a:defRPr sz="7467" b="1">
                <a:solidFill>
                  <a:schemeClr val="accen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2pPr>
            <a:lvl3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BC Gravity Compressed Cyrillic"/>
              <a:buNone/>
              <a:defRPr sz="7467" b="1">
                <a:solidFill>
                  <a:schemeClr val="accen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3pPr>
            <a:lvl4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BC Gravity Compressed Cyrillic"/>
              <a:buNone/>
              <a:defRPr sz="7467" b="1">
                <a:solidFill>
                  <a:schemeClr val="accen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4pPr>
            <a:lvl5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BC Gravity Compressed Cyrillic"/>
              <a:buNone/>
              <a:defRPr sz="7467" b="1">
                <a:solidFill>
                  <a:schemeClr val="accen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5pPr>
            <a:lvl6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BC Gravity Compressed Cyrillic"/>
              <a:buNone/>
              <a:defRPr sz="7467" b="1">
                <a:solidFill>
                  <a:schemeClr val="accen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6pPr>
            <a:lvl7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BC Gravity Compressed Cyrillic"/>
              <a:buNone/>
              <a:defRPr sz="7467" b="1">
                <a:solidFill>
                  <a:schemeClr val="accen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7pPr>
            <a:lvl8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BC Gravity Compressed Cyrillic"/>
              <a:buNone/>
              <a:defRPr sz="7467" b="1">
                <a:solidFill>
                  <a:schemeClr val="accen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8pPr>
            <a:lvl9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BC Gravity Compressed Cyrillic"/>
              <a:buNone/>
              <a:defRPr sz="7467" b="1">
                <a:solidFill>
                  <a:schemeClr val="accen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sp>
        <p:nvSpPr>
          <p:cNvPr id="50" name="Google Shape;50;p10">
            <a:extLst xmlns:a="http://schemas.openxmlformats.org/drawingml/2006/main">
              <a:ext uri="{FF2B5EF4-FFF2-40B4-BE49-F238E27FC236}">
                <a16:creationId xmlns:a16="http://schemas.microsoft.com/office/drawing/2014/main" id="{DFC1EA8A-76C8-4E45-916A-A6EED02BAD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51" name="Google Shape;51;p10">
            <a:extLst xmlns:a="http://schemas.openxmlformats.org/drawingml/2006/main">
              <a:ext uri="{FF2B5EF4-FFF2-40B4-BE49-F238E27FC236}">
                <a16:creationId xmlns:a16="http://schemas.microsoft.com/office/drawing/2014/main" id="{EB8830F3-DF4D-47A0-BE45-02AE5DC5533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68407" y="1237120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lvl1pPr marL="0" marR="0" indent="-11853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 algn="ctr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52" name="Google Shape;52;p10">
            <a:extLst xmlns:a="http://schemas.openxmlformats.org/drawingml/2006/main">
              <a:ext uri="{FF2B5EF4-FFF2-40B4-BE49-F238E27FC236}">
                <a16:creationId xmlns:a16="http://schemas.microsoft.com/office/drawing/2014/main" id="{505E3281-21AB-4AF0-A3F2-E9FACE95ABA3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2268407" y="5333697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lvl1pPr marL="0" marR="0" indent="-11853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 algn="ctr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</p:spTree>
  </p:cSld>
</p:sldLayout>
</file>

<file path=ppt/slideLayouts/merge_o_slideLayout10.xml><?xml version="1.0" encoding="utf-8"?>
<p:sldLayout xmlns:p="http://schemas.openxmlformats.org/presentationml/2006/main" matchingName="5.1 Основной на 1 строку + подзаголовок">
  <p:cSld name="CUSTOM_2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Google Shape;54;p11">
            <a:extLst xmlns:a="http://schemas.openxmlformats.org/drawingml/2006/main">
              <a:ext uri="{FF2B5EF4-FFF2-40B4-BE49-F238E27FC236}">
                <a16:creationId xmlns:a16="http://schemas.microsoft.com/office/drawing/2014/main" id="{A8A7F12F-7BE9-4A1A-BF4C-2626A07650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9567" y="213396"/>
            <a:ext cx="9605600" cy="67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55" name="Google Shape;55;p11">
            <a:extLst xmlns:a="http://schemas.openxmlformats.org/drawingml/2006/main">
              <a:ext uri="{FF2B5EF4-FFF2-40B4-BE49-F238E27FC236}">
                <a16:creationId xmlns:a16="http://schemas.microsoft.com/office/drawing/2014/main" id="{07588D63-E8B4-4D88-BB87-787094B51AC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1045268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400"/>
              <a:buFont typeface="TT Norms Tochka Extended"/>
              <a:buNone/>
              <a:defRPr sz="1867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56" name="Google Shape;56;p11">
            <a:extLst xmlns:a="http://schemas.openxmlformats.org/drawingml/2006/main">
              <a:ext uri="{FF2B5EF4-FFF2-40B4-BE49-F238E27FC236}">
                <a16:creationId xmlns:a16="http://schemas.microsoft.com/office/drawing/2014/main" id="{2983B3C5-9AAB-42E3-A76C-2357B28F881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11.xml><?xml version="1.0" encoding="utf-8"?>
<p:sldLayout xmlns:p="http://schemas.openxmlformats.org/presentationml/2006/main" matchingName="5.2 Основной на 2 строки + подзаголовок">
  <p:cSld name="CUSTOM_2_1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Google Shape;58;p12">
            <a:extLst xmlns:a="http://schemas.openxmlformats.org/drawingml/2006/main">
              <a:ext uri="{FF2B5EF4-FFF2-40B4-BE49-F238E27FC236}">
                <a16:creationId xmlns:a16="http://schemas.microsoft.com/office/drawing/2014/main" id="{F0B40CC8-2119-4131-83D4-4E19547F6D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9577" y="219684"/>
            <a:ext cx="9605600" cy="14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59" name="Google Shape;59;p12">
            <a:extLst xmlns:a="http://schemas.openxmlformats.org/drawingml/2006/main">
              <a:ext uri="{FF2B5EF4-FFF2-40B4-BE49-F238E27FC236}">
                <a16:creationId xmlns:a16="http://schemas.microsoft.com/office/drawing/2014/main" id="{5AD6391F-DF7B-46E9-9BC6-361062A38A3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1634849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60" name="Google Shape;60;p12">
            <a:extLst xmlns:a="http://schemas.openxmlformats.org/drawingml/2006/main">
              <a:ext uri="{FF2B5EF4-FFF2-40B4-BE49-F238E27FC236}">
                <a16:creationId xmlns:a16="http://schemas.microsoft.com/office/drawing/2014/main" id="{65A1D3A3-44C1-42F1-9CCC-C2A1B82903D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12.xml><?xml version="1.0" encoding="utf-8"?>
<p:sldLayout xmlns:p="http://schemas.openxmlformats.org/presentationml/2006/main" matchingName="5.3 Основной + 2 колонки">
  <p:cSld name="CUSTOM_2_1_1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Google Shape;62;p13">
            <a:extLst xmlns:a="http://schemas.openxmlformats.org/drawingml/2006/main">
              <a:ext uri="{FF2B5EF4-FFF2-40B4-BE49-F238E27FC236}">
                <a16:creationId xmlns:a16="http://schemas.microsoft.com/office/drawing/2014/main" id="{294193DE-9452-4FA1-B95F-0A9FC706AE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9577" y="219684"/>
            <a:ext cx="9605600" cy="14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63" name="Google Shape;63;p13">
            <a:extLst xmlns:a="http://schemas.openxmlformats.org/drawingml/2006/main">
              <a:ext uri="{FF2B5EF4-FFF2-40B4-BE49-F238E27FC236}">
                <a16:creationId xmlns:a16="http://schemas.microsoft.com/office/drawing/2014/main" id="{90516884-73C8-4895-8568-C7B64EA1FD7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1824069"/>
            <a:ext cx="5496000" cy="44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 xmlns:a="http://schemas.openxmlformats.org/drawingml/2006/main"/>
        </p:txBody>
      </p:sp>
      <p:sp>
        <p:nvSpPr>
          <p:cNvPr id="64" name="Google Shape;64;p13">
            <a:extLst xmlns:a="http://schemas.openxmlformats.org/drawingml/2006/main">
              <a:ext uri="{FF2B5EF4-FFF2-40B4-BE49-F238E27FC236}">
                <a16:creationId xmlns:a16="http://schemas.microsoft.com/office/drawing/2014/main" id="{7BDD3A25-6E49-462E-9EC3-4AA7286EE799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6192800" y="1824069"/>
            <a:ext cx="5496000" cy="44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 xmlns:a="http://schemas.openxmlformats.org/drawingml/2006/main"/>
        </p:txBody>
      </p:sp>
      <p:sp>
        <p:nvSpPr>
          <p:cNvPr id="65" name="Google Shape;65;p13">
            <a:extLst xmlns:a="http://schemas.openxmlformats.org/drawingml/2006/main">
              <a:ext uri="{FF2B5EF4-FFF2-40B4-BE49-F238E27FC236}">
                <a16:creationId xmlns:a16="http://schemas.microsoft.com/office/drawing/2014/main" id="{C37ABBAF-E38F-4FDB-964C-62054C5AC0A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13.xml><?xml version="1.0" encoding="utf-8"?>
<p:sldLayout xmlns:p="http://schemas.openxmlformats.org/presentationml/2006/main" matchingName="5.4 Контрастный + 2 колонки">
  <p:cSld name="CUSTOM_2_1_1_1_2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7" name="Google Shape;67;p14">
            <a:extLst xmlns:a="http://schemas.openxmlformats.org/drawingml/2006/main">
              <a:ext uri="{FF2B5EF4-FFF2-40B4-BE49-F238E27FC236}">
                <a16:creationId xmlns:a16="http://schemas.microsoft.com/office/drawing/2014/main" id="{C274CF09-E4DD-437A-8237-DE11EBC4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7567" y="133"/>
            <a:ext cx="6194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 w="12700" cmpd="sng">
            <a:solidFill>
              <a:schemeClr val="accent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>
            <a:extLst xmlns:a="http://schemas.openxmlformats.org/drawingml/2006/main">
              <a:ext uri="{FF2B5EF4-FFF2-40B4-BE49-F238E27FC236}">
                <a16:creationId xmlns:a16="http://schemas.microsoft.com/office/drawing/2014/main" id="{C5630D1E-D6A3-40E9-ACEB-23DCC37930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9571" y="219700"/>
            <a:ext cx="5496000" cy="14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69" name="Google Shape;69;p14">
            <a:extLst xmlns:a="http://schemas.openxmlformats.org/drawingml/2006/main">
              <a:ext uri="{FF2B5EF4-FFF2-40B4-BE49-F238E27FC236}">
                <a16:creationId xmlns:a16="http://schemas.microsoft.com/office/drawing/2014/main" id="{96180A10-3B6E-4F62-8A03-F6832ADDDD0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1824069"/>
            <a:ext cx="5496000" cy="44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 xmlns:a="http://schemas.openxmlformats.org/drawingml/2006/main"/>
        </p:txBody>
      </p:sp>
      <p:sp>
        <p:nvSpPr>
          <p:cNvPr id="70" name="Google Shape;70;p14">
            <a:extLst xmlns:a="http://schemas.openxmlformats.org/drawingml/2006/main">
              <a:ext uri="{FF2B5EF4-FFF2-40B4-BE49-F238E27FC236}">
                <a16:creationId xmlns:a16="http://schemas.microsoft.com/office/drawing/2014/main" id="{EA0B7395-E6EA-4CA7-9E9E-9E94E849AA42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6389700" y="1824067"/>
            <a:ext cx="5496000" cy="44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71" name="Google Shape;71;p14">
            <a:extLst xmlns:a="http://schemas.openxmlformats.org/drawingml/2006/main">
              <a:ext uri="{FF2B5EF4-FFF2-40B4-BE49-F238E27FC236}">
                <a16:creationId xmlns:a16="http://schemas.microsoft.com/office/drawing/2014/main" id="{1EAFEDCA-843C-403D-BEAD-2A57088A368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pic>
        <p:nvPicPr>
          <p:cNvPr id="78" name="Google Shape;72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46a840fa28e425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310288" y="263531"/>
            <a:ext cx="1568453" cy="2085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</p:cSld>
</p:sldLayout>
</file>

<file path=ppt/slideLayouts/merge_o_slideLayout14.xml><?xml version="1.0" encoding="utf-8"?>
<p:sldLayout xmlns:p="http://schemas.openxmlformats.org/presentationml/2006/main" matchingName="5.5 Основной + 3 колонки">
  <p:cSld name="CUSTOM_2_1_1_1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4" name="Google Shape;74;p15">
            <a:extLst xmlns:a="http://schemas.openxmlformats.org/drawingml/2006/main">
              <a:ext uri="{FF2B5EF4-FFF2-40B4-BE49-F238E27FC236}">
                <a16:creationId xmlns:a16="http://schemas.microsoft.com/office/drawing/2014/main" id="{E7D03248-D95C-485F-9582-84A67C277E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9573" y="213624"/>
            <a:ext cx="9605600" cy="124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75" name="Google Shape;75;p15">
            <a:extLst xmlns:a="http://schemas.openxmlformats.org/drawingml/2006/main">
              <a:ext uri="{FF2B5EF4-FFF2-40B4-BE49-F238E27FC236}">
                <a16:creationId xmlns:a16="http://schemas.microsoft.com/office/drawing/2014/main" id="{E6AAE1A9-6EF5-4D97-8DD6-6DE5B977819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1825955"/>
            <a:ext cx="3729200" cy="62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 xmlns:a="http://schemas.openxmlformats.org/drawingml/2006/main"/>
        </p:txBody>
      </p:sp>
      <p:sp>
        <p:nvSpPr>
          <p:cNvPr id="76" name="Google Shape;76;p15">
            <a:extLst xmlns:a="http://schemas.openxmlformats.org/drawingml/2006/main">
              <a:ext uri="{FF2B5EF4-FFF2-40B4-BE49-F238E27FC236}">
                <a16:creationId xmlns:a16="http://schemas.microsoft.com/office/drawing/2014/main" id="{885B9311-AC69-42E5-8868-DE095206BBDA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4231400" y="1825955"/>
            <a:ext cx="3729200" cy="62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 xmlns:a="http://schemas.openxmlformats.org/drawingml/2006/main"/>
        </p:txBody>
      </p:sp>
      <p:sp>
        <p:nvSpPr>
          <p:cNvPr id="77" name="Google Shape;77;p15">
            <a:extLst xmlns:a="http://schemas.openxmlformats.org/drawingml/2006/main">
              <a:ext uri="{FF2B5EF4-FFF2-40B4-BE49-F238E27FC236}">
                <a16:creationId xmlns:a16="http://schemas.microsoft.com/office/drawing/2014/main" id="{3C16E8D9-1197-48A4-84B6-6F20E44E82A2}"/>
              </a:ext>
            </a:extLst>
          </p:cNvPr>
          <p:cNvSpPr>
            <a:spLocks xmlns:a="http://schemas.openxmlformats.org/drawingml/2006/main" noGrp="1"/>
          </p:cNvSpPr>
          <p:nvPr>
            <p:ph type="subTitle" idx="3"/>
          </p:nvPr>
        </p:nvSpPr>
        <p:spPr>
          <a:xfrm xmlns:a="http://schemas.openxmlformats.org/drawingml/2006/main">
            <a:off x="8158000" y="1825955"/>
            <a:ext cx="3729200" cy="624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 xmlns:a="http://schemas.openxmlformats.org/drawingml/2006/main"/>
        </p:txBody>
      </p:sp>
      <p:sp>
        <p:nvSpPr>
          <p:cNvPr id="78" name="Google Shape;78;p15">
            <a:extLst xmlns:a="http://schemas.openxmlformats.org/drawingml/2006/main">
              <a:ext uri="{FF2B5EF4-FFF2-40B4-BE49-F238E27FC236}">
                <a16:creationId xmlns:a16="http://schemas.microsoft.com/office/drawing/2014/main" id="{03DAF786-A38B-48FE-A0AA-172AEC6EC58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15.xml><?xml version="1.0" encoding="utf-8"?>
<p:sldLayout xmlns:p="http://schemas.openxmlformats.org/presentationml/2006/main" matchingName="5.9 Основной + иллюстрация">
  <p:cSld name="CUSTOM_2_1_1_1_1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0" name="Google Shape;80;p16">
            <a:extLst xmlns:a="http://schemas.openxmlformats.org/drawingml/2006/main">
              <a:ext uri="{FF2B5EF4-FFF2-40B4-BE49-F238E27FC236}">
                <a16:creationId xmlns:a16="http://schemas.microsoft.com/office/drawing/2014/main" id="{B1D14150-2046-4711-B1E6-473C8631A2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3284" y="213667"/>
            <a:ext cx="5709600" cy="179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81" name="Google Shape;81;p16">
            <a:extLst xmlns:a="http://schemas.openxmlformats.org/drawingml/2006/main">
              <a:ext uri="{FF2B5EF4-FFF2-40B4-BE49-F238E27FC236}">
                <a16:creationId xmlns:a16="http://schemas.microsoft.com/office/drawing/2014/main" id="{000CB421-4040-4E83-8F43-D09113CE640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1832269"/>
            <a:ext cx="5496000" cy="8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 xmlns:a="http://schemas.openxmlformats.org/drawingml/2006/main"/>
        </p:txBody>
      </p:sp>
      <p:sp>
        <p:nvSpPr>
          <p:cNvPr id="82" name="Google Shape;82;p16">
            <a:extLst xmlns:a="http://schemas.openxmlformats.org/drawingml/2006/main">
              <a:ext uri="{FF2B5EF4-FFF2-40B4-BE49-F238E27FC236}">
                <a16:creationId xmlns:a16="http://schemas.microsoft.com/office/drawing/2014/main" id="{D2E62F2A-B559-4F61-AF54-E6E574734BF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491939" y="6355033"/>
            <a:ext cx="393600" cy="24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b">
            <a:no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83" name="Google Shape;83;p16">
            <a:extLst xmlns:a="http://schemas.openxmlformats.org/drawingml/2006/main">
              <a:ext uri="{FF2B5EF4-FFF2-40B4-BE49-F238E27FC236}">
                <a16:creationId xmlns:a16="http://schemas.microsoft.com/office/drawing/2014/main" id="{6DE450EB-9544-48F0-BB1B-CB3B230E4260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6192867" y="695333"/>
            <a:ext cx="5709600" cy="5846400"/>
          </a:xfrm>
          <a:prstGeom xmlns:a="http://schemas.openxmlformats.org/drawingml/2006/main" prst="roundRect">
            <a:avLst>
              <a:gd name="adj" fmla="val 3570"/>
            </a:avLst>
          </a:prstGeom>
          <a:noFill xmlns:a="http://schemas.openxmlformats.org/drawingml/2006/main"/>
          <a:ln xmlns:a="http://schemas.openxmlformats.org/drawingml/2006/main">
            <a:noFill/>
          </a:ln>
        </p:spPr>
      </p:sp>
    </p:spTree>
  </p:cSld>
</p:sldLayout>
</file>

<file path=ppt/slideLayouts/merge_o_slideLayout16.xml><?xml version="1.0" encoding="utf-8"?>
<p:sldLayout xmlns:p="http://schemas.openxmlformats.org/presentationml/2006/main" matchingName="5.7 Основной + верхний колонтитул">
  <p:cSld name="CUSTOM_4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5" name="Google Shape;85;p17">
            <a:extLst xmlns:a="http://schemas.openxmlformats.org/drawingml/2006/main">
              <a:ext uri="{FF2B5EF4-FFF2-40B4-BE49-F238E27FC236}">
                <a16:creationId xmlns:a16="http://schemas.microsoft.com/office/drawing/2014/main" id="{F7DF875A-A7BB-441D-9589-AF8E026AE3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4300" y="796432"/>
            <a:ext cx="9617200" cy="1397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TT Norms Tochka Extended"/>
              <a:buNone/>
              <a:defRPr b="1"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sp>
        <p:nvSpPr>
          <p:cNvPr id="86" name="Google Shape;86;p17">
            <a:extLst xmlns:a="http://schemas.openxmlformats.org/drawingml/2006/main">
              <a:ext uri="{FF2B5EF4-FFF2-40B4-BE49-F238E27FC236}">
                <a16:creationId xmlns:a16="http://schemas.microsoft.com/office/drawing/2014/main" id="{9A1B67D5-C3E1-4C3C-9C94-74F3F1C41B0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236855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lvl1pPr marL="0" marR="0" indent="-118533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>
              <a:lnSpc>
                <a:spcPct val="12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87" name="Google Shape;87;p17">
            <a:extLst xmlns:a="http://schemas.openxmlformats.org/drawingml/2006/main">
              <a:ext uri="{FF2B5EF4-FFF2-40B4-BE49-F238E27FC236}">
                <a16:creationId xmlns:a16="http://schemas.microsoft.com/office/drawing/2014/main" id="{64D70738-3FC0-4CAB-8CFB-23A9BD9924C4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304800" y="2231063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lvl1pPr marL="0" marR="0" indent="-118533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>
              <a:lnSpc>
                <a:spcPct val="12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88" name="Google Shape;88;p17">
            <a:extLst xmlns:a="http://schemas.openxmlformats.org/drawingml/2006/main">
              <a:ext uri="{FF2B5EF4-FFF2-40B4-BE49-F238E27FC236}">
                <a16:creationId xmlns:a16="http://schemas.microsoft.com/office/drawing/2014/main" id="{0A92E735-E9CB-4C8F-A207-011A9BD75C7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17.xml><?xml version="1.0" encoding="utf-8"?>
<p:sldLayout xmlns:p="http://schemas.openxmlformats.org/presentationml/2006/main" matchingName="3.1 Основной чистый">
  <p:cSld name="CUSTOM_4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0" name="Google Shape;90;p18">
            <a:extLst xmlns:a="http://schemas.openxmlformats.org/drawingml/2006/main">
              <a:ext uri="{FF2B5EF4-FFF2-40B4-BE49-F238E27FC236}">
                <a16:creationId xmlns:a16="http://schemas.microsoft.com/office/drawing/2014/main" id="{79AE396B-AA59-413F-9E6B-612A190ECBA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18.xml><?xml version="1.0" encoding="utf-8"?>
<p:sldLayout xmlns:p="http://schemas.openxmlformats.org/presentationml/2006/main" matchingName="7.1 QR-код">
  <p:cSld name="CUSTOM_3">
    <p:bg>
      <p:bgPr>
        <a:solidFill xmlns:a="http://schemas.openxmlformats.org/drawingml/2006/main">
          <a:schemeClr val="accent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2" name="Google Shape;92;p19">
            <a:extLst xmlns:a="http://schemas.openxmlformats.org/drawingml/2006/main">
              <a:ext uri="{FF2B5EF4-FFF2-40B4-BE49-F238E27FC236}">
                <a16:creationId xmlns:a16="http://schemas.microsoft.com/office/drawing/2014/main" id="{D327527A-5DE0-46F3-A70D-D603260E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800" y="964000"/>
            <a:ext cx="3180400" cy="3171200"/>
          </a:xfrm>
          <a:prstGeom xmlns:a="http://schemas.openxmlformats.org/drawingml/2006/main" prst="roundRect">
            <a:avLst>
              <a:gd name="adj" fmla="val 5884"/>
            </a:avLst>
          </a:pr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9">
            <a:extLst xmlns:a="http://schemas.openxmlformats.org/drawingml/2006/main">
              <a:ext uri="{FF2B5EF4-FFF2-40B4-BE49-F238E27FC236}">
                <a16:creationId xmlns:a16="http://schemas.microsoft.com/office/drawing/2014/main" id="{C60F0861-C4AB-46A4-9F5A-8501874491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93208" y="4504912"/>
            <a:ext cx="9605600" cy="14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 xmlns:a="http://schemas.openxmlformats.org/drawingml/2006/main"/>
        </p:txBody>
      </p:sp>
      <p:sp>
        <p:nvSpPr>
          <p:cNvPr id="94" name="Google Shape;94;p19">
            <a:extLst xmlns:a="http://schemas.openxmlformats.org/drawingml/2006/main">
              <a:ext uri="{FF2B5EF4-FFF2-40B4-BE49-F238E27FC236}">
                <a16:creationId xmlns:a16="http://schemas.microsoft.com/office/drawing/2014/main" id="{959A38C2-96E7-4072-B7C7-DEE200F9B785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4584000" y="1037600"/>
            <a:ext cx="3024000" cy="3024000"/>
          </a:xfrm>
          <a:prstGeom xmlns:a="http://schemas.openxmlformats.org/drawingml/2006/main" prst="roundRect">
            <a:avLst>
              <a:gd name="adj" fmla="val 6610"/>
            </a:avLst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95" name="Google Shape;95;p19">
            <a:extLst xmlns:a="http://schemas.openxmlformats.org/drawingml/2006/main">
              <a:ext uri="{FF2B5EF4-FFF2-40B4-BE49-F238E27FC236}">
                <a16:creationId xmlns:a16="http://schemas.microsoft.com/office/drawing/2014/main" id="{187569F3-7F9F-4E73-A03D-CAE90002146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96" name="Google Shape;96;p19">
            <a:extLst xmlns:a="http://schemas.openxmlformats.org/drawingml/2006/main">
              <a:ext uri="{FF2B5EF4-FFF2-40B4-BE49-F238E27FC236}">
                <a16:creationId xmlns:a16="http://schemas.microsoft.com/office/drawing/2014/main" id="{A611185D-8D61-490F-9DA6-1D874F157D61}"/>
              </a:ext>
            </a:extLst>
          </p:cNvPr>
          <p:cNvSpPr>
            <a:spLocks xmlns:a="http://schemas.openxmlformats.org/drawingml/2006/main" noGrp="1"/>
          </p:cNvSpPr>
          <p:nvPr>
            <p:ph type="title" idx="3"/>
          </p:nvPr>
        </p:nvSpPr>
        <p:spPr>
          <a:xfrm xmlns:a="http://schemas.openxmlformats.org/drawingml/2006/main">
            <a:off x="1298800" y="6402467"/>
            <a:ext cx="9605600" cy="21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</p:spTree>
  </p:cSld>
</p:sldLayout>
</file>

<file path=ppt/slideLayouts/merge_o_slideLayout19.xml><?xml version="1.0" encoding="utf-8"?>
<p:sldLayout xmlns:p="http://schemas.openxmlformats.org/presentationml/2006/main" matchingName="7.2 QR-коды">
  <p:cSld name="CUSTOM_3_1">
    <p:bg>
      <p:bgPr>
        <a:solidFill xmlns:a="http://schemas.openxmlformats.org/drawingml/2006/main">
          <a:schemeClr val="accent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8" name="Google Shape;98;p20">
            <a:extLst xmlns:a="http://schemas.openxmlformats.org/drawingml/2006/main">
              <a:ext uri="{FF2B5EF4-FFF2-40B4-BE49-F238E27FC236}">
                <a16:creationId xmlns:a16="http://schemas.microsoft.com/office/drawing/2014/main" id="{708978EC-5827-446F-AD96-258C1FFE4E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3780" y="219684"/>
            <a:ext cx="9605600" cy="14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 xmlns:a="http://schemas.openxmlformats.org/drawingml/2006/main"/>
        </p:txBody>
      </p:sp>
      <p:sp>
        <p:nvSpPr>
          <p:cNvPr id="99" name="Google Shape;99;p20">
            <a:extLst xmlns:a="http://schemas.openxmlformats.org/drawingml/2006/main">
              <a:ext uri="{FF2B5EF4-FFF2-40B4-BE49-F238E27FC236}">
                <a16:creationId xmlns:a16="http://schemas.microsoft.com/office/drawing/2014/main" id="{630FC599-AC45-4E04-B87F-15A84959EA6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4961400"/>
            <a:ext cx="3729200" cy="61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400"/>
              <a:buNone/>
              <a:defRPr sz="1867"/>
            </a:lvl9pPr>
          </a:lstStyle>
          <a:p xmlns:a="http://schemas.openxmlformats.org/drawingml/2006/main"/>
        </p:txBody>
      </p:sp>
      <p:sp>
        <p:nvSpPr>
          <p:cNvPr id="100" name="Google Shape;100;p20">
            <a:extLst xmlns:a="http://schemas.openxmlformats.org/drawingml/2006/main">
              <a:ext uri="{FF2B5EF4-FFF2-40B4-BE49-F238E27FC236}">
                <a16:creationId xmlns:a16="http://schemas.microsoft.com/office/drawing/2014/main" id="{5B30B25C-3690-43EA-A969-6B93F74BD6B5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4231400" y="4961400"/>
            <a:ext cx="3729200" cy="61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400"/>
              <a:buNone/>
              <a:defRPr sz="1867"/>
            </a:lvl9pPr>
          </a:lstStyle>
          <a:p xmlns:a="http://schemas.openxmlformats.org/drawingml/2006/main"/>
        </p:txBody>
      </p:sp>
      <p:sp>
        <p:nvSpPr>
          <p:cNvPr id="101" name="Google Shape;101;p20">
            <a:extLst xmlns:a="http://schemas.openxmlformats.org/drawingml/2006/main">
              <a:ext uri="{FF2B5EF4-FFF2-40B4-BE49-F238E27FC236}">
                <a16:creationId xmlns:a16="http://schemas.microsoft.com/office/drawing/2014/main" id="{60F4B2CF-0002-4D80-8F19-4320D077097B}"/>
              </a:ext>
            </a:extLst>
          </p:cNvPr>
          <p:cNvSpPr>
            <a:spLocks xmlns:a="http://schemas.openxmlformats.org/drawingml/2006/main" noGrp="1"/>
          </p:cNvSpPr>
          <p:nvPr>
            <p:ph type="subTitle" idx="3"/>
          </p:nvPr>
        </p:nvSpPr>
        <p:spPr>
          <a:xfrm xmlns:a="http://schemas.openxmlformats.org/drawingml/2006/main">
            <a:off x="8158000" y="4961400"/>
            <a:ext cx="3729200" cy="61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400"/>
              <a:buNone/>
              <a:defRPr sz="1867"/>
            </a:lvl9pPr>
          </a:lstStyle>
          <a:p xmlns:a="http://schemas.openxmlformats.org/drawingml/2006/main"/>
        </p:txBody>
      </p:sp>
      <p:sp>
        <p:nvSpPr>
          <p:cNvPr id="102" name="Google Shape;102;p20">
            <a:extLst xmlns:a="http://schemas.openxmlformats.org/drawingml/2006/main">
              <a:ext uri="{FF2B5EF4-FFF2-40B4-BE49-F238E27FC236}">
                <a16:creationId xmlns:a16="http://schemas.microsoft.com/office/drawing/2014/main" id="{CD411D8F-AACC-401C-A613-8166696B238F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425067" y="2355033"/>
            <a:ext cx="2320800" cy="2320800"/>
          </a:xfrm>
          <a:prstGeom xmlns:a="http://schemas.openxmlformats.org/drawingml/2006/main" prst="roundRect">
            <a:avLst>
              <a:gd name="adj" fmla="val 8441"/>
            </a:avLst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103" name="Google Shape;103;p20">
            <a:extLst xmlns:a="http://schemas.openxmlformats.org/drawingml/2006/main">
              <a:ext uri="{FF2B5EF4-FFF2-40B4-BE49-F238E27FC236}">
                <a16:creationId xmlns:a16="http://schemas.microsoft.com/office/drawing/2014/main" id="{ACB1C757-437A-4B4D-A261-A6C87CE629FB}"/>
              </a:ext>
            </a:extLst>
          </p:cNvPr>
          <p:cNvSpPr>
            <a:spLocks xmlns:a="http://schemas.openxmlformats.org/drawingml/2006/main" noGrp="1"/>
          </p:cNvSpPr>
          <p:nvPr>
            <p:ph type="pic" idx="5"/>
          </p:nvPr>
        </p:nvSpPr>
        <p:spPr>
          <a:xfrm xmlns:a="http://schemas.openxmlformats.org/drawingml/2006/main">
            <a:off x="4346633" y="2355033"/>
            <a:ext cx="2320800" cy="2320800"/>
          </a:xfrm>
          <a:prstGeom xmlns:a="http://schemas.openxmlformats.org/drawingml/2006/main" prst="roundRect">
            <a:avLst>
              <a:gd name="adj" fmla="val 8539"/>
            </a:avLst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104" name="Google Shape;104;p20">
            <a:extLst xmlns:a="http://schemas.openxmlformats.org/drawingml/2006/main">
              <a:ext uri="{FF2B5EF4-FFF2-40B4-BE49-F238E27FC236}">
                <a16:creationId xmlns:a16="http://schemas.microsoft.com/office/drawing/2014/main" id="{61EEDAC5-6420-47F1-AB57-0CAF5CDE312C}"/>
              </a:ext>
            </a:extLst>
          </p:cNvPr>
          <p:cNvSpPr>
            <a:spLocks xmlns:a="http://schemas.openxmlformats.org/drawingml/2006/main" noGrp="1"/>
          </p:cNvSpPr>
          <p:nvPr>
            <p:ph type="pic" idx="6"/>
          </p:nvPr>
        </p:nvSpPr>
        <p:spPr>
          <a:xfrm xmlns:a="http://schemas.openxmlformats.org/drawingml/2006/main">
            <a:off x="8268200" y="2355033"/>
            <a:ext cx="2320800" cy="2320800"/>
          </a:xfrm>
          <a:prstGeom xmlns:a="http://schemas.openxmlformats.org/drawingml/2006/main" prst="roundRect">
            <a:avLst>
              <a:gd name="adj" fmla="val 8546"/>
            </a:avLst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105" name="Google Shape;105;p20">
            <a:extLst xmlns:a="http://schemas.openxmlformats.org/drawingml/2006/main">
              <a:ext uri="{FF2B5EF4-FFF2-40B4-BE49-F238E27FC236}">
                <a16:creationId xmlns:a16="http://schemas.microsoft.com/office/drawing/2014/main" id="{05F2D3DB-62DB-4ECE-A120-C25DDECCF6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06" name="Google Shape;106;p20">
            <a:extLst xmlns:a="http://schemas.openxmlformats.org/drawingml/2006/main">
              <a:ext uri="{FF2B5EF4-FFF2-40B4-BE49-F238E27FC236}">
                <a16:creationId xmlns:a16="http://schemas.microsoft.com/office/drawing/2014/main" id="{651FEA6E-62D8-4276-9F72-7419F5BD8134}"/>
              </a:ext>
            </a:extLst>
          </p:cNvPr>
          <p:cNvSpPr>
            <a:spLocks xmlns:a="http://schemas.openxmlformats.org/drawingml/2006/main" noGrp="1"/>
          </p:cNvSpPr>
          <p:nvPr>
            <p:ph type="title" idx="7"/>
          </p:nvPr>
        </p:nvSpPr>
        <p:spPr>
          <a:xfrm xmlns:a="http://schemas.openxmlformats.org/drawingml/2006/main">
            <a:off x="312400" y="6402467"/>
            <a:ext cx="11179600" cy="14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000"/>
              <a:buFont typeface="TT Norms Tochka Extended"/>
              <a:buNone/>
              <a:defRPr sz="1333">
                <a:solidFill>
                  <a:srgbClr val="8B8B8B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</p:spTree>
  </p:cSld>
</p:sldLayout>
</file>

<file path=ppt/slideLayouts/merge_o_slideLayout20.xml><?xml version="1.0" encoding="utf-8"?>
<p:sldLayout xmlns:p="http://schemas.openxmlformats.org/presentationml/2006/main" matchingName="6.1 Цитата">
  <p:cSld name="CUSTOM_3_1_1">
    <p:bg>
      <p:bgPr>
        <a:solidFill xmlns:a="http://schemas.openxmlformats.org/drawingml/2006/main">
          <a:schemeClr val="accent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8" name="Google Shape;108;p21">
            <a:extLst xmlns:a="http://schemas.openxmlformats.org/drawingml/2006/main">
              <a:ext uri="{FF2B5EF4-FFF2-40B4-BE49-F238E27FC236}">
                <a16:creationId xmlns:a16="http://schemas.microsoft.com/office/drawing/2014/main" id="{A676F279-6228-4B12-AC91-271B212C05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3631" y="4675972"/>
            <a:ext cx="9605600" cy="14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 xmlns:a="http://schemas.openxmlformats.org/drawingml/2006/main"/>
        </p:txBody>
      </p:sp>
      <p:sp>
        <p:nvSpPr>
          <p:cNvPr id="109" name="Google Shape;109;p21">
            <a:extLst xmlns:a="http://schemas.openxmlformats.org/drawingml/2006/main">
              <a:ext uri="{FF2B5EF4-FFF2-40B4-BE49-F238E27FC236}">
                <a16:creationId xmlns:a16="http://schemas.microsoft.com/office/drawing/2014/main" id="{2061A9D5-C7F9-4F3D-9BD0-0EB63C2F0AD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433" y="6293800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10" name="Google Shape;110;p21">
            <a:extLst xmlns:a="http://schemas.openxmlformats.org/drawingml/2006/main">
              <a:ext uri="{FF2B5EF4-FFF2-40B4-BE49-F238E27FC236}">
                <a16:creationId xmlns:a16="http://schemas.microsoft.com/office/drawing/2014/main" id="{5B931B7E-DD51-4F9D-BA8C-5531D06B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667" y="-575069"/>
            <a:ext cx="6270000" cy="41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667" b="1">
                <a:solidFill>
                  <a:schemeClr val="accent1"/>
                </a:solidFill>
                <a:latin typeface="TT Norms Tochka Extended"/>
                <a:ea typeface="TT Norms Tochka Extended"/>
                <a:cs typeface="TT Norms Tochka Extended"/>
              </a:rPr>
              <a:t>❞</a:t>
            </a:r>
            <a:endParaRPr sz="26667" b="1">
              <a:solidFill>
                <a:schemeClr val="accent1"/>
              </a:solidFill>
              <a:latin typeface="TT Norms Tochka Extended"/>
              <a:ea typeface="TT Norms Tochka Extended"/>
              <a:cs typeface="TT Norms Tochka Extended"/>
            </a:endParaRPr>
          </a:p>
        </p:txBody>
      </p:sp>
      <p:sp>
        <p:nvSpPr>
          <p:cNvPr id="111" name="Google Shape;111;p21">
            <a:extLst xmlns:a="http://schemas.openxmlformats.org/drawingml/2006/main">
              <a:ext uri="{FF2B5EF4-FFF2-40B4-BE49-F238E27FC236}">
                <a16:creationId xmlns:a16="http://schemas.microsoft.com/office/drawing/2014/main" id="{F33F9C96-EBC7-4385-8EB7-1C0C7DFF4BA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merge_o_slideLayout21.xml><?xml version="1.0" encoding="utf-8"?>
<p:sldLayout xmlns:p="http://schemas.openxmlformats.org/presentationml/2006/main" showMasterSp="0" matchingName="8.1 Финальный + 1 спикер">
  <p:cSld name="Титульный 3_4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Google Shape;113;p22">
            <a:extLst xmlns:a="http://schemas.openxmlformats.org/drawingml/2006/main">
              <a:ext uri="{FF2B5EF4-FFF2-40B4-BE49-F238E27FC236}">
                <a16:creationId xmlns:a16="http://schemas.microsoft.com/office/drawing/2014/main" id="{A192D896-9EEB-41A8-8464-C54F1F636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125" y="4013200"/>
            <a:ext cx="2561200" cy="2547600"/>
          </a:xfrm>
          <a:prstGeom xmlns:a="http://schemas.openxmlformats.org/drawingml/2006/main" prst="roundRect">
            <a:avLst>
              <a:gd name="adj" fmla="val 7526"/>
            </a:avLst>
          </a:pr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14;p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e3684494fb1434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5" name="Google Shape;115;p22">
            <a:extLst xmlns:a="http://schemas.openxmlformats.org/drawingml/2006/main">
              <a:ext uri="{FF2B5EF4-FFF2-40B4-BE49-F238E27FC236}">
                <a16:creationId xmlns:a16="http://schemas.microsoft.com/office/drawing/2014/main" id="{35432C37-3071-4073-9C36-6605BAC169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9900" y="4403733"/>
            <a:ext cx="7472800" cy="2392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BC Gravity Compressed Cyrillic"/>
              <a:buNone/>
              <a:defRPr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sp>
        <p:nvSpPr>
          <p:cNvPr id="116" name="Google Shape;116;p22">
            <a:extLst xmlns:a="http://schemas.openxmlformats.org/drawingml/2006/main">
              <a:ext uri="{FF2B5EF4-FFF2-40B4-BE49-F238E27FC236}">
                <a16:creationId xmlns:a16="http://schemas.microsoft.com/office/drawing/2014/main" id="{27E13D7B-3C2B-4F0B-BEA0-CF22158A173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158000" y="2640473"/>
            <a:ext cx="3729200" cy="103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35467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17" name="Google Shape;117;p22">
            <a:extLst xmlns:a="http://schemas.openxmlformats.org/drawingml/2006/main">
              <a:ext uri="{FF2B5EF4-FFF2-40B4-BE49-F238E27FC236}">
                <a16:creationId xmlns:a16="http://schemas.microsoft.com/office/drawing/2014/main" id="{336A2F87-3862-469D-B1C8-66E3CD130BCF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9429533" y="4109800"/>
            <a:ext cx="2354400" cy="2354400"/>
          </a:xfrm>
          <a:prstGeom xmlns:a="http://schemas.openxmlformats.org/drawingml/2006/main" prst="roundRect">
            <a:avLst>
              <a:gd name="adj" fmla="val 8264"/>
            </a:avLst>
          </a:prstGeom>
          <a:noFill xmlns:a="http://schemas.openxmlformats.org/drawingml/2006/main"/>
          <a:ln xmlns:a="http://schemas.openxmlformats.org/drawingml/2006/main">
            <a:noFill/>
          </a:ln>
        </p:spPr>
      </p:sp>
    </p:spTree>
  </p:cSld>
</p:sldLayout>
</file>

<file path=ppt/slideLayouts/merge_o_slideLayout22.xml><?xml version="1.0" encoding="utf-8"?>
<p:sldLayout xmlns:p="http://schemas.openxmlformats.org/presentationml/2006/main" showMasterSp="0" matchingName="8.2 Финальный + 2 спикера">
  <p:cSld name="Титульный 3_4_1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9" name="Google Shape;119;p23">
            <a:extLst xmlns:a="http://schemas.openxmlformats.org/drawingml/2006/main">
              <a:ext uri="{FF2B5EF4-FFF2-40B4-BE49-F238E27FC236}">
                <a16:creationId xmlns:a16="http://schemas.microsoft.com/office/drawing/2014/main" id="{13C7B13A-E9C2-42F5-AEDB-E79DEC486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7965" y="4208467"/>
            <a:ext cx="2357200" cy="2352400"/>
          </a:xfrm>
          <a:prstGeom xmlns:a="http://schemas.openxmlformats.org/drawingml/2006/main" prst="roundRect">
            <a:avLst>
              <a:gd name="adj" fmla="val 8522"/>
            </a:avLst>
          </a:pr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3">
            <a:extLst xmlns:a="http://schemas.openxmlformats.org/drawingml/2006/main">
              <a:ext uri="{FF2B5EF4-FFF2-40B4-BE49-F238E27FC236}">
                <a16:creationId xmlns:a16="http://schemas.microsoft.com/office/drawing/2014/main" id="{1A9705EE-42F5-4052-9296-D27D3DD92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9965" y="4208467"/>
            <a:ext cx="2357200" cy="2352400"/>
          </a:xfrm>
          <a:prstGeom xmlns:a="http://schemas.openxmlformats.org/drawingml/2006/main" prst="roundRect">
            <a:avLst>
              <a:gd name="adj" fmla="val 8522"/>
            </a:avLst>
          </a:prstGeom>
          <a:solidFill xmlns:a="http://schemas.openxmlformats.org/drawingml/2006/main">
            <a:schemeClr val="lt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21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a48597f49da459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22" name="Google Shape;122;p23">
            <a:extLst xmlns:a="http://schemas.openxmlformats.org/drawingml/2006/main">
              <a:ext uri="{FF2B5EF4-FFF2-40B4-BE49-F238E27FC236}">
                <a16:creationId xmlns:a16="http://schemas.microsoft.com/office/drawing/2014/main" id="{C1D1EDD1-0505-447D-8B83-9990A45DD3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9900" y="4401733"/>
            <a:ext cx="6688800" cy="239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2pPr>
            <a:lvl3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3pPr>
            <a:lvl4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4pPr>
            <a:lvl5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5pPr>
            <a:lvl6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6pPr>
            <a:lvl7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7pPr>
            <a:lvl8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8pPr>
            <a:lvl9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sp>
        <p:nvSpPr>
          <p:cNvPr id="123" name="Google Shape;123;p23">
            <a:extLst xmlns:a="http://schemas.openxmlformats.org/drawingml/2006/main">
              <a:ext uri="{FF2B5EF4-FFF2-40B4-BE49-F238E27FC236}">
                <a16:creationId xmlns:a16="http://schemas.microsoft.com/office/drawing/2014/main" id="{95DF611E-643D-44CB-A32A-3C8AC812D49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965212" y="244357"/>
            <a:ext cx="3729200" cy="103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24" name="Google Shape;124;p23">
            <a:extLst xmlns:a="http://schemas.openxmlformats.org/drawingml/2006/main">
              <a:ext uri="{FF2B5EF4-FFF2-40B4-BE49-F238E27FC236}">
                <a16:creationId xmlns:a16="http://schemas.microsoft.com/office/drawing/2014/main" id="{03D2E83C-7106-4040-8ED3-7FE605D5C699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9627633" y="4305067"/>
            <a:ext cx="2159200" cy="2159200"/>
          </a:xfrm>
          <a:prstGeom xmlns:a="http://schemas.openxmlformats.org/drawingml/2006/main" prst="roundRect">
            <a:avLst>
              <a:gd name="adj" fmla="val 9000"/>
            </a:avLst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125" name="Google Shape;125;p23">
            <a:extLst xmlns:a="http://schemas.openxmlformats.org/drawingml/2006/main">
              <a:ext uri="{FF2B5EF4-FFF2-40B4-BE49-F238E27FC236}">
                <a16:creationId xmlns:a16="http://schemas.microsoft.com/office/drawing/2014/main" id="{59348102-B5FE-48BC-A78D-CA2139B03685}"/>
              </a:ext>
            </a:extLst>
          </p:cNvPr>
          <p:cNvSpPr>
            <a:spLocks xmlns:a="http://schemas.openxmlformats.org/drawingml/2006/main" noGrp="1"/>
          </p:cNvSpPr>
          <p:nvPr>
            <p:ph type="pic" idx="3"/>
          </p:nvPr>
        </p:nvSpPr>
        <p:spPr>
          <a:xfrm xmlns:a="http://schemas.openxmlformats.org/drawingml/2006/main">
            <a:off x="7076979" y="4305067"/>
            <a:ext cx="2159200" cy="2159200"/>
          </a:xfrm>
          <a:prstGeom xmlns:a="http://schemas.openxmlformats.org/drawingml/2006/main" prst="roundRect">
            <a:avLst>
              <a:gd name="adj" fmla="val 9230"/>
            </a:avLst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126" name="Google Shape;126;p23">
            <a:extLst xmlns:a="http://schemas.openxmlformats.org/drawingml/2006/main">
              <a:ext uri="{FF2B5EF4-FFF2-40B4-BE49-F238E27FC236}">
                <a16:creationId xmlns:a16="http://schemas.microsoft.com/office/drawing/2014/main" id="{5D7022F5-2A5C-4064-BE8C-37CB982A5E0A}"/>
              </a:ext>
            </a:extLst>
          </p:cNvPr>
          <p:cNvSpPr>
            <a:spLocks xmlns:a="http://schemas.openxmlformats.org/drawingml/2006/main" noGrp="1"/>
          </p:cNvSpPr>
          <p:nvPr>
            <p:ph type="subTitle" idx="4"/>
          </p:nvPr>
        </p:nvSpPr>
        <p:spPr>
          <a:xfrm xmlns:a="http://schemas.openxmlformats.org/drawingml/2006/main">
            <a:off x="6965212" y="1611224"/>
            <a:ext cx="3729200" cy="103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27" name="Google Shape;127;p23">
            <a:extLst xmlns:a="http://schemas.openxmlformats.org/drawingml/2006/main">
              <a:ext uri="{FF2B5EF4-FFF2-40B4-BE49-F238E27FC236}">
                <a16:creationId xmlns:a16="http://schemas.microsoft.com/office/drawing/2014/main" id="{3A12FC5B-30DF-4E22-818A-4B48A6D59715}"/>
              </a:ext>
            </a:extLst>
          </p:cNvPr>
          <p:cNvSpPr>
            <a:spLocks xmlns:a="http://schemas.openxmlformats.org/drawingml/2006/main" noGrp="1"/>
          </p:cNvSpPr>
          <p:nvPr>
            <p:ph type="subTitle" idx="5"/>
          </p:nvPr>
        </p:nvSpPr>
        <p:spPr>
          <a:xfrm xmlns:a="http://schemas.openxmlformats.org/drawingml/2006/main">
            <a:off x="6965212" y="3639051"/>
            <a:ext cx="2159200" cy="41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28" name="Google Shape;128;p23">
            <a:extLst xmlns:a="http://schemas.openxmlformats.org/drawingml/2006/main">
              <a:ext uri="{FF2B5EF4-FFF2-40B4-BE49-F238E27FC236}">
                <a16:creationId xmlns:a16="http://schemas.microsoft.com/office/drawing/2014/main" id="{73F949DD-4B7F-469E-8582-BF2E8A91246F}"/>
              </a:ext>
            </a:extLst>
          </p:cNvPr>
          <p:cNvSpPr>
            <a:spLocks xmlns:a="http://schemas.openxmlformats.org/drawingml/2006/main" noGrp="1"/>
          </p:cNvSpPr>
          <p:nvPr>
            <p:ph type="subTitle" idx="6"/>
          </p:nvPr>
        </p:nvSpPr>
        <p:spPr>
          <a:xfrm xmlns:a="http://schemas.openxmlformats.org/drawingml/2006/main">
            <a:off x="9528633" y="3639060"/>
            <a:ext cx="2357200" cy="41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</p:spTree>
  </p:cSld>
</p:sldLayout>
</file>

<file path=ppt/slideLayouts/merge_o_slideLayout23.xml><?xml version="1.0" encoding="utf-8"?>
<p:sldLayout xmlns:p="http://schemas.openxmlformats.org/presentationml/2006/main" showMasterSp="0" matchingName="8.3 Финальный + 3 спикера">
  <p:cSld name="Титульный 3_1_1_1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0" name="Google Shape;130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164415f33804f4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31" name="Google Shape;131;p24">
            <a:extLst xmlns:a="http://schemas.openxmlformats.org/drawingml/2006/main">
              <a:ext uri="{FF2B5EF4-FFF2-40B4-BE49-F238E27FC236}">
                <a16:creationId xmlns:a16="http://schemas.microsoft.com/office/drawing/2014/main" id="{83A973A8-794F-4CE9-B4EC-BA9977443E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05733" y="1319365"/>
            <a:ext cx="10598800" cy="21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2pPr>
            <a:lvl3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3pPr>
            <a:lvl4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4pPr>
            <a:lvl5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5pPr>
            <a:lvl6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6pPr>
            <a:lvl7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7pPr>
            <a:lvl8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8pPr>
            <a:lvl9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sp>
        <p:nvSpPr>
          <p:cNvPr id="132" name="Google Shape;132;p24">
            <a:extLst xmlns:a="http://schemas.openxmlformats.org/drawingml/2006/main">
              <a:ext uri="{FF2B5EF4-FFF2-40B4-BE49-F238E27FC236}">
                <a16:creationId xmlns:a16="http://schemas.microsoft.com/office/drawing/2014/main" id="{8092863E-7155-466E-BF1F-86A096ECF15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433" y="3740200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33" name="Google Shape;133;p24">
            <a:extLst xmlns:a="http://schemas.openxmlformats.org/drawingml/2006/main">
              <a:ext uri="{FF2B5EF4-FFF2-40B4-BE49-F238E27FC236}">
                <a16:creationId xmlns:a16="http://schemas.microsoft.com/office/drawing/2014/main" id="{D20544B0-07D1-4975-9009-4A75D47E651D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305733" y="5578991"/>
            <a:ext cx="3729200" cy="103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34" name="Google Shape;134;p24">
            <a:extLst xmlns:a="http://schemas.openxmlformats.org/drawingml/2006/main">
              <a:ext uri="{FF2B5EF4-FFF2-40B4-BE49-F238E27FC236}">
                <a16:creationId xmlns:a16="http://schemas.microsoft.com/office/drawing/2014/main" id="{0257EB10-44EA-4CB7-A7EB-331155AB5564}"/>
              </a:ext>
            </a:extLst>
          </p:cNvPr>
          <p:cNvSpPr>
            <a:spLocks xmlns:a="http://schemas.openxmlformats.org/drawingml/2006/main" noGrp="1"/>
          </p:cNvSpPr>
          <p:nvPr>
            <p:ph type="subTitle" idx="3"/>
          </p:nvPr>
        </p:nvSpPr>
        <p:spPr>
          <a:xfrm xmlns:a="http://schemas.openxmlformats.org/drawingml/2006/main">
            <a:off x="4231400" y="5578991"/>
            <a:ext cx="3729200" cy="103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35" name="Google Shape;135;p24">
            <a:extLst xmlns:a="http://schemas.openxmlformats.org/drawingml/2006/main">
              <a:ext uri="{FF2B5EF4-FFF2-40B4-BE49-F238E27FC236}">
                <a16:creationId xmlns:a16="http://schemas.microsoft.com/office/drawing/2014/main" id="{6F23E839-5843-4A2F-ADB7-AC36C341C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000" cy="65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t/>
            </a:r>
            <a:endParaRPr sz="2667">
              <a:solidFill>
                <a:srgbClr val="FFFFFF"/>
              </a:solidFill>
            </a:endParaRPr>
          </a:p>
        </p:txBody>
      </p:sp>
      <p:sp>
        <p:nvSpPr>
          <p:cNvPr id="136" name="Google Shape;136;p24">
            <a:extLst xmlns:a="http://schemas.openxmlformats.org/drawingml/2006/main">
              <a:ext uri="{FF2B5EF4-FFF2-40B4-BE49-F238E27FC236}">
                <a16:creationId xmlns:a16="http://schemas.microsoft.com/office/drawing/2014/main" id="{9D4D4388-80A6-4590-B7E5-F4F766C0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000" cy="5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4">
            <a:extLst xmlns:a="http://schemas.openxmlformats.org/drawingml/2006/main">
              <a:ext uri="{FF2B5EF4-FFF2-40B4-BE49-F238E27FC236}">
                <a16:creationId xmlns:a16="http://schemas.microsoft.com/office/drawing/2014/main" id="{070C21CD-53AB-4AF9-B92D-E4DD06F4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000" cy="5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4">
            <a:extLst xmlns:a="http://schemas.openxmlformats.org/drawingml/2006/main">
              <a:ext uri="{FF2B5EF4-FFF2-40B4-BE49-F238E27FC236}">
                <a16:creationId xmlns:a16="http://schemas.microsoft.com/office/drawing/2014/main" id="{6DE5A5AA-0C77-47AD-AABE-A900D9C3B08E}"/>
              </a:ext>
            </a:extLst>
          </p:cNvPr>
          <p:cNvSpPr>
            <a:spLocks xmlns:a="http://schemas.openxmlformats.org/drawingml/2006/main" noGrp="1"/>
          </p:cNvSpPr>
          <p:nvPr>
            <p:ph type="subTitle" idx="4"/>
          </p:nvPr>
        </p:nvSpPr>
        <p:spPr>
          <a:xfrm xmlns:a="http://schemas.openxmlformats.org/drawingml/2006/main">
            <a:off x="8157067" y="5578991"/>
            <a:ext cx="3729200" cy="103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</p:spTree>
  </p:cSld>
</p:sldLayout>
</file>

<file path=ppt/slideLayouts/merge_o_slideLayout24.xml><?xml version="1.0" encoding="utf-8"?>
<p:sldLayout xmlns:p="http://schemas.openxmlformats.org/presentationml/2006/main" showMasterSp="0" matchingName="8.4 Финальный + сердце">
  <p:cSld name="Титульный 3_4_2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4" name="Google Shape;140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fd5b8c0cc03494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1" name="Google Shape;141;p25">
            <a:extLst xmlns:a="http://schemas.openxmlformats.org/drawingml/2006/main">
              <a:ext uri="{FF2B5EF4-FFF2-40B4-BE49-F238E27FC236}">
                <a16:creationId xmlns:a16="http://schemas.microsoft.com/office/drawing/2014/main" id="{820D9162-B778-46FC-9BB1-7BD233DFD1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9900" y="4403733"/>
            <a:ext cx="7472800" cy="2392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2pPr>
            <a:lvl3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3pPr>
            <a:lvl4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4pPr>
            <a:lvl5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5pPr>
            <a:lvl6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6pPr>
            <a:lvl7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7pPr>
            <a:lvl8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8pPr>
            <a:lvl9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pic>
        <p:nvPicPr>
          <p:cNvPr id="146" name="Google Shape;142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0a80ace83e34a87">
            <a:alphaModFix/>
          </a:blip>
          <a:srcRect xmlns:a="http://schemas.openxmlformats.org/drawingml/2006/main" l="0" t="0" r="14749" b="0"/>
          <a:stretch xmlns:a="http://schemas.openxmlformats.org/drawingml/2006/main"/>
        </p:blipFill>
        <p:spPr>
          <a:xfrm xmlns:a="http://schemas.openxmlformats.org/drawingml/2006/main">
            <a:off x="6750192" y="500233"/>
            <a:ext cx="5448301" cy="60543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</p:cSld>
</p:sldLayout>
</file>

<file path=ppt/slideLayouts/merge_o_slideLayout25.xml><?xml version="1.0" encoding="utf-8"?>
<p:sldLayout xmlns:p="http://schemas.openxmlformats.org/presentationml/2006/main" showMasterSp="0" matchingName="8.6 Финальный + призыв 2">
  <p:cSld name="Титульный 3_4_2_2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9" name="Google Shape;144;p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dac0ac7a7f415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51373" y="0"/>
            <a:ext cx="7950237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150" name="Google Shape;145;p2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2acc4d39cda429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6" name="Google Shape;146;p26">
            <a:extLst xmlns:a="http://schemas.openxmlformats.org/drawingml/2006/main">
              <a:ext uri="{FF2B5EF4-FFF2-40B4-BE49-F238E27FC236}">
                <a16:creationId xmlns:a16="http://schemas.microsoft.com/office/drawing/2014/main" id="{08719D1F-A899-4DB6-AD64-0FBB22EC31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9900" y="4333177"/>
            <a:ext cx="8650800" cy="2392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 sz="7467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ABC Gravity Compressed Cyrillic"/>
              <a:buNone/>
              <a:defRPr sz="7467" b="1">
                <a:latin typeface="ABC Gravity Compressed Cyrillic"/>
                <a:ea typeface="ABC Gravity Compressed Cyrillic"/>
                <a:cs typeface="ABC Gravity Compressed Cyrillic"/>
              </a:defRPr>
            </a:lvl2pPr>
            <a:lvl3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ABC Gravity Compressed Cyrillic"/>
              <a:buNone/>
              <a:defRPr sz="7467" b="1">
                <a:latin typeface="ABC Gravity Compressed Cyrillic"/>
                <a:ea typeface="ABC Gravity Compressed Cyrillic"/>
                <a:cs typeface="ABC Gravity Compressed Cyrillic"/>
              </a:defRPr>
            </a:lvl3pPr>
            <a:lvl4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ABC Gravity Compressed Cyrillic"/>
              <a:buNone/>
              <a:defRPr sz="7467" b="1">
                <a:latin typeface="ABC Gravity Compressed Cyrillic"/>
                <a:ea typeface="ABC Gravity Compressed Cyrillic"/>
                <a:cs typeface="ABC Gravity Compressed Cyrillic"/>
              </a:defRPr>
            </a:lvl4pPr>
            <a:lvl5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ABC Gravity Compressed Cyrillic"/>
              <a:buNone/>
              <a:defRPr sz="7467" b="1">
                <a:latin typeface="ABC Gravity Compressed Cyrillic"/>
                <a:ea typeface="ABC Gravity Compressed Cyrillic"/>
                <a:cs typeface="ABC Gravity Compressed Cyrillic"/>
              </a:defRPr>
            </a:lvl5pPr>
            <a:lvl6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ABC Gravity Compressed Cyrillic"/>
              <a:buNone/>
              <a:defRPr sz="7467" b="1">
                <a:latin typeface="ABC Gravity Compressed Cyrillic"/>
                <a:ea typeface="ABC Gravity Compressed Cyrillic"/>
                <a:cs typeface="ABC Gravity Compressed Cyrillic"/>
              </a:defRPr>
            </a:lvl6pPr>
            <a:lvl7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ABC Gravity Compressed Cyrillic"/>
              <a:buNone/>
              <a:defRPr sz="7467" b="1">
                <a:latin typeface="ABC Gravity Compressed Cyrillic"/>
                <a:ea typeface="ABC Gravity Compressed Cyrillic"/>
                <a:cs typeface="ABC Gravity Compressed Cyrillic"/>
              </a:defRPr>
            </a:lvl7pPr>
            <a:lvl8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ABC Gravity Compressed Cyrillic"/>
              <a:buNone/>
              <a:defRPr sz="7467" b="1">
                <a:latin typeface="ABC Gravity Compressed Cyrillic"/>
                <a:ea typeface="ABC Gravity Compressed Cyrillic"/>
                <a:cs typeface="ABC Gravity Compressed Cyrillic"/>
              </a:defRPr>
            </a:lvl8pPr>
            <a:lvl9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ABC Gravity Compressed Cyrillic"/>
              <a:buNone/>
              <a:defRPr sz="7467" b="1"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</p:spTree>
  </p:cSld>
</p:sldLayout>
</file>

<file path=ppt/slideLayouts/merge_o_slideLayout26.xml><?xml version="1.0" encoding="utf-8"?>
<p:sldLayout xmlns:p="http://schemas.openxmlformats.org/presentationml/2006/main" showMasterSp="0" matchingName="8.5 Финальный + призыв">
  <p:cSld name="Титульный 3_4_2_2_1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4" name="Google Shape;148;p2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85b08e959874b3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9" name="Google Shape;149;p27">
            <a:extLst xmlns:a="http://schemas.openxmlformats.org/drawingml/2006/main">
              <a:ext uri="{FF2B5EF4-FFF2-40B4-BE49-F238E27FC236}">
                <a16:creationId xmlns:a16="http://schemas.microsoft.com/office/drawing/2014/main" id="{D0A55AE9-24C3-4BBC-9564-941F762411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9900" y="3420415"/>
            <a:ext cx="8650800" cy="2392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2pPr>
            <a:lvl3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3pPr>
            <a:lvl4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4pPr>
            <a:lvl5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5pPr>
            <a:lvl6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6pPr>
            <a:lvl7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7pPr>
            <a:lvl8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8pPr>
            <a:lvl9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pic>
        <p:nvPicPr>
          <p:cNvPr id="156" name="Google Shape;150;p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0a62617bf443cd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69619" y="0"/>
            <a:ext cx="7835916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1" name="Google Shape;151;p27">
            <a:extLst xmlns:a="http://schemas.openxmlformats.org/drawingml/2006/main">
              <a:ext uri="{FF2B5EF4-FFF2-40B4-BE49-F238E27FC236}">
                <a16:creationId xmlns:a16="http://schemas.microsoft.com/office/drawing/2014/main" id="{D099638C-F171-468B-9BFC-CBFCB366AD7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433" y="6293800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-11853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 xmlns:a="http://schemas.openxmlformats.org/drawingml/2006/main"/>
        </p:txBody>
      </p:sp>
    </p:spTree>
  </p:cSld>
</p:sldLayout>
</file>

<file path=ppt/slideLayouts/merge_o_slideLayout27.xml><?xml version="1.0" encoding="utf-8"?>
<p:sldLayout xmlns:p="http://schemas.openxmlformats.org/presentationml/2006/main" showMasterSp="0" matchingName="8.7 Финальный + вопросы">
  <p:cSld name="Титульный 3_4_2_2_1_1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7" name="Google Shape;153;p2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790e6132ec04c1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7183" y="203721"/>
            <a:ext cx="3137959" cy="41733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4" name="Google Shape;154;p28">
            <a:extLst xmlns:a="http://schemas.openxmlformats.org/drawingml/2006/main">
              <a:ext uri="{FF2B5EF4-FFF2-40B4-BE49-F238E27FC236}">
                <a16:creationId xmlns:a16="http://schemas.microsoft.com/office/drawing/2014/main" id="{01FC8E14-DABA-47EC-BEEA-0F6BA55EAC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9900" y="4403733"/>
            <a:ext cx="8650800" cy="2392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 b="1">
                <a:solidFill>
                  <a:schemeClr val="lt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2pPr>
            <a:lvl3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3pPr>
            <a:lvl4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4pPr>
            <a:lvl5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5pPr>
            <a:lvl6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6pPr>
            <a:lvl7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7pPr>
            <a:lvl8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8pPr>
            <a:lvl9pPr>
              <a:spcBef>
                <a:spcPts val="0"/>
              </a:spcBef>
              <a:spcAft>
                <a:spcPts val="0"/>
              </a:spcAft>
              <a:buSzPts val="3400"/>
              <a:buFont typeface="ABC Gravity Compressed Cyrillic"/>
              <a:buNone/>
              <a:defRPr b="1">
                <a:latin typeface="ABC Gravity Compressed Cyrillic"/>
                <a:ea typeface="ABC Gravity Compressed Cyrillic"/>
                <a:cs typeface="ABC Gravity Compressed Cyrillic"/>
              </a:defRPr>
            </a:lvl9pPr>
          </a:lstStyle>
          <a:p xmlns:a="http://schemas.openxmlformats.org/drawingml/2006/main"/>
        </p:txBody>
      </p:sp>
      <p:pic>
        <p:nvPicPr>
          <p:cNvPr id="159" name="Google Shape;155;p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96e05a6fc6477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41221" y="0"/>
            <a:ext cx="7165904" cy="685800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</p:cSld>
</p:sldLayout>
</file>

<file path=ppt/slideLayouts/merge_o_slideLayout28.xml><?xml version="1.0" encoding="utf-8"?>
<p:sldLayout xmlns:p="http://schemas.openxmlformats.org/presentationml/2006/main" showMasterSp="0" matchingName="8.8 Финальный + лого">
  <p:cSld name="Титульный 3_4_2_1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57;p2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b33448056ef404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232267" y="3094303"/>
            <a:ext cx="3727465" cy="49572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</p:cSld>
</p:sldLayout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56316B5-0D49-E9CE-6D52-B6552C1FA2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499" y="4503516"/>
            <a:ext cx="11561233" cy="2402966"/>
          </a:xfrm>
        </p:spPr>
        <p:txBody>
          <a:bodyPr anchor="b"/>
          <a:lstStyle>
            <a:lvl1pPr>
              <a:lnSpc>
                <a:spcPct val="70000"/>
              </a:lnSpc>
              <a:defRPr lang="en-US" sz="10900" b="1" kern="1200" cap="all" spc="67" baseline="0" dirty="0">
                <a:solidFill>
                  <a:schemeClr val="bg1"/>
                </a:solidFill>
                <a:latin typeface="ABC Gravity Compressed Cyrillic" pitchFamily="2" charset="77"/>
                <a:ea typeface="ABC Gravity Compressed Cyrillic" pitchFamily="2" charset="77"/>
                <a:cs typeface="+mn-cs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18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0" y="3910382"/>
            <a:ext cx="9601200" cy="2402966"/>
          </a:xfrm>
        </p:spPr>
        <p:txBody>
          <a:bodyPr vert="horz" lIns="0" tIns="0" rIns="0" bIns="0" rtlCol="0" anchor="b">
            <a:spAutoFit/>
          </a:bodyPr>
          <a:lstStyle>
            <a:lvl1pPr>
              <a:defRPr lang="en-US" sz="10900" b="1" cap="all" dirty="0">
                <a:solidFill>
                  <a:schemeClr val="bg1"/>
                </a:solidFill>
                <a:latin typeface="ABC Gravity Compressed Cyrillic" pitchFamily="2" charset="77"/>
                <a:ea typeface="ABC Gravity Compressed Cyrillic" pitchFamily="2" charset="77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8068E8F-0AC3-9BF2-FA9A-E978032443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499" y="6294624"/>
            <a:ext cx="960120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94529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о спикером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0" y="1376229"/>
            <a:ext cx="9601200" cy="2402966"/>
          </a:xfrm>
        </p:spPr>
        <p:txBody>
          <a:bodyPr vert="horz" lIns="0" tIns="0" rIns="0" bIns="0" rtlCol="0" anchor="b">
            <a:spAutoFit/>
          </a:bodyPr>
          <a:lstStyle>
            <a:lvl1pPr>
              <a:defRPr lang="en-US" sz="10900" b="1" cap="all" dirty="0">
                <a:solidFill>
                  <a:schemeClr val="bg1"/>
                </a:solidFill>
                <a:latin typeface="ABC Gravity Compressed Cyrillic" pitchFamily="2" charset="77"/>
                <a:ea typeface="ABC Gravity Compressed Cyrillic" pitchFamily="2" charset="77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A93D7F5-17ED-4812-7175-3F8E744C353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1150" y="4986869"/>
            <a:ext cx="1557867" cy="1557867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defRPr sz="1800" b="0" i="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6D98690-2C39-522A-5CA6-257831A80F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6450" y="5417491"/>
            <a:ext cx="3920067" cy="285912"/>
          </a:xfrm>
          <a:prstGeom prst="rect">
            <a:avLst/>
          </a:prstGeom>
        </p:spPr>
        <p:txBody>
          <a:bodyPr anchor="ctr"/>
          <a:lstStyle>
            <a:lvl1pPr>
              <a:defRPr b="1" i="0">
                <a:solidFill>
                  <a:schemeClr val="bg1"/>
                </a:solidFill>
                <a:latin typeface="+mj-lt"/>
              </a:defRPr>
            </a:lvl1pPr>
            <a:lvl2pPr>
              <a:buNone/>
              <a:defRPr b="0">
                <a:solidFill>
                  <a:schemeClr val="bg1"/>
                </a:solidFill>
              </a:defRPr>
            </a:lvl2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4655806F-9399-DF53-1655-762AB2D990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76450" y="5853465"/>
            <a:ext cx="3920067" cy="285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ru-RU" dirty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b="0">
                <a:solidFill>
                  <a:schemeClr val="bg1"/>
                </a:solidFill>
              </a:defRPr>
            </a:lvl2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BD5804-11FA-44B2-A777-2FD5FEA0B5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499" y="3751476"/>
            <a:ext cx="960120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612535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одержа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6C1E1683-CA21-36F1-FD23-86C6796A4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692C41-B176-0991-6651-580F783F1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7157" y="6141297"/>
            <a:ext cx="9604718" cy="560923"/>
          </a:xfrm>
          <a:prstGeom prst="rect">
            <a:avLst/>
          </a:prstGeom>
        </p:spPr>
        <p:txBody>
          <a:bodyPr anchor="b"/>
          <a:lstStyle>
            <a:lvl1pPr marL="12700" marR="0" indent="0" algn="l" defTabSz="91433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TT Norms Tochka Extended" panose="020B0604020202020204" pitchFamily="34" charset="0"/>
              <a:buNone/>
              <a:tabLst/>
              <a:defRPr sz="4600" cap="none" baseline="0" b="1">
                <a:solidFill>
                  <a:schemeClr val="bg1"/>
                </a:solidFill>
                <a:latin typeface="+mj-lt"/>
                <a:ea typeface="ABC Gravity Compressed Cyrillic" pitchFamily="2" charset="77"/>
              </a:defRPr>
            </a:lvl1pPr>
          </a:lstStyle>
          <a:p>
            <a:pPr marL="12700" marR="0" lvl="0" indent="0" algn="l" defTabSz="914332" rtl="0" eaLnBrk="1" fontAlgn="auto" latinLnBrk="0" hangingPunct="1">
              <a:lnSpc>
                <a:spcPct val="78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TT Norms Tochka Extended" panose="020B0604020202020204" pitchFamily="34" charset="0"/>
              <a:buNone/>
              <a:tabLst/>
              <a:defRPr/>
            </a:pPr>
            <a:r>
              <a:rPr lang="ru-RU" dirty="0"/>
              <a:t>Название раздела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9133582-0818-4D61-9993-491B3625B3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6544" y="5926349"/>
            <a:ext cx="440505" cy="783869"/>
          </a:xfrm>
          <a:prstGeom prst="rect">
            <a:avLst/>
          </a:prstGeom>
        </p:spPr>
        <p:txBody>
          <a:bodyPr wrap="none" anchor="b"/>
          <a:lstStyle>
            <a:lvl1pPr marL="603206" indent="-592623"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None/>
              <a:tabLst/>
              <a:defRPr sz="4600" cap="all" baseline="0" b="1">
                <a:solidFill>
                  <a:schemeClr val="bg1"/>
                </a:solidFill>
                <a:latin typeface="+mj-lt"/>
                <a:ea typeface="ABC Gravity Compressed Cyrillic" pitchFamily="2" charset="77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04903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ке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9A38-5A0A-BE7B-553B-8C5F0E3B4C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651" y="3107776"/>
            <a:ext cx="5490633" cy="1260089"/>
          </a:xfrm>
        </p:spPr>
        <p:txBody>
          <a:bodyPr anchor="ctr"/>
          <a:lstStyle>
            <a:lvl1pPr>
              <a:lnSpc>
                <a:spcPct val="89000"/>
              </a:lnSpc>
              <a:buFont typeface="+mj-lt"/>
              <a:buNone/>
              <a:defRPr lang="ru-RU" sz="4600" kern="1200" cap="none" spc="0" baseline="0" dirty="0" b="1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</a:lstStyle>
          <a:p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7AA6AD5-B841-C268-0C71-9237D36EB3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93369" y="895352"/>
            <a:ext cx="5678019" cy="5649383"/>
          </a:xfrm>
          <a:prstGeom prst="roundRect">
            <a:avLst>
              <a:gd name="adj" fmla="val 3498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85EA13A-4031-4957-FA06-4DA5EC6DC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153" y="4520815"/>
            <a:ext cx="5490635" cy="34951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2200" b="1" i="0" dirty="0" smtClean="0">
                <a:solidFill>
                  <a:schemeClr val="tx1"/>
                </a:solidFill>
                <a:latin typeface="Arial" panose="02000503030000020003" pitchFamily="2" charset="0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C8D87080-D6FF-C34C-B6EA-3DE43373B3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9E619B8-0629-7D4E-A4FF-5B437C9913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7455" y="236078"/>
            <a:ext cx="5490636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88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пикер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9A38-5A0A-BE7B-553B-8C5F0E3B4C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5" y="965739"/>
            <a:ext cx="5490634" cy="1260089"/>
          </a:xfrm>
        </p:spPr>
        <p:txBody>
          <a:bodyPr/>
          <a:lstStyle>
            <a:lvl1pPr>
              <a:lnSpc>
                <a:spcPct val="89000"/>
              </a:lnSpc>
              <a:buFont typeface="+mj-lt"/>
              <a:buNone/>
              <a:defRPr sz="4600" spc="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7AA6AD5-B841-C268-0C71-9237D36EB3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00717" y="895352"/>
            <a:ext cx="5678019" cy="5649383"/>
          </a:xfrm>
          <a:prstGeom prst="roundRect">
            <a:avLst>
              <a:gd name="adj" fmla="val 319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Фото спикера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85EA13A-4031-4957-FA06-4DA5EC6DC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503" y="2374594"/>
            <a:ext cx="5490636" cy="349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200" b="1" i="0" dirty="0" smtClean="0">
                <a:solidFill>
                  <a:schemeClr val="tx1"/>
                </a:solidFill>
                <a:latin typeface="Arial" panose="02000503030000020003" pitchFamily="2" charset="0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8EA13E5-8B0E-DA59-B2DC-4D61491DDC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6304309"/>
            <a:ext cx="5503863" cy="317716"/>
          </a:xfrm>
        </p:spPr>
        <p:txBody>
          <a:bodyPr anchor="b"/>
          <a:lstStyle>
            <a:lvl3pPr>
              <a:defRPr sz="2000" b="0" i="0">
                <a:latin typeface="+mn-lt"/>
              </a:defRPr>
            </a:lvl3pPr>
          </a:lstStyle>
          <a:p>
            <a:pPr lvl="2"/>
            <a:r>
              <a:rPr lang="ru-RU" dirty="0"/>
              <a:t>Пункт о себе</a:t>
            </a:r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4231CDC8-AC53-B341-A847-949D1770D9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FFB0A-3144-2547-9499-23712FD2CB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7455" y="236078"/>
            <a:ext cx="5490636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03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спике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CAF05496-E883-8546-42A7-B8E8F68ED8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3372" y="895352"/>
            <a:ext cx="5685365" cy="3507317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FD8CD7B0-EB84-C04C-1EB5-DC4A1843B5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3369" y="6289413"/>
            <a:ext cx="5654363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8F685782-3E33-C200-7145-1E0C5F4639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93369" y="4993168"/>
            <a:ext cx="5654363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 b="1">
                <a:solidFill>
                  <a:schemeClr val="tx1"/>
                </a:solidFill>
                <a:latin typeface="+mj-lt"/>
                <a:ea typeface="ABC Gravity Compressed Cyrillic" pitchFamily="2" charset="0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D5FAB233-7687-F069-CB50-D7C86CFEFE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6640" y="895352"/>
            <a:ext cx="5681992" cy="3507317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A32D43EF-EA11-5559-ED9B-016B5E85B4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6642" y="6289413"/>
            <a:ext cx="5680495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BB14CF8-B2FF-BF50-760C-E4F43E1BB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640" y="4997160"/>
            <a:ext cx="5679877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 b="1">
                <a:solidFill>
                  <a:schemeClr val="tx1"/>
                </a:solidFill>
                <a:latin typeface="+mj-lt"/>
                <a:ea typeface="ABC Gravity Compressed Cyrillic" pitchFamily="2" charset="0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pic>
        <p:nvPicPr>
          <p:cNvPr id="9" name="Graphic 7">
            <a:extLst>
              <a:ext uri="{FF2B5EF4-FFF2-40B4-BE49-F238E27FC236}">
                <a16:creationId xmlns:a16="http://schemas.microsoft.com/office/drawing/2014/main" id="{2A951133-4AAB-C748-AA31-6C511CFCCC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EC7C487-D8DB-4945-8BDC-2FCDEE760F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7455" y="236078"/>
            <a:ext cx="569012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94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пике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7AA6AD5-B841-C268-0C71-9237D36EB3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6642" y="895352"/>
            <a:ext cx="3719844" cy="3703636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85EA13A-4031-4957-FA06-4DA5EC6DC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6641" y="6289413"/>
            <a:ext cx="3694331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515FB80-FCE9-9E35-150E-69099B8454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643" y="5001202"/>
            <a:ext cx="3693929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 b="1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8A1C7E96-D14B-DBBF-63B6-61C82CE3FFA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62219" y="895352"/>
            <a:ext cx="3694332" cy="3703636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marL="0" marR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ended" panose="020B0604020202020204" pitchFamily="34" charset="0"/>
              <a:buNone/>
              <a:tabLst/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ended" panose="020B0604020202020204" pitchFamily="34" charset="0"/>
              <a:buNone/>
              <a:tabLst/>
              <a:defRPr/>
            </a:pPr>
            <a:r>
              <a:rPr lang="ru-RU"/>
              <a:t>Фото спикера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3E351E62-3514-F27C-72EA-7EC38A8614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221" y="6289413"/>
            <a:ext cx="3694331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46D39D19-750C-A39B-1A43-5A137A1C12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2625" y="5001202"/>
            <a:ext cx="3693929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 b="1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8B281796-64C5-0FD7-CCB7-E65A3D6456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81031" y="913939"/>
            <a:ext cx="3694332" cy="3703636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156BF152-9DBA-01DF-A6A2-3C7A8A6E5C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1029" y="6308001"/>
            <a:ext cx="3694331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B8752881-F42F-BBC6-8BB1-DB0D9CC129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1434" y="5001724"/>
            <a:ext cx="3693929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 b="1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pic>
        <p:nvPicPr>
          <p:cNvPr id="13" name="Graphic 7">
            <a:extLst>
              <a:ext uri="{FF2B5EF4-FFF2-40B4-BE49-F238E27FC236}">
                <a16:creationId xmlns:a16="http://schemas.microsoft.com/office/drawing/2014/main" id="{9EBA714A-881A-B44E-B7F8-4A9C454D26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3547BBF1-D1CD-BA44-AEB3-9FBC2AF1E1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7455" y="236078"/>
            <a:ext cx="5490636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16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спике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7AA6AD5-B841-C268-0C71-9237D36EB3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6641" y="890588"/>
            <a:ext cx="2739827" cy="3882954"/>
          </a:xfrm>
          <a:prstGeom prst="roundRect">
            <a:avLst>
              <a:gd name="adj" fmla="val 6787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T Norms Tochka Extended" panose="02000803030000020003" pitchFamily="2" charset="0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85EA13A-4031-4957-FA06-4DA5EC6DC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6640" y="5742633"/>
            <a:ext cx="2740125" cy="3177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515FB80-FCE9-9E35-150E-69099B8454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643" y="4927923"/>
            <a:ext cx="2739828" cy="6771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200" b="1" i="0" kern="1200" cap="none" spc="0" baseline="0" dirty="0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8A1C7E96-D14B-DBBF-63B6-61C82CE3FFA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75483" y="890588"/>
            <a:ext cx="2721036" cy="3882954"/>
          </a:xfrm>
          <a:prstGeom prst="roundRect">
            <a:avLst>
              <a:gd name="adj" fmla="val 6129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T Norms Tochka Extended" panose="02000803030000020003" pitchFamily="2" charset="0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8B281796-64C5-0FD7-CCB7-E65A3D6456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17651" y="909179"/>
            <a:ext cx="2721036" cy="3882954"/>
          </a:xfrm>
          <a:prstGeom prst="roundRect">
            <a:avLst>
              <a:gd name="adj" fmla="val 6801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T Norms Tochka Extended" panose="02000803030000020003" pitchFamily="2" charset="0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A54290C1-CDAF-5AED-35F3-8F32822E155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168171" y="909179"/>
            <a:ext cx="2721036" cy="3882954"/>
          </a:xfrm>
          <a:prstGeom prst="roundRect">
            <a:avLst>
              <a:gd name="adj" fmla="val 6129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T Norms Tochka Extended" panose="02000803030000020003" pitchFamily="2" charset="0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AF43DBC-05E6-0BA0-2A6A-A55CAFDC6F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42720" y="5742633"/>
            <a:ext cx="2740125" cy="3177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BAE90D32-EE4A-DD73-1723-6BC485A8CE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42723" y="4927923"/>
            <a:ext cx="2739828" cy="6771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200" b="1" i="0" kern="1200" cap="none" spc="0" baseline="0" dirty="0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565D99D0-D25E-722D-5DB7-141AD0C4BDF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93368" y="5742633"/>
            <a:ext cx="2726640" cy="3177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D0E66007-9174-4BD9-350E-12BA784CABE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93367" y="4927923"/>
            <a:ext cx="2726344" cy="6771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200" b="1" i="0" kern="1200" cap="none" spc="0" baseline="0" dirty="0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A388DC2C-7330-EA35-CAEE-45ADBA8228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68169" y="5742633"/>
            <a:ext cx="2721331" cy="3177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72FF398D-DD8B-5B5F-53D4-CB8DE88AA74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68171" y="4927923"/>
            <a:ext cx="2721036" cy="6771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200" b="1" i="0" kern="1200" cap="none" spc="0" baseline="0" dirty="0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pic>
        <p:nvPicPr>
          <p:cNvPr id="15" name="Graphic 7">
            <a:extLst>
              <a:ext uri="{FF2B5EF4-FFF2-40B4-BE49-F238E27FC236}">
                <a16:creationId xmlns:a16="http://schemas.microsoft.com/office/drawing/2014/main" id="{12ADAF3E-CFFA-1248-9C98-7315E1D4AD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BCB09821-2290-9144-AB22-AA9B1610A0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7455" y="236078"/>
            <a:ext cx="569012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9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ACEA66A-0CDB-82BE-89A7-503289394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761C46A-3879-D929-9B27-639FC716D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499" y="4357891"/>
            <a:ext cx="11561233" cy="2549737"/>
          </a:xfrm>
        </p:spPr>
        <p:txBody>
          <a:bodyPr anchor="b"/>
          <a:lstStyle>
            <a:lvl1pPr>
              <a:lnSpc>
                <a:spcPct val="75000"/>
              </a:lnSpc>
              <a:defRPr lang="en-US" sz="10900" b="1" kern="1200" cap="all" spc="67" baseline="0" dirty="0">
                <a:solidFill>
                  <a:schemeClr val="bg1"/>
                </a:solidFill>
                <a:latin typeface="ABC Gravity Compressed Cyrillic" pitchFamily="2" charset="77"/>
                <a:ea typeface="ABC Gravity Compressed Cyrillic" pitchFamily="2" charset="77"/>
                <a:cs typeface="+mn-cs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раздела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79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+ номер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ACEA66A-0CDB-82BE-89A7-503289394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CF2DCFF5-3D95-26D9-0A88-3504B90183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7499" y="-487396"/>
            <a:ext cx="1622240" cy="347462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>
              <a:defRPr lang="en-US" sz="21800" b="1" kern="1200" cap="all" spc="67" baseline="0" dirty="0">
                <a:solidFill>
                  <a:schemeClr val="bg1"/>
                </a:solidFill>
                <a:latin typeface="ABC Gravity Compressed Cyrillic" pitchFamily="2" charset="77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/>
              <a:t>#.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8126DA57-45E4-AC33-CAFE-5379C35390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499" y="6294624"/>
            <a:ext cx="960120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b="0" i="0" dirty="0" smtClean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219A391-F001-F4F7-C3C4-02C03B948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0" y="3903029"/>
            <a:ext cx="9601200" cy="2410319"/>
          </a:xfrm>
        </p:spPr>
        <p:txBody>
          <a:bodyPr anchor="b"/>
          <a:lstStyle>
            <a:lvl1pPr>
              <a:lnSpc>
                <a:spcPct val="70000"/>
              </a:lnSpc>
              <a:defRPr sz="10900" b="1">
                <a:solidFill>
                  <a:schemeClr val="bg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044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54FDD80-8FA6-5D0D-F53B-9A7BBE524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6321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5453C2-D308-DF0A-5B97-BA01415834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640A4F-F770-AB05-BAE0-4556185BB2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sz="1400"/>
          </a:p>
        </p:txBody>
      </p:sp>
      <p:pic>
        <p:nvPicPr>
          <p:cNvPr id="5" name="Graphic 7">
            <a:extLst>
              <a:ext uri="{FF2B5EF4-FFF2-40B4-BE49-F238E27FC236}">
                <a16:creationId xmlns:a16="http://schemas.microsoft.com/office/drawing/2014/main" id="{B66EC8B5-60A7-C946-BA1D-28B04F08AD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7" name="Текст 7">
            <a:extLst>
              <a:ext uri="{FF2B5EF4-FFF2-40B4-BE49-F238E27FC236}">
                <a16:creationId xmlns:a16="http://schemas.microsoft.com/office/drawing/2014/main" id="{5FA217B7-0F5E-0249-BBE2-7FC3A10A5E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239347"/>
            <a:ext cx="8636000" cy="2177680"/>
          </a:xfrm>
        </p:spPr>
        <p:txBody>
          <a:bodyPr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66481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D74E59A-A554-779C-34C7-051018CC4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5443"/>
            <a:ext cx="9605433" cy="1260089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на две строки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8A21408-D95E-7873-C184-D827259FA0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844524"/>
            <a:ext cx="8636000" cy="1979709"/>
          </a:xfrm>
        </p:spPr>
        <p:txBody>
          <a:bodyPr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20B45A7-E0EE-FBF6-CF3B-3C0A5F4F6CD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4EBFA7-7F5F-AB20-20CC-A7941F89A93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A9A27DEF-7D04-5B4A-8946-0F7BCFC4C3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97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линный заголовок + опис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D74E59A-A554-779C-34C7-051018CC4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62243"/>
            <a:ext cx="9605433" cy="1479251"/>
          </a:xfrm>
        </p:spPr>
        <p:txBody>
          <a:bodyPr/>
          <a:lstStyle>
            <a:lvl1pPr>
              <a:lnSpc>
                <a:spcPct val="89000"/>
              </a:lnSpc>
              <a:defRPr sz="3600" spc="0" b="1">
                <a:latin typeface="+mj-lt"/>
              </a:defRPr>
            </a:lvl1pPr>
          </a:lstStyle>
          <a:p>
            <a:r>
              <a:rPr lang="ru-RU" dirty="0"/>
              <a:t>Очень длинный заголовок, </a:t>
            </a:r>
            <a:br>
              <a:rPr lang="ru-RU" dirty="0"/>
            </a:br>
            <a:r>
              <a:rPr lang="ru-RU" dirty="0"/>
              <a:t>высказывание или ключевая мысль на 2 или 3 строки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8A21408-D95E-7873-C184-D827259FA0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2045825"/>
            <a:ext cx="8636000" cy="1979709"/>
          </a:xfrm>
        </p:spPr>
        <p:txBody>
          <a:bodyPr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20B45A7-E0EE-FBF6-CF3B-3C0A5F4F6CD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4EBFA7-7F5F-AB20-20CC-A7941F89A93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B09D81FC-1943-EC4D-94EB-E647ACAF7C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43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806A17E-242A-787A-3592-377E24552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6442" y="246802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4" name="Текст 7">
            <a:extLst>
              <a:ext uri="{FF2B5EF4-FFF2-40B4-BE49-F238E27FC236}">
                <a16:creationId xmlns:a16="http://schemas.microsoft.com/office/drawing/2014/main" id="{82E029A8-3D42-5AFE-4BC8-2D715196A7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446634"/>
            <a:ext cx="5489299" cy="1979709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5C0A1292-DE7C-9418-F45F-3C24F05772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99464" y="1446634"/>
            <a:ext cx="5489299" cy="1979709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1615039-3591-20D0-F82A-B2939E81EFB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AF7961C-5C36-256A-64A7-E466B69E567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F6BF6269-8DD4-5649-8E07-0B4B85AC12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32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растный + 2 колонки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806A17E-242A-787A-3592-377E24552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4" y="246639"/>
            <a:ext cx="5680072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1615039-3591-20D0-F82A-B2939E81EFB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17502" y="6379311"/>
            <a:ext cx="5680073" cy="22243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AF7961C-5C36-256A-64A7-E466B69E567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id="{65B44069-0BBA-7D47-AB7B-10724461CC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446634"/>
            <a:ext cx="5489299" cy="1979709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B3D3ACBC-2BB5-8B43-902F-55095C08D1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1277" y="1446634"/>
            <a:ext cx="5494336" cy="2051587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 i="0">
                <a:solidFill>
                  <a:schemeClr val="bg1"/>
                </a:solidFill>
                <a:latin typeface="Arial" panose="02000503030000020003" pitchFamily="2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46118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+ 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05D7EE-DA90-E396-096F-04A33EC5C5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b="0" i="0">
                <a:latin typeface="TT Norms Tochka Extended" panose="02000803030000020003" pitchFamily="2" charset="0"/>
              </a:defRPr>
            </a:lvl1pPr>
          </a:lstStyle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022CD35-B912-7A31-DCB3-03547D2293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7C36AD3-B8A8-BF1E-226F-4F63F8093C3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b="0" i="0">
                <a:latin typeface="TT Norms Tochka Extended" panose="02000803030000020003" pitchFamily="2" charset="0"/>
              </a:defRPr>
            </a:lvl1pPr>
          </a:lstStyle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AC4FBAF-3822-8B4B-A3E1-C7F60C799C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9" name="Текст 7">
            <a:extLst>
              <a:ext uri="{FF2B5EF4-FFF2-40B4-BE49-F238E27FC236}">
                <a16:creationId xmlns:a16="http://schemas.microsoft.com/office/drawing/2014/main" id="{3B16F537-8EC0-B144-BE1D-6511D7AA5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1426" y="2237470"/>
            <a:ext cx="3731937" cy="2051587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031FEB70-85F3-7742-A370-207A99F3CDA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48639" y="2237470"/>
            <a:ext cx="3736974" cy="2051587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C6F55562-86ED-5748-9A80-2807ED3A9A3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30688" y="2237470"/>
            <a:ext cx="3731937" cy="2051587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45872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+ иллюстрац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A8318B-B711-452B-9EA0-F1B05A5F8A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533" y="1284819"/>
            <a:ext cx="4902200" cy="4870449"/>
          </a:xfrm>
          <a:prstGeom prst="rect">
            <a:avLst/>
          </a:prstGeom>
          <a:noFill/>
        </p:spPr>
        <p:txBody>
          <a:bodyPr tIns="0"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Иллюстрация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EE10A0A-CC6C-9701-1EBE-40C933CD3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CFB396-AF30-DC14-46E5-E996BE2F77B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A91D5C-D3A2-B351-BF4D-1EE564990A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E3636989-4F09-BF46-B78D-0B429F5B5C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9" name="Текст 7">
            <a:extLst>
              <a:ext uri="{FF2B5EF4-FFF2-40B4-BE49-F238E27FC236}">
                <a16:creationId xmlns:a16="http://schemas.microsoft.com/office/drawing/2014/main" id="{1BEB592A-C325-D542-956D-717BBCB1641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1426" y="1446634"/>
            <a:ext cx="5686149" cy="2051587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86316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3 плаш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957B9EE-0430-786A-A5AF-2C898073BE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362BF36-44DC-423E-2D36-3D91C6946B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7500" y="2268645"/>
            <a:ext cx="3716338" cy="2282840"/>
          </a:xfrm>
          <a:prstGeom prst="roundRect">
            <a:avLst>
              <a:gd name="adj" fmla="val 7443"/>
            </a:avLst>
          </a:prstGeom>
          <a:solidFill>
            <a:schemeClr val="accent3"/>
          </a:solidFill>
        </p:spPr>
        <p:txBody>
          <a:bodyPr lIns="144000" tIns="72000" rIns="144000" bIns="144000">
            <a:noAutofit/>
          </a:bodyPr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1" i="0">
                <a:latin typeface="Arial" panose="02000503030000020003" pitchFamily="2" charset="0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6C889A0F-494A-3123-3A72-AA3C112C64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46948" y="2268645"/>
            <a:ext cx="3716338" cy="2318006"/>
          </a:xfrm>
          <a:prstGeom prst="roundRect">
            <a:avLst>
              <a:gd name="adj" fmla="val 7443"/>
            </a:avLst>
          </a:prstGeom>
          <a:solidFill>
            <a:schemeClr val="accent3"/>
          </a:solidFill>
        </p:spPr>
        <p:txBody>
          <a:bodyPr vert="horz" wrap="square" lIns="144000" tIns="72000" rIns="144000" bIns="144000" rtlCol="0">
            <a:noAutofit/>
          </a:bodyPr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ru-RU" dirty="0"/>
            </a:lvl5pPr>
          </a:lstStyle>
          <a:p>
            <a:pPr lvl="0">
              <a:lnSpc>
                <a:spcPct val="100000"/>
              </a:lnSpc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>
              <a:lnSpc>
                <a:spcPct val="100000"/>
              </a:lnSpc>
            </a:pPr>
            <a:r>
              <a:rPr lang="ru-RU" dirty="0"/>
              <a:t>Третий уровень</a:t>
            </a:r>
          </a:p>
          <a:p>
            <a:pPr lvl="3">
              <a:lnSpc>
                <a:spcPct val="100000"/>
              </a:lnSpc>
            </a:pPr>
            <a:r>
              <a:rPr lang="ru-RU" dirty="0"/>
              <a:t>Четвертый уровень</a:t>
            </a:r>
          </a:p>
          <a:p>
            <a:pPr lvl="4">
              <a:lnSpc>
                <a:spcPct val="100000"/>
              </a:lnSpc>
            </a:pPr>
            <a:r>
              <a:rPr lang="ru-RU" dirty="0"/>
              <a:t>Пятый уровень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ED6E3A0C-AEFB-719F-2EE5-174BB601E6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76396" y="2268645"/>
            <a:ext cx="3716338" cy="2318006"/>
          </a:xfrm>
          <a:prstGeom prst="roundRect">
            <a:avLst>
              <a:gd name="adj" fmla="val 7443"/>
            </a:avLst>
          </a:prstGeom>
          <a:solidFill>
            <a:schemeClr val="accent3"/>
          </a:solidFill>
        </p:spPr>
        <p:txBody>
          <a:bodyPr vert="horz" wrap="square" lIns="144000" tIns="72000" rIns="144000" bIns="144000" rtlCol="0">
            <a:noAutofit/>
          </a:bodyPr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ru-RU" dirty="0"/>
            </a:lvl5pPr>
          </a:lstStyle>
          <a:p>
            <a:pPr lvl="0">
              <a:lnSpc>
                <a:spcPct val="100000"/>
              </a:lnSpc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>
              <a:lnSpc>
                <a:spcPct val="100000"/>
              </a:lnSpc>
            </a:pPr>
            <a:r>
              <a:rPr lang="ru-RU" dirty="0"/>
              <a:t>Третий уровень</a:t>
            </a:r>
          </a:p>
          <a:p>
            <a:pPr lvl="3">
              <a:lnSpc>
                <a:spcPct val="100000"/>
              </a:lnSpc>
            </a:pPr>
            <a:r>
              <a:rPr lang="ru-RU" dirty="0"/>
              <a:t>Четвертый уровень</a:t>
            </a:r>
          </a:p>
          <a:p>
            <a:pPr lvl="4">
              <a:lnSpc>
                <a:spcPct val="100000"/>
              </a:lnSpc>
            </a:pPr>
            <a:r>
              <a:rPr lang="ru-RU" dirty="0"/>
              <a:t>Пятый уровень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C6EE95B-9E8F-AB69-2D11-E1E934F614A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CB95116-907B-EE4D-CF65-6D682F6D837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F1AA78A-86EC-B840-B01E-0286C9F5FA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76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3 ик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7">
            <a:extLst>
              <a:ext uri="{FF2B5EF4-FFF2-40B4-BE49-F238E27FC236}">
                <a16:creationId xmlns:a16="http://schemas.microsoft.com/office/drawing/2014/main" id="{50EECE16-9E34-ABD3-59C3-DB9C622B7B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11427" y="3359923"/>
            <a:ext cx="3722412" cy="1979709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2977385-0607-55CC-5668-54FCD961E8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7501" y="1869017"/>
            <a:ext cx="1169251" cy="1161677"/>
          </a:xfrm>
          <a:prstGeom prst="rect">
            <a:avLst/>
          </a:prstGeom>
          <a:noFill/>
        </p:spPr>
        <p:txBody>
          <a:bodyPr tIns="0" bIns="503998" anchor="ctr">
            <a:noAutofit/>
          </a:bodyPr>
          <a:lstStyle>
            <a:lvl1pPr algn="ctr">
              <a:defRPr sz="1867"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Иконка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D5FB36-B236-BBE8-F0EE-F335CD5C674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41109" y="1869017"/>
            <a:ext cx="1169251" cy="1161677"/>
          </a:xfrm>
          <a:prstGeom prst="rect">
            <a:avLst/>
          </a:prstGeom>
          <a:noFill/>
        </p:spPr>
        <p:txBody>
          <a:bodyPr tIns="0" bIns="503998" anchor="ctr">
            <a:noAutofit/>
          </a:bodyPr>
          <a:lstStyle>
            <a:lvl1pPr algn="ctr">
              <a:defRPr sz="1867"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49432F6B-983D-759D-995F-E4A230C3E99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64716" y="1869017"/>
            <a:ext cx="1169251" cy="1161677"/>
          </a:xfrm>
          <a:prstGeom prst="rect">
            <a:avLst/>
          </a:prstGeom>
          <a:noFill/>
        </p:spPr>
        <p:txBody>
          <a:bodyPr tIns="0" bIns="503998" anchor="ctr">
            <a:noAutofit/>
          </a:bodyPr>
          <a:lstStyle>
            <a:lvl1pPr algn="ctr">
              <a:defRPr sz="1867"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7A306B3D-3B0E-B726-1A3A-055A9B270E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0C6364B3-18FB-127F-8B2C-7F2069571E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41109" y="3359923"/>
            <a:ext cx="3722412" cy="1979709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548400A2-B3C7-815F-0045-74AC2B3E904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64716" y="3359923"/>
            <a:ext cx="3722412" cy="1979709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F78A30A-595E-8E3E-B29F-8515ED5F10D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49E441-23F8-A63F-528F-DDA0B239EC6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Graphic 7">
            <a:extLst>
              <a:ext uri="{FF2B5EF4-FFF2-40B4-BE49-F238E27FC236}">
                <a16:creationId xmlns:a16="http://schemas.microsoft.com/office/drawing/2014/main" id="{D5909777-7179-B642-902F-7C391C9E70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76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3 иконки в плашках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1">
            <a:extLst>
              <a:ext uri="{FF2B5EF4-FFF2-40B4-BE49-F238E27FC236}">
                <a16:creationId xmlns:a16="http://schemas.microsoft.com/office/drawing/2014/main" id="{E3E852F5-06CC-DD34-A1E0-66996B8D32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234592" y="1451503"/>
            <a:ext cx="3716338" cy="3907459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655999" rIns="144000" bIns="144000">
            <a:noAutofit/>
          </a:bodyPr>
          <a:lstStyle>
            <a:lvl1pPr>
              <a:defRPr lang="ru-RU" sz="2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ru-RU" sz="2200" b="1" i="0" kern="1200" dirty="0">
                <a:solidFill>
                  <a:schemeClr val="accent1"/>
                </a:solidFill>
                <a:latin typeface="Ari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marL="0" lvl="0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Образец текста</a:t>
            </a:r>
          </a:p>
          <a:p>
            <a:pPr marL="0" lvl="1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Второй уровень</a:t>
            </a:r>
          </a:p>
          <a:p>
            <a:pPr marL="0" lvl="2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Третий уровень</a:t>
            </a:r>
          </a:p>
          <a:p>
            <a:pPr marL="0" lvl="3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Четвертый уровень</a:t>
            </a:r>
          </a:p>
          <a:p>
            <a:pPr marL="0" lvl="4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11">
            <a:extLst>
              <a:ext uri="{FF2B5EF4-FFF2-40B4-BE49-F238E27FC236}">
                <a16:creationId xmlns:a16="http://schemas.microsoft.com/office/drawing/2014/main" id="{86A212B0-E5A5-3BE1-24EE-93E99C3EF46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69275" y="1451503"/>
            <a:ext cx="3716338" cy="3907459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655999" rIns="144000" bIns="144000">
            <a:noAutofit/>
          </a:bodyPr>
          <a:lstStyle>
            <a:lvl1pPr>
              <a:defRPr lang="ru-RU" sz="2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ru-RU" sz="2200" b="1" i="0" kern="1200" dirty="0">
                <a:solidFill>
                  <a:schemeClr val="accent1"/>
                </a:solidFill>
                <a:latin typeface="Ari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marL="0" lvl="0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Образец текста</a:t>
            </a:r>
          </a:p>
          <a:p>
            <a:pPr marL="0" lvl="1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Второй уровень</a:t>
            </a:r>
          </a:p>
          <a:p>
            <a:pPr marL="0" lvl="2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Третий уровень</a:t>
            </a:r>
          </a:p>
          <a:p>
            <a:pPr marL="0" lvl="3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Четвертый уровень</a:t>
            </a:r>
          </a:p>
          <a:p>
            <a:pPr marL="0" lvl="4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</a:pPr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Текст 11">
            <a:extLst>
              <a:ext uri="{FF2B5EF4-FFF2-40B4-BE49-F238E27FC236}">
                <a16:creationId xmlns:a16="http://schemas.microsoft.com/office/drawing/2014/main" id="{D8A68266-29F1-0038-DB99-2DDC7E1E219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1451503"/>
            <a:ext cx="3716338" cy="3907459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655999" rIns="144000" bIns="144000">
            <a:noAutofit/>
          </a:bodyPr>
          <a:lstStyle>
            <a:lvl1pPr>
              <a:defRPr b="0" i="0">
                <a:latin typeface="+mn-lt"/>
              </a:defRPr>
            </a:lvl1pPr>
            <a:lvl2pPr>
              <a:defRPr b="1" i="0">
                <a:latin typeface="Arial" panose="02000503030000020003" pitchFamily="2" charset="0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2977385-0607-55CC-5668-54FCD961E8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5435" y="1674287"/>
            <a:ext cx="1176016" cy="1168399"/>
          </a:xfrm>
          <a:prstGeom prst="rect">
            <a:avLst/>
          </a:prstGeom>
          <a:noFill/>
        </p:spPr>
        <p:txBody>
          <a:bodyPr tIns="0" bIns="540000" anchor="ctr">
            <a:noAutofit/>
          </a:bodyPr>
          <a:lstStyle>
            <a:lvl1pPr algn="ctr">
              <a:defRPr sz="1867" b="0" i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Иконка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B617D9A-C0A5-E95F-70B4-77B37B001C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452351" y="1674287"/>
            <a:ext cx="1176016" cy="1168399"/>
          </a:xfrm>
          <a:prstGeom prst="rect">
            <a:avLst/>
          </a:prstGeom>
          <a:noFill/>
        </p:spPr>
        <p:txBody>
          <a:bodyPr tIns="0" bIns="540000" anchor="ctr">
            <a:noAutofit/>
          </a:bodyPr>
          <a:lstStyle>
            <a:lvl1pPr algn="ctr">
              <a:defRPr sz="1867" b="0" i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Иконка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D1295ADE-3E68-1946-1DB1-05B1CD1F6E8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75956" y="1674287"/>
            <a:ext cx="1176016" cy="1168399"/>
          </a:xfrm>
          <a:prstGeom prst="rect">
            <a:avLst/>
          </a:prstGeom>
          <a:noFill/>
        </p:spPr>
        <p:txBody>
          <a:bodyPr tIns="0" bIns="540000" anchor="ctr">
            <a:noAutofit/>
          </a:bodyPr>
          <a:lstStyle>
            <a:lvl1pPr algn="ctr">
              <a:defRPr sz="1867" b="0" i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Иконка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E092235-F50E-A317-6D12-444FA12A2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11" name="Graphic 7">
            <a:extLst>
              <a:ext uri="{FF2B5EF4-FFF2-40B4-BE49-F238E27FC236}">
                <a16:creationId xmlns:a16="http://schemas.microsoft.com/office/drawing/2014/main" id="{1918EDFB-1997-7145-AB5B-0168E010E8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00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средние цифр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  <a:endParaRPr lang="en-US" dirty="0"/>
          </a:p>
        </p:txBody>
      </p:sp>
      <p:sp>
        <p:nvSpPr>
          <p:cNvPr id="5" name="Текст 11">
            <a:extLst>
              <a:ext uri="{FF2B5EF4-FFF2-40B4-BE49-F238E27FC236}">
                <a16:creationId xmlns:a16="http://schemas.microsoft.com/office/drawing/2014/main" id="{4A02D9FF-BE65-F107-07D5-1C601D74F4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7500" y="1866900"/>
            <a:ext cx="3716338" cy="2927350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8000" b="1" i="0">
                <a:solidFill>
                  <a:schemeClr val="accent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  <a:lvl2pPr>
              <a:lnSpc>
                <a:spcPct val="100000"/>
              </a:lnSpc>
              <a:defRPr lang="ru-RU" sz="2200" b="1" i="0" kern="1200" dirty="0">
                <a:solidFill>
                  <a:schemeClr val="accent1"/>
                </a:solidFill>
                <a:latin typeface="Arial" panose="02000503030000020003" pitchFamily="2" charset="0"/>
                <a:ea typeface="+mn-ea"/>
                <a:cs typeface="+mn-cs"/>
              </a:defRPr>
            </a:lvl2pPr>
            <a:lvl3pPr>
              <a:lnSpc>
                <a:spcPct val="110000"/>
              </a:lnSpc>
              <a:defRPr b="0" i="0">
                <a:latin typeface="+mn-lt"/>
              </a:defRPr>
            </a:lvl3pPr>
            <a:lvl4pPr>
              <a:lnSpc>
                <a:spcPct val="110000"/>
              </a:lnSpc>
              <a:defRPr b="0" i="0">
                <a:latin typeface="+mn-lt"/>
              </a:defRPr>
            </a:lvl4pPr>
            <a:lvl5pPr>
              <a:lnSpc>
                <a:spcPct val="11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3DEE58B6-CDB9-4889-9C6C-78CEBEB3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4592" y="1866900"/>
            <a:ext cx="3716338" cy="2927350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8000" b="1" i="0">
                <a:solidFill>
                  <a:schemeClr val="accent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  <a:lvl2pPr>
              <a:lnSpc>
                <a:spcPct val="100000"/>
              </a:lnSpc>
              <a:defRPr lang="ru-RU" sz="2200" b="1" i="0" kern="1200" dirty="0">
                <a:solidFill>
                  <a:schemeClr val="accent1"/>
                </a:solidFill>
                <a:latin typeface="Arial" panose="02000503030000020003" pitchFamily="2" charset="0"/>
                <a:ea typeface="+mn-ea"/>
                <a:cs typeface="+mn-cs"/>
              </a:defRPr>
            </a:lvl2pPr>
            <a:lvl3pPr>
              <a:lnSpc>
                <a:spcPct val="110000"/>
              </a:lnSpc>
              <a:defRPr b="0" i="0">
                <a:latin typeface="+mn-lt"/>
              </a:defRPr>
            </a:lvl3pPr>
            <a:lvl4pPr>
              <a:lnSpc>
                <a:spcPct val="110000"/>
              </a:lnSpc>
              <a:defRPr b="0" i="0">
                <a:latin typeface="+mn-lt"/>
              </a:defRPr>
            </a:lvl4pPr>
            <a:lvl5pPr>
              <a:lnSpc>
                <a:spcPct val="11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F0A28DA-2477-5DC0-5D82-D50076E3E5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64040" y="1866900"/>
            <a:ext cx="3716338" cy="2927350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8000" b="1" i="0">
                <a:solidFill>
                  <a:schemeClr val="accent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  <a:lvl2pPr>
              <a:lnSpc>
                <a:spcPct val="100000"/>
              </a:lnSpc>
              <a:defRPr lang="ru-RU" sz="2200" b="1" i="0" kern="1200" dirty="0">
                <a:solidFill>
                  <a:schemeClr val="accent1"/>
                </a:solidFill>
                <a:latin typeface="Arial" panose="02000503030000020003" pitchFamily="2" charset="0"/>
                <a:ea typeface="+mn-ea"/>
                <a:cs typeface="+mn-cs"/>
              </a:defRPr>
            </a:lvl2pPr>
            <a:lvl3pPr>
              <a:lnSpc>
                <a:spcPct val="110000"/>
              </a:lnSpc>
              <a:defRPr b="0" i="0">
                <a:latin typeface="+mn-lt"/>
              </a:defRPr>
            </a:lvl3pPr>
            <a:lvl4pPr>
              <a:lnSpc>
                <a:spcPct val="110000"/>
              </a:lnSpc>
              <a:defRPr b="0" i="0">
                <a:latin typeface="+mn-lt"/>
              </a:defRPr>
            </a:lvl4pPr>
            <a:lvl5pPr>
              <a:lnSpc>
                <a:spcPct val="11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3809207C-F6B6-E048-90C6-2E2471C73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676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маленькие цифр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  <a:endParaRPr lang="en-US" dirty="0"/>
          </a:p>
        </p:txBody>
      </p:sp>
      <p:sp>
        <p:nvSpPr>
          <p:cNvPr id="5" name="Текст 11">
            <a:extLst>
              <a:ext uri="{FF2B5EF4-FFF2-40B4-BE49-F238E27FC236}">
                <a16:creationId xmlns:a16="http://schemas.microsoft.com/office/drawing/2014/main" id="{4A02D9FF-BE65-F107-07D5-1C601D74F4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7500" y="1866900"/>
            <a:ext cx="3716338" cy="2673958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6600" b="1" i="0">
                <a:solidFill>
                  <a:schemeClr val="accent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  <a:lvl2pPr>
              <a:lnSpc>
                <a:spcPct val="100000"/>
              </a:lnSpc>
              <a:defRPr lang="ru-RU" sz="2200" b="1" i="0" kern="1200" dirty="0">
                <a:solidFill>
                  <a:schemeClr val="accent1"/>
                </a:solidFill>
                <a:latin typeface="Ari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3DEE58B6-CDB9-4889-9C6C-78CEBEB3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4592" y="1866900"/>
            <a:ext cx="3716338" cy="2673958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6600" b="1" i="0">
                <a:solidFill>
                  <a:schemeClr val="accent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  <a:lvl2pPr>
              <a:defRPr lang="ru-RU" sz="2200" b="1" i="0" kern="1200" dirty="0">
                <a:solidFill>
                  <a:schemeClr val="accent1"/>
                </a:solidFill>
                <a:latin typeface="Ari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F0A28DA-2477-5DC0-5D82-D50076E3E5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64040" y="1866900"/>
            <a:ext cx="3716338" cy="2673958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6600" b="1" i="0">
                <a:solidFill>
                  <a:schemeClr val="accent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  <a:lvl2pPr>
              <a:defRPr lang="ru-RU" sz="2200" b="1" i="0" kern="1200" dirty="0">
                <a:solidFill>
                  <a:schemeClr val="accent1"/>
                </a:solidFill>
                <a:latin typeface="Ari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ended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9271A02B-212F-FE4B-B26F-48BF6720AD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751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разде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EE644-B094-2394-5554-42001A3944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1151" y="245386"/>
            <a:ext cx="7645400" cy="317716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13357C9-2F76-CC3F-ECDD-1FA885C54A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821062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68F09C1-1573-5F79-9A44-1934108AE29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38055A-7CFC-7D85-F509-8FCA0A03FC8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7C4DEE61-8D04-1940-9EFC-C0F6BCD7F5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92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фот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A8318B-B711-452B-9EA0-F1B05A5F8A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533" y="1284819"/>
            <a:ext cx="4902200" cy="4870449"/>
          </a:xfrm>
          <a:prstGeom prst="roundRect">
            <a:avLst>
              <a:gd name="adj" fmla="val 3923"/>
            </a:avLst>
          </a:prstGeom>
          <a:solidFill>
            <a:schemeClr val="tx1"/>
          </a:solidFill>
        </p:spPr>
        <p:txBody>
          <a:bodyPr tIns="0"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641E2897-943E-3C2C-AB1F-89633E34C1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3362"/>
            <a:ext cx="6267449" cy="1260089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на две строки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30AB1D6A-CD53-BDBA-32F1-C3C865F125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48C8200D-D7F7-33F6-18D4-AFCA27C5A7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F428393D-CDA8-2560-F93F-54779DC948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1426" y="1848878"/>
            <a:ext cx="6267449" cy="1979709"/>
          </a:xfrm>
        </p:spPr>
        <p:txBody>
          <a:bodyPr wrap="square">
            <a:spAutoFit/>
          </a:bodyPr>
          <a:lstStyle>
            <a:lvl2pPr>
              <a:defRPr b="1" i="0">
                <a:latin typeface="Ari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90681F18-CCB7-7A46-902A-7CFF8B7226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32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ольшое фот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A8318B-B711-452B-9EA0-F1B05A5F8A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"/>
            <a:ext cx="12192000" cy="6857999"/>
          </a:xfrm>
          <a:prstGeom prst="rect">
            <a:avLst/>
          </a:prstGeom>
          <a:solidFill>
            <a:schemeClr val="tx1"/>
          </a:solidFill>
        </p:spPr>
        <p:txBody>
          <a:bodyPr tIns="0"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Большое фото на весь слайд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0" y="440568"/>
            <a:ext cx="9605432" cy="1191095"/>
          </a:xfr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67000"/>
              </a:lnSpc>
              <a:defRPr lang="en-US" sz="10900" b="1" cap="all" baseline="0" dirty="0">
                <a:solidFill>
                  <a:schemeClr val="bg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</a:lstStyle>
          <a:p>
            <a:pPr lvl="0">
              <a:lnSpc>
                <a:spcPct val="67000"/>
              </a:lnSpc>
            </a:pPr>
            <a:r>
              <a:rPr lang="ru-RU" dirty="0"/>
              <a:t>ЗАГОЛОВОК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058ED31-45E5-4493-160C-1834FC57E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B359E663-C8B1-37FB-B101-DCC283D5F9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08C58C57-0864-0889-11F4-F2811D0F62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0972679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270" y="4139385"/>
            <a:ext cx="9605433" cy="1890133"/>
          </a:xfrm>
        </p:spPr>
        <p:txBody>
          <a:bodyPr vert="horz" lIns="0" tIns="0" rIns="0" bIns="0" rtlCol="0" anchor="b">
            <a:spAutoFit/>
          </a:bodyPr>
          <a:lstStyle>
            <a:lvl1pPr>
              <a:defRPr lang="en-US" sz="4600" spc="0" dirty="0" b="1">
                <a:latin typeface="+mj-lt"/>
              </a:defRPr>
            </a:lvl1pPr>
          </a:lstStyle>
          <a:p>
            <a:pPr lvl="0">
              <a:lnSpc>
                <a:spcPct val="89000"/>
              </a:lnSpc>
              <a:buFont typeface="+mj-lt"/>
            </a:pPr>
            <a:r>
              <a:rPr lang="ru-RU" dirty="0"/>
              <a:t>Цитата</a:t>
            </a:r>
            <a:br>
              <a:rPr lang="ru-RU" dirty="0"/>
            </a:br>
            <a:r>
              <a:rPr lang="ru-RU" dirty="0"/>
              <a:t>на несколько</a:t>
            </a:r>
            <a:br>
              <a:rPr lang="ru-RU" dirty="0"/>
            </a:br>
            <a:r>
              <a:rPr lang="ru-RU" dirty="0"/>
              <a:t>строк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463B53-83DF-11E2-2204-687AD62239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7504" y="6299327"/>
            <a:ext cx="5679017" cy="317716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Имя Фамилия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5365B2-51A6-7EC7-D5F5-9625456DF031}"/>
              </a:ext>
            </a:extLst>
          </p:cNvPr>
          <p:cNvSpPr txBox="1"/>
          <p:nvPr/>
        </p:nvSpPr>
        <p:spPr>
          <a:xfrm>
            <a:off x="131093" y="-740987"/>
            <a:ext cx="2226572" cy="52760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ru-RU" sz="33333" b="0" i="0" dirty="0">
                <a:solidFill>
                  <a:schemeClr val="accent1"/>
                </a:solidFill>
                <a:latin typeface="+mn-lt"/>
              </a:rPr>
              <a:t>❞</a:t>
            </a:r>
          </a:p>
        </p:txBody>
      </p:sp>
      <p:pic>
        <p:nvPicPr>
          <p:cNvPr id="5" name="Graphic 7">
            <a:extLst>
              <a:ext uri="{FF2B5EF4-FFF2-40B4-BE49-F238E27FC236}">
                <a16:creationId xmlns:a16="http://schemas.microsoft.com/office/drawing/2014/main" id="{E32F26C7-C960-FE4E-9A86-D5A4E1F779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19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лючевая мысль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9575" y="1963951"/>
            <a:ext cx="8831262" cy="2930098"/>
          </a:xfrm>
        </p:spPr>
        <p:txBody>
          <a:bodyPr anchor="b"/>
          <a:lstStyle>
            <a:lvl1pPr marL="0" marR="0" indent="0" algn="ctr" defTabSz="609555" rtl="0" eaLnBrk="1" fontAlgn="auto" latinLnBrk="0" hangingPunct="1">
              <a:lnSpc>
                <a:spcPct val="7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8000" kern="1200" cap="all" spc="67" baseline="0" dirty="0" b="1">
                <a:solidFill>
                  <a:schemeClr val="accent1"/>
                </a:solidFill>
                <a:latin typeface="ABC Gravity Compressed Cyrillic" pitchFamily="2" charset="77"/>
                <a:ea typeface="ABC Gravity Compressed Cyrillic" pitchFamily="2" charset="77"/>
                <a:cs typeface="+mn-cs"/>
              </a:defRPr>
            </a:lvl1pPr>
          </a:lstStyle>
          <a:p>
            <a:r>
              <a:rPr lang="ru-RU" dirty="0"/>
              <a:t>ключевая мысль или цитата, максимум на три или четыре строки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463B53-83DF-11E2-2204-687AD62239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49612" y="864745"/>
            <a:ext cx="5691187" cy="590675"/>
          </a:xfrm>
          <a:prstGeom prst="rect">
            <a:avLst/>
          </a:prstGeom>
        </p:spPr>
        <p:txBody>
          <a:bodyPr/>
          <a:lstStyle>
            <a:lvl1pPr algn="ctr">
              <a:defRPr b="0" i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Дополнительное описание ключевой мысли, максимум на 2 строки</a:t>
            </a:r>
            <a:endParaRPr lang="en-U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9B8F889-4E59-5540-893F-72C8C2E304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49611" y="5402580"/>
            <a:ext cx="5691187" cy="590675"/>
          </a:xfrm>
          <a:prstGeom prst="rect">
            <a:avLst/>
          </a:prstGeom>
        </p:spPr>
        <p:txBody>
          <a:bodyPr/>
          <a:lstStyle>
            <a:lvl1pPr algn="ctr">
              <a:defRPr b="0" i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Дополнительное описание ключевой мысли, максимум на 2 строки</a:t>
            </a:r>
            <a:endParaRPr lang="en-US" dirty="0"/>
          </a:p>
        </p:txBody>
      </p:sp>
      <p:pic>
        <p:nvPicPr>
          <p:cNvPr id="5" name="Graphic 7">
            <a:extLst>
              <a:ext uri="{FF2B5EF4-FFF2-40B4-BE49-F238E27FC236}">
                <a16:creationId xmlns:a16="http://schemas.microsoft.com/office/drawing/2014/main" id="{98E4BB0A-E88F-BB4F-9774-B07A0DA8B4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ажный акцен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48B1C0-8B6B-5028-3C53-EB71444DD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305A7A4-11F3-9AF8-974E-F455044731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380" y="2558131"/>
            <a:ext cx="11561233" cy="2402966"/>
          </a:xfrm>
        </p:spPr>
        <p:txBody>
          <a:bodyPr anchor="ctr"/>
          <a:lstStyle>
            <a:lvl1pPr algn="ctr">
              <a:lnSpc>
                <a:spcPct val="70000"/>
              </a:lnSpc>
              <a:defRPr lang="en-US" sz="10900" b="1" kern="1200" cap="all" spc="67" baseline="0" dirty="0">
                <a:solidFill>
                  <a:schemeClr val="bg1"/>
                </a:solidFill>
                <a:latin typeface="ABC Gravity Compressed Cyrillic" pitchFamily="2" charset="77"/>
                <a:ea typeface="ABC Gravity Compressed Cyrillic" pitchFamily="2" charset="77"/>
                <a:cs typeface="+mn-cs"/>
              </a:defRPr>
            </a:lvl1pPr>
          </a:lstStyle>
          <a:p>
            <a:r>
              <a:rPr lang="ru-RU" dirty="0"/>
              <a:t>короткая фраза</a:t>
            </a:r>
            <a:br>
              <a:rPr lang="ru-RU" dirty="0"/>
            </a:br>
            <a:r>
              <a:rPr lang="ru-RU" dirty="0"/>
              <a:t>или слово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1142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R-код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3286" y="4024856"/>
            <a:ext cx="9605433" cy="1125501"/>
          </a:xfrm>
        </p:spPr>
        <p:txBody>
          <a:bodyPr/>
          <a:lstStyle>
            <a:lvl1pPr algn="ctr">
              <a:lnSpc>
                <a:spcPct val="79000"/>
              </a:lnSpc>
              <a:defRPr sz="4600" spc="0" b="1">
                <a:solidFill>
                  <a:schemeClr val="tx1"/>
                </a:solidFill>
                <a:latin typeface="+mj-lt"/>
                <a:ea typeface="ABC Gravity Compressed Cyrillic" pitchFamily="2" charset="0"/>
              </a:defRPr>
            </a:lvl1pPr>
          </a:lstStyle>
          <a:p>
            <a:r>
              <a:rPr lang="ru-RU" dirty="0"/>
              <a:t> Заголовок</a:t>
            </a:r>
            <a:br>
              <a:rPr lang="ru-RU" dirty="0"/>
            </a:br>
            <a:r>
              <a:rPr lang="ru-RU" dirty="0"/>
              <a:t>слайда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463B53-83DF-11E2-2204-687AD62239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60848" y="5541370"/>
            <a:ext cx="7670307" cy="317716"/>
          </a:xfrm>
          <a:prstGeom prst="rect">
            <a:avLst/>
          </a:prstGeom>
        </p:spPr>
        <p:txBody>
          <a:bodyPr/>
          <a:lstStyle>
            <a:lvl1pPr algn="ctr">
              <a:defRPr b="0" i="0">
                <a:solidFill>
                  <a:schemeClr val="tx1"/>
                </a:solidFill>
                <a:latin typeface="+mn-lt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Подзаголовок</a:t>
            </a:r>
            <a:endParaRPr lang="en-US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DCED0796-A101-EF3E-4A06-EC6154BF95F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30235" y="895351"/>
            <a:ext cx="2531533" cy="2531533"/>
          </a:xfrm>
          <a:prstGeom prst="roundRect">
            <a:avLst>
              <a:gd name="adj" fmla="val 6199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QR-</a:t>
            </a:r>
            <a:r>
              <a:rPr lang="ru-RU" dirty="0"/>
              <a:t>код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66C450-9C6E-723B-0024-040994F9E09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EFF758D-B4E8-42E3-D45F-108DC73C3DA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Graphic 7">
            <a:extLst>
              <a:ext uri="{FF2B5EF4-FFF2-40B4-BE49-F238E27FC236}">
                <a16:creationId xmlns:a16="http://schemas.microsoft.com/office/drawing/2014/main" id="{DBEE9658-968B-AD47-AEE2-E51840AB2B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5A6E4D11-3DE2-8046-B707-A838C03B3D5B}"/>
              </a:ext>
            </a:extLst>
          </p:cNvPr>
          <p:cNvSpPr/>
          <p:nvPr userDrawn="1"/>
        </p:nvSpPr>
        <p:spPr>
          <a:xfrm>
            <a:off x="914400" y="2114550"/>
            <a:ext cx="2857500" cy="2857500"/>
          </a:xfrm>
          <a:prstGeom prst="roundRect">
            <a:avLst>
              <a:gd name="adj" fmla="val 63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10" name="Скругленный прямоугольник 3">
            <a:extLst>
              <a:ext uri="{FF2B5EF4-FFF2-40B4-BE49-F238E27FC236}">
                <a16:creationId xmlns:a16="http://schemas.microsoft.com/office/drawing/2014/main" id="{5A6E4D11-3DE2-8046-B707-A838C03B3D5B}"/>
              </a:ext>
            </a:extLst>
          </p:cNvPr>
          <p:cNvSpPr/>
          <p:nvPr userDrawn="1"/>
        </p:nvSpPr>
        <p:spPr>
          <a:xfrm>
            <a:off x="4667250" y="2114550"/>
            <a:ext cx="2857500" cy="2857500"/>
          </a:xfrm>
          <a:prstGeom prst="roundRect">
            <a:avLst>
              <a:gd name="adj" fmla="val 63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11" name="Скругленный прямоугольник 3">
            <a:extLst>
              <a:ext uri="{FF2B5EF4-FFF2-40B4-BE49-F238E27FC236}">
                <a16:creationId xmlns:a16="http://schemas.microsoft.com/office/drawing/2014/main" id="{5A6E4D11-3DE2-8046-B707-A838C03B3D5B}"/>
              </a:ext>
            </a:extLst>
          </p:cNvPr>
          <p:cNvSpPr/>
          <p:nvPr userDrawn="1"/>
        </p:nvSpPr>
        <p:spPr>
          <a:xfrm>
            <a:off x="8420100" y="2114550"/>
            <a:ext cx="2857500" cy="2857500"/>
          </a:xfrm>
          <a:prstGeom prst="roundRect">
            <a:avLst>
              <a:gd name="adj" fmla="val 63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882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R-коды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3001E3D7-FF27-4745-943E-3161C04E8240}"/>
              </a:ext>
            </a:extLst>
          </p:cNvPr>
          <p:cNvSpPr/>
          <p:nvPr userDrawn="1"/>
        </p:nvSpPr>
        <p:spPr>
          <a:xfrm>
            <a:off x="8170223" y="1866900"/>
            <a:ext cx="2552700" cy="2536825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4ED8859F-7DCF-D049-A208-AE469A0503C3}"/>
              </a:ext>
            </a:extLst>
          </p:cNvPr>
          <p:cNvSpPr/>
          <p:nvPr userDrawn="1"/>
        </p:nvSpPr>
        <p:spPr>
          <a:xfrm>
            <a:off x="4230688" y="1866900"/>
            <a:ext cx="2552700" cy="2536825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8265D06B-6054-0946-B11C-EF25176173EF}"/>
              </a:ext>
            </a:extLst>
          </p:cNvPr>
          <p:cNvSpPr/>
          <p:nvPr userDrawn="1"/>
        </p:nvSpPr>
        <p:spPr>
          <a:xfrm>
            <a:off x="304801" y="1866899"/>
            <a:ext cx="2552700" cy="2536825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DCED0796-A101-EF3E-4A06-EC6154BF95F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9404" y="1993564"/>
            <a:ext cx="2283493" cy="2283493"/>
          </a:xfrm>
          <a:prstGeom prst="roundRect">
            <a:avLst>
              <a:gd name="adj" fmla="val 7289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QR-</a:t>
            </a:r>
            <a:r>
              <a:rPr lang="ru-RU" dirty="0"/>
              <a:t>код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9C4702-8849-3A50-A370-092334C24D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8084" y="4616194"/>
            <a:ext cx="3708400" cy="11487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Tochka Extended" panose="02000803030000020003" pitchFamily="2" charset="0"/>
              </a:defRPr>
            </a:lvl1pPr>
            <a:lvl2pPr>
              <a:defRPr b="1" i="0">
                <a:latin typeface="Arial" panose="02000503030000020003" pitchFamily="2" charset="0"/>
              </a:defRPr>
            </a:lvl2pPr>
            <a:lvl3pPr>
              <a:defRPr b="0" i="0">
                <a:latin typeface="TT Norms Tochka Extended" panose="02000803030000020003" pitchFamily="2" charset="0"/>
              </a:defRPr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ED777114-A0D9-9163-F5E6-043286859E6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71265" y="1993564"/>
            <a:ext cx="2283493" cy="2283493"/>
          </a:xfrm>
          <a:prstGeom prst="roundRect">
            <a:avLst>
              <a:gd name="adj" fmla="val 7289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QR-</a:t>
            </a:r>
            <a:r>
              <a:rPr lang="ru-RU" dirty="0"/>
              <a:t>код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4336981-F475-5A7C-2A99-36881799E2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4500" y="4616194"/>
            <a:ext cx="3708400" cy="11487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Tochka Extended" panose="02000803030000020003" pitchFamily="2" charset="0"/>
              </a:defRPr>
            </a:lvl1pPr>
            <a:lvl2pPr>
              <a:defRPr b="1" i="0">
                <a:latin typeface="Arial" panose="02000503030000020003" pitchFamily="2" charset="0"/>
              </a:defRPr>
            </a:lvl2pPr>
            <a:lvl3pPr>
              <a:defRPr b="0" i="0">
                <a:latin typeface="TT Norms Tochka Extended" panose="02000803030000020003" pitchFamily="2" charset="0"/>
              </a:defRPr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E5008D2C-37B3-DD8B-9EF1-301825DD4BB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04826" y="1993564"/>
            <a:ext cx="2283493" cy="2283493"/>
          </a:xfrm>
          <a:prstGeom prst="roundRect">
            <a:avLst>
              <a:gd name="adj" fmla="val 7289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QR-</a:t>
            </a:r>
            <a:r>
              <a:rPr lang="ru-RU" dirty="0"/>
              <a:t>код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79CD161-C5D9-99A5-3A96-5E8E553A27F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5519" y="4616194"/>
            <a:ext cx="3708400" cy="11487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Tochka Extended" panose="02000803030000020003" pitchFamily="2" charset="0"/>
              </a:defRPr>
            </a:lvl1pPr>
            <a:lvl2pPr>
              <a:defRPr b="1" i="0">
                <a:latin typeface="Arial" panose="02000503030000020003" pitchFamily="2" charset="0"/>
              </a:defRPr>
            </a:lvl2pPr>
            <a:lvl3pPr>
              <a:defRPr b="0" i="0">
                <a:latin typeface="TT Norms Tochka Extended" panose="02000803030000020003" pitchFamily="2" charset="0"/>
              </a:defRPr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8D573D3-4FCA-BE1C-1611-027972B86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 b="1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78F72A-D5D5-64B3-8A31-2261F86C6DE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362D68-444A-5069-5420-FAC8BFA2055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sz="1400"/>
          </a:p>
        </p:txBody>
      </p:sp>
      <p:pic>
        <p:nvPicPr>
          <p:cNvPr id="15" name="Graphic 7">
            <a:extLst>
              <a:ext uri="{FF2B5EF4-FFF2-40B4-BE49-F238E27FC236}">
                <a16:creationId xmlns:a16="http://schemas.microsoft.com/office/drawing/2014/main" id="{7C674F80-F7D0-FC4D-B1F6-9B7E11FB89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242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1 спикер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4C795297-6A65-4949-8703-69846AADBB78}"/>
              </a:ext>
            </a:extLst>
          </p:cNvPr>
          <p:cNvSpPr/>
          <p:nvPr userDrawn="1"/>
        </p:nvSpPr>
        <p:spPr>
          <a:xfrm>
            <a:off x="9137650" y="4208463"/>
            <a:ext cx="2354263" cy="2343150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1" y="4491303"/>
            <a:ext cx="7639051" cy="2402966"/>
          </a:xfrm>
        </p:spPr>
        <p:txBody>
          <a:bodyPr anchor="b"/>
          <a:lstStyle>
            <a:lvl1pPr>
              <a:lnSpc>
                <a:spcPct val="70000"/>
              </a:lnSpc>
              <a:defRPr lang="en-US" sz="10900" kern="1200" cap="all" spc="67" baseline="0" dirty="0" b="1">
                <a:solidFill>
                  <a:schemeClr val="bg1"/>
                </a:solidFill>
                <a:latin typeface="ABC Gravity Compressed Cyrillic" pitchFamily="2" charset="77"/>
                <a:ea typeface="ABC Gravity Compressed Cyrillic" pitchFamily="2" charset="77"/>
                <a:cs typeface="+mn-cs"/>
              </a:defRPr>
            </a:lvl1pPr>
          </a:lstStyle>
          <a:p>
            <a:pPr marL="0" lvl="0" algn="l" defTabSz="609555" rtl="0" eaLnBrk="1" latinLnBrk="0" hangingPunct="1">
              <a:lnSpc>
                <a:spcPct val="70000"/>
              </a:lnSpc>
              <a:spcBef>
                <a:spcPct val="0"/>
              </a:spcBef>
              <a:buNone/>
            </a:pPr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4FC34F2-45DB-BFF0-7ED8-B7173B0E67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44541" y="4309004"/>
            <a:ext cx="2142067" cy="2142067"/>
          </a:xfrm>
          <a:prstGeom prst="roundRect">
            <a:avLst>
              <a:gd name="adj" fmla="val 8537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QR-код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459FBA-8221-7281-285E-F0D56B4478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33419" y="2546044"/>
            <a:ext cx="2745316" cy="13336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ru-RU" b="0" i="0" dirty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Имя Фамилия</a:t>
            </a:r>
            <a:br>
              <a:rPr lang="ru-RU" dirty="0"/>
            </a:br>
            <a:r>
              <a:rPr lang="ru-RU" dirty="0"/>
              <a:t>+7 (999) 999-99-99</a:t>
            </a:r>
            <a:br>
              <a:rPr lang="ru-RU" dirty="0"/>
            </a:br>
            <a:r>
              <a:rPr lang="ru-RU" dirty="0"/>
              <a:t>@</a:t>
            </a:r>
            <a:r>
              <a:rPr lang="en-US" dirty="0"/>
              <a:t>sample (</a:t>
            </a:r>
            <a:r>
              <a:rPr lang="en-US" dirty="0" err="1"/>
              <a:t>Tg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 err="1"/>
              <a:t>sample@mail.ru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671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2 спикер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00498A4-DBFC-2344-9004-15F7093C6766}"/>
              </a:ext>
            </a:extLst>
          </p:cNvPr>
          <p:cNvSpPr/>
          <p:nvPr userDrawn="1"/>
        </p:nvSpPr>
        <p:spPr>
          <a:xfrm>
            <a:off x="6978650" y="4208463"/>
            <a:ext cx="2358496" cy="2352277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2C2747C0-67AC-E74F-873D-FF95E12CF65F}"/>
              </a:ext>
            </a:extLst>
          </p:cNvPr>
          <p:cNvSpPr/>
          <p:nvPr userDrawn="1"/>
        </p:nvSpPr>
        <p:spPr>
          <a:xfrm>
            <a:off x="9527117" y="4208463"/>
            <a:ext cx="2358496" cy="2352277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1" y="4483950"/>
            <a:ext cx="6269037" cy="2410319"/>
          </a:xfrm>
        </p:spPr>
        <p:txBody>
          <a:bodyPr anchor="b"/>
          <a:lstStyle>
            <a:lvl1pPr>
              <a:lnSpc>
                <a:spcPct val="70000"/>
              </a:lnSpc>
              <a:defRPr lang="en-US" sz="10900" kern="1200" cap="all" spc="67" baseline="0" dirty="0" b="1">
                <a:solidFill>
                  <a:schemeClr val="bg1"/>
                </a:solidFill>
                <a:latin typeface="ABC Gravity Compressed Cyrillic" pitchFamily="2" charset="77"/>
                <a:ea typeface="ABC Gravity Compressed Cyrillic" pitchFamily="2" charset="77"/>
                <a:cs typeface="+mn-cs"/>
              </a:defRPr>
            </a:lvl1pPr>
          </a:lstStyle>
          <a:p>
            <a:pPr marL="0" lvl="0" algn="l" defTabSz="609555" rtl="0" eaLnBrk="1" latinLnBrk="0" hangingPunct="1">
              <a:lnSpc>
                <a:spcPct val="70000"/>
              </a:lnSpc>
              <a:spcBef>
                <a:spcPct val="0"/>
              </a:spcBef>
              <a:buNone/>
            </a:pPr>
            <a:r>
              <a:rPr lang="ru-RU"/>
              <a:t>Спасибо </a:t>
            </a:r>
            <a:br>
              <a:rPr lang="ru-RU"/>
            </a:br>
            <a:r>
              <a:rPr lang="ru-RU"/>
              <a:t>за внимание!</a:t>
            </a: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4FC34F2-45DB-BFF0-7ED8-B7173B0E67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35331" y="4309004"/>
            <a:ext cx="2142067" cy="2142067"/>
          </a:xfrm>
          <a:prstGeom prst="roundRect">
            <a:avLst>
              <a:gd name="adj" fmla="val 8537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marL="0" marR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ended" panose="020B0604020202020204" pitchFamily="34" charset="0"/>
              <a:buNone/>
              <a:tabLst/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ended" panose="020B0604020202020204" pitchFamily="34" charset="0"/>
              <a:buNone/>
              <a:tabLst/>
              <a:defRPr/>
            </a:pPr>
            <a:r>
              <a:rPr lang="ru-RU" dirty="0"/>
              <a:t>QR-код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459FBA-8221-7281-285E-F0D56B4478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78650" y="315031"/>
            <a:ext cx="3920067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spcAft>
                <a:spcPts val="600"/>
              </a:spcAft>
              <a:defRPr lang="ru-RU" b="0" i="0" dirty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>
              <a:lnSpc>
                <a:spcPct val="100000"/>
              </a:lnSpc>
            </a:pPr>
            <a:r>
              <a:rPr lang="ru-RU" dirty="0"/>
              <a:t>Имя Фамилия</a:t>
            </a:r>
            <a:br>
              <a:rPr lang="ru-RU" dirty="0"/>
            </a:br>
            <a:r>
              <a:rPr lang="ru-RU" dirty="0"/>
              <a:t>+7 (999) 999-99-99</a:t>
            </a:r>
            <a:br>
              <a:rPr lang="ru-RU" dirty="0"/>
            </a:br>
            <a:r>
              <a:rPr lang="ru-RU" dirty="0"/>
              <a:t>@</a:t>
            </a:r>
            <a:r>
              <a:rPr lang="en-US" dirty="0"/>
              <a:t>sample (</a:t>
            </a:r>
            <a:r>
              <a:rPr lang="en-US" dirty="0" err="1"/>
              <a:t>Tg</a:t>
            </a:r>
            <a:r>
              <a:rPr lang="en-US" dirty="0"/>
              <a:t>)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6098FD1C-3BEA-E46E-FD6C-B730B90471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85541" y="4309003"/>
            <a:ext cx="2142067" cy="2142067"/>
          </a:xfrm>
          <a:prstGeom prst="roundRect">
            <a:avLst>
              <a:gd name="adj" fmla="val 8537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marL="0" marR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ended" panose="020B0604020202020204" pitchFamily="34" charset="0"/>
              <a:buNone/>
              <a:tabLst/>
              <a:defRPr lang="ru-RU" sz="2000" b="0" i="0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0495C00-F6E0-7588-8384-C8F24306AC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78650" y="1688300"/>
            <a:ext cx="3920067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spcAft>
                <a:spcPts val="600"/>
              </a:spcAft>
              <a:defRPr lang="ru-RU" b="0" i="0" dirty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>
              <a:lnSpc>
                <a:spcPct val="100000"/>
              </a:lnSpc>
            </a:pPr>
            <a:r>
              <a:rPr lang="ru-RU" dirty="0"/>
              <a:t>Имя Фамилия</a:t>
            </a:r>
            <a:br>
              <a:rPr lang="ru-RU" dirty="0"/>
            </a:br>
            <a:r>
              <a:rPr lang="ru-RU" dirty="0"/>
              <a:t>+7 (999) 999-99-99</a:t>
            </a:r>
            <a:br>
              <a:rPr lang="ru-RU" dirty="0"/>
            </a:br>
            <a:r>
              <a:rPr lang="ru-RU" dirty="0"/>
              <a:t>@</a:t>
            </a:r>
            <a:r>
              <a:rPr lang="en-US" dirty="0"/>
              <a:t>sample (</a:t>
            </a:r>
            <a:r>
              <a:rPr lang="en-US" dirty="0" err="1"/>
              <a:t>Tg</a:t>
            </a:r>
            <a:r>
              <a:rPr lang="en-US" dirty="0"/>
              <a:t>)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028CAA0-62F3-A3C2-FADC-217379383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06165" y="3773849"/>
            <a:ext cx="2131485" cy="317716"/>
          </a:xfrm>
          <a:prstGeom prst="rect">
            <a:avLst/>
          </a:prstGeom>
        </p:spPr>
        <p:txBody>
          <a:bodyPr rIns="0" anchor="t"/>
          <a:lstStyle>
            <a:lvl1pP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внутри</a:t>
            </a:r>
            <a:endParaRPr lang="ru-RU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0D434B3-FF10-1B6F-53C7-1664CDD1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27117" y="3781732"/>
            <a:ext cx="2131485" cy="317716"/>
          </a:xfrm>
          <a:prstGeom prst="rect">
            <a:avLst/>
          </a:prstGeom>
        </p:spPr>
        <p:txBody>
          <a:bodyPr rIns="0" anchor="t"/>
          <a:lstStyle>
            <a:lvl1pP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внутри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4721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3 спикер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1" y="1379924"/>
            <a:ext cx="8635667" cy="2410319"/>
          </a:xfr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70000"/>
              </a:lnSpc>
              <a:defRPr lang="en-US" sz="10900" cap="all" baseline="0" dirty="0" b="1">
                <a:solidFill>
                  <a:schemeClr val="bg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459FBA-8221-7281-285E-F0D56B4478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911" y="5363221"/>
            <a:ext cx="2731559" cy="1231106"/>
          </a:xfrm>
          <a:prstGeom prst="rect">
            <a:avLst/>
          </a:prstGeom>
        </p:spPr>
        <p:txBody>
          <a:bodyPr rIns="0" anchor="b"/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Имя Фамилия</a:t>
            </a:r>
            <a:br>
              <a:rPr lang="ru-RU" dirty="0"/>
            </a:br>
            <a:r>
              <a:rPr lang="ru-RU" dirty="0"/>
              <a:t>+7 (999) 999-99-99</a:t>
            </a:r>
            <a:br>
              <a:rPr lang="ru-RU" dirty="0"/>
            </a:br>
            <a:r>
              <a:rPr lang="ru-RU" dirty="0"/>
              <a:t>@</a:t>
            </a:r>
            <a:r>
              <a:rPr lang="en-US" dirty="0"/>
              <a:t>sample (</a:t>
            </a:r>
            <a:r>
              <a:rPr lang="en-US" dirty="0" err="1"/>
              <a:t>Tg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 err="1"/>
              <a:t>sample@mail.ru</a:t>
            </a:r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0495C00-F6E0-7588-8384-C8F24306AC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78718" y="5363221"/>
            <a:ext cx="2731559" cy="1231106"/>
          </a:xfrm>
          <a:prstGeom prst="rect">
            <a:avLst/>
          </a:prstGeom>
        </p:spPr>
        <p:txBody>
          <a:bodyPr rIns="0" anchor="b"/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Имя Фамилия</a:t>
            </a:r>
            <a:br>
              <a:rPr lang="ru-RU"/>
            </a:br>
            <a:r>
              <a:rPr lang="ru-RU"/>
              <a:t>+7 (999) 999-99-99</a:t>
            </a:r>
            <a:br>
              <a:rPr lang="ru-RU"/>
            </a:br>
            <a:r>
              <a:rPr lang="ru-RU"/>
              <a:t>@</a:t>
            </a:r>
            <a:r>
              <a:rPr lang="en-US"/>
              <a:t>sample (</a:t>
            </a:r>
            <a:r>
              <a:rPr lang="en-US" err="1"/>
              <a:t>Tg</a:t>
            </a:r>
            <a:r>
              <a:rPr lang="en-US"/>
              <a:t>)</a:t>
            </a:r>
            <a:br>
              <a:rPr lang="en-US"/>
            </a:br>
            <a:r>
              <a:rPr lang="en-US"/>
              <a:t>sample@mail.ru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90B5291-D22E-92F6-32E6-D9C90ECC30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21613" y="5363221"/>
            <a:ext cx="2731559" cy="1231106"/>
          </a:xfrm>
          <a:prstGeom prst="rect">
            <a:avLst/>
          </a:prstGeom>
        </p:spPr>
        <p:txBody>
          <a:bodyPr rIns="0" anchor="b"/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Имя Фамилия</a:t>
            </a:r>
            <a:br>
              <a:rPr lang="ru-RU"/>
            </a:br>
            <a:r>
              <a:rPr lang="ru-RU"/>
              <a:t>+7 (999) 999-99-99</a:t>
            </a:r>
            <a:br>
              <a:rPr lang="ru-RU"/>
            </a:br>
            <a:r>
              <a:rPr lang="ru-RU"/>
              <a:t>@</a:t>
            </a:r>
            <a:r>
              <a:rPr lang="en-US"/>
              <a:t>sample (</a:t>
            </a:r>
            <a:r>
              <a:rPr lang="en-US" err="1"/>
              <a:t>Tg</a:t>
            </a:r>
            <a:r>
              <a:rPr lang="en-US"/>
              <a:t>)</a:t>
            </a:r>
            <a:br>
              <a:rPr lang="en-US"/>
            </a:br>
            <a:r>
              <a:rPr lang="en-US"/>
              <a:t>sample@mail.ru</a:t>
            </a:r>
          </a:p>
        </p:txBody>
      </p:sp>
    </p:spTree>
    <p:extLst>
      <p:ext uri="{BB962C8B-B14F-4D97-AF65-F5344CB8AC3E}">
        <p14:creationId xmlns:p14="http://schemas.microsoft.com/office/powerpoint/2010/main" val="19158283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сердц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E20A24-FB63-4546-8604-1B294C311C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4859"/>
          <a:stretch/>
        </p:blipFill>
        <p:spPr>
          <a:xfrm>
            <a:off x="6761044" y="526004"/>
            <a:ext cx="5430956" cy="604678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0D0162-013A-08C8-5E2C-AA3030649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1" y="4491303"/>
            <a:ext cx="7639051" cy="2402966"/>
          </a:xfrm>
        </p:spPr>
        <p:txBody>
          <a:bodyPr vert="horz" lIns="0" tIns="0" rIns="0" bIns="0" rtlCol="0" anchor="b">
            <a:spAutoFit/>
          </a:bodyPr>
          <a:lstStyle>
            <a:lvl1pPr>
              <a:lnSpc>
                <a:spcPct val="70000"/>
              </a:lnSpc>
              <a:defRPr lang="en-US" sz="10900" cap="all" baseline="0" dirty="0" b="1">
                <a:solidFill>
                  <a:schemeClr val="bg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899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+ призы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FB10F6-9AC5-5E46-A4BE-CAB68E3FE2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68800" y="-2177"/>
            <a:ext cx="78232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0D0162-013A-08C8-5E2C-AA3030649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1" y="3510280"/>
            <a:ext cx="10193337" cy="2402966"/>
          </a:xfr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0000"/>
              </a:lnSpc>
              <a:defRPr lang="en-US" sz="10900" cap="all" baseline="0" dirty="0" b="1">
                <a:solidFill>
                  <a:schemeClr val="bg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ЛЕТС ГОУ </a:t>
            </a:r>
            <a:br>
              <a:rPr lang="ru-RU" dirty="0"/>
            </a:br>
            <a:r>
              <a:rPr lang="ru-RU" dirty="0"/>
              <a:t>В ТОЧКА БАНК!</a:t>
            </a:r>
            <a:endParaRPr lang="en-U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C7633CD-BA93-E44B-9F35-CE3F47A24F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911" y="5994272"/>
            <a:ext cx="6261627" cy="615553"/>
          </a:xfrm>
          <a:prstGeom prst="rect">
            <a:avLst/>
          </a:prstGeom>
        </p:spPr>
        <p:txBody>
          <a:bodyPr rIns="0" anchor="b"/>
          <a:lstStyle>
            <a:lvl1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Создавать так, как считаешь нужным, в команде профессионалов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8184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+ вопросы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3FD2AED-B42D-A948-849F-67C3C49AE2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0971" y="0"/>
            <a:ext cx="7162518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0D0162-013A-08C8-5E2C-AA3030649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034" y="4512278"/>
            <a:ext cx="5680074" cy="2402966"/>
          </a:xfr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0000"/>
              </a:lnSpc>
              <a:defRPr lang="en-US" sz="10900" cap="all" baseline="0" dirty="0" b="1">
                <a:solidFill>
                  <a:schemeClr val="bg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ОСТАЛИСЬ ВОПРОСЫ?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1936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+ призыв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0D0162-013A-08C8-5E2C-AA3030649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0" y="4510413"/>
            <a:ext cx="10587037" cy="2402966"/>
          </a:xfr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0000"/>
              </a:lnSpc>
              <a:defRPr lang="en-US" sz="10900" cap="all" baseline="0" dirty="0" b="1">
                <a:solidFill>
                  <a:schemeClr val="bg1"/>
                </a:solidFill>
                <a:latin typeface="ABC Gravity Compressed Cyrillic" pitchFamily="2" charset="0"/>
                <a:ea typeface="ABC Gravity Compressed Cyrillic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СОЗДАВАЙ РЕШЕНИЯ С СИЛЬНОЙ КОМАНДОЙ!</a:t>
            </a:r>
            <a:endParaRPr lang="en-US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0B02531-A66B-F24C-8DFC-BBA3FCD760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46439" y="2992"/>
            <a:ext cx="7949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412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лого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768" y="3040657"/>
            <a:ext cx="3656469" cy="48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9962"/>
      </p:ext>
    </p:extLst>
  </p:cSld>
  <p:clrMapOvr>
    <a:masterClrMapping/>
  </p:clrMapOvr>
</p:sldLayout>
</file>

<file path=ppt/slideMasters/_rels/merge_o_slideMaster1.xml.rels><?xml version='1.0' encoding='utf-8'?>
<Relationships xmlns="http://schemas.openxmlformats.org/package/2006/relationships"><Relationship Type="http://schemas.openxmlformats.org/officeDocument/2006/relationships/image" Target="/ppt/media/merge_o_image.png" Id="R304e2aef3a5f460e"/><Relationship Type="http://schemas.openxmlformats.org/officeDocument/2006/relationships/theme" Target="/ppt/slideMasters/theme/merge_o_theme2.xml" Id="R0bbb207f14464739"/><Relationship Type="http://schemas.openxmlformats.org/officeDocument/2006/relationships/slideLayout" Target="/ppt/slideLayouts/merge_o_slideLayout1.xml" Id="R5b29356a0207475d"/><Relationship Type="http://schemas.openxmlformats.org/officeDocument/2006/relationships/slideLayout" Target="/ppt/slideLayouts/merge_o_slideLayout2.xml" Id="R16c5f0da8e7b413e"/><Relationship Type="http://schemas.openxmlformats.org/officeDocument/2006/relationships/slideLayout" Target="/ppt/slideLayouts/merge_o_slideLayout3.xml" Id="R7e3ebd92a63943bd"/><Relationship Type="http://schemas.openxmlformats.org/officeDocument/2006/relationships/slideLayout" Target="/ppt/slideLayouts/merge_o_slideLayout4.xml" Id="Rfa5be30fc6bd468f"/><Relationship Type="http://schemas.openxmlformats.org/officeDocument/2006/relationships/slideLayout" Target="/ppt/slideLayouts/merge_o_slideLayout5.xml" Id="R0482bd4c12254b99"/><Relationship Type="http://schemas.openxmlformats.org/officeDocument/2006/relationships/slideLayout" Target="/ppt/slideLayouts/merge_o_slideLayout6.xml" Id="Rf12f274505ac402c"/><Relationship Type="http://schemas.openxmlformats.org/officeDocument/2006/relationships/slideLayout" Target="/ppt/slideLayouts/merge_o_slideLayout7.xml" Id="R9fff22dc016d416d"/><Relationship Type="http://schemas.openxmlformats.org/officeDocument/2006/relationships/slideLayout" Target="/ppt/slideLayouts/merge_o_slideLayout8.xml" Id="R7d0ea8a08cb24785"/><Relationship Type="http://schemas.openxmlformats.org/officeDocument/2006/relationships/slideLayout" Target="/ppt/slideLayouts/merge_o_slideLayout9.xml" Id="R5b9c4b6568234b9d"/><Relationship Type="http://schemas.openxmlformats.org/officeDocument/2006/relationships/slideLayout" Target="/ppt/slideLayouts/merge_o_slideLayout10.xml" Id="R6fd7e1bff0884b29"/><Relationship Type="http://schemas.openxmlformats.org/officeDocument/2006/relationships/slideLayout" Target="/ppt/slideLayouts/merge_o_slideLayout11.xml" Id="R1a3a7110f24f45ce"/><Relationship Type="http://schemas.openxmlformats.org/officeDocument/2006/relationships/slideLayout" Target="/ppt/slideLayouts/merge_o_slideLayout12.xml" Id="R549f0328930146b8"/><Relationship Type="http://schemas.openxmlformats.org/officeDocument/2006/relationships/slideLayout" Target="/ppt/slideLayouts/merge_o_slideLayout13.xml" Id="R00e67d995844405d"/><Relationship Type="http://schemas.openxmlformats.org/officeDocument/2006/relationships/slideLayout" Target="/ppt/slideLayouts/merge_o_slideLayout14.xml" Id="R403cbdb315c34b59"/><Relationship Type="http://schemas.openxmlformats.org/officeDocument/2006/relationships/slideLayout" Target="/ppt/slideLayouts/merge_o_slideLayout15.xml" Id="R2d1de9a6197e4e69"/><Relationship Type="http://schemas.openxmlformats.org/officeDocument/2006/relationships/slideLayout" Target="/ppt/slideLayouts/merge_o_slideLayout16.xml" Id="R11c9381dade1496f"/><Relationship Type="http://schemas.openxmlformats.org/officeDocument/2006/relationships/slideLayout" Target="/ppt/slideLayouts/merge_o_slideLayout17.xml" Id="R13e7f0a73e0f4fa8"/><Relationship Type="http://schemas.openxmlformats.org/officeDocument/2006/relationships/slideLayout" Target="/ppt/slideLayouts/merge_o_slideLayout18.xml" Id="R2acab43254f54b18"/><Relationship Type="http://schemas.openxmlformats.org/officeDocument/2006/relationships/slideLayout" Target="/ppt/slideLayouts/merge_o_slideLayout19.xml" Id="R4609373109b84424"/><Relationship Type="http://schemas.openxmlformats.org/officeDocument/2006/relationships/slideLayout" Target="/ppt/slideLayouts/merge_o_slideLayout20.xml" Id="R58c31dd25cb94ff8"/><Relationship Type="http://schemas.openxmlformats.org/officeDocument/2006/relationships/slideLayout" Target="/ppt/slideLayouts/merge_o_slideLayout21.xml" Id="R7c19e7ecda084e7a"/><Relationship Type="http://schemas.openxmlformats.org/officeDocument/2006/relationships/slideLayout" Target="/ppt/slideLayouts/merge_o_slideLayout22.xml" Id="R6e2527f398c7472a"/><Relationship Type="http://schemas.openxmlformats.org/officeDocument/2006/relationships/slideLayout" Target="/ppt/slideLayouts/merge_o_slideLayout23.xml" Id="R7facfadf962743d3"/><Relationship Type="http://schemas.openxmlformats.org/officeDocument/2006/relationships/slideLayout" Target="/ppt/slideLayouts/merge_o_slideLayout24.xml" Id="R19c599840d234806"/><Relationship Type="http://schemas.openxmlformats.org/officeDocument/2006/relationships/slideLayout" Target="/ppt/slideLayouts/merge_o_slideLayout25.xml" Id="R2c61485645584512"/><Relationship Type="http://schemas.openxmlformats.org/officeDocument/2006/relationships/slideLayout" Target="/ppt/slideLayouts/merge_o_slideLayout26.xml" Id="Ref2fd975b1704896"/><Relationship Type="http://schemas.openxmlformats.org/officeDocument/2006/relationships/slideLayout" Target="/ppt/slideLayouts/merge_o_slideLayout27.xml" Id="Rf1f68c0e3aef4fb6"/><Relationship Type="http://schemas.openxmlformats.org/officeDocument/2006/relationships/slideLayout" Target="/ppt/slideLayouts/merge_o_slideLayout28.xml" Id="R540689cc696c4dda"/></Relationships>
</file>

<file path=ppt/slideMasters/_rels/slideMaster1.xml.rels><?xml version='1.0' encoding='utf-8'?>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merge_o_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1">
            <a:extLst xmlns:a="http://schemas.openxmlformats.org/drawingml/2006/main">
              <a:ext uri="{FF2B5EF4-FFF2-40B4-BE49-F238E27FC236}">
                <a16:creationId xmlns:a16="http://schemas.microsoft.com/office/drawing/2014/main" id="{35320F67-4EF9-4BBA-8CE2-F8CAC44531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2920" y="206591"/>
            <a:ext cx="9605600" cy="14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R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T Norms Tochka Extended"/>
              <a:buNone/>
              <a:defRPr sz="4533" i="0" u="none" cap="none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T Norms Tochka Extended"/>
              <a:buNone/>
              <a:defRPr sz="45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T Norms Tochka Extended"/>
              <a:buNone/>
              <a:defRPr sz="45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T Norms Tochka Extended"/>
              <a:buNone/>
              <a:defRPr sz="45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T Norms Tochka Extended"/>
              <a:buNone/>
              <a:defRPr sz="45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T Norms Tochka Extended"/>
              <a:buNone/>
              <a:defRPr sz="45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T Norms Tochka Extended"/>
              <a:buNone/>
              <a:defRPr sz="45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T Norms Tochka Extended"/>
              <a:buNone/>
              <a:defRPr sz="45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T Norms Tochka Extended"/>
              <a:buNone/>
              <a:defRPr sz="45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/>
        </p:txBody>
      </p:sp>
      <p:pic>
        <p:nvPicPr>
          <p:cNvPr id="11" name="Google Shape;7;p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04e2aef3a5f460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310288" y="263531"/>
            <a:ext cx="1568453" cy="2085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" name="Google Shape;8;p1">
            <a:extLst xmlns:a="http://schemas.openxmlformats.org/drawingml/2006/main">
              <a:ext uri="{FF2B5EF4-FFF2-40B4-BE49-F238E27FC236}">
                <a16:creationId xmlns:a16="http://schemas.microsoft.com/office/drawing/2014/main" id="{F3C05BE8-7DB7-433A-A875-217894116C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816409" y="6333133"/>
            <a:ext cx="2222400" cy="52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>
            <a:lvl1pPr algn="r">
              <a:buNone/>
              <a:defRPr sz="13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 algn="r">
              <a:buNone/>
              <a:defRPr sz="13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 algn="r">
              <a:buNone/>
              <a:defRPr sz="13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 algn="r">
              <a:buNone/>
              <a:defRPr sz="13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 algn="r">
              <a:buNone/>
              <a:defRPr sz="13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 algn="r">
              <a:buNone/>
              <a:defRPr sz="13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 algn="r">
              <a:buNone/>
              <a:defRPr sz="13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 algn="r">
              <a:buNone/>
              <a:defRPr sz="13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 algn="r">
              <a:buNone/>
              <a:defRPr sz="1333" b="1">
                <a:solidFill>
                  <a:schemeClr val="dk1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29356a0207475d"/>
    <p:sldLayoutId xmlns:r="http://schemas.openxmlformats.org/officeDocument/2006/relationships" id="2147483650" r:id="R16c5f0da8e7b413e"/>
    <p:sldLayoutId xmlns:r="http://schemas.openxmlformats.org/officeDocument/2006/relationships" id="2147483651" r:id="R7e3ebd92a63943bd"/>
    <p:sldLayoutId xmlns:r="http://schemas.openxmlformats.org/officeDocument/2006/relationships" id="2147483652" r:id="Rfa5be30fc6bd468f"/>
    <p:sldLayoutId xmlns:r="http://schemas.openxmlformats.org/officeDocument/2006/relationships" id="2147483653" r:id="R0482bd4c12254b99"/>
    <p:sldLayoutId xmlns:r="http://schemas.openxmlformats.org/officeDocument/2006/relationships" id="2147483654" r:id="Rf12f274505ac402c"/>
    <p:sldLayoutId xmlns:r="http://schemas.openxmlformats.org/officeDocument/2006/relationships" id="2147483655" r:id="R9fff22dc016d416d"/>
    <p:sldLayoutId xmlns:r="http://schemas.openxmlformats.org/officeDocument/2006/relationships" id="2147483656" r:id="R7d0ea8a08cb24785"/>
    <p:sldLayoutId xmlns:r="http://schemas.openxmlformats.org/officeDocument/2006/relationships" id="2147483657" r:id="R5b9c4b6568234b9d"/>
    <p:sldLayoutId xmlns:r="http://schemas.openxmlformats.org/officeDocument/2006/relationships" id="2147483658" r:id="R6fd7e1bff0884b29"/>
    <p:sldLayoutId xmlns:r="http://schemas.openxmlformats.org/officeDocument/2006/relationships" id="2147483659" r:id="R1a3a7110f24f45ce"/>
    <p:sldLayoutId xmlns:r="http://schemas.openxmlformats.org/officeDocument/2006/relationships" id="2147483660" r:id="R549f0328930146b8"/>
    <p:sldLayoutId xmlns:r="http://schemas.openxmlformats.org/officeDocument/2006/relationships" id="2147483661" r:id="R00e67d995844405d"/>
    <p:sldLayoutId xmlns:r="http://schemas.openxmlformats.org/officeDocument/2006/relationships" id="2147483662" r:id="R403cbdb315c34b59"/>
    <p:sldLayoutId xmlns:r="http://schemas.openxmlformats.org/officeDocument/2006/relationships" id="2147483663" r:id="R2d1de9a6197e4e69"/>
    <p:sldLayoutId xmlns:r="http://schemas.openxmlformats.org/officeDocument/2006/relationships" id="2147483664" r:id="R11c9381dade1496f"/>
    <p:sldLayoutId xmlns:r="http://schemas.openxmlformats.org/officeDocument/2006/relationships" id="2147483665" r:id="R13e7f0a73e0f4fa8"/>
    <p:sldLayoutId xmlns:r="http://schemas.openxmlformats.org/officeDocument/2006/relationships" id="2147483666" r:id="R2acab43254f54b18"/>
    <p:sldLayoutId xmlns:r="http://schemas.openxmlformats.org/officeDocument/2006/relationships" id="2147483667" r:id="R4609373109b84424"/>
    <p:sldLayoutId xmlns:r="http://schemas.openxmlformats.org/officeDocument/2006/relationships" id="2147483668" r:id="R58c31dd25cb94ff8"/>
    <p:sldLayoutId xmlns:r="http://schemas.openxmlformats.org/officeDocument/2006/relationships" id="2147483669" r:id="R7c19e7ecda084e7a"/>
    <p:sldLayoutId xmlns:r="http://schemas.openxmlformats.org/officeDocument/2006/relationships" id="2147483670" r:id="R6e2527f398c7472a"/>
    <p:sldLayoutId xmlns:r="http://schemas.openxmlformats.org/officeDocument/2006/relationships" id="2147483671" r:id="R7facfadf962743d3"/>
    <p:sldLayoutId xmlns:r="http://schemas.openxmlformats.org/officeDocument/2006/relationships" id="2147483672" r:id="R19c599840d234806"/>
    <p:sldLayoutId xmlns:r="http://schemas.openxmlformats.org/officeDocument/2006/relationships" id="2147483673" r:id="R2c61485645584512"/>
    <p:sldLayoutId xmlns:r="http://schemas.openxmlformats.org/officeDocument/2006/relationships" id="2147483674" r:id="Ref2fd975b1704896"/>
    <p:sldLayoutId xmlns:r="http://schemas.openxmlformats.org/officeDocument/2006/relationships" id="2147483675" r:id="Rf1f68c0e3aef4fb6"/>
    <p:sldLayoutId xmlns:r="http://schemas.openxmlformats.org/officeDocument/2006/relationships" id="2147483676" r:id="R540689cc696c4dda"/>
  </p:sldLayoutIdLst>
  <p:hf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xmlns:a="http://schemas.openxmlformats.org/drawingml/2006/main" val="D1D1D1"/>
          </p15:clr>
        </p15:guide>
        <p15:guide id="2" pos="5760">
          <p15:clr>
            <a:srgbClr xmlns:a="http://schemas.openxmlformats.org/drawingml/2006/main" val="D1D1D1"/>
          </p15:clr>
        </p15:guide>
        <p15:guide id="3" pos="144">
          <p15:clr>
            <a:srgbClr xmlns:a="http://schemas.openxmlformats.org/drawingml/2006/main" val="D1D1D1"/>
          </p15:clr>
        </p15:guide>
        <p15:guide id="4" pos="237">
          <p15:clr>
            <a:srgbClr xmlns:a="http://schemas.openxmlformats.org/drawingml/2006/main" val="D1D1D1"/>
          </p15:clr>
        </p15:guide>
        <p15:guide id="5" pos="330">
          <p15:clr>
            <a:srgbClr xmlns:a="http://schemas.openxmlformats.org/drawingml/2006/main" val="D1D1D1"/>
          </p15:clr>
        </p15:guide>
        <p15:guide id="6" pos="422">
          <p15:clr>
            <a:srgbClr xmlns:a="http://schemas.openxmlformats.org/drawingml/2006/main" val="D1D1D1"/>
          </p15:clr>
        </p15:guide>
        <p15:guide id="7" pos="515">
          <p15:clr>
            <a:srgbClr xmlns:a="http://schemas.openxmlformats.org/drawingml/2006/main" val="FBAE40"/>
          </p15:clr>
        </p15:guide>
        <p15:guide id="8" pos="607">
          <p15:clr>
            <a:srgbClr xmlns:a="http://schemas.openxmlformats.org/drawingml/2006/main" val="FBAE40"/>
          </p15:clr>
        </p15:guide>
        <p15:guide id="9" pos="701">
          <p15:clr>
            <a:srgbClr xmlns:a="http://schemas.openxmlformats.org/drawingml/2006/main" val="D1D1D1"/>
          </p15:clr>
        </p15:guide>
        <p15:guide id="10" pos="793">
          <p15:clr>
            <a:srgbClr xmlns:a="http://schemas.openxmlformats.org/drawingml/2006/main" val="D1D1D1"/>
          </p15:clr>
        </p15:guide>
        <p15:guide id="11" pos="886">
          <p15:clr>
            <a:srgbClr xmlns:a="http://schemas.openxmlformats.org/drawingml/2006/main" val="D1D1D1"/>
          </p15:clr>
        </p15:guide>
        <p15:guide id="12" pos="979">
          <p15:clr>
            <a:srgbClr xmlns:a="http://schemas.openxmlformats.org/drawingml/2006/main" val="FBAE40"/>
          </p15:clr>
        </p15:guide>
        <p15:guide id="13" pos="1072">
          <p15:clr>
            <a:srgbClr xmlns:a="http://schemas.openxmlformats.org/drawingml/2006/main" val="FBAE40"/>
          </p15:clr>
        </p15:guide>
        <p15:guide id="14" pos="1164">
          <p15:clr>
            <a:srgbClr xmlns:a="http://schemas.openxmlformats.org/drawingml/2006/main" val="D1D1D1"/>
          </p15:clr>
        </p15:guide>
        <p15:guide id="15" pos="1257">
          <p15:clr>
            <a:srgbClr xmlns:a="http://schemas.openxmlformats.org/drawingml/2006/main" val="D1D1D1"/>
          </p15:clr>
        </p15:guide>
        <p15:guide id="16" pos="1350">
          <p15:clr>
            <a:srgbClr xmlns:a="http://schemas.openxmlformats.org/drawingml/2006/main" val="D1D1D1"/>
          </p15:clr>
        </p15:guide>
        <p15:guide id="17" pos="1442">
          <p15:clr>
            <a:srgbClr xmlns:a="http://schemas.openxmlformats.org/drawingml/2006/main" val="FBAE40"/>
          </p15:clr>
        </p15:guide>
        <p15:guide id="18" pos="1535">
          <p15:clr>
            <a:srgbClr xmlns:a="http://schemas.openxmlformats.org/drawingml/2006/main" val="FBAE40"/>
          </p15:clr>
        </p15:guide>
        <p15:guide id="19" pos="1627">
          <p15:clr>
            <a:srgbClr xmlns:a="http://schemas.openxmlformats.org/drawingml/2006/main" val="D1D1D1"/>
          </p15:clr>
        </p15:guide>
        <p15:guide id="20" pos="1721">
          <p15:clr>
            <a:srgbClr xmlns:a="http://schemas.openxmlformats.org/drawingml/2006/main" val="D1D1D1"/>
          </p15:clr>
        </p15:guide>
        <p15:guide id="21" pos="1813">
          <p15:clr>
            <a:srgbClr xmlns:a="http://schemas.openxmlformats.org/drawingml/2006/main" val="D1D1D1"/>
          </p15:clr>
        </p15:guide>
        <p15:guide id="22" pos="1906">
          <p15:clr>
            <a:srgbClr xmlns:a="http://schemas.openxmlformats.org/drawingml/2006/main" val="FBAE40"/>
          </p15:clr>
        </p15:guide>
        <p15:guide id="23" pos="1999">
          <p15:clr>
            <a:srgbClr xmlns:a="http://schemas.openxmlformats.org/drawingml/2006/main" val="FBAE40"/>
          </p15:clr>
        </p15:guide>
        <p15:guide id="24" pos="2092">
          <p15:clr>
            <a:srgbClr xmlns:a="http://schemas.openxmlformats.org/drawingml/2006/main" val="D1D1D1"/>
          </p15:clr>
        </p15:guide>
        <p15:guide id="25" pos="2184">
          <p15:clr>
            <a:srgbClr xmlns:a="http://schemas.openxmlformats.org/drawingml/2006/main" val="D1D1D1"/>
          </p15:clr>
        </p15:guide>
        <p15:guide id="26" pos="2277">
          <p15:clr>
            <a:srgbClr xmlns:a="http://schemas.openxmlformats.org/drawingml/2006/main" val="D1D1D1"/>
          </p15:clr>
        </p15:guide>
        <p15:guide id="27" pos="2370">
          <p15:clr>
            <a:srgbClr xmlns:a="http://schemas.openxmlformats.org/drawingml/2006/main" val="FBAE40"/>
          </p15:clr>
        </p15:guide>
        <p15:guide id="28" pos="2462">
          <p15:clr>
            <a:srgbClr xmlns:a="http://schemas.openxmlformats.org/drawingml/2006/main" val="FBAE40"/>
          </p15:clr>
        </p15:guide>
        <p15:guide id="29" pos="2555">
          <p15:clr>
            <a:srgbClr xmlns:a="http://schemas.openxmlformats.org/drawingml/2006/main" val="D1D1D1"/>
          </p15:clr>
        </p15:guide>
        <p15:guide id="30" pos="2647">
          <p15:clr>
            <a:srgbClr xmlns:a="http://schemas.openxmlformats.org/drawingml/2006/main" val="D1D1D1"/>
          </p15:clr>
        </p15:guide>
        <p15:guide id="31" pos="2741">
          <p15:clr>
            <a:srgbClr xmlns:a="http://schemas.openxmlformats.org/drawingml/2006/main" val="D1D1D1"/>
          </p15:clr>
        </p15:guide>
        <p15:guide id="32" pos="2833">
          <p15:clr>
            <a:srgbClr xmlns:a="http://schemas.openxmlformats.org/drawingml/2006/main" val="FBAE40"/>
          </p15:clr>
        </p15:guide>
        <p15:guide id="33" pos="2926">
          <p15:clr>
            <a:srgbClr xmlns:a="http://schemas.openxmlformats.org/drawingml/2006/main" val="FBAE40"/>
          </p15:clr>
        </p15:guide>
        <p15:guide id="34" pos="3019">
          <p15:clr>
            <a:srgbClr xmlns:a="http://schemas.openxmlformats.org/drawingml/2006/main" val="D1D1D1"/>
          </p15:clr>
        </p15:guide>
        <p15:guide id="35" pos="3112">
          <p15:clr>
            <a:srgbClr xmlns:a="http://schemas.openxmlformats.org/drawingml/2006/main" val="D1D1D1"/>
          </p15:clr>
        </p15:guide>
        <p15:guide id="36" pos="3204">
          <p15:clr>
            <a:srgbClr xmlns:a="http://schemas.openxmlformats.org/drawingml/2006/main" val="D1D1D1"/>
          </p15:clr>
        </p15:guide>
        <p15:guide id="37" pos="3297">
          <p15:clr>
            <a:srgbClr xmlns:a="http://schemas.openxmlformats.org/drawingml/2006/main" val="FBAE40"/>
          </p15:clr>
        </p15:guide>
        <p15:guide id="38" pos="3389">
          <p15:clr>
            <a:srgbClr xmlns:a="http://schemas.openxmlformats.org/drawingml/2006/main" val="FBAE40"/>
          </p15:clr>
        </p15:guide>
        <p15:guide id="39" pos="3482">
          <p15:clr>
            <a:srgbClr xmlns:a="http://schemas.openxmlformats.org/drawingml/2006/main" val="D1D1D1"/>
          </p15:clr>
        </p15:guide>
        <p15:guide id="40" pos="3575">
          <p15:clr>
            <a:srgbClr xmlns:a="http://schemas.openxmlformats.org/drawingml/2006/main" val="D1D1D1"/>
          </p15:clr>
        </p15:guide>
        <p15:guide id="41" pos="3667">
          <p15:clr>
            <a:srgbClr xmlns:a="http://schemas.openxmlformats.org/drawingml/2006/main" val="D1D1D1"/>
          </p15:clr>
        </p15:guide>
        <p15:guide id="42" pos="3761">
          <p15:clr>
            <a:srgbClr xmlns:a="http://schemas.openxmlformats.org/drawingml/2006/main" val="FBAE40"/>
          </p15:clr>
        </p15:guide>
        <p15:guide id="43" pos="3853">
          <p15:clr>
            <a:srgbClr xmlns:a="http://schemas.openxmlformats.org/drawingml/2006/main" val="FBAE40"/>
          </p15:clr>
        </p15:guide>
        <p15:guide id="44" pos="3946">
          <p15:clr>
            <a:srgbClr xmlns:a="http://schemas.openxmlformats.org/drawingml/2006/main" val="D1D1D1"/>
          </p15:clr>
        </p15:guide>
        <p15:guide id="45" pos="4039">
          <p15:clr>
            <a:srgbClr xmlns:a="http://schemas.openxmlformats.org/drawingml/2006/main" val="D1D1D1"/>
          </p15:clr>
        </p15:guide>
        <p15:guide id="46" pos="4132">
          <p15:clr>
            <a:srgbClr xmlns:a="http://schemas.openxmlformats.org/drawingml/2006/main" val="D1D1D1"/>
          </p15:clr>
        </p15:guide>
        <p15:guide id="47" pos="4224">
          <p15:clr>
            <a:srgbClr xmlns:a="http://schemas.openxmlformats.org/drawingml/2006/main" val="FBAE40"/>
          </p15:clr>
        </p15:guide>
        <p15:guide id="48" pos="4317">
          <p15:clr>
            <a:srgbClr xmlns:a="http://schemas.openxmlformats.org/drawingml/2006/main" val="FBAE40"/>
          </p15:clr>
        </p15:guide>
        <p15:guide id="49" pos="4409">
          <p15:clr>
            <a:srgbClr xmlns:a="http://schemas.openxmlformats.org/drawingml/2006/main" val="D1D1D1"/>
          </p15:clr>
        </p15:guide>
        <p15:guide id="50" pos="4502">
          <p15:clr>
            <a:srgbClr xmlns:a="http://schemas.openxmlformats.org/drawingml/2006/main" val="D1D1D1"/>
          </p15:clr>
        </p15:guide>
        <p15:guide id="51" pos="4595">
          <p15:clr>
            <a:srgbClr xmlns:a="http://schemas.openxmlformats.org/drawingml/2006/main" val="D1D1D1"/>
          </p15:clr>
        </p15:guide>
        <p15:guide id="52" pos="4687">
          <p15:clr>
            <a:srgbClr xmlns:a="http://schemas.openxmlformats.org/drawingml/2006/main" val="FBAE40"/>
          </p15:clr>
        </p15:guide>
        <p15:guide id="53" pos="4781">
          <p15:clr>
            <a:srgbClr xmlns:a="http://schemas.openxmlformats.org/drawingml/2006/main" val="FBAE40"/>
          </p15:clr>
        </p15:guide>
        <p15:guide id="54" pos="4873">
          <p15:clr>
            <a:srgbClr xmlns:a="http://schemas.openxmlformats.org/drawingml/2006/main" val="D1D1D1"/>
          </p15:clr>
        </p15:guide>
        <p15:guide id="55" pos="4966">
          <p15:clr>
            <a:srgbClr xmlns:a="http://schemas.openxmlformats.org/drawingml/2006/main" val="D1D1D1"/>
          </p15:clr>
        </p15:guide>
        <p15:guide id="56" pos="5059">
          <p15:clr>
            <a:srgbClr xmlns:a="http://schemas.openxmlformats.org/drawingml/2006/main" val="D1D1D1"/>
          </p15:clr>
        </p15:guide>
        <p15:guide id="57" pos="5152">
          <p15:clr>
            <a:srgbClr xmlns:a="http://schemas.openxmlformats.org/drawingml/2006/main" val="FBAE40"/>
          </p15:clr>
        </p15:guide>
        <p15:guide id="58" pos="5244">
          <p15:clr>
            <a:srgbClr xmlns:a="http://schemas.openxmlformats.org/drawingml/2006/main" val="FBAE40"/>
          </p15:clr>
        </p15:guide>
        <p15:guide id="59" pos="5337">
          <p15:clr>
            <a:srgbClr xmlns:a="http://schemas.openxmlformats.org/drawingml/2006/main" val="D1D1D1"/>
          </p15:clr>
        </p15:guide>
        <p15:guide id="60" pos="5429">
          <p15:clr>
            <a:srgbClr xmlns:a="http://schemas.openxmlformats.org/drawingml/2006/main" val="D1D1D1"/>
          </p15:clr>
        </p15:guide>
        <p15:guide id="61" pos="5522">
          <p15:clr>
            <a:srgbClr xmlns:a="http://schemas.openxmlformats.org/drawingml/2006/main" val="D1D1D1"/>
          </p15:clr>
        </p15:guide>
        <p15:guide id="62" pos="5615">
          <p15:clr>
            <a:srgbClr xmlns:a="http://schemas.openxmlformats.org/drawingml/2006/main" val="D1D1D1"/>
          </p15:clr>
        </p15:guide>
        <p15:guide id="63" orient="horz">
          <p15:clr>
            <a:srgbClr xmlns:a="http://schemas.openxmlformats.org/drawingml/2006/main" val="D1D1D1"/>
          </p15:clr>
        </p15:guide>
        <p15:guide id="64" orient="horz" pos="3240">
          <p15:clr>
            <a:srgbClr xmlns:a="http://schemas.openxmlformats.org/drawingml/2006/main" val="D1D1D1"/>
          </p15:clr>
        </p15:guide>
        <p15:guide id="65" orient="horz" pos="144">
          <p15:clr>
            <a:srgbClr xmlns:a="http://schemas.openxmlformats.org/drawingml/2006/main" val="D1D1D1"/>
          </p15:clr>
        </p15:guide>
        <p15:guide id="66" orient="horz" pos="236">
          <p15:clr>
            <a:srgbClr xmlns:a="http://schemas.openxmlformats.org/drawingml/2006/main" val="D1D1D1"/>
          </p15:clr>
        </p15:guide>
        <p15:guide id="67" orient="horz" pos="329">
          <p15:clr>
            <a:srgbClr xmlns:a="http://schemas.openxmlformats.org/drawingml/2006/main" val="D1D1D1"/>
          </p15:clr>
        </p15:guide>
        <p15:guide id="68" orient="horz" pos="421">
          <p15:clr>
            <a:srgbClr xmlns:a="http://schemas.openxmlformats.org/drawingml/2006/main" val="D1D1D1"/>
          </p15:clr>
        </p15:guide>
        <p15:guide id="69" orient="horz" pos="513">
          <p15:clr>
            <a:srgbClr xmlns:a="http://schemas.openxmlformats.org/drawingml/2006/main" val="D1D1D1"/>
          </p15:clr>
        </p15:guide>
        <p15:guide id="70" orient="horz" pos="605">
          <p15:clr>
            <a:srgbClr xmlns:a="http://schemas.openxmlformats.org/drawingml/2006/main" val="D1D1D1"/>
          </p15:clr>
        </p15:guide>
        <p15:guide id="71" orient="horz" pos="697">
          <p15:clr>
            <a:srgbClr xmlns:a="http://schemas.openxmlformats.org/drawingml/2006/main" val="D1D1D1"/>
          </p15:clr>
        </p15:guide>
        <p15:guide id="72" orient="horz" pos="790">
          <p15:clr>
            <a:srgbClr xmlns:a="http://schemas.openxmlformats.org/drawingml/2006/main" val="D1D1D1"/>
          </p15:clr>
        </p15:guide>
        <p15:guide id="73" orient="horz" pos="882">
          <p15:clr>
            <a:srgbClr xmlns:a="http://schemas.openxmlformats.org/drawingml/2006/main" val="D1D1D1"/>
          </p15:clr>
        </p15:guide>
        <p15:guide id="74" orient="horz" pos="974">
          <p15:clr>
            <a:srgbClr xmlns:a="http://schemas.openxmlformats.org/drawingml/2006/main" val="D1D1D1"/>
          </p15:clr>
        </p15:guide>
        <p15:guide id="75" orient="horz" pos="1067">
          <p15:clr>
            <a:srgbClr xmlns:a="http://schemas.openxmlformats.org/drawingml/2006/main" val="D1D1D1"/>
          </p15:clr>
        </p15:guide>
        <p15:guide id="76" orient="horz" pos="1159">
          <p15:clr>
            <a:srgbClr xmlns:a="http://schemas.openxmlformats.org/drawingml/2006/main" val="D1D1D1"/>
          </p15:clr>
        </p15:guide>
        <p15:guide id="77" orient="horz" pos="1251">
          <p15:clr>
            <a:srgbClr xmlns:a="http://schemas.openxmlformats.org/drawingml/2006/main" val="D1D1D1"/>
          </p15:clr>
        </p15:guide>
        <p15:guide id="78" orient="horz" pos="1343">
          <p15:clr>
            <a:srgbClr xmlns:a="http://schemas.openxmlformats.org/drawingml/2006/main" val="D1D1D1"/>
          </p15:clr>
        </p15:guide>
        <p15:guide id="79" orient="horz" pos="1435">
          <p15:clr>
            <a:srgbClr xmlns:a="http://schemas.openxmlformats.org/drawingml/2006/main" val="D1D1D1"/>
          </p15:clr>
        </p15:guide>
        <p15:guide id="80" orient="horz" pos="1528">
          <p15:clr>
            <a:srgbClr xmlns:a="http://schemas.openxmlformats.org/drawingml/2006/main" val="D1D1D1"/>
          </p15:clr>
        </p15:guide>
        <p15:guide id="81" orient="horz" pos="1620">
          <p15:clr>
            <a:srgbClr xmlns:a="http://schemas.openxmlformats.org/drawingml/2006/main" val="D1D1D1"/>
          </p15:clr>
        </p15:guide>
        <p15:guide id="82" orient="horz" pos="1711">
          <p15:clr>
            <a:srgbClr xmlns:a="http://schemas.openxmlformats.org/drawingml/2006/main" val="D1D1D1"/>
          </p15:clr>
        </p15:guide>
        <p15:guide id="83" orient="horz" pos="1804">
          <p15:clr>
            <a:srgbClr xmlns:a="http://schemas.openxmlformats.org/drawingml/2006/main" val="D1D1D1"/>
          </p15:clr>
        </p15:guide>
        <p15:guide id="84" orient="horz" pos="1896">
          <p15:clr>
            <a:srgbClr xmlns:a="http://schemas.openxmlformats.org/drawingml/2006/main" val="D1D1D1"/>
          </p15:clr>
        </p15:guide>
        <p15:guide id="85" orient="horz" pos="1988">
          <p15:clr>
            <a:srgbClr xmlns:a="http://schemas.openxmlformats.org/drawingml/2006/main" val="D1D1D1"/>
          </p15:clr>
        </p15:guide>
        <p15:guide id="86" orient="horz" pos="2081">
          <p15:clr>
            <a:srgbClr xmlns:a="http://schemas.openxmlformats.org/drawingml/2006/main" val="D1D1D1"/>
          </p15:clr>
        </p15:guide>
        <p15:guide id="87" orient="horz" pos="2173">
          <p15:clr>
            <a:srgbClr xmlns:a="http://schemas.openxmlformats.org/drawingml/2006/main" val="D1D1D1"/>
          </p15:clr>
        </p15:guide>
        <p15:guide id="88" orient="horz" pos="2265">
          <p15:clr>
            <a:srgbClr xmlns:a="http://schemas.openxmlformats.org/drawingml/2006/main" val="D1D1D1"/>
          </p15:clr>
        </p15:guide>
        <p15:guide id="89" orient="horz" pos="2357">
          <p15:clr>
            <a:srgbClr xmlns:a="http://schemas.openxmlformats.org/drawingml/2006/main" val="D1D1D1"/>
          </p15:clr>
        </p15:guide>
        <p15:guide id="90" orient="horz" pos="2449">
          <p15:clr>
            <a:srgbClr xmlns:a="http://schemas.openxmlformats.org/drawingml/2006/main" val="D1D1D1"/>
          </p15:clr>
        </p15:guide>
        <p15:guide id="91" orient="horz" pos="2542">
          <p15:clr>
            <a:srgbClr xmlns:a="http://schemas.openxmlformats.org/drawingml/2006/main" val="D1D1D1"/>
          </p15:clr>
        </p15:guide>
        <p15:guide id="92" orient="horz" pos="2634">
          <p15:clr>
            <a:srgbClr xmlns:a="http://schemas.openxmlformats.org/drawingml/2006/main" val="D1D1D1"/>
          </p15:clr>
        </p15:guide>
        <p15:guide id="93" orient="horz" pos="2726">
          <p15:clr>
            <a:srgbClr xmlns:a="http://schemas.openxmlformats.org/drawingml/2006/main" val="D1D1D1"/>
          </p15:clr>
        </p15:guide>
        <p15:guide id="94" orient="horz" pos="2819">
          <p15:clr>
            <a:srgbClr xmlns:a="http://schemas.openxmlformats.org/drawingml/2006/main" val="D1D1D1"/>
          </p15:clr>
        </p15:guide>
        <p15:guide id="95" orient="horz" pos="2911">
          <p15:clr>
            <a:srgbClr xmlns:a="http://schemas.openxmlformats.org/drawingml/2006/main" val="D1D1D1"/>
          </p15:clr>
        </p15:guide>
        <p15:guide id="96" orient="horz" pos="3003">
          <p15:clr>
            <a:srgbClr xmlns:a="http://schemas.openxmlformats.org/drawingml/2006/main" val="D1D1D1"/>
          </p15:clr>
        </p15:guide>
        <p15:guide id="97" orient="horz" pos="3095">
          <p15:clr>
            <a:srgbClr xmlns:a="http://schemas.openxmlformats.org/drawingml/2006/main" val="D1D1D1"/>
          </p15:clr>
        </p15:guide>
        <p15:guide id="98" orient="horz">
          <p15:clr>
            <a:srgbClr xmlns:a="http://schemas.openxmlformats.org/drawingml/2006/main" val="E46962"/>
          </p15:clr>
        </p15:guide>
      </p15:sldGuideLst>
    </p:ext>
  </p:extLst>
</p:sldMaster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7503" y="283988"/>
            <a:ext cx="9605433" cy="81265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ЗАГОЛОВОК СЛАЙДА</a:t>
            </a:r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FEBAFA-182D-3FCA-BEE5-2726659A3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502" y="6379311"/>
            <a:ext cx="9601199" cy="222433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>
              <a:lnSpc>
                <a:spcPct val="110000"/>
              </a:lnSpc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674D74-B40F-89B0-AB77-B0A1171C4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3091" y="6384188"/>
            <a:ext cx="235642" cy="215444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>
            <a:lvl1pPr algn="r">
              <a:defRPr lang="ru-RU" sz="14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71B148-8311-3123-BE0C-CAF8976E7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2" y="2011477"/>
            <a:ext cx="7642223" cy="2051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133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74" r:id="rId4"/>
    <p:sldLayoutId id="2147484029" r:id="rId5"/>
    <p:sldLayoutId id="2147484028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8" r:id="rId12"/>
    <p:sldLayoutId id="2147484039" r:id="rId13"/>
    <p:sldLayoutId id="2147484071" r:id="rId14"/>
    <p:sldLayoutId id="2147484040" r:id="rId15"/>
    <p:sldLayoutId id="2147484072" r:id="rId16"/>
    <p:sldLayoutId id="2147484041" r:id="rId17"/>
    <p:sldLayoutId id="2147484042" r:id="rId18"/>
    <p:sldLayoutId id="2147484043" r:id="rId19"/>
    <p:sldLayoutId id="2147484044" r:id="rId20"/>
    <p:sldLayoutId id="2147484045" r:id="rId21"/>
    <p:sldLayoutId id="2147484066" r:id="rId22"/>
    <p:sldLayoutId id="2147484067" r:id="rId23"/>
    <p:sldLayoutId id="2147484047" r:id="rId24"/>
    <p:sldLayoutId id="2147484048" r:id="rId25"/>
    <p:sldLayoutId id="2147484049" r:id="rId26"/>
    <p:sldLayoutId id="2147484027" r:id="rId27"/>
    <p:sldLayoutId id="2147484058" r:id="rId28"/>
    <p:sldLayoutId id="2147484050" r:id="rId29"/>
    <p:sldLayoutId id="2147484051" r:id="rId30"/>
    <p:sldLayoutId id="2147484052" r:id="rId31"/>
    <p:sldLayoutId id="2147484053" r:id="rId32"/>
    <p:sldLayoutId id="2147484054" r:id="rId33"/>
    <p:sldLayoutId id="2147484055" r:id="rId34"/>
    <p:sldLayoutId id="2147484056" r:id="rId35"/>
    <p:sldLayoutId id="2147484063" r:id="rId36"/>
    <p:sldLayoutId id="2147484064" r:id="rId37"/>
    <p:sldLayoutId id="2147484065" r:id="rId38"/>
    <p:sldLayoutId id="2147484057" r:id="rId39"/>
  </p:sldLayoutIdLst>
  <p:hf hdr="0" ftr="0" dt="0"/>
  <p:txStyles>
    <p:titleStyle>
      <a:lvl1pPr marL="0" algn="l" defTabSz="609555" rtl="0" eaLnBrk="1" latinLnBrk="0" hangingPunct="1">
        <a:lnSpc>
          <a:spcPct val="79000"/>
        </a:lnSpc>
        <a:spcBef>
          <a:spcPct val="0"/>
        </a:spcBef>
        <a:buNone/>
        <a:defRPr lang="en-US" sz="6600" kern="1200" cap="none" spc="67" baseline="0" dirty="0" b="1">
          <a:solidFill>
            <a:schemeClr val="tx1"/>
          </a:solidFill>
          <a:latin typeface="ABC Gravity Compressed Cyrillic" pitchFamily="2" charset="0"/>
          <a:ea typeface="ABC Gravity Compressed Cyrillic" pitchFamily="2" charset="0"/>
          <a:cs typeface="+mn-cs"/>
        </a:defRPr>
      </a:lvl1pPr>
    </p:titleStyle>
    <p:bodyStyle>
      <a:lvl1pPr marL="0" indent="0" algn="l" defTabSz="914332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Font typeface="TT Norms Tochka Extended" panose="020B0604020202020204" pitchFamily="34" charset="0"/>
        <a:buNone/>
        <a:defRPr sz="1800" b="0" i="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32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TT Norms Tochka Extended" panose="020B0604020202020204" pitchFamily="34" charset="0"/>
        <a:buNone/>
        <a:tabLst/>
        <a:defRPr sz="2200" b="1" i="0" kern="1200" spc="0">
          <a:solidFill>
            <a:schemeClr val="accent1"/>
          </a:solidFill>
          <a:latin typeface="Arial" panose="02000503030000020003" pitchFamily="2" charset="0"/>
          <a:ea typeface="+mn-ea"/>
          <a:cs typeface="+mn-cs"/>
        </a:defRPr>
      </a:lvl2pPr>
      <a:lvl3pPr marL="177800" indent="-171450" algn="l" defTabSz="914332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SzPct val="100000"/>
        <a:buFont typeface="Arial" panose="020B0604020202020204" pitchFamily="34" charset="0"/>
        <a:buChar char="•"/>
        <a:tabLst/>
        <a:defRPr sz="1800" b="0" i="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263525" indent="-257175" algn="l" defTabSz="914332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Font typeface="+mj-lt"/>
        <a:buAutoNum type="arabicPeriod"/>
        <a:tabLst/>
        <a:defRPr sz="1800" b="0" i="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536575" indent="-257175" algn="l" defTabSz="914332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SzPct val="80000"/>
        <a:buFont typeface="TT Norms Tochka Extended" panose="02070309020205020404" pitchFamily="49" charset="0"/>
        <a:buChar char="o"/>
        <a:tabLst/>
        <a:defRPr sz="1800" b="0" i="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TT Norms Tochka Extended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TT Norms Tochka Extended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TT Norms Tochka Extended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TT Norms Tochka Extended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83" userDrawn="1">
          <p15:clr>
            <a:srgbClr val="D1D1D1"/>
          </p15:clr>
        </p15:guide>
        <p15:guide id="584" pos="7680" userDrawn="1">
          <p15:clr>
            <a:srgbClr val="D1D1D1"/>
          </p15:clr>
        </p15:guide>
        <p15:guide id="585" pos="192" userDrawn="1">
          <p15:clr>
            <a:srgbClr val="D1D1D1"/>
          </p15:clr>
        </p15:guide>
        <p15:guide id="586" pos="316" userDrawn="1">
          <p15:clr>
            <a:srgbClr val="D1D1D1"/>
          </p15:clr>
        </p15:guide>
        <p15:guide id="587" pos="440" userDrawn="1">
          <p15:clr>
            <a:srgbClr val="D1D1D1"/>
          </p15:clr>
        </p15:guide>
        <p15:guide id="588" pos="563" userDrawn="1">
          <p15:clr>
            <a:srgbClr val="D1D1D1"/>
          </p15:clr>
        </p15:guide>
        <p15:guide id="589" pos="687" userDrawn="1">
          <p15:clr>
            <a:srgbClr val="FBAE40"/>
          </p15:clr>
        </p15:guide>
        <p15:guide id="590" pos="810" userDrawn="1">
          <p15:clr>
            <a:srgbClr val="FBAE40"/>
          </p15:clr>
        </p15:guide>
        <p15:guide id="591" pos="934" userDrawn="1">
          <p15:clr>
            <a:srgbClr val="D1D1D1"/>
          </p15:clr>
        </p15:guide>
        <p15:guide id="592" pos="1058" userDrawn="1">
          <p15:clr>
            <a:srgbClr val="D1D1D1"/>
          </p15:clr>
        </p15:guide>
        <p15:guide id="593" pos="1186" userDrawn="1">
          <p15:clr>
            <a:srgbClr val="D1D1D1"/>
          </p15:clr>
        </p15:guide>
        <p15:guide id="594" pos="1305" userDrawn="1">
          <p15:clr>
            <a:srgbClr val="FBAE40"/>
          </p15:clr>
        </p15:guide>
        <p15:guide id="595" pos="1429" userDrawn="1">
          <p15:clr>
            <a:srgbClr val="FBAE40"/>
          </p15:clr>
        </p15:guide>
        <p15:guide id="596" pos="1552" userDrawn="1">
          <p15:clr>
            <a:srgbClr val="D1D1D1"/>
          </p15:clr>
        </p15:guide>
        <p15:guide id="597" pos="1685" userDrawn="1">
          <p15:clr>
            <a:srgbClr val="D1D1D1"/>
          </p15:clr>
        </p15:guide>
        <p15:guide id="598" pos="1799" userDrawn="1">
          <p15:clr>
            <a:srgbClr val="D1D1D1"/>
          </p15:clr>
        </p15:guide>
        <p15:guide id="599" pos="1935" userDrawn="1">
          <p15:clr>
            <a:srgbClr val="FBAE40"/>
          </p15:clr>
        </p15:guide>
        <p15:guide id="600" pos="2047" userDrawn="1">
          <p15:clr>
            <a:srgbClr val="FBAE40"/>
          </p15:clr>
        </p15:guide>
        <p15:guide id="601" pos="2184" userDrawn="1">
          <p15:clr>
            <a:srgbClr val="D1D1D1"/>
          </p15:clr>
        </p15:guide>
        <p15:guide id="602" pos="2275" userDrawn="1">
          <p15:clr>
            <a:srgbClr val="D1D1D1"/>
          </p15:clr>
        </p15:guide>
        <p15:guide id="603" pos="2418" userDrawn="1">
          <p15:clr>
            <a:srgbClr val="D1D1D1"/>
          </p15:clr>
        </p15:guide>
        <p15:guide id="604" pos="2547" userDrawn="1">
          <p15:clr>
            <a:srgbClr val="FBAE40"/>
          </p15:clr>
        </p15:guide>
        <p15:guide id="605" pos="2665" userDrawn="1">
          <p15:clr>
            <a:srgbClr val="FBAE40"/>
          </p15:clr>
        </p15:guide>
        <p15:guide id="606" pos="2789" userDrawn="1">
          <p15:clr>
            <a:srgbClr val="D1D1D1"/>
          </p15:clr>
        </p15:guide>
        <p15:guide id="607" pos="2912" userDrawn="1">
          <p15:clr>
            <a:srgbClr val="D1D1D1"/>
          </p15:clr>
        </p15:guide>
        <p15:guide id="608" pos="3036" userDrawn="1">
          <p15:clr>
            <a:srgbClr val="D1D1D1"/>
          </p15:clr>
        </p15:guide>
        <p15:guide id="609" pos="3160" userDrawn="1">
          <p15:clr>
            <a:srgbClr val="FBAE40"/>
          </p15:clr>
        </p15:guide>
        <p15:guide id="610" pos="3283" userDrawn="1">
          <p15:clr>
            <a:srgbClr val="FBAE40"/>
          </p15:clr>
        </p15:guide>
        <p15:guide id="611" pos="3407" userDrawn="1">
          <p15:clr>
            <a:srgbClr val="D1D1D1"/>
          </p15:clr>
        </p15:guide>
        <p15:guide id="612" pos="3530" userDrawn="1">
          <p15:clr>
            <a:srgbClr val="D1D1D1"/>
          </p15:clr>
        </p15:guide>
        <p15:guide id="613" pos="3654" userDrawn="1">
          <p15:clr>
            <a:srgbClr val="D1D1D1"/>
          </p15:clr>
        </p15:guide>
        <p15:guide id="614" pos="3778" userDrawn="1">
          <p15:clr>
            <a:srgbClr val="FBAE40"/>
          </p15:clr>
        </p15:guide>
        <p15:guide id="615" pos="3901" userDrawn="1">
          <p15:clr>
            <a:srgbClr val="FBAE40"/>
          </p15:clr>
        </p15:guide>
        <p15:guide id="616" pos="4025" userDrawn="1">
          <p15:clr>
            <a:srgbClr val="D1D1D1"/>
          </p15:clr>
        </p15:guide>
        <p15:guide id="617" pos="4149" userDrawn="1">
          <p15:clr>
            <a:srgbClr val="D1D1D1"/>
          </p15:clr>
        </p15:guide>
        <p15:guide id="618" pos="4272" userDrawn="1">
          <p15:clr>
            <a:srgbClr val="D1D1D1"/>
          </p15:clr>
        </p15:guide>
        <p15:guide id="619" pos="4396" userDrawn="1">
          <p15:clr>
            <a:srgbClr val="FBAE40"/>
          </p15:clr>
        </p15:guide>
        <p15:guide id="620" pos="4519" userDrawn="1">
          <p15:clr>
            <a:srgbClr val="FBAE40"/>
          </p15:clr>
        </p15:guide>
        <p15:guide id="621" pos="4643" userDrawn="1">
          <p15:clr>
            <a:srgbClr val="D1D1D1"/>
          </p15:clr>
        </p15:guide>
        <p15:guide id="622" pos="4767" userDrawn="1">
          <p15:clr>
            <a:srgbClr val="D1D1D1"/>
          </p15:clr>
        </p15:guide>
        <p15:guide id="623" pos="4890" userDrawn="1">
          <p15:clr>
            <a:srgbClr val="D1D1D1"/>
          </p15:clr>
        </p15:guide>
        <p15:guide id="624" pos="5014" userDrawn="1">
          <p15:clr>
            <a:srgbClr val="FBAE40"/>
          </p15:clr>
        </p15:guide>
        <p15:guide id="625" pos="5138" userDrawn="1">
          <p15:clr>
            <a:srgbClr val="FBAE40"/>
          </p15:clr>
        </p15:guide>
        <p15:guide id="626" pos="5261" userDrawn="1">
          <p15:clr>
            <a:srgbClr val="D1D1D1"/>
          </p15:clr>
        </p15:guide>
        <p15:guide id="627" pos="5385" userDrawn="1">
          <p15:clr>
            <a:srgbClr val="D1D1D1"/>
          </p15:clr>
        </p15:guide>
        <p15:guide id="628" pos="5509" userDrawn="1">
          <p15:clr>
            <a:srgbClr val="D1D1D1"/>
          </p15:clr>
        </p15:guide>
        <p15:guide id="629" pos="5632" userDrawn="1">
          <p15:clr>
            <a:srgbClr val="FBAE40"/>
          </p15:clr>
        </p15:guide>
        <p15:guide id="630" pos="5756" userDrawn="1">
          <p15:clr>
            <a:srgbClr val="FBAE40"/>
          </p15:clr>
        </p15:guide>
        <p15:guide id="631" pos="5879" userDrawn="1">
          <p15:clr>
            <a:srgbClr val="D1D1D1"/>
          </p15:clr>
        </p15:guide>
        <p15:guide id="632" pos="6003" userDrawn="1">
          <p15:clr>
            <a:srgbClr val="D1D1D1"/>
          </p15:clr>
        </p15:guide>
        <p15:guide id="633" pos="6127" userDrawn="1">
          <p15:clr>
            <a:srgbClr val="D1D1D1"/>
          </p15:clr>
        </p15:guide>
        <p15:guide id="634" pos="6250" userDrawn="1">
          <p15:clr>
            <a:srgbClr val="FBAE40"/>
          </p15:clr>
        </p15:guide>
        <p15:guide id="635" pos="6374" userDrawn="1">
          <p15:clr>
            <a:srgbClr val="FBAE40"/>
          </p15:clr>
        </p15:guide>
        <p15:guide id="636" pos="6498" userDrawn="1">
          <p15:clr>
            <a:srgbClr val="D1D1D1"/>
          </p15:clr>
        </p15:guide>
        <p15:guide id="637" pos="6621" userDrawn="1">
          <p15:clr>
            <a:srgbClr val="D1D1D1"/>
          </p15:clr>
        </p15:guide>
        <p15:guide id="638" pos="6745" userDrawn="1">
          <p15:clr>
            <a:srgbClr val="D1D1D1"/>
          </p15:clr>
        </p15:guide>
        <p15:guide id="639" pos="6869" userDrawn="1">
          <p15:clr>
            <a:srgbClr val="FBAE40"/>
          </p15:clr>
        </p15:guide>
        <p15:guide id="640" pos="6992" userDrawn="1">
          <p15:clr>
            <a:srgbClr val="FBAE40"/>
          </p15:clr>
        </p15:guide>
        <p15:guide id="641" pos="7116" userDrawn="1">
          <p15:clr>
            <a:srgbClr val="D1D1D1"/>
          </p15:clr>
        </p15:guide>
        <p15:guide id="642" pos="7239" userDrawn="1">
          <p15:clr>
            <a:srgbClr val="D1D1D1"/>
          </p15:clr>
        </p15:guide>
        <p15:guide id="643" pos="7363" userDrawn="1">
          <p15:clr>
            <a:srgbClr val="D1D1D1"/>
          </p15:clr>
        </p15:guide>
        <p15:guide id="644" pos="7487" userDrawn="1">
          <p15:clr>
            <a:srgbClr val="D1D1D1"/>
          </p15:clr>
        </p15:guide>
        <p15:guide id="645" orient="horz" userDrawn="1">
          <p15:clr>
            <a:srgbClr val="D1D1D1"/>
          </p15:clr>
        </p15:guide>
        <p15:guide id="646" orient="horz" pos="4320" userDrawn="1">
          <p15:clr>
            <a:srgbClr val="D1D1D1"/>
          </p15:clr>
        </p15:guide>
        <p15:guide id="647" orient="horz" pos="192" userDrawn="1">
          <p15:clr>
            <a:srgbClr val="D1D1D1"/>
          </p15:clr>
        </p15:guide>
        <p15:guide id="648" orient="horz" pos="323" userDrawn="1">
          <p15:clr>
            <a:srgbClr val="D1D1D1"/>
          </p15:clr>
        </p15:guide>
        <p15:guide id="649" orient="horz" pos="438" userDrawn="1">
          <p15:clr>
            <a:srgbClr val="D1D1D1"/>
          </p15:clr>
        </p15:guide>
        <p15:guide id="650" orient="horz" pos="561" userDrawn="1">
          <p15:clr>
            <a:srgbClr val="D1D1D1"/>
          </p15:clr>
        </p15:guide>
        <p15:guide id="651" orient="horz" pos="684" userDrawn="1">
          <p15:clr>
            <a:srgbClr val="D1D1D1"/>
          </p15:clr>
        </p15:guide>
        <p15:guide id="652" orient="horz" pos="799" userDrawn="1">
          <p15:clr>
            <a:srgbClr val="D1D1D1"/>
          </p15:clr>
        </p15:guide>
        <p15:guide id="653" orient="horz" pos="930" userDrawn="1">
          <p15:clr>
            <a:srgbClr val="D1D1D1"/>
          </p15:clr>
        </p15:guide>
        <p15:guide id="654" orient="horz" pos="1053" userDrawn="1">
          <p15:clr>
            <a:srgbClr val="D1D1D1"/>
          </p15:clr>
        </p15:guide>
        <p15:guide id="655" orient="horz" pos="1176" userDrawn="1">
          <p15:clr>
            <a:srgbClr val="D1D1D1"/>
          </p15:clr>
        </p15:guide>
        <p15:guide id="656" orient="horz" pos="1299" userDrawn="1">
          <p15:clr>
            <a:srgbClr val="D1D1D1"/>
          </p15:clr>
        </p15:guide>
        <p15:guide id="657" orient="horz" pos="1422" userDrawn="1">
          <p15:clr>
            <a:srgbClr val="D1D1D1"/>
          </p15:clr>
        </p15:guide>
        <p15:guide id="658" orient="horz" pos="1548" userDrawn="1">
          <p15:clr>
            <a:srgbClr val="D1D1D1"/>
          </p15:clr>
        </p15:guide>
        <p15:guide id="659" orient="horz" pos="1668" userDrawn="1">
          <p15:clr>
            <a:srgbClr val="D1D1D1"/>
          </p15:clr>
        </p15:guide>
        <p15:guide id="660" orient="horz" pos="1774" userDrawn="1">
          <p15:clr>
            <a:srgbClr val="D1D1D1"/>
          </p15:clr>
        </p15:guide>
        <p15:guide id="661" orient="horz" pos="1914" userDrawn="1">
          <p15:clr>
            <a:srgbClr val="D1D1D1"/>
          </p15:clr>
        </p15:guide>
        <p15:guide id="662" orient="horz" pos="2037" userDrawn="1">
          <p15:clr>
            <a:srgbClr val="D1D1D1"/>
          </p15:clr>
        </p15:guide>
        <p15:guide id="663" orient="horz" pos="2160" userDrawn="1">
          <p15:clr>
            <a:srgbClr val="D1D1D1"/>
          </p15:clr>
        </p15:guide>
        <p15:guide id="664" orient="horz" pos="2282" userDrawn="1">
          <p15:clr>
            <a:srgbClr val="D1D1D1"/>
          </p15:clr>
        </p15:guide>
        <p15:guide id="665" orient="horz" pos="2405" userDrawn="1">
          <p15:clr>
            <a:srgbClr val="D1D1D1"/>
          </p15:clr>
        </p15:guide>
        <p15:guide id="666" orient="horz" pos="2528" userDrawn="1">
          <p15:clr>
            <a:srgbClr val="D1D1D1"/>
          </p15:clr>
        </p15:guide>
        <p15:guide id="667" orient="horz" pos="2651" userDrawn="1">
          <p15:clr>
            <a:srgbClr val="D1D1D1"/>
          </p15:clr>
        </p15:guide>
        <p15:guide id="668" orient="horz" pos="2774" userDrawn="1">
          <p15:clr>
            <a:srgbClr val="D1D1D1"/>
          </p15:clr>
        </p15:guide>
        <p15:guide id="669" orient="horz" pos="2897" userDrawn="1">
          <p15:clr>
            <a:srgbClr val="D1D1D1"/>
          </p15:clr>
        </p15:guide>
        <p15:guide id="670" orient="horz" pos="3022" userDrawn="1">
          <p15:clr>
            <a:srgbClr val="D1D1D1"/>
          </p15:clr>
        </p15:guide>
        <p15:guide id="671" orient="horz" pos="3143" userDrawn="1">
          <p15:clr>
            <a:srgbClr val="D1D1D1"/>
          </p15:clr>
        </p15:guide>
        <p15:guide id="672" orient="horz" pos="3266" userDrawn="1">
          <p15:clr>
            <a:srgbClr val="D1D1D1"/>
          </p15:clr>
        </p15:guide>
        <p15:guide id="673" orient="horz" pos="3389" userDrawn="1">
          <p15:clr>
            <a:srgbClr val="D1D1D1"/>
          </p15:clr>
        </p15:guide>
        <p15:guide id="674" orient="horz" pos="3512" userDrawn="1">
          <p15:clr>
            <a:srgbClr val="D1D1D1"/>
          </p15:clr>
        </p15:guide>
        <p15:guide id="675" orient="horz" pos="3635" userDrawn="1">
          <p15:clr>
            <a:srgbClr val="D1D1D1"/>
          </p15:clr>
        </p15:guide>
        <p15:guide id="676" orient="horz" pos="3758" userDrawn="1">
          <p15:clr>
            <a:srgbClr val="D1D1D1"/>
          </p15:clr>
        </p15:guide>
        <p15:guide id="677" orient="horz" pos="3881" userDrawn="1">
          <p15:clr>
            <a:srgbClr val="D1D1D1"/>
          </p15:clr>
        </p15:guide>
        <p15:guide id="678" orient="horz" pos="4004" userDrawn="1">
          <p15:clr>
            <a:srgbClr val="D1D1D1"/>
          </p15:clr>
        </p15:guide>
        <p15:guide id="679" orient="horz" pos="4127" userDrawn="1">
          <p15:clr>
            <a:srgbClr val="D1D1D1"/>
          </p15:clr>
        </p15:guide>
      </p15:sldGuideLst>
    </p:ext>
  </p:extLst>
</p:sldMaster>
</file>

<file path=ppt/slideMasters/theme/merge_o_theme2.xml><?xml version="1.0" encoding="utf-8"?>
<a:theme xmlns:a="http://schemas.openxmlformats.org/drawingml/2006/main" name="Шаблон презентаций HRB">
  <a:themeElements>
    <a:clrScheme name="Tochka_colors">
      <a:dk1>
        <a:srgbClr val="191919"/>
      </a:dk1>
      <a:lt1>
        <a:srgbClr val="FFFFFF"/>
      </a:lt1>
      <a:dk2>
        <a:srgbClr val="181818"/>
      </a:dk2>
      <a:lt2>
        <a:srgbClr val="EAEAEA"/>
      </a:lt2>
      <a:accent1>
        <a:srgbClr val="7F42E1"/>
      </a:accent1>
      <a:accent2>
        <a:srgbClr val="E7DBFD"/>
      </a:accent2>
      <a:accent3>
        <a:srgbClr val="D3F0FF"/>
      </a:accent3>
      <a:accent4>
        <a:srgbClr val="CFBAF7"/>
      </a:accent4>
      <a:accent5>
        <a:srgbClr val="A57BEC"/>
      </a:accent5>
      <a:accent6>
        <a:srgbClr val="4E1AA3"/>
      </a:accent6>
      <a:hlink>
        <a:srgbClr val="191919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ochka_colo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12700">
          <a:solidFill>
            <a:schemeClr val="phClr">
              <a:shade val="95000"/>
              <a:satMod val="105000"/>
            </a:schemeClr>
          </a:solidFill>
          <a:prstDash val="solid"/>
        </a:ln>
        <a:ln w="33867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2.xml"/><Relationship Id="rIdMergeNotes" Type="http://schemas.openxmlformats.org/officeDocument/2006/relationships/notesSlide" Target="/ppt/notesSlides/notesSlide1.xml"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6.xml" Id="R2ca294e9e013414e"/><Relationship Type="http://schemas.openxmlformats.org/officeDocument/2006/relationships/image" Target="/ppt/media/merge_o_image.jpeg" Id="Re4715dde144c437c"/><Relationship Id="rIdMergeNotes" Type="http://schemas.openxmlformats.org/officeDocument/2006/relationships/notesSlide" Target="/ppt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11.xml"/><Relationship Id="rIdMergeNotes" Type="http://schemas.openxmlformats.org/officeDocument/2006/relationships/notesSlide" Target="/ppt/notesSlides/notesSlide3.xml"/><Relationship Id="rIdChapterNumberArt" Type="http://schemas.openxmlformats.org/officeDocument/2006/relationships/image" Target="../media/chapter-number-art-1.png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6.xml" Id="Rb53aee0bf1ae4669"/><Relationship Type="http://schemas.openxmlformats.org/officeDocument/2006/relationships/image" Target="/ppt/media/merge_o_apartment-intro.png" Id="R1b8e999b0ff740c7"/><Relationship Id="rIdMergeNotes" Type="http://schemas.openxmlformats.org/officeDocument/2006/relationships/notesSlide" Target="/ppt/notesSlides/notesSlide4.xml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6.xml" Id="R2ca294e9e013414e"/><Relationship Type="http://schemas.openxmlformats.org/officeDocument/2006/relationships/image" Target="/ppt/media/merge_o_image12.png" Id="Re4715dde144c437c"/><Relationship Id="rIdMergeNotes" Type="http://schemas.openxmlformats.org/officeDocument/2006/relationships/notesSlide" Target="/ppt/notesSlides/notesSlide5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image" Target="../media/master6-high-resolution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.xml"/></Relationships>
</file>

<file path=ppt/slides/_rels/slide7.xml.rels><?xml version='1.0' encoding='utf-8'?>
<Relationships xmlns="http://schemas.openxmlformats.org/package/2006/relationships"><Relationship Id="rId2" Type="http://schemas.openxmlformats.org/officeDocument/2006/relationships/image" Target="/ppt/media/image22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7.xml"/></Relationships>
</file>

<file path=ppt/slides/_rels/slide8.xml.rels><?xml version='1.0' encoding='utf-8'?>
<Relationships xmlns="http://schemas.openxmlformats.org/package/2006/relationships"><Relationship Id="rId3" Type="http://schemas.openxmlformats.org/officeDocument/2006/relationships/image" Target="/ppt/media/image23.png"/><Relationship Id="rId2" Type="http://schemas.openxmlformats.org/officeDocument/2006/relationships/image" Target="/ppt/media/image22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8.xml"/></Relationships>
</file>

<file path=ppt/slides/_rels/slide9.xml.rels><?xml version='1.0' encoding='utf-8'?>
<Relationships xmlns="http://schemas.openxmlformats.org/package/2006/relationships"><Relationship Id="rId2" Type="http://schemas.openxmlformats.org/officeDocument/2006/relationships/image" Target="/ppt/media/image24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9.xml"/><Relationship Id="rIdRestored4" Type="http://schemas.openxmlformats.org/officeDocument/2006/relationships/image" Target="/ppt/media/image24.png"/><Relationship Id="rIdRestored5" Type="http://schemas.openxmlformats.org/officeDocument/2006/relationships/image" Target="/ppt/media/image24.png"/></Relationships>
</file>

<file path=ppt/slides/_rels/slide10.xml.rels><?xml version='1.0' encoding='utf-8'?>
<Relationships xmlns="http://schemas.openxmlformats.org/package/2006/relationships"><Relationship Id="rId3" Type="http://schemas.openxmlformats.org/officeDocument/2006/relationships/image" Target="/ppt/media/image26.png"/><Relationship Id="rId2" Type="http://schemas.openxmlformats.org/officeDocument/2006/relationships/image" Target="/ppt/media/image25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10.xml"/><Relationship Id="rIdRestored5" Type="http://schemas.openxmlformats.org/officeDocument/2006/relationships/image" Target="/ppt/media/image26.png"/></Relationships>
</file>

<file path=ppt/slides/_rels/slide11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11.xml"/><Relationship Id="rIdRepair6" Type="http://schemas.openxmlformats.org/officeDocument/2006/relationships/image" Target="/ppt/media/repair-428cb1e01384c71a00c2.png"/></Relationships>
</file>

<file path=ppt/slides/_rels/slide12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12.xml"/><Relationship Id="rIdRepair9" Type="http://schemas.openxmlformats.org/officeDocument/2006/relationships/image" Target="/ppt/media/repair-428cb1e01384c71a00c2.png"/><Relationship Id="rIdRepair10" Type="http://schemas.openxmlformats.org/officeDocument/2006/relationships/image" Target="/ppt/media/repair-428cb1e01384c71a00c2.png"/></Relationships>
</file>

<file path=ppt/slides/_rels/slide13.xml.rels><?xml version='1.0' encoding='utf-8'?>
<Relationships xmlns="http://schemas.openxmlformats.org/package/2006/relationships"><Relationship Id="rId3" Type="http://schemas.openxmlformats.org/officeDocument/2006/relationships/image" Target="/ppt/media/image28.png"/><Relationship Id="rId2" Type="http://schemas.openxmlformats.org/officeDocument/2006/relationships/image" Target="/ppt/media/image33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13.xml"/></Relationships>
</file>

<file path=ppt/slides/_rels/slide14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14.xml"/><Relationship Id="rIdRepair7" Type="http://schemas.openxmlformats.org/officeDocument/2006/relationships/image" Target="/ppt/media/repair-feaf3b5078ab2ff87ab6.png"/></Relationships>
</file>

<file path=ppt/slides/_rels/slide15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15.xml"/><Relationship Id="rIdRepair10" Type="http://schemas.openxmlformats.org/officeDocument/2006/relationships/image" Target="/ppt/media/repair-feaf3b5078ab2ff87ab6.png"/><Relationship Id="rIdRepair11" Type="http://schemas.openxmlformats.org/officeDocument/2006/relationships/image" Target="/ppt/media/repair-feaf3b5078ab2ff87ab6.png"/></Relationships>
</file>

<file path=ppt/slides/_rels/slide16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16.xml"/><Relationship Id="rIdRepair5" Type="http://schemas.openxmlformats.org/officeDocument/2006/relationships/image" Target="/ppt/media/image38.png"/></Relationships>
</file>

<file path=ppt/slides/_rels/slide17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17.xml"/><Relationship Id="rIdRepair6" Type="http://schemas.openxmlformats.org/officeDocument/2006/relationships/image" Target="/ppt/media/image38.png"/><Relationship Id="rIdRepair7" Type="http://schemas.openxmlformats.org/officeDocument/2006/relationships/image" Target="/ppt/media/image38.png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1.xml" Id="R124825eccfa04a24"/><Relationship Id="rIdMergeNotes" Type="http://schemas.openxmlformats.org/officeDocument/2006/relationships/notesSlide" Target="/ppt/notesSlides/notesSlide18.xml"/><Relationship Id="rIdChapterNumberArt" Type="http://schemas.openxmlformats.org/officeDocument/2006/relationships/image" Target="../media/chapter-number-art-2.png"/></Relationships>
</file>

<file path=ppt/slides/_rels/slide19.xml.rels><?xml version='1.0' encoding='utf-8'?>
<Relationships xmlns="http://schemas.openxmlformats.org/package/2006/relationships"><Relationship Id="rId3" Type="http://schemas.openxmlformats.org/officeDocument/2006/relationships/image" Target="/ppt/media/image41.png"/><Relationship Id="rId2" Type="http://schemas.openxmlformats.org/officeDocument/2006/relationships/image" Target="/ppt/media/image40.png"/><Relationship Id="rId1" Type="http://schemas.openxmlformats.org/officeDocument/2006/relationships/slideLayout" Target="/ppt/slideLayouts/slideLayout12.xml"/><Relationship Id="rId4" Type="http://schemas.openxmlformats.org/officeDocument/2006/relationships/image" Target="/ppt/media/image42.png"/><Relationship Id="rIdMergeNotes" Type="http://schemas.openxmlformats.org/officeDocument/2006/relationships/notesSlide" Target="/ppt/notesSlides/notesSlide19.xml"/></Relationships>
</file>

<file path=ppt/slides/_rels/slide20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20.xml"/><Relationship Id="rIdRepair5" Type="http://schemas.openxmlformats.org/officeDocument/2006/relationships/image" Target="/ppt/media/repair-2f1b2ff702b239d224fc.png"/></Relationships>
</file>

<file path=ppt/slides/_rels/slide21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21.xml"/><Relationship Id="rIdRepair7" Type="http://schemas.openxmlformats.org/officeDocument/2006/relationships/image" Target="/ppt/media/repair-2f1b2ff702b239d224fc.png"/><Relationship Id="rIdRepair8" Type="http://schemas.openxmlformats.org/officeDocument/2006/relationships/image" Target="/ppt/media/repair-2f1b2ff702b239d224fc.png"/></Relationships>
</file>

<file path=ppt/slides/_rels/slide22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22.xml"/><Relationship Id="rIdRepair11" Type="http://schemas.openxmlformats.org/officeDocument/2006/relationships/image" Target="/ppt/media/repair-2f1b2ff702b239d224fc.png"/><Relationship Id="rIdRepair12" Type="http://schemas.openxmlformats.org/officeDocument/2006/relationships/image" Target="/ppt/media/repair-2f1b2ff702b239d224fc.png"/><Relationship Id="rIdRepair13" Type="http://schemas.openxmlformats.org/officeDocument/2006/relationships/image" Target="/ppt/media/repair-2f1b2ff702b239d224fc.png"/><Relationship Id="rIdRepair14" Type="http://schemas.openxmlformats.org/officeDocument/2006/relationships/image" Target="/ppt/media/repair-2f1b2ff702b239d224fc.png"/></Relationships>
</file>

<file path=ppt/slides/_rels/slide23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0.xml" Id="Rd5b74d6526314db5"/><Relationship Type="http://schemas.openxmlformats.org/officeDocument/2006/relationships/image" Target="/ppt/media/merge_o_functional-complete-master.png" Id="Rcdab81f2a93640ad"/><Relationship Id="rIdMergeNotes" Type="http://schemas.openxmlformats.org/officeDocument/2006/relationships/notesSlide" Target="/ppt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11.xml"/><Relationship Id="rIdMergeNotes" Type="http://schemas.openxmlformats.org/officeDocument/2006/relationships/notesSlide" Target="/ppt/notesSlides/notesSlide24.xml"/><Relationship Id="rIdChapterNumberArt" Type="http://schemas.openxmlformats.org/officeDocument/2006/relationships/image" Target="../media/chapter-number-art-3.png"/></Relationships>
</file>

<file path=ppt/slides/_rels/slide25.xml.rels><?xml version='1.0' encoding='utf-8'?>
<Relationships xmlns="http://schemas.openxmlformats.org/package/2006/relationships"><Relationship Id="rId3" Type="http://schemas.openxmlformats.org/officeDocument/2006/relationships/image" Target="/ppt/media/image52.png"/><Relationship Id="rId2" Type="http://schemas.openxmlformats.org/officeDocument/2006/relationships/image" Target="/ppt/media/image51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25.xml"/></Relationships>
</file>

<file path=ppt/slides/_rels/slide26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0.xml" Id="Ra907c9e3f1ed44a2"/><Relationship Type="http://schemas.openxmlformats.org/officeDocument/2006/relationships/image" Target="/ppt/media/merge_o_shelf-discussion-selected.png" Id="R70933ccb2eb8468a"/><Relationship Id="rIdMergeNotes" Type="http://schemas.openxmlformats.org/officeDocument/2006/relationships/notesSlide" Target="/ppt/notesSlides/notesSlide26.xml"/></Relationships>
</file>

<file path=ppt/slides/_rels/slide27.xml.rels><?xml version='1.0' encoding='utf-8'?>
<Relationships xmlns="http://schemas.openxmlformats.org/package/2006/relationships"><Relationship Id="rId3" Type="http://schemas.openxmlformats.org/officeDocument/2006/relationships/image" Target="/ppt/media/image54.png"/><Relationship Id="rId2" Type="http://schemas.openxmlformats.org/officeDocument/2006/relationships/image" Target="/ppt/media/image53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27.xml"/></Relationships>
</file>

<file path=ppt/slides/_rels/slide28.xml.rels><?xml version='1.0' encoding='utf-8'?>
<Relationships xmlns="http://schemas.openxmlformats.org/package/2006/relationships"><Relationship Id="rId2" Type="http://schemas.openxmlformats.org/officeDocument/2006/relationships/image" Target="/ppt/media/image56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28.xml"/></Relationships>
</file>

<file path=ppt/slides/_rels/slide29.xml.rels><?xml version='1.0' encoding='utf-8'?>
<Relationships xmlns="http://schemas.openxmlformats.org/package/2006/relationships"><Relationship Id="rId3" Type="http://schemas.openxmlformats.org/officeDocument/2006/relationships/image" Target="/ppt/media/image56.png"/><Relationship Id="rId2" Type="http://schemas.openxmlformats.org/officeDocument/2006/relationships/image" Target="/ppt/media/image57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29.xml"/></Relationships>
</file>

<file path=ppt/slides/_rels/slide30.xml.rels><?xml version='1.0' encoding='utf-8'?>
<Relationships xmlns="http://schemas.openxmlformats.org/package/2006/relationships"><Relationship Id="rId3" Type="http://schemas.openxmlformats.org/officeDocument/2006/relationships/image" Target="/ppt/media/image58.png"/><Relationship Id="rId2" Type="http://schemas.openxmlformats.org/officeDocument/2006/relationships/image" Target="/ppt/media/image57.png"/><Relationship Id="rId1" Type="http://schemas.openxmlformats.org/officeDocument/2006/relationships/slideLayout" Target="/ppt/slideLayouts/slideLayout12.xml"/><Relationship Id="rId4" Type="http://schemas.openxmlformats.org/officeDocument/2006/relationships/image" Target="/ppt/media/image56.png"/><Relationship Id="rIdMergeNotes" Type="http://schemas.openxmlformats.org/officeDocument/2006/relationships/notesSlide" Target="/ppt/notesSlides/notesSlide30.xml"/></Relationships>
</file>

<file path=ppt/slides/_rels/slide31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2.xml" Id="R053e5b9f11ec4230"/><Relationship Type="http://schemas.openxmlformats.org/officeDocument/2006/relationships/image" Target="/ppt/media/image61.png" Id="Ree685eeb59ac4bf6"/><Relationship Id="rIdMergeNotes" Type="http://schemas.openxmlformats.org/officeDocument/2006/relationships/notesSlide" Target="/ppt/notesSlides/notesSlide31.xml"/></Relationships>
</file>

<file path=ppt/slides/_rels/slide32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2.xml" Id="R80f0439ba0594d4e"/><Relationship Type="http://schemas.openxmlformats.org/officeDocument/2006/relationships/image" Target="/ppt/media/image61.png" Id="R45d79ddd26234db8"/><Relationship Type="http://schemas.openxmlformats.org/officeDocument/2006/relationships/image" Target="/ppt/media/image61.png" Id="R9edd2a3268254721"/><Relationship Id="rIdMergeNotes" Type="http://schemas.openxmlformats.org/officeDocument/2006/relationships/notesSlide" Target="/ppt/notesSlides/notesSlide32.xml"/></Relationships>
</file>

<file path=ppt/slides/_rels/slide33.xml.rels><?xml version='1.0' encoding='utf-8'?>
<Relationships xmlns="http://schemas.openxmlformats.org/package/2006/relationships"><Relationship Id="rId3" Type="http://schemas.openxmlformats.org/officeDocument/2006/relationships/image" Target="/ppt/media/image63.png"/><Relationship Id="rId2" Type="http://schemas.openxmlformats.org/officeDocument/2006/relationships/image" Target="/ppt/media/image62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33.xml"/></Relationships>
</file>

<file path=ppt/slides/_rels/slide34.xml.rels><?xml version='1.0' encoding='utf-8'?>
<Relationships xmlns="http://schemas.openxmlformats.org/package/2006/relationships"><Relationship Id="rId3" Type="http://schemas.openxmlformats.org/officeDocument/2006/relationships/image" Target="/ppt/media/image63.png"/><Relationship Id="rId2" Type="http://schemas.openxmlformats.org/officeDocument/2006/relationships/image" Target="/ppt/media/image62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11.xml"/><Relationship Id="rIdMergeNotes" Type="http://schemas.openxmlformats.org/officeDocument/2006/relationships/notesSlide" Target="/ppt/notesSlides/notesSlide35.xml"/><Relationship Id="rIdChapterNumberArt" Type="http://schemas.openxmlformats.org/officeDocument/2006/relationships/image" Target="../media/chapter-number-art-4.png"/></Relationships>
</file>

<file path=ppt/slides/_rels/slide36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2.xml" Id="Rda0a83ef19e2457e"/><Relationship Type="http://schemas.openxmlformats.org/officeDocument/2006/relationships/image" Target="/ppt/media/merge_o_checklist-master-selected.png" Id="Rab8c97b4347546a4"/><Relationship Id="rIdMergeNotes" Type="http://schemas.openxmlformats.org/officeDocument/2006/relationships/notesSlide" Target="/ppt/notesSlides/notesSlide36.xml"/></Relationships>
</file>

<file path=ppt/slides/_rels/slide37.xml.rels><?xml version='1.0' encoding='utf-8'?>
<Relationships xmlns="http://schemas.openxmlformats.org/package/2006/relationships"><Relationship Id="rId2" Type="http://schemas.openxmlformats.org/officeDocument/2006/relationships/image" Target="/ppt/media/image70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37.xml"/></Relationships>
</file>

<file path=ppt/slides/_rels/slide38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0.xml" Id="R89cfa1a8e8c84a53"/><Relationship Type="http://schemas.openxmlformats.org/officeDocument/2006/relationships/image" Target="/ppt/media/merge_o_sbs-commands-stages.png" Id="R2aba6b8436da4edd"/><Relationship Id="rIdMergeNotes" Type="http://schemas.openxmlformats.org/officeDocument/2006/relationships/notesSlide" Target="/ppt/notesSlides/notesSlide38.xml"/></Relationships>
</file>

<file path=ppt/slides/_rels/slide39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2.xml" Id="R2901b05877c54507"/><Relationship Id="rIdMergeNotes" Type="http://schemas.openxmlformats.org/officeDocument/2006/relationships/notesSlide" Target="/ppt/notesSlides/notesSlide39.xml"/></Relationships>
</file>

<file path=ppt/slides/_rels/slide40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0.xml"/><Relationship Id="rIdRepair4" Type="http://schemas.openxmlformats.org/officeDocument/2006/relationships/image" Target="/ppt/media/repair-c1c015b953d9720bf34d.png"/></Relationships>
</file>

<file path=ppt/slides/_rels/slide41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1.xml"/><Relationship Id="rIdRepair4" Type="http://schemas.openxmlformats.org/officeDocument/2006/relationships/image" Target="/ppt/media/repair-c1c015b953d9720bf34d.png"/><Relationship Id="rIdRepair5" Type="http://schemas.openxmlformats.org/officeDocument/2006/relationships/image" Target="/ppt/media/repair-c1c015b953d9720bf34d.png"/></Relationships>
</file>

<file path=ppt/slides/_rels/slide42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2.xml"/><Relationship Id="rIdRepair7" Type="http://schemas.openxmlformats.org/officeDocument/2006/relationships/image" Target="/ppt/media/repair-c1c015b953d9720bf34d.png"/><Relationship Id="rIdRepair8" Type="http://schemas.openxmlformats.org/officeDocument/2006/relationships/image" Target="/ppt/media/repair-c1c015b953d9720bf34d.png"/><Relationship Id="rIdRepair9" Type="http://schemas.openxmlformats.org/officeDocument/2006/relationships/image" Target="/ppt/media/repair-c1c015b953d9720bf34d.png"/></Relationships>
</file>

<file path=ppt/slides/_rels/slide43.xml.rels><?xml version='1.0' encoding='utf-8'?>
<Relationships xmlns="http://schemas.openxmlformats.org/package/2006/relationships"><Relationship Id="rId2" Type="http://schemas.openxmlformats.org/officeDocument/2006/relationships/image" Target="/ppt/media/image79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3.xml"/></Relationships>
</file>

<file path=ppt/slides/_rels/slide44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4.xml"/></Relationships>
</file>

<file path=ppt/slides/_rels/slide45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5.xml"/></Relationships>
</file>

<file path=ppt/slides/_rels/slide46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6.xml"/></Relationships>
</file>

<file path=ppt/slides/_rels/slide47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7.xml"/><Relationship Id="rIdRepair5" Type="http://schemas.openxmlformats.org/officeDocument/2006/relationships/image" Target="/ppt/media/image81.png"/></Relationships>
</file>

<file path=ppt/slides/_rels/slide48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8.xml"/><Relationship Id="rIdRepair5" Type="http://schemas.openxmlformats.org/officeDocument/2006/relationships/image" Target="/ppt/media/image81.png"/></Relationships>
</file>

<file path=ppt/slides/_rels/slide49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49.xml"/><Relationship Id="rIdRepair6" Type="http://schemas.openxmlformats.org/officeDocument/2006/relationships/image" Target="/ppt/media/image81.png"/></Relationships>
</file>

<file path=ppt/slides/_rels/slide50.xml.rels><?xml version='1.0' encoding='utf-8'?>
<Relationships xmlns="http://schemas.openxmlformats.org/package/2006/relationships"><Relationship Id="rId2" Type="http://schemas.openxmlformats.org/officeDocument/2006/relationships/image" Target="/ppt/media/image83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50.xml"/></Relationships>
</file>

<file path=ppt/slides/_rels/slide51.xml.rels><?xml version='1.0' encoding='utf-8'?>
<Relationships xmlns="http://schemas.openxmlformats.org/package/2006/relationships"><Relationship Id="rId2" Type="http://schemas.openxmlformats.org/officeDocument/2006/relationships/image" Target="/ppt/media/image84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51.xml"/></Relationships>
</file>

<file path=ppt/slides/_rels/slide52.xml.rels><?xml version='1.0' encoding='utf-8'?>
<Relationships xmlns="http://schemas.openxmlformats.org/package/2006/relationships"><Relationship Id="rId3" Type="http://schemas.openxmlformats.org/officeDocument/2006/relationships/image" Target="/ppt/media/image85.png"/><Relationship Id="rId2" Type="http://schemas.openxmlformats.org/officeDocument/2006/relationships/image" Target="/ppt/media/image84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52.xml"/></Relationships>
</file>

<file path=ppt/slides/_rels/slide53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53.xml"/><Relationship Id="rIdRepair5" Type="http://schemas.openxmlformats.org/officeDocument/2006/relationships/image" Target="/ppt/media/image87.png"/></Relationships>
</file>

<file path=ppt/slides/_rels/slide54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54.xml"/><Relationship Id="rIdRepair5" Type="http://schemas.openxmlformats.org/officeDocument/2006/relationships/image" Target="/ppt/media/image87.png"/></Relationships>
</file>

<file path=ppt/slides/_rels/slide55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2.xml" Id="R9b0195cdf8d64e64"/><Relationship Type="http://schemas.openxmlformats.org/officeDocument/2006/relationships/image" Target="/ppt/media/merge_o_sbs-fix-visual.png" Id="R26fec71874df49d4"/><Relationship Type="http://schemas.openxmlformats.org/officeDocument/2006/relationships/image" Target="/ppt/media/merge_o_sbs-fix-visual.png" Id="Ra8520b6b99c04284"/><Relationship Type="http://schemas.openxmlformats.org/officeDocument/2006/relationships/image" Target="/ppt/media/merge_o_sbs-fix-visual.png" Id="R277682ddfe8b4e82"/><Relationship Id="rIdMergeNotes" Type="http://schemas.openxmlformats.org/officeDocument/2006/relationships/notesSlide" Target="/ppt/notesSlides/notesSlide55.xml"/></Relationships>
</file>

<file path=ppt/slides/_rels/slide56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56.xml"/><Relationship Id="rIdRepair4" Type="http://schemas.openxmlformats.org/officeDocument/2006/relationships/image" Target="/ppt/media/repair-26eace686f24ec10505f.png"/></Relationships>
</file>

<file path=ppt/slides/_rels/slide57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57.xml"/><Relationship Id="rIdRepair4" Type="http://schemas.openxmlformats.org/officeDocument/2006/relationships/image" Target="/ppt/media/repair-26eace686f24ec10505f.png"/></Relationships>
</file>

<file path=ppt/slides/_rels/slide58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58.xml"/><Relationship Id="rIdRepair4" Type="http://schemas.openxmlformats.org/officeDocument/2006/relationships/image" Target="/ppt/media/repair-26eace686f24ec10505f.png"/><Relationship Id="rIdRepair5" Type="http://schemas.openxmlformats.org/officeDocument/2006/relationships/image" Target="/ppt/media/repair-26eace686f24ec10505f.png"/></Relationships>
</file>

<file path=ppt/slides/_rels/slide59.xml.rels><?xml version='1.0' encoding='utf-8'?>
<Relationships xmlns="http://schemas.openxmlformats.org/package/2006/relationships"><Relationship Id="rId2" Type="http://schemas.openxmlformats.org/officeDocument/2006/relationships/image" Target="/ppt/media/image91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59.xml"/></Relationships>
</file>

<file path=ppt/slides/_rels/slide60.xml.rels><?xml version='1.0' encoding='utf-8'?>
<Relationships xmlns="http://schemas.openxmlformats.org/package/2006/relationships"><Relationship Id="rId2" Type="http://schemas.openxmlformats.org/officeDocument/2006/relationships/image" Target="/ppt/media/image91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0.xml"/></Relationships>
</file>

<file path=ppt/slides/_rels/slide61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1.xml"/><Relationship Id="rIdRepair4" Type="http://schemas.openxmlformats.org/officeDocument/2006/relationships/image" Target="/ppt/media/repair-b1774b066b2666931860.png"/></Relationships>
</file>

<file path=ppt/slides/_rels/slide62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2.xml"/><Relationship Id="rIdRepair4" Type="http://schemas.openxmlformats.org/officeDocument/2006/relationships/image" Target="/ppt/media/repair-b1774b066b2666931860.png"/></Relationships>
</file>

<file path=ppt/slides/_rels/slide63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3.xml"/><Relationship Id="rIdRepair5" Type="http://schemas.openxmlformats.org/officeDocument/2006/relationships/image" Target="/ppt/media/repair-b1774b066b2666931860.png"/></Relationships>
</file>

<file path=ppt/slides/_rels/slide64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4.xml"/><Relationship Id="rIdRepair5" Type="http://schemas.openxmlformats.org/officeDocument/2006/relationships/image" Target="/ppt/media/repair-b1774b066b2666931860.png"/><Relationship Id="rIdRepair6" Type="http://schemas.openxmlformats.org/officeDocument/2006/relationships/image" Target="/ppt/media/repair-b1774b066b2666931860.png"/></Relationships>
</file>

<file path=ppt/slides/_rels/slide65.xml.rels><?xml version='1.0' encoding='utf-8'?>
<Relationships xmlns="http://schemas.openxmlformats.org/package/2006/relationships"><Relationship Type="http://schemas.openxmlformats.org/officeDocument/2006/relationships/slideLayout" Target="/ppt/slideLayouts/merge_o_slideLayout12.xml" Id="R4c47a5c6c5b244c0"/><Relationship Type="http://schemas.openxmlformats.org/officeDocument/2006/relationships/image" Target="/ppt/media/merge_o_sbs-archive-visual.png" Id="R13749013fe25457f"/><Relationship Id="rIdMergeNotes" Type="http://schemas.openxmlformats.org/officeDocument/2006/relationships/notesSlide" Target="/ppt/notesSlides/notesSlide65.xml"/></Relationships>
</file>

<file path=ppt/slides/_rels/slide66.xml.rels><?xml version='1.0' encoding='utf-8'?>
<Relationships xmlns="http://schemas.openxmlformats.org/package/2006/relationships"><Relationship Id="rId2" Type="http://schemas.openxmlformats.org/officeDocument/2006/relationships/image" Target="/ppt/media/image98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6.xml"/></Relationships>
</file>

<file path=ppt/slides/_rels/slide67.xml.rels><?xml version='1.0' encoding='utf-8'?>
<Relationships xmlns="http://schemas.openxmlformats.org/package/2006/relationships"><Relationship Id="rId2" Type="http://schemas.openxmlformats.org/officeDocument/2006/relationships/image" Target="/ppt/media/repair-1bef5b4f43dcd714f9bb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7.xml"/></Relationships>
</file>

<file path=ppt/slides/_rels/slide68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8.xml"/><Relationship Id="rIdRepair4" Type="http://schemas.openxmlformats.org/officeDocument/2006/relationships/image" Target="/ppt/media/image100.png"/></Relationships>
</file>

<file path=ppt/slides/_rels/slide69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69.xml"/><Relationship Id="rIdRepair5" Type="http://schemas.openxmlformats.org/officeDocument/2006/relationships/image" Target="/ppt/media/image100.png"/><Relationship Id="rIdRepair6" Type="http://schemas.openxmlformats.org/officeDocument/2006/relationships/image" Target="/ppt/media/image100.png"/></Relationships>
</file>

<file path=ppt/slides/_rels/slide70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70.xml"/><Relationship Id="rIdRepair6" Type="http://schemas.openxmlformats.org/officeDocument/2006/relationships/image" Target="/ppt/media/image100.png"/><Relationship Id="rIdRepair7" Type="http://schemas.openxmlformats.org/officeDocument/2006/relationships/image" Target="/ppt/media/image100.png"/><Relationship Id="rIdRepair8" Type="http://schemas.openxmlformats.org/officeDocument/2006/relationships/image" Target="/ppt/media/image100.png"/></Relationships>
</file>

<file path=ppt/slides/_rels/slide71.xml.rels><?xml version='1.0' encoding='utf-8'?>
<Relationships xmlns="http://schemas.openxmlformats.org/package/2006/relationships"><Relationship Id="rId2" Type="http://schemas.openxmlformats.org/officeDocument/2006/relationships/image" Target="/ppt/media/repair-219dacaab3b973595db8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71.xml"/></Relationships>
</file>

<file path=ppt/slides/_rels/slide72.xml.rels><?xml version='1.0' encoding='utf-8'?>
<Relationships xmlns="http://schemas.openxmlformats.org/package/2006/relationships"><Relationship Id="rId2" Type="http://schemas.openxmlformats.org/officeDocument/2006/relationships/image" Target="/ppt/media/repair-16421081420adecd057b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72.xml"/></Relationships>
</file>

<file path=ppt/slides/_rels/slide73.xml.rels><?xml version='1.0' encoding='utf-8'?>
<Relationships xmlns="http://schemas.openxmlformats.org/package/2006/relationships"><Relationship Id="rId2" Type="http://schemas.openxmlformats.org/officeDocument/2006/relationships/image" Target="/ppt/media/repair-1eb8d460b89fc9edf8c0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11.xml"/><Relationship Id="rIdMergeNotes" Type="http://schemas.openxmlformats.org/officeDocument/2006/relationships/notesSlide" Target="/ppt/notesSlides/notesSlide74.xml"/><Relationship Id="rIdChapterNumberArt" Type="http://schemas.openxmlformats.org/officeDocument/2006/relationships/image" Target="../media/chapter-number-art-5.png"/></Relationships>
</file>

<file path=ppt/slides/_rels/slide75.xml.rels><?xml version='1.0' encoding='utf-8'?>
<Relationships xmlns="http://schemas.openxmlformats.org/package/2006/relationships"><Relationship Id="rId2" Type="http://schemas.openxmlformats.org/officeDocument/2006/relationships/image" Target="/ppt/media/repair-3a716c6c1adcf84b02b8.png"/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75.xml"/></Relationships>
</file>

<file path=ppt/slides/_rels/slide76.xml.rels><?xml version='1.0' encoding='utf-8' standalone='yes'?>
<Relationships xmlns="http://schemas.openxmlformats.org/package/2006/relationships"><Relationship Type="http://schemas.openxmlformats.org/officeDocument/2006/relationships/slideLayout" Target="/ppt/slideLayouts/merge_o_slideLayout10.xml" Id="Rd69cfbf81a2a4a91"/><Relationship Id="rIdMergeNotes" Type="http://schemas.openxmlformats.org/officeDocument/2006/relationships/notesSlide" Target="/ppt/notesSlides/notesSlide76.xml"/><Relationship Id="rIdChart76HighResolution" Type="http://schemas.openxmlformats.org/officeDocument/2006/relationships/image" Target="../media/chart76-high-resolution.png"/></Relationships>
</file>

<file path=ppt/slides/_rels/slide77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3.xml"/><Relationship Id="rIdMergeNotes" Type="http://schemas.openxmlformats.org/officeDocument/2006/relationships/notesSlide" Target="/ppt/notesSlides/notesSlide77.xml"/></Relationships>
</file>

<file path=ppt/slides/_rels/slide78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78.xml"/></Relationships>
</file>

<file path=ppt/slides/_rels/slide79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79.xml"/></Relationships>
</file>

<file path=ppt/slides/_rels/slide80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80.xml"/></Relationships>
</file>

<file path=ppt/slides/_rels/slide81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81.xml"/><Relationship Id="rIdRepair4" Type="http://schemas.openxmlformats.org/officeDocument/2006/relationships/image" Target="/ppt/media/repair-37ccf9ae18ea0cd6d1ea.png"/></Relationships>
</file>

<file path=ppt/slides/_rels/slide82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82.xml"/><Relationship Id="rIdRepair7" Type="http://schemas.openxmlformats.org/officeDocument/2006/relationships/image" Target="/ppt/media/repair-37ccf9ae18ea0cd6d1ea.png"/><Relationship Id="rIdRepair8" Type="http://schemas.openxmlformats.org/officeDocument/2006/relationships/image" Target="/ppt/media/repair-37ccf9ae18ea0cd6d1ea.png"/></Relationships>
</file>

<file path=ppt/slides/_rels/slide83.xml.rels><?xml version='1.0' encoding='utf-8'?>
<Relationships xmlns="http://schemas.openxmlformats.org/package/2006/relationships"><Relationship Id="rId1" Type="http://schemas.openxmlformats.org/officeDocument/2006/relationships/slideLayout" Target="/ppt/slideLayouts/slideLayout12.xml"/><Relationship Id="rIdMergeNotes" Type="http://schemas.openxmlformats.org/officeDocument/2006/relationships/notesSlide" Target="/ppt/notesSlides/notesSlide83.xml"/><Relationship Id="rIdRepair8" Type="http://schemas.openxmlformats.org/officeDocument/2006/relationships/image" Target="/ppt/media/repair-37ccf9ae18ea0cd6d1ea.png"/><Relationship Id="rIdRepair9" Type="http://schemas.openxmlformats.org/officeDocument/2006/relationships/image" Target="/ppt/media/repair-37ccf9ae18ea0cd6d1ea.png"/><Relationship Id="rIdRepair10" Type="http://schemas.openxmlformats.org/officeDocument/2006/relationships/image" Target="/ppt/media/repair-37ccf9ae18ea0cd6d1ea.png"/></Relationships>
</file>

<file path=ppt/slides/_rels/slide84.xml.rels><?xml version='1.0' encoding='utf-8' standalone='yes'?>
<Relationships xmlns="http://schemas.openxmlformats.org/package/2006/relationships"><Relationship Id="rId3" Type="http://schemas.openxmlformats.org/officeDocument/2006/relationships/image" Target="/ppt/media/image112.png"/><Relationship Id="rId1" Type="http://schemas.openxmlformats.org/officeDocument/2006/relationships/slideLayout" Target="/ppt/slideLayouts/slideLayout30.xml"/><Relationship Id="rIdMergeNotes" Type="http://schemas.openxmlformats.org/officeDocument/2006/relationships/notesSlide" Target="/ppt/notesSlides/notesSlide84.xml"/><Relationship Id="rIdSkillsQR" Type="http://schemas.openxmlformats.org/officeDocument/2006/relationships/image" Target="../media/skills-qr-original.png"/><Relationship Id="rIdSbsLink" Type="http://schemas.openxmlformats.org/officeDocument/2006/relationships/hyperlink" Target="https://github.com/KondratevDenis/screen-by-screen" TargetMode="External"/><Relationship Id="rIdSkillsLink" Type="http://schemas.openxmlformats.org/officeDocument/2006/relationships/hyperlink" Target="https://github.com/KondratevDenis/agent-skills" TargetMode="External"/><Relationship Id="rIdTelegramQR" Type="http://schemas.openxmlformats.org/officeDocument/2006/relationships/image" Target="../media/image113.png"/><Relationship Id="rIdTelegramLink" Type="http://schemas.openxmlformats.org/officeDocument/2006/relationships/hyperlink" Target="https://t.me/kondratev_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307985D-536F-7C6C-F23B-7BE9772D870B}"/>
              </a:ext>
            </a:extLst>
          </p:cNvPr>
          <p:cNvSpPr txBox="1">
            <a:spLocks noGrp="1"/>
          </p:cNvSpPr>
          <p:nvPr/>
        </p:nvSpPr>
        <p:spPr>
          <a:xfrm>
            <a:off x="304800" y="3333750"/>
            <a:ext cx="11582400" cy="2971800"/>
          </a:xfrm>
          <a:prstGeom prst="rect">
            <a:avLst/>
          </a:prstGeom>
          <a:noFill/>
          <a:ln>
            <a:noFill/>
          </a:ln>
        </p:spPr>
        <p:txBody>
          <a:bodyPr anchor="b" wrap="none" lIns="0" rIns="0" tIns="0" bIns="0">
            <a:noAutofit/>
          </a:bodyPr>
          <a:lstStyle/>
          <a:p>
            <a:pPr algn="l" marL="0" indent="0">
              <a:lnSpc>
                <a:spcPct val="85000"/>
              </a:lnSpc>
              <a:buNone/>
            </a:pPr>
            <a:r>
              <a:rPr sz="10900" b="1" cap="all" lang="ru-RU" spc="0">
                <a:solidFill>
                  <a:srgbClr val="FFFFFF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ФРОНТЕНД</a:t>
            </a:r>
            <a:br>
              <a:rPr sz="10900" b="1" cap="all" lang="ru-RU" spc="0">
                <a:solidFill>
                  <a:srgbClr val="FFFFFF"/>
                </a:solidFill>
                <a:latin typeface="ABC Gravity Compressed Cyrillic"/>
                <a:ea typeface="ABC Gravity Compressed Cyrillic"/>
                <a:cs typeface="ABC Gravity Compressed Cyrillic"/>
              </a:rPr>
            </a:br>
            <a:r>
              <a:rPr sz="10900" b="1" cap="all" lang="ru-RU" spc="0">
                <a:solidFill>
                  <a:srgbClr val="FFFFFF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НА НЕЙРОНКАХ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C588F40-0374-6D57-677E-0C35EDC025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499" y="6310500"/>
            <a:ext cx="9601200" cy="317716"/>
          </a:xfrm>
        </p:spPr>
        <p:txBody>
          <a:bodyPr/>
          <a:lstStyle/>
          <a:p>
            <a:r>
              <a:rPr lang="ru-RU" dirty="0"/>
              <a:t>Как мы </a:t>
            </a:r>
            <a:r>
              <a:rPr lang="en-US" dirty="0" err="1"/>
              <a:t>oneshot</a:t>
            </a:r>
            <a:r>
              <a:rPr lang="en-US" dirty="0"/>
              <a:t>’</a:t>
            </a:r>
            <a:r>
              <a:rPr lang="ru-RU" dirty="0"/>
              <a:t>им задачи и справляемся с отдачей</a:t>
            </a:r>
          </a:p>
        </p:txBody>
      </p:sp>
    </p:spTree>
    <p:extLst>
      <p:ext uri="{BB962C8B-B14F-4D97-AF65-F5344CB8AC3E}">
        <p14:creationId xmlns:p14="http://schemas.microsoft.com/office/powerpoint/2010/main" val="3688656145"/>
      </p:ext>
    </p:extLst>
  </p:cSld>
  <p:clrMapOvr>
    <a:masterClrMapping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6" name="Google Shape;246;p41">
            <a:extLst xmlns:a="http://schemas.openxmlformats.org/drawingml/2006/main">
              <a:ext uri="{FF2B5EF4-FFF2-40B4-BE49-F238E27FC236}">
                <a16:creationId xmlns:a16="http://schemas.microsoft.com/office/drawing/2014/main" id="{67E5396B-72BA-413B-B949-4BC0A3FD6E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65533" y="796433"/>
            <a:ext cx="5738000" cy="126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Денис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Кондратьев</a:t>
            </a:r>
            <a:endParaRPr/>
          </a:p>
        </p:txBody>
      </p:sp>
      <p:sp>
        <p:nvSpPr>
          <p:cNvPr id="247" name="Google Shape;247;p41">
            <a:extLst xmlns:a="http://schemas.openxmlformats.org/drawingml/2006/main">
              <a:ext uri="{FF2B5EF4-FFF2-40B4-BE49-F238E27FC236}">
                <a16:creationId xmlns:a16="http://schemas.microsoft.com/office/drawing/2014/main" id="{B7CDABB0-C73B-49D4-BC73-14BAE5CEF04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236855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1333"/>
              </a:spcAft>
              <a:buNone/>
            </a:pPr>
            <a:r>
              <a:t>Спикер</a:t>
            </a:r>
            <a:endParaRPr/>
          </a:p>
        </p:txBody>
      </p:sp>
      <p:sp>
        <p:nvSpPr>
          <p:cNvPr id="248" name="Google Shape;248;p41">
            <a:extLst xmlns:a="http://schemas.openxmlformats.org/drawingml/2006/main">
              <a:ext uri="{FF2B5EF4-FFF2-40B4-BE49-F238E27FC236}">
                <a16:creationId xmlns:a16="http://schemas.microsoft.com/office/drawing/2014/main" id="{A3107626-0FBB-4463-B452-5A13891E0D7D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304800" y="2231067"/>
            <a:ext cx="57380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1333"/>
              </a:spcAft>
              <a:buNone/>
            </a:pPr>
            <a:r>
              <a:t>Фронтенд-разработчик, Точка Банк.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1333"/>
              </a:spcAft>
              <a:buNone/>
            </a:pPr>
            <a:r>
              <a:t>Команда корпоративного чата</a:t>
            </a:r>
            <a:endParaRPr/>
          </a:p>
        </p:txBody>
      </p:sp>
      <p:sp>
        <p:nvSpPr>
          <p:cNvPr id="249" name="Google Shape;249;p41">
            <a:extLst xmlns:a="http://schemas.openxmlformats.org/drawingml/2006/main">
              <a:ext uri="{FF2B5EF4-FFF2-40B4-BE49-F238E27FC236}">
                <a16:creationId xmlns:a16="http://schemas.microsoft.com/office/drawing/2014/main" id="{41E45AF3-7A2A-4D07-9B6A-C3FC87E4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433" y="4698693"/>
            <a:ext cx="5500400" cy="191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indent="0">
              <a:spcAft>
                <a:spcPts val="800"/>
              </a:spcAft>
              <a:buNone/>
            </a:pPr>
            <a:r>
              <a:rPr sz="1867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AI-энтузиаст, Точка Банк</a:t>
            </a:r>
          </a:p>
          <a:p xmlns:a="http://schemas.openxmlformats.org/drawingml/2006/main">
            <a:pPr marL="0" indent="0">
              <a:spcAft>
                <a:spcPts val="800"/>
              </a:spcAft>
              <a:buNone/>
            </a:pPr>
            <a:r>
              <a:rPr sz="1867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Веду ТГ-канал @kondratev_d</a:t>
            </a:r>
          </a:p>
        </p:txBody>
      </p:sp>
      <p:pic>
        <p:nvPicPr>
          <p:cNvPr id="2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715dde144c437c"/>
          <a:srcRect xmlns:a="http://schemas.openxmlformats.org/drawingml/2006/main" l="16214" t="0" r="1621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2901" y="890651"/>
            <a:ext cx="5737987" cy="5661152"/>
          </a:xfrm>
          <a:prstGeom xmlns:a="http://schemas.openxmlformats.org/drawingml/2006/main" prst="roundRect">
            <a:avLst>
              <a:gd name="adj" fmla="val 3141"/>
            </a:avLst>
          </a:prstGeom>
        </p:spPr>
      </p:pic>
    </p:spTree>
    <p:extLst>
      <p:ext uri="{BB962C8B-B14F-4D97-AF65-F5344CB8AC3E}">
        <p14:creationId xmlns:p14="http://schemas.microsoft.com/office/powerpoint/2010/main" val="408629524"/>
      </p:ext>
    </p:extLst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Номер раздела 1." descr="1."/>
          <p:cNvPicPr>
            <a:picLocks noChangeAspect="1"/>
          </p:cNvPicPr>
          <p:nvPr/>
        </p:nvPicPr>
        <p:blipFill>
          <a:blip r:embed="rIdChapterNumberArt"/>
          <a:stretch>
            <a:fillRect/>
          </a:stretch>
        </p:blipFill>
        <p:spPr>
          <a:xfrm>
            <a:off x="190500" y="428625"/>
            <a:ext cx="2095500" cy="2333625"/>
          </a:xfrm>
          <a:prstGeom prst="rect">
            <a:avLst/>
          </a:prstGeom>
        </p:spPr>
      </p:pic>
      <p:sp>
        <p:nvSpPr>
          <p:cNvPr id="13" name="Текст 12">
            <a:extLst>
              <a:ext uri="{FF2B5EF4-FFF2-40B4-BE49-F238E27FC236}">
                <a16:creationId xmlns:a16="http://schemas.microsoft.com/office/drawing/2014/main" id="{5AD123D4-D42F-0D3F-D21C-8115FAF4BB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499" y="6336828"/>
            <a:ext cx="9601200" cy="285976"/>
          </a:xfrm>
        </p:spPr>
        <p:txBody>
          <a:bodyPr/>
          <a:lstStyle/>
          <a:p>
            <a:r>
              <a:rPr lang="ru-RU" dirty="0" err="1"/>
              <a:t>Агентная</a:t>
            </a:r>
            <a:r>
              <a:rPr lang="ru-RU" dirty="0"/>
              <a:t> разработка на примере ремонта</a:t>
            </a:r>
          </a:p>
        </p:txBody>
      </p:sp>
      <p:sp>
        <p:nvSpPr>
          <p:cNvPr id="7" name="АНАЛОГИЯ — обычное текстовое поле">
            <a:extLst>
              <a:ext uri="{FF2B5EF4-FFF2-40B4-BE49-F238E27FC236}">
                <a16:creationId xmlns:a16="http://schemas.microsoft.com/office/drawing/2014/main" id="{1A23A5BE-AA01-3987-BA3F-5D0337BF374F}"/>
              </a:ext>
            </a:extLst>
          </p:cNvPr>
          <p:cNvSpPr txBox="1">
            <a:spLocks noGrp="1"/>
          </p:cNvSpPr>
          <p:nvPr/>
        </p:nvSpPr>
        <p:spPr>
          <a:xfrm>
            <a:off x="304800" y="4286250"/>
            <a:ext cx="11582400" cy="2000250"/>
          </a:xfrm>
          <a:prstGeom prst="rect">
            <a:avLst/>
          </a:prstGeom>
          <a:noFill/>
          <a:ln>
            <a:noFill/>
          </a:ln>
        </p:spPr>
        <p:txBody>
          <a:bodyPr anchor="b" wrap="non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buNone/>
            </a:pPr>
            <a:r>
              <a:rPr sz="10900" b="1" lang="ru-RU" spc="0">
                <a:solidFill>
                  <a:srgbClr val="FFFFFF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АНАЛОГИЯ</a:t>
            </a:r>
          </a:p>
        </p:txBody>
      </p:sp>
    </p:spTree>
    <p:extLst>
      <p:ext uri="{BB962C8B-B14F-4D97-AF65-F5344CB8AC3E}">
        <p14:creationId xmlns:p14="http://schemas.microsoft.com/office/powerpoint/2010/main" val="517422637"/>
      </p:ext>
    </p:extLst>
  </p:cSld>
  <p:clrMapOvr>
    <a:masterClrMapping/>
  </p:clrMapOvr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7D635-3251-4A62-88ED-309242EF03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8e999b0ff740c7"/>
          <a:stretch xmlns:a="http://schemas.openxmlformats.org/drawingml/2006/main"/>
        </p:blipFill>
        <p:spPr>
          <a:xfrm xmlns:a="http://schemas.openxmlformats.org/drawingml/2006/main">
            <a:off x="1016000" y="952500"/>
            <a:ext cx="10160000" cy="5718039"/>
          </a:xfrm>
          <a:prstGeom xmlns:a="http://schemas.openxmlformats.org/drawingml/2006/main" prst="rect">
            <a:avLst/>
          </a:prstGeom>
        </p:spPr>
      </p:pic>
      <p:sp>
        <p:nvSpPr>
          <p:cNvPr id="2" name="Нужен ремонт">
            <a:extLst xmlns:a="http://schemas.openxmlformats.org/drawingml/2006/main">
              <a:ext uri="{FF2B5EF4-FFF2-40B4-BE49-F238E27FC236}">
                <a16:creationId xmlns:a16="http://schemas.microsoft.com/office/drawing/2014/main" id="{EEAE080E-A777-4CF7-AE8A-5D52A858D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15900"/>
            <a:ext cx="9906000" cy="71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191919"/>
                </a:solidFill>
                <a:latin typeface="Arial"/>
                <a:ea typeface="Arial"/>
                <a:cs typeface="Arial"/>
              </a:rPr>
              <a:t>Нужен ремонт</a:t>
            </a:r>
          </a:p>
        </p:txBody>
      </p:sp>
      <p:sp>
        <p:nvSpPr>
          <p:cNvPr id="3" name="4">
            <a:extLst xmlns:a="http://schemas.openxmlformats.org/drawingml/2006/main">
              <a:ext uri="{FF2B5EF4-FFF2-40B4-BE49-F238E27FC236}">
                <a16:creationId xmlns:a16="http://schemas.microsoft.com/office/drawing/2014/main" id="{A1345151-E4E6-463C-BE7E-47C183F74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2100" y="6451600"/>
            <a:ext cx="304800" cy="2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862952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6" name="Google Shape;246;p41">
            <a:extLst xmlns:a="http://schemas.openxmlformats.org/drawingml/2006/main">
              <a:ext uri="{FF2B5EF4-FFF2-40B4-BE49-F238E27FC236}">
                <a16:creationId xmlns:a16="http://schemas.microsoft.com/office/drawing/2014/main" id="{67E5396B-72BA-413B-B949-4BC0A3FD6E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65533" y="796433"/>
            <a:ext cx="5738000" cy="126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Знакомый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мастер</a:t>
            </a:r>
            <a:endParaRPr/>
          </a:p>
        </p:txBody>
      </p:sp>
      <p:sp>
        <p:nvSpPr>
          <p:cNvPr id="247" name="Google Shape;247;p41">
            <a:extLst xmlns:a="http://schemas.openxmlformats.org/drawingml/2006/main">
              <a:ext uri="{FF2B5EF4-FFF2-40B4-BE49-F238E27FC236}">
                <a16:creationId xmlns:a16="http://schemas.microsoft.com/office/drawing/2014/main" id="{B7CDABB0-C73B-49D4-BC73-14BAE5CEF04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04800" y="236855"/>
            <a:ext cx="76552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1333"/>
              </a:spcAft>
              <a:buNone/>
            </a:pPr>
            <a:r>
              <a:t>По рекомендации друга</a:t>
            </a:r>
            <a:endParaRPr/>
          </a:p>
        </p:txBody>
      </p:sp>
      <p:sp>
        <p:nvSpPr>
          <p:cNvPr id="248" name="Google Shape;248;p41">
            <a:extLst xmlns:a="http://schemas.openxmlformats.org/drawingml/2006/main">
              <a:ext uri="{FF2B5EF4-FFF2-40B4-BE49-F238E27FC236}">
                <a16:creationId xmlns:a16="http://schemas.microsoft.com/office/drawing/2014/main" id="{A3107626-0FBB-4463-B452-5A13891E0D7D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304800" y="2231067"/>
            <a:ext cx="5738000" cy="32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1333"/>
              </a:spcAft>
              <a:buNone/>
            </a:pPr>
            <a:r>
              <a:t>Мастер на все руки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1333"/>
              </a:spcAft>
              <a:buNone/>
            </a:pPr>
            <a:r>
              <a:t>Большой опыт ремонта</a:t>
            </a:r>
            <a:endParaRPr/>
          </a:p>
        </p:txBody>
      </p:sp>
      <p:sp>
        <p:nvSpPr>
          <p:cNvPr id="249" name="Google Shape;249;p41">
            <a:extLst xmlns:a="http://schemas.openxmlformats.org/drawingml/2006/main">
              <a:ext uri="{FF2B5EF4-FFF2-40B4-BE49-F238E27FC236}">
                <a16:creationId xmlns:a16="http://schemas.microsoft.com/office/drawing/2014/main" id="{41E45AF3-7A2A-4D07-9B6A-C3FC87E4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433" y="4698693"/>
            <a:ext cx="5500400" cy="191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indent="0">
              <a:spcAft>
                <a:spcPts val="800"/>
              </a:spcAft>
              <a:buNone/>
            </a:pPr>
            <a:r>
              <a:rPr sz="1867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Работает быстро и качественно</a:t>
            </a:r>
          </a:p>
          <a:p xmlns:a="http://schemas.openxmlformats.org/drawingml/2006/main">
            <a:pPr marL="0" indent="0">
              <a:spcAft>
                <a:spcPts val="800"/>
              </a:spcAft>
              <a:buNone/>
            </a:pPr>
            <a:r>
              <a:rPr sz="1867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Берёт недорого</a:t>
            </a:r>
          </a:p>
        </p:txBody>
      </p:sp>
      <p:pic>
        <p:nvPicPr>
          <p:cNvPr id="2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715dde144c437c"/>
          <a:srcRect xmlns:a="http://schemas.openxmlformats.org/drawingml/2006/main" l="0" t="670" r="0" b="67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2901" y="890651"/>
            <a:ext cx="5737987" cy="5661152"/>
          </a:xfrm>
          <a:prstGeom xmlns:a="http://schemas.openxmlformats.org/drawingml/2006/main" prst="roundRect">
            <a:avLst>
              <a:gd name="adj" fmla="val 3141"/>
            </a:avLst>
          </a:prstGeom>
        </p:spPr>
      </p:pic>
    </p:spTree>
    <p:extLst>
      <p:ext uri="{BB962C8B-B14F-4D97-AF65-F5344CB8AC3E}">
        <p14:creationId xmlns:p14="http://schemas.microsoft.com/office/powerpoint/2010/main" val="408629524"/>
      </p:ext>
    </p:extLst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B5675-6BE0-4B43-BC24-F5ECEEF1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Каждый день новый мастер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A2D213-92A5-B646-B37D-48BE32427A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6</a:t>
            </a:fld>
            <a:endParaRPr lang="ru-RU" sz="140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AA110CA-E54E-464F-81B4-FC14A0372F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" t="-43" r="66827" b="26128"/>
          <a:stretch/>
        </p:blipFill>
        <p:spPr bwMode="auto">
          <a:xfrm>
            <a:off x="317504" y="1085108"/>
            <a:ext cx="3725860" cy="3952025"/>
          </a:xfrm>
          <a:prstGeom prst="roundRect">
            <a:avLst>
              <a:gd name="adj" fmla="val 526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2A404EE-76B5-8D4B-82D0-949A444FEC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6" t="898" r="32516" b="25318"/>
          <a:stretch/>
        </p:blipFill>
        <p:spPr bwMode="auto">
          <a:xfrm>
            <a:off x="4247017" y="1024008"/>
            <a:ext cx="3725860" cy="4013126"/>
          </a:xfrm>
          <a:prstGeom prst="roundRect">
            <a:avLst>
              <a:gd name="adj" fmla="val 538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294E1F36-2DB3-A347-82C2-994729C6E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4" r="1684" b="25345"/>
          <a:stretch/>
        </p:blipFill>
        <p:spPr bwMode="auto">
          <a:xfrm>
            <a:off x="8342309" y="1059614"/>
            <a:ext cx="3532188" cy="3991587"/>
          </a:xfrm>
          <a:prstGeom prst="roundRect">
            <a:avLst>
              <a:gd name="adj" fmla="val 591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50E788F6-1873-5642-B04D-1DC77B5E6605}"/>
              </a:ext>
            </a:extLst>
          </p:cNvPr>
          <p:cNvSpPr/>
          <p:nvPr/>
        </p:nvSpPr>
        <p:spPr>
          <a:xfrm>
            <a:off x="501650" y="1102432"/>
            <a:ext cx="1381125" cy="522758"/>
          </a:xfrm>
          <a:prstGeom prst="roundRect">
            <a:avLst>
              <a:gd name="adj" fmla="val 3410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День 1</a:t>
            </a:r>
            <a:endParaRPr lang="en-US" dirty="0">
              <a:solidFill>
                <a:schemeClr val="tx1"/>
              </a:solidFill>
              <a:latin typeface="TT Norms Tochka Extended" panose="02000503030000020003" pitchFamily="2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B09775EC-6790-9D49-B4D5-D4F5CBA1A51A}"/>
              </a:ext>
            </a:extLst>
          </p:cNvPr>
          <p:cNvSpPr/>
          <p:nvPr/>
        </p:nvSpPr>
        <p:spPr>
          <a:xfrm>
            <a:off x="4263346" y="1102432"/>
            <a:ext cx="1381125" cy="522758"/>
          </a:xfrm>
          <a:prstGeom prst="roundRect">
            <a:avLst>
              <a:gd name="adj" fmla="val 3410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День 2</a:t>
            </a:r>
            <a:endParaRPr lang="en-US" dirty="0">
              <a:solidFill>
                <a:schemeClr val="tx1"/>
              </a:solidFill>
              <a:latin typeface="TT Norms Tochka Extended" panose="02000503030000020003" pitchFamily="2" charset="0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3F892D5C-3229-2343-93D7-0A51327CF915}"/>
              </a:ext>
            </a:extLst>
          </p:cNvPr>
          <p:cNvSpPr/>
          <p:nvPr/>
        </p:nvSpPr>
        <p:spPr>
          <a:xfrm>
            <a:off x="8447087" y="1102432"/>
            <a:ext cx="1381125" cy="522758"/>
          </a:xfrm>
          <a:prstGeom prst="roundRect">
            <a:avLst>
              <a:gd name="adj" fmla="val 3410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День 3</a:t>
            </a:r>
            <a:endParaRPr lang="en-US" dirty="0">
              <a:solidFill>
                <a:schemeClr val="tx1"/>
              </a:solidFill>
              <a:latin typeface="TT Norms Tochka Extended" panose="02000503030000020003" pitchFamily="2" charset="0"/>
            </a:endParaRPr>
          </a:p>
        </p:txBody>
      </p:sp>
      <p:sp>
        <p:nvSpPr>
          <p:cNvPr id="90" name="Навык есть. Контекст передаём заново.">
            <a:extLst>
              <a:ext uri="{FF2B5EF4-FFF2-40B4-BE49-F238E27FC236}">
                <a16:creationId xmlns:a16="http://schemas.microsoft.com/office/drawing/2014/main" id="{970EAE0E-6B72-4044-AE9B-A3942CCA4620}"/>
              </a:ext>
            </a:extLst>
          </p:cNvPr>
          <p:cNvSpPr/>
          <p:nvPr/>
        </p:nvSpPr>
        <p:spPr>
          <a:xfrm>
            <a:off x="317503" y="5184775"/>
            <a:ext cx="11556994" cy="1185345"/>
          </a:xfrm>
          <a:prstGeom prst="roundRect">
            <a:avLst>
              <a:gd name="adj" fmla="val 2178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0">
                <a:solidFill>
                  <a:schemeClr val="tx1"/>
                </a:solidFill>
                <a:latin typeface="TT Norms Tochka Extended"/>
              </a:rPr>
              <a:t>Навык есть. Контекст передаём заново.</a:t>
            </a:r>
          </a:p>
        </p:txBody>
      </p:sp>
    </p:spTree>
    <p:extLst>
      <p:ext uri="{BB962C8B-B14F-4D97-AF65-F5344CB8AC3E}">
        <p14:creationId xmlns:p14="http://schemas.microsoft.com/office/powerpoint/2010/main" val="354284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B5675-6BE0-4B43-BC24-F5ECEEF1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Инструменты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A2D213-92A5-B646-B37D-48BE32427A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7</a:t>
            </a:fld>
            <a:endParaRPr lang="ru-RU" sz="1400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970EAE0E-6B72-4044-AE9B-A3942CCA4620}"/>
              </a:ext>
            </a:extLst>
          </p:cNvPr>
          <p:cNvSpPr/>
          <p:nvPr/>
        </p:nvSpPr>
        <p:spPr>
          <a:xfrm>
            <a:off x="317503" y="1085850"/>
            <a:ext cx="5680072" cy="5284271"/>
          </a:xfrm>
          <a:prstGeom prst="roundRect">
            <a:avLst>
              <a:gd name="adj" fmla="val 354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</a:rPr>
              <a:t>У каждого свой набор</a:t>
            </a:r>
          </a:p>
          <a:p>
            <a:pPr marL="0" lvl="1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Чего-то не хватает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E072B2-5FE7-564C-9017-4A94EEF00483}"/>
              </a:ext>
            </a:extLst>
          </p:cNvPr>
          <p:cNvSpPr txBox="1"/>
          <p:nvPr/>
        </p:nvSpPr>
        <p:spPr>
          <a:xfrm>
            <a:off x="5780314" y="-653143"/>
            <a:ext cx="65" cy="3177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 err="1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FB0553-D512-1A48-958C-B4E13E256A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3" b="11420"/>
          <a:stretch/>
        </p:blipFill>
        <p:spPr>
          <a:xfrm>
            <a:off x="237528" y="1912381"/>
            <a:ext cx="576580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82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B5675-6BE0-4B43-BC24-F5ECEEF1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Инструменты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A2D213-92A5-B646-B37D-48BE32427A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8</a:t>
            </a:fld>
            <a:endParaRPr lang="ru-RU" sz="1400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970EAE0E-6B72-4044-AE9B-A3942CCA4620}"/>
              </a:ext>
            </a:extLst>
          </p:cNvPr>
          <p:cNvSpPr/>
          <p:nvPr/>
        </p:nvSpPr>
        <p:spPr>
          <a:xfrm>
            <a:off x="317503" y="1085850"/>
            <a:ext cx="5680072" cy="5284271"/>
          </a:xfrm>
          <a:prstGeom prst="roundRect">
            <a:avLst>
              <a:gd name="adj" fmla="val 354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</a:rPr>
              <a:t>У каждого свой набор</a:t>
            </a:r>
          </a:p>
          <a:p>
            <a:pPr marL="0" lvl="1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Чего-то не хватает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E072B2-5FE7-564C-9017-4A94EEF00483}"/>
              </a:ext>
            </a:extLst>
          </p:cNvPr>
          <p:cNvSpPr txBox="1"/>
          <p:nvPr/>
        </p:nvSpPr>
        <p:spPr>
          <a:xfrm>
            <a:off x="5780314" y="-653143"/>
            <a:ext cx="65" cy="3177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 err="1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FB0553-D512-1A48-958C-B4E13E256A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3" b="11420"/>
          <a:stretch/>
        </p:blipFill>
        <p:spPr>
          <a:xfrm>
            <a:off x="237528" y="1912381"/>
            <a:ext cx="5765800" cy="3905250"/>
          </a:xfrm>
          <a:prstGeom prst="rect">
            <a:avLst/>
          </a:prstGeom>
        </p:spPr>
      </p:pic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19809020-B910-7045-A5E1-B5E6395C6B55}"/>
              </a:ext>
            </a:extLst>
          </p:cNvPr>
          <p:cNvSpPr/>
          <p:nvPr/>
        </p:nvSpPr>
        <p:spPr>
          <a:xfrm>
            <a:off x="6207664" y="1085850"/>
            <a:ext cx="5680072" cy="5284271"/>
          </a:xfrm>
          <a:prstGeom prst="roundRect">
            <a:avLst>
              <a:gd name="adj" fmla="val 354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</a:rPr>
              <a:t>Наш набор в квартире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2E312E-0611-6F45-9084-191FFDB411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099" b="18042"/>
          <a:stretch/>
        </p:blipFill>
        <p:spPr>
          <a:xfrm>
            <a:off x="6207664" y="1858919"/>
            <a:ext cx="5691947" cy="3652447"/>
          </a:xfrm>
          <a:prstGeom prst="rect">
            <a:avLst/>
          </a:prstGeom>
        </p:spPr>
      </p:pic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8B557352-CFD7-A844-AB14-80AA158C2D5E}"/>
              </a:ext>
            </a:extLst>
          </p:cNvPr>
          <p:cNvSpPr/>
          <p:nvPr/>
        </p:nvSpPr>
        <p:spPr>
          <a:xfrm>
            <a:off x="6188674" y="5184775"/>
            <a:ext cx="5699062" cy="1171279"/>
          </a:xfrm>
          <a:prstGeom prst="roundRect">
            <a:avLst>
              <a:gd name="adj" fmla="val 177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</a:rPr>
              <a:t>Инструменты и инструкции остаются в проекте</a:t>
            </a:r>
          </a:p>
          <a:p>
            <a:pPr marL="0" lvl="1" defTabSz="914332">
              <a:spcAft>
                <a:spcPts val="600"/>
              </a:spcAft>
            </a:pPr>
            <a:r>
              <a:rPr lang="ru-RU" sz="1600" dirty="0">
                <a:solidFill>
                  <a:schemeClr val="bg1"/>
                </a:solidFill>
                <a:latin typeface="TT Norms Tochka Extended" panose="02000503030000020003" pitchFamily="2" charset="0"/>
              </a:rPr>
              <a:t>MСP и </a:t>
            </a:r>
            <a:r>
              <a:rPr lang="ru-RU" sz="1600" dirty="0" err="1">
                <a:solidFill>
                  <a:schemeClr val="bg1"/>
                </a:solidFill>
                <a:latin typeface="TT Norms Tochka Extended" panose="02000503030000020003" pitchFamily="2" charset="0"/>
              </a:rPr>
              <a:t>s</a:t>
            </a:r>
            <a:r>
              <a:rPr lang="en-US" sz="1600" dirty="0">
                <a:solidFill>
                  <a:schemeClr val="bg1"/>
                </a:solidFill>
                <a:latin typeface="TT Norms Tochka Extended" panose="02000503030000020003" pitchFamily="2" charset="0"/>
              </a:rPr>
              <a:t>kills</a:t>
            </a:r>
            <a:endParaRPr lang="ru-RU" sz="1600" dirty="0">
              <a:solidFill>
                <a:schemeClr val="bg1"/>
              </a:solidFill>
              <a:latin typeface="TT Norms Tochka Extended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774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B5675-6BE0-4B43-BC24-F5ECEEF1D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Как объяснить, что делать?</a:t>
            </a:r>
          </a:p>
        </p:txBody>
      </p:sp>
      <p:pic xmlns:ns2="http://schemas.microsoft.com/office/drawing/2014/main">
        <p:nvPicPr>
          <p:cNvPr id="100" name="">
            <a:extLst>
              <a:ext uri="{FF2B5EF4-FFF2-40B4-BE49-F238E27FC236}">
                <ns2:creationId id="{D4637501-14F7-436C-BE63-5DC956B37220}"/>
              </a:ext>
            </a:extLst>
          </p:cNvPr>
          <p:cNvPicPr>
            <a:picLocks noChangeAspect="1"/>
          </p:cNvPicPr>
          <p:nvPr/>
        </p:nvPicPr>
        <p:blipFill>
          <a:blip r:embed="rIdRestored4"/>
          <a:srcRect l="0" t="14894" r="0" b="2128"/>
          <a:stretch/>
        </p:blipFill>
        <p:spPr>
          <a:xfrm>
            <a:off x="254000" y="1045168"/>
            <a:ext cx="11684000" cy="5450669"/>
          </a:xfrm>
          <a:prstGeom prst="rect">
            <a:avLst/>
          </a:prstGeom>
        </p:spPr>
      </p:pic>
      <p:pic xmlns:ns2="http://schemas.microsoft.com/office/drawing/2014/main">
        <p:nvPicPr>
          <p:cNvPr id="101" name="">
            <a:extLst>
              <a:ext uri="{FF2B5EF4-FFF2-40B4-BE49-F238E27FC236}">
                <ns2:creationId id="{9C730ED8-FC27-4A2B-BD89-28C4EE70E0DA}"/>
              </a:ext>
            </a:extLst>
          </p:cNvPr>
          <p:cNvPicPr>
            <a:picLocks noChangeAspect="1"/>
          </p:cNvPicPr>
          <p:nvPr/>
        </p:nvPicPr>
        <p:blipFill>
          <a:blip r:embed="rIdRestored5"/>
          <a:srcRect l="71770" t="11702" r="8493" b="85106"/>
          <a:stretch/>
        </p:blipFill>
        <p:spPr>
          <a:xfrm>
            <a:off x="8639645" y="835527"/>
            <a:ext cx="2306052" cy="209641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A2D213-92A5-B646-B37D-48BE32427A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9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611946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Без дизайн-проекта</a:t>
            </a:r>
          </a:p>
        </p:txBody>
      </p:sp>
      <p:pic xmlns:ns2="http://schemas.microsoft.com/office/drawing/2014/main">
        <p:nvPicPr>
          <p:cNvPr id="100" name="">
            <a:extLst>
              <a:ext uri="{FF2B5EF4-FFF2-40B4-BE49-F238E27FC236}">
                <ns2:creationId id="{EDDF03BF-53EB-480A-865F-087511182775}"/>
              </a:ext>
            </a:extLst>
          </p:cNvPr>
          <p:cNvPicPr>
            <a:picLocks noChangeAspect="1"/>
          </p:cNvPicPr>
          <p:nvPr/>
        </p:nvPicPr>
        <p:blipFill>
          <a:blip r:embed="rIdRestored5"/>
          <a:srcRect l="0" t="16383" r="0" b="2128"/>
          <a:stretch/>
        </p:blipFill>
        <p:spPr>
          <a:xfrm>
            <a:off x="254000" y="1143000"/>
            <a:ext cx="11684000" cy="535283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10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375935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 txBox="1">
            <a:spLocks noGrp="1"/>
          </p:cNvSpPr>
          <p:nvPr/>
        </p:nvSpPr>
        <p:spPr>
          <a:xfrm>
            <a:off x="317503" y="246321"/>
            <a:ext cx="9605433" cy="723900"/>
          </a:xfrm>
          <a:prstGeom prst="rect">
            <a:avLst/>
          </a:prstGeom>
          <a:noFill/>
          <a:ln>
            <a:noFill/>
          </a:ln>
        </p:spPr>
        <p:txBody>
          <a:bodyPr anchor="t" wrap="none" lIns="0" rIns="0" tIns="0" bIns="0">
            <a:noAutofit/>
          </a:bodyPr>
          <a:lstStyle/>
          <a:p>
            <a:pPr algn="l" marL="0" indent="0">
              <a:buNone/>
            </a:pPr>
            <a:r>
              <a:rPr lang="ru-RU" dirty="0" sz="3800" b="1" spc="0">
                <a:solidFill>
                  <a:srgbClr val="181818"/>
                </a:solidFill>
                <a:latin typeface="TT Norms Tochka Extended"/>
                <a:ea typeface="TT Norms Tochka Extended"/>
                <a:cs typeface="TT Norms Tochka Extended"/>
              </a:rPr>
              <a:t>Без дизайн-проекта: плюсы и минусы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635D14F1-DCBF-4EC6-8E67-82AC12CC5B75}"/>
              </a:ext>
            </a:extLst>
          </p:cNvPr>
          <p:cNvPicPr>
            <a:picLocks noChangeAspect="1"/>
          </p:cNvPicPr>
          <p:nvPr/>
        </p:nvPicPr>
        <p:blipFill>
          <a:blip r:embed="rIdRepair6"/>
          <a:srcRect l="0" t="20191" r="50000" b="2125"/>
          <a:stretch/>
        </p:blipFill>
        <p:spPr>
          <a:xfrm>
            <a:off x="304800" y="1476375"/>
            <a:ext cx="5657850" cy="4953000"/>
          </a:xfrm>
          <a:prstGeom prst="rect">
            <a:avLst/>
          </a:prstGeom>
        </p:spPr>
      </p:pic>
      <p:sp>
        <p:nvSpPr>
          <p:cNvPr id="101" name="Плюсы">
            <a:extLst>
              <a:ext uri="{FF2B5EF4-FFF2-40B4-BE49-F238E27FC236}">
                <a16:creationId xmlns:a16="http://schemas.microsoft.com/office/drawing/2014/main" id="{F8223837-0F81-446C-89CE-83F15B70580B}"/>
              </a:ext>
            </a:extLst>
          </p:cNvPr>
          <p:cNvSpPr>
            <a:spLocks noGrp="1"/>
          </p:cNvSpPr>
          <p:nvPr/>
        </p:nvSpPr>
        <p:spPr>
          <a:xfrm>
            <a:off x="1485900" y="1685925"/>
            <a:ext cx="3905250" cy="552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Плюсы</a:t>
            </a:r>
          </a:p>
        </p:txBody>
      </p:sp>
      <p:sp>
        <p:nvSpPr>
          <p:cNvPr id="102" name="Быстро&#10;начать">
            <a:extLst>
              <a:ext uri="{FF2B5EF4-FFF2-40B4-BE49-F238E27FC236}">
                <a16:creationId xmlns:a16="http://schemas.microsoft.com/office/drawing/2014/main" id="{A29C59CB-10B7-48CE-8E79-A80DE3FE1B53}"/>
              </a:ext>
            </a:extLst>
          </p:cNvPr>
          <p:cNvSpPr>
            <a:spLocks noGrp="1"/>
          </p:cNvSpPr>
          <p:nvPr/>
        </p:nvSpPr>
        <p:spPr>
          <a:xfrm>
            <a:off x="1628775" y="5467350"/>
            <a:ext cx="21907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Быстро</a:t>
            </a:r>
          </a:p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начать</a:t>
            </a:r>
          </a:p>
        </p:txBody>
      </p:sp>
      <p:sp>
        <p:nvSpPr>
          <p:cNvPr id="103" name="Просто&#10;уточнять">
            <a:extLst>
              <a:ext uri="{FF2B5EF4-FFF2-40B4-BE49-F238E27FC236}">
                <a16:creationId xmlns:a16="http://schemas.microsoft.com/office/drawing/2014/main" id="{B5B56EF9-C8F7-45CB-9A0A-51CDCBEECF4C}"/>
              </a:ext>
            </a:extLst>
          </p:cNvPr>
          <p:cNvSpPr>
            <a:spLocks noGrp="1"/>
          </p:cNvSpPr>
          <p:nvPr/>
        </p:nvSpPr>
        <p:spPr>
          <a:xfrm>
            <a:off x="4267200" y="5467350"/>
            <a:ext cx="1704975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Просто</a:t>
            </a:r>
          </a:p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уточнять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11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494246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 txBox="1">
            <a:spLocks noGrp="1"/>
          </p:cNvSpPr>
          <p:nvPr/>
        </p:nvSpPr>
        <p:spPr>
          <a:xfrm>
            <a:off x="317503" y="246321"/>
            <a:ext cx="9605433" cy="723900"/>
          </a:xfrm>
          <a:prstGeom prst="rect">
            <a:avLst/>
          </a:prstGeom>
          <a:noFill/>
          <a:ln>
            <a:noFill/>
          </a:ln>
        </p:spPr>
        <p:txBody>
          <a:bodyPr anchor="t" wrap="none" lIns="0" rIns="0" tIns="0" bIns="0">
            <a:noAutofit/>
          </a:bodyPr>
          <a:lstStyle/>
          <a:p>
            <a:pPr algn="l" marL="0" indent="0">
              <a:buNone/>
            </a:pPr>
            <a:r>
              <a:rPr lang="ru-RU" dirty="0" sz="3800" b="1" spc="0">
                <a:solidFill>
                  <a:srgbClr val="181818"/>
                </a:solidFill>
                <a:latin typeface="TT Norms Tochka Extended"/>
                <a:ea typeface="TT Norms Tochka Extended"/>
                <a:cs typeface="TT Norms Tochka Extended"/>
              </a:rPr>
              <a:t>Без дизайн-проекта: плюсы и минусы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267BC231-1A82-4D24-81CC-851680D35311}"/>
              </a:ext>
            </a:extLst>
          </p:cNvPr>
          <p:cNvPicPr>
            <a:picLocks noChangeAspect="1"/>
          </p:cNvPicPr>
          <p:nvPr/>
        </p:nvPicPr>
        <p:blipFill>
          <a:blip r:embed="rIdRepair9"/>
          <a:srcRect l="0" t="20191" r="50000" b="2125"/>
          <a:stretch/>
        </p:blipFill>
        <p:spPr>
          <a:xfrm>
            <a:off x="304800" y="1476375"/>
            <a:ext cx="5657850" cy="4953000"/>
          </a:xfrm>
          <a:prstGeom prst="rect">
            <a:avLst/>
          </a:prstGeom>
        </p:spPr>
      </p:pic>
      <p:sp>
        <p:nvSpPr>
          <p:cNvPr id="101" name="Плюсы">
            <a:extLst>
              <a:ext uri="{FF2B5EF4-FFF2-40B4-BE49-F238E27FC236}">
                <a16:creationId xmlns:a16="http://schemas.microsoft.com/office/drawing/2014/main" id="{387E423D-7550-4D04-8D47-DD63E9E5E722}"/>
              </a:ext>
            </a:extLst>
          </p:cNvPr>
          <p:cNvSpPr>
            <a:spLocks noGrp="1"/>
          </p:cNvSpPr>
          <p:nvPr/>
        </p:nvSpPr>
        <p:spPr>
          <a:xfrm>
            <a:off x="1485900" y="1685925"/>
            <a:ext cx="3905250" cy="552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Плюсы</a:t>
            </a:r>
          </a:p>
        </p:txBody>
      </p:sp>
      <p:sp>
        <p:nvSpPr>
          <p:cNvPr id="102" name="Быстро&#10;начать">
            <a:extLst>
              <a:ext uri="{FF2B5EF4-FFF2-40B4-BE49-F238E27FC236}">
                <a16:creationId xmlns:a16="http://schemas.microsoft.com/office/drawing/2014/main" id="{22BE4399-DE30-4C52-B795-344D6AB1191F}"/>
              </a:ext>
            </a:extLst>
          </p:cNvPr>
          <p:cNvSpPr>
            <a:spLocks noGrp="1"/>
          </p:cNvSpPr>
          <p:nvPr/>
        </p:nvSpPr>
        <p:spPr>
          <a:xfrm>
            <a:off x="1628775" y="5467350"/>
            <a:ext cx="21907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Быстро</a:t>
            </a:r>
          </a:p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начать</a:t>
            </a:r>
          </a:p>
        </p:txBody>
      </p:sp>
      <p:sp>
        <p:nvSpPr>
          <p:cNvPr id="103" name="Просто&#10;уточнять">
            <a:extLst>
              <a:ext uri="{FF2B5EF4-FFF2-40B4-BE49-F238E27FC236}">
                <a16:creationId xmlns:a16="http://schemas.microsoft.com/office/drawing/2014/main" id="{ABB34A10-023A-43F7-BCA0-4BCF91A60A31}"/>
              </a:ext>
            </a:extLst>
          </p:cNvPr>
          <p:cNvSpPr>
            <a:spLocks noGrp="1"/>
          </p:cNvSpPr>
          <p:nvPr/>
        </p:nvSpPr>
        <p:spPr>
          <a:xfrm>
            <a:off x="4267200" y="5467350"/>
            <a:ext cx="1704975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Просто</a:t>
            </a:r>
          </a:p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уточнять</a:t>
            </a:r>
          </a:p>
        </p:txBody>
      </p:sp>
      <p:pic>
        <p:nvPicPr>
          <p:cNvPr id="104" name="">
            <a:extLst>
              <a:ext uri="{FF2B5EF4-FFF2-40B4-BE49-F238E27FC236}">
                <a16:creationId xmlns:a16="http://schemas.microsoft.com/office/drawing/2014/main" id="{6489D6B0-5DB2-4097-AC35-45567E6E5682}"/>
              </a:ext>
            </a:extLst>
          </p:cNvPr>
          <p:cNvPicPr>
            <a:picLocks noChangeAspect="1"/>
          </p:cNvPicPr>
          <p:nvPr/>
        </p:nvPicPr>
        <p:blipFill>
          <a:blip r:embed="rIdRepair10"/>
          <a:srcRect l="50000" t="20191" r="0" b="2125"/>
          <a:stretch/>
        </p:blipFill>
        <p:spPr>
          <a:xfrm>
            <a:off x="6229350" y="1476375"/>
            <a:ext cx="5657850" cy="4953000"/>
          </a:xfrm>
          <a:prstGeom prst="rect">
            <a:avLst/>
          </a:prstGeom>
        </p:spPr>
      </p:pic>
      <p:sp>
        <p:nvSpPr>
          <p:cNvPr id="105" name="Минусы">
            <a:extLst>
              <a:ext uri="{FF2B5EF4-FFF2-40B4-BE49-F238E27FC236}">
                <a16:creationId xmlns:a16="http://schemas.microsoft.com/office/drawing/2014/main" id="{5BAC1B18-D604-4F43-A7CF-F1FEC7FD604B}"/>
              </a:ext>
            </a:extLst>
          </p:cNvPr>
          <p:cNvSpPr>
            <a:spLocks noGrp="1"/>
          </p:cNvSpPr>
          <p:nvPr/>
        </p:nvSpPr>
        <p:spPr>
          <a:xfrm>
            <a:off x="7296150" y="1685925"/>
            <a:ext cx="4000500" cy="552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Минусы</a:t>
            </a:r>
          </a:p>
        </p:txBody>
      </p:sp>
      <p:sp>
        <p:nvSpPr>
          <p:cNvPr id="106" name="Длинный&#10;контекст">
            <a:extLst>
              <a:ext uri="{FF2B5EF4-FFF2-40B4-BE49-F238E27FC236}">
                <a16:creationId xmlns:a16="http://schemas.microsoft.com/office/drawing/2014/main" id="{125D9B91-1CD6-4B47-9F6A-6D19B4FD784F}"/>
              </a:ext>
            </a:extLst>
          </p:cNvPr>
          <p:cNvSpPr>
            <a:spLocks noGrp="1"/>
          </p:cNvSpPr>
          <p:nvPr/>
        </p:nvSpPr>
        <p:spPr>
          <a:xfrm>
            <a:off x="7429500" y="5467350"/>
            <a:ext cx="21907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Длинный</a:t>
            </a:r>
          </a:p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контекст</a:t>
            </a:r>
          </a:p>
        </p:txBody>
      </p:sp>
      <p:sp>
        <p:nvSpPr>
          <p:cNvPr id="107" name="Риск потерять&#10;детали">
            <a:extLst>
              <a:ext uri="{FF2B5EF4-FFF2-40B4-BE49-F238E27FC236}">
                <a16:creationId xmlns:a16="http://schemas.microsoft.com/office/drawing/2014/main" id="{32D04F3A-EF56-46F7-AE7A-52481EE60FA4}"/>
              </a:ext>
            </a:extLst>
          </p:cNvPr>
          <p:cNvSpPr>
            <a:spLocks noGrp="1"/>
          </p:cNvSpPr>
          <p:nvPr/>
        </p:nvSpPr>
        <p:spPr>
          <a:xfrm>
            <a:off x="10067925" y="5467350"/>
            <a:ext cx="17716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Риск потерять</a:t>
            </a:r>
          </a:p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детали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12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4209376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2F586B6D-8050-9F4A-92C8-FB158B2B0A11}"/>
              </a:ext>
            </a:extLst>
          </p:cNvPr>
          <p:cNvSpPr/>
          <p:nvPr/>
        </p:nvSpPr>
        <p:spPr>
          <a:xfrm>
            <a:off x="317503" y="1267869"/>
            <a:ext cx="5680072" cy="4112169"/>
          </a:xfrm>
          <a:prstGeom prst="roundRect">
            <a:avLst>
              <a:gd name="adj" fmla="val 354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</a:rPr>
              <a:t>Чертежи</a:t>
            </a:r>
          </a:p>
          <a:p>
            <a:pPr marL="0" lvl="1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Как всё устроено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FD03CA-6CF7-9F47-9B9E-60C96D5C4DC9}"/>
              </a:ext>
            </a:extLst>
          </p:cNvPr>
          <p:cNvSpPr/>
          <p:nvPr/>
        </p:nvSpPr>
        <p:spPr>
          <a:xfrm>
            <a:off x="6207664" y="1267869"/>
            <a:ext cx="5680072" cy="4112169"/>
          </a:xfrm>
          <a:prstGeom prst="roundRect">
            <a:avLst>
              <a:gd name="adj" fmla="val 354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</a:rPr>
              <a:t>Визуализация</a:t>
            </a:r>
          </a:p>
          <a:p>
            <a:pPr marL="0" marR="0" lvl="1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Как должно выглядеть</a:t>
            </a:r>
          </a:p>
        </p:txBody>
      </p:sp>
      <p:pic>
        <p:nvPicPr>
          <p:cNvPr id="9" name="Google Shape;262;p41">
            <a:extLst>
              <a:ext uri="{FF2B5EF4-FFF2-40B4-BE49-F238E27FC236}">
                <a16:creationId xmlns:a16="http://schemas.microsoft.com/office/drawing/2014/main" id="{DE7CA599-829F-754F-9116-71BD26E010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6383" b="12090"/>
          <a:stretch/>
        </p:blipFill>
        <p:spPr>
          <a:xfrm>
            <a:off x="177802" y="1256966"/>
            <a:ext cx="11709934" cy="470885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F9580FC5-E500-5A4A-8FA9-31BD1501933C}"/>
              </a:ext>
            </a:extLst>
          </p:cNvPr>
          <p:cNvSpPr/>
          <p:nvPr/>
        </p:nvSpPr>
        <p:spPr>
          <a:xfrm>
            <a:off x="320677" y="5575301"/>
            <a:ext cx="11558055" cy="808887"/>
          </a:xfrm>
          <a:prstGeom prst="roundRect">
            <a:avLst>
              <a:gd name="adj" fmla="val 199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27999" tIns="108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>
                <a:solidFill>
                  <a:schemeClr val="tx1"/>
                </a:solidFill>
              </a:rPr>
              <a:t>Ожидаемый результат описан заранее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Дизайн-проект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13</a:t>
            </a:fld>
            <a:endParaRPr lang="ru-RU" sz="140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64902A-331A-3C4E-8512-4B9270CF1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55" y="5680959"/>
            <a:ext cx="564620" cy="56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791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1260089"/>
          </a:xfrm>
        </p:spPr>
        <p:txBody>
          <a:bodyPr/>
          <a:lstStyle/>
          <a:p>
            <a:r>
              <a:rPr lang="ru-RU" dirty="0"/>
              <a:t>Дизайн-проект: плюсы и минусы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E9A84351-29CF-4592-98B0-E34EE67BE1E4}"/>
              </a:ext>
            </a:extLst>
          </p:cNvPr>
          <p:cNvPicPr>
            <a:picLocks noChangeAspect="1"/>
          </p:cNvPicPr>
          <p:nvPr/>
        </p:nvPicPr>
        <p:blipFill>
          <a:blip r:embed="rIdRepair7"/>
          <a:srcRect l="0" t="20191" r="50000" b="2125"/>
          <a:stretch/>
        </p:blipFill>
        <p:spPr>
          <a:xfrm>
            <a:off x="304800" y="1476375"/>
            <a:ext cx="5657850" cy="4953000"/>
          </a:xfrm>
          <a:prstGeom prst="rect">
            <a:avLst/>
          </a:prstGeom>
        </p:spPr>
      </p:pic>
      <p:sp>
        <p:nvSpPr>
          <p:cNvPr id="101" name="Плюсы">
            <a:extLst>
              <a:ext uri="{FF2B5EF4-FFF2-40B4-BE49-F238E27FC236}">
                <a16:creationId xmlns:a16="http://schemas.microsoft.com/office/drawing/2014/main" id="{AE3BED6E-5C3B-44CE-9F6B-BB7BE83B01F0}"/>
              </a:ext>
            </a:extLst>
          </p:cNvPr>
          <p:cNvSpPr>
            <a:spLocks noGrp="1"/>
          </p:cNvSpPr>
          <p:nvPr/>
        </p:nvSpPr>
        <p:spPr>
          <a:xfrm>
            <a:off x="1485900" y="1685925"/>
            <a:ext cx="3905250" cy="552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Плюсы</a:t>
            </a:r>
          </a:p>
        </p:txBody>
      </p:sp>
      <p:sp>
        <p:nvSpPr>
          <p:cNvPr id="102" name="Результат&#10;до реализации">
            <a:extLst>
              <a:ext uri="{FF2B5EF4-FFF2-40B4-BE49-F238E27FC236}">
                <a16:creationId xmlns:a16="http://schemas.microsoft.com/office/drawing/2014/main" id="{9D32021F-B310-4F80-896C-18B046BDD6AE}"/>
              </a:ext>
            </a:extLst>
          </p:cNvPr>
          <p:cNvSpPr>
            <a:spLocks noGrp="1"/>
          </p:cNvSpPr>
          <p:nvPr/>
        </p:nvSpPr>
        <p:spPr>
          <a:xfrm>
            <a:off x="1457325" y="5572125"/>
            <a:ext cx="21907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Результат</a:t>
            </a:r>
          </a:p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до реализации</a:t>
            </a:r>
          </a:p>
        </p:txBody>
      </p:sp>
      <p:sp>
        <p:nvSpPr>
          <p:cNvPr id="103" name="Правки&#10;дешевле заранее">
            <a:extLst>
              <a:ext uri="{FF2B5EF4-FFF2-40B4-BE49-F238E27FC236}">
                <a16:creationId xmlns:a16="http://schemas.microsoft.com/office/drawing/2014/main" id="{E00BF4A2-9AA8-4D96-A929-14439B6401C4}"/>
              </a:ext>
            </a:extLst>
          </p:cNvPr>
          <p:cNvSpPr>
            <a:spLocks noGrp="1"/>
          </p:cNvSpPr>
          <p:nvPr/>
        </p:nvSpPr>
        <p:spPr>
          <a:xfrm>
            <a:off x="4076700" y="5572125"/>
            <a:ext cx="19621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Правки дешевле</a:t>
            </a:r>
          </a:p>
          <a:p>
            <a: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заранее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14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201654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1260089"/>
          </a:xfrm>
        </p:spPr>
        <p:txBody>
          <a:bodyPr/>
          <a:lstStyle/>
          <a:p>
            <a:r>
              <a:rPr lang="ru-RU" dirty="0"/>
              <a:t>Дизайн-проект: плюсы и минусы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84DDBC15-434D-4FD1-8323-37235E444193}"/>
              </a:ext>
            </a:extLst>
          </p:cNvPr>
          <p:cNvPicPr>
            <a:picLocks noChangeAspect="1"/>
          </p:cNvPicPr>
          <p:nvPr/>
        </p:nvPicPr>
        <p:blipFill>
          <a:blip r:embed="rIdRepair10"/>
          <a:srcRect l="0" t="20191" r="50000" b="2125"/>
          <a:stretch/>
        </p:blipFill>
        <p:spPr>
          <a:xfrm>
            <a:off x="304800" y="1476375"/>
            <a:ext cx="5657850" cy="4953000"/>
          </a:xfrm>
          <a:prstGeom prst="rect">
            <a:avLst/>
          </a:prstGeom>
        </p:spPr>
      </p:pic>
      <p:sp>
        <p:nvSpPr>
          <p:cNvPr id="101" name="Плюсы">
            <a:extLst>
              <a:ext uri="{FF2B5EF4-FFF2-40B4-BE49-F238E27FC236}">
                <a16:creationId xmlns:a16="http://schemas.microsoft.com/office/drawing/2014/main" id="{9FDBF83A-2286-4A44-8C45-FA7C684CD03D}"/>
              </a:ext>
            </a:extLst>
          </p:cNvPr>
          <p:cNvSpPr>
            <a:spLocks noGrp="1"/>
          </p:cNvSpPr>
          <p:nvPr/>
        </p:nvSpPr>
        <p:spPr>
          <a:xfrm>
            <a:off x="1485900" y="1685925"/>
            <a:ext cx="3905250" cy="552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Плюсы</a:t>
            </a:r>
          </a:p>
        </p:txBody>
      </p:sp>
      <p:sp>
        <p:nvSpPr>
          <p:cNvPr id="102" name="Результат&#10;до реализации">
            <a:extLst>
              <a:ext uri="{FF2B5EF4-FFF2-40B4-BE49-F238E27FC236}">
                <a16:creationId xmlns:a16="http://schemas.microsoft.com/office/drawing/2014/main" id="{905B7810-A688-4CF6-A7CC-16A089FB20FB}"/>
              </a:ext>
            </a:extLst>
          </p:cNvPr>
          <p:cNvSpPr>
            <a:spLocks noGrp="1"/>
          </p:cNvSpPr>
          <p:nvPr/>
        </p:nvSpPr>
        <p:spPr>
          <a:xfrm>
            <a:off x="1457325" y="5572125"/>
            <a:ext cx="21907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Результат</a:t>
            </a:r>
          </a:p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до реализации</a:t>
            </a:r>
          </a:p>
        </p:txBody>
      </p:sp>
      <p:sp>
        <p:nvSpPr>
          <p:cNvPr id="103" name="Правки&#10;дешевле заранее">
            <a:extLst>
              <a:ext uri="{FF2B5EF4-FFF2-40B4-BE49-F238E27FC236}">
                <a16:creationId xmlns:a16="http://schemas.microsoft.com/office/drawing/2014/main" id="{15A9F50F-B8FF-45A3-89CE-D777D0A70A55}"/>
              </a:ext>
            </a:extLst>
          </p:cNvPr>
          <p:cNvSpPr>
            <a:spLocks noGrp="1"/>
          </p:cNvSpPr>
          <p:nvPr/>
        </p:nvSpPr>
        <p:spPr>
          <a:xfrm>
            <a:off x="4076700" y="5572125"/>
            <a:ext cx="19621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Правки дешевле</a:t>
            </a:r>
          </a:p>
          <a:p>
            <a:pPr>
              <a:def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65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заранее</a:t>
            </a:r>
          </a:p>
        </p:txBody>
      </p:sp>
      <p:pic>
        <p:nvPicPr>
          <p:cNvPr id="104" name="">
            <a:extLst>
              <a:ext uri="{FF2B5EF4-FFF2-40B4-BE49-F238E27FC236}">
                <a16:creationId xmlns:a16="http://schemas.microsoft.com/office/drawing/2014/main" id="{E28318BB-AA99-4556-99F3-714CAA0BD5DA}"/>
              </a:ext>
            </a:extLst>
          </p:cNvPr>
          <p:cNvPicPr>
            <a:picLocks noChangeAspect="1"/>
          </p:cNvPicPr>
          <p:nvPr/>
        </p:nvPicPr>
        <p:blipFill>
          <a:blip r:embed="rIdRepair11"/>
          <a:srcRect l="50000" t="20191" r="0" b="2125"/>
          <a:stretch/>
        </p:blipFill>
        <p:spPr>
          <a:xfrm>
            <a:off x="6229350" y="1476375"/>
            <a:ext cx="5657850" cy="4953000"/>
          </a:xfrm>
          <a:prstGeom prst="rect">
            <a:avLst/>
          </a:prstGeom>
        </p:spPr>
      </p:pic>
      <p:sp>
        <p:nvSpPr>
          <p:cNvPr id="105" name="Минусы">
            <a:extLst>
              <a:ext uri="{FF2B5EF4-FFF2-40B4-BE49-F238E27FC236}">
                <a16:creationId xmlns:a16="http://schemas.microsoft.com/office/drawing/2014/main" id="{177CD556-A09C-4752-BC9D-D2CBFC806B60}"/>
              </a:ext>
            </a:extLst>
          </p:cNvPr>
          <p:cNvSpPr>
            <a:spLocks noGrp="1"/>
          </p:cNvSpPr>
          <p:nvPr/>
        </p:nvSpPr>
        <p:spPr>
          <a:xfrm>
            <a:off x="7296150" y="1685925"/>
            <a:ext cx="4000500" cy="552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3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Минусы</a:t>
            </a:r>
          </a:p>
        </p:txBody>
      </p:sp>
      <p:sp>
        <p:nvSpPr>
          <p:cNvPr id="106" name="Подготовка">
            <a:extLst>
              <a:ext uri="{FF2B5EF4-FFF2-40B4-BE49-F238E27FC236}">
                <a16:creationId xmlns:a16="http://schemas.microsoft.com/office/drawing/2014/main" id="{E821EDD4-F1C3-4F01-A605-89A3C3D3D477}"/>
              </a:ext>
            </a:extLst>
          </p:cNvPr>
          <p:cNvSpPr>
            <a:spLocks noGrp="1"/>
          </p:cNvSpPr>
          <p:nvPr/>
        </p:nvSpPr>
        <p:spPr>
          <a:xfrm>
            <a:off x="7296150" y="5572125"/>
            <a:ext cx="21907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Подготовка</a:t>
            </a:r>
          </a:p>
        </p:txBody>
      </p:sp>
      <p:sp>
        <p:nvSpPr>
          <p:cNvPr id="107" name="Актуальность&#10;проекта">
            <a:extLst>
              <a:ext uri="{FF2B5EF4-FFF2-40B4-BE49-F238E27FC236}">
                <a16:creationId xmlns:a16="http://schemas.microsoft.com/office/drawing/2014/main" id="{C4A2AA7F-14E5-4680-8BFB-064F4B7CDA96}"/>
              </a:ext>
            </a:extLst>
          </p:cNvPr>
          <p:cNvSpPr>
            <a:spLocks noGrp="1"/>
          </p:cNvSpPr>
          <p:nvPr/>
        </p:nvSpPr>
        <p:spPr>
          <a:xfrm>
            <a:off x="9886950" y="5572125"/>
            <a:ext cx="177165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  <a:lvl1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1pPr>
            <a:lvl2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2pPr>
            <a:lvl3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3pPr>
            <a:lvl4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4pPr>
            <a:lvl5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5pPr>
            <a:lvl6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6pPr>
            <a:lvl7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7pPr>
            <a:lvl8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8pPr>
            <a:lvl9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lvl9pPr>
          </a:lstStyle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Актуальность</a:t>
            </a:r>
          </a:p>
          <a:p>
            <a:pPr>
              <a:def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проекта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15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4241172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 err="1"/>
              <a:t>Промптинг</a:t>
            </a:r>
            <a:endParaRPr lang="ru-RU" dirty="0"/>
          </a:p>
        </p:txBody>
      </p:sp>
      <p:sp xmlns:ns2="http://schemas.microsoft.com/office/drawing/2014/main">
        <p:nvSpPr>
          <p:cNvPr id="100" name="">
            <a:extLst>
              <a:ext uri="{FF2B5EF4-FFF2-40B4-BE49-F238E27FC236}">
                <ns2:creationId id="{F48B98EC-A596-433C-8149-D557E83C4DC0}"/>
              </a:ext>
            </a:extLst>
          </p:cNvPr>
          <p:cNvSpPr>
            <a:spLocks noGrp="1"/>
          </p:cNvSpPr>
          <p:nvPr/>
        </p:nvSpPr>
        <p:spPr>
          <a:xfrm>
            <a:off x="304800" y="1333500"/>
            <a:ext cx="5689600" cy="5067300"/>
          </a:xfrm>
          <a:prstGeom prst="roundRect">
            <a:avLst>
              <a:gd name="adj" fmla="val 3509"/>
            </a:avLst>
          </a:prstGeom>
          <a:solidFill>
            <a:srgbClr val="E7DBFD"/>
          </a:solidFill>
          <a:ln w="0">
            <a:noFill/>
          </a:ln>
        </p:spPr>
      </p:sp>
      <p:sp xmlns:ns2="http://schemas.microsoft.com/office/drawing/2014/main">
        <p:nvSpPr>
          <p:cNvPr id="101" name="1">
            <a:extLst>
              <a:ext uri="{FF2B5EF4-FFF2-40B4-BE49-F238E27FC236}">
                <ns2:creationId id="{D002464D-C5F7-497B-890C-9F8171B30EE5}"/>
              </a:ext>
            </a:extLst>
          </p:cNvPr>
          <p:cNvSpPr>
            <a:spLocks noGrp="1"/>
          </p:cNvSpPr>
          <p:nvPr/>
        </p:nvSpPr>
        <p:spPr>
          <a:xfrm>
            <a:off x="571500" y="1511300"/>
            <a:ext cx="825500" cy="901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60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defPPr>
          </a:lstStyle>
          <a:p>
            <a:pPr algn="l">
              <a:defRPr sz="60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pPr>
            <a:r>
              <a:rPr sz="60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1</a:t>
            </a:r>
          </a:p>
        </p:txBody>
      </p:sp>
      <p:sp xmlns:ns2="http://schemas.microsoft.com/office/drawing/2014/main">
        <p:nvSpPr>
          <p:cNvPr id="102" name="Промптинг">
            <a:extLst>
              <a:ext uri="{FF2B5EF4-FFF2-40B4-BE49-F238E27FC236}">
                <ns2:creationId id="{2892E1D2-E142-403A-80C4-E85212FFCF4A}"/>
              </a:ext>
            </a:extLst>
          </p:cNvPr>
          <p:cNvSpPr>
            <a:spLocks noGrp="1"/>
          </p:cNvSpPr>
          <p:nvPr/>
        </p:nvSpPr>
        <p:spPr>
          <a:xfrm>
            <a:off x="1536700" y="1574800"/>
            <a:ext cx="4254500" cy="546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32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32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2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Промптинг</a:t>
            </a:r>
          </a:p>
        </p:txBody>
      </p:sp>
      <p:sp xmlns:ns2="http://schemas.microsoft.com/office/drawing/2014/main">
        <p:nvSpPr>
          <p:cNvPr id="103" name="Задача в чате">
            <a:extLst>
              <a:ext uri="{FF2B5EF4-FFF2-40B4-BE49-F238E27FC236}">
                <ns2:creationId id="{7F25FDF0-708A-41D7-9C86-78E95B11DA6E}"/>
              </a:ext>
            </a:extLst>
          </p:cNvPr>
          <p:cNvSpPr>
            <a:spLocks noGrp="1"/>
          </p:cNvSpPr>
          <p:nvPr/>
        </p:nvSpPr>
        <p:spPr>
          <a:xfrm>
            <a:off x="1536700" y="2184400"/>
            <a:ext cx="4191000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4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4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4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Задача в чате</a:t>
            </a:r>
          </a:p>
        </p:txBody>
      </p:sp>
      <p:pic xmlns:ns2="http://schemas.microsoft.com/office/drawing/2014/main">
        <p:nvPicPr>
          <p:cNvPr id="104" name="">
            <a:extLst>
              <a:ext uri="{FF2B5EF4-FFF2-40B4-BE49-F238E27FC236}">
                <ns2:creationId id="{D0AE976C-7369-4CF1-B7CE-85A282F39C6B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3170" t="41915" r="51854" b="15957"/>
          <a:stretch/>
        </p:blipFill>
        <p:spPr>
          <a:xfrm>
            <a:off x="457200" y="2819400"/>
            <a:ext cx="5384800" cy="2832100"/>
          </a:xfrm>
          <a:prstGeom prst="rect">
            <a:avLst/>
          </a:prstGeom>
        </p:spPr>
      </p:pic>
      <p:sp xmlns:ns2="http://schemas.microsoft.com/office/drawing/2014/main">
        <p:nvSpPr>
          <p:cNvPr id="105" name="Небольшая понятная правка">
            <a:extLst>
              <a:ext uri="{FF2B5EF4-FFF2-40B4-BE49-F238E27FC236}">
                <ns2:creationId id="{E1BFF939-2064-453C-AF5E-B836B30DBF84}"/>
              </a:ext>
            </a:extLst>
          </p:cNvPr>
          <p:cNvSpPr>
            <a:spLocks noGrp="1"/>
          </p:cNvSpPr>
          <p:nvPr/>
        </p:nvSpPr>
        <p:spPr>
          <a:xfrm>
            <a:off x="508000" y="5918200"/>
            <a:ext cx="525780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ctr">
              <a:defRPr sz="1900" b="1">
                <a:solidFill>
                  <a:srgbClr val="7F42E1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ctr">
              <a:defRPr sz="1900" b="1">
                <a:solidFill>
                  <a:srgbClr val="7F42E1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900" b="1">
                <a:solidFill>
                  <a:srgbClr val="7F42E1"/>
                </a:solidFill>
                <a:latin typeface="TT Norms Tochka Extended"/>
                <a:ea typeface="TT Norms Tochka Extended"/>
                <a:cs typeface="TT Norms Tochka Extended"/>
              </a:rPr>
              <a:t>Небольшая понятная правка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16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948597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 err="1"/>
              <a:t>Промптинг и SDD</a:t>
            </a:r>
            <a:endParaRPr lang="ru-RU" dirty="0"/>
          </a:p>
        </p:txBody>
      </p:sp>
      <p:sp xmlns:ns2="http://schemas.microsoft.com/office/drawing/2014/main">
        <p:nvSpPr>
          <p:cNvPr id="100" name="">
            <a:extLst>
              <a:ext uri="{FF2B5EF4-FFF2-40B4-BE49-F238E27FC236}">
                <ns2:creationId id="{FB809A26-F7B3-4C49-BAEF-2705BD3380DA}"/>
              </a:ext>
            </a:extLst>
          </p:cNvPr>
          <p:cNvSpPr>
            <a:spLocks noGrp="1"/>
          </p:cNvSpPr>
          <p:nvPr/>
        </p:nvSpPr>
        <p:spPr>
          <a:xfrm>
            <a:off x="304800" y="1333500"/>
            <a:ext cx="5689600" cy="5067300"/>
          </a:xfrm>
          <a:prstGeom prst="roundRect">
            <a:avLst>
              <a:gd name="adj" fmla="val 3509"/>
            </a:avLst>
          </a:prstGeom>
          <a:solidFill>
            <a:srgbClr val="E7DBFD"/>
          </a:solidFill>
          <a:ln w="0">
            <a:noFill/>
          </a:ln>
        </p:spPr>
      </p:sp>
      <p:sp xmlns:ns2="http://schemas.microsoft.com/office/drawing/2014/main">
        <p:nvSpPr>
          <p:cNvPr id="101" name="1">
            <a:extLst>
              <a:ext uri="{FF2B5EF4-FFF2-40B4-BE49-F238E27FC236}">
                <ns2:creationId id="{1D1781E0-CEFF-48DB-A41E-1CF230B95903}"/>
              </a:ext>
            </a:extLst>
          </p:cNvPr>
          <p:cNvSpPr>
            <a:spLocks noGrp="1"/>
          </p:cNvSpPr>
          <p:nvPr/>
        </p:nvSpPr>
        <p:spPr>
          <a:xfrm>
            <a:off x="571500" y="1511300"/>
            <a:ext cx="825500" cy="901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60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defPPr>
          </a:lstStyle>
          <a:p>
            <a:pPr algn="l">
              <a:defRPr sz="60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pPr>
            <a:r>
              <a:rPr sz="60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1</a:t>
            </a:r>
          </a:p>
        </p:txBody>
      </p:sp>
      <p:sp xmlns:ns2="http://schemas.microsoft.com/office/drawing/2014/main">
        <p:nvSpPr>
          <p:cNvPr id="102" name="Промптинг">
            <a:extLst>
              <a:ext uri="{FF2B5EF4-FFF2-40B4-BE49-F238E27FC236}">
                <ns2:creationId id="{43AF1DD8-6709-4AAC-93B9-2F32707D62DA}"/>
              </a:ext>
            </a:extLst>
          </p:cNvPr>
          <p:cNvSpPr>
            <a:spLocks noGrp="1"/>
          </p:cNvSpPr>
          <p:nvPr/>
        </p:nvSpPr>
        <p:spPr>
          <a:xfrm>
            <a:off x="1536700" y="1574800"/>
            <a:ext cx="4254500" cy="546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32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32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2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Промптинг</a:t>
            </a:r>
          </a:p>
        </p:txBody>
      </p:sp>
      <p:sp xmlns:ns2="http://schemas.microsoft.com/office/drawing/2014/main">
        <p:nvSpPr>
          <p:cNvPr id="103" name="Задача в чате">
            <a:extLst>
              <a:ext uri="{FF2B5EF4-FFF2-40B4-BE49-F238E27FC236}">
                <ns2:creationId id="{4ABF7423-F254-47F9-918D-3C83F2D16A32}"/>
              </a:ext>
            </a:extLst>
          </p:cNvPr>
          <p:cNvSpPr>
            <a:spLocks noGrp="1"/>
          </p:cNvSpPr>
          <p:nvPr/>
        </p:nvSpPr>
        <p:spPr>
          <a:xfrm>
            <a:off x="1536700" y="2184400"/>
            <a:ext cx="4191000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4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4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4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Задача в чате</a:t>
            </a:r>
          </a:p>
        </p:txBody>
      </p:sp>
      <p:pic xmlns:ns2="http://schemas.microsoft.com/office/drawing/2014/main">
        <p:nvPicPr>
          <p:cNvPr id="104" name="">
            <a:extLst>
              <a:ext uri="{FF2B5EF4-FFF2-40B4-BE49-F238E27FC236}">
                <ns2:creationId id="{15D136B0-26B7-4ACF-8294-91F49B6FB25C}"/>
              </a:ext>
            </a:extLst>
          </p:cNvPr>
          <p:cNvPicPr>
            <a:picLocks noChangeAspect="1"/>
          </p:cNvPicPr>
          <p:nvPr/>
        </p:nvPicPr>
        <p:blipFill>
          <a:blip r:embed="rIdRepair6"/>
          <a:srcRect l="3170" t="41915" r="51854" b="15957"/>
          <a:stretch/>
        </p:blipFill>
        <p:spPr>
          <a:xfrm>
            <a:off x="457200" y="2819400"/>
            <a:ext cx="5384800" cy="2832100"/>
          </a:xfrm>
          <a:prstGeom prst="rect">
            <a:avLst/>
          </a:prstGeom>
        </p:spPr>
      </p:pic>
      <p:sp xmlns:ns2="http://schemas.microsoft.com/office/drawing/2014/main">
        <p:nvSpPr>
          <p:cNvPr id="105" name="Небольшая понятная правка">
            <a:extLst>
              <a:ext uri="{FF2B5EF4-FFF2-40B4-BE49-F238E27FC236}">
                <ns2:creationId id="{F2DAF305-F9C9-4050-B210-C765113A6109}"/>
              </a:ext>
            </a:extLst>
          </p:cNvPr>
          <p:cNvSpPr>
            <a:spLocks noGrp="1"/>
          </p:cNvSpPr>
          <p:nvPr/>
        </p:nvSpPr>
        <p:spPr>
          <a:xfrm>
            <a:off x="508000" y="5918200"/>
            <a:ext cx="525780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ctr">
              <a:defRPr sz="1900" b="1">
                <a:solidFill>
                  <a:srgbClr val="7F42E1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ctr">
              <a:defRPr sz="1900" b="1">
                <a:solidFill>
                  <a:srgbClr val="7F42E1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900" b="1">
                <a:solidFill>
                  <a:srgbClr val="7F42E1"/>
                </a:solidFill>
                <a:latin typeface="TT Norms Tochka Extended"/>
                <a:ea typeface="TT Norms Tochka Extended"/>
                <a:cs typeface="TT Norms Tochka Extended"/>
              </a:rPr>
              <a:t>Небольшая понятная правка</a:t>
            </a:r>
          </a:p>
        </p:txBody>
      </p:sp>
      <p:sp xmlns:ns2="http://schemas.microsoft.com/office/drawing/2014/main">
        <p:nvSpPr>
          <p:cNvPr id="106" name="">
            <a:extLst>
              <a:ext uri="{FF2B5EF4-FFF2-40B4-BE49-F238E27FC236}">
                <ns2:creationId id="{AE4CE7A2-4058-41DB-9CD0-12A6871A2C98}"/>
              </a:ext>
            </a:extLst>
          </p:cNvPr>
          <p:cNvSpPr>
            <a:spLocks noGrp="1"/>
          </p:cNvSpPr>
          <p:nvPr/>
        </p:nvSpPr>
        <p:spPr>
          <a:xfrm>
            <a:off x="6197600" y="1333500"/>
            <a:ext cx="5689600" cy="506730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6511">
            <a:solidFill>
              <a:srgbClr val="BFA5F0"/>
            </a:solidFill>
          </a:ln>
        </p:spPr>
      </p:sp>
      <p:sp xmlns:ns2="http://schemas.microsoft.com/office/drawing/2014/main">
        <p:nvSpPr>
          <p:cNvPr id="107" name="2">
            <a:extLst>
              <a:ext uri="{FF2B5EF4-FFF2-40B4-BE49-F238E27FC236}">
                <ns2:creationId id="{5F0C5552-2691-42C1-BC9B-97750CB4F672}"/>
              </a:ext>
            </a:extLst>
          </p:cNvPr>
          <p:cNvSpPr>
            <a:spLocks noGrp="1"/>
          </p:cNvSpPr>
          <p:nvPr/>
        </p:nvSpPr>
        <p:spPr>
          <a:xfrm>
            <a:off x="6438900" y="1511300"/>
            <a:ext cx="812800" cy="901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60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defPPr>
          </a:lstStyle>
          <a:p>
            <a:pPr algn="l">
              <a:defRPr sz="60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pPr>
            <a:r>
              <a:rPr sz="60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2</a:t>
            </a:r>
          </a:p>
        </p:txBody>
      </p:sp>
      <p:sp xmlns:ns2="http://schemas.microsoft.com/office/drawing/2014/main">
        <p:nvSpPr>
          <p:cNvPr id="108" name="SDD">
            <a:extLst>
              <a:ext uri="{FF2B5EF4-FFF2-40B4-BE49-F238E27FC236}">
                <ns2:creationId id="{CB3D36F9-20D6-4EEC-8A21-8240C5BB9BE7}"/>
              </a:ext>
            </a:extLst>
          </p:cNvPr>
          <p:cNvSpPr>
            <a:spLocks noGrp="1"/>
          </p:cNvSpPr>
          <p:nvPr/>
        </p:nvSpPr>
        <p:spPr>
          <a:xfrm>
            <a:off x="7391400" y="1574800"/>
            <a:ext cx="4191000" cy="546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32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32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2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SDD</a:t>
            </a:r>
          </a:p>
        </p:txBody>
      </p:sp>
      <p:sp xmlns:ns2="http://schemas.microsoft.com/office/drawing/2014/main">
        <p:nvSpPr>
          <p:cNvPr id="109" name="Spec-Driven Development">
            <a:extLst>
              <a:ext uri="{FF2B5EF4-FFF2-40B4-BE49-F238E27FC236}">
                <ns2:creationId id="{4CF61D6E-6C63-4F1E-8651-ABA5AEB91DA2}"/>
              </a:ext>
            </a:extLst>
          </p:cNvPr>
          <p:cNvSpPr>
            <a:spLocks noGrp="1"/>
          </p:cNvSpPr>
          <p:nvPr/>
        </p:nvSpPr>
        <p:spPr>
          <a:xfrm>
            <a:off x="6388100" y="2247900"/>
            <a:ext cx="530860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0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0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0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Spec-Driven Development</a:t>
            </a:r>
          </a:p>
        </p:txBody>
      </p:sp>
      <p:sp xmlns:ns2="http://schemas.microsoft.com/office/drawing/2014/main">
        <p:nvSpPr>
          <p:cNvPr id="110" name="Разработка по спецификации">
            <a:extLst>
              <a:ext uri="{FF2B5EF4-FFF2-40B4-BE49-F238E27FC236}">
                <ns2:creationId id="{93190B1C-4806-4357-B278-0DB872FA4DC8}"/>
              </a:ext>
            </a:extLst>
          </p:cNvPr>
          <p:cNvSpPr>
            <a:spLocks noGrp="1"/>
          </p:cNvSpPr>
          <p:nvPr/>
        </p:nvSpPr>
        <p:spPr>
          <a:xfrm>
            <a:off x="6388100" y="2603500"/>
            <a:ext cx="5308600" cy="368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2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2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Разработка по спецификации</a:t>
            </a:r>
          </a:p>
        </p:txBody>
      </p:sp>
      <p:pic xmlns:ns2="http://schemas.microsoft.com/office/drawing/2014/main">
        <p:nvPicPr>
          <p:cNvPr id="111" name="">
            <a:extLst>
              <a:ext uri="{FF2B5EF4-FFF2-40B4-BE49-F238E27FC236}">
                <ns2:creationId id="{656C3BE7-23C7-45F5-B5BF-F6331BCE4146}"/>
              </a:ext>
            </a:extLst>
          </p:cNvPr>
          <p:cNvPicPr>
            <a:picLocks noChangeAspect="1"/>
          </p:cNvPicPr>
          <p:nvPr/>
        </p:nvPicPr>
        <p:blipFill>
          <a:blip r:embed="rIdRepair7"/>
          <a:srcRect l="52033" t="42447" r="3110" b="16383"/>
          <a:stretch/>
        </p:blipFill>
        <p:spPr>
          <a:xfrm>
            <a:off x="6350000" y="3022600"/>
            <a:ext cx="5384800" cy="2781300"/>
          </a:xfrm>
          <a:prstGeom prst="rect">
            <a:avLst/>
          </a:prstGeom>
        </p:spPr>
      </p:pic>
      <p:sp xmlns:ns2="http://schemas.microsoft.com/office/drawing/2014/main">
        <p:nvSpPr>
          <p:cNvPr id="112" name="Сначала согласуем результат">
            <a:extLst>
              <a:ext uri="{FF2B5EF4-FFF2-40B4-BE49-F238E27FC236}">
                <ns2:creationId id="{5EF2277B-8636-4B6F-8954-7BF89108C7D7}"/>
              </a:ext>
            </a:extLst>
          </p:cNvPr>
          <p:cNvSpPr>
            <a:spLocks noGrp="1"/>
          </p:cNvSpPr>
          <p:nvPr/>
        </p:nvSpPr>
        <p:spPr>
          <a:xfrm>
            <a:off x="6400800" y="5930900"/>
            <a:ext cx="527050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ctr">
              <a:defRPr sz="1900" b="1">
                <a:solidFill>
                  <a:srgbClr val="7F42E1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ctr">
              <a:defRPr sz="1900" b="1">
                <a:solidFill>
                  <a:srgbClr val="7F42E1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900" b="1">
                <a:solidFill>
                  <a:srgbClr val="7F42E1"/>
                </a:solidFill>
                <a:latin typeface="TT Norms Tochka Extended"/>
                <a:ea typeface="TT Norms Tochka Extended"/>
                <a:cs typeface="TT Norms Tochka Extended"/>
              </a:rPr>
              <a:t>Сначала согласуем результат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17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918090928"/>
      </p:ext>
    </p:extLst>
  </p:cSld>
  <p:clrMapOvr>
    <a:masterClrMapping/>
  </p:clrMapOvr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DD — методология">
            <a:extLst xmlns:a="http://schemas.openxmlformats.org/drawingml/2006/main">
              <a:ext uri="{FF2B5EF4-FFF2-40B4-BE49-F238E27FC236}">
                <a16:creationId xmlns:a16="http://schemas.microsoft.com/office/drawing/2014/main" id="{63F9EE9A-8A65-4F8E-A5F2-999C8D02B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3060700"/>
            <a:ext cx="11582400" cy="1117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5800" b="1">
                <a:solidFill>
                  <a:srgbClr val="FFFFFF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5800" b="1">
                <a:solidFill>
                  <a:srgbClr val="FFFFFF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5800" b="1">
                <a:solidFill>
                  <a:srgbClr val="FFFFFF"/>
                </a:solidFill>
                <a:latin typeface="Arial"/>
                <a:ea typeface="TT Norms Tochka Extended"/>
                <a:cs typeface="TT Norms Tochka Extended"/>
              </a:rPr>
              <a:t>SDD — методология</a:t>
            </a:r>
          </a:p>
        </p:txBody>
      </p:sp>
      <p:sp>
        <p:nvSpPr>
          <p:cNvPr id="2" name="OpenSpec — инструмент">
            <a:extLst xmlns:a="http://schemas.openxmlformats.org/drawingml/2006/main">
              <a:ext uri="{FF2B5EF4-FFF2-40B4-BE49-F238E27FC236}">
                <a16:creationId xmlns:a16="http://schemas.microsoft.com/office/drawing/2014/main" id="{35720C5C-132C-45BA-AF10-C63B45DA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4546600"/>
            <a:ext cx="11582400" cy="1117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5800" b="1">
                <a:solidFill>
                  <a:srgbClr val="FFFFFF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5800" b="1">
                <a:solidFill>
                  <a:srgbClr val="FFFFFF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5800" b="1">
                <a:solidFill>
                  <a:srgbClr val="FFFFFF"/>
                </a:solidFill>
                <a:latin typeface="Arial"/>
                <a:ea typeface="TT Norms Tochka Extended"/>
                <a:cs typeface="TT Norms Tochka Extended"/>
              </a:rPr>
              <a:t>OpenSpec — инструмент</a:t>
            </a:r>
          </a:p>
        </p:txBody>
      </p:sp>
      <p:sp>
        <p:nvSpPr>
          <p:cNvPr id="3" name="19">
            <a:extLst xmlns:a="http://schemas.openxmlformats.org/drawingml/2006/main">
              <a:ext uri="{FF2B5EF4-FFF2-40B4-BE49-F238E27FC236}">
                <a16:creationId xmlns:a16="http://schemas.microsoft.com/office/drawing/2014/main" id="{D8F3E4B6-865A-4CCD-860D-88E04CD0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2100" y="6451600"/>
            <a:ext cx="304800" cy="2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TT Norms Tochka Extended"/>
                <a:cs typeface="TT Norms Tochka Extended"/>
              </a:rPr>
              <a:t>18</a:t>
            </a:r>
          </a:p>
        </p:txBody>
      </p:sp>
      <p:pic>
        <p:nvPicPr>
          <p:cNvPr id="10" name="Номер раздела 2." descr="2."/>
          <p:cNvPicPr>
            <ns1:picLocks xmlns:ns1="http://schemas.openxmlformats.org/drawingml/2006/main" noChangeAspect="1"/>
          </p:cNvPicPr>
          <p:nvPr/>
        </p:nvPicPr>
        <p:blipFill>
          <ns2:blip xmlns:ns2="http://schemas.openxmlformats.org/drawingml/2006/main" xmlns:ns3="http://schemas.openxmlformats.org/officeDocument/2006/relationships" ns3:embed="rIdChapterNumberArt"/>
          <ns4:stretch xmlns:ns4="http://schemas.openxmlformats.org/drawingml/2006/main">
            <ns4:fillRect/>
          </ns4:stretch>
        </p:blipFill>
        <p:spPr>
          <ns5:xfrm xmlns:ns5="http://schemas.openxmlformats.org/drawingml/2006/main">
            <ns5:off x="190500" y="428625"/>
            <ns5:ext cx="2095500" cy="2333625"/>
          </ns5:xfrm>
          <ns6:prstGeom xmlns:ns6="http://schemas.openxmlformats.org/drawingml/2006/main" prst="rect">
            <ns6:avLst/>
          </ns6:prstGeom>
        </p:spPr>
      </p:pic>
    </p:spTree>
    <p:extLst>
      <p:ext uri="{BB962C8B-B14F-4D97-AF65-F5344CB8AC3E}">
        <p14:creationId xmlns:p14="http://schemas.microsoft.com/office/powerpoint/2010/main" val="1572152104"/>
      </p:ext>
    </p:extLst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FD03CA-6CF7-9F47-9B9E-60C96D5C4DC9}"/>
              </a:ext>
            </a:extLst>
          </p:cNvPr>
          <p:cNvSpPr/>
          <p:nvPr/>
        </p:nvSpPr>
        <p:spPr>
          <a:xfrm>
            <a:off x="3260727" y="1268413"/>
            <a:ext cx="8624885" cy="4306887"/>
          </a:xfrm>
          <a:prstGeom prst="roundRect">
            <a:avLst>
              <a:gd name="adj" fmla="val 414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en-US" sz="2400" dirty="0" err="1">
                <a:solidFill>
                  <a:schemeClr val="tx1"/>
                </a:solidFill>
              </a:rPr>
              <a:t>OpenSpec</a:t>
            </a:r>
            <a:endParaRPr lang="en-US" sz="2400" dirty="0">
              <a:solidFill>
                <a:schemeClr val="tx1"/>
              </a:solidFill>
            </a:endParaRPr>
          </a:p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Наш выбор на этапе интеграции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Почему </a:t>
            </a:r>
            <a:r>
              <a:rPr lang="en-US" dirty="0" err="1"/>
              <a:t>OpenSpec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19</a:t>
            </a:fld>
            <a:endParaRPr lang="ru-RU" sz="140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762E45-D754-3B45-BDBD-8DB15DE78A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253202"/>
            <a:ext cx="2760387" cy="1584793"/>
          </a:xfrm>
        </p:spPr>
        <p:txBody>
          <a:bodyPr/>
          <a:lstStyle/>
          <a:p>
            <a:r>
              <a:rPr lang="ru-RU" dirty="0"/>
              <a:t>Рассмотрели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dirty="0"/>
              <a:t>Spec Kit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dirty="0"/>
              <a:t>BMAD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dirty="0"/>
              <a:t>Superpowers</a:t>
            </a:r>
            <a:endParaRPr lang="ru-RU" dirty="0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BF1B87B0-F2A1-9C47-996D-A948619DC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" b="-1"/>
          <a:stretch/>
        </p:blipFill>
        <p:spPr bwMode="auto">
          <a:xfrm>
            <a:off x="3467101" y="2460350"/>
            <a:ext cx="3907648" cy="2542042"/>
          </a:xfrm>
          <a:prstGeom prst="roundRect">
            <a:avLst>
              <a:gd name="adj" fmla="val 624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id="{F9B1D1F6-4AC1-4448-892D-5CE5D8F1A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937" y="2438580"/>
            <a:ext cx="4113686" cy="2563811"/>
          </a:xfrm>
          <a:prstGeom prst="roundRect">
            <a:avLst>
              <a:gd name="adj" fmla="val 577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6A57CCA-C6C0-8240-ACC1-836CE2D5A316}"/>
              </a:ext>
            </a:extLst>
          </p:cNvPr>
          <p:cNvSpPr txBox="1"/>
          <p:nvPr/>
        </p:nvSpPr>
        <p:spPr>
          <a:xfrm>
            <a:off x="3634423" y="5012046"/>
            <a:ext cx="3344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Легко встроить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C73735-8453-F34E-93D8-D7DAAF1E9EB3}"/>
              </a:ext>
            </a:extLst>
          </p:cNvPr>
          <p:cNvSpPr txBox="1"/>
          <p:nvPr/>
        </p:nvSpPr>
        <p:spPr>
          <a:xfrm>
            <a:off x="7772083" y="5014036"/>
            <a:ext cx="3719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Спека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живёт с проектом</a:t>
            </a:r>
          </a:p>
        </p:txBody>
      </p:sp>
      <p:pic>
        <p:nvPicPr>
          <p:cNvPr id="10" name="Google Shape;328;p46">
            <a:extLst>
              <a:ext uri="{FF2B5EF4-FFF2-40B4-BE49-F238E27FC236}">
                <a16:creationId xmlns:a16="http://schemas.microsoft.com/office/drawing/2014/main" id="{559C481F-E1FE-0447-B2FE-555C05E741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2596" t="35106" r="37201" b="29681"/>
          <a:stretch/>
        </p:blipFill>
        <p:spPr>
          <a:xfrm>
            <a:off x="3592515" y="2540793"/>
            <a:ext cx="3667125" cy="240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29;p46">
            <a:extLst>
              <a:ext uri="{FF2B5EF4-FFF2-40B4-BE49-F238E27FC236}">
                <a16:creationId xmlns:a16="http://schemas.microsoft.com/office/drawing/2014/main" id="{A478F8B8-9182-F844-8B7D-A0148B1A2F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5670" t="34574" r="3529" b="31277"/>
          <a:stretch/>
        </p:blipFill>
        <p:spPr>
          <a:xfrm>
            <a:off x="7624763" y="2454455"/>
            <a:ext cx="4032616" cy="2513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3816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Спецификации в команде</a:t>
            </a:r>
          </a:p>
        </p:txBody>
      </p:sp>
      <p:sp xmlns:ns2="http://schemas.microsoft.com/office/drawing/2014/main">
        <p:nvSpPr>
          <p:cNvPr id="100" name="">
            <a:extLst>
              <a:ext uri="{FF2B5EF4-FFF2-40B4-BE49-F238E27FC236}">
                <ns2:creationId id="{D12F647F-7BF1-4116-8C8B-4872BF85E389}"/>
              </a:ext>
            </a:extLst>
          </p:cNvPr>
          <p:cNvSpPr>
            <a:spLocks noGrp="1"/>
          </p:cNvSpPr>
          <p:nvPr/>
        </p:nvSpPr>
        <p:spPr>
          <a:xfrm>
            <a:off x="1270000" y="1333500"/>
            <a:ext cx="9652000" cy="1270000"/>
          </a:xfrm>
          <a:prstGeom prst="roundRect">
            <a:avLst>
              <a:gd name="adj" fmla="val 14000"/>
            </a:avLst>
          </a:prstGeom>
          <a:solidFill>
            <a:srgbClr val="E7DBFD"/>
          </a:solidFill>
          <a:ln w="0">
            <a:noFill/>
          </a:ln>
        </p:spPr>
      </p:sp>
      <p:pic xmlns:ns2="http://schemas.microsoft.com/office/drawing/2014/main">
        <p:nvPicPr>
          <p:cNvPr id="101" name="">
            <a:extLst>
              <a:ext uri="{FF2B5EF4-FFF2-40B4-BE49-F238E27FC236}">
                <ns2:creationId id="{3657C3AC-542C-4B0D-B6C5-EA98CC2030B5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21411" t="19894" r="69856" b="64043"/>
          <a:stretch/>
        </p:blipFill>
        <p:spPr>
          <a:xfrm>
            <a:off x="1473200" y="1422400"/>
            <a:ext cx="1054100" cy="1092200"/>
          </a:xfrm>
          <a:prstGeom prst="rect">
            <a:avLst/>
          </a:prstGeom>
        </p:spPr>
      </p:pic>
      <p:sp xmlns:ns2="http://schemas.microsoft.com/office/drawing/2014/main">
        <p:nvSpPr>
          <p:cNvPr id="102" name="Продуктовая спека">
            <a:extLst>
              <a:ext uri="{FF2B5EF4-FFF2-40B4-BE49-F238E27FC236}">
                <ns2:creationId id="{5BCD9897-5C24-4349-8E12-9D5BFDE0AF0D}"/>
              </a:ext>
            </a:extLst>
          </p:cNvPr>
          <p:cNvSpPr>
            <a:spLocks noGrp="1"/>
          </p:cNvSpPr>
          <p:nvPr/>
        </p:nvSpPr>
        <p:spPr>
          <a:xfrm>
            <a:off x="2819400" y="1600200"/>
            <a:ext cx="422910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Продуктовая спека</a:t>
            </a:r>
          </a:p>
        </p:txBody>
      </p:sp>
      <p:sp xmlns:ns2="http://schemas.microsoft.com/office/drawing/2014/main">
        <p:nvSpPr>
          <p:cNvPr id="103" name="Бизнес-эксперт&#10;GitLab">
            <a:extLst>
              <a:ext uri="{FF2B5EF4-FFF2-40B4-BE49-F238E27FC236}">
                <ns2:creationId id="{B39A96B8-6EEE-4A34-AE39-A00F37B80955}"/>
              </a:ext>
            </a:extLst>
          </p:cNvPr>
          <p:cNvSpPr>
            <a:spLocks noGrp="1"/>
          </p:cNvSpPr>
          <p:nvPr/>
        </p:nvSpPr>
        <p:spPr>
          <a:xfrm>
            <a:off x="7454900" y="1600200"/>
            <a:ext cx="3162300" cy="736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Бизнес-эксперт</a:t>
            </a:r>
          </a:p>
          <a:p>
            <a: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GitLab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20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170592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Спецификации в команде</a:t>
            </a:r>
          </a:p>
        </p:txBody>
      </p:sp>
      <p:cxnSp xmlns:ns2="http://schemas.microsoft.com/office/drawing/2014/main">
        <p:nvCxnSpPr>
          <p:cNvPr id="100" name="">
            <a:extLst>
              <a:ext uri="{FF2B5EF4-FFF2-40B4-BE49-F238E27FC236}">
                <ns2:creationId id="{0CBA11DF-93E7-4A14-8B37-6EB3CF424BFE}"/>
              </a:ext>
            </a:extLst>
          </p:cNvPr>
          <p:cNvCxnSpPr>
            <a:stCxn id="101" idx="2"/>
            <a:endCxn id="105" idx="0"/>
          </p:cNvCxnSpPr>
          <p:nvPr/>
        </p:nvCxnSpPr>
        <p:spPr>
          <a:xfrm>
            <a:off x="6096000" y="2603500"/>
            <a:ext cx="0" cy="635000"/>
          </a:xfrm>
          <a:prstGeom prst="straightConnector1">
            <a:avLst/>
          </a:prstGeom>
          <a:ln w="25400">
            <a:solidFill>
              <a:srgbClr val="7F42E1"/>
            </a:solidFill>
            <a:tailEnd type="triangle" w="med" len="med"/>
          </a:ln>
        </p:spPr>
      </p:cxnSp>
      <p:sp xmlns:ns2="http://schemas.microsoft.com/office/drawing/2014/main">
        <p:nvSpPr>
          <p:cNvPr id="101" name="">
            <a:extLst>
              <a:ext uri="{FF2B5EF4-FFF2-40B4-BE49-F238E27FC236}">
                <ns2:creationId id="{ADA9505B-5237-4885-824C-2184270E829D}"/>
              </a:ext>
            </a:extLst>
          </p:cNvPr>
          <p:cNvSpPr>
            <a:spLocks noGrp="1"/>
          </p:cNvSpPr>
          <p:nvPr/>
        </p:nvSpPr>
        <p:spPr>
          <a:xfrm>
            <a:off x="1270000" y="1333500"/>
            <a:ext cx="9652000" cy="1270000"/>
          </a:xfrm>
          <a:prstGeom prst="roundRect">
            <a:avLst>
              <a:gd name="adj" fmla="val 14000"/>
            </a:avLst>
          </a:prstGeom>
          <a:solidFill>
            <a:srgbClr val="E7DBFD"/>
          </a:solidFill>
          <a:ln w="0">
            <a:noFill/>
          </a:ln>
        </p:spPr>
      </p:sp>
      <p:pic xmlns:ns2="http://schemas.microsoft.com/office/drawing/2014/main">
        <p:nvPicPr>
          <p:cNvPr id="102" name="">
            <a:extLst>
              <a:ext uri="{FF2B5EF4-FFF2-40B4-BE49-F238E27FC236}">
                <ns2:creationId id="{8F182790-1882-46B4-B958-8B72AA82ED03}"/>
              </a:ext>
            </a:extLst>
          </p:cNvPr>
          <p:cNvPicPr>
            <a:picLocks noChangeAspect="1"/>
          </p:cNvPicPr>
          <p:nvPr/>
        </p:nvPicPr>
        <p:blipFill>
          <a:blip r:embed="rIdRepair7"/>
          <a:srcRect l="21411" t="19894" r="69856" b="64043"/>
          <a:stretch/>
        </p:blipFill>
        <p:spPr>
          <a:xfrm>
            <a:off x="1473200" y="1422400"/>
            <a:ext cx="1054100" cy="1092200"/>
          </a:xfrm>
          <a:prstGeom prst="rect">
            <a:avLst/>
          </a:prstGeom>
        </p:spPr>
      </p:pic>
      <p:sp xmlns:ns2="http://schemas.microsoft.com/office/drawing/2014/main">
        <p:nvSpPr>
          <p:cNvPr id="103" name="Продуктовая спека">
            <a:extLst>
              <a:ext uri="{FF2B5EF4-FFF2-40B4-BE49-F238E27FC236}">
                <ns2:creationId id="{292177C0-7538-45B2-888B-DB0382AD8401}"/>
              </a:ext>
            </a:extLst>
          </p:cNvPr>
          <p:cNvSpPr>
            <a:spLocks noGrp="1"/>
          </p:cNvSpPr>
          <p:nvPr/>
        </p:nvSpPr>
        <p:spPr>
          <a:xfrm>
            <a:off x="2819400" y="1600200"/>
            <a:ext cx="422910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Продуктовая спека</a:t>
            </a:r>
          </a:p>
        </p:txBody>
      </p:sp>
      <p:sp xmlns:ns2="http://schemas.microsoft.com/office/drawing/2014/main">
        <p:nvSpPr>
          <p:cNvPr id="104" name="Бизнес-эксперт&#10;GitLab">
            <a:extLst>
              <a:ext uri="{FF2B5EF4-FFF2-40B4-BE49-F238E27FC236}">
                <ns2:creationId id="{B1605CB2-B3F3-4DB3-9C76-533EB1E16298}"/>
              </a:ext>
            </a:extLst>
          </p:cNvPr>
          <p:cNvSpPr>
            <a:spLocks noGrp="1"/>
          </p:cNvSpPr>
          <p:nvPr/>
        </p:nvSpPr>
        <p:spPr>
          <a:xfrm>
            <a:off x="7454900" y="1600200"/>
            <a:ext cx="3162300" cy="736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Бизнес-эксперт</a:t>
            </a:r>
          </a:p>
          <a:p>
            <a: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GitLab</a:t>
            </a:r>
          </a:p>
        </p:txBody>
      </p:sp>
      <p:sp xmlns:ns2="http://schemas.microsoft.com/office/drawing/2014/main">
        <p:nvSpPr>
          <p:cNvPr id="105" name="">
            <a:extLst>
              <a:ext uri="{FF2B5EF4-FFF2-40B4-BE49-F238E27FC236}">
                <ns2:creationId id="{6DD6E0C7-1B54-4EE8-B380-36BD8E495914}"/>
              </a:ext>
            </a:extLst>
          </p:cNvPr>
          <p:cNvSpPr>
            <a:spLocks noGrp="1"/>
          </p:cNvSpPr>
          <p:nvPr/>
        </p:nvSpPr>
        <p:spPr>
          <a:xfrm>
            <a:off x="1270000" y="3238500"/>
            <a:ext cx="9652000" cy="1270000"/>
          </a:xfrm>
          <a:prstGeom prst="roundRect">
            <a:avLst>
              <a:gd name="adj" fmla="val 14000"/>
            </a:avLst>
          </a:prstGeom>
          <a:solidFill>
            <a:srgbClr val="E7DBFD"/>
          </a:solidFill>
          <a:ln w="0">
            <a:noFill/>
          </a:ln>
        </p:spPr>
      </p:sp>
      <p:pic xmlns:ns2="http://schemas.microsoft.com/office/drawing/2014/main">
        <p:nvPicPr>
          <p:cNvPr id="106" name="">
            <a:extLst>
              <a:ext uri="{FF2B5EF4-FFF2-40B4-BE49-F238E27FC236}">
                <ns2:creationId id="{5BC03DFA-91DB-4DD6-B118-7BFE13736387}"/>
              </a:ext>
            </a:extLst>
          </p:cNvPr>
          <p:cNvPicPr>
            <a:picLocks noChangeAspect="1"/>
          </p:cNvPicPr>
          <p:nvPr/>
        </p:nvPicPr>
        <p:blipFill>
          <a:blip r:embed="rIdRepair8"/>
          <a:srcRect l="21471" t="45106" r="69856" b="39043"/>
          <a:stretch/>
        </p:blipFill>
        <p:spPr>
          <a:xfrm>
            <a:off x="1473200" y="3327400"/>
            <a:ext cx="1054100" cy="1079500"/>
          </a:xfrm>
          <a:prstGeom prst="rect">
            <a:avLst/>
          </a:prstGeom>
        </p:spPr>
      </p:pic>
      <p:sp xmlns:ns2="http://schemas.microsoft.com/office/drawing/2014/main">
        <p:nvSpPr>
          <p:cNvPr id="107" name="Контракты">
            <a:extLst>
              <a:ext uri="{FF2B5EF4-FFF2-40B4-BE49-F238E27FC236}">
                <ns2:creationId id="{6149682E-4D24-4FE3-9091-C9D0296DB649}"/>
              </a:ext>
            </a:extLst>
          </p:cNvPr>
          <p:cNvSpPr>
            <a:spLocks noGrp="1"/>
          </p:cNvSpPr>
          <p:nvPr/>
        </p:nvSpPr>
        <p:spPr>
          <a:xfrm>
            <a:off x="2819400" y="3517900"/>
            <a:ext cx="422910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30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30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0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Контракты</a:t>
            </a:r>
          </a:p>
        </p:txBody>
      </p:sp>
      <p:sp xmlns:ns2="http://schemas.microsoft.com/office/drawing/2014/main">
        <p:nvSpPr>
          <p:cNvPr id="108" name="Бэкенд-разработчики">
            <a:extLst>
              <a:ext uri="{FF2B5EF4-FFF2-40B4-BE49-F238E27FC236}">
                <ns2:creationId id="{9E583692-D484-4859-BA0B-846CE5E6F209}"/>
              </a:ext>
            </a:extLst>
          </p:cNvPr>
          <p:cNvSpPr>
            <a:spLocks noGrp="1"/>
          </p:cNvSpPr>
          <p:nvPr/>
        </p:nvSpPr>
        <p:spPr>
          <a:xfrm>
            <a:off x="7277100" y="3505200"/>
            <a:ext cx="340360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Бэкенд-разработчики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21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359866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Спецификации в команде</a:t>
            </a:r>
          </a:p>
        </p:txBody>
      </p:sp>
      <p:sp>
        <p:nvSpPr>
          <p:cNvPr id="900" name="Разветвление от контрактов"/>
          <p:cNvSpPr/>
          <p:nvPr/>
        </p:nvSpPr>
        <p:spPr>
          <a:xfrm>
            <a:off x="6083300" y="4508500"/>
            <a:ext cx="25400" cy="317500"/>
          </a:xfrm>
          <a:prstGeom prst="rect">
            <a:avLst/>
          </a:prstGeom>
          <a:solidFill>
            <a:srgbClr val="7F42E1"/>
          </a:solidFill>
          <a:ln>
            <a:noFill/>
          </a:ln>
        </p:spPr>
      </p:sp>
      <p:sp>
        <p:nvSpPr>
          <p:cNvPr id="901" name="Горизонтальная ветка"/>
          <p:cNvSpPr/>
          <p:nvPr/>
        </p:nvSpPr>
        <p:spPr>
          <a:xfrm>
            <a:off x="3105151" y="4813300"/>
            <a:ext cx="5981700" cy="25400"/>
          </a:xfrm>
          <a:prstGeom prst="rect">
            <a:avLst/>
          </a:prstGeom>
          <a:solidFill>
            <a:srgbClr val="7F42E1"/>
          </a:solidFill>
          <a:ln>
            <a:noFill/>
          </a:ln>
        </p:spPr>
      </p:sp>
      <p:sp>
        <p:nvSpPr>
          <p:cNvPr id="902" name="Ветка вниз: Фронт"/>
          <p:cNvSpPr/>
          <p:nvPr/>
        </p:nvSpPr>
        <p:spPr>
          <a:xfrm>
            <a:off x="3105151" y="4826000"/>
            <a:ext cx="25400" cy="174625"/>
          </a:xfrm>
          <a:prstGeom prst="rect">
            <a:avLst/>
          </a:prstGeom>
          <a:solidFill>
            <a:srgbClr val="7F42E1"/>
          </a:solidFill>
          <a:ln>
            <a:noFill/>
          </a:ln>
        </p:spPr>
      </p:sp>
      <p:sp>
        <p:nvSpPr>
          <p:cNvPr id="903" name="Ветка вниз: Бэкенд"/>
          <p:cNvSpPr/>
          <p:nvPr/>
        </p:nvSpPr>
        <p:spPr>
          <a:xfrm>
            <a:off x="9061451" y="4826000"/>
            <a:ext cx="25400" cy="174625"/>
          </a:xfrm>
          <a:prstGeom prst="rect">
            <a:avLst/>
          </a:prstGeom>
          <a:solidFill>
            <a:srgbClr val="7F42E1"/>
          </a:solidFill>
          <a:ln>
            <a:noFill/>
          </a:ln>
        </p:spPr>
      </p:sp>
      <p:sp>
        <p:nvSpPr>
          <p:cNvPr id="904" name="Наконечник вниз: Фронт"/>
          <p:cNvSpPr/>
          <p:nvPr/>
        </p:nvSpPr>
        <p:spPr>
          <a:xfrm rot="10800000">
            <a:off x="3060701" y="5000625"/>
            <a:ext cx="114300" cy="142875"/>
          </a:xfrm>
          <a:prstGeom prst="triangle">
            <a:avLst/>
          </a:prstGeom>
          <a:solidFill>
            <a:srgbClr val="7F42E1"/>
          </a:solidFill>
          <a:ln>
            <a:noFill/>
          </a:ln>
        </p:spPr>
      </p:sp>
      <p:sp>
        <p:nvSpPr>
          <p:cNvPr id="905" name="Наконечник вниз: Бэкенд"/>
          <p:cNvSpPr/>
          <p:nvPr/>
        </p:nvSpPr>
        <p:spPr>
          <a:xfrm rot="10800000">
            <a:off x="9017001" y="5000625"/>
            <a:ext cx="114300" cy="142875"/>
          </a:xfrm>
          <a:prstGeom prst="triangle">
            <a:avLst/>
          </a:prstGeom>
          <a:solidFill>
            <a:srgbClr val="7F42E1"/>
          </a:solidFill>
          <a:ln>
            <a:noFill/>
          </a:ln>
        </p:spPr>
      </p:sp>
      <p:cxnSp xmlns:ns2="http://schemas.microsoft.com/office/drawing/2014/main">
        <p:nvCxnSpPr>
          <p:cNvPr id="102" name="">
            <a:extLst>
              <a:ext uri="{FF2B5EF4-FFF2-40B4-BE49-F238E27FC236}">
                <ns2:creationId id="{7C83A7EC-D75F-4268-8ECC-9A1ECC211CC9}"/>
              </a:ext>
            </a:extLst>
          </p:cNvPr>
          <p:cNvCxnSpPr>
            <a:stCxn id="103" idx="2"/>
            <a:endCxn id="107" idx="0"/>
          </p:cNvCxnSpPr>
          <p:nvPr/>
        </p:nvCxnSpPr>
        <p:spPr>
          <a:xfrm>
            <a:off x="6096000" y="2603500"/>
            <a:ext cx="0" cy="635000"/>
          </a:xfrm>
          <a:prstGeom prst="straightConnector1">
            <a:avLst/>
          </a:prstGeom>
          <a:ln w="25400">
            <a:solidFill>
              <a:srgbClr val="7F42E1"/>
            </a:solidFill>
            <a:tailEnd type="triangle" w="med" len="med"/>
          </a:ln>
        </p:spPr>
      </p:cxnSp>
      <p:sp xmlns:ns2="http://schemas.microsoft.com/office/drawing/2014/main">
        <p:nvSpPr>
          <p:cNvPr id="103" name="">
            <a:extLst>
              <a:ext uri="{FF2B5EF4-FFF2-40B4-BE49-F238E27FC236}">
                <ns2:creationId id="{669AE03D-8CCB-4C9C-A201-C4CB3310B4FD}"/>
              </a:ext>
            </a:extLst>
          </p:cNvPr>
          <p:cNvSpPr>
            <a:spLocks noGrp="1"/>
          </p:cNvSpPr>
          <p:nvPr/>
        </p:nvSpPr>
        <p:spPr>
          <a:xfrm>
            <a:off x="1270000" y="1333500"/>
            <a:ext cx="9652000" cy="1270000"/>
          </a:xfrm>
          <a:prstGeom prst="roundRect">
            <a:avLst>
              <a:gd name="adj" fmla="val 14000"/>
            </a:avLst>
          </a:prstGeom>
          <a:solidFill>
            <a:srgbClr val="E7DBFD"/>
          </a:solidFill>
          <a:ln w="0">
            <a:noFill/>
          </a:ln>
        </p:spPr>
      </p:sp>
      <p:pic xmlns:ns2="http://schemas.microsoft.com/office/drawing/2014/main">
        <p:nvPicPr>
          <p:cNvPr id="104" name="">
            <a:extLst>
              <a:ext uri="{FF2B5EF4-FFF2-40B4-BE49-F238E27FC236}">
                <ns2:creationId id="{C8CBDE97-FD3E-44E4-928C-07B5C95AE543}"/>
              </a:ext>
            </a:extLst>
          </p:cNvPr>
          <p:cNvPicPr>
            <a:picLocks noChangeAspect="1"/>
          </p:cNvPicPr>
          <p:nvPr/>
        </p:nvPicPr>
        <p:blipFill>
          <a:blip r:embed="rIdRepair11"/>
          <a:srcRect l="21411" t="19894" r="69856" b="64043"/>
          <a:stretch/>
        </p:blipFill>
        <p:spPr>
          <a:xfrm>
            <a:off x="1473200" y="1422400"/>
            <a:ext cx="1054100" cy="1092200"/>
          </a:xfrm>
          <a:prstGeom prst="rect">
            <a:avLst/>
          </a:prstGeom>
        </p:spPr>
      </p:pic>
      <p:sp xmlns:ns2="http://schemas.microsoft.com/office/drawing/2014/main">
        <p:nvSpPr>
          <p:cNvPr id="105" name="Продуктовая спека">
            <a:extLst>
              <a:ext uri="{FF2B5EF4-FFF2-40B4-BE49-F238E27FC236}">
                <ns2:creationId id="{AF3D00F6-50AB-4E0B-98E6-622B1147832B}"/>
              </a:ext>
            </a:extLst>
          </p:cNvPr>
          <p:cNvSpPr>
            <a:spLocks noGrp="1"/>
          </p:cNvSpPr>
          <p:nvPr/>
        </p:nvSpPr>
        <p:spPr>
          <a:xfrm>
            <a:off x="2819400" y="1600200"/>
            <a:ext cx="422910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Продуктовая спека</a:t>
            </a:r>
          </a:p>
        </p:txBody>
      </p:sp>
      <p:sp xmlns:ns2="http://schemas.microsoft.com/office/drawing/2014/main">
        <p:nvSpPr>
          <p:cNvPr id="106" name="Бизнес-эксперт&#10;GitLab">
            <a:extLst>
              <a:ext uri="{FF2B5EF4-FFF2-40B4-BE49-F238E27FC236}">
                <ns2:creationId id="{EE598F71-13F6-48C5-821C-1972074CE911}"/>
              </a:ext>
            </a:extLst>
          </p:cNvPr>
          <p:cNvSpPr>
            <a:spLocks noGrp="1"/>
          </p:cNvSpPr>
          <p:nvPr/>
        </p:nvSpPr>
        <p:spPr>
          <a:xfrm>
            <a:off x="7454900" y="1600200"/>
            <a:ext cx="3162300" cy="736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Бизнес-эксперт</a:t>
            </a:r>
          </a:p>
          <a:p>
            <a: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GitLab</a:t>
            </a:r>
          </a:p>
        </p:txBody>
      </p:sp>
      <p:sp xmlns:ns2="http://schemas.microsoft.com/office/drawing/2014/main">
        <p:nvSpPr>
          <p:cNvPr id="107" name="">
            <a:extLst>
              <a:ext uri="{FF2B5EF4-FFF2-40B4-BE49-F238E27FC236}">
                <ns2:creationId id="{7CBB6F8F-FE8E-41A0-9556-FF844794511C}"/>
              </a:ext>
            </a:extLst>
          </p:cNvPr>
          <p:cNvSpPr>
            <a:spLocks noGrp="1"/>
          </p:cNvSpPr>
          <p:nvPr/>
        </p:nvSpPr>
        <p:spPr>
          <a:xfrm>
            <a:off x="1270000" y="3238500"/>
            <a:ext cx="9652000" cy="1270000"/>
          </a:xfrm>
          <a:prstGeom prst="roundRect">
            <a:avLst>
              <a:gd name="adj" fmla="val 14000"/>
            </a:avLst>
          </a:prstGeom>
          <a:solidFill>
            <a:srgbClr val="E7DBFD"/>
          </a:solidFill>
          <a:ln w="0">
            <a:noFill/>
          </a:ln>
        </p:spPr>
      </p:sp>
      <p:pic xmlns:ns2="http://schemas.microsoft.com/office/drawing/2014/main">
        <p:nvPicPr>
          <p:cNvPr id="108" name="">
            <a:extLst>
              <a:ext uri="{FF2B5EF4-FFF2-40B4-BE49-F238E27FC236}">
                <ns2:creationId id="{17889E09-3D97-4AE8-8274-24E81BCD06FC}"/>
              </a:ext>
            </a:extLst>
          </p:cNvPr>
          <p:cNvPicPr>
            <a:picLocks noChangeAspect="1"/>
          </p:cNvPicPr>
          <p:nvPr/>
        </p:nvPicPr>
        <p:blipFill>
          <a:blip r:embed="rIdRepair12"/>
          <a:srcRect l="21471" t="45106" r="69856" b="39043"/>
          <a:stretch/>
        </p:blipFill>
        <p:spPr>
          <a:xfrm>
            <a:off x="1473200" y="3327400"/>
            <a:ext cx="1054100" cy="1079500"/>
          </a:xfrm>
          <a:prstGeom prst="rect">
            <a:avLst/>
          </a:prstGeom>
        </p:spPr>
      </p:pic>
      <p:sp xmlns:ns2="http://schemas.microsoft.com/office/drawing/2014/main">
        <p:nvSpPr>
          <p:cNvPr id="109" name="Контракты">
            <a:extLst>
              <a:ext uri="{FF2B5EF4-FFF2-40B4-BE49-F238E27FC236}">
                <ns2:creationId id="{B065FBB6-AA00-4AB6-8254-0D89EF4ADBE8}"/>
              </a:ext>
            </a:extLst>
          </p:cNvPr>
          <p:cNvSpPr>
            <a:spLocks noGrp="1"/>
          </p:cNvSpPr>
          <p:nvPr/>
        </p:nvSpPr>
        <p:spPr>
          <a:xfrm>
            <a:off x="2819400" y="3517900"/>
            <a:ext cx="422910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30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30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30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Контракты</a:t>
            </a:r>
          </a:p>
        </p:txBody>
      </p:sp>
      <p:sp xmlns:ns2="http://schemas.microsoft.com/office/drawing/2014/main">
        <p:nvSpPr>
          <p:cNvPr id="110" name="Бэкенд-разработчики">
            <a:extLst>
              <a:ext uri="{FF2B5EF4-FFF2-40B4-BE49-F238E27FC236}">
                <ns2:creationId id="{5628202B-6A75-4BB2-A2C2-4028EC7C30ED}"/>
              </a:ext>
            </a:extLst>
          </p:cNvPr>
          <p:cNvSpPr>
            <a:spLocks noGrp="1"/>
          </p:cNvSpPr>
          <p:nvPr/>
        </p:nvSpPr>
        <p:spPr>
          <a:xfrm>
            <a:off x="7277100" y="3505200"/>
            <a:ext cx="3403600" cy="60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Бэкенд-разработчики</a:t>
            </a:r>
          </a:p>
        </p:txBody>
      </p:sp>
      <p:sp xmlns:ns2="http://schemas.microsoft.com/office/drawing/2014/main">
        <p:nvSpPr>
          <p:cNvPr id="111" name="">
            <a:extLst>
              <a:ext uri="{FF2B5EF4-FFF2-40B4-BE49-F238E27FC236}">
                <ns2:creationId id="{98625743-C599-49EE-9410-6B25379AAD35}"/>
              </a:ext>
            </a:extLst>
          </p:cNvPr>
          <p:cNvSpPr>
            <a:spLocks noGrp="1"/>
          </p:cNvSpPr>
          <p:nvPr/>
        </p:nvSpPr>
        <p:spPr>
          <a:xfrm>
            <a:off x="304800" y="5143500"/>
            <a:ext cx="5626100" cy="1143000"/>
          </a:xfrm>
          <a:prstGeom prst="roundRect">
            <a:avLst>
              <a:gd name="adj" fmla="val 15556"/>
            </a:avLst>
          </a:prstGeom>
          <a:solidFill>
            <a:srgbClr val="E7DBFD"/>
          </a:solidFill>
          <a:ln w="0">
            <a:noFill/>
          </a:ln>
        </p:spPr>
      </p:sp>
      <p:sp xmlns:ns2="http://schemas.microsoft.com/office/drawing/2014/main">
        <p:nvSpPr>
          <p:cNvPr id="112" name="">
            <a:extLst>
              <a:ext uri="{FF2B5EF4-FFF2-40B4-BE49-F238E27FC236}">
                <ns2:creationId id="{6373F017-1BDF-475A-AC05-E4E2A353727A}"/>
              </a:ext>
            </a:extLst>
          </p:cNvPr>
          <p:cNvSpPr>
            <a:spLocks noGrp="1"/>
          </p:cNvSpPr>
          <p:nvPr/>
        </p:nvSpPr>
        <p:spPr>
          <a:xfrm>
            <a:off x="6261100" y="5143500"/>
            <a:ext cx="5626100" cy="1143000"/>
          </a:xfrm>
          <a:prstGeom prst="roundRect">
            <a:avLst>
              <a:gd name="adj" fmla="val 15556"/>
            </a:avLst>
          </a:prstGeom>
          <a:solidFill>
            <a:srgbClr val="E7DBFD"/>
          </a:solidFill>
          <a:ln w="0">
            <a:noFill/>
          </a:ln>
        </p:spPr>
      </p:sp>
      <p:pic xmlns:ns2="http://schemas.microsoft.com/office/drawing/2014/main">
        <p:nvPicPr>
          <p:cNvPr id="113" name="">
            <a:extLst>
              <a:ext uri="{FF2B5EF4-FFF2-40B4-BE49-F238E27FC236}">
                <ns2:creationId id="{2407127F-1C4D-4D25-A725-E3E9DA9A722E}"/>
              </a:ext>
            </a:extLst>
          </p:cNvPr>
          <p:cNvPicPr>
            <a:picLocks noChangeAspect="1"/>
          </p:cNvPicPr>
          <p:nvPr/>
        </p:nvPicPr>
        <p:blipFill>
          <a:blip r:embed="rIdRepair13"/>
          <a:srcRect l="5562" t="72021" r="79904" b="12021"/>
          <a:stretch/>
        </p:blipFill>
        <p:spPr>
          <a:xfrm>
            <a:off x="444500" y="5245100"/>
            <a:ext cx="1435100" cy="889000"/>
          </a:xfrm>
          <a:prstGeom prst="rect">
            <a:avLst/>
          </a:prstGeom>
        </p:spPr>
      </p:pic>
      <p:pic xmlns:ns2="http://schemas.microsoft.com/office/drawing/2014/main">
        <p:nvPicPr>
          <p:cNvPr id="114" name="">
            <a:extLst>
              <a:ext uri="{FF2B5EF4-FFF2-40B4-BE49-F238E27FC236}">
                <ns2:creationId id="{CBA550D7-F1FD-41F5-8B1D-61837C605617}"/>
              </a:ext>
            </a:extLst>
          </p:cNvPr>
          <p:cNvPicPr>
            <a:picLocks noChangeAspect="1"/>
          </p:cNvPicPr>
          <p:nvPr/>
        </p:nvPicPr>
        <p:blipFill>
          <a:blip r:embed="rIdRepair14"/>
          <a:srcRect l="54486" t="71915" r="30682" b="12128"/>
          <a:stretch/>
        </p:blipFill>
        <p:spPr>
          <a:xfrm>
            <a:off x="6400800" y="5245100"/>
            <a:ext cx="1473200" cy="889000"/>
          </a:xfrm>
          <a:prstGeom prst="rect">
            <a:avLst/>
          </a:prstGeom>
        </p:spPr>
      </p:pic>
      <p:sp xmlns:ns2="http://schemas.microsoft.com/office/drawing/2014/main">
        <p:nvSpPr>
          <p:cNvPr id="115" name="Фронт">
            <a:extLst>
              <a:ext uri="{FF2B5EF4-FFF2-40B4-BE49-F238E27FC236}">
                <ns2:creationId id="{9EF8C041-0582-4F12-A523-F4412CE24C2F}"/>
              </a:ext>
            </a:extLst>
          </p:cNvPr>
          <p:cNvSpPr>
            <a:spLocks noGrp="1"/>
          </p:cNvSpPr>
          <p:nvPr/>
        </p:nvSpPr>
        <p:spPr>
          <a:xfrm>
            <a:off x="2082800" y="5219700"/>
            <a:ext cx="3632200" cy="5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Фронт</a:t>
            </a:r>
          </a:p>
        </p:txBody>
      </p:sp>
      <p:sp xmlns:ns2="http://schemas.microsoft.com/office/drawing/2014/main">
        <p:nvSpPr>
          <p:cNvPr id="116" name="Свой репозиторий&#10;и OpenSpec">
            <a:extLst>
              <a:ext uri="{FF2B5EF4-FFF2-40B4-BE49-F238E27FC236}">
                <ns2:creationId id="{73818261-4F68-4DF6-8189-F44F2048CFD5}"/>
              </a:ext>
            </a:extLst>
          </p:cNvPr>
          <p:cNvSpPr>
            <a:spLocks noGrp="1"/>
          </p:cNvSpPr>
          <p:nvPr/>
        </p:nvSpPr>
        <p:spPr>
          <a:xfrm>
            <a:off x="2082800" y="5740400"/>
            <a:ext cx="3632200" cy="482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Свой репозиторий</a:t>
            </a:r>
          </a:p>
          <a:p>
            <a:pPr algn="l">
              <a:def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и OpenSpec</a:t>
            </a:r>
          </a:p>
        </p:txBody>
      </p:sp>
      <p:sp xmlns:ns2="http://schemas.microsoft.com/office/drawing/2014/main">
        <p:nvSpPr>
          <p:cNvPr id="117" name="Бэкенд">
            <a:extLst>
              <a:ext uri="{FF2B5EF4-FFF2-40B4-BE49-F238E27FC236}">
                <ns2:creationId id="{8FC4C897-8531-4AFF-A02B-A48AE9AF7324}"/>
              </a:ext>
            </a:extLst>
          </p:cNvPr>
          <p:cNvSpPr>
            <a:spLocks noGrp="1"/>
          </p:cNvSpPr>
          <p:nvPr/>
        </p:nvSpPr>
        <p:spPr>
          <a:xfrm>
            <a:off x="8153400" y="5219700"/>
            <a:ext cx="3517900" cy="50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2800" b="1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Бэкенд</a:t>
            </a:r>
          </a:p>
        </p:txBody>
      </p:sp>
      <p:sp xmlns:ns2="http://schemas.microsoft.com/office/drawing/2014/main">
        <p:nvSpPr>
          <p:cNvPr id="118" name="Свой репозиторий&#10;и OpenSpec">
            <a:extLst>
              <a:ext uri="{FF2B5EF4-FFF2-40B4-BE49-F238E27FC236}">
                <ns2:creationId id="{A65C802B-FC5E-4A14-AF48-3E45274AF72E}"/>
              </a:ext>
            </a:extLst>
          </p:cNvPr>
          <p:cNvSpPr>
            <a:spLocks noGrp="1"/>
          </p:cNvSpPr>
          <p:nvPr/>
        </p:nvSpPr>
        <p:spPr>
          <a:xfrm>
            <a:off x="8153400" y="5740400"/>
            <a:ext cx="3517900" cy="482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defPPr>
          </a:lstStyle>
          <a:p>
            <a:pPr algn="l">
              <a:def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Свой репозиторий</a:t>
            </a:r>
          </a:p>
          <a:p>
            <a:pPr algn="l">
              <a:def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defRPr>
            </a:pPr>
            <a:r>
              <a:rPr sz="1800" b="0">
                <a:solidFill>
                  <a:srgbClr val="191919"/>
                </a:solidFill>
                <a:latin typeface="TT Norms Tochka Extended"/>
                <a:ea typeface="TT Norms Tochka Extended"/>
                <a:cs typeface="TT Norms Tochka Extended"/>
              </a:rPr>
              <a:t>и OpenSpec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22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647315625"/>
      </p:ext>
    </p:extLst>
  </p:cSld>
  <p:clrMapOvr>
    <a:masterClrMapping/>
  </p:clrMapOvr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24">
            <a:extLst xmlns:a="http://schemas.openxmlformats.org/drawingml/2006/main">
              <a:ext uri="{FF2B5EF4-FFF2-40B4-BE49-F238E27FC236}">
                <a16:creationId xmlns:a16="http://schemas.microsoft.com/office/drawing/2014/main" id="{0E34FA8B-56AD-4DF8-8F1F-92C6573C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2100" y="6451600"/>
            <a:ext cx="304800" cy="2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23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FE3FD-9BDC-4E61-BEA5-2A979B98D6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b81f2a93640ad"/>
          <a:stretch xmlns:a="http://schemas.openxmlformats.org/drawingml/2006/main"/>
        </p:blipFill>
        <p:spPr>
          <a:xfrm xmlns:a="http://schemas.openxmlformats.org/drawingml/2006/main">
            <a:off x="6807200" y="825500"/>
            <a:ext cx="4572000" cy="5712963"/>
          </a:xfrm>
          <a:prstGeom xmlns:a="http://schemas.openxmlformats.org/drawingml/2006/main" prst="rect">
            <a:avLst/>
          </a:prstGeom>
        </p:spPr>
      </p:pic>
      <p:sp>
        <p:nvSpPr>
          <p:cNvPr id="3" name="ФУНКЦИОНАЛ">
            <a:extLst xmlns:a="http://schemas.openxmlformats.org/drawingml/2006/main">
              <a:ext uri="{FF2B5EF4-FFF2-40B4-BE49-F238E27FC236}">
                <a16:creationId xmlns:a16="http://schemas.microsoft.com/office/drawing/2014/main" id="{D4B5F621-B8AE-415C-8B44-215F8413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692400"/>
            <a:ext cx="6477000" cy="132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6800" b="1">
                <a:solidFill>
                  <a:srgbClr val="191919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defPPr>
          </a:lstStyle>
          <a:p xmlns:a="http://schemas.openxmlformats.org/drawingml/2006/main">
            <a:pPr algn="l">
              <a:defRPr sz="6800" b="1">
                <a:solidFill>
                  <a:srgbClr val="191919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pPr>
            <a:r>
              <a:rPr sz="6800" b="1">
                <a:solidFill>
                  <a:srgbClr val="191919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ФУНКЦИОНАЛ</a:t>
            </a:r>
          </a:p>
        </p:txBody>
      </p:sp>
      <p:sp>
        <p:nvSpPr>
          <p:cNvPr id="4" name="ГОТОВ">
            <a:extLst xmlns:a="http://schemas.openxmlformats.org/drawingml/2006/main">
              <a:ext uri="{FF2B5EF4-FFF2-40B4-BE49-F238E27FC236}">
                <a16:creationId xmlns:a16="http://schemas.microsoft.com/office/drawing/2014/main" id="{F79A0A0B-7BCA-43E9-BF9D-17153D3B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3937000"/>
            <a:ext cx="6096000" cy="176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06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defPPr>
          </a:lstStyle>
          <a:p xmlns:a="http://schemas.openxmlformats.org/drawingml/2006/main">
            <a:pPr algn="l">
              <a:defRPr sz="106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defRPr>
            </a:pPr>
            <a:r>
              <a:rPr sz="10600" b="1">
                <a:solidFill>
                  <a:srgbClr val="7F42E1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ГОТОВ</a:t>
            </a:r>
          </a:p>
        </p:txBody>
      </p:sp>
    </p:spTree>
    <p:extLst>
      <p:ext uri="{BB962C8B-B14F-4D97-AF65-F5344CB8AC3E}">
        <p14:creationId xmlns:p14="http://schemas.microsoft.com/office/powerpoint/2010/main" val="397666331"/>
      </p:ext>
    </p:extLst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Номер раздела 3." descr="3."/>
          <p:cNvPicPr>
            <a:picLocks noChangeAspect="1"/>
          </p:cNvPicPr>
          <p:nvPr/>
        </p:nvPicPr>
        <p:blipFill>
          <a:blip r:embed="rIdChapterNumberArt"/>
          <a:stretch>
            <a:fillRect/>
          </a:stretch>
        </p:blipFill>
        <p:spPr>
          <a:xfrm>
            <a:off x="190500" y="428625"/>
            <a:ext cx="2095500" cy="2333625"/>
          </a:xfrm>
          <a:prstGeom prst="rect">
            <a:avLst/>
          </a:prstGeom>
        </p:spPr>
      </p:pic>
      <p:sp>
        <p:nvSpPr>
          <p:cNvPr id="7" name="ВИЗУАЛ — обычное текстовое поле">
            <a:extLst>
              <a:ext uri="{FF2B5EF4-FFF2-40B4-BE49-F238E27FC236}">
                <a16:creationId xmlns:a16="http://schemas.microsoft.com/office/drawing/2014/main" id="{1A23A5BE-AA01-3987-BA3F-5D0337BF374F}"/>
              </a:ext>
            </a:extLst>
          </p:cNvPr>
          <p:cNvSpPr txBox="1">
            <a:spLocks noGrp="1"/>
          </p:cNvSpPr>
          <p:nvPr/>
        </p:nvSpPr>
        <p:spPr>
          <a:xfrm>
            <a:off x="304800" y="4286250"/>
            <a:ext cx="11582400" cy="2000250"/>
          </a:xfrm>
          <a:prstGeom prst="rect">
            <a:avLst/>
          </a:prstGeom>
          <a:noFill/>
          <a:ln>
            <a:noFill/>
          </a:ln>
        </p:spPr>
        <p:txBody>
          <a:bodyPr anchor="b" wrap="non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buNone/>
            </a:pPr>
            <a:r>
              <a:rPr sz="10900" b="1" lang="ru-RU" spc="0">
                <a:solidFill>
                  <a:srgbClr val="FFFFFF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ВИЗУАЛ</a:t>
            </a:r>
          </a:p>
        </p:txBody>
      </p:sp>
    </p:spTree>
    <p:extLst>
      <p:ext uri="{BB962C8B-B14F-4D97-AF65-F5344CB8AC3E}">
        <p14:creationId xmlns:p14="http://schemas.microsoft.com/office/powerpoint/2010/main" val="3694449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402;p51">
            <a:extLst>
              <a:ext uri="{FF2B5EF4-FFF2-40B4-BE49-F238E27FC236}">
                <a16:creationId xmlns:a16="http://schemas.microsoft.com/office/drawing/2014/main" id="{BE84FBD5-12C4-C442-8712-9D6FA563FB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3438" t="19681" r="366"/>
          <a:stretch/>
        </p:blipFill>
        <p:spPr>
          <a:xfrm>
            <a:off x="7962900" y="1596320"/>
            <a:ext cx="4229100" cy="52759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«Хорошо» и «идеально»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25</a:t>
            </a:fld>
            <a:endParaRPr lang="ru-RU" sz="1400"/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729A2214-AC53-7247-8D7A-9047AA59A492}"/>
              </a:ext>
            </a:extLst>
          </p:cNvPr>
          <p:cNvSpPr/>
          <p:nvPr/>
        </p:nvSpPr>
        <p:spPr>
          <a:xfrm>
            <a:off x="304801" y="1283022"/>
            <a:ext cx="7654924" cy="3723119"/>
          </a:xfrm>
          <a:prstGeom prst="roundRect">
            <a:avLst>
              <a:gd name="adj" fmla="val 49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en-US" sz="2400" dirty="0" b="1">
                <a:solidFill>
                  <a:schemeClr val="accent1"/>
                </a:solidFill>
                <a:latin typeface="+mj-lt"/>
              </a:rPr>
              <a:t>«</a:t>
            </a:r>
            <a:r>
              <a:rPr lang="ru-RU" sz="2400" dirty="0" b="1">
                <a:solidFill>
                  <a:schemeClr val="accent1"/>
                </a:solidFill>
                <a:latin typeface="+mj-lt"/>
              </a:rPr>
              <a:t>Сделай один в один</a:t>
            </a:r>
            <a:r>
              <a:rPr lang="en-US" sz="2400" dirty="0" b="1">
                <a:solidFill>
                  <a:schemeClr val="accent1"/>
                </a:solidFill>
                <a:latin typeface="+mj-lt"/>
              </a:rPr>
              <a:t>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9A8C70-6536-4B4D-ADED-9B12E160E4A6}"/>
              </a:ext>
            </a:extLst>
          </p:cNvPr>
          <p:cNvSpPr txBox="1"/>
          <p:nvPr/>
        </p:nvSpPr>
        <p:spPr>
          <a:xfrm>
            <a:off x="596900" y="2012192"/>
            <a:ext cx="2551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Макет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487D8DD7-D807-C845-84EB-E95A6FAB8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" t="35223" r="67568" b="19112"/>
          <a:stretch/>
        </p:blipFill>
        <p:spPr bwMode="auto">
          <a:xfrm>
            <a:off x="501650" y="2505484"/>
            <a:ext cx="3336925" cy="2267637"/>
          </a:xfrm>
          <a:prstGeom prst="roundRect">
            <a:avLst>
              <a:gd name="adj" fmla="val 8224"/>
            </a:avLst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0FEE0F0B-99FF-CF4B-AF82-F23EDAABDC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7" t="36262" r="38094" b="22446"/>
          <a:stretch/>
        </p:blipFill>
        <p:spPr bwMode="auto">
          <a:xfrm>
            <a:off x="4230688" y="2488859"/>
            <a:ext cx="3505182" cy="2286006"/>
          </a:xfrm>
          <a:prstGeom prst="roundRect">
            <a:avLst>
              <a:gd name="adj" fmla="val 10452"/>
            </a:avLst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4717509-A990-2644-87E4-2DF43D5E3886}"/>
              </a:ext>
            </a:extLst>
          </p:cNvPr>
          <p:cNvCxnSpPr>
            <a:stCxn id="26" idx="3"/>
            <a:endCxn id="28" idx="1"/>
          </p:cNvCxnSpPr>
          <p:nvPr/>
        </p:nvCxnSpPr>
        <p:spPr>
          <a:xfrm flipV="1">
            <a:off x="3838575" y="3631862"/>
            <a:ext cx="392113" cy="7441"/>
          </a:xfrm>
          <a:prstGeom prst="straightConnector1">
            <a:avLst/>
          </a:prstGeom>
          <a:ln w="317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62AAB92-F11D-9343-8EAA-7806A1070943}"/>
              </a:ext>
            </a:extLst>
          </p:cNvPr>
          <p:cNvSpPr txBox="1"/>
          <p:nvPr/>
        </p:nvSpPr>
        <p:spPr>
          <a:xfrm>
            <a:off x="4328318" y="2012192"/>
            <a:ext cx="2551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/>
              <a:t>Результат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2" name="Google Shape;402;p51">
            <a:extLst>
              <a:ext uri="{FF2B5EF4-FFF2-40B4-BE49-F238E27FC236}">
                <a16:creationId xmlns:a16="http://schemas.microsoft.com/office/drawing/2014/main" id="{21CA9766-BADA-9F40-833B-AFD855E1583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229" t="48162" r="68405" b="17074"/>
          <a:stretch/>
        </p:blipFill>
        <p:spPr>
          <a:xfrm>
            <a:off x="506555" y="2576020"/>
            <a:ext cx="3274870" cy="2126563"/>
          </a:xfrm>
          <a:prstGeom prst="roundRect">
            <a:avLst>
              <a:gd name="adj" fmla="val 22042"/>
            </a:avLst>
          </a:prstGeom>
          <a:noFill/>
          <a:ln>
            <a:noFill/>
          </a:ln>
        </p:spPr>
      </p:pic>
      <p:pic>
        <p:nvPicPr>
          <p:cNvPr id="13" name="Google Shape;402;p51">
            <a:extLst>
              <a:ext uri="{FF2B5EF4-FFF2-40B4-BE49-F238E27FC236}">
                <a16:creationId xmlns:a16="http://schemas.microsoft.com/office/drawing/2014/main" id="{C555CB48-D9AE-0A48-B2A4-39202FA0E3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3729" t="50106" r="37281" b="16856"/>
          <a:stretch/>
        </p:blipFill>
        <p:spPr>
          <a:xfrm>
            <a:off x="4378466" y="2669679"/>
            <a:ext cx="3274870" cy="204719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743437"/>
      </p:ext>
    </p:extLst>
  </p:cSld>
  <p:clrMapOvr>
    <a:masterClrMapping/>
  </p:clrMapOvr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C91F15-3B69-4720-9FAD-04C55E8811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33ccb2eb8468a"/>
          <a:stretch xmlns:a="http://schemas.openxmlformats.org/drawingml/2006/main"/>
        </p:blipFill>
        <p:spPr>
          <a:xfrm xmlns:a="http://schemas.openxmlformats.org/drawingml/2006/main">
            <a:off x="889000" y="609600"/>
            <a:ext cx="10414000" cy="5860989"/>
          </a:xfrm>
          <a:prstGeom xmlns:a="http://schemas.openxmlformats.org/drawingml/2006/main" prst="rect">
            <a:avLst/>
          </a:prstGeom>
        </p:spPr>
      </p:pic>
      <p:sp>
        <p:nvSpPr>
          <p:cNvPr id="2" name="Ровно?">
            <a:extLst xmlns:a="http://schemas.openxmlformats.org/drawingml/2006/main">
              <a:ext uri="{FF2B5EF4-FFF2-40B4-BE49-F238E27FC236}">
                <a16:creationId xmlns:a16="http://schemas.microsoft.com/office/drawing/2014/main" id="{728268BC-1D2C-4697-8E0C-3F84F51BE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15900"/>
            <a:ext cx="9652000" cy="71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>
                <a:solidFill>
                  <a:srgbClr val="19191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4800">
                <a:solidFill>
                  <a:srgbClr val="191919"/>
                </a:solidFill>
                <a:latin typeface="Arial"/>
                <a:ea typeface="Arial"/>
                <a:cs typeface="Arial"/>
              </a:rPr>
              <a:t>Ровно?</a:t>
            </a:r>
          </a:p>
        </p:txBody>
      </p:sp>
      <p:sp>
        <p:nvSpPr>
          <p:cNvPr id="3" name="24">
            <a:extLst xmlns:a="http://schemas.openxmlformats.org/drawingml/2006/main">
              <a:ext uri="{FF2B5EF4-FFF2-40B4-BE49-F238E27FC236}">
                <a16:creationId xmlns:a16="http://schemas.microsoft.com/office/drawing/2014/main" id="{3836B564-6703-4023-B6E7-79ABE6C9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2100" y="6451600"/>
            <a:ext cx="304800" cy="2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120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120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199199336"/>
      </p:ext>
    </p:extLst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410;p52">
            <a:extLst>
              <a:ext uri="{FF2B5EF4-FFF2-40B4-BE49-F238E27FC236}">
                <a16:creationId xmlns:a16="http://schemas.microsoft.com/office/drawing/2014/main" id="{0204BF89-A62E-9847-84BC-01B04BF702C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8496" t="16809" r="1675" b="19132"/>
          <a:stretch/>
        </p:blipFill>
        <p:spPr>
          <a:xfrm>
            <a:off x="7762874" y="1529346"/>
            <a:ext cx="4429125" cy="53477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Замеры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27</a:t>
            </a:fld>
            <a:endParaRPr lang="ru-RU" sz="1400"/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729A2214-AC53-7247-8D7A-9047AA59A492}"/>
              </a:ext>
            </a:extLst>
          </p:cNvPr>
          <p:cNvSpPr/>
          <p:nvPr/>
        </p:nvSpPr>
        <p:spPr>
          <a:xfrm>
            <a:off x="304801" y="1283022"/>
            <a:ext cx="7458074" cy="4292278"/>
          </a:xfrm>
          <a:prstGeom prst="roundRect">
            <a:avLst>
              <a:gd name="adj" fmla="val 49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</a:rPr>
              <a:t>Проверяем значения</a:t>
            </a:r>
          </a:p>
          <a:p>
            <a:pPr marL="0" lvl="1" defTabSz="914332">
              <a:spcAft>
                <a:spcPts val="600"/>
              </a:spcAft>
            </a:pPr>
            <a:r>
              <a:rPr lang="ru-RU" sz="4000" dirty="0" b="1">
                <a:solidFill>
                  <a:schemeClr val="accent1"/>
                </a:solidFill>
                <a:latin typeface="+mj-lt"/>
              </a:rPr>
              <a:t>16 = 16</a:t>
            </a:r>
            <a:endParaRPr lang="en-US" sz="4000" dirty="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9A8C70-6536-4B4D-ADED-9B12E160E4A6}"/>
              </a:ext>
            </a:extLst>
          </p:cNvPr>
          <p:cNvSpPr txBox="1"/>
          <p:nvPr/>
        </p:nvSpPr>
        <p:spPr>
          <a:xfrm>
            <a:off x="405511" y="2560832"/>
            <a:ext cx="2551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Макет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2AAB92-F11D-9343-8EAA-7806A1070943}"/>
              </a:ext>
            </a:extLst>
          </p:cNvPr>
          <p:cNvSpPr txBox="1"/>
          <p:nvPr/>
        </p:nvSpPr>
        <p:spPr>
          <a:xfrm>
            <a:off x="4136928" y="2562391"/>
            <a:ext cx="2551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/>
              <a:t>Браузер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700CDB7-B70D-B743-8CE7-C77F0D4FAE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t="43229" r="67163" b="14945"/>
          <a:stretch/>
        </p:blipFill>
        <p:spPr bwMode="auto">
          <a:xfrm>
            <a:off x="513926" y="3051211"/>
            <a:ext cx="3565771" cy="2308869"/>
          </a:xfrm>
          <a:prstGeom prst="roundRect">
            <a:avLst>
              <a:gd name="adj" fmla="val 625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32F9C43A-8500-6A48-BBA9-3E3443214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3" t="43443" r="35431" b="13601"/>
          <a:stretch/>
        </p:blipFill>
        <p:spPr bwMode="auto">
          <a:xfrm>
            <a:off x="4232274" y="3050198"/>
            <a:ext cx="3335339" cy="2329840"/>
          </a:xfrm>
          <a:prstGeom prst="roundRect">
            <a:avLst>
              <a:gd name="adj" fmla="val 811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1CEF933-868A-804B-8D56-77BBFB57D262}"/>
              </a:ext>
            </a:extLst>
          </p:cNvPr>
          <p:cNvSpPr txBox="1"/>
          <p:nvPr/>
        </p:nvSpPr>
        <p:spPr>
          <a:xfrm>
            <a:off x="7954627" y="1412154"/>
            <a:ext cx="29499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На глаз уже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посмотрели</a:t>
            </a:r>
          </a:p>
        </p:txBody>
      </p:sp>
      <p:pic>
        <p:nvPicPr>
          <p:cNvPr id="15" name="Google Shape;410;p52">
            <a:extLst>
              <a:ext uri="{FF2B5EF4-FFF2-40B4-BE49-F238E27FC236}">
                <a16:creationId xmlns:a16="http://schemas.microsoft.com/office/drawing/2014/main" id="{684BF139-C61A-8245-83B1-3C701D9CCD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5199" t="51646" r="67917" b="15845"/>
          <a:stretch/>
        </p:blipFill>
        <p:spPr>
          <a:xfrm>
            <a:off x="720628" y="3097100"/>
            <a:ext cx="3196778" cy="2173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10;p52">
            <a:extLst>
              <a:ext uri="{FF2B5EF4-FFF2-40B4-BE49-F238E27FC236}">
                <a16:creationId xmlns:a16="http://schemas.microsoft.com/office/drawing/2014/main" id="{58F25347-18D9-714A-AC53-F90EA7DF677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5199" t="51646" r="67917" b="15845"/>
          <a:stretch/>
        </p:blipFill>
        <p:spPr>
          <a:xfrm>
            <a:off x="4346697" y="3097100"/>
            <a:ext cx="3196778" cy="2173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329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FD03CA-6CF7-9F47-9B9E-60C96D5C4DC9}"/>
              </a:ext>
            </a:extLst>
          </p:cNvPr>
          <p:cNvSpPr/>
          <p:nvPr/>
        </p:nvSpPr>
        <p:spPr>
          <a:xfrm>
            <a:off x="310357" y="1268414"/>
            <a:ext cx="11568376" cy="1547811"/>
          </a:xfrm>
          <a:prstGeom prst="roundRect">
            <a:avLst>
              <a:gd name="adj" fmla="val 134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err="1" b="1">
                <a:solidFill>
                  <a:schemeClr val="tx1"/>
                </a:solidFill>
                <a:latin typeface="+mj-lt"/>
              </a:rPr>
              <a:t>Fi</a:t>
            </a:r>
            <a:r>
              <a:rPr lang="en-US" sz="2400" dirty="0" err="1" b="1">
                <a:solidFill>
                  <a:schemeClr val="tx1"/>
                </a:solidFill>
                <a:latin typeface="+mj-lt"/>
              </a:rPr>
              <a:t>gma</a:t>
            </a:r>
            <a:r>
              <a:rPr lang="en-US" sz="2400" dirty="0" b="1">
                <a:solidFill>
                  <a:schemeClr val="tx1"/>
                </a:solidFill>
                <a:latin typeface="+mj-lt"/>
              </a:rPr>
              <a:t> MCP</a:t>
            </a:r>
          </a:p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Свойства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токены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 макета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44B871A-DF59-4247-8D15-E0C8EB8C504F}"/>
              </a:ext>
            </a:extLst>
          </p:cNvPr>
          <p:cNvSpPr/>
          <p:nvPr/>
        </p:nvSpPr>
        <p:spPr>
          <a:xfrm>
            <a:off x="5920910" y="1291063"/>
            <a:ext cx="5957823" cy="1508428"/>
          </a:xfrm>
          <a:prstGeom prst="roundRect">
            <a:avLst>
              <a:gd name="adj" fmla="val 9999"/>
            </a:avLst>
          </a:prstGeom>
          <a:solidFill>
            <a:srgbClr val="FAFCFD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Инструменты для замеров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28</a:t>
            </a:fld>
            <a:endParaRPr lang="ru-RU" sz="1400"/>
          </a:p>
        </p:txBody>
      </p:sp>
      <p:pic>
        <p:nvPicPr>
          <p:cNvPr id="11" name="Google Shape;434;p55">
            <a:extLst>
              <a:ext uri="{FF2B5EF4-FFF2-40B4-BE49-F238E27FC236}">
                <a16:creationId xmlns:a16="http://schemas.microsoft.com/office/drawing/2014/main" id="{DF6C9C19-8AFF-104C-A8ED-F915A3A2BF7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7056" t="19767" r="2945" b="56133"/>
          <a:stretch/>
        </p:blipFill>
        <p:spPr>
          <a:xfrm>
            <a:off x="5920909" y="1274328"/>
            <a:ext cx="5642594" cy="1529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4491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FD03CA-6CF7-9F47-9B9E-60C96D5C4DC9}"/>
              </a:ext>
            </a:extLst>
          </p:cNvPr>
          <p:cNvSpPr/>
          <p:nvPr/>
        </p:nvSpPr>
        <p:spPr>
          <a:xfrm>
            <a:off x="310357" y="1268414"/>
            <a:ext cx="11568376" cy="1547811"/>
          </a:xfrm>
          <a:prstGeom prst="roundRect">
            <a:avLst>
              <a:gd name="adj" fmla="val 134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err="1" b="1">
                <a:solidFill>
                  <a:schemeClr val="tx1"/>
                </a:solidFill>
                <a:latin typeface="+mj-lt"/>
              </a:rPr>
              <a:t>Fi</a:t>
            </a:r>
            <a:r>
              <a:rPr lang="en-US" sz="2400" dirty="0" err="1" b="1">
                <a:solidFill>
                  <a:schemeClr val="tx1"/>
                </a:solidFill>
                <a:latin typeface="+mj-lt"/>
              </a:rPr>
              <a:t>gma</a:t>
            </a:r>
            <a:r>
              <a:rPr lang="en-US" sz="2400" dirty="0" b="1">
                <a:solidFill>
                  <a:schemeClr val="tx1"/>
                </a:solidFill>
                <a:latin typeface="+mj-lt"/>
              </a:rPr>
              <a:t> MCP</a:t>
            </a:r>
          </a:p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Свойства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токены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 макета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44B871A-DF59-4247-8D15-E0C8EB8C504F}"/>
              </a:ext>
            </a:extLst>
          </p:cNvPr>
          <p:cNvSpPr/>
          <p:nvPr/>
        </p:nvSpPr>
        <p:spPr>
          <a:xfrm>
            <a:off x="5920910" y="1291063"/>
            <a:ext cx="5957823" cy="1508428"/>
          </a:xfrm>
          <a:prstGeom prst="roundRect">
            <a:avLst>
              <a:gd name="adj" fmla="val 9999"/>
            </a:avLst>
          </a:prstGeom>
          <a:solidFill>
            <a:srgbClr val="FAFCFD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Инструменты для замеров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29</a:t>
            </a:fld>
            <a:endParaRPr lang="ru-RU" sz="1400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2037A8E0-E8C0-C449-8BA5-566C61248021}"/>
              </a:ext>
            </a:extLst>
          </p:cNvPr>
          <p:cNvSpPr/>
          <p:nvPr/>
        </p:nvSpPr>
        <p:spPr>
          <a:xfrm>
            <a:off x="310357" y="3038476"/>
            <a:ext cx="11568376" cy="1565710"/>
          </a:xfrm>
          <a:prstGeom prst="roundRect">
            <a:avLst>
              <a:gd name="adj" fmla="val 134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err="1" b="1">
                <a:solidFill>
                  <a:schemeClr val="tx1"/>
                </a:solidFill>
                <a:latin typeface="+mj-lt"/>
              </a:rPr>
              <a:t>Pl</a:t>
            </a:r>
            <a:r>
              <a:rPr lang="en-US" sz="2400" dirty="0" err="1" b="1">
                <a:solidFill>
                  <a:schemeClr val="tx1"/>
                </a:solidFill>
                <a:latin typeface="+mj-lt"/>
              </a:rPr>
              <a:t>aywright</a:t>
            </a:r>
            <a:r>
              <a:rPr lang="en-US" sz="2400" dirty="0" b="1">
                <a:solidFill>
                  <a:schemeClr val="tx1"/>
                </a:solidFill>
                <a:latin typeface="+mj-lt"/>
              </a:rPr>
              <a:t> CLI</a:t>
            </a:r>
          </a:p>
          <a:p>
            <a:pPr marL="0" lvl="1" defTabSz="914332">
              <a:spcAft>
                <a:spcPts val="600"/>
              </a:spcAft>
            </a:pPr>
            <a:r>
              <a:rPr lang="ru-RU" dirty="0" err="1">
                <a:solidFill>
                  <a:srgbClr val="181818"/>
                </a:solidFill>
                <a:latin typeface="TT Norms Tochka Extended" panose="02000503030000020003" pitchFamily="2" charset="0"/>
              </a:rPr>
              <a:t>Жи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вое приложение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O</a:t>
            </a:r>
            <a:r>
              <a:rPr lang="ru-RU" dirty="0" err="1">
                <a:solidFill>
                  <a:srgbClr val="181818"/>
                </a:solidFill>
                <a:latin typeface="TT Norms Tochka Extended" panose="02000503030000020003" pitchFamily="2" charset="0"/>
              </a:rPr>
              <a:t>M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pic>
        <p:nvPicPr>
          <p:cNvPr id="29700" name="Picture 4">
            <a:extLst>
              <a:ext uri="{FF2B5EF4-FFF2-40B4-BE49-F238E27FC236}">
                <a16:creationId xmlns:a16="http://schemas.microsoft.com/office/drawing/2014/main" id="{76AA5D2B-D4A8-C84C-BFBE-3DF24E4CBC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9" t="7591" r="3056" b="7608"/>
          <a:stretch/>
        </p:blipFill>
        <p:spPr bwMode="auto">
          <a:xfrm>
            <a:off x="5920910" y="3063962"/>
            <a:ext cx="5957823" cy="1524678"/>
          </a:xfrm>
          <a:prstGeom prst="roundRect">
            <a:avLst>
              <a:gd name="adj" fmla="val 13335"/>
            </a:avLst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oogle Shape;434;p55">
            <a:extLst>
              <a:ext uri="{FF2B5EF4-FFF2-40B4-BE49-F238E27FC236}">
                <a16:creationId xmlns:a16="http://schemas.microsoft.com/office/drawing/2014/main" id="{DF6C9C19-8AFF-104C-A8ED-F915A3A2BF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7056" t="19767" r="2945" b="56133"/>
          <a:stretch/>
        </p:blipFill>
        <p:spPr>
          <a:xfrm>
            <a:off x="5920909" y="1274328"/>
            <a:ext cx="5642594" cy="1529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35;p55">
            <a:extLst>
              <a:ext uri="{FF2B5EF4-FFF2-40B4-BE49-F238E27FC236}">
                <a16:creationId xmlns:a16="http://schemas.microsoft.com/office/drawing/2014/main" id="{A5A1893B-BBF0-CF4E-8759-0CF7B31806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6483" t="49659" r="2790" b="28515"/>
          <a:stretch/>
        </p:blipFill>
        <p:spPr>
          <a:xfrm>
            <a:off x="5997575" y="3108084"/>
            <a:ext cx="5814262" cy="1406398"/>
          </a:xfrm>
          <a:prstGeom prst="roundRect">
            <a:avLst>
              <a:gd name="adj" fmla="val 11033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70992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FD03CA-6CF7-9F47-9B9E-60C96D5C4DC9}"/>
              </a:ext>
            </a:extLst>
          </p:cNvPr>
          <p:cNvSpPr/>
          <p:nvPr/>
        </p:nvSpPr>
        <p:spPr>
          <a:xfrm>
            <a:off x="310357" y="1268414"/>
            <a:ext cx="11568376" cy="1547811"/>
          </a:xfrm>
          <a:prstGeom prst="roundRect">
            <a:avLst>
              <a:gd name="adj" fmla="val 134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err="1" b="1">
                <a:solidFill>
                  <a:schemeClr val="tx1"/>
                </a:solidFill>
                <a:latin typeface="+mj-lt"/>
              </a:rPr>
              <a:t>Fi</a:t>
            </a:r>
            <a:r>
              <a:rPr lang="en-US" sz="2400" dirty="0" err="1" b="1">
                <a:solidFill>
                  <a:schemeClr val="tx1"/>
                </a:solidFill>
                <a:latin typeface="+mj-lt"/>
              </a:rPr>
              <a:t>gma</a:t>
            </a:r>
            <a:r>
              <a:rPr lang="en-US" sz="2400" dirty="0" b="1">
                <a:solidFill>
                  <a:schemeClr val="tx1"/>
                </a:solidFill>
                <a:latin typeface="+mj-lt"/>
              </a:rPr>
              <a:t> MCP</a:t>
            </a:r>
          </a:p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Свойства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токены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 макета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44B871A-DF59-4247-8D15-E0C8EB8C504F}"/>
              </a:ext>
            </a:extLst>
          </p:cNvPr>
          <p:cNvSpPr/>
          <p:nvPr/>
        </p:nvSpPr>
        <p:spPr>
          <a:xfrm>
            <a:off x="5920910" y="1291063"/>
            <a:ext cx="5957823" cy="1508428"/>
          </a:xfrm>
          <a:prstGeom prst="roundRect">
            <a:avLst>
              <a:gd name="adj" fmla="val 9999"/>
            </a:avLst>
          </a:prstGeom>
          <a:solidFill>
            <a:srgbClr val="FAFCFD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Инструменты для замеров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30</a:t>
            </a:fld>
            <a:endParaRPr lang="ru-RU" sz="1400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2037A8E0-E8C0-C449-8BA5-566C61248021}"/>
              </a:ext>
            </a:extLst>
          </p:cNvPr>
          <p:cNvSpPr/>
          <p:nvPr/>
        </p:nvSpPr>
        <p:spPr>
          <a:xfrm>
            <a:off x="310357" y="3038476"/>
            <a:ext cx="11568376" cy="1565710"/>
          </a:xfrm>
          <a:prstGeom prst="roundRect">
            <a:avLst>
              <a:gd name="adj" fmla="val 134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err="1" b="1">
                <a:solidFill>
                  <a:schemeClr val="tx1"/>
                </a:solidFill>
                <a:latin typeface="+mj-lt"/>
              </a:rPr>
              <a:t>Pl</a:t>
            </a:r>
            <a:r>
              <a:rPr lang="en-US" sz="2400" dirty="0" err="1" b="1">
                <a:solidFill>
                  <a:schemeClr val="tx1"/>
                </a:solidFill>
                <a:latin typeface="+mj-lt"/>
              </a:rPr>
              <a:t>aywright</a:t>
            </a:r>
            <a:r>
              <a:rPr lang="en-US" sz="2400" dirty="0" b="1">
                <a:solidFill>
                  <a:schemeClr val="tx1"/>
                </a:solidFill>
                <a:latin typeface="+mj-lt"/>
              </a:rPr>
              <a:t> CLI</a:t>
            </a:r>
          </a:p>
          <a:p>
            <a:pPr marL="0" lvl="1" defTabSz="914332">
              <a:spcAft>
                <a:spcPts val="600"/>
              </a:spcAft>
            </a:pPr>
            <a:r>
              <a:rPr lang="ru-RU" dirty="0" err="1">
                <a:solidFill>
                  <a:srgbClr val="181818"/>
                </a:solidFill>
                <a:latin typeface="TT Norms Tochka Extended" panose="02000503030000020003" pitchFamily="2" charset="0"/>
              </a:rPr>
              <a:t>Жи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вое приложение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O</a:t>
            </a:r>
            <a:r>
              <a:rPr lang="ru-RU" dirty="0" err="1">
                <a:solidFill>
                  <a:srgbClr val="181818"/>
                </a:solidFill>
                <a:latin typeface="TT Norms Tochka Extended" panose="02000503030000020003" pitchFamily="2" charset="0"/>
              </a:rPr>
              <a:t>M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pic>
        <p:nvPicPr>
          <p:cNvPr id="29700" name="Picture 4">
            <a:extLst>
              <a:ext uri="{FF2B5EF4-FFF2-40B4-BE49-F238E27FC236}">
                <a16:creationId xmlns:a16="http://schemas.microsoft.com/office/drawing/2014/main" id="{76AA5D2B-D4A8-C84C-BFBE-3DF24E4CBC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9" t="7591" r="3056" b="7608"/>
          <a:stretch/>
        </p:blipFill>
        <p:spPr bwMode="auto">
          <a:xfrm>
            <a:off x="5920910" y="3063962"/>
            <a:ext cx="5957823" cy="1524678"/>
          </a:xfrm>
          <a:prstGeom prst="roundRect">
            <a:avLst>
              <a:gd name="adj" fmla="val 13335"/>
            </a:avLst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2CE12245-F0B2-5C4C-96F7-D70EC37F803E}"/>
              </a:ext>
            </a:extLst>
          </p:cNvPr>
          <p:cNvSpPr/>
          <p:nvPr/>
        </p:nvSpPr>
        <p:spPr>
          <a:xfrm>
            <a:off x="310357" y="4804930"/>
            <a:ext cx="11568376" cy="1565710"/>
          </a:xfrm>
          <a:prstGeom prst="roundRect">
            <a:avLst>
              <a:gd name="adj" fmla="val 134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en-US" sz="2400" dirty="0" b="1">
                <a:solidFill>
                  <a:schemeClr val="tx1"/>
                </a:solidFill>
                <a:latin typeface="+mj-lt"/>
              </a:rPr>
              <a:t>MCP </a:t>
            </a:r>
            <a:r>
              <a:rPr lang="en-US" sz="2400" dirty="0" err="1" b="1">
                <a:solidFill>
                  <a:schemeClr val="tx1"/>
                </a:solidFill>
                <a:latin typeface="+mj-lt"/>
              </a:rPr>
              <a:t>д</a:t>
            </a:r>
            <a:r>
              <a:rPr lang="ru-RU" sz="2400" dirty="0" err="1" b="1">
                <a:solidFill>
                  <a:schemeClr val="tx1"/>
                </a:solidFill>
                <a:latin typeface="+mj-lt"/>
              </a:rPr>
              <a:t>изайн</a:t>
            </a:r>
            <a:r>
              <a:rPr lang="ru-RU" sz="2400" dirty="0" b="1">
                <a:solidFill>
                  <a:schemeClr val="tx1"/>
                </a:solidFill>
                <a:latin typeface="+mj-lt"/>
              </a:rPr>
              <a:t>-системы</a:t>
            </a:r>
            <a:endParaRPr lang="en-US" sz="2400" dirty="0" b="1">
              <a:solidFill>
                <a:schemeClr val="tx1"/>
              </a:solidFill>
              <a:latin typeface="+mj-lt"/>
            </a:endParaRPr>
          </a:p>
          <a:p>
            <a:pPr marL="0" lvl="1" defTabSz="914332">
              <a:spcAft>
                <a:spcPts val="600"/>
              </a:spcAft>
            </a:pPr>
            <a:r>
              <a:rPr lang="ru-RU" dirty="0">
                <a:solidFill>
                  <a:srgbClr val="181818"/>
                </a:solidFill>
                <a:latin typeface="TT Norms Tochka Extended" panose="02000503030000020003" pitchFamily="2" charset="0"/>
              </a:rPr>
              <a:t>Компоненты, </a:t>
            </a:r>
            <a:r>
              <a:rPr lang="ru-RU" dirty="0" err="1">
                <a:solidFill>
                  <a:srgbClr val="181818"/>
                </a:solidFill>
                <a:latin typeface="TT Norms Tochka Extended" panose="02000503030000020003" pitchFamily="2" charset="0"/>
              </a:rPr>
              <a:t>p</a:t>
            </a:r>
            <a:r>
              <a:rPr lang="en-US" dirty="0" err="1">
                <a:solidFill>
                  <a:srgbClr val="181818"/>
                </a:solidFill>
                <a:latin typeface="TT Norms Tochka Extended" panose="02000503030000020003" pitchFamily="2" charset="0"/>
              </a:rPr>
              <a:t>rops</a:t>
            </a:r>
            <a:r>
              <a:rPr lang="en-US" dirty="0">
                <a:solidFill>
                  <a:srgbClr val="181818"/>
                </a:solidFill>
                <a:latin typeface="TT Norms Tochka Extended" panose="02000503030000020003" pitchFamily="2" charset="0"/>
              </a:rPr>
              <a:t> </a:t>
            </a:r>
            <a:r>
              <a:rPr lang="en-US" dirty="0" err="1">
                <a:solidFill>
                  <a:srgbClr val="181818"/>
                </a:solidFill>
                <a:latin typeface="TT Norms Tochka Extended" panose="02000503030000020003" pitchFamily="2" charset="0"/>
              </a:rPr>
              <a:t>и</a:t>
            </a:r>
            <a:r>
              <a:rPr lang="ru-RU" dirty="0">
                <a:solidFill>
                  <a:srgbClr val="181818"/>
                </a:solidFill>
                <a:latin typeface="TT Norms Tochka Extended" panose="02000503030000020003" pitchFamily="2" charset="0"/>
              </a:rPr>
              <a:t> поведение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pic>
        <p:nvPicPr>
          <p:cNvPr id="29702" name="Picture 6">
            <a:extLst>
              <a:ext uri="{FF2B5EF4-FFF2-40B4-BE49-F238E27FC236}">
                <a16:creationId xmlns:a16="http://schemas.microsoft.com/office/drawing/2014/main" id="{86F5F11C-872C-9541-8192-7E5127D227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2" t="3436" r="2865" b="3629"/>
          <a:stretch/>
        </p:blipFill>
        <p:spPr bwMode="auto">
          <a:xfrm>
            <a:off x="5920909" y="4807535"/>
            <a:ext cx="5957823" cy="1534824"/>
          </a:xfrm>
          <a:prstGeom prst="roundRect">
            <a:avLst>
              <a:gd name="adj" fmla="val 9911"/>
            </a:avLst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oogle Shape;434;p55">
            <a:extLst>
              <a:ext uri="{FF2B5EF4-FFF2-40B4-BE49-F238E27FC236}">
                <a16:creationId xmlns:a16="http://schemas.microsoft.com/office/drawing/2014/main" id="{DF6C9C19-8AFF-104C-A8ED-F915A3A2BF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7056" t="19767" r="2945" b="56133"/>
          <a:stretch/>
        </p:blipFill>
        <p:spPr>
          <a:xfrm>
            <a:off x="5920909" y="1274328"/>
            <a:ext cx="5642594" cy="1529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35;p55">
            <a:extLst>
              <a:ext uri="{FF2B5EF4-FFF2-40B4-BE49-F238E27FC236}">
                <a16:creationId xmlns:a16="http://schemas.microsoft.com/office/drawing/2014/main" id="{A5A1893B-BBF0-CF4E-8759-0CF7B31806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6483" t="49659" r="2790" b="28515"/>
          <a:stretch/>
        </p:blipFill>
        <p:spPr>
          <a:xfrm>
            <a:off x="5997575" y="3108084"/>
            <a:ext cx="5814262" cy="1406398"/>
          </a:xfrm>
          <a:prstGeom prst="roundRect">
            <a:avLst>
              <a:gd name="adj" fmla="val 11033"/>
            </a:avLst>
          </a:prstGeom>
          <a:noFill/>
          <a:ln>
            <a:noFill/>
          </a:ln>
        </p:spPr>
      </p:pic>
      <p:pic>
        <p:nvPicPr>
          <p:cNvPr id="13" name="Google Shape;436;p55">
            <a:extLst>
              <a:ext uri="{FF2B5EF4-FFF2-40B4-BE49-F238E27FC236}">
                <a16:creationId xmlns:a16="http://schemas.microsoft.com/office/drawing/2014/main" id="{FA1B4DF4-9A31-354E-B3BA-A93A502C355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9538" t="76542" r="3434" b="3659"/>
          <a:stretch/>
        </p:blipFill>
        <p:spPr>
          <a:xfrm>
            <a:off x="5920908" y="4901127"/>
            <a:ext cx="5767855" cy="13650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2052939"/>
      </p:ext>
    </p:extLst>
  </p:cSld>
  <p:clrMapOvr>
    <a:masterClrMapping/>
  </p:clrMapOvr>
</p:sld>
</file>

<file path=ppt/slides/slide31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335" name="Google Shape;335;p50">
            <ns1:extLst>
              <ns1:ext uri="{FF2B5EF4-FFF2-40B4-BE49-F238E27FC236}">
                <ns2:creationId id="{6EB73EBF-617C-4E25-889C-3127AC073371}"/>
              </ns1:ext>
            </ns1:extLst>
          </ns0:cNvPr>
          <ns0:cNvSpPr>
            <ns1:spLocks noGrp="1"/>
          </ns0:cNvSpPr>
          <ns0:nvPr>
            <ns0:ph type="title" idx="0"/>
          </ns0:nvPr>
        </ns0:nvSpPr>
        <ns0:spPr>
          <ns1:xfrm>
            <ns1:off x="309577" y="219684"/>
            <ns1:ext cx="9779000" cy="594157"/>
          </ns1:xfrm>
          <ns1:prstGeom prst="rect">
            <ns1:avLst/>
          </ns1:prstGeom>
        </ns0:spPr>
        <ns0:txBody>
          <ns1:bodyPr spcFirstLastPara="1" wrap="square" lIns="0" tIns="0" rIns="0" bIns="0" anchor="t">
            <ns1:spAutoFit/>
          </ns1:bodyPr>
          <ns1:lstStyle/>
          <ns1:p>
            <ns1:pPr marL="0" lvl="0" indent="0" algn="l">
              <ns1:spcBef>
                <ns1:spcPts val="0"/>
              </ns1:spcBef>
              <ns1:spcAft>
                <ns1:spcPts val="0"/>
              </ns1:spcAft>
              <ns1:buNone/>
            </ns1:pPr>
            <ns1:r>
              <ns1:t>Два уровня скиллов</ns1:t>
            </ns1:r>
            <ns1:endParaRPr/>
          </ns1:p>
        </ns0:txBody>
      </ns0:sp>
      <ns0:pic>
        <ns0:nvPicPr>
          <ns0:cNvPr id="339" name="">
            <ns1:extLst>
              <ns1:ext uri="{FF2B5EF4-FFF2-40B4-BE49-F238E27FC236}">
                <ns2:creationId id="{281E8D30-9682-4C95-908E-7293FC5D5372}"/>
              </ns1:ext>
            </ns1:extLst>
          </ns0:cNvPr>
          <ns0:cNvPicPr>
            <ns1:picLocks noChangeAspect="1"/>
          </ns0:cNvPicPr>
          <ns0:nvPr/>
        </ns0:nvPicPr>
        <ns0:blipFill>
          <ns1:blip ns3:embed="Ree685eeb59ac4bf6"/>
          <ns1:srcRect l="0" t="16809" r="0" b="42447"/>
          <ns1:stretch/>
        </ns0:blipFill>
        <ns0:spPr>
          <ns1:xfrm>
            <ns1:off x="254000" y="1143000"/>
            <ns1:ext cx="11684000" cy="2676419"/>
          </ns1:xfrm>
          <ns1:prstGeom prst="rect">
            <ns1:avLst/>
          </ns1:prstGeom>
        </ns0:spPr>
      </ns0:pic>
      <ns0:sp>
        <ns0:nvSpPr>
          <ns0:cNvPr id="338" name="Google Shape;338;p50">
            <ns1:extLst>
              <ns1:ext uri="{FF2B5EF4-FFF2-40B4-BE49-F238E27FC236}">
                <ns2:creationId id="{075C81AC-2172-4C3D-828C-857E22C842BD}"/>
              </ns1:ext>
            </ns1:extLst>
          </ns0:cNvPr>
          <ns0:cNvSpPr>
            <ns1:spLocks noGrp="1"/>
          </ns0:cNvSpPr>
          <ns0:nvPr>
            <ns0:ph type="sldNum" idx="12"/>
          </ns0:nvPr>
        </ns0:nvSpPr>
        <ns0:spPr>
          <ns1:xfrm>
            <ns1:off x="9816409" y="6333133"/>
            <ns1:ext cx="2222400" cy="524800"/>
          </ns1:xfrm>
          <ns1:prstGeom prst="rect">
            <ns1:avLst/>
          </ns1:prstGeom>
        </ns0:spPr>
        <ns0:txBody>
          <ns1:bodyPr spcFirstLastPara="1" wrap="square" lIns="121900" tIns="121900" rIns="121900" bIns="121900" anchor="t">
            <ns1:noAutofit/>
          </ns1:bodyPr>
          <ns1:lstStyle/>
          <ns1:p>
            <ns1:pPr marL="0" lvl="0" indent="0" algn="r">
              <ns1:spcBef>
                <ns1:spcPts val="0"/>
              </ns1:spcBef>
              <ns1:spcAft>
                <ns1:spcPts val="0"/>
              </ns1:spcAft>
              <ns1:buNone/>
            </ns1:pPr>
            <ns1:fld id="{00000000-1234-1234-1234-123412341234}" type="slidenum">
              <ns1:t>31</ns1:t>
            </ns1:fld>
            <ns1:endParaRPr/>
          </ns1:p>
        </ns0:txBody>
      </ns0:sp>
    </ns0:spTree>
    <ns0:extLst>
      <ns0:ext uri="{BB962C8B-B14F-4D97-AF65-F5344CB8AC3E}">
        <ns4:creationId val="65063929"/>
      </ns0:ext>
    </ns0:extLst>
  </ns0:cSld>
</ns0:sld>
</file>

<file path=ppt/slides/slide3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335" name="Google Shape;335;p50">
            <ns1:extLst>
              <ns1:ext uri="{FF2B5EF4-FFF2-40B4-BE49-F238E27FC236}">
                <ns2:creationId id="{6EB73EBF-617C-4E25-889C-3127AC073371}"/>
              </ns1:ext>
            </ns1:extLst>
          </ns0:cNvPr>
          <ns0:cNvSpPr>
            <ns1:spLocks noGrp="1"/>
          </ns0:cNvSpPr>
          <ns0:nvPr>
            <ns0:ph type="title" idx="0"/>
          </ns0:nvPr>
        </ns0:nvSpPr>
        <ns0:spPr>
          <ns1:xfrm>
            <ns1:off x="309577" y="219684"/>
            <ns1:ext cx="9779000" cy="594157"/>
          </ns1:xfrm>
          <ns1:prstGeom prst="rect">
            <ns1:avLst/>
          </ns1:prstGeom>
        </ns0:spPr>
        <ns0:txBody>
          <ns1:bodyPr spcFirstLastPara="1" wrap="square" lIns="0" tIns="0" rIns="0" bIns="0" anchor="t">
            <ns1:spAutoFit/>
          </ns1:bodyPr>
          <ns1:lstStyle/>
          <ns1:p>
            <ns1:pPr marL="0" lvl="0" indent="0" algn="l">
              <ns1:spcBef>
                <ns1:spcPts val="0"/>
              </ns1:spcBef>
              <ns1:spcAft>
                <ns1:spcPts val="0"/>
              </ns1:spcAft>
              <ns1:buNone/>
            </ns1:pPr>
            <ns1:r>
              <ns1:t>Два уровня скиллов</ns1:t>
            </ns1:r>
            <ns1:endParaRPr/>
          </ns1:p>
        </ns0:txBody>
      </ns0:sp>
      <ns0:pic>
        <ns0:nvPicPr>
          <ns0:cNvPr id="339" name="">
            <ns1:extLst>
              <ns1:ext uri="{FF2B5EF4-FFF2-40B4-BE49-F238E27FC236}">
                <ns2:creationId id="{4E5A56BD-BD81-46B1-BF59-787C2DC15BAA}"/>
              </ns1:ext>
            </ns1:extLst>
          </ns0:cNvPr>
          <ns0:cNvPicPr>
            <ns1:picLocks noChangeAspect="1"/>
          </ns0:cNvPicPr>
          <ns0:nvPr/>
        </ns0:nvPicPr>
        <ns0:blipFill>
          <ns1:blip ns3:embed="R45d79ddd26234db8"/>
          <ns1:srcRect l="0" t="16809" r="0" b="42447"/>
          <ns1:stretch/>
        </ns0:blipFill>
        <ns0:spPr>
          <ns1:xfrm>
            <ns1:off x="254000" y="1143000"/>
            <ns1:ext cx="11684000" cy="2676419"/>
          </ns1:xfrm>
          <ns1:prstGeom prst="rect">
            <ns1:avLst/>
          </ns1:prstGeom>
        </ns0:spPr>
      </ns0:pic>
      <ns0:pic>
        <ns0:nvPicPr>
          <ns0:cNvPr id="340" name="">
            <ns1:extLst>
              <ns1:ext uri="{FF2B5EF4-FFF2-40B4-BE49-F238E27FC236}">
                <ns2:creationId id="{C0D636C1-1813-49FD-8799-FA612E248492}"/>
              </ns1:ext>
            </ns1:extLst>
          </ns0:cNvPr>
          <ns0:cNvPicPr>
            <ns1:picLocks noChangeAspect="1"/>
          </ns0:cNvPicPr>
          <ns0:nvPr/>
        </ns0:nvPicPr>
        <ns0:blipFill>
          <ns1:blip ns3:embed="R9edd2a3268254721"/>
          <ns1:srcRect l="0" t="57553" r="0" b="2128"/>
          <ns1:stretch/>
        </ns0:blipFill>
        <ns0:spPr>
          <ns1:xfrm>
            <ns1:off x="254000" y="3819419"/>
            <ns1:ext cx="11684000" cy="2648467"/>
          </ns1:xfrm>
          <ns1:prstGeom prst="rect">
            <ns1:avLst/>
          </ns1:prstGeom>
        </ns0:spPr>
      </ns0:pic>
      <ns0:sp>
        <ns0:nvSpPr>
          <ns0:cNvPr id="338" name="Google Shape;338;p50">
            <ns1:extLst>
              <ns1:ext uri="{FF2B5EF4-FFF2-40B4-BE49-F238E27FC236}">
                <ns2:creationId id="{075C81AC-2172-4C3D-828C-857E22C842BD}"/>
              </ns1:ext>
            </ns1:extLst>
          </ns0:cNvPr>
          <ns0:cNvSpPr>
            <ns1:spLocks noGrp="1"/>
          </ns0:cNvSpPr>
          <ns0:nvPr>
            <ns0:ph type="sldNum" idx="12"/>
          </ns0:nvPr>
        </ns0:nvSpPr>
        <ns0:spPr>
          <ns1:xfrm>
            <ns1:off x="9816409" y="6333133"/>
            <ns1:ext cx="2222400" cy="524800"/>
          </ns1:xfrm>
          <ns1:prstGeom prst="rect">
            <ns1:avLst/>
          </ns1:prstGeom>
        </ns0:spPr>
        <ns0:txBody>
          <ns1:bodyPr spcFirstLastPara="1" wrap="square" lIns="121900" tIns="121900" rIns="121900" bIns="121900" anchor="t">
            <ns1:noAutofit/>
          </ns1:bodyPr>
          <ns1:lstStyle/>
          <ns1:p>
            <ns1:pPr marL="0" lvl="0" indent="0" algn="r">
              <ns1:spcBef>
                <ns1:spcPts val="0"/>
              </ns1:spcBef>
              <ns1:spcAft>
                <ns1:spcPts val="0"/>
              </ns1:spcAft>
              <ns1:buNone/>
            </ns1:pPr>
            <ns1:fld id="{00000000-1234-1234-1234-123412341234}" type="slidenum">
              <ns1:t>32</ns1:t>
            </ns1:fld>
            <ns1:endParaRPr/>
          </ns1:p>
        </ns0:txBody>
      </ns0:sp>
    </ns0:spTree>
    <ns0:extLst>
      <ns0:ext uri="{BB962C8B-B14F-4D97-AF65-F5344CB8AC3E}">
        <ns4:creationId val="65063929"/>
      </ns0:ext>
    </ns0:extLst>
  </ns0:cSld>
</ns0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FD03CA-6CF7-9F47-9B9E-60C96D5C4DC9}"/>
              </a:ext>
            </a:extLst>
          </p:cNvPr>
          <p:cNvSpPr/>
          <p:nvPr/>
        </p:nvSpPr>
        <p:spPr>
          <a:xfrm>
            <a:off x="310357" y="1268414"/>
            <a:ext cx="5687218" cy="4339040"/>
          </a:xfrm>
          <a:prstGeom prst="roundRect">
            <a:avLst>
              <a:gd name="adj" fmla="val 415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Повесить полку</a:t>
            </a:r>
            <a:endParaRPr lang="en-US" sz="2400" dirty="0" b="1">
              <a:solidFill>
                <a:schemeClr val="tx1"/>
              </a:solidFill>
              <a:latin typeface="+mj-lt"/>
            </a:endParaRPr>
          </a:p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Несколько понятных размеров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Масштаб работы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33</a:t>
            </a:fld>
            <a:endParaRPr lang="ru-RU" sz="1400"/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1F64B0D4-0776-8C47-8995-C54284E2A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21201" r="54212" b="21864"/>
          <a:stretch/>
        </p:blipFill>
        <p:spPr bwMode="auto">
          <a:xfrm>
            <a:off x="323734" y="2257425"/>
            <a:ext cx="5660464" cy="3350029"/>
          </a:xfrm>
          <a:prstGeom prst="roundRect">
            <a:avLst>
              <a:gd name="adj" fmla="val 364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0DCEFF72-1466-E743-AFA6-BC6B1D61464C}"/>
              </a:ext>
            </a:extLst>
          </p:cNvPr>
          <p:cNvSpPr/>
          <p:nvPr/>
        </p:nvSpPr>
        <p:spPr>
          <a:xfrm>
            <a:off x="304800" y="5770563"/>
            <a:ext cx="5706152" cy="585787"/>
          </a:xfrm>
          <a:prstGeom prst="roundRect">
            <a:avLst>
              <a:gd name="adj" fmla="val 242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Один элемент</a:t>
            </a:r>
          </a:p>
        </p:txBody>
      </p:sp>
      <p:pic>
        <p:nvPicPr>
          <p:cNvPr id="13" name="Google Shape;462;p58">
            <a:extLst>
              <a:ext uri="{FF2B5EF4-FFF2-40B4-BE49-F238E27FC236}">
                <a16:creationId xmlns:a16="http://schemas.microsoft.com/office/drawing/2014/main" id="{7AB98CD3-4E54-3B4D-BD8D-3A09117D3B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659" t="33125" r="54054" b="18417"/>
          <a:stretch/>
        </p:blipFill>
        <p:spPr>
          <a:xfrm>
            <a:off x="407814" y="2267203"/>
            <a:ext cx="5417296" cy="33324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106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B2C351BB-7316-C448-AD21-09F32A5F27D2}"/>
              </a:ext>
            </a:extLst>
          </p:cNvPr>
          <p:cNvSpPr/>
          <p:nvPr/>
        </p:nvSpPr>
        <p:spPr>
          <a:xfrm>
            <a:off x="6182837" y="1268414"/>
            <a:ext cx="5687218" cy="4339040"/>
          </a:xfrm>
          <a:prstGeom prst="roundRect">
            <a:avLst>
              <a:gd name="adj" fmla="val 415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Повесить гарнитур</a:t>
            </a:r>
            <a:endParaRPr lang="en-US" sz="2400" dirty="0" b="1">
              <a:solidFill>
                <a:schemeClr val="tx1"/>
              </a:solidFill>
              <a:latin typeface="+mj-lt"/>
            </a:endParaRPr>
          </a:p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Много связанных элементов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2FE4217E-43A7-A040-A021-A0BFB334776D}"/>
              </a:ext>
            </a:extLst>
          </p:cNvPr>
          <p:cNvSpPr/>
          <p:nvPr/>
        </p:nvSpPr>
        <p:spPr>
          <a:xfrm>
            <a:off x="6182837" y="2248349"/>
            <a:ext cx="5702776" cy="3326951"/>
          </a:xfrm>
          <a:prstGeom prst="roundRect">
            <a:avLst>
              <a:gd name="adj" fmla="val 4156"/>
            </a:avLst>
          </a:prstGeom>
          <a:solidFill>
            <a:srgbClr val="EBE7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pic>
        <p:nvPicPr>
          <p:cNvPr id="17" name="Google Shape;462;p58">
            <a:extLst>
              <a:ext uri="{FF2B5EF4-FFF2-40B4-BE49-F238E27FC236}">
                <a16:creationId xmlns:a16="http://schemas.microsoft.com/office/drawing/2014/main" id="{856FC7CA-1BE8-D248-9849-0629917298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9113" t="24407" r="1612" b="18071"/>
          <a:stretch/>
        </p:blipFill>
        <p:spPr>
          <a:xfrm>
            <a:off x="6389688" y="2238136"/>
            <a:ext cx="5102226" cy="33485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FD03CA-6CF7-9F47-9B9E-60C96D5C4DC9}"/>
              </a:ext>
            </a:extLst>
          </p:cNvPr>
          <p:cNvSpPr/>
          <p:nvPr/>
        </p:nvSpPr>
        <p:spPr>
          <a:xfrm>
            <a:off x="310357" y="1268414"/>
            <a:ext cx="5687218" cy="4339040"/>
          </a:xfrm>
          <a:prstGeom prst="roundRect">
            <a:avLst>
              <a:gd name="adj" fmla="val 415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Повесить полку</a:t>
            </a:r>
            <a:endParaRPr lang="en-US" sz="2400" dirty="0" b="1">
              <a:solidFill>
                <a:schemeClr val="tx1"/>
              </a:solidFill>
              <a:latin typeface="+mj-lt"/>
            </a:endParaRPr>
          </a:p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Несколько понятных размеров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Масштаб работы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34</a:t>
            </a:fld>
            <a:endParaRPr lang="ru-RU" sz="1400"/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1F64B0D4-0776-8C47-8995-C54284E2A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21201" r="54212" b="21864"/>
          <a:stretch/>
        </p:blipFill>
        <p:spPr bwMode="auto">
          <a:xfrm>
            <a:off x="323734" y="2257425"/>
            <a:ext cx="5660464" cy="3350029"/>
          </a:xfrm>
          <a:prstGeom prst="roundRect">
            <a:avLst>
              <a:gd name="adj" fmla="val 364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0DCEFF72-1466-E743-AFA6-BC6B1D61464C}"/>
              </a:ext>
            </a:extLst>
          </p:cNvPr>
          <p:cNvSpPr/>
          <p:nvPr/>
        </p:nvSpPr>
        <p:spPr>
          <a:xfrm>
            <a:off x="304800" y="5770563"/>
            <a:ext cx="5706152" cy="585787"/>
          </a:xfrm>
          <a:prstGeom prst="roundRect">
            <a:avLst>
              <a:gd name="adj" fmla="val 242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Один элемент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4345CAE-57E8-234A-9558-74244B1D62CE}"/>
              </a:ext>
            </a:extLst>
          </p:cNvPr>
          <p:cNvSpPr/>
          <p:nvPr/>
        </p:nvSpPr>
        <p:spPr>
          <a:xfrm>
            <a:off x="6177280" y="5770563"/>
            <a:ext cx="5706152" cy="585787"/>
          </a:xfrm>
          <a:prstGeom prst="roundRect">
            <a:avLst>
              <a:gd name="adj" fmla="val 242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Целый интерфейс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43DD463C-4E9A-284F-BB62-9FC2ACEF9355}"/>
              </a:ext>
            </a:extLst>
          </p:cNvPr>
          <p:cNvSpPr/>
          <p:nvPr/>
        </p:nvSpPr>
        <p:spPr>
          <a:xfrm>
            <a:off x="6487224" y="2228429"/>
            <a:ext cx="3336925" cy="459698"/>
          </a:xfrm>
          <a:prstGeom prst="roundRect">
            <a:avLst>
              <a:gd name="adj" fmla="val 4156"/>
            </a:avLst>
          </a:prstGeom>
          <a:solidFill>
            <a:srgbClr val="EBE7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pic>
        <p:nvPicPr>
          <p:cNvPr id="13" name="Google Shape;462;p58">
            <a:extLst>
              <a:ext uri="{FF2B5EF4-FFF2-40B4-BE49-F238E27FC236}">
                <a16:creationId xmlns:a16="http://schemas.microsoft.com/office/drawing/2014/main" id="{7AB98CD3-4E54-3B4D-BD8D-3A09117D3B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659" t="33125" r="54054" b="18417"/>
          <a:stretch/>
        </p:blipFill>
        <p:spPr>
          <a:xfrm>
            <a:off x="407814" y="2267203"/>
            <a:ext cx="5417296" cy="33324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7106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Номер раздела 4." descr="4."/>
          <p:cNvPicPr>
            <a:picLocks noChangeAspect="1"/>
          </p:cNvPicPr>
          <p:nvPr/>
        </p:nvPicPr>
        <p:blipFill>
          <a:blip r:embed="rIdChapterNumberArt"/>
          <a:stretch>
            <a:fillRect/>
          </a:stretch>
        </p:blipFill>
        <p:spPr>
          <a:xfrm>
            <a:off x="190500" y="428625"/>
            <a:ext cx="2095500" cy="2333625"/>
          </a:xfrm>
          <a:prstGeom prst="rect">
            <a:avLst/>
          </a:prstGeom>
        </p:spPr>
      </p:pic>
      <p:sp>
        <p:nvSpPr>
          <p:cNvPr id="13" name="Текст 12">
            <a:extLst>
              <a:ext uri="{FF2B5EF4-FFF2-40B4-BE49-F238E27FC236}">
                <a16:creationId xmlns:a16="http://schemas.microsoft.com/office/drawing/2014/main" id="{5AD123D4-D42F-0D3F-D21C-8115FAF4BB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499" y="6336828"/>
            <a:ext cx="9601200" cy="285976"/>
          </a:xfrm>
        </p:spPr>
        <p:txBody>
          <a:bodyPr/>
          <a:lstStyle/>
          <a:p>
            <a:r>
              <a:rPr lang="ru-RU" dirty="0"/>
              <a:t>Чек-лист экранов и состояний</a:t>
            </a:r>
          </a:p>
        </p:txBody>
      </p:sp>
      <p:sp>
        <p:nvSpPr>
          <p:cNvPr id="7" name="SCREEN-BY-SCREEN — обычное текстовое поле">
            <a:extLst>
              <a:ext uri="{FF2B5EF4-FFF2-40B4-BE49-F238E27FC236}">
                <a16:creationId xmlns:a16="http://schemas.microsoft.com/office/drawing/2014/main" id="{1A23A5BE-AA01-3987-BA3F-5D0337BF374F}"/>
              </a:ext>
            </a:extLst>
          </p:cNvPr>
          <p:cNvSpPr txBox="1">
            <a:spLocks noGrp="1"/>
          </p:cNvSpPr>
          <p:nvPr/>
        </p:nvSpPr>
        <p:spPr>
          <a:xfrm>
            <a:off x="304800" y="4286250"/>
            <a:ext cx="11582400" cy="2000250"/>
          </a:xfrm>
          <a:prstGeom prst="rect">
            <a:avLst/>
          </a:prstGeom>
          <a:noFill/>
          <a:ln>
            <a:noFill/>
          </a:ln>
        </p:spPr>
        <p:txBody>
          <a:bodyPr anchor="b" wrap="non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buNone/>
            </a:pPr>
            <a:r>
              <a:rPr sz="8500" b="1" lang="ru-RU" spc="0">
                <a:solidFill>
                  <a:srgbClr val="FFFFFF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SCREEN-BY-SCREEN</a:t>
            </a:r>
          </a:p>
        </p:txBody>
      </p:sp>
    </p:spTree>
    <p:extLst>
      <p:ext uri="{BB962C8B-B14F-4D97-AF65-F5344CB8AC3E}">
        <p14:creationId xmlns:p14="http://schemas.microsoft.com/office/powerpoint/2010/main" val="2849276587"/>
      </p:ext>
    </p:extLst>
  </p:cSld>
  <p:clrMapOvr>
    <a:masterClrMapping/>
  </p:clrMapOvr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Чек-лист">
            <a:extLst xmlns:a="http://schemas.openxmlformats.org/drawingml/2006/main">
              <a:ext uri="{FF2B5EF4-FFF2-40B4-BE49-F238E27FC236}">
                <a16:creationId xmlns:a16="http://schemas.microsoft.com/office/drawing/2014/main" id="{65BE8998-E2FC-4608-A027-4FC7BE460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15900"/>
            <a:ext cx="10287000" cy="736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4800">
                <a:solidFill>
                  <a:srgbClr val="19191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4800">
                <a:solidFill>
                  <a:srgbClr val="191919"/>
                </a:solidFill>
                <a:latin typeface="Arial"/>
                <a:ea typeface="Arial"/>
                <a:cs typeface="Arial"/>
              </a:rPr>
              <a:t>Чек-лист</a:t>
            </a:r>
          </a:p>
        </p:txBody>
      </p:sp>
      <p:sp>
        <p:nvSpPr>
          <p:cNvPr id="2" name="37">
            <a:extLst xmlns:a="http://schemas.openxmlformats.org/drawingml/2006/main">
              <a:ext uri="{FF2B5EF4-FFF2-40B4-BE49-F238E27FC236}">
                <a16:creationId xmlns:a16="http://schemas.microsoft.com/office/drawing/2014/main" id="{33ABBE8F-A3F2-4519-8297-3DCDFB7E6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2100" y="6451600"/>
            <a:ext cx="304800" cy="2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120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120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120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36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ADCAC-4962-428D-86B6-C9A9F3D5BA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8c97b4347546a4"/>
          <a:stretch xmlns:a="http://schemas.openxmlformats.org/drawingml/2006/main"/>
        </p:blipFill>
        <p:spPr>
          <a:xfrm xmlns:a="http://schemas.openxmlformats.org/drawingml/2006/main">
            <a:off x="1016000" y="1041400"/>
            <a:ext cx="10160000" cy="571803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3929"/>
      </p:ext>
    </p:extLst>
  </p:cSld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F3898575-8D70-B846-AAFF-7E7B86286227}"/>
              </a:ext>
            </a:extLst>
          </p:cNvPr>
          <p:cNvSpPr/>
          <p:nvPr/>
        </p:nvSpPr>
        <p:spPr>
          <a:xfrm>
            <a:off x="289358" y="1459798"/>
            <a:ext cx="11568376" cy="3721099"/>
          </a:xfrm>
          <a:prstGeom prst="roundRect">
            <a:avLst>
              <a:gd name="adj" fmla="val 5555"/>
            </a:avLst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pic>
        <p:nvPicPr>
          <p:cNvPr id="10" name="Google Shape;496;p62">
            <a:extLst>
              <a:ext uri="{FF2B5EF4-FFF2-40B4-BE49-F238E27FC236}">
                <a16:creationId xmlns:a16="http://schemas.microsoft.com/office/drawing/2014/main" id="{5237C68A-30E0-1245-9AD6-2DA1AB803C6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6384" b="28506"/>
          <a:stretch/>
        </p:blipFill>
        <p:spPr>
          <a:xfrm>
            <a:off x="334265" y="1609440"/>
            <a:ext cx="11486627" cy="3558970"/>
          </a:xfrm>
          <a:prstGeom prst="roundRect">
            <a:avLst>
              <a:gd name="adj" fmla="val 5138"/>
            </a:avLst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Состояние между сессиями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37</a:t>
            </a:fld>
            <a:endParaRPr lang="ru-RU" sz="140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0C90DEA-1FC2-164E-9600-D415B29B014C}"/>
              </a:ext>
            </a:extLst>
          </p:cNvPr>
          <p:cNvSpPr/>
          <p:nvPr/>
        </p:nvSpPr>
        <p:spPr>
          <a:xfrm>
            <a:off x="501650" y="1863023"/>
            <a:ext cx="1177925" cy="522758"/>
          </a:xfrm>
          <a:prstGeom prst="roundRect">
            <a:avLst>
              <a:gd name="adj" fmla="val 279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Агент 1</a:t>
            </a:r>
            <a:endParaRPr lang="en-US" dirty="0">
              <a:solidFill>
                <a:schemeClr val="tx1"/>
              </a:solidFill>
              <a:latin typeface="TT Norms Tochka Extended" panose="02000503030000020003" pitchFamily="2" charset="0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C602A006-3087-1745-8911-8433643A1A18}"/>
              </a:ext>
            </a:extLst>
          </p:cNvPr>
          <p:cNvSpPr/>
          <p:nvPr/>
        </p:nvSpPr>
        <p:spPr>
          <a:xfrm>
            <a:off x="10372219" y="1863023"/>
            <a:ext cx="1177925" cy="522758"/>
          </a:xfrm>
          <a:prstGeom prst="roundRect">
            <a:avLst>
              <a:gd name="adj" fmla="val 279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Агент 2</a:t>
            </a:r>
            <a:endParaRPr lang="en-US" dirty="0">
              <a:solidFill>
                <a:schemeClr val="tx1"/>
              </a:solidFill>
              <a:latin typeface="TT Norms Tochka Extended" panose="02000503030000020003" pitchFamily="2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4EAFF13-8250-1C4A-AC38-B07B0DC51E70}"/>
              </a:ext>
            </a:extLst>
          </p:cNvPr>
          <p:cNvSpPr/>
          <p:nvPr/>
        </p:nvSpPr>
        <p:spPr>
          <a:xfrm rot="291468">
            <a:off x="4973227" y="2100961"/>
            <a:ext cx="1808739" cy="522758"/>
          </a:xfrm>
          <a:prstGeom prst="roundRect">
            <a:avLst>
              <a:gd name="adj" fmla="val 0"/>
            </a:avLst>
          </a:prstGeom>
          <a:solidFill>
            <a:srgbClr val="FDF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Чек-лист</a:t>
            </a:r>
            <a:endParaRPr lang="en-US" sz="2400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748D07B3-D81A-6347-8AB9-F2704F6371E9}"/>
              </a:ext>
            </a:extLst>
          </p:cNvPr>
          <p:cNvSpPr/>
          <p:nvPr/>
        </p:nvSpPr>
        <p:spPr>
          <a:xfrm>
            <a:off x="317503" y="5379318"/>
            <a:ext cx="11556994" cy="781770"/>
          </a:xfrm>
          <a:prstGeom prst="roundRect">
            <a:avLst>
              <a:gd name="adj" fmla="val 2323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Состояние хранится вне чата</a:t>
            </a:r>
          </a:p>
        </p:txBody>
      </p:sp>
    </p:spTree>
    <p:extLst>
      <p:ext uri="{BB962C8B-B14F-4D97-AF65-F5344CB8AC3E}">
        <p14:creationId xmlns:p14="http://schemas.microsoft.com/office/powerpoint/2010/main" val="3473798377"/>
      </p:ext>
    </p:extLst>
  </p:cSld>
  <p:clrMapOvr>
    <a:masterClrMapping/>
  </p:clrMapOvr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Команды screen-by-screen">
            <a:extLst xmlns:a="http://schemas.openxmlformats.org/drawingml/2006/main">
              <a:ext uri="{FF2B5EF4-FFF2-40B4-BE49-F238E27FC236}">
                <a16:creationId xmlns:a16="http://schemas.microsoft.com/office/drawing/2014/main" id="{ADA4B14F-527B-4DE3-BD93-B0FBFFB64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15900"/>
            <a:ext cx="9906000" cy="71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191919"/>
                </a:solidFill>
                <a:latin typeface="Arial"/>
                <a:ea typeface="Arial"/>
                <a:cs typeface="Arial"/>
              </a:rPr>
              <a:t>Команды screen-by-screen</a:t>
            </a:r>
          </a:p>
        </p:txBody>
      </p:sp>
      <p:sp>
        <p:nvSpPr>
          <p:cNvPr id="2" name="37">
            <a:extLst xmlns:a="http://schemas.openxmlformats.org/drawingml/2006/main">
              <a:ext uri="{FF2B5EF4-FFF2-40B4-BE49-F238E27FC236}">
                <a16:creationId xmlns:a16="http://schemas.microsoft.com/office/drawing/2014/main" id="{301071BC-E0A8-402D-893C-91C6359A1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2100" y="6451600"/>
            <a:ext cx="304800" cy="2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38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EBB5AE-FFC1-463E-B458-B63F9C321C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a6b8436da4edd"/>
          <a:srcRect xmlns:a="http://schemas.openxmlformats.org/drawingml/2006/main" l="0" t="24442" r="0" b="30925"/>
          <a:stretch xmlns:a="http://schemas.openxmlformats.org/drawingml/2006/main"/>
        </p:blipFill>
        <p:spPr>
          <a:xfrm xmlns:a="http://schemas.openxmlformats.org/drawingml/2006/main">
            <a:off x="304800" y="2476500"/>
            <a:ext cx="11582400" cy="2909455"/>
          </a:xfrm>
          <a:prstGeom xmlns:a="http://schemas.openxmlformats.org/drawingml/2006/main" prst="rect">
            <a:avLst/>
          </a:prstGeom>
        </p:spPr>
      </p:pic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EDDC0657-1D7B-473F-819A-820099FC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1308100"/>
            <a:ext cx="2794000" cy="40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rPr>
              <a:t>01</a:t>
            </a:r>
          </a:p>
        </p:txBody>
      </p:sp>
      <p:sp>
        <p:nvSpPr>
          <p:cNvPr id="5" name="/sbs:explore">
            <a:extLst xmlns:a="http://schemas.openxmlformats.org/drawingml/2006/main">
              <a:ext uri="{FF2B5EF4-FFF2-40B4-BE49-F238E27FC236}">
                <a16:creationId xmlns:a16="http://schemas.microsoft.com/office/drawing/2014/main" id="{F11AE89B-8167-4576-AC8C-4E603A952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1803400"/>
            <a:ext cx="279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rPr>
              <a:t>/sbs:explore</a:t>
            </a:r>
          </a:p>
        </p:txBody>
      </p:sp>
      <p:sp>
        <p:nvSpPr>
          <p:cNvPr id="6" name="Выделяем экраны&#10;и состояния">
            <a:extLst xmlns:a="http://schemas.openxmlformats.org/drawingml/2006/main">
              <a:ext uri="{FF2B5EF4-FFF2-40B4-BE49-F238E27FC236}">
                <a16:creationId xmlns:a16="http://schemas.microsoft.com/office/drawing/2014/main" id="{41575683-5B15-4D2A-AF8F-DC0F0448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5588000"/>
            <a:ext cx="2794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Выделяем экраны</a:t>
            </a:r>
          </a:p>
          <a:p xmlns:a="http://schemas.openxmlformats.org/drawingml/2006/main">
            <a: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и состояния</a:t>
            </a:r>
          </a:p>
        </p:txBody>
      </p:sp>
      <p:sp>
        <p:nvSpPr>
          <p:cNvPr id="7" name="02">
            <a:extLst xmlns:a="http://schemas.openxmlformats.org/drawingml/2006/main">
              <a:ext uri="{FF2B5EF4-FFF2-40B4-BE49-F238E27FC236}">
                <a16:creationId xmlns:a16="http://schemas.microsoft.com/office/drawing/2014/main" id="{F0F7F6E5-2E6C-4B32-A56B-6CEE603D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6500" y="1308100"/>
            <a:ext cx="2794000" cy="40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rPr>
              <a:t>02</a:t>
            </a:r>
          </a:p>
        </p:txBody>
      </p:sp>
      <p:sp>
        <p:nvSpPr>
          <p:cNvPr id="8" name="/sbs:propose">
            <a:extLst xmlns:a="http://schemas.openxmlformats.org/drawingml/2006/main">
              <a:ext uri="{FF2B5EF4-FFF2-40B4-BE49-F238E27FC236}">
                <a16:creationId xmlns:a16="http://schemas.microsoft.com/office/drawing/2014/main" id="{552B8C64-2D53-4FE2-BF6D-397A153AD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6500" y="1803400"/>
            <a:ext cx="279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rPr>
              <a:t>/sbs:propose</a:t>
            </a:r>
          </a:p>
        </p:txBody>
      </p:sp>
      <p:sp>
        <p:nvSpPr>
          <p:cNvPr id="9" name="Сверяем макет&#10;и приложение">
            <a:extLst xmlns:a="http://schemas.openxmlformats.org/drawingml/2006/main">
              <a:ext uri="{FF2B5EF4-FFF2-40B4-BE49-F238E27FC236}">
                <a16:creationId xmlns:a16="http://schemas.microsoft.com/office/drawing/2014/main" id="{834F2F39-1068-40E8-8F45-C3AB3B27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6500" y="5588000"/>
            <a:ext cx="2794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Сверяем макет</a:t>
            </a:r>
          </a:p>
          <a:p xmlns:a="http://schemas.openxmlformats.org/drawingml/2006/main">
            <a: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и приложение</a:t>
            </a:r>
          </a:p>
        </p:txBody>
      </p:sp>
      <p:sp>
        <p:nvSpPr>
          <p:cNvPr id="10" name="03">
            <a:extLst xmlns:a="http://schemas.openxmlformats.org/drawingml/2006/main">
              <a:ext uri="{FF2B5EF4-FFF2-40B4-BE49-F238E27FC236}">
                <a16:creationId xmlns:a16="http://schemas.microsoft.com/office/drawing/2014/main" id="{006B763E-A7B6-43BB-B705-9D4AA163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0" y="1308100"/>
            <a:ext cx="2794000" cy="40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rPr>
              <a:t>03</a:t>
            </a:r>
          </a:p>
        </p:txBody>
      </p:sp>
      <p:sp>
        <p:nvSpPr>
          <p:cNvPr id="11" name="/sbs:fix">
            <a:extLst xmlns:a="http://schemas.openxmlformats.org/drawingml/2006/main">
              <a:ext uri="{FF2B5EF4-FFF2-40B4-BE49-F238E27FC236}">
                <a16:creationId xmlns:a16="http://schemas.microsoft.com/office/drawing/2014/main" id="{62E72C72-D822-4C7A-874D-B3AE4BBB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0" y="1803400"/>
            <a:ext cx="279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rPr>
              <a:t>/sbs:fix</a:t>
            </a:r>
          </a:p>
        </p:txBody>
      </p:sp>
      <p:sp>
        <p:nvSpPr>
          <p:cNvPr id="12" name="Исправляем&#10;и перепроверяем">
            <a:extLst xmlns:a="http://schemas.openxmlformats.org/drawingml/2006/main">
              <a:ext uri="{FF2B5EF4-FFF2-40B4-BE49-F238E27FC236}">
                <a16:creationId xmlns:a16="http://schemas.microsoft.com/office/drawing/2014/main" id="{8FB8847A-B8A2-44FC-9766-ABD785EA8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0" y="5588000"/>
            <a:ext cx="2794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Исправляем</a:t>
            </a:r>
          </a:p>
          <a:p xmlns:a="http://schemas.openxmlformats.org/drawingml/2006/main">
            <a: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и перепроверяем</a:t>
            </a:r>
          </a:p>
        </p:txBody>
      </p:sp>
      <p:sp>
        <p:nvSpPr>
          <p:cNvPr id="13" name="04">
            <a:extLst xmlns:a="http://schemas.openxmlformats.org/drawingml/2006/main">
              <a:ext uri="{FF2B5EF4-FFF2-40B4-BE49-F238E27FC236}">
                <a16:creationId xmlns:a16="http://schemas.microsoft.com/office/drawing/2014/main" id="{83E3BEDF-8777-45C4-A9F9-3843D243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308100"/>
            <a:ext cx="2717800" cy="40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1">
                <a:solidFill>
                  <a:srgbClr val="B99AEF"/>
                </a:solidFill>
                <a:latin typeface="Arial"/>
                <a:ea typeface="TT Norms Tochka Extended"/>
                <a:cs typeface="TT Norms Tochka Extended"/>
              </a:rPr>
              <a:t>04</a:t>
            </a:r>
          </a:p>
        </p:txBody>
      </p:sp>
      <p:sp>
        <p:nvSpPr>
          <p:cNvPr id="14" name="/sbs:archive">
            <a:extLst xmlns:a="http://schemas.openxmlformats.org/drawingml/2006/main">
              <a:ext uri="{FF2B5EF4-FFF2-40B4-BE49-F238E27FC236}">
                <a16:creationId xmlns:a16="http://schemas.microsoft.com/office/drawing/2014/main" id="{DE33FFA0-B1AB-4DDA-8659-B3980D5E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803400"/>
            <a:ext cx="2717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6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rPr>
              <a:t>/sbs:archive</a:t>
            </a:r>
          </a:p>
        </p:txBody>
      </p:sp>
      <p:sp>
        <p:nvSpPr>
          <p:cNvPr id="15" name="Сохраняем решения&#10;и архивируем">
            <a:extLst xmlns:a="http://schemas.openxmlformats.org/drawingml/2006/main">
              <a:ext uri="{FF2B5EF4-FFF2-40B4-BE49-F238E27FC236}">
                <a16:creationId xmlns:a16="http://schemas.microsoft.com/office/drawing/2014/main" id="{5267B587-7A7E-467D-A75D-0237B79F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588000"/>
            <a:ext cx="2717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Сохраняем решения</a:t>
            </a:r>
          </a:p>
          <a:p xmlns:a="http://schemas.openxmlformats.org/drawingml/2006/main">
            <a:pPr algn="ctr"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и архивируем</a:t>
            </a:r>
          </a:p>
        </p:txBody>
      </p:sp>
    </p:spTree>
    <p:extLst>
      <p:ext uri="{BB962C8B-B14F-4D97-AF65-F5344CB8AC3E}">
        <p14:creationId xmlns:p14="http://schemas.microsoft.com/office/powerpoint/2010/main" val="1512917556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88DB90-CF6A-4BD8-B774-6810CE78298C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5245100" y="4070351"/>
            <a:ext cx="1701800" cy="0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7F42E1"/>
            </a:solidFill>
            <a:tailEnd type="triangle" w="med" len="med"/>
          </a:ln>
        </p:spPr>
      </p:cxnSp>
      <p:sp>
        <p:nvSpPr>
          <p:cNvPr id="16" name="Запуск sbs:explore">
            <a:extLst xmlns:a="http://schemas.openxmlformats.org/drawingml/2006/main">
              <a:ext uri="{FF2B5EF4-FFF2-40B4-BE49-F238E27FC236}">
                <a16:creationId xmlns:a16="http://schemas.microsoft.com/office/drawing/2014/main" id="{B2CACB8D-92BB-4B31-B6E6-7D023D34F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15900"/>
            <a:ext cx="9906000" cy="71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191919"/>
                </a:solidFill>
                <a:latin typeface="Arial"/>
                <a:ea typeface="Arial"/>
                <a:cs typeface="Arial"/>
              </a:rPr>
              <a:t>Запуск sbs:explore</a:t>
            </a:r>
          </a:p>
        </p:txBody>
      </p:sp>
      <p:sp>
        <p:nvSpPr>
          <p:cNvPr id="2" name="39">
            <a:extLst xmlns:a="http://schemas.openxmlformats.org/drawingml/2006/main">
              <a:ext uri="{FF2B5EF4-FFF2-40B4-BE49-F238E27FC236}">
                <a16:creationId xmlns:a16="http://schemas.microsoft.com/office/drawing/2014/main" id="{E3590BFC-EE6C-4DD8-9EE1-759C550A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2100" y="6451600"/>
            <a:ext cx="304800" cy="2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39</a:t>
            </a:r>
          </a:p>
        </p:txBody>
      </p:sp>
      <p:sp>
        <p:nvSpPr>
          <p:cNvPr id="3" name="/sbs:explore">
            <a:extLst xmlns:a="http://schemas.openxmlformats.org/drawingml/2006/main">
              <a:ext uri="{FF2B5EF4-FFF2-40B4-BE49-F238E27FC236}">
                <a16:creationId xmlns:a16="http://schemas.microsoft.com/office/drawing/2014/main" id="{1169D64C-E89F-44B8-A3B4-BB1F72E46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1308100"/>
            <a:ext cx="11582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4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34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34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rPr>
              <a:t>/sbs:explore</a:t>
            </a:r>
          </a:p>
        </p:txBody>
      </p:sp>
      <p:sp>
        <p:nvSpPr>
          <p:cNvPr id="4" name="Блок схемы">
            <a:extLst xmlns:a="http://schemas.openxmlformats.org/drawingml/2006/main">
              <a:ext uri="{FF2B5EF4-FFF2-40B4-BE49-F238E27FC236}">
                <a16:creationId xmlns:a16="http://schemas.microsoft.com/office/drawing/2014/main" id="{23FA0F65-F51C-49F6-94D5-CCDF7717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362200"/>
            <a:ext cx="4940300" cy="3416300"/>
          </a:xfrm>
          <a:prstGeom xmlns:a="http://schemas.openxmlformats.org/drawingml/2006/main" prst="roundRect">
            <a:avLst>
              <a:gd name="adj" fmla="val 5204"/>
            </a:avLst>
          </a:prstGeom>
          <a:solidFill xmlns:a="http://schemas.openxmlformats.org/drawingml/2006/main">
            <a:srgbClr val="F3EDFD"/>
          </a:solidFill>
          <a:ln xmlns:a="http://schemas.openxmlformats.org/drawingml/2006/main">
            <a:noFill/>
          </a:ln>
        </p:spPr>
      </p:sp>
      <p:sp>
        <p:nvSpPr>
          <p:cNvPr id="5" name="Блок схемы">
            <a:extLst xmlns:a="http://schemas.openxmlformats.org/drawingml/2006/main">
              <a:ext uri="{FF2B5EF4-FFF2-40B4-BE49-F238E27FC236}">
                <a16:creationId xmlns:a16="http://schemas.microsoft.com/office/drawing/2014/main" id="{C460B275-988D-45F5-83B3-B571B33C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900" y="2362200"/>
            <a:ext cx="4940300" cy="3416300"/>
          </a:xfrm>
          <a:prstGeom xmlns:a="http://schemas.openxmlformats.org/drawingml/2006/main" prst="roundRect">
            <a:avLst>
              <a:gd name="adj" fmla="val 5204"/>
            </a:avLst>
          </a:prstGeom>
          <a:solidFill xmlns:a="http://schemas.openxmlformats.org/drawingml/2006/main">
            <a:srgbClr val="F3EDFD"/>
          </a:solidFill>
          <a:ln xmlns:a="http://schemas.openxmlformats.org/drawingml/2006/main">
            <a:noFill/>
          </a:ln>
        </p:spPr>
      </p:sp>
      <p:sp>
        <p:nvSpPr>
          <p:cNvPr id="7" name="На входе">
            <a:extLst xmlns:a="http://schemas.openxmlformats.org/drawingml/2006/main">
              <a:ext uri="{FF2B5EF4-FFF2-40B4-BE49-F238E27FC236}">
                <a16:creationId xmlns:a16="http://schemas.microsoft.com/office/drawing/2014/main" id="{F3098E5B-0C67-4DBE-8DC3-D7CA7E04F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8100"/>
            <a:ext cx="4330700" cy="469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2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22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rPr>
              <a:t>На входе</a:t>
            </a:r>
          </a:p>
        </p:txBody>
      </p:sp>
      <p:sp>
        <p:nvSpPr>
          <p:cNvPr id="8" name="Макеты Figma">
            <a:extLst xmlns:a="http://schemas.openxmlformats.org/drawingml/2006/main">
              <a:ext uri="{FF2B5EF4-FFF2-40B4-BE49-F238E27FC236}">
                <a16:creationId xmlns:a16="http://schemas.microsoft.com/office/drawing/2014/main" id="{098BC328-C1E3-44BA-A162-35974822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25800"/>
            <a:ext cx="43307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Макеты Figma</a:t>
            </a:r>
          </a:p>
        </p:txBody>
      </p:sp>
      <p:sp>
        <p:nvSpPr>
          <p:cNvPr id="9" name="Обычно — вся страница">
            <a:extLst xmlns:a="http://schemas.openxmlformats.org/drawingml/2006/main">
              <a:ext uri="{FF2B5EF4-FFF2-40B4-BE49-F238E27FC236}">
                <a16:creationId xmlns:a16="http://schemas.microsoft.com/office/drawing/2014/main" id="{0CEC288E-2513-439B-90F8-CF87FDB06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4330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0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20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0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rPr>
              <a:t>Обычно — вся страница</a:t>
            </a:r>
          </a:p>
        </p:txBody>
      </p:sp>
      <p:sp>
        <p:nvSpPr>
          <p:cNvPr id="10" name="Границы работы">
            <a:extLst xmlns:a="http://schemas.openxmlformats.org/drawingml/2006/main">
              <a:ext uri="{FF2B5EF4-FFF2-40B4-BE49-F238E27FC236}">
                <a16:creationId xmlns:a16="http://schemas.microsoft.com/office/drawing/2014/main" id="{D788EE93-9E5F-4A0D-89EE-5F318FC82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4330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0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20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0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rPr>
              <a:t>Границы работы</a:t>
            </a:r>
          </a:p>
        </p:txBody>
      </p:sp>
      <p:sp>
        <p:nvSpPr>
          <p:cNvPr id="11" name="Всё, кроме сайдбара">
            <a:extLst xmlns:a="http://schemas.openxmlformats.org/drawingml/2006/main">
              <a:ext uri="{FF2B5EF4-FFF2-40B4-BE49-F238E27FC236}">
                <a16:creationId xmlns:a16="http://schemas.microsoft.com/office/drawing/2014/main" id="{030E6042-8829-48D2-8937-69493C6D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7900"/>
            <a:ext cx="4330700" cy="67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5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25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5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Всё, кроме сайдбара</a:t>
            </a:r>
          </a:p>
        </p:txBody>
      </p:sp>
      <p:sp>
        <p:nvSpPr>
          <p:cNvPr id="12" name="Создан реестр">
            <a:extLst xmlns:a="http://schemas.openxmlformats.org/drawingml/2006/main">
              <a:ext uri="{FF2B5EF4-FFF2-40B4-BE49-F238E27FC236}">
                <a16:creationId xmlns:a16="http://schemas.microsoft.com/office/drawing/2014/main" id="{81168960-E343-4A9C-8249-52F1727B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1700" y="2578100"/>
            <a:ext cx="4330700" cy="469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2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22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696969"/>
                </a:solidFill>
                <a:latin typeface="Arial"/>
                <a:ea typeface="TT Norms Tochka Extended"/>
                <a:cs typeface="TT Norms Tochka Extended"/>
              </a:rPr>
              <a:t>Создан реестр</a:t>
            </a:r>
          </a:p>
        </p:txBody>
      </p:sp>
      <p:sp>
        <p:nvSpPr>
          <p:cNvPr id="13" name="registry.yaml">
            <a:extLst xmlns:a="http://schemas.openxmlformats.org/drawingml/2006/main">
              <a:ext uri="{FF2B5EF4-FFF2-40B4-BE49-F238E27FC236}">
                <a16:creationId xmlns:a16="http://schemas.microsoft.com/office/drawing/2014/main" id="{E6F907AB-140D-4CEE-B95A-83F1B8DF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1700" y="3225800"/>
            <a:ext cx="43307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2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32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3200" b="1">
                <a:solidFill>
                  <a:srgbClr val="7F42E1"/>
                </a:solidFill>
                <a:latin typeface="Arial"/>
                <a:ea typeface="TT Norms Tochka Extended"/>
                <a:cs typeface="TT Norms Tochka Extended"/>
              </a:rPr>
              <a:t>registry.yaml</a:t>
            </a:r>
          </a:p>
        </p:txBody>
      </p:sp>
      <p:sp>
        <p:nvSpPr>
          <p:cNvPr id="14" name="hol-854-comments/">
            <a:extLst xmlns:a="http://schemas.openxmlformats.org/drawingml/2006/main">
              <a:ext uri="{FF2B5EF4-FFF2-40B4-BE49-F238E27FC236}">
                <a16:creationId xmlns:a16="http://schemas.microsoft.com/office/drawing/2014/main" id="{3C7298A3-912D-4654-BF6B-A5948463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1700" y="3937000"/>
            <a:ext cx="4330700" cy="40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hol-854-comments/</a:t>
            </a:r>
          </a:p>
        </p:txBody>
      </p:sp>
      <p:sp>
        <p:nvSpPr>
          <p:cNvPr id="15" name="Черновик · draft">
            <a:extLst xmlns:a="http://schemas.openxmlformats.org/drawingml/2006/main">
              <a:ext uri="{FF2B5EF4-FFF2-40B4-BE49-F238E27FC236}">
                <a16:creationId xmlns:a16="http://schemas.microsoft.com/office/drawing/2014/main" id="{0450F304-FF6D-44D2-9186-68661461A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1700" y="4737100"/>
            <a:ext cx="4330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5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 algn="l">
              <a:defRPr sz="25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5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Черновик · draft</a:t>
            </a:r>
          </a:p>
        </p:txBody>
      </p:sp>
    </p:spTree>
    <p:extLst>
      <p:ext uri="{BB962C8B-B14F-4D97-AF65-F5344CB8AC3E}">
        <p14:creationId xmlns:p14="http://schemas.microsoft.com/office/powerpoint/2010/main" val="65063929"/>
      </p:ext>
    </p:extLst>
  </p:cSld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Список для проверки</a:t>
            </a:r>
          </a:p>
        </p:txBody>
      </p:sp>
      <p:pic xmlns:ns2="http://schemas.microsoft.com/office/drawing/2014/main">
        <p:nvPicPr>
          <p:cNvPr id="100" name="">
            <a:extLst>
              <a:ext uri="{FF2B5EF4-FFF2-40B4-BE49-F238E27FC236}">
                <ns2:creationId id="{C7E140F0-4222-4EDC-A2AB-A8AA30256725}"/>
              </a:ext>
            </a:extLst>
          </p:cNvPr>
          <p:cNvPicPr>
            <a:picLocks noChangeAspect="1"/>
          </p:cNvPicPr>
          <p:nvPr/>
        </p:nvPicPr>
        <p:blipFill>
          <a:blip r:embed="rIdRepair4"/>
          <a:srcRect l="0" t="16383" r="64653" b="2128"/>
          <a:stretch/>
        </p:blipFill>
        <p:spPr>
          <a:xfrm>
            <a:off x="254000" y="1143000"/>
            <a:ext cx="4129931" cy="535283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40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8892666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Список для проверки</a:t>
            </a:r>
          </a:p>
        </p:txBody>
      </p:sp>
      <p:pic xmlns:ns2="http://schemas.microsoft.com/office/drawing/2014/main">
        <p:nvPicPr>
          <p:cNvPr id="100" name="">
            <a:extLst>
              <a:ext uri="{FF2B5EF4-FFF2-40B4-BE49-F238E27FC236}">
                <ns2:creationId id="{645BC0A4-571E-42AC-BBDE-26807DCF5959}"/>
              </a:ext>
            </a:extLst>
          </p:cNvPr>
          <p:cNvPicPr>
            <a:picLocks noChangeAspect="1"/>
          </p:cNvPicPr>
          <p:nvPr/>
        </p:nvPicPr>
        <p:blipFill>
          <a:blip r:embed="rIdRepair4"/>
          <a:srcRect l="0" t="16383" r="64653" b="2128"/>
          <a:stretch/>
        </p:blipFill>
        <p:spPr>
          <a:xfrm>
            <a:off x="254000" y="1143000"/>
            <a:ext cx="4129931" cy="5352837"/>
          </a:xfrm>
          <a:prstGeom prst="rect">
            <a:avLst/>
          </a:prstGeom>
        </p:spPr>
      </p:pic>
      <p:pic xmlns:ns2="http://schemas.microsoft.com/office/drawing/2014/main">
        <p:nvPicPr>
          <p:cNvPr id="101" name="">
            <a:extLst>
              <a:ext uri="{FF2B5EF4-FFF2-40B4-BE49-F238E27FC236}">
                <ns2:creationId id="{0D9D82E5-B646-4000-9E7C-56D8E5F09BA9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35347" t="16383" r="30861" b="2128"/>
          <a:stretch/>
        </p:blipFill>
        <p:spPr>
          <a:xfrm>
            <a:off x="4383931" y="1143000"/>
            <a:ext cx="3948241" cy="535283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41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853810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Список для проверки</a:t>
            </a:r>
          </a:p>
        </p:txBody>
      </p:sp>
      <p:pic xmlns:ns2="http://schemas.microsoft.com/office/drawing/2014/main">
        <p:nvPicPr>
          <p:cNvPr id="100" name="">
            <a:extLst>
              <a:ext uri="{FF2B5EF4-FFF2-40B4-BE49-F238E27FC236}">
                <ns2:creationId id="{F2AF21F6-FB07-4296-B560-1932C51911C1}"/>
              </a:ext>
            </a:extLst>
          </p:cNvPr>
          <p:cNvPicPr>
            <a:picLocks noChangeAspect="1"/>
          </p:cNvPicPr>
          <p:nvPr/>
        </p:nvPicPr>
        <p:blipFill>
          <a:blip r:embed="rIdRepair7"/>
          <a:srcRect l="0" t="16383" r="64653" b="2128"/>
          <a:stretch/>
        </p:blipFill>
        <p:spPr>
          <a:xfrm>
            <a:off x="254000" y="1143000"/>
            <a:ext cx="4129931" cy="5352837"/>
          </a:xfrm>
          <a:prstGeom prst="rect">
            <a:avLst/>
          </a:prstGeom>
        </p:spPr>
      </p:pic>
      <p:pic xmlns:ns2="http://schemas.microsoft.com/office/drawing/2014/main">
        <p:nvPicPr>
          <p:cNvPr id="101" name="">
            <a:extLst>
              <a:ext uri="{FF2B5EF4-FFF2-40B4-BE49-F238E27FC236}">
                <ns2:creationId id="{CF34C7A6-9A2C-4413-9EDF-18E654A83DCA}"/>
              </a:ext>
            </a:extLst>
          </p:cNvPr>
          <p:cNvPicPr>
            <a:picLocks noChangeAspect="1"/>
          </p:cNvPicPr>
          <p:nvPr/>
        </p:nvPicPr>
        <p:blipFill>
          <a:blip r:embed="rIdRepair8"/>
          <a:srcRect l="35347" t="16383" r="30861" b="2128"/>
          <a:stretch/>
        </p:blipFill>
        <p:spPr>
          <a:xfrm>
            <a:off x="4383931" y="1143000"/>
            <a:ext cx="3948241" cy="5352837"/>
          </a:xfrm>
          <a:prstGeom prst="rect">
            <a:avLst/>
          </a:prstGeom>
        </p:spPr>
      </p:pic>
      <p:pic xmlns:ns2="http://schemas.microsoft.com/office/drawing/2014/main">
        <p:nvPicPr>
          <p:cNvPr id="102" name="">
            <a:extLst>
              <a:ext uri="{FF2B5EF4-FFF2-40B4-BE49-F238E27FC236}">
                <ns2:creationId id="{4731A648-A4BD-45FC-9F6E-DCC71D0AD0F7}"/>
              </a:ext>
            </a:extLst>
          </p:cNvPr>
          <p:cNvPicPr>
            <a:picLocks noChangeAspect="1"/>
          </p:cNvPicPr>
          <p:nvPr/>
        </p:nvPicPr>
        <p:blipFill>
          <a:blip r:embed="rIdRepair9"/>
          <a:srcRect l="69139" t="16383" r="0" b="2128"/>
          <a:stretch/>
        </p:blipFill>
        <p:spPr>
          <a:xfrm>
            <a:off x="8332172" y="1143000"/>
            <a:ext cx="3605828" cy="535283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42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7528908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FD03CA-6CF7-9F47-9B9E-60C96D5C4DC9}"/>
              </a:ext>
            </a:extLst>
          </p:cNvPr>
          <p:cNvSpPr/>
          <p:nvPr/>
        </p:nvSpPr>
        <p:spPr>
          <a:xfrm>
            <a:off x="310357" y="1268414"/>
            <a:ext cx="5293518" cy="3916361"/>
          </a:xfrm>
          <a:prstGeom prst="roundRect">
            <a:avLst>
              <a:gd name="adj" fmla="val 3181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Предложил агент</a:t>
            </a:r>
            <a:endParaRPr lang="en-US" sz="2400" dirty="0" b="1">
              <a:solidFill>
                <a:schemeClr val="tx1"/>
              </a:solidFill>
              <a:latin typeface="+mj-lt"/>
            </a:endParaRP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81818"/>
                </a:solidFill>
                <a:latin typeface="TT Norms Tochka Extended" panose="02000503030000020003" pitchFamily="2" charset="0"/>
              </a:rPr>
              <a:t>Список: пусто</a:t>
            </a: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81818"/>
                </a:solidFill>
                <a:latin typeface="TT Norms Tochka Extended" panose="02000503030000020003" pitchFamily="2" charset="0"/>
              </a:rPr>
              <a:t>Список: данные</a:t>
            </a: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81818"/>
                </a:solidFill>
                <a:latin typeface="TT Norms Tochka Extended" panose="02000503030000020003" pitchFamily="2" charset="0"/>
              </a:rPr>
              <a:t>Карточка: основное</a:t>
            </a: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Настройки</a:t>
            </a: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Утверждаем объём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43</a:t>
            </a:fld>
            <a:endParaRPr lang="ru-RU" sz="1400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B3034CC0-D206-8B40-BE3D-5A51F9A1DB96}"/>
              </a:ext>
            </a:extLst>
          </p:cNvPr>
          <p:cNvSpPr/>
          <p:nvPr/>
        </p:nvSpPr>
        <p:spPr>
          <a:xfrm>
            <a:off x="6594494" y="1268414"/>
            <a:ext cx="5293518" cy="3916361"/>
          </a:xfrm>
          <a:prstGeom prst="roundRect">
            <a:avLst>
              <a:gd name="adj" fmla="val 31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Согласовали</a:t>
            </a:r>
            <a:endParaRPr lang="en-US" sz="2400" dirty="0" b="1">
              <a:solidFill>
                <a:schemeClr val="tx1"/>
              </a:solidFill>
              <a:latin typeface="+mj-lt"/>
            </a:endParaRP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Список: пусто</a:t>
            </a: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Список: данные</a:t>
            </a: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Карточка: основное</a:t>
            </a: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T Norms Tochka Extended" panose="02000503030000020003" pitchFamily="2" charset="0"/>
                <a:ea typeface="+mn-ea"/>
                <a:cs typeface="+mn-cs"/>
              </a:rPr>
              <a:t>Карточка: о</a:t>
            </a: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шибка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  <a:p>
            <a:pPr marL="285750" lvl="1" indent="-285750" defTabSz="914332"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1060D4-6B45-A54F-A5B9-DE3541AA9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87" y="3022664"/>
            <a:ext cx="5229689" cy="2195929"/>
          </a:xfrm>
          <a:prstGeom prst="rect">
            <a:avLst/>
          </a:prstGeom>
        </p:spPr>
      </p:pic>
      <p:sp>
        <p:nvSpPr>
          <p:cNvPr id="10" name="Дуга 9">
            <a:extLst>
              <a:ext uri="{FF2B5EF4-FFF2-40B4-BE49-F238E27FC236}">
                <a16:creationId xmlns:a16="http://schemas.microsoft.com/office/drawing/2014/main" id="{9D26E2BE-BE47-AC4F-B89C-2C161144826B}"/>
              </a:ext>
            </a:extLst>
          </p:cNvPr>
          <p:cNvSpPr/>
          <p:nvPr/>
        </p:nvSpPr>
        <p:spPr>
          <a:xfrm>
            <a:off x="-481798" y="3038475"/>
            <a:ext cx="2469639" cy="195263"/>
          </a:xfrm>
          <a:prstGeom prst="arc">
            <a:avLst/>
          </a:prstGeom>
          <a:ln w="31750">
            <a:solidFill>
              <a:srgbClr val="F95D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Скругленная соединительная линия 13">
            <a:extLst>
              <a:ext uri="{FF2B5EF4-FFF2-40B4-BE49-F238E27FC236}">
                <a16:creationId xmlns:a16="http://schemas.microsoft.com/office/drawing/2014/main" id="{DAA82753-5652-1441-A9C7-438DBD966F61}"/>
              </a:ext>
            </a:extLst>
          </p:cNvPr>
          <p:cNvCxnSpPr>
            <a:cxnSpLocks/>
          </p:cNvCxnSpPr>
          <p:nvPr/>
        </p:nvCxnSpPr>
        <p:spPr>
          <a:xfrm rot="10800000">
            <a:off x="2105135" y="3038476"/>
            <a:ext cx="1048394" cy="292023"/>
          </a:xfrm>
          <a:prstGeom prst="curvedConnector3">
            <a:avLst>
              <a:gd name="adj1" fmla="val 50000"/>
            </a:avLst>
          </a:prstGeom>
          <a:ln w="31750">
            <a:solidFill>
              <a:srgbClr val="F95D1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1B68089A-AF91-6146-948A-56E527A2C353}"/>
              </a:ext>
            </a:extLst>
          </p:cNvPr>
          <p:cNvSpPr/>
          <p:nvPr/>
        </p:nvSpPr>
        <p:spPr>
          <a:xfrm>
            <a:off x="304800" y="5380039"/>
            <a:ext cx="11583212" cy="781050"/>
          </a:xfrm>
          <a:prstGeom prst="roundRect">
            <a:avLst>
              <a:gd name="adj" fmla="val 209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Сверяем только согласованный объём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sp>
        <p:nvSpPr>
          <p:cNvPr id="36" name="Прямая со стрелкой 35">
            <a:extLst>
              <a:ext uri="{FF2B5EF4-FFF2-40B4-BE49-F238E27FC236}">
                <a16:creationId xmlns:a16="http://schemas.microsoft.com/office/drawing/2014/main" id="{ADB3AA8D-6B3F-A449-9D41-836E5DB6E265}"/>
              </a:ext>
            </a:extLst>
          </p:cNvPr>
          <p:cNvSpPr/>
          <p:nvPr/>
        </p:nvSpPr>
        <p:spPr>
          <a:xfrm>
            <a:off x="5718175" y="3140870"/>
            <a:ext cx="762019" cy="171450"/>
          </a:xfrm>
          <a:prstGeom prst="rightArrow">
            <a:avLst/>
          </a:prstGeom>
          <a:solidFill>
            <a:srgbClr val="7D41E0"/>
          </a:solidFill>
          <a:ln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C07D6741-8A13-0E43-8D54-6B0382DCC2B4}"/>
              </a:ext>
            </a:extLst>
          </p:cNvPr>
          <p:cNvSpPr/>
          <p:nvPr/>
        </p:nvSpPr>
        <p:spPr>
          <a:xfrm rot="21255275">
            <a:off x="7609801" y="3916366"/>
            <a:ext cx="3925888" cy="781050"/>
          </a:xfrm>
          <a:prstGeom prst="roundRect">
            <a:avLst>
              <a:gd name="adj" fmla="val 20987"/>
            </a:avLst>
          </a:prstGeom>
          <a:solidFill>
            <a:schemeClr val="accent3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accent1"/>
                </a:solidFill>
                <a:latin typeface="+mj-lt"/>
              </a:rPr>
              <a:t>Объём подтверждён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97028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en" dirty="0" err="1"/>
              <a:t>sbs:propose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44</a:t>
            </a:fld>
            <a:endParaRPr lang="ru-RU" sz="1400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1B68089A-AF91-6146-948A-56E527A2C353}"/>
              </a:ext>
            </a:extLst>
          </p:cNvPr>
          <p:cNvSpPr/>
          <p:nvPr/>
        </p:nvSpPr>
        <p:spPr>
          <a:xfrm>
            <a:off x="304800" y="5380039"/>
            <a:ext cx="11583212" cy="781050"/>
          </a:xfrm>
          <a:prstGeom prst="roundRect">
            <a:avLst>
              <a:gd name="adj" fmla="val 209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Зависимые группы проверяем последовательно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8519A369-6F7F-C84C-87AA-688933B335C7}"/>
              </a:ext>
            </a:extLst>
          </p:cNvPr>
          <p:cNvSpPr/>
          <p:nvPr/>
        </p:nvSpPr>
        <p:spPr>
          <a:xfrm>
            <a:off x="304800" y="1671259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Группа 1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074A8110-7648-CF49-A2D3-15C400FBAF97}"/>
              </a:ext>
            </a:extLst>
          </p:cNvPr>
          <p:cNvSpPr/>
          <p:nvPr/>
        </p:nvSpPr>
        <p:spPr>
          <a:xfrm>
            <a:off x="304800" y="3837990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bg1"/>
                </a:solidFill>
                <a:latin typeface="+mj-lt"/>
              </a:rPr>
              <a:t>Агент 1</a:t>
            </a:r>
          </a:p>
        </p:txBody>
      </p:sp>
      <p:sp>
        <p:nvSpPr>
          <p:cNvPr id="5" name="Прямая со стрелкой 4">
            <a:extLst>
              <a:ext uri="{FF2B5EF4-FFF2-40B4-BE49-F238E27FC236}">
                <a16:creationId xmlns:a16="http://schemas.microsoft.com/office/drawing/2014/main" id="{0B2871F1-2875-754F-A2D7-26BC081ADCF2}"/>
              </a:ext>
            </a:extLst>
          </p:cNvPr>
          <p:cNvSpPr/>
          <p:nvPr/>
        </p:nvSpPr>
        <p:spPr>
          <a:xfrm>
            <a:off x="2088357" y="2957891"/>
            <a:ext cx="171450" cy="765799"/>
          </a:xfrm>
          <a:prstGeom prst="downArrow">
            <a:avLst/>
          </a:prstGeom>
          <a:solidFill>
            <a:srgbClr val="7D41E0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3235203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en" dirty="0" err="1"/>
              <a:t>sbs:propose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45</a:t>
            </a:fld>
            <a:endParaRPr lang="ru-RU" sz="1400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1B68089A-AF91-6146-948A-56E527A2C353}"/>
              </a:ext>
            </a:extLst>
          </p:cNvPr>
          <p:cNvSpPr/>
          <p:nvPr/>
        </p:nvSpPr>
        <p:spPr>
          <a:xfrm>
            <a:off x="304800" y="5380039"/>
            <a:ext cx="11583212" cy="781050"/>
          </a:xfrm>
          <a:prstGeom prst="roundRect">
            <a:avLst>
              <a:gd name="adj" fmla="val 209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Зависимые группы проверяем последовательно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8519A369-6F7F-C84C-87AA-688933B335C7}"/>
              </a:ext>
            </a:extLst>
          </p:cNvPr>
          <p:cNvSpPr/>
          <p:nvPr/>
        </p:nvSpPr>
        <p:spPr>
          <a:xfrm>
            <a:off x="304800" y="1671259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Группа 1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074A8110-7648-CF49-A2D3-15C400FBAF97}"/>
              </a:ext>
            </a:extLst>
          </p:cNvPr>
          <p:cNvSpPr/>
          <p:nvPr/>
        </p:nvSpPr>
        <p:spPr>
          <a:xfrm>
            <a:off x="304800" y="3837990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bg1"/>
                </a:solidFill>
                <a:latin typeface="+mj-lt"/>
              </a:rPr>
              <a:t>Агент 1</a:t>
            </a:r>
          </a:p>
        </p:txBody>
      </p:sp>
      <p:sp>
        <p:nvSpPr>
          <p:cNvPr id="5" name="Прямая со стрелкой 4">
            <a:extLst>
              <a:ext uri="{FF2B5EF4-FFF2-40B4-BE49-F238E27FC236}">
                <a16:creationId xmlns:a16="http://schemas.microsoft.com/office/drawing/2014/main" id="{0B2871F1-2875-754F-A2D7-26BC081ADCF2}"/>
              </a:ext>
            </a:extLst>
          </p:cNvPr>
          <p:cNvSpPr/>
          <p:nvPr/>
        </p:nvSpPr>
        <p:spPr>
          <a:xfrm>
            <a:off x="2088357" y="2957891"/>
            <a:ext cx="171450" cy="765799"/>
          </a:xfrm>
          <a:prstGeom prst="downArrow">
            <a:avLst/>
          </a:prstGeom>
          <a:solidFill>
            <a:srgbClr val="7D41E0"/>
          </a:solidFill>
          <a:ln>
            <a:noFill/>
          </a:ln>
        </p:spPr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E2FCFFCF-0C2F-6B44-A399-2A8978064AD4}"/>
              </a:ext>
            </a:extLst>
          </p:cNvPr>
          <p:cNvSpPr/>
          <p:nvPr/>
        </p:nvSpPr>
        <p:spPr>
          <a:xfrm>
            <a:off x="4220818" y="1671259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Группа 2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EA7108D2-BC8A-D844-B066-8D12EB6A1C95}"/>
              </a:ext>
            </a:extLst>
          </p:cNvPr>
          <p:cNvSpPr/>
          <p:nvPr/>
        </p:nvSpPr>
        <p:spPr>
          <a:xfrm>
            <a:off x="4220818" y="3837990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bg1"/>
                </a:solidFill>
                <a:latin typeface="+mj-lt"/>
              </a:rPr>
              <a:t>Агент 2</a:t>
            </a:r>
          </a:p>
        </p:txBody>
      </p:sp>
      <p:sp>
        <p:nvSpPr>
          <p:cNvPr id="18" name="Прямая со стрелкой 17">
            <a:extLst>
              <a:ext uri="{FF2B5EF4-FFF2-40B4-BE49-F238E27FC236}">
                <a16:creationId xmlns:a16="http://schemas.microsoft.com/office/drawing/2014/main" id="{1E251DDE-B86A-DE4E-823D-CE2B049232F2}"/>
              </a:ext>
            </a:extLst>
          </p:cNvPr>
          <p:cNvSpPr/>
          <p:nvPr/>
        </p:nvSpPr>
        <p:spPr>
          <a:xfrm>
            <a:off x="6004375" y="2957891"/>
            <a:ext cx="171450" cy="765799"/>
          </a:xfrm>
          <a:prstGeom prst="downArrow">
            <a:avLst/>
          </a:prstGeom>
          <a:solidFill>
            <a:srgbClr val="7D41E0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9298165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en" dirty="0" err="1"/>
              <a:t>sbs:propose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46</a:t>
            </a:fld>
            <a:endParaRPr lang="ru-RU" sz="1400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1B68089A-AF91-6146-948A-56E527A2C353}"/>
              </a:ext>
            </a:extLst>
          </p:cNvPr>
          <p:cNvSpPr/>
          <p:nvPr/>
        </p:nvSpPr>
        <p:spPr>
          <a:xfrm>
            <a:off x="304800" y="5380039"/>
            <a:ext cx="11583212" cy="781050"/>
          </a:xfrm>
          <a:prstGeom prst="roundRect">
            <a:avLst>
              <a:gd name="adj" fmla="val 209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Зависимые группы проверяем последовательно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8519A369-6F7F-C84C-87AA-688933B335C7}"/>
              </a:ext>
            </a:extLst>
          </p:cNvPr>
          <p:cNvSpPr/>
          <p:nvPr/>
        </p:nvSpPr>
        <p:spPr>
          <a:xfrm>
            <a:off x="304800" y="1671259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Группа 1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074A8110-7648-CF49-A2D3-15C400FBAF97}"/>
              </a:ext>
            </a:extLst>
          </p:cNvPr>
          <p:cNvSpPr/>
          <p:nvPr/>
        </p:nvSpPr>
        <p:spPr>
          <a:xfrm>
            <a:off x="304800" y="3837990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bg1"/>
                </a:solidFill>
                <a:latin typeface="+mj-lt"/>
              </a:rPr>
              <a:t>Агент 1</a:t>
            </a:r>
          </a:p>
        </p:txBody>
      </p:sp>
      <p:sp>
        <p:nvSpPr>
          <p:cNvPr id="5" name="Прямая со стрелкой 4">
            <a:extLst>
              <a:ext uri="{FF2B5EF4-FFF2-40B4-BE49-F238E27FC236}">
                <a16:creationId xmlns:a16="http://schemas.microsoft.com/office/drawing/2014/main" id="{0B2871F1-2875-754F-A2D7-26BC081ADCF2}"/>
              </a:ext>
            </a:extLst>
          </p:cNvPr>
          <p:cNvSpPr/>
          <p:nvPr/>
        </p:nvSpPr>
        <p:spPr>
          <a:xfrm>
            <a:off x="2088357" y="2957891"/>
            <a:ext cx="171450" cy="765799"/>
          </a:xfrm>
          <a:prstGeom prst="downArrow">
            <a:avLst/>
          </a:prstGeom>
          <a:solidFill>
            <a:srgbClr val="7D41E0"/>
          </a:solidFill>
          <a:ln>
            <a:noFill/>
          </a:ln>
        </p:spPr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E2FCFFCF-0C2F-6B44-A399-2A8978064AD4}"/>
              </a:ext>
            </a:extLst>
          </p:cNvPr>
          <p:cNvSpPr/>
          <p:nvPr/>
        </p:nvSpPr>
        <p:spPr>
          <a:xfrm>
            <a:off x="4220818" y="1671259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Группа 2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EA7108D2-BC8A-D844-B066-8D12EB6A1C95}"/>
              </a:ext>
            </a:extLst>
          </p:cNvPr>
          <p:cNvSpPr/>
          <p:nvPr/>
        </p:nvSpPr>
        <p:spPr>
          <a:xfrm>
            <a:off x="4220818" y="3837990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bg1"/>
                </a:solidFill>
                <a:latin typeface="+mj-lt"/>
              </a:rPr>
              <a:t>Агент 2</a:t>
            </a:r>
          </a:p>
        </p:txBody>
      </p:sp>
      <p:sp>
        <p:nvSpPr>
          <p:cNvPr id="18" name="Прямая со стрелкой 17">
            <a:extLst>
              <a:ext uri="{FF2B5EF4-FFF2-40B4-BE49-F238E27FC236}">
                <a16:creationId xmlns:a16="http://schemas.microsoft.com/office/drawing/2014/main" id="{1E251DDE-B86A-DE4E-823D-CE2B049232F2}"/>
              </a:ext>
            </a:extLst>
          </p:cNvPr>
          <p:cNvSpPr/>
          <p:nvPr/>
        </p:nvSpPr>
        <p:spPr>
          <a:xfrm>
            <a:off x="6004375" y="2957891"/>
            <a:ext cx="171450" cy="765799"/>
          </a:xfrm>
          <a:prstGeom prst="downArrow">
            <a:avLst/>
          </a:prstGeom>
          <a:solidFill>
            <a:srgbClr val="7D41E0"/>
          </a:solidFill>
          <a:ln>
            <a:noFill/>
          </a:ln>
        </p:spPr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26267E6B-423C-AE40-9209-7436D10A4B63}"/>
              </a:ext>
            </a:extLst>
          </p:cNvPr>
          <p:cNvSpPr/>
          <p:nvPr/>
        </p:nvSpPr>
        <p:spPr>
          <a:xfrm>
            <a:off x="8156713" y="1671259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Группа 3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69A61577-DD6A-0B44-9AD8-8AB0AE9AC8B2}"/>
              </a:ext>
            </a:extLst>
          </p:cNvPr>
          <p:cNvSpPr/>
          <p:nvPr/>
        </p:nvSpPr>
        <p:spPr>
          <a:xfrm>
            <a:off x="8156713" y="3837990"/>
            <a:ext cx="3738563" cy="1172332"/>
          </a:xfrm>
          <a:prstGeom prst="roundRect">
            <a:avLst>
              <a:gd name="adj" fmla="val 2098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bg1"/>
                </a:solidFill>
                <a:latin typeface="+mj-lt"/>
              </a:rPr>
              <a:t>Агент 3</a:t>
            </a:r>
          </a:p>
        </p:txBody>
      </p:sp>
      <p:sp>
        <p:nvSpPr>
          <p:cNvPr id="21" name="Прямая со стрелкой 20">
            <a:extLst>
              <a:ext uri="{FF2B5EF4-FFF2-40B4-BE49-F238E27FC236}">
                <a16:creationId xmlns:a16="http://schemas.microsoft.com/office/drawing/2014/main" id="{45F7278B-E01B-5F4A-A69C-F5C8E196352E}"/>
              </a:ext>
            </a:extLst>
          </p:cNvPr>
          <p:cNvSpPr/>
          <p:nvPr/>
        </p:nvSpPr>
        <p:spPr>
          <a:xfrm>
            <a:off x="9940270" y="2957891"/>
            <a:ext cx="171450" cy="765799"/>
          </a:xfrm>
          <a:prstGeom prst="downArrow">
            <a:avLst/>
          </a:prstGeom>
          <a:solidFill>
            <a:srgbClr val="7D41E0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66341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Проход по сценарию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E61499A7-3854-4D2C-8934-F572018D2E2E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0" t="16366" r="66986" b="2125"/>
          <a:stretch/>
        </p:blipFill>
        <p:spPr>
          <a:xfrm>
            <a:off x="254000" y="1143000"/>
            <a:ext cx="3857397" cy="5359825"/>
          </a:xfrm>
          <a:prstGeom prst="rect">
            <a:avLst/>
          </a:prstGeom>
        </p:spPr>
      </p:pic>
      <p:sp>
        <p:nvSpPr>
          <p:cNvPr id="101" name="">
            <a:extLst>
              <a:ext uri="{FF2B5EF4-FFF2-40B4-BE49-F238E27FC236}">
                <a16:creationId xmlns:a16="http://schemas.microsoft.com/office/drawing/2014/main" id="{E3768D5E-F511-4963-B608-985994D98DD8}"/>
              </a:ext>
            </a:extLst>
          </p:cNvPr>
          <p:cNvSpPr>
            <a:spLocks noGrp="1"/>
          </p:cNvSpPr>
          <p:nvPr/>
        </p:nvSpPr>
        <p:spPr>
          <a:xfrm>
            <a:off x="4034529" y="3812431"/>
            <a:ext cx="76868" cy="279521"/>
          </a:xfrm>
          <a:prstGeom prst="rect">
            <a:avLst/>
          </a:prstGeom>
          <a:solidFill>
            <a:srgbClr val="F0EBFC"/>
          </a:solidFill>
          <a:ln>
            <a:noFill/>
          </a:ln>
        </p:spPr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47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4660998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Проход по сценарию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2250E9DE-8582-407F-AB0F-9E84A86647AD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0" t="16366" r="36005" b="2125"/>
          <a:stretch/>
        </p:blipFill>
        <p:spPr>
          <a:xfrm>
            <a:off x="254000" y="1143000"/>
            <a:ext cx="7477201" cy="5359825"/>
          </a:xfrm>
          <a:prstGeom prst="rect">
            <a:avLst/>
          </a:prstGeom>
        </p:spPr>
      </p:pic>
      <p:sp>
        <p:nvSpPr>
          <p:cNvPr id="101" name="">
            <a:extLst>
              <a:ext uri="{FF2B5EF4-FFF2-40B4-BE49-F238E27FC236}">
                <a16:creationId xmlns:a16="http://schemas.microsoft.com/office/drawing/2014/main" id="{63A22889-B91C-4C08-8FD8-28843783216E}"/>
              </a:ext>
            </a:extLst>
          </p:cNvPr>
          <p:cNvSpPr>
            <a:spLocks noGrp="1"/>
          </p:cNvSpPr>
          <p:nvPr/>
        </p:nvSpPr>
        <p:spPr>
          <a:xfrm>
            <a:off x="7640356" y="3812431"/>
            <a:ext cx="90844" cy="279521"/>
          </a:xfrm>
          <a:prstGeom prst="rect">
            <a:avLst/>
          </a:prstGeom>
          <a:solidFill>
            <a:srgbClr val="F0EBFC"/>
          </a:solidFill>
          <a:ln>
            <a:noFill/>
          </a:ln>
        </p:spPr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48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5484196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Проход по сценарию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82F7BEF9-A680-49B3-BF09-9533031BB5AB}"/>
              </a:ext>
            </a:extLst>
          </p:cNvPr>
          <p:cNvPicPr>
            <a:picLocks noChangeAspect="1"/>
          </p:cNvPicPr>
          <p:nvPr/>
        </p:nvPicPr>
        <p:blipFill>
          <a:blip r:embed="rIdRepair6"/>
          <a:srcRect l="0" t="16366" r="0" b="2125"/>
          <a:stretch/>
        </p:blipFill>
        <p:spPr>
          <a:xfrm>
            <a:off x="254000" y="1143000"/>
            <a:ext cx="11684000" cy="5359825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49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4554571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EE3ADF8-CC98-4A42-9A6D-1441616A7DC7}"/>
              </a:ext>
            </a:extLst>
          </p:cNvPr>
          <p:cNvSpPr/>
          <p:nvPr/>
        </p:nvSpPr>
        <p:spPr>
          <a:xfrm>
            <a:off x="299472" y="1268413"/>
            <a:ext cx="5698103" cy="4324608"/>
          </a:xfrm>
          <a:prstGeom prst="roundRect">
            <a:avLst>
              <a:gd name="adj" fmla="val 448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792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Другое свойство</a:t>
            </a:r>
          </a:p>
          <a:p>
            <a:pPr marL="0" lvl="1" defTabSz="914332">
              <a:spcAft>
                <a:spcPts val="600"/>
              </a:spcAft>
              <a:buSzPct val="120000"/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Исправить цвет кнопки</a:t>
            </a:r>
          </a:p>
          <a:p>
            <a:pPr marL="0" lvl="1" defTabSz="914332">
              <a:spcAft>
                <a:spcPts val="600"/>
              </a:spcAft>
            </a:pPr>
            <a:endParaRPr lang="ru-RU" dirty="0">
              <a:solidFill>
                <a:schemeClr val="tx1"/>
              </a:solidFill>
              <a:latin typeface="TT Norms Tochka Extended" panose="02000503030000020003" pitchFamily="2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Размер расхождения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50</a:t>
            </a:fld>
            <a:endParaRPr lang="ru-RU" sz="140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2813316-FB2B-B54E-8E1B-D813E26C8F66}"/>
              </a:ext>
            </a:extLst>
          </p:cNvPr>
          <p:cNvSpPr/>
          <p:nvPr/>
        </p:nvSpPr>
        <p:spPr>
          <a:xfrm>
            <a:off x="511810" y="1486794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00503030000020003" pitchFamily="2" charset="0"/>
              </a:rPr>
              <a:t>1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E33B86B-7EB2-AC41-854D-695E0B9861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" t="40210" r="75497" b="23300"/>
          <a:stretch/>
        </p:blipFill>
        <p:spPr bwMode="auto">
          <a:xfrm>
            <a:off x="510328" y="3429000"/>
            <a:ext cx="2500501" cy="195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ABF1C30-C9FF-D946-B956-40C015C688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4" t="40210" r="52497" b="23959"/>
          <a:stretch/>
        </p:blipFill>
        <p:spPr bwMode="auto">
          <a:xfrm>
            <a:off x="3249613" y="3429000"/>
            <a:ext cx="2504548" cy="195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784D369-A1E5-1E47-9B65-5FC159EDD538}"/>
              </a:ext>
            </a:extLst>
          </p:cNvPr>
          <p:cNvSpPr txBox="1"/>
          <p:nvPr/>
        </p:nvSpPr>
        <p:spPr>
          <a:xfrm>
            <a:off x="510328" y="2973182"/>
            <a:ext cx="2551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Макет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8FBC70-0E73-E640-8C8E-B7700AA6A6CD}"/>
              </a:ext>
            </a:extLst>
          </p:cNvPr>
          <p:cNvSpPr txBox="1"/>
          <p:nvPr/>
        </p:nvSpPr>
        <p:spPr>
          <a:xfrm>
            <a:off x="3280569" y="2973182"/>
            <a:ext cx="2551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/>
              <a:t>Приложение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D0C9D4B2-5D29-DB45-B51D-937F5B7384D8}"/>
              </a:ext>
            </a:extLst>
          </p:cNvPr>
          <p:cNvSpPr/>
          <p:nvPr/>
        </p:nvSpPr>
        <p:spPr>
          <a:xfrm>
            <a:off x="6203316" y="1268413"/>
            <a:ext cx="5698103" cy="4324608"/>
          </a:xfrm>
          <a:prstGeom prst="roundRect">
            <a:avLst>
              <a:gd name="adj" fmla="val 448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792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Нет вёрстки</a:t>
            </a:r>
          </a:p>
          <a:p>
            <a:pPr marL="0" lvl="1" defTabSz="914332">
              <a:spcAft>
                <a:spcPts val="600"/>
              </a:spcAft>
              <a:buSzPct val="120000"/>
            </a:pPr>
            <a:r>
              <a:rPr lang="ru-RU" dirty="0">
                <a:solidFill>
                  <a:schemeClr val="tx1"/>
                </a:solidFill>
                <a:latin typeface="TT Norms Tochka Extended" panose="02000503030000020003" pitchFamily="2" charset="0"/>
              </a:rPr>
              <a:t>Реализовать недостающий экран</a:t>
            </a:r>
          </a:p>
          <a:p>
            <a:pPr marL="0" lvl="1" defTabSz="914332">
              <a:spcAft>
                <a:spcPts val="600"/>
              </a:spcAft>
            </a:pPr>
            <a:endParaRPr lang="ru-RU" dirty="0">
              <a:solidFill>
                <a:schemeClr val="tx1"/>
              </a:solidFill>
              <a:latin typeface="TT Norms Tochka Extended" panose="02000503030000020003" pitchFamily="2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B6A6101-D6D0-754D-9530-75D2EF21E004}"/>
              </a:ext>
            </a:extLst>
          </p:cNvPr>
          <p:cNvSpPr/>
          <p:nvPr/>
        </p:nvSpPr>
        <p:spPr>
          <a:xfrm>
            <a:off x="6415654" y="1486794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00503030000020003" pitchFamily="2" charset="0"/>
              </a:rPr>
              <a:t>2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A5A1E22D-6338-9B4C-A483-E2743E1BC3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" t="40210" r="75497" b="23300"/>
          <a:stretch/>
        </p:blipFill>
        <p:spPr bwMode="auto">
          <a:xfrm>
            <a:off x="6414172" y="3429000"/>
            <a:ext cx="2500501" cy="195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970CDBB-C951-5E44-ACFB-CA5978E3583B}"/>
              </a:ext>
            </a:extLst>
          </p:cNvPr>
          <p:cNvSpPr txBox="1"/>
          <p:nvPr/>
        </p:nvSpPr>
        <p:spPr>
          <a:xfrm>
            <a:off x="6414172" y="2973182"/>
            <a:ext cx="2551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Макет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70C5A0-E1ED-C344-86C0-9AD4CDCB3CAD}"/>
              </a:ext>
            </a:extLst>
          </p:cNvPr>
          <p:cNvSpPr txBox="1"/>
          <p:nvPr/>
        </p:nvSpPr>
        <p:spPr>
          <a:xfrm>
            <a:off x="9184413" y="2973182"/>
            <a:ext cx="25511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/>
              <a:t>Приложение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9E4E3673-760D-564B-A240-C63A8B6230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62" t="39534" r="26067" b="24141"/>
          <a:stretch/>
        </p:blipFill>
        <p:spPr bwMode="auto">
          <a:xfrm>
            <a:off x="6413090" y="3428999"/>
            <a:ext cx="2496953" cy="194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>
            <a:extLst>
              <a:ext uri="{FF2B5EF4-FFF2-40B4-BE49-F238E27FC236}">
                <a16:creationId xmlns:a16="http://schemas.microsoft.com/office/drawing/2014/main" id="{47B81EDE-DC68-7242-8A62-6156B13D5B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06" t="39618" r="3123" b="23892"/>
          <a:stretch/>
        </p:blipFill>
        <p:spPr bwMode="auto">
          <a:xfrm>
            <a:off x="9154939" y="3429001"/>
            <a:ext cx="2496953" cy="195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6BEE3A1C-680D-2043-AF32-4865474DC5A2}"/>
              </a:ext>
            </a:extLst>
          </p:cNvPr>
          <p:cNvSpPr/>
          <p:nvPr/>
        </p:nvSpPr>
        <p:spPr>
          <a:xfrm>
            <a:off x="304800" y="5770563"/>
            <a:ext cx="11583212" cy="600074"/>
          </a:xfrm>
          <a:prstGeom prst="roundRect">
            <a:avLst>
              <a:gd name="adj" fmla="val 2663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От отдельного свойства до целого экрана</a:t>
            </a:r>
          </a:p>
        </p:txBody>
      </p:sp>
    </p:spTree>
    <p:extLst>
      <p:ext uri="{BB962C8B-B14F-4D97-AF65-F5344CB8AC3E}">
        <p14:creationId xmlns:p14="http://schemas.microsoft.com/office/powerpoint/2010/main" val="23869072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EE3ADF8-CC98-4A42-9A6D-1441616A7DC7}"/>
              </a:ext>
            </a:extLst>
          </p:cNvPr>
          <p:cNvSpPr/>
          <p:nvPr/>
        </p:nvSpPr>
        <p:spPr>
          <a:xfrm>
            <a:off x="299472" y="1268413"/>
            <a:ext cx="5304403" cy="5087935"/>
          </a:xfrm>
          <a:prstGeom prst="roundRect">
            <a:avLst>
              <a:gd name="adj" fmla="val 4486"/>
            </a:avLst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noAutofit/>
          </a:bodyPr>
          <a:lstStyle/>
          <a:p>
            <a:pPr marL="0" marR="0" lvl="1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В макетах два варианта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1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ea typeface="+mn-ea"/>
                <a:cs typeface="+mn-cs"/>
              </a:rPr>
              <a:t>Какой вариант верный?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Вопросы после сверки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51</a:t>
            </a:fld>
            <a:endParaRPr lang="ru-RU" sz="1400"/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6405B2DF-3CA1-0041-BBAD-BB2710789490}"/>
              </a:ext>
            </a:extLst>
          </p:cNvPr>
          <p:cNvSpPr/>
          <p:nvPr/>
        </p:nvSpPr>
        <p:spPr>
          <a:xfrm>
            <a:off x="296334" y="2457451"/>
            <a:ext cx="5307542" cy="3898898"/>
          </a:xfrm>
          <a:prstGeom prst="roundRect">
            <a:avLst>
              <a:gd name="adj" fmla="val 4745"/>
            </a:avLst>
          </a:prstGeom>
          <a:solidFill>
            <a:srgbClr val="EEE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792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7106" name="Picture 2">
            <a:extLst>
              <a:ext uri="{FF2B5EF4-FFF2-40B4-BE49-F238E27FC236}">
                <a16:creationId xmlns:a16="http://schemas.microsoft.com/office/drawing/2014/main" id="{B121004F-8744-6C4A-B377-59C3E249F9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t="16232" r="46304" b="14514"/>
          <a:stretch/>
        </p:blipFill>
        <p:spPr bwMode="auto">
          <a:xfrm>
            <a:off x="465664" y="2725502"/>
            <a:ext cx="4993747" cy="304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8725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EE3ADF8-CC98-4A42-9A6D-1441616A7DC7}"/>
              </a:ext>
            </a:extLst>
          </p:cNvPr>
          <p:cNvSpPr/>
          <p:nvPr/>
        </p:nvSpPr>
        <p:spPr>
          <a:xfrm>
            <a:off x="299472" y="1268413"/>
            <a:ext cx="5304403" cy="5087935"/>
          </a:xfrm>
          <a:prstGeom prst="roundRect">
            <a:avLst>
              <a:gd name="adj" fmla="val 4486"/>
            </a:avLst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noAutofit/>
          </a:bodyPr>
          <a:lstStyle/>
          <a:p>
            <a:pPr marL="0" marR="0" lvl="1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В макетах два варианта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1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ea typeface="+mn-ea"/>
                <a:cs typeface="+mn-cs"/>
              </a:rPr>
              <a:t>Какой вариант верный?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Вопросы после сверки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52</a:t>
            </a:fld>
            <a:endParaRPr lang="ru-RU" sz="1400"/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6405B2DF-3CA1-0041-BBAD-BB2710789490}"/>
              </a:ext>
            </a:extLst>
          </p:cNvPr>
          <p:cNvSpPr/>
          <p:nvPr/>
        </p:nvSpPr>
        <p:spPr>
          <a:xfrm>
            <a:off x="296334" y="2457451"/>
            <a:ext cx="5307542" cy="3898898"/>
          </a:xfrm>
          <a:prstGeom prst="roundRect">
            <a:avLst>
              <a:gd name="adj" fmla="val 4745"/>
            </a:avLst>
          </a:prstGeom>
          <a:solidFill>
            <a:srgbClr val="EEE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792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7106" name="Picture 2">
            <a:extLst>
              <a:ext uri="{FF2B5EF4-FFF2-40B4-BE49-F238E27FC236}">
                <a16:creationId xmlns:a16="http://schemas.microsoft.com/office/drawing/2014/main" id="{B121004F-8744-6C4A-B377-59C3E249F9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t="16232" r="46304" b="14514"/>
          <a:stretch/>
        </p:blipFill>
        <p:spPr bwMode="auto">
          <a:xfrm>
            <a:off x="465664" y="2725502"/>
            <a:ext cx="4993747" cy="304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60BACA82-6F5E-544E-8EBF-F77F56D5C34F}"/>
              </a:ext>
            </a:extLst>
          </p:cNvPr>
          <p:cNvSpPr/>
          <p:nvPr/>
        </p:nvSpPr>
        <p:spPr>
          <a:xfrm>
            <a:off x="6582833" y="1268413"/>
            <a:ext cx="5307542" cy="5087935"/>
          </a:xfrm>
          <a:prstGeom prst="roundRect">
            <a:avLst>
              <a:gd name="adj" fmla="val 4486"/>
            </a:avLst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>
            <a:noAutofit/>
          </a:bodyPr>
          <a:lstStyle/>
          <a:p>
            <a:pPr marL="0" marR="0" lvl="1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Решение человека</a:t>
            </a:r>
          </a:p>
          <a:p>
            <a:pPr marL="0" marR="0" lvl="1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ended"/>
                <a:ea typeface="+mn-ea"/>
                <a:cs typeface="+mn-cs"/>
              </a:rPr>
              <a:t>Мастер тоже не телепат</a:t>
            </a:r>
          </a:p>
          <a:p>
            <a:pPr marL="0" marR="0" lvl="1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47943E8F-1721-F64C-9E9E-1AD1E2AEDC1D}"/>
              </a:ext>
            </a:extLst>
          </p:cNvPr>
          <p:cNvSpPr/>
          <p:nvPr/>
        </p:nvSpPr>
        <p:spPr>
          <a:xfrm>
            <a:off x="6578601" y="2457449"/>
            <a:ext cx="5307542" cy="3898899"/>
          </a:xfrm>
          <a:prstGeom prst="roundRect">
            <a:avLst>
              <a:gd name="adj" fmla="val 4745"/>
            </a:avLst>
          </a:prstGeom>
          <a:solidFill>
            <a:srgbClr val="EEE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792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Прямая со стрелкой 6">
            <a:extLst>
              <a:ext uri="{FF2B5EF4-FFF2-40B4-BE49-F238E27FC236}">
                <a16:creationId xmlns:a16="http://schemas.microsoft.com/office/drawing/2014/main" id="{0B04152D-6248-B946-BEB7-FC6030E0E70E}"/>
              </a:ext>
            </a:extLst>
          </p:cNvPr>
          <p:cNvSpPr/>
          <p:nvPr/>
        </p:nvSpPr>
        <p:spPr>
          <a:xfrm>
            <a:off x="5718175" y="3726655"/>
            <a:ext cx="754063" cy="171450"/>
          </a:xfrm>
          <a:prstGeom prst="rightArrow">
            <a:avLst/>
          </a:prstGeom>
          <a:solidFill>
            <a:srgbClr val="7D41E0"/>
          </a:solidFill>
          <a:ln>
            <a:noFill/>
          </a:ln>
        </p:spPr>
      </p:sp>
      <p:pic>
        <p:nvPicPr>
          <p:cNvPr id="11" name="Google Shape;650;p78">
            <a:extLst>
              <a:ext uri="{FF2B5EF4-FFF2-40B4-BE49-F238E27FC236}">
                <a16:creationId xmlns:a16="http://schemas.microsoft.com/office/drawing/2014/main" id="{93C6F046-DDFA-1C49-9587-1855034FF1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7077" t="27292" r="2857" b="9737"/>
          <a:stretch/>
        </p:blipFill>
        <p:spPr>
          <a:xfrm>
            <a:off x="7173913" y="2544417"/>
            <a:ext cx="4325284" cy="38258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46580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Чек-лист группы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A9460A44-796E-4E50-8E0D-C07C3A086059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0" t="13815" r="0" b="39001"/>
          <a:stretch/>
        </p:blipFill>
        <p:spPr>
          <a:xfrm>
            <a:off x="254000" y="1016000"/>
            <a:ext cx="11684000" cy="3102689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53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2828569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Чек-лист группы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509CC302-7342-4CB7-8550-201B8B353903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0" t="13815" r="0" b="2019"/>
          <a:stretch/>
        </p:blipFill>
        <p:spPr>
          <a:xfrm>
            <a:off x="254000" y="1016000"/>
            <a:ext cx="11684000" cy="553452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54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422393808"/>
      </p:ext>
    </p:extLst>
  </p:cSld>
  <p:clrMapOvr>
    <a:masterClrMapping/>
  </p:clrMapOvr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bs:fix">
            <a:extLst xmlns:a="http://schemas.openxmlformats.org/drawingml/2006/main">
              <a:ext uri="{FF2B5EF4-FFF2-40B4-BE49-F238E27FC236}">
                <a16:creationId xmlns:a16="http://schemas.microsoft.com/office/drawing/2014/main" id="{328375CB-6812-4EF3-B7C0-25352EEE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15900"/>
            <a:ext cx="9906000" cy="71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191919"/>
                </a:solidFill>
                <a:latin typeface="Arial"/>
                <a:ea typeface="Arial"/>
                <a:cs typeface="Arial"/>
              </a:rPr>
              <a:t>sbs:fix</a:t>
            </a:r>
          </a:p>
        </p:txBody>
      </p:sp>
      <p:sp>
        <p:nvSpPr>
          <p:cNvPr id="2" name="57">
            <a:extLst xmlns:a="http://schemas.openxmlformats.org/drawingml/2006/main">
              <a:ext uri="{FF2B5EF4-FFF2-40B4-BE49-F238E27FC236}">
                <a16:creationId xmlns:a16="http://schemas.microsoft.com/office/drawing/2014/main" id="{74A10993-B44C-4B67-B570-BA3926D2D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2100" y="6451600"/>
            <a:ext cx="304800" cy="2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55</a:t>
            </a:r>
          </a:p>
        </p:txBody>
      </p:sp>
      <p:sp>
        <p:nvSpPr>
          <p:cNvPr id="3" name="Сверка завершена">
            <a:extLst xmlns:a="http://schemas.openxmlformats.org/drawingml/2006/main">
              <a:ext uri="{FF2B5EF4-FFF2-40B4-BE49-F238E27FC236}">
                <a16:creationId xmlns:a16="http://schemas.microsoft.com/office/drawing/2014/main" id="{CBAFCF4D-B56C-4B57-A93D-43D6BB608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1333500"/>
            <a:ext cx="5588000" cy="58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Сверка завершена</a:t>
            </a:r>
          </a:p>
        </p:txBody>
      </p:sp>
      <p:sp>
        <p:nvSpPr>
          <p:cNvPr id="4" name="Новый агент">
            <a:extLst xmlns:a="http://schemas.openxmlformats.org/drawingml/2006/main">
              <a:ext uri="{FF2B5EF4-FFF2-40B4-BE49-F238E27FC236}">
                <a16:creationId xmlns:a16="http://schemas.microsoft.com/office/drawing/2014/main" id="{361DCD1D-7C49-4771-B37E-FCF79F214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333500"/>
            <a:ext cx="5219700" cy="58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Новый агент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7CB64F-5974-4BED-8500-6AB691C45F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ec71874df49d4"/>
          <a:srcRect xmlns:a="http://schemas.openxmlformats.org/drawingml/2006/main" l="2213" t="29224" r="55921" b="14453"/>
          <a:stretch xmlns:a="http://schemas.openxmlformats.org/drawingml/2006/main"/>
        </p:blipFill>
        <p:spPr>
          <a:xfrm xmlns:a="http://schemas.openxmlformats.org/drawingml/2006/main">
            <a:off x="304800" y="2044700"/>
            <a:ext cx="5016500" cy="37973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AFA726-FF7C-4945-AE42-B0C72119D5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520b6b99c04284"/>
          <a:srcRect xmlns:a="http://schemas.openxmlformats.org/drawingml/2006/main" l="44079" t="54729" r="44019" b="34644"/>
          <a:stretch xmlns:a="http://schemas.openxmlformats.org/drawingml/2006/main"/>
        </p:blipFill>
        <p:spPr>
          <a:xfrm xmlns:a="http://schemas.openxmlformats.org/drawingml/2006/main">
            <a:off x="5308600" y="3746500"/>
            <a:ext cx="1397000" cy="702311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EBB44-9A95-4983-A992-7EA55EBE2B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7682ddfe8b4e82"/>
          <a:srcRect xmlns:a="http://schemas.openxmlformats.org/drawingml/2006/main" l="57117" t="27205" r="2691" b="13496"/>
          <a:stretch xmlns:a="http://schemas.openxmlformats.org/drawingml/2006/main"/>
        </p:blipFill>
        <p:spPr>
          <a:xfrm xmlns:a="http://schemas.openxmlformats.org/drawingml/2006/main">
            <a:off x="6667500" y="1943100"/>
            <a:ext cx="4699000" cy="3901821"/>
          </a:xfrm>
          <a:prstGeom xmlns:a="http://schemas.openxmlformats.org/drawingml/2006/main" prst="rect">
            <a:avLst/>
          </a:prstGeom>
        </p:spPr>
      </p:pic>
      <p:sp>
        <p:nvSpPr>
          <p:cNvPr id="8" name="Есть реестр">
            <a:extLst xmlns:a="http://schemas.openxmlformats.org/drawingml/2006/main">
              <a:ext uri="{FF2B5EF4-FFF2-40B4-BE49-F238E27FC236}">
                <a16:creationId xmlns:a16="http://schemas.microsoft.com/office/drawing/2014/main" id="{6530B70F-8B3D-46DF-A0B7-C41A236F1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5905500"/>
            <a:ext cx="5588000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Есть реестр</a:t>
            </a:r>
          </a:p>
        </p:txBody>
      </p:sp>
      <p:sp>
        <p:nvSpPr>
          <p:cNvPr id="9" name="Есть значения и решения">
            <a:extLst xmlns:a="http://schemas.openxmlformats.org/drawingml/2006/main">
              <a:ext uri="{FF2B5EF4-FFF2-40B4-BE49-F238E27FC236}">
                <a16:creationId xmlns:a16="http://schemas.microsoft.com/office/drawing/2014/main" id="{901CC24D-D034-448C-94FD-7FCD2392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6248400"/>
            <a:ext cx="5588000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Есть значения и решения</a:t>
            </a:r>
          </a:p>
        </p:txBody>
      </p:sp>
      <p:sp>
        <p:nvSpPr>
          <p:cNvPr id="10" name="Чистый контекст">
            <a:extLst xmlns:a="http://schemas.openxmlformats.org/drawingml/2006/main">
              <a:ext uri="{FF2B5EF4-FFF2-40B4-BE49-F238E27FC236}">
                <a16:creationId xmlns:a16="http://schemas.microsoft.com/office/drawing/2014/main" id="{8E4BACFB-AE06-4D19-933D-8122FE8E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905500"/>
            <a:ext cx="5219700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Чистый контекст</a:t>
            </a:r>
          </a:p>
        </p:txBody>
      </p:sp>
      <p:sp>
        <p:nvSpPr>
          <p:cNvPr id="11" name="Конкретная группа исправлений">
            <a:extLst xmlns:a="http://schemas.openxmlformats.org/drawingml/2006/main">
              <a:ext uri="{FF2B5EF4-FFF2-40B4-BE49-F238E27FC236}">
                <a16:creationId xmlns:a16="http://schemas.microsoft.com/office/drawing/2014/main" id="{A187F8BF-C9AF-4B3A-8159-CEEF2131E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6248400"/>
            <a:ext cx="5219700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1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Конкретная группа исправлений</a:t>
            </a:r>
          </a:p>
        </p:txBody>
      </p:sp>
    </p:spTree>
    <p:extLst>
      <p:ext uri="{BB962C8B-B14F-4D97-AF65-F5344CB8AC3E}">
        <p14:creationId xmlns:p14="http://schemas.microsoft.com/office/powerpoint/2010/main" val="65063929"/>
      </p:ext>
    </p:extLst>
  </p:cSld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Фикс и повторная проверка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7AC91490-CA77-42AE-9A0E-4DBDAE543526}"/>
              </a:ext>
            </a:extLst>
          </p:cNvPr>
          <p:cNvPicPr>
            <a:picLocks noChangeAspect="1"/>
          </p:cNvPicPr>
          <p:nvPr/>
        </p:nvPicPr>
        <p:blipFill>
          <a:blip r:embed="rIdRepair4"/>
          <a:srcRect l="0" t="16383" r="67105" b="14043"/>
          <a:stretch/>
        </p:blipFill>
        <p:spPr>
          <a:xfrm>
            <a:off x="254000" y="1143000"/>
            <a:ext cx="3843421" cy="457017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56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8819565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Фикс и повторная проверка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0740EB21-4984-42E0-8FD0-C6811AD30440}"/>
              </a:ext>
            </a:extLst>
          </p:cNvPr>
          <p:cNvPicPr>
            <a:picLocks noChangeAspect="1"/>
          </p:cNvPicPr>
          <p:nvPr/>
        </p:nvPicPr>
        <p:blipFill>
          <a:blip r:embed="rIdRepair4"/>
          <a:srcRect l="0" t="16383" r="34809" b="14043"/>
          <a:stretch/>
        </p:blipFill>
        <p:spPr>
          <a:xfrm>
            <a:off x="254000" y="1143000"/>
            <a:ext cx="7616961" cy="4570177"/>
          </a:xfrm>
          <a:prstGeom prst="rect">
            <a:avLst/>
          </a:prstGeom>
        </p:spPr>
      </p:pic>
      <p:sp>
        <p:nvSpPr>
          <p:cNvPr id="101" name="Скрытый до следующего шага соединитель">
            <a:extLst>
              <a:ext uri="{FF2B5EF4-FFF2-40B4-BE49-F238E27FC236}">
                <a16:creationId xmlns:a16="http://schemas.microsoft.com/office/drawing/2014/main" id="{EDD1FA32-1DF4-4B30-864C-C9B3E4D0470A}"/>
              </a:ext>
            </a:extLst>
          </p:cNvPr>
          <p:cNvSpPr>
            <a:spLocks noGrp="1"/>
          </p:cNvSpPr>
          <p:nvPr/>
        </p:nvSpPr>
        <p:spPr>
          <a:xfrm>
            <a:off x="7815057" y="3015795"/>
            <a:ext cx="69880" cy="60097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57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8887726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Фикс и повторная проверка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0D7568A3-A4BF-4061-B573-86539F9C8E65}"/>
              </a:ext>
            </a:extLst>
          </p:cNvPr>
          <p:cNvPicPr>
            <a:picLocks noChangeAspect="1"/>
          </p:cNvPicPr>
          <p:nvPr/>
        </p:nvPicPr>
        <p:blipFill>
          <a:blip r:embed="rIdRepair4"/>
          <a:srcRect l="0" t="16383" r="0" b="14043"/>
          <a:stretch/>
        </p:blipFill>
        <p:spPr>
          <a:xfrm>
            <a:off x="254000" y="1143000"/>
            <a:ext cx="11684000" cy="4570177"/>
          </a:xfrm>
          <a:prstGeom prst="rect">
            <a:avLst/>
          </a:prstGeom>
        </p:spPr>
      </p:pic>
      <p:pic>
        <p:nvPicPr>
          <p:cNvPr id="101" name="">
            <a:extLst>
              <a:ext uri="{FF2B5EF4-FFF2-40B4-BE49-F238E27FC236}">
                <a16:creationId xmlns:a16="http://schemas.microsoft.com/office/drawing/2014/main" id="{8EA1D0AE-256A-4150-A86A-75BB5C0CB69B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0" t="85957" r="0" b="2128"/>
          <a:stretch/>
        </p:blipFill>
        <p:spPr>
          <a:xfrm>
            <a:off x="254000" y="5713177"/>
            <a:ext cx="11684000" cy="782660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58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3618583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Приёмка группы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59</a:t>
            </a:fld>
            <a:endParaRPr lang="ru-RU" sz="140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136C46D-913D-6F42-904A-304E4A488D7E}"/>
              </a:ext>
            </a:extLst>
          </p:cNvPr>
          <p:cNvGrpSpPr/>
          <p:nvPr/>
        </p:nvGrpSpPr>
        <p:grpSpPr>
          <a:xfrm>
            <a:off x="350838" y="1243010"/>
            <a:ext cx="11880849" cy="5614990"/>
            <a:chOff x="350838" y="1243010"/>
            <a:chExt cx="11880849" cy="5614990"/>
          </a:xfrm>
        </p:grpSpPr>
        <p:pic>
          <p:nvPicPr>
            <p:cNvPr id="55298" name="Picture 2">
              <a:extLst>
                <a:ext uri="{FF2B5EF4-FFF2-40B4-BE49-F238E27FC236}">
                  <a16:creationId xmlns:a16="http://schemas.microsoft.com/office/drawing/2014/main" id="{DFFD986A-7D8A-8D4C-8E56-7F079433F3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838" y="1243010"/>
              <a:ext cx="11684000" cy="544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Скругленный прямоугольник 37">
              <a:extLst>
                <a:ext uri="{FF2B5EF4-FFF2-40B4-BE49-F238E27FC236}">
                  <a16:creationId xmlns:a16="http://schemas.microsoft.com/office/drawing/2014/main" id="{2603E0C0-B2BA-304B-A82C-FFCC2138B34C}"/>
                </a:ext>
              </a:extLst>
            </p:cNvPr>
            <p:cNvSpPr/>
            <p:nvPr/>
          </p:nvSpPr>
          <p:spPr>
            <a:xfrm>
              <a:off x="7567613" y="4013200"/>
              <a:ext cx="4664074" cy="28448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44000" bIns="144000" rtlCol="0" anchor="t"/>
            <a:lstStyle/>
            <a:p>
              <a:pPr algn="l">
                <a:spcAft>
                  <a:spcPts val="600"/>
                </a:spcAft>
              </a:pPr>
              <a:endParaRPr lang="ru-RU" sz="2000" dirty="0" err="1">
                <a:solidFill>
                  <a:schemeClr val="tx2"/>
                </a:solidFill>
              </a:endParaRPr>
            </a:p>
          </p:txBody>
        </p:sp>
        <p:sp>
          <p:nvSpPr>
            <p:cNvPr id="20" name="Скругленный прямоугольник 19">
              <a:extLst>
                <a:ext uri="{FF2B5EF4-FFF2-40B4-BE49-F238E27FC236}">
                  <a16:creationId xmlns:a16="http://schemas.microsoft.com/office/drawing/2014/main" id="{DBC96C66-FEF0-FC46-BCF9-484490BCDE08}"/>
                </a:ext>
              </a:extLst>
            </p:cNvPr>
            <p:cNvSpPr/>
            <p:nvPr/>
          </p:nvSpPr>
          <p:spPr>
            <a:xfrm>
              <a:off x="4622800" y="1311277"/>
              <a:ext cx="3336925" cy="403225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sz="2400" dirty="0" b="1">
                  <a:solidFill>
                    <a:schemeClr val="accent1"/>
                  </a:solidFill>
                  <a:latin typeface="+mj-lt"/>
                </a:rPr>
                <a:t>Группа проверена</a:t>
              </a:r>
            </a:p>
          </p:txBody>
        </p:sp>
        <p:sp>
          <p:nvSpPr>
            <p:cNvPr id="21" name="Скругленный прямоугольник 20">
              <a:extLst>
                <a:ext uri="{FF2B5EF4-FFF2-40B4-BE49-F238E27FC236}">
                  <a16:creationId xmlns:a16="http://schemas.microsoft.com/office/drawing/2014/main" id="{A7482C1C-79B2-C343-B325-FCAFDC456CDB}"/>
                </a:ext>
              </a:extLst>
            </p:cNvPr>
            <p:cNvSpPr/>
            <p:nvPr/>
          </p:nvSpPr>
          <p:spPr>
            <a:xfrm>
              <a:off x="4622800" y="3563935"/>
              <a:ext cx="3336925" cy="403225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chemeClr val="tx1"/>
                  </a:solidFill>
                  <a:latin typeface="+mj-lt"/>
                </a:rPr>
                <a:t>Данные</a:t>
              </a:r>
            </a:p>
          </p:txBody>
        </p:sp>
        <p:sp>
          <p:nvSpPr>
            <p:cNvPr id="22" name="Скругленный прямоугольник 21">
              <a:extLst>
                <a:ext uri="{FF2B5EF4-FFF2-40B4-BE49-F238E27FC236}">
                  <a16:creationId xmlns:a16="http://schemas.microsoft.com/office/drawing/2014/main" id="{75B7D9AF-F419-7A46-9ECE-A3FDACB59AF2}"/>
                </a:ext>
              </a:extLst>
            </p:cNvPr>
            <p:cNvSpPr/>
            <p:nvPr/>
          </p:nvSpPr>
          <p:spPr>
            <a:xfrm>
              <a:off x="1090613" y="3563935"/>
              <a:ext cx="3336925" cy="403225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chemeClr val="tx1"/>
                  </a:solidFill>
                  <a:latin typeface="+mj-lt"/>
                </a:rPr>
                <a:t>Пусто</a:t>
              </a:r>
            </a:p>
          </p:txBody>
        </p:sp>
        <p:sp>
          <p:nvSpPr>
            <p:cNvPr id="23" name="Скругленный прямоугольник 22">
              <a:extLst>
                <a:ext uri="{FF2B5EF4-FFF2-40B4-BE49-F238E27FC236}">
                  <a16:creationId xmlns:a16="http://schemas.microsoft.com/office/drawing/2014/main" id="{4FD3F8A4-ECBA-D843-B618-2D55DDE592BF}"/>
                </a:ext>
              </a:extLst>
            </p:cNvPr>
            <p:cNvSpPr/>
            <p:nvPr/>
          </p:nvSpPr>
          <p:spPr>
            <a:xfrm>
              <a:off x="7991476" y="3563935"/>
              <a:ext cx="3109911" cy="403225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chemeClr val="tx1"/>
                  </a:solidFill>
                  <a:latin typeface="+mj-lt"/>
                </a:rPr>
                <a:t>Ошибка</a:t>
              </a:r>
            </a:p>
          </p:txBody>
        </p:sp>
        <p:sp>
          <p:nvSpPr>
            <p:cNvPr id="24" name="Скругленный прямоугольник 23">
              <a:extLst>
                <a:ext uri="{FF2B5EF4-FFF2-40B4-BE49-F238E27FC236}">
                  <a16:creationId xmlns:a16="http://schemas.microsoft.com/office/drawing/2014/main" id="{313D24BF-9E3B-5246-8536-F1437DD9AC14}"/>
                </a:ext>
              </a:extLst>
            </p:cNvPr>
            <p:cNvSpPr/>
            <p:nvPr/>
          </p:nvSpPr>
          <p:spPr>
            <a:xfrm>
              <a:off x="4819649" y="5770564"/>
              <a:ext cx="2747963" cy="439736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chemeClr val="tx1"/>
                  </a:solidFill>
                  <a:latin typeface="+mj-lt"/>
                </a:rPr>
                <a:t>Решение человека</a:t>
              </a:r>
            </a:p>
          </p:txBody>
        </p:sp>
        <p:sp>
          <p:nvSpPr>
            <p:cNvPr id="29" name="Скругленный прямоугольник 28">
              <a:extLst>
                <a:ext uri="{FF2B5EF4-FFF2-40B4-BE49-F238E27FC236}">
                  <a16:creationId xmlns:a16="http://schemas.microsoft.com/office/drawing/2014/main" id="{F2FC86EE-9E9A-D445-B984-F52BEDACEA37}"/>
                </a:ext>
              </a:extLst>
            </p:cNvPr>
            <p:cNvSpPr/>
            <p:nvPr/>
          </p:nvSpPr>
          <p:spPr>
            <a:xfrm>
              <a:off x="1482725" y="4577557"/>
              <a:ext cx="2747963" cy="439736"/>
            </a:xfrm>
            <a:prstGeom prst="roundRect">
              <a:avLst>
                <a:gd name="adj" fmla="val 26631"/>
              </a:avLst>
            </a:prstGeom>
            <a:solidFill>
              <a:srgbClr val="FFF7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rgbClr val="F95D11"/>
                  </a:solidFill>
                  <a:latin typeface="+mj-lt"/>
                </a:rPr>
                <a:t>Остался вопрос</a:t>
              </a:r>
            </a:p>
          </p:txBody>
        </p:sp>
        <p:sp>
          <p:nvSpPr>
            <p:cNvPr id="36" name="Скругленный прямоугольник 35">
              <a:extLst>
                <a:ext uri="{FF2B5EF4-FFF2-40B4-BE49-F238E27FC236}">
                  <a16:creationId xmlns:a16="http://schemas.microsoft.com/office/drawing/2014/main" id="{7EFA5B49-CD37-AC45-8383-57C33727807D}"/>
                </a:ext>
              </a:extLst>
            </p:cNvPr>
            <p:cNvSpPr/>
            <p:nvPr/>
          </p:nvSpPr>
          <p:spPr>
            <a:xfrm>
              <a:off x="1524929" y="5941220"/>
              <a:ext cx="2747963" cy="439736"/>
            </a:xfrm>
            <a:prstGeom prst="roundRect">
              <a:avLst>
                <a:gd name="adj" fmla="val 26631"/>
              </a:avLst>
            </a:prstGeom>
            <a:solidFill>
              <a:srgbClr val="FFF7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sz="1600" dirty="0">
                  <a:solidFill>
                    <a:schemeClr val="tx1"/>
                  </a:solidFill>
                </a:rPr>
                <a:t>Уточняем и возвращаем на исправление</a:t>
              </a:r>
            </a:p>
          </p:txBody>
        </p:sp>
        <p:sp>
          <p:nvSpPr>
            <p:cNvPr id="4" name="Скругленный прямоугольник 3">
              <a:extLst>
                <a:ext uri="{FF2B5EF4-FFF2-40B4-BE49-F238E27FC236}">
                  <a16:creationId xmlns:a16="http://schemas.microsoft.com/office/drawing/2014/main" id="{33ECF13D-7DE1-BA44-8A61-B27018150F54}"/>
                </a:ext>
              </a:extLst>
            </p:cNvPr>
            <p:cNvSpPr/>
            <p:nvPr/>
          </p:nvSpPr>
          <p:spPr>
            <a:xfrm>
              <a:off x="350838" y="4013200"/>
              <a:ext cx="4468811" cy="28448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44000" bIns="144000" rtlCol="0" anchor="t"/>
            <a:lstStyle/>
            <a:p>
              <a:pPr algn="l">
                <a:spcAft>
                  <a:spcPts val="600"/>
                </a:spcAft>
              </a:pPr>
              <a:endParaRPr lang="ru-RU" sz="2000" dirty="0" err="1">
                <a:solidFill>
                  <a:schemeClr val="tx2"/>
                </a:solidFill>
              </a:endParaRPr>
            </a:p>
          </p:txBody>
        </p:sp>
        <p:sp>
          <p:nvSpPr>
            <p:cNvPr id="39" name="Скругленный прямоугольник 38">
              <a:extLst>
                <a:ext uri="{FF2B5EF4-FFF2-40B4-BE49-F238E27FC236}">
                  <a16:creationId xmlns:a16="http://schemas.microsoft.com/office/drawing/2014/main" id="{E4080F99-9706-E142-B8DA-2AE6687A208A}"/>
                </a:ext>
              </a:extLst>
            </p:cNvPr>
            <p:cNvSpPr/>
            <p:nvPr/>
          </p:nvSpPr>
          <p:spPr>
            <a:xfrm>
              <a:off x="7394576" y="5239151"/>
              <a:ext cx="264656" cy="43973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44000" bIns="144000" rtlCol="0" anchor="t"/>
            <a:lstStyle/>
            <a:p>
              <a:pPr algn="l">
                <a:spcAft>
                  <a:spcPts val="600"/>
                </a:spcAft>
              </a:pPr>
              <a:endParaRPr lang="ru-RU" sz="2000" dirty="0" err="1">
                <a:solidFill>
                  <a:schemeClr val="tx2"/>
                </a:solidFill>
              </a:endParaRPr>
            </a:p>
          </p:txBody>
        </p:sp>
        <p:sp>
          <p:nvSpPr>
            <p:cNvPr id="40" name="Скругленный прямоугольник 39">
              <a:extLst>
                <a:ext uri="{FF2B5EF4-FFF2-40B4-BE49-F238E27FC236}">
                  <a16:creationId xmlns:a16="http://schemas.microsoft.com/office/drawing/2014/main" id="{BAC3B118-353E-224C-A5A5-B4A1108758FB}"/>
                </a:ext>
              </a:extLst>
            </p:cNvPr>
            <p:cNvSpPr/>
            <p:nvPr/>
          </p:nvSpPr>
          <p:spPr>
            <a:xfrm>
              <a:off x="7099242" y="5546723"/>
              <a:ext cx="295334" cy="20031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44000" bIns="144000" rtlCol="0" anchor="t"/>
            <a:lstStyle/>
            <a:p>
              <a:pPr algn="l">
                <a:spcAft>
                  <a:spcPts val="600"/>
                </a:spcAft>
              </a:pPr>
              <a:endParaRPr lang="ru-RU" sz="2000" dirty="0" err="1">
                <a:solidFill>
                  <a:schemeClr val="tx2"/>
                </a:solidFill>
              </a:endParaRPr>
            </a:p>
          </p:txBody>
        </p:sp>
        <p:sp>
          <p:nvSpPr>
            <p:cNvPr id="41" name="Скругленный прямоугольник 40">
              <a:extLst>
                <a:ext uri="{FF2B5EF4-FFF2-40B4-BE49-F238E27FC236}">
                  <a16:creationId xmlns:a16="http://schemas.microsoft.com/office/drawing/2014/main" id="{1F1A4DBA-4E94-074F-861D-10D87F8945A2}"/>
                </a:ext>
              </a:extLst>
            </p:cNvPr>
            <p:cNvSpPr/>
            <p:nvPr/>
          </p:nvSpPr>
          <p:spPr>
            <a:xfrm>
              <a:off x="4748065" y="5239151"/>
              <a:ext cx="611365" cy="51965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44000" bIns="144000" rtlCol="0" anchor="t"/>
            <a:lstStyle/>
            <a:p>
              <a:pPr algn="l">
                <a:spcAft>
                  <a:spcPts val="600"/>
                </a:spcAft>
              </a:pPr>
              <a:endParaRPr lang="ru-RU" sz="2000" dirty="0" err="1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86632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2750E35-2478-7D4F-8370-0240D4A89013}"/>
              </a:ext>
            </a:extLst>
          </p:cNvPr>
          <p:cNvGrpSpPr/>
          <p:nvPr/>
        </p:nvGrpSpPr>
        <p:grpSpPr>
          <a:xfrm>
            <a:off x="350838" y="1243010"/>
            <a:ext cx="11684000" cy="5448300"/>
            <a:chOff x="350838" y="1243010"/>
            <a:chExt cx="11684000" cy="5448300"/>
          </a:xfrm>
        </p:grpSpPr>
        <p:pic>
          <p:nvPicPr>
            <p:cNvPr id="55298" name="Picture 2">
              <a:extLst>
                <a:ext uri="{FF2B5EF4-FFF2-40B4-BE49-F238E27FC236}">
                  <a16:creationId xmlns:a16="http://schemas.microsoft.com/office/drawing/2014/main" id="{DFFD986A-7D8A-8D4C-8E56-7F079433F3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838" y="1243010"/>
              <a:ext cx="11684000" cy="544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Скругленный прямоугольник 19">
              <a:extLst>
                <a:ext uri="{FF2B5EF4-FFF2-40B4-BE49-F238E27FC236}">
                  <a16:creationId xmlns:a16="http://schemas.microsoft.com/office/drawing/2014/main" id="{DBC96C66-FEF0-FC46-BCF9-484490BCDE08}"/>
                </a:ext>
              </a:extLst>
            </p:cNvPr>
            <p:cNvSpPr/>
            <p:nvPr/>
          </p:nvSpPr>
          <p:spPr>
            <a:xfrm>
              <a:off x="4622800" y="1311277"/>
              <a:ext cx="3336925" cy="403225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sz="2400" dirty="0" b="1">
                  <a:solidFill>
                    <a:schemeClr val="accent1"/>
                  </a:solidFill>
                  <a:latin typeface="+mj-lt"/>
                </a:rPr>
                <a:t>Группа проверена</a:t>
              </a:r>
            </a:p>
          </p:txBody>
        </p:sp>
        <p:sp>
          <p:nvSpPr>
            <p:cNvPr id="21" name="Скругленный прямоугольник 20">
              <a:extLst>
                <a:ext uri="{FF2B5EF4-FFF2-40B4-BE49-F238E27FC236}">
                  <a16:creationId xmlns:a16="http://schemas.microsoft.com/office/drawing/2014/main" id="{A7482C1C-79B2-C343-B325-FCAFDC456CDB}"/>
                </a:ext>
              </a:extLst>
            </p:cNvPr>
            <p:cNvSpPr/>
            <p:nvPr/>
          </p:nvSpPr>
          <p:spPr>
            <a:xfrm>
              <a:off x="4622800" y="3563935"/>
              <a:ext cx="3336925" cy="403225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chemeClr val="tx1"/>
                  </a:solidFill>
                  <a:latin typeface="+mj-lt"/>
                </a:rPr>
                <a:t>Данные</a:t>
              </a:r>
            </a:p>
          </p:txBody>
        </p:sp>
        <p:sp>
          <p:nvSpPr>
            <p:cNvPr id="22" name="Скругленный прямоугольник 21">
              <a:extLst>
                <a:ext uri="{FF2B5EF4-FFF2-40B4-BE49-F238E27FC236}">
                  <a16:creationId xmlns:a16="http://schemas.microsoft.com/office/drawing/2014/main" id="{75B7D9AF-F419-7A46-9ECE-A3FDACB59AF2}"/>
                </a:ext>
              </a:extLst>
            </p:cNvPr>
            <p:cNvSpPr/>
            <p:nvPr/>
          </p:nvSpPr>
          <p:spPr>
            <a:xfrm>
              <a:off x="1090613" y="3563935"/>
              <a:ext cx="3336925" cy="403225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chemeClr val="tx1"/>
                  </a:solidFill>
                  <a:latin typeface="+mj-lt"/>
                </a:rPr>
                <a:t>Пусто</a:t>
              </a:r>
            </a:p>
          </p:txBody>
        </p:sp>
        <p:sp>
          <p:nvSpPr>
            <p:cNvPr id="23" name="Скругленный прямоугольник 22">
              <a:extLst>
                <a:ext uri="{FF2B5EF4-FFF2-40B4-BE49-F238E27FC236}">
                  <a16:creationId xmlns:a16="http://schemas.microsoft.com/office/drawing/2014/main" id="{4FD3F8A4-ECBA-D843-B618-2D55DDE592BF}"/>
                </a:ext>
              </a:extLst>
            </p:cNvPr>
            <p:cNvSpPr/>
            <p:nvPr/>
          </p:nvSpPr>
          <p:spPr>
            <a:xfrm>
              <a:off x="7991476" y="3563935"/>
              <a:ext cx="3109911" cy="403225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chemeClr val="tx1"/>
                  </a:solidFill>
                  <a:latin typeface="+mj-lt"/>
                </a:rPr>
                <a:t>Ошибка</a:t>
              </a:r>
            </a:p>
          </p:txBody>
        </p:sp>
        <p:sp>
          <p:nvSpPr>
            <p:cNvPr id="24" name="Скругленный прямоугольник 23">
              <a:extLst>
                <a:ext uri="{FF2B5EF4-FFF2-40B4-BE49-F238E27FC236}">
                  <a16:creationId xmlns:a16="http://schemas.microsoft.com/office/drawing/2014/main" id="{313D24BF-9E3B-5246-8536-F1437DD9AC14}"/>
                </a:ext>
              </a:extLst>
            </p:cNvPr>
            <p:cNvSpPr/>
            <p:nvPr/>
          </p:nvSpPr>
          <p:spPr>
            <a:xfrm>
              <a:off x="4819649" y="5770564"/>
              <a:ext cx="2747963" cy="439736"/>
            </a:xfrm>
            <a:prstGeom prst="roundRect">
              <a:avLst>
                <a:gd name="adj" fmla="val 26631"/>
              </a:avLst>
            </a:prstGeom>
            <a:solidFill>
              <a:srgbClr val="EBE3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chemeClr val="tx1"/>
                  </a:solidFill>
                  <a:latin typeface="+mj-lt"/>
                </a:rPr>
                <a:t>Решение человека</a:t>
              </a:r>
            </a:p>
          </p:txBody>
        </p:sp>
        <p:sp>
          <p:nvSpPr>
            <p:cNvPr id="29" name="Скругленный прямоугольник 28">
              <a:extLst>
                <a:ext uri="{FF2B5EF4-FFF2-40B4-BE49-F238E27FC236}">
                  <a16:creationId xmlns:a16="http://schemas.microsoft.com/office/drawing/2014/main" id="{F2FC86EE-9E9A-D445-B984-F52BEDACEA37}"/>
                </a:ext>
              </a:extLst>
            </p:cNvPr>
            <p:cNvSpPr/>
            <p:nvPr/>
          </p:nvSpPr>
          <p:spPr>
            <a:xfrm>
              <a:off x="1482725" y="4577557"/>
              <a:ext cx="2747963" cy="439736"/>
            </a:xfrm>
            <a:prstGeom prst="roundRect">
              <a:avLst>
                <a:gd name="adj" fmla="val 26631"/>
              </a:avLst>
            </a:prstGeom>
            <a:solidFill>
              <a:srgbClr val="FFF7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rgbClr val="F95D11"/>
                  </a:solidFill>
                  <a:latin typeface="+mj-lt"/>
                </a:rPr>
                <a:t>Остался вопрос</a:t>
              </a:r>
            </a:p>
          </p:txBody>
        </p:sp>
        <p:sp>
          <p:nvSpPr>
            <p:cNvPr id="34" name="Скругленный прямоугольник 33">
              <a:extLst>
                <a:ext uri="{FF2B5EF4-FFF2-40B4-BE49-F238E27FC236}">
                  <a16:creationId xmlns:a16="http://schemas.microsoft.com/office/drawing/2014/main" id="{26957286-2A62-1846-A6C3-D59B914C7998}"/>
                </a:ext>
              </a:extLst>
            </p:cNvPr>
            <p:cNvSpPr/>
            <p:nvPr/>
          </p:nvSpPr>
          <p:spPr>
            <a:xfrm>
              <a:off x="8351837" y="4577557"/>
              <a:ext cx="2747963" cy="439736"/>
            </a:xfrm>
            <a:prstGeom prst="roundRect">
              <a:avLst>
                <a:gd name="adj" fmla="val 26631"/>
              </a:avLst>
            </a:prstGeom>
            <a:solidFill>
              <a:srgbClr val="F2EFFE"/>
            </a:solidFill>
            <a:ln>
              <a:solidFill>
                <a:srgbClr val="F2EEF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dirty="0" b="1">
                  <a:solidFill>
                    <a:schemeClr val="accent1"/>
                  </a:solidFill>
                  <a:latin typeface="+mj-lt"/>
                </a:rPr>
                <a:t>Результат принят</a:t>
              </a:r>
            </a:p>
          </p:txBody>
        </p:sp>
        <p:sp>
          <p:nvSpPr>
            <p:cNvPr id="36" name="Скругленный прямоугольник 35">
              <a:extLst>
                <a:ext uri="{FF2B5EF4-FFF2-40B4-BE49-F238E27FC236}">
                  <a16:creationId xmlns:a16="http://schemas.microsoft.com/office/drawing/2014/main" id="{7EFA5B49-CD37-AC45-8383-57C33727807D}"/>
                </a:ext>
              </a:extLst>
            </p:cNvPr>
            <p:cNvSpPr/>
            <p:nvPr/>
          </p:nvSpPr>
          <p:spPr>
            <a:xfrm>
              <a:off x="1524929" y="5941220"/>
              <a:ext cx="2747963" cy="439736"/>
            </a:xfrm>
            <a:prstGeom prst="roundRect">
              <a:avLst>
                <a:gd name="adj" fmla="val 26631"/>
              </a:avLst>
            </a:prstGeom>
            <a:solidFill>
              <a:srgbClr val="FFF7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sz="1600" dirty="0">
                  <a:solidFill>
                    <a:schemeClr val="tx1"/>
                  </a:solidFill>
                </a:rPr>
                <a:t>Уточняем и возвращаем на исправление</a:t>
              </a:r>
            </a:p>
          </p:txBody>
        </p:sp>
        <p:sp>
          <p:nvSpPr>
            <p:cNvPr id="37" name="Скругленный прямоугольник 36">
              <a:extLst>
                <a:ext uri="{FF2B5EF4-FFF2-40B4-BE49-F238E27FC236}">
                  <a16:creationId xmlns:a16="http://schemas.microsoft.com/office/drawing/2014/main" id="{58AF1B0B-73F0-DA4E-BFED-601902766EA3}"/>
                </a:ext>
              </a:extLst>
            </p:cNvPr>
            <p:cNvSpPr/>
            <p:nvPr/>
          </p:nvSpPr>
          <p:spPr>
            <a:xfrm>
              <a:off x="8202538" y="6014636"/>
              <a:ext cx="2897262" cy="439736"/>
            </a:xfrm>
            <a:prstGeom prst="roundRect">
              <a:avLst>
                <a:gd name="adj" fmla="val 26631"/>
              </a:avLst>
            </a:prstGeom>
            <a:solidFill>
              <a:srgbClr val="F3E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noAutofit/>
            </a:bodyPr>
            <a:lstStyle/>
            <a:p>
              <a:pPr marL="0" lvl="1" algn="ctr" defTabSz="914332">
                <a:spcAft>
                  <a:spcPts val="600"/>
                </a:spcAft>
              </a:pPr>
              <a:r>
                <a:rPr lang="ru-RU" sz="1600" dirty="0">
                  <a:solidFill>
                    <a:schemeClr val="tx1"/>
                  </a:solidFill>
                </a:rPr>
                <a:t>Подтверждаем приёмку</a:t>
              </a: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Приёмка группы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60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3074607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Завершение работы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B5C181AD-5890-4701-AD36-DA536CF5A3CC}"/>
              </a:ext>
            </a:extLst>
          </p:cNvPr>
          <p:cNvPicPr>
            <a:picLocks noChangeAspect="1"/>
          </p:cNvPicPr>
          <p:nvPr/>
        </p:nvPicPr>
        <p:blipFill>
          <a:blip r:embed="rIdRepair4"/>
          <a:srcRect l="0" t="16383" r="75778" b="21277"/>
          <a:stretch/>
        </p:blipFill>
        <p:spPr>
          <a:xfrm>
            <a:off x="254000" y="1143000"/>
            <a:ext cx="2830156" cy="4094991"/>
          </a:xfrm>
          <a:prstGeom prst="rect">
            <a:avLst/>
          </a:prstGeom>
        </p:spPr>
      </p:pic>
      <p:sp>
        <p:nvSpPr>
          <p:cNvPr id="101" name="Скрытый до следующего шага соединитель">
            <a:extLst>
              <a:ext uri="{FF2B5EF4-FFF2-40B4-BE49-F238E27FC236}">
                <a16:creationId xmlns:a16="http://schemas.microsoft.com/office/drawing/2014/main" id="{19D32C21-1C05-480F-AB41-F7CEBF002BCD}"/>
              </a:ext>
            </a:extLst>
          </p:cNvPr>
          <p:cNvSpPr>
            <a:spLocks noGrp="1"/>
          </p:cNvSpPr>
          <p:nvPr/>
        </p:nvSpPr>
        <p:spPr>
          <a:xfrm>
            <a:off x="2657885" y="3106639"/>
            <a:ext cx="426271" cy="69880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61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92561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Завершение работы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B7140067-1EB8-4962-A358-80ACE4DFC92E}"/>
              </a:ext>
            </a:extLst>
          </p:cNvPr>
          <p:cNvPicPr>
            <a:picLocks noChangeAspect="1"/>
          </p:cNvPicPr>
          <p:nvPr/>
        </p:nvPicPr>
        <p:blipFill>
          <a:blip r:embed="rIdRepair4"/>
          <a:srcRect l="0" t="16383" r="49462" b="21277"/>
          <a:stretch/>
        </p:blipFill>
        <p:spPr>
          <a:xfrm>
            <a:off x="254000" y="1143000"/>
            <a:ext cx="5904892" cy="4094991"/>
          </a:xfrm>
          <a:prstGeom prst="rect">
            <a:avLst/>
          </a:prstGeom>
        </p:spPr>
      </p:pic>
      <p:sp>
        <p:nvSpPr>
          <p:cNvPr id="101" name="Скрытый до следующего шага соединитель">
            <a:extLst>
              <a:ext uri="{FF2B5EF4-FFF2-40B4-BE49-F238E27FC236}">
                <a16:creationId xmlns:a16="http://schemas.microsoft.com/office/drawing/2014/main" id="{E41C8758-B099-4EBF-90CD-B16BA79966E4}"/>
              </a:ext>
            </a:extLst>
          </p:cNvPr>
          <p:cNvSpPr>
            <a:spLocks noGrp="1"/>
          </p:cNvSpPr>
          <p:nvPr/>
        </p:nvSpPr>
        <p:spPr>
          <a:xfrm>
            <a:off x="6116964" y="3106639"/>
            <a:ext cx="41928" cy="69880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62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4742484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Завершение работы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4A8FA4AD-BC76-4949-9E6D-B9F540772CB1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0" t="16383" r="23744" b="21277"/>
          <a:stretch/>
        </p:blipFill>
        <p:spPr>
          <a:xfrm>
            <a:off x="254000" y="1143000"/>
            <a:ext cx="8909749" cy="4094991"/>
          </a:xfrm>
          <a:prstGeom prst="rect">
            <a:avLst/>
          </a:prstGeom>
        </p:spPr>
      </p:pic>
      <p:sp>
        <p:nvSpPr>
          <p:cNvPr id="101" name="Скрытый до следующего шага соединитель">
            <a:extLst>
              <a:ext uri="{FF2B5EF4-FFF2-40B4-BE49-F238E27FC236}">
                <a16:creationId xmlns:a16="http://schemas.microsoft.com/office/drawing/2014/main" id="{AC266A02-975F-48F5-B772-BC18E25D4905}"/>
              </a:ext>
            </a:extLst>
          </p:cNvPr>
          <p:cNvSpPr>
            <a:spLocks noGrp="1"/>
          </p:cNvSpPr>
          <p:nvPr/>
        </p:nvSpPr>
        <p:spPr>
          <a:xfrm>
            <a:off x="8849287" y="3106639"/>
            <a:ext cx="314461" cy="69880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63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4670897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Завершение работы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EAFB283C-4CE6-4AF1-A056-F23E664645CD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0" t="16383" r="0" b="21277"/>
          <a:stretch/>
        </p:blipFill>
        <p:spPr>
          <a:xfrm>
            <a:off x="254000" y="1143000"/>
            <a:ext cx="11684000" cy="4094991"/>
          </a:xfrm>
          <a:prstGeom prst="rect">
            <a:avLst/>
          </a:prstGeom>
        </p:spPr>
      </p:pic>
      <p:pic>
        <p:nvPicPr>
          <p:cNvPr id="101" name="">
            <a:extLst>
              <a:ext uri="{FF2B5EF4-FFF2-40B4-BE49-F238E27FC236}">
                <a16:creationId xmlns:a16="http://schemas.microsoft.com/office/drawing/2014/main" id="{E821F364-8C37-4D88-AE54-65FF4EBE8AC0}"/>
              </a:ext>
            </a:extLst>
          </p:cNvPr>
          <p:cNvPicPr>
            <a:picLocks noChangeAspect="1"/>
          </p:cNvPicPr>
          <p:nvPr/>
        </p:nvPicPr>
        <p:blipFill>
          <a:blip r:embed="rIdRepair6"/>
          <a:srcRect l="0" t="78723" r="0" b="2128"/>
          <a:stretch/>
        </p:blipFill>
        <p:spPr>
          <a:xfrm>
            <a:off x="254000" y="5237991"/>
            <a:ext cx="11684000" cy="125784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64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80562939"/>
      </p:ext>
    </p:extLst>
  </p:cSld>
  <p:clrMapOvr>
    <a:masterClrMapping/>
  </p:clrMapOvr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bs:archive">
            <a:extLst xmlns:a="http://schemas.openxmlformats.org/drawingml/2006/main">
              <a:ext uri="{FF2B5EF4-FFF2-40B4-BE49-F238E27FC236}">
                <a16:creationId xmlns:a16="http://schemas.microsoft.com/office/drawing/2014/main" id="{42BF7BAC-5A4F-4547-9996-9784EC2D1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215900"/>
            <a:ext cx="9906000" cy="71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191919"/>
                </a:solidFill>
                <a:latin typeface="Arial"/>
                <a:ea typeface="Arial"/>
                <a:cs typeface="Arial"/>
              </a:rPr>
              <a:t>sbs:archive</a:t>
            </a:r>
          </a:p>
        </p:txBody>
      </p:sp>
      <p:sp>
        <p:nvSpPr>
          <p:cNvPr id="2" name="67">
            <a:extLst xmlns:a="http://schemas.openxmlformats.org/drawingml/2006/main">
              <a:ext uri="{FF2B5EF4-FFF2-40B4-BE49-F238E27FC236}">
                <a16:creationId xmlns:a16="http://schemas.microsoft.com/office/drawing/2014/main" id="{56668FBF-75F8-41F1-99EE-3EE6ABB2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2100" y="6451600"/>
            <a:ext cx="304800" cy="2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1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65</a:t>
            </a:r>
          </a:p>
        </p:txBody>
      </p:sp>
      <p:sp>
        <p:nvSpPr>
          <p:cNvPr id="3" name="Архив фичи">
            <a:extLst xmlns:a="http://schemas.openxmlformats.org/drawingml/2006/main">
              <a:ext uri="{FF2B5EF4-FFF2-40B4-BE49-F238E27FC236}">
                <a16:creationId xmlns:a16="http://schemas.microsoft.com/office/drawing/2014/main" id="{F536BBC6-4654-4B7D-8108-E6C0A96E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1333500"/>
            <a:ext cx="5207000" cy="58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Архив фичи</a:t>
            </a:r>
          </a:p>
        </p:txBody>
      </p:sp>
      <p:sp>
        <p:nvSpPr>
          <p:cNvPr id="4" name="Журнал решений">
            <a:extLst xmlns:a="http://schemas.openxmlformats.org/drawingml/2006/main">
              <a:ext uri="{FF2B5EF4-FFF2-40B4-BE49-F238E27FC236}">
                <a16:creationId xmlns:a16="http://schemas.microsoft.com/office/drawing/2014/main" id="{DFE0EA53-6D6C-479B-B941-80730082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8500" y="1333500"/>
            <a:ext cx="6108700" cy="58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3000" b="1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Журнал решений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647388-C3B3-4252-A0B8-2D2B22925C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749013fe25457f"/>
          <a:srcRect xmlns:a="http://schemas.openxmlformats.org/drawingml/2006/main" l="1196" t="22317" r="1196" b="19766"/>
          <a:stretch xmlns:a="http://schemas.openxmlformats.org/drawingml/2006/main"/>
        </p:blipFill>
        <p:spPr>
          <a:xfrm xmlns:a="http://schemas.openxmlformats.org/drawingml/2006/main">
            <a:off x="304800" y="1943100"/>
            <a:ext cx="11582400" cy="3867912"/>
          </a:xfrm>
          <a:prstGeom xmlns:a="http://schemas.openxmlformats.org/drawingml/2006/main" prst="rect">
            <a:avLst/>
          </a:prstGeom>
        </p:spPr>
      </p:pic>
      <p:sp>
        <p:nvSpPr>
          <p:cNvPr id="6" name="Спека OpenSpec">
            <a:extLst xmlns:a="http://schemas.openxmlformats.org/drawingml/2006/main">
              <a:ext uri="{FF2B5EF4-FFF2-40B4-BE49-F238E27FC236}">
                <a16:creationId xmlns:a16="http://schemas.microsoft.com/office/drawing/2014/main" id="{6A4AC9E3-4AE9-48BF-91BD-C301999B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5905500"/>
            <a:ext cx="5207000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Спека OpenSpec</a:t>
            </a:r>
          </a:p>
        </p:txBody>
      </p:sp>
      <p:sp>
        <p:nvSpPr>
          <p:cNvPr id="7" name="Чек-лист sbs">
            <a:extLst xmlns:a="http://schemas.openxmlformats.org/drawingml/2006/main">
              <a:ext uri="{FF2B5EF4-FFF2-40B4-BE49-F238E27FC236}">
                <a16:creationId xmlns:a16="http://schemas.microsoft.com/office/drawing/2014/main" id="{2210DE8B-0349-48B0-879E-22BA1DC32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6248400"/>
            <a:ext cx="5207000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Чек-лист sbs</a:t>
            </a:r>
          </a:p>
        </p:txBody>
      </p:sp>
      <p:sp>
        <p:nvSpPr>
          <p:cNvPr id="8" name="Общие вопросы по компонентам">
            <a:extLst xmlns:a="http://schemas.openxmlformats.org/drawingml/2006/main">
              <a:ext uri="{FF2B5EF4-FFF2-40B4-BE49-F238E27FC236}">
                <a16:creationId xmlns:a16="http://schemas.microsoft.com/office/drawing/2014/main" id="{B54DE480-FAEB-49C1-8B3E-E5679BED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8500" y="5905500"/>
            <a:ext cx="6108700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Общие вопросы по компонентам</a:t>
            </a:r>
          </a:p>
        </p:txBody>
      </p:sp>
      <p:sp>
        <p:nvSpPr>
          <p:cNvPr id="9" name="Ответы для следующих прогонов">
            <a:extLst xmlns:a="http://schemas.openxmlformats.org/drawingml/2006/main">
              <a:ext uri="{FF2B5EF4-FFF2-40B4-BE49-F238E27FC236}">
                <a16:creationId xmlns:a16="http://schemas.microsoft.com/office/drawing/2014/main" id="{2062591E-5B0E-4D62-A1E6-FA25FCE2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8500" y="6248400"/>
            <a:ext cx="6108700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Ответы для следующих прогонов</a:t>
            </a:r>
          </a:p>
        </p:txBody>
      </p:sp>
    </p:spTree>
    <p:extLst>
      <p:ext uri="{BB962C8B-B14F-4D97-AF65-F5344CB8AC3E}">
        <p14:creationId xmlns:p14="http://schemas.microsoft.com/office/powerpoint/2010/main" val="65063929"/>
      </p:ext>
    </p:extLst>
  </p:cSld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F3898575-8D70-B846-AAFF-7E7B86286227}"/>
              </a:ext>
            </a:extLst>
          </p:cNvPr>
          <p:cNvSpPr/>
          <p:nvPr/>
        </p:nvSpPr>
        <p:spPr>
          <a:xfrm>
            <a:off x="289358" y="1268414"/>
            <a:ext cx="11568376" cy="3912484"/>
          </a:xfrm>
          <a:prstGeom prst="roundRect">
            <a:avLst>
              <a:gd name="adj" fmla="val 5555"/>
            </a:avLst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9605433" cy="630044"/>
          </a:xfrm>
        </p:spPr>
        <p:txBody>
          <a:bodyPr/>
          <a:lstStyle/>
          <a:p>
            <a:r>
              <a:rPr lang="ru-RU" dirty="0"/>
              <a:t>Бюрократия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66</a:t>
            </a:fld>
            <a:endParaRPr lang="ru-RU" sz="1400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748D07B3-D81A-6347-8AB9-F2704F6371E9}"/>
              </a:ext>
            </a:extLst>
          </p:cNvPr>
          <p:cNvSpPr/>
          <p:nvPr/>
        </p:nvSpPr>
        <p:spPr>
          <a:xfrm>
            <a:off x="317503" y="5379318"/>
            <a:ext cx="11556994" cy="781770"/>
          </a:xfrm>
          <a:prstGeom prst="roundRect">
            <a:avLst>
              <a:gd name="adj" fmla="val 2323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Для маленькой правки процесс может не окупиться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506334DD-02EA-904B-8EF5-6EEBFCE6F1AD}"/>
              </a:ext>
            </a:extLst>
          </p:cNvPr>
          <p:cNvSpPr/>
          <p:nvPr/>
        </p:nvSpPr>
        <p:spPr>
          <a:xfrm>
            <a:off x="2984728" y="4197935"/>
            <a:ext cx="1237252" cy="186826"/>
          </a:xfrm>
          <a:prstGeom prst="roundRect">
            <a:avLst>
              <a:gd name="adj" fmla="val 0"/>
            </a:avLst>
          </a:prstGeom>
          <a:solidFill>
            <a:srgbClr val="6F36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400" dirty="0" b="1">
                <a:solidFill>
                  <a:schemeClr val="bg1"/>
                </a:solidFill>
                <a:latin typeface="+mj-lt"/>
              </a:rPr>
              <a:t>Отправить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78FBEFBD-86B7-B84A-B38F-F862EFF5B6FE}"/>
              </a:ext>
            </a:extLst>
          </p:cNvPr>
          <p:cNvSpPr/>
          <p:nvPr/>
        </p:nvSpPr>
        <p:spPr>
          <a:xfrm>
            <a:off x="2262834" y="4756199"/>
            <a:ext cx="2359966" cy="32593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</a:rPr>
              <a:t>Одна известная правка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40E932B0-8692-1749-93FE-9B4DAF65678C}"/>
              </a:ext>
            </a:extLst>
          </p:cNvPr>
          <p:cNvSpPr/>
          <p:nvPr/>
        </p:nvSpPr>
        <p:spPr>
          <a:xfrm>
            <a:off x="8351838" y="4278549"/>
            <a:ext cx="1177925" cy="325939"/>
          </a:xfrm>
          <a:prstGeom prst="roundRect">
            <a:avLst>
              <a:gd name="adj" fmla="val 0"/>
            </a:avLst>
          </a:prstGeom>
          <a:solidFill>
            <a:srgbClr val="EEE0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100" dirty="0">
                <a:solidFill>
                  <a:schemeClr val="tx1"/>
                </a:solidFill>
              </a:rPr>
              <a:t>Приёмка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3BF3CEC3-C382-0B42-B226-BC274D06A807}"/>
              </a:ext>
            </a:extLst>
          </p:cNvPr>
          <p:cNvSpPr/>
          <p:nvPr/>
        </p:nvSpPr>
        <p:spPr>
          <a:xfrm>
            <a:off x="8242758" y="3443091"/>
            <a:ext cx="1287006" cy="325939"/>
          </a:xfrm>
          <a:prstGeom prst="roundRect">
            <a:avLst>
              <a:gd name="adj" fmla="val 0"/>
            </a:avLst>
          </a:prstGeom>
          <a:solidFill>
            <a:srgbClr val="EEE0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100" dirty="0">
                <a:solidFill>
                  <a:schemeClr val="tx1"/>
                </a:solidFill>
              </a:rPr>
              <a:t>Согласования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812EEBDB-7387-AD40-BDB4-E027F402C53A}"/>
              </a:ext>
            </a:extLst>
          </p:cNvPr>
          <p:cNvSpPr/>
          <p:nvPr/>
        </p:nvSpPr>
        <p:spPr>
          <a:xfrm>
            <a:off x="8325526" y="2679993"/>
            <a:ext cx="1048720" cy="279891"/>
          </a:xfrm>
          <a:prstGeom prst="roundRect">
            <a:avLst>
              <a:gd name="adj" fmla="val 0"/>
            </a:avLst>
          </a:prstGeom>
          <a:solidFill>
            <a:srgbClr val="EEE0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100" dirty="0">
                <a:solidFill>
                  <a:schemeClr val="tx1"/>
                </a:solidFill>
              </a:rPr>
              <a:t>Замеры</a:t>
            </a: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7D4C7C99-2AA8-7549-ABA1-AF263D63263A}"/>
              </a:ext>
            </a:extLst>
          </p:cNvPr>
          <p:cNvSpPr/>
          <p:nvPr/>
        </p:nvSpPr>
        <p:spPr>
          <a:xfrm rot="321239">
            <a:off x="8375995" y="1925693"/>
            <a:ext cx="1048720" cy="279891"/>
          </a:xfrm>
          <a:prstGeom prst="roundRect">
            <a:avLst>
              <a:gd name="adj" fmla="val 0"/>
            </a:avLst>
          </a:prstGeom>
          <a:solidFill>
            <a:srgbClr val="EEE0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100" dirty="0">
                <a:solidFill>
                  <a:schemeClr val="tx1"/>
                </a:solidFill>
              </a:rPr>
              <a:t>Реестр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0B3CE52A-AF6B-4C48-8187-057FF8A800B7}"/>
              </a:ext>
            </a:extLst>
          </p:cNvPr>
          <p:cNvSpPr/>
          <p:nvPr/>
        </p:nvSpPr>
        <p:spPr>
          <a:xfrm rot="21243973">
            <a:off x="4909972" y="1743122"/>
            <a:ext cx="1471677" cy="450460"/>
          </a:xfrm>
          <a:prstGeom prst="roundRect">
            <a:avLst>
              <a:gd name="adj" fmla="val 0"/>
            </a:avLst>
          </a:prstGeom>
          <a:solidFill>
            <a:srgbClr val="EFEA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100" dirty="0">
                <a:solidFill>
                  <a:schemeClr val="tx1"/>
                </a:solidFill>
              </a:rPr>
              <a:t>На картинку тоже заведём реестр?</a:t>
            </a:r>
          </a:p>
        </p:txBody>
      </p:sp>
      <p:pic>
        <p:nvPicPr>
          <p:cNvPr id="16" name="Google Shape;797;p95">
            <a:extLst>
              <a:ext uri="{FF2B5EF4-FFF2-40B4-BE49-F238E27FC236}">
                <a16:creationId xmlns:a16="http://schemas.microsoft.com/office/drawing/2014/main" id="{18CD1145-248C-8F4F-815B-1DAB2DCE18B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6383" b="18354"/>
          <a:stretch/>
        </p:blipFill>
        <p:spPr>
          <a:xfrm>
            <a:off x="1747840" y="1951371"/>
            <a:ext cx="8762998" cy="3215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798;p95">
            <a:extLst>
              <a:ext uri="{FF2B5EF4-FFF2-40B4-BE49-F238E27FC236}">
                <a16:creationId xmlns:a16="http://schemas.microsoft.com/office/drawing/2014/main" id="{701D8852-ABF5-DC4C-B545-377D33DD27F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4689" t="10106" b="83617"/>
          <a:stretch/>
        </p:blipFill>
        <p:spPr>
          <a:xfrm>
            <a:off x="4787635" y="1640722"/>
            <a:ext cx="5723203" cy="3092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1467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806;p96">
            <a:extLst>
              <a:ext uri="{FF2B5EF4-FFF2-40B4-BE49-F238E27FC236}">
                <a16:creationId xmlns:a16="http://schemas.microsoft.com/office/drawing/2014/main" id="{26B43EBD-3CE6-8B4E-9F2D-9980D70CFE9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6384" b="5493"/>
          <a:stretch/>
        </p:blipFill>
        <p:spPr>
          <a:xfrm>
            <a:off x="177800" y="1170147"/>
            <a:ext cx="11871328" cy="52140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9605433" cy="630044"/>
          </a:xfrm>
        </p:spPr>
        <p:txBody>
          <a:bodyPr/>
          <a:lstStyle/>
          <a:p>
            <a:r>
              <a:rPr lang="ru-RU" dirty="0"/>
              <a:t>Когда подход помогает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67</a:t>
            </a:fld>
            <a:endParaRPr lang="ru-RU" sz="1400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748D07B3-D81A-6347-8AB9-F2704F6371E9}"/>
              </a:ext>
            </a:extLst>
          </p:cNvPr>
          <p:cNvSpPr/>
          <p:nvPr/>
        </p:nvSpPr>
        <p:spPr>
          <a:xfrm>
            <a:off x="304800" y="1280753"/>
            <a:ext cx="5692775" cy="781770"/>
          </a:xfrm>
          <a:prstGeom prst="roundRect">
            <a:avLst>
              <a:gd name="adj" fmla="val 23234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800" dirty="0" b="1">
                <a:solidFill>
                  <a:schemeClr val="tx1"/>
                </a:solidFill>
                <a:latin typeface="+mj-lt"/>
              </a:rPr>
              <a:t>Неясно, где расхождения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6BE069A4-FFA2-4643-8F4F-57E1AA357F68}"/>
              </a:ext>
            </a:extLst>
          </p:cNvPr>
          <p:cNvSpPr/>
          <p:nvPr/>
        </p:nvSpPr>
        <p:spPr>
          <a:xfrm>
            <a:off x="6194427" y="1280753"/>
            <a:ext cx="5692775" cy="781770"/>
          </a:xfrm>
          <a:prstGeom prst="roundRect">
            <a:avLst>
              <a:gd name="adj" fmla="val 23234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800" dirty="0" b="1">
                <a:solidFill>
                  <a:schemeClr val="tx1"/>
                </a:solidFill>
                <a:latin typeface="+mj-lt"/>
              </a:rPr>
              <a:t>Расхождений много</a:t>
            </a: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AB734F83-C6A5-9541-BD63-29892A861623}"/>
              </a:ext>
            </a:extLst>
          </p:cNvPr>
          <p:cNvSpPr/>
          <p:nvPr/>
        </p:nvSpPr>
        <p:spPr>
          <a:xfrm>
            <a:off x="1090613" y="5528999"/>
            <a:ext cx="4122739" cy="559055"/>
          </a:xfrm>
          <a:prstGeom prst="roundRect">
            <a:avLst>
              <a:gd name="adj" fmla="val 23234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Найти и зафиксировать отличия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5A6600D6-40F2-4B46-AE0A-B27B656DEAAB}"/>
              </a:ext>
            </a:extLst>
          </p:cNvPr>
          <p:cNvSpPr/>
          <p:nvPr/>
        </p:nvSpPr>
        <p:spPr>
          <a:xfrm>
            <a:off x="6979444" y="5528998"/>
            <a:ext cx="4122739" cy="559055"/>
          </a:xfrm>
          <a:prstGeom prst="roundRect">
            <a:avLst>
              <a:gd name="adj" fmla="val 23234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Пройти объём по чек-листу</a:t>
            </a:r>
          </a:p>
        </p:txBody>
      </p:sp>
    </p:spTree>
    <p:extLst>
      <p:ext uri="{BB962C8B-B14F-4D97-AF65-F5344CB8AC3E}">
        <p14:creationId xmlns:p14="http://schemas.microsoft.com/office/powerpoint/2010/main" val="19541540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Приоритет: качество</a:t>
            </a:r>
          </a:p>
        </p:txBody>
      </p:sp>
      <p:pic xmlns:ns2="http://schemas.microsoft.com/office/drawing/2014/main">
        <p:nvPicPr>
          <p:cNvPr id="100" name="">
            <a:extLst>
              <a:ext uri="{FF2B5EF4-FFF2-40B4-BE49-F238E27FC236}">
                <ns2:creationId id="{908F40FE-EA00-44D0-9898-1339C3F8D155}"/>
              </a:ext>
            </a:extLst>
          </p:cNvPr>
          <p:cNvPicPr>
            <a:picLocks noChangeAspect="1"/>
          </p:cNvPicPr>
          <p:nvPr/>
        </p:nvPicPr>
        <p:blipFill>
          <a:blip r:embed="rIdRepair4"/>
          <a:srcRect l="0" t="14894" r="0" b="54468"/>
          <a:stretch/>
        </p:blipFill>
        <p:spPr>
          <a:xfrm>
            <a:off x="254000" y="1016000"/>
            <a:ext cx="11684000" cy="2012555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68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1794940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Качество и скорость</a:t>
            </a:r>
          </a:p>
        </p:txBody>
      </p:sp>
      <p:pic xmlns:ns2="http://schemas.microsoft.com/office/drawing/2014/main">
        <p:nvPicPr>
          <p:cNvPr id="100" name="">
            <a:extLst>
              <a:ext uri="{FF2B5EF4-FFF2-40B4-BE49-F238E27FC236}">
                <ns2:creationId id="{0321A7E0-6482-4919-A8FA-3C160C069718}"/>
              </a:ext>
            </a:extLst>
          </p:cNvPr>
          <p:cNvPicPr>
            <a:picLocks noChangeAspect="1"/>
          </p:cNvPicPr>
          <p:nvPr/>
        </p:nvPicPr>
        <p:blipFill>
          <a:blip r:embed="rIdRepair5"/>
          <a:srcRect l="0" t="14894" r="0" b="54468"/>
          <a:stretch/>
        </p:blipFill>
        <p:spPr>
          <a:xfrm>
            <a:off x="254000" y="1016000"/>
            <a:ext cx="11684000" cy="2012555"/>
          </a:xfrm>
          <a:prstGeom prst="rect">
            <a:avLst/>
          </a:prstGeom>
        </p:spPr>
      </p:pic>
      <p:pic xmlns:ns2="http://schemas.microsoft.com/office/drawing/2014/main">
        <p:nvPicPr>
          <p:cNvPr id="101" name="">
            <a:extLst>
              <a:ext uri="{FF2B5EF4-FFF2-40B4-BE49-F238E27FC236}">
                <ns2:creationId id="{8B05F214-27C3-4EAE-9B51-DB2D7DEF25D7}"/>
              </a:ext>
            </a:extLst>
          </p:cNvPr>
          <p:cNvPicPr>
            <a:picLocks noChangeAspect="1"/>
          </p:cNvPicPr>
          <p:nvPr/>
        </p:nvPicPr>
        <p:blipFill>
          <a:blip r:embed="rIdRepair6"/>
          <a:srcRect l="0" t="45532" r="0" b="26596"/>
          <a:stretch/>
        </p:blipFill>
        <p:spPr>
          <a:xfrm>
            <a:off x="254000" y="3028555"/>
            <a:ext cx="11684000" cy="1830867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69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7175060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Качество, скорость, стоимость</a:t>
            </a:r>
          </a:p>
        </p:txBody>
      </p:sp>
      <p:pic xmlns:ns2="http://schemas.microsoft.com/office/drawing/2014/main">
        <p:nvPicPr>
          <p:cNvPr id="100" name="">
            <a:extLst>
              <a:ext uri="{FF2B5EF4-FFF2-40B4-BE49-F238E27FC236}">
                <ns2:creationId id="{D912C5F1-0A86-4AAE-A0B1-471D13D75E41}"/>
              </a:ext>
            </a:extLst>
          </p:cNvPr>
          <p:cNvPicPr>
            <a:picLocks noChangeAspect="1"/>
          </p:cNvPicPr>
          <p:nvPr/>
        </p:nvPicPr>
        <p:blipFill>
          <a:blip r:embed="rIdRepair6"/>
          <a:srcRect l="0" t="14894" r="0" b="54468"/>
          <a:stretch/>
        </p:blipFill>
        <p:spPr>
          <a:xfrm>
            <a:off x="254000" y="1016000"/>
            <a:ext cx="11684000" cy="2012555"/>
          </a:xfrm>
          <a:prstGeom prst="rect">
            <a:avLst/>
          </a:prstGeom>
        </p:spPr>
      </p:pic>
      <p:pic xmlns:ns2="http://schemas.microsoft.com/office/drawing/2014/main">
        <p:nvPicPr>
          <p:cNvPr id="101" name="">
            <a:extLst>
              <a:ext uri="{FF2B5EF4-FFF2-40B4-BE49-F238E27FC236}">
                <ns2:creationId id="{DD3B69C4-2A92-475D-8BE2-D08EDBA0ABC2}"/>
              </a:ext>
            </a:extLst>
          </p:cNvPr>
          <p:cNvPicPr>
            <a:picLocks noChangeAspect="1"/>
          </p:cNvPicPr>
          <p:nvPr/>
        </p:nvPicPr>
        <p:blipFill>
          <a:blip r:embed="rIdRepair7"/>
          <a:srcRect l="0" t="45532" r="0" b="26596"/>
          <a:stretch/>
        </p:blipFill>
        <p:spPr>
          <a:xfrm>
            <a:off x="254000" y="3028555"/>
            <a:ext cx="11684000" cy="1830867"/>
          </a:xfrm>
          <a:prstGeom prst="rect">
            <a:avLst/>
          </a:prstGeom>
        </p:spPr>
      </p:pic>
      <p:pic xmlns:ns2="http://schemas.microsoft.com/office/drawing/2014/main">
        <p:nvPicPr>
          <p:cNvPr id="102" name="">
            <a:extLst>
              <a:ext uri="{FF2B5EF4-FFF2-40B4-BE49-F238E27FC236}">
                <ns2:creationId id="{3CA9823B-0EC4-4E28-9D87-F7047D9F83DE}"/>
              </a:ext>
            </a:extLst>
          </p:cNvPr>
          <p:cNvPicPr>
            <a:picLocks noChangeAspect="1"/>
          </p:cNvPicPr>
          <p:nvPr/>
        </p:nvPicPr>
        <p:blipFill>
          <a:blip r:embed="rIdRepair8"/>
          <a:srcRect l="0" t="73404" r="0" b="1277"/>
          <a:stretch/>
        </p:blipFill>
        <p:spPr>
          <a:xfrm>
            <a:off x="254000" y="4859421"/>
            <a:ext cx="11684000" cy="1663153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70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1492792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841;p100">
            <a:extLst>
              <a:ext uri="{FF2B5EF4-FFF2-40B4-BE49-F238E27FC236}">
                <a16:creationId xmlns:a16="http://schemas.microsoft.com/office/drawing/2014/main" id="{AA84374E-2900-F144-AD9C-30B56E7F9C1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6383" b="2128"/>
          <a:stretch/>
        </p:blipFill>
        <p:spPr>
          <a:xfrm>
            <a:off x="147781" y="1038348"/>
            <a:ext cx="11919527" cy="54607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26A86-37D0-6940-A4ED-1584AE76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Чистый контекст имеет цену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9A3980F-3C70-404E-A1A9-957989BD93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71</a:t>
            </a:fld>
            <a:endParaRPr lang="ru-RU" sz="1400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4CE3182-186A-1944-BF33-1A56A1B988AF}"/>
              </a:ext>
            </a:extLst>
          </p:cNvPr>
          <p:cNvSpPr/>
          <p:nvPr/>
        </p:nvSpPr>
        <p:spPr>
          <a:xfrm>
            <a:off x="1882775" y="5422692"/>
            <a:ext cx="3336926" cy="976312"/>
          </a:xfrm>
          <a:prstGeom prst="roundRect">
            <a:avLst>
              <a:gd name="adj" fmla="val 8965"/>
            </a:avLst>
          </a:prstGeom>
          <a:solidFill>
            <a:srgbClr val="EDE7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Фокус на своей группе</a:t>
            </a:r>
          </a:p>
          <a:p>
            <a:pPr marL="0" lvl="1" defTabSz="914332"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</a:rPr>
              <a:t>Каждый агент решает свою задачу в чистом контексте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FDB373B1-094B-6445-8A79-CA20B1E55C23}"/>
              </a:ext>
            </a:extLst>
          </p:cNvPr>
          <p:cNvSpPr/>
          <p:nvPr/>
        </p:nvSpPr>
        <p:spPr>
          <a:xfrm>
            <a:off x="503917" y="4394993"/>
            <a:ext cx="3336926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000" dirty="0" b="1">
                <a:solidFill>
                  <a:schemeClr val="tx1"/>
                </a:solidFill>
                <a:latin typeface="+mj-lt"/>
              </a:rPr>
              <a:t>Контекст проекта</a:t>
            </a:r>
            <a:endParaRPr lang="en-US" sz="2000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B9E35CCA-3F89-BE4C-A5CE-F39BE26C5CF4}"/>
              </a:ext>
            </a:extLst>
          </p:cNvPr>
          <p:cNvSpPr/>
          <p:nvPr/>
        </p:nvSpPr>
        <p:spPr>
          <a:xfrm>
            <a:off x="7467600" y="5422692"/>
            <a:ext cx="4175491" cy="976312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Повторная загрузка контекста</a:t>
            </a:r>
          </a:p>
          <a:p>
            <a:pPr marL="0" lvl="1" defTabSz="914332"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</a:rPr>
              <a:t>Тот же контекст загружается в каждую сессию – это дополнительные </a:t>
            </a:r>
            <a:r>
              <a:rPr lang="ru-RU" sz="1400" dirty="0" err="1">
                <a:solidFill>
                  <a:schemeClr val="tx1"/>
                </a:solidFill>
              </a:rPr>
              <a:t>токены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9798F265-24DC-474E-8604-617090755F9A}"/>
              </a:ext>
            </a:extLst>
          </p:cNvPr>
          <p:cNvSpPr/>
          <p:nvPr/>
        </p:nvSpPr>
        <p:spPr>
          <a:xfrm>
            <a:off x="5016500" y="1205479"/>
            <a:ext cx="1373188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dirty="0" b="1">
                <a:solidFill>
                  <a:schemeClr val="accent1"/>
                </a:solidFill>
                <a:latin typeface="+mj-lt"/>
              </a:rPr>
              <a:t>Агент 1</a:t>
            </a:r>
            <a:endParaRPr lang="en-US" sz="2200" dirty="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B4EF93CE-7063-3344-99A7-8AB57A6D08B9}"/>
              </a:ext>
            </a:extLst>
          </p:cNvPr>
          <p:cNvSpPr/>
          <p:nvPr/>
        </p:nvSpPr>
        <p:spPr>
          <a:xfrm>
            <a:off x="5016500" y="2550084"/>
            <a:ext cx="1373188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dirty="0" b="1">
                <a:solidFill>
                  <a:schemeClr val="accent1"/>
                </a:solidFill>
                <a:latin typeface="+mj-lt"/>
              </a:rPr>
              <a:t>Агент 2</a:t>
            </a:r>
            <a:endParaRPr lang="en-US" sz="2200" dirty="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9137605C-A791-8C42-AD84-4D7329727A10}"/>
              </a:ext>
            </a:extLst>
          </p:cNvPr>
          <p:cNvSpPr/>
          <p:nvPr/>
        </p:nvSpPr>
        <p:spPr>
          <a:xfrm>
            <a:off x="5016500" y="3954175"/>
            <a:ext cx="1373188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dirty="0" b="1">
                <a:solidFill>
                  <a:schemeClr val="accent1"/>
                </a:solidFill>
                <a:latin typeface="+mj-lt"/>
              </a:rPr>
              <a:t>Агент 3</a:t>
            </a:r>
            <a:endParaRPr lang="en-US" sz="2200" dirty="0" b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AC94FCF9-134C-6542-B607-A642C26C5C00}"/>
              </a:ext>
            </a:extLst>
          </p:cNvPr>
          <p:cNvSpPr/>
          <p:nvPr/>
        </p:nvSpPr>
        <p:spPr>
          <a:xfrm>
            <a:off x="5016501" y="1726432"/>
            <a:ext cx="1519766" cy="488157"/>
          </a:xfrm>
          <a:prstGeom prst="roundRect">
            <a:avLst>
              <a:gd name="adj" fmla="val 19757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1100" dirty="0" b="1">
                <a:solidFill>
                  <a:schemeClr val="tx1"/>
                </a:solidFill>
                <a:latin typeface="+mj-lt"/>
              </a:rPr>
              <a:t>Работает со своей группой</a:t>
            </a:r>
            <a:endParaRPr lang="en-US" sz="1100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B5952DF7-A9D3-AC48-B8F8-703E9DA7965D}"/>
              </a:ext>
            </a:extLst>
          </p:cNvPr>
          <p:cNvSpPr/>
          <p:nvPr/>
        </p:nvSpPr>
        <p:spPr>
          <a:xfrm>
            <a:off x="5016501" y="3103676"/>
            <a:ext cx="1519766" cy="488157"/>
          </a:xfrm>
          <a:prstGeom prst="roundRect">
            <a:avLst>
              <a:gd name="adj" fmla="val 19757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1100" dirty="0" b="1">
                <a:solidFill>
                  <a:schemeClr val="tx1"/>
                </a:solidFill>
                <a:latin typeface="+mj-lt"/>
              </a:rPr>
              <a:t>Работает со своей группой</a:t>
            </a:r>
            <a:endParaRPr lang="en-US" sz="1100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D7D8308B-747A-BD46-A22D-DBD3252CFE4B}"/>
              </a:ext>
            </a:extLst>
          </p:cNvPr>
          <p:cNvSpPr/>
          <p:nvPr/>
        </p:nvSpPr>
        <p:spPr>
          <a:xfrm>
            <a:off x="5016501" y="4507262"/>
            <a:ext cx="1519766" cy="488157"/>
          </a:xfrm>
          <a:prstGeom prst="roundRect">
            <a:avLst>
              <a:gd name="adj" fmla="val 19757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1100" dirty="0" b="1">
                <a:solidFill>
                  <a:schemeClr val="tx1"/>
                </a:solidFill>
                <a:latin typeface="+mj-lt"/>
              </a:rPr>
              <a:t>Работает со своей группой</a:t>
            </a:r>
            <a:endParaRPr lang="en-US" sz="1100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C3B55B68-3011-D146-95A7-B1E2501AE15F}"/>
              </a:ext>
            </a:extLst>
          </p:cNvPr>
          <p:cNvSpPr/>
          <p:nvPr/>
        </p:nvSpPr>
        <p:spPr>
          <a:xfrm>
            <a:off x="6721748" y="2107359"/>
            <a:ext cx="1630090" cy="269114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100" dirty="0" b="1">
                <a:solidFill>
                  <a:schemeClr val="tx1"/>
                </a:solidFill>
                <a:latin typeface="+mj-lt"/>
              </a:rPr>
              <a:t>Загрузка контекста</a:t>
            </a:r>
            <a:endParaRPr lang="en-US" sz="1100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D8516867-44E2-5545-9AEB-D438F741E91B}"/>
              </a:ext>
            </a:extLst>
          </p:cNvPr>
          <p:cNvSpPr/>
          <p:nvPr/>
        </p:nvSpPr>
        <p:spPr>
          <a:xfrm>
            <a:off x="6721748" y="3494098"/>
            <a:ext cx="1630090" cy="269114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100" dirty="0" b="1">
                <a:solidFill>
                  <a:schemeClr val="tx1"/>
                </a:solidFill>
                <a:latin typeface="+mj-lt"/>
              </a:rPr>
              <a:t>Загрузка контекста</a:t>
            </a:r>
            <a:endParaRPr lang="en-US" sz="1100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585ECB28-74D7-9E45-B4C4-69BA545D2CBC}"/>
              </a:ext>
            </a:extLst>
          </p:cNvPr>
          <p:cNvSpPr/>
          <p:nvPr/>
        </p:nvSpPr>
        <p:spPr>
          <a:xfrm>
            <a:off x="6721748" y="4874781"/>
            <a:ext cx="1630090" cy="269114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100" dirty="0" b="1">
                <a:solidFill>
                  <a:schemeClr val="tx1"/>
                </a:solidFill>
                <a:latin typeface="+mj-lt"/>
              </a:rPr>
              <a:t>Загрузка контекста</a:t>
            </a:r>
            <a:endParaRPr lang="en-US" sz="1100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DD3DF12B-FB30-8448-B857-20F83C64BF7A}"/>
              </a:ext>
            </a:extLst>
          </p:cNvPr>
          <p:cNvSpPr/>
          <p:nvPr/>
        </p:nvSpPr>
        <p:spPr>
          <a:xfrm>
            <a:off x="10617201" y="1268413"/>
            <a:ext cx="1261532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Группа 1</a:t>
            </a:r>
            <a:endParaRPr lang="en-US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984BC8B5-9241-CE48-AFB9-D858B751ED91}"/>
              </a:ext>
            </a:extLst>
          </p:cNvPr>
          <p:cNvSpPr/>
          <p:nvPr/>
        </p:nvSpPr>
        <p:spPr>
          <a:xfrm>
            <a:off x="10617201" y="2690813"/>
            <a:ext cx="1261532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Группа 2</a:t>
            </a:r>
            <a:endParaRPr lang="en-US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184988A3-B3C3-E144-9681-044FDC937EE5}"/>
              </a:ext>
            </a:extLst>
          </p:cNvPr>
          <p:cNvSpPr/>
          <p:nvPr/>
        </p:nvSpPr>
        <p:spPr>
          <a:xfrm>
            <a:off x="10617201" y="4094740"/>
            <a:ext cx="1261532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Группа 3</a:t>
            </a:r>
            <a:endParaRPr lang="en-US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CBFF5A8A-A3D0-FA44-B4C5-80DDEA654146}"/>
              </a:ext>
            </a:extLst>
          </p:cNvPr>
          <p:cNvSpPr/>
          <p:nvPr/>
        </p:nvSpPr>
        <p:spPr>
          <a:xfrm>
            <a:off x="2268538" y="1127020"/>
            <a:ext cx="2159000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1600" dirty="0" err="1" b="1">
                <a:solidFill>
                  <a:srgbClr val="FE6A04"/>
                </a:solidFill>
                <a:latin typeface="+mj-lt"/>
              </a:rPr>
              <a:t>Токены</a:t>
            </a:r>
            <a:r>
              <a:rPr lang="ru-RU" sz="1600" dirty="0" b="1">
                <a:solidFill>
                  <a:srgbClr val="FE6A04"/>
                </a:solidFill>
                <a:latin typeface="+mj-lt"/>
              </a:rPr>
              <a:t> </a:t>
            </a:r>
            <a:br>
              <a:rPr lang="ru-RU" sz="1600" dirty="0" b="1">
                <a:solidFill>
                  <a:srgbClr val="FE6A04"/>
                </a:solidFill>
                <a:latin typeface="+mj-lt"/>
              </a:rPr>
            </a:br>
            <a:r>
              <a:rPr lang="ru-RU" sz="1600" dirty="0" b="1">
                <a:solidFill>
                  <a:srgbClr val="FE6A04"/>
                </a:solidFill>
                <a:latin typeface="+mj-lt"/>
              </a:rPr>
              <a:t>на каждую сессию</a:t>
            </a:r>
            <a:endParaRPr lang="en-US" sz="1600" dirty="0" b="1">
              <a:solidFill>
                <a:srgbClr val="FE6A0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91870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849;p101">
            <a:extLst>
              <a:ext uri="{FF2B5EF4-FFF2-40B4-BE49-F238E27FC236}">
                <a16:creationId xmlns:a16="http://schemas.microsoft.com/office/drawing/2014/main" id="{2A3F8210-ED58-9742-8769-851A6EE6368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6384" b="15283"/>
          <a:stretch/>
        </p:blipFill>
        <p:spPr>
          <a:xfrm>
            <a:off x="177799" y="1233168"/>
            <a:ext cx="11858627" cy="45557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26A86-37D0-6940-A4ED-1584AE76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Качество макетов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9A3980F-3C70-404E-A1A9-957989BD93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72</a:t>
            </a:fld>
            <a:endParaRPr lang="ru-RU" sz="1400"/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FAAFB5AB-54DD-5A4E-9A18-A9E9BD935F7E}"/>
              </a:ext>
            </a:extLst>
          </p:cNvPr>
          <p:cNvSpPr/>
          <p:nvPr/>
        </p:nvSpPr>
        <p:spPr>
          <a:xfrm>
            <a:off x="304800" y="1280753"/>
            <a:ext cx="5495925" cy="781770"/>
          </a:xfrm>
          <a:prstGeom prst="roundRect">
            <a:avLst>
              <a:gd name="adj" fmla="val 23234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800" dirty="0" b="1">
                <a:solidFill>
                  <a:schemeClr val="tx1"/>
                </a:solidFill>
                <a:latin typeface="+mj-lt"/>
              </a:rPr>
              <a:t>Макеты спорят</a:t>
            </a: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C9AA9367-C617-BF41-87F0-C66F5398D701}"/>
              </a:ext>
            </a:extLst>
          </p:cNvPr>
          <p:cNvSpPr/>
          <p:nvPr/>
        </p:nvSpPr>
        <p:spPr>
          <a:xfrm>
            <a:off x="6208059" y="1280753"/>
            <a:ext cx="5692775" cy="781770"/>
          </a:xfrm>
          <a:prstGeom prst="roundRect">
            <a:avLst>
              <a:gd name="adj" fmla="val 23234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800" dirty="0" b="1">
                <a:solidFill>
                  <a:schemeClr val="tx1"/>
                </a:solidFill>
                <a:latin typeface="+mj-lt"/>
              </a:rPr>
              <a:t>Макеты согласованы</a:t>
            </a: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C8109B07-80E1-1A44-A9A8-4CDE11B4F8CA}"/>
              </a:ext>
            </a:extLst>
          </p:cNvPr>
          <p:cNvSpPr/>
          <p:nvPr/>
        </p:nvSpPr>
        <p:spPr>
          <a:xfrm>
            <a:off x="1001027" y="4804889"/>
            <a:ext cx="3426512" cy="465498"/>
          </a:xfrm>
          <a:prstGeom prst="roundRect">
            <a:avLst>
              <a:gd name="adj" fmla="val 23234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Больше вопросов </a:t>
            </a:r>
            <a:br>
              <a:rPr lang="ru-RU" dirty="0" b="1">
                <a:solidFill>
                  <a:schemeClr val="tx1"/>
                </a:solidFill>
                <a:latin typeface="+mj-lt"/>
              </a:rPr>
            </a:br>
            <a:r>
              <a:rPr lang="ru-RU" dirty="0" b="1">
                <a:solidFill>
                  <a:schemeClr val="tx1"/>
                </a:solidFill>
                <a:latin typeface="+mj-lt"/>
              </a:rPr>
              <a:t>и остановок</a:t>
            </a: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1AC0341F-563A-E441-BD74-1EB9590427B8}"/>
              </a:ext>
            </a:extLst>
          </p:cNvPr>
          <p:cNvSpPr/>
          <p:nvPr/>
        </p:nvSpPr>
        <p:spPr>
          <a:xfrm>
            <a:off x="7764462" y="4804889"/>
            <a:ext cx="3203441" cy="465498"/>
          </a:xfrm>
          <a:prstGeom prst="roundRect">
            <a:avLst>
              <a:gd name="adj" fmla="val 23234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Меньше</a:t>
            </a:r>
            <a:br>
              <a:rPr lang="ru-RU" dirty="0" b="1">
                <a:solidFill>
                  <a:schemeClr val="tx1"/>
                </a:solidFill>
                <a:latin typeface="+mj-lt"/>
              </a:rPr>
            </a:br>
            <a:r>
              <a:rPr lang="ru-RU" dirty="0" b="1">
                <a:solidFill>
                  <a:schemeClr val="tx1"/>
                </a:solidFill>
                <a:latin typeface="+mj-lt"/>
              </a:rPr>
              <a:t>остановок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1FD41612-230A-6D4E-8067-A7A11E6C4598}"/>
              </a:ext>
            </a:extLst>
          </p:cNvPr>
          <p:cNvSpPr/>
          <p:nvPr/>
        </p:nvSpPr>
        <p:spPr>
          <a:xfrm>
            <a:off x="304799" y="5437133"/>
            <a:ext cx="4122739" cy="5286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67E9D270-E043-7A42-8202-51E8C373F4B8}"/>
              </a:ext>
            </a:extLst>
          </p:cNvPr>
          <p:cNvSpPr/>
          <p:nvPr/>
        </p:nvSpPr>
        <p:spPr>
          <a:xfrm>
            <a:off x="6992202" y="5437133"/>
            <a:ext cx="5044224" cy="5286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6DD9E6F6-1C74-6243-9EC2-70F1195A3FDF}"/>
              </a:ext>
            </a:extLst>
          </p:cNvPr>
          <p:cNvSpPr/>
          <p:nvPr/>
        </p:nvSpPr>
        <p:spPr>
          <a:xfrm>
            <a:off x="317503" y="5780065"/>
            <a:ext cx="11556994" cy="585788"/>
          </a:xfrm>
          <a:prstGeom prst="roundRect">
            <a:avLst>
              <a:gd name="adj" fmla="val 2323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400" dirty="0" b="1">
                <a:solidFill>
                  <a:schemeClr val="tx1"/>
                </a:solidFill>
                <a:latin typeface="+mj-lt"/>
              </a:rPr>
              <a:t>Неясности в макетах требуют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12920148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857;p102">
            <a:extLst>
              <a:ext uri="{FF2B5EF4-FFF2-40B4-BE49-F238E27FC236}">
                <a16:creationId xmlns:a16="http://schemas.microsoft.com/office/drawing/2014/main" id="{252DCBC5-AF87-AC42-BA44-FCD2CCF7D8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340" t="16383" b="2128"/>
          <a:stretch/>
        </p:blipFill>
        <p:spPr>
          <a:xfrm>
            <a:off x="66963" y="1085849"/>
            <a:ext cx="11962535" cy="55548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26A86-37D0-6940-A4ED-1584AE76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Наш опыт</a:t>
            </a: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C9AA9367-C617-BF41-87F0-C66F5398D701}"/>
              </a:ext>
            </a:extLst>
          </p:cNvPr>
          <p:cNvSpPr/>
          <p:nvPr/>
        </p:nvSpPr>
        <p:spPr>
          <a:xfrm>
            <a:off x="5702301" y="1103103"/>
            <a:ext cx="5986462" cy="892648"/>
          </a:xfrm>
          <a:prstGeom prst="roundRect">
            <a:avLst>
              <a:gd name="adj" fmla="val 23234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800" dirty="0" b="1">
                <a:solidFill>
                  <a:schemeClr val="tx1"/>
                </a:solidFill>
                <a:latin typeface="+mj-lt"/>
              </a:rPr>
              <a:t>Больше всего времени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66F31E04-B4C3-5A4F-9F4A-5E8CC8464376}"/>
              </a:ext>
            </a:extLst>
          </p:cNvPr>
          <p:cNvSpPr/>
          <p:nvPr/>
        </p:nvSpPr>
        <p:spPr>
          <a:xfrm>
            <a:off x="107950" y="1177936"/>
            <a:ext cx="5103813" cy="1619497"/>
          </a:xfrm>
          <a:prstGeom prst="roundRect">
            <a:avLst>
              <a:gd name="adj" fmla="val 8908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4800" dirty="0" b="1">
                <a:solidFill>
                  <a:srgbClr val="7D41E0"/>
                </a:solidFill>
                <a:latin typeface="+mj-lt"/>
              </a:rPr>
              <a:t>Меньше дня</a:t>
            </a:r>
          </a:p>
          <a:p>
            <a:pPr marL="0" lvl="1" defTabSz="914332"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</a:rPr>
              <a:t>На вёрстку наших макетов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при параллельной работе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A7814ED8-1484-4949-A54A-24C1B951AAA6}"/>
              </a:ext>
            </a:extLst>
          </p:cNvPr>
          <p:cNvSpPr/>
          <p:nvPr/>
        </p:nvSpPr>
        <p:spPr>
          <a:xfrm>
            <a:off x="6398526" y="6235307"/>
            <a:ext cx="5495926" cy="252660"/>
          </a:xfrm>
          <a:prstGeom prst="roundRect">
            <a:avLst>
              <a:gd name="adj" fmla="val 89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t">
            <a:noAutofit/>
          </a:bodyPr>
          <a:lstStyle/>
          <a:p>
            <a:pPr marL="0" lvl="1" defTabSz="914332">
              <a:spcAft>
                <a:spcPts val="600"/>
              </a:spcAft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9A3980F-3C70-404E-A1A9-957989BD93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73</a:t>
            </a:fld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330403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Номер раздела 5." descr="5."/>
          <p:cNvPicPr>
            <a:picLocks noChangeAspect="1"/>
          </p:cNvPicPr>
          <p:nvPr/>
        </p:nvPicPr>
        <p:blipFill>
          <a:blip r:embed="rIdChapterNumberArt"/>
          <a:stretch>
            <a:fillRect/>
          </a:stretch>
        </p:blipFill>
        <p:spPr>
          <a:xfrm>
            <a:off x="190500" y="428625"/>
            <a:ext cx="2095500" cy="2333625"/>
          </a:xfrm>
          <a:prstGeom prst="rect">
            <a:avLst/>
          </a:prstGeom>
        </p:spPr>
      </p:pic>
      <p:sp>
        <p:nvSpPr>
          <p:cNvPr id="7" name="ЦИФРЫ — обычное текстовое поле">
            <a:extLst>
              <a:ext uri="{FF2B5EF4-FFF2-40B4-BE49-F238E27FC236}">
                <a16:creationId xmlns:a16="http://schemas.microsoft.com/office/drawing/2014/main" id="{1A23A5BE-AA01-3987-BA3F-5D0337BF374F}"/>
              </a:ext>
            </a:extLst>
          </p:cNvPr>
          <p:cNvSpPr txBox="1">
            <a:spLocks noGrp="1"/>
          </p:cNvSpPr>
          <p:nvPr/>
        </p:nvSpPr>
        <p:spPr>
          <a:xfrm>
            <a:off x="304800" y="4286250"/>
            <a:ext cx="11582400" cy="2000250"/>
          </a:xfrm>
          <a:prstGeom prst="rect">
            <a:avLst/>
          </a:prstGeom>
          <a:noFill/>
          <a:ln>
            <a:noFill/>
          </a:ln>
        </p:spPr>
        <p:txBody>
          <a:bodyPr anchor="b" wrap="non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buNone/>
            </a:pPr>
            <a:r>
              <a:rPr sz="10900" b="1" lang="ru-RU" spc="0">
                <a:solidFill>
                  <a:srgbClr val="FFFFFF"/>
                </a:solidFill>
                <a:latin typeface="ABC Gravity Compressed Cyrillic"/>
                <a:ea typeface="ABC Gravity Compressed Cyrillic"/>
                <a:cs typeface="ABC Gravity Compressed Cyrillic"/>
              </a:rPr>
              <a:t>ЦИФРЫ</a:t>
            </a:r>
          </a:p>
        </p:txBody>
      </p:sp>
    </p:spTree>
    <p:extLst>
      <p:ext uri="{BB962C8B-B14F-4D97-AF65-F5344CB8AC3E}">
        <p14:creationId xmlns:p14="http://schemas.microsoft.com/office/powerpoint/2010/main" val="41547736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873;p104">
            <a:extLst>
              <a:ext uri="{FF2B5EF4-FFF2-40B4-BE49-F238E27FC236}">
                <a16:creationId xmlns:a16="http://schemas.microsoft.com/office/drawing/2014/main" id="{122F0647-3D35-E94F-9C6B-60E5B103185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6383" b="2128"/>
          <a:stretch/>
        </p:blipFill>
        <p:spPr>
          <a:xfrm>
            <a:off x="177800" y="955613"/>
            <a:ext cx="11849316" cy="54285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26A86-37D0-6940-A4ED-1584AE76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Как считали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9A3980F-3C70-404E-A1A9-957989BD93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75</a:t>
            </a:fld>
            <a:endParaRPr lang="ru-RU" sz="1400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F8CD9CF3-98AE-5D48-8DAA-7987E4800B57}"/>
              </a:ext>
            </a:extLst>
          </p:cNvPr>
          <p:cNvSpPr/>
          <p:nvPr/>
        </p:nvSpPr>
        <p:spPr>
          <a:xfrm>
            <a:off x="1562086" y="1268413"/>
            <a:ext cx="2739570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История </a:t>
            </a:r>
            <a:br>
              <a:rPr lang="ru-RU" dirty="0" b="1">
                <a:solidFill>
                  <a:schemeClr val="tx1"/>
                </a:solidFill>
                <a:latin typeface="+mj-lt"/>
              </a:rPr>
            </a:br>
            <a:r>
              <a:rPr lang="ru-RU" dirty="0" b="1">
                <a:solidFill>
                  <a:schemeClr val="tx1"/>
                </a:solidFill>
                <a:latin typeface="+mj-lt"/>
              </a:rPr>
              <a:t>статусов </a:t>
            </a:r>
            <a:r>
              <a:rPr lang="en-US" dirty="0" b="1">
                <a:solidFill>
                  <a:schemeClr val="tx1"/>
                </a:solidFill>
                <a:latin typeface="+mj-lt"/>
              </a:rPr>
              <a:t>Jira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B8FAD104-11A6-1448-AB6B-D2879B6BF637}"/>
              </a:ext>
            </a:extLst>
          </p:cNvPr>
          <p:cNvSpPr/>
          <p:nvPr/>
        </p:nvSpPr>
        <p:spPr>
          <a:xfrm>
            <a:off x="1679574" y="2995613"/>
            <a:ext cx="2622081" cy="627062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en-US" dirty="0" err="1" b="1">
                <a:solidFill>
                  <a:schemeClr val="tx1"/>
                </a:solidFill>
                <a:latin typeface="+mj-lt"/>
              </a:rPr>
              <a:t>Ист</a:t>
            </a:r>
            <a:r>
              <a:rPr lang="ru-RU" dirty="0" err="1" b="1">
                <a:solidFill>
                  <a:schemeClr val="tx1"/>
                </a:solidFill>
                <a:latin typeface="+mj-lt"/>
              </a:rPr>
              <a:t>ория</a:t>
            </a:r>
            <a:r>
              <a:rPr lang="ru-RU" dirty="0" b="1">
                <a:solidFill>
                  <a:schemeClr val="tx1"/>
                </a:solidFill>
                <a:latin typeface="+mj-lt"/>
              </a:rPr>
              <a:t> чатов с </a:t>
            </a:r>
            <a:r>
              <a:rPr lang="ru-RU" dirty="0" err="1" b="1">
                <a:solidFill>
                  <a:schemeClr val="tx1"/>
                </a:solidFill>
                <a:latin typeface="+mj-lt"/>
              </a:rPr>
              <a:t>нейросетями</a:t>
            </a:r>
            <a:endParaRPr lang="en-US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5ECA79A-795E-9A4A-85C8-DD2627FBBBCC}"/>
              </a:ext>
            </a:extLst>
          </p:cNvPr>
          <p:cNvSpPr/>
          <p:nvPr/>
        </p:nvSpPr>
        <p:spPr>
          <a:xfrm>
            <a:off x="4964430" y="1160099"/>
            <a:ext cx="2622081" cy="825070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Обработка выгрузок </a:t>
            </a:r>
            <a:r>
              <a:rPr lang="en-US" dirty="0" b="1"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 b="1">
                <a:solidFill>
                  <a:schemeClr val="tx1"/>
                </a:solidFill>
                <a:latin typeface="+mj-lt"/>
              </a:rPr>
              <a:t>в</a:t>
            </a:r>
            <a:r>
              <a:rPr lang="ru-RU" dirty="0" b="1">
                <a:solidFill>
                  <a:schemeClr val="tx1"/>
                </a:solidFill>
                <a:latin typeface="+mj-lt"/>
              </a:rPr>
              <a:t> </a:t>
            </a:r>
            <a:r>
              <a:rPr lang="ru-RU" dirty="0" err="1" b="1">
                <a:solidFill>
                  <a:schemeClr val="tx1"/>
                </a:solidFill>
                <a:latin typeface="+mj-lt"/>
              </a:rPr>
              <a:t>Cl</a:t>
            </a:r>
            <a:r>
              <a:rPr lang="en-US" dirty="0" err="1" b="1">
                <a:solidFill>
                  <a:schemeClr val="tx1"/>
                </a:solidFill>
                <a:latin typeface="+mj-lt"/>
              </a:rPr>
              <a:t>aude</a:t>
            </a:r>
            <a:endParaRPr lang="en-US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72CDCDEB-D173-0446-B3E0-4899014DA63D}"/>
              </a:ext>
            </a:extLst>
          </p:cNvPr>
          <p:cNvSpPr/>
          <p:nvPr/>
        </p:nvSpPr>
        <p:spPr>
          <a:xfrm>
            <a:off x="9814559" y="1332818"/>
            <a:ext cx="2059471" cy="1217341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Время прохождения задач</a:t>
            </a:r>
            <a:endParaRPr lang="en-US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4708323-E91F-8648-934B-7FC37DC8DE49}"/>
              </a:ext>
            </a:extLst>
          </p:cNvPr>
          <p:cNvSpPr/>
          <p:nvPr/>
        </p:nvSpPr>
        <p:spPr>
          <a:xfrm>
            <a:off x="9921875" y="3131138"/>
            <a:ext cx="1952155" cy="1077325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 err="1" b="1">
                <a:solidFill>
                  <a:schemeClr val="tx1"/>
                </a:solidFill>
                <a:latin typeface="+mj-lt"/>
              </a:rPr>
              <a:t>Токены</a:t>
            </a:r>
            <a:r>
              <a:rPr lang="ru-RU" dirty="0" b="1">
                <a:solidFill>
                  <a:schemeClr val="tx1"/>
                </a:solidFill>
                <a:latin typeface="+mj-lt"/>
              </a:rPr>
              <a:t> и стоимость</a:t>
            </a:r>
            <a:endParaRPr lang="en-US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4CE3182-186A-1944-BF33-1A56A1B988AF}"/>
              </a:ext>
            </a:extLst>
          </p:cNvPr>
          <p:cNvSpPr/>
          <p:nvPr/>
        </p:nvSpPr>
        <p:spPr>
          <a:xfrm>
            <a:off x="1679574" y="5477668"/>
            <a:ext cx="3336926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en-US" dirty="0" b="1">
                <a:solidFill>
                  <a:schemeClr val="tx1"/>
                </a:solidFill>
                <a:latin typeface="+mj-lt"/>
              </a:rPr>
              <a:t>Jira</a:t>
            </a:r>
            <a:r>
              <a:rPr lang="ru-RU" dirty="0" b="1">
                <a:solidFill>
                  <a:schemeClr val="tx1"/>
                </a:solidFill>
                <a:latin typeface="+mj-lt"/>
              </a:rPr>
              <a:t>: время прохождения, не активная работа</a:t>
            </a:r>
            <a:endParaRPr lang="en-US" dirty="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E46CE53B-66C2-CE4B-9025-86DFDD6E8F58}"/>
              </a:ext>
            </a:extLst>
          </p:cNvPr>
          <p:cNvSpPr/>
          <p:nvPr/>
        </p:nvSpPr>
        <p:spPr>
          <a:xfrm>
            <a:off x="7762875" y="5470278"/>
            <a:ext cx="3336926" cy="488157"/>
          </a:xfrm>
          <a:prstGeom prst="roundRect">
            <a:avLst>
              <a:gd name="adj" fmla="val 8965"/>
            </a:avLst>
          </a:prstGeom>
          <a:ln>
            <a:noFill/>
          </a:ln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>
            <a:no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dirty="0" b="1">
                <a:solidFill>
                  <a:schemeClr val="tx1"/>
                </a:solidFill>
                <a:latin typeface="+mj-lt"/>
              </a:rPr>
              <a:t>Стоимость: по API-</a:t>
            </a:r>
            <a:r>
              <a:rPr lang="en-US" dirty="0" err="1" b="1">
                <a:solidFill>
                  <a:schemeClr val="tx1"/>
                </a:solidFill>
                <a:latin typeface="+mj-lt"/>
              </a:rPr>
              <a:t>ц</a:t>
            </a:r>
            <a:r>
              <a:rPr lang="ru-RU" dirty="0" err="1" b="1">
                <a:solidFill>
                  <a:schemeClr val="tx1"/>
                </a:solidFill>
                <a:latin typeface="+mj-lt"/>
              </a:rPr>
              <a:t>енам</a:t>
            </a:r>
            <a:r>
              <a:rPr lang="ru-RU" dirty="0" b="1">
                <a:solidFill>
                  <a:schemeClr val="tx1"/>
                </a:solidFill>
                <a:latin typeface="+mj-lt"/>
              </a:rPr>
              <a:t>, без человеко-часов</a:t>
            </a:r>
            <a:endParaRPr lang="en-US" dirty="0" b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4008266"/>
      </p:ext>
    </p:extLst>
  </p:cSld>
  <p:clrMapOvr>
    <a:masterClrMapping/>
  </p:clrMapOvr>
</p:sld>
</file>

<file path=ppt/slides/slide76.xml><?xml version="1.0" encoding="utf-8"?>
<p:sld xmlns:a="http://schemas.openxmlformats.org/drawingml/2006/main" xmlns:c="http://schemas.openxmlformats.org/drawingml/2006/chart" xmlns:ns2="http://schemas.microsoft.com/office/drawing/2014/main" xmlns:ns5="http://schemas.microsoft.com/office/powerpoint/2010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/>
      </p:grpSpPr>
      <p:sp>
        <p:nvSpPr>
          <p:cNvPr id="1200" name="Chart panel">
            <a:extLst>
              <a:ext uri="{FF2B5EF4-FFF2-40B4-BE49-F238E27FC236}">
                <ns2:creationId id="{184F2B1A-70F9-4CE5-BC6B-CA750543C1CB}"/>
              </a:ext>
            </a:extLst>
          </p:cNvPr>
          <p:cNvSpPr>
            <a:spLocks noGrp="1"/>
          </p:cNvSpPr>
          <p:nvPr/>
        </p:nvSpPr>
        <p:spPr>
          <a:xfrm>
            <a:off x="304800" y="1676400"/>
            <a:ext cx="11582400" cy="4597400"/>
          </a:xfrm>
          <a:prstGeom prst="roundRect">
            <a:avLst>
              <a:gd name="adj" fmla="val 3867"/>
            </a:avLst>
          </a:prstGeom>
          <a:solidFill>
            <a:srgbClr val="F3EDFD"/>
          </a:solidFill>
          <a:ln w="12700">
            <a:solidFill>
              <a:srgbClr val="E4D8F8"/>
            </a:solidFill>
          </a:ln>
        </p:spPr>
      </p:sp>
      <p:sp>
        <p:nvSpPr>
          <p:cNvPr id="1187" name="Google Shape;1187;p99">
            <a:extLst>
              <a:ext uri="{FF2B5EF4-FFF2-40B4-BE49-F238E27FC236}">
                <ns2:creationId id="{D8830771-6699-439F-AC90-D3B1FA7A4A7C}"/>
              </a:ext>
            </a:extLst>
          </p:cNvPr>
          <p:cNvSpPr>
            <a:spLocks noGrp="1"/>
          </p:cNvSpPr>
          <p:nvPr>
            <p:ph type="title" idx="0"/>
          </p:nvPr>
        </p:nvSpPr>
        <p:spPr>
          <a:xfrm>
            <a:off x="297660" y="262212"/>
            <a:ext cx="9605645" cy="458800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467"/>
              <a:t>Сроки: результат</a:t>
            </a:r>
            <a:endParaRPr sz="3467"/>
          </a:p>
        </p:txBody>
      </p:sp>
      <p:sp>
        <p:nvSpPr>
          <p:cNvPr id="1189" name="Google Shape;1189;p99">
            <a:extLst>
              <a:ext uri="{FF2B5EF4-FFF2-40B4-BE49-F238E27FC236}">
                <ns2:creationId id="{C39E57C6-BFE7-42E2-B3D7-9AF6838B084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none" lIns="121900" tIns="121900" rIns="121900" bIns="121900" anchor="t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76</a:t>
            </a:fld>
            <a:endParaRPr/>
          </a:p>
        </p:txBody>
      </p:sp>
      <p:pic>
        <p:nvPicPr>
          <p:cNvPr id="1198" name="График: часы на подзадачу — 6992 × 2744" descr="Часы на подзадачу, Jira. Февраль 25,7; март 24,5; апрель 2,4; май 3,1; июнь 2,0; июль 1,4; август 1,0; сентябрь 1,2."/>
          <p:cNvPicPr>
            <a:picLocks noChangeAspect="1"/>
          </p:cNvPicPr>
          <p:nvPr/>
        </p:nvPicPr>
        <p:blipFill>
          <a:blip r:embed="rIdChart76HighResolution"/>
          <a:stretch>
            <a:fillRect/>
          </a:stretch>
        </p:blipFill>
        <p:spPr>
          <a:xfrm>
            <a:off x="546100" y="1816100"/>
            <a:ext cx="11099800" cy="4356100"/>
          </a:xfrm>
          <a:prstGeom prst="rect">
            <a:avLst/>
          </a:prstGeom>
        </p:spPr>
      </p:pic>
      <p:sp>
        <p:nvSpPr>
          <p:cNvPr id="1199" name="Часы на подзадачу · Jira">
            <a:extLst>
              <a:ext uri="{FF2B5EF4-FFF2-40B4-BE49-F238E27FC236}">
                <ns2:creationId id="{1575D2A5-550F-4F1C-B9E1-9E3B6A370856}"/>
              </a:ext>
            </a:extLst>
          </p:cNvPr>
          <p:cNvSpPr>
            <a:spLocks noGrp="1"/>
          </p:cNvSpPr>
          <p:nvPr/>
        </p:nvSpPr>
        <p:spPr>
          <a:xfrm>
            <a:off x="304800" y="1066800"/>
            <a:ext cx="11582400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algn="l"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defPPr>
          </a:lstStyle>
          <a:p>
            <a:pPr algn="l">
              <a:def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defRPr>
            </a:pPr>
            <a:r>
              <a:rPr sz="2200" b="0">
                <a:solidFill>
                  <a:srgbClr val="191919"/>
                </a:solidFill>
                <a:latin typeface="Arial"/>
                <a:ea typeface="TT Norms Tochka Extended"/>
                <a:cs typeface="TT Norms Tochka Extended"/>
              </a:rPr>
              <a:t>Часы на подзадачу · Jira</a:t>
            </a:r>
          </a:p>
        </p:txBody>
      </p:sp>
    </p:spTree>
    <p:extLst>
      <p:ext uri="{BB962C8B-B14F-4D97-AF65-F5344CB8AC3E}">
        <ns5:creationId val="1512917556"/>
      </p:ext>
    </p:extLst>
  </p:cSld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789790-53BE-CC4E-9A0F-09695C1B0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ru-RU" dirty="0"/>
              <a:t>Подзадачи и </a:t>
            </a:r>
            <a:r>
              <a:rPr lang="en" dirty="0"/>
              <a:t>story </a:t>
            </a:r>
            <a:br>
              <a:rPr lang="ru-RU" dirty="0"/>
            </a:br>
            <a:r>
              <a:rPr lang="ru-RU" dirty="0"/>
              <a:t>меняются по-разному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A42E22-E798-6F4A-A426-115E6410BF9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015B5E-7EBF-414B-AAD1-658FA3685200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181818">
                    <a:lumMod val="50000"/>
                    <a:lumOff val="50000"/>
                  </a:srgbClr>
                </a:solidFill>
                <a:effectLst/>
                <a:uLnTx/>
                <a:uFillTx/>
                <a:latin typeface="TT Norms Tochka Extended"/>
                <a:ea typeface="+mn-ea"/>
                <a:cs typeface="+mn-cs"/>
              </a:rPr>
              <a:pPr marL="0" marR="0" lvl="0" indent="0" algn="r" defTabSz="4571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181818">
                  <a:lumMod val="50000"/>
                  <a:lumOff val="50000"/>
                </a:srgbClr>
              </a:solidFill>
              <a:effectLst/>
              <a:uLnTx/>
              <a:uFillTx/>
              <a:latin typeface="TT Norms Tochka Extended"/>
              <a:ea typeface="+mn-ea"/>
              <a:cs typeface="+mn-cs"/>
            </a:endParaRP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A8D66FCA-459D-904D-B84D-409EE1436244}"/>
              </a:ext>
            </a:extLst>
          </p:cNvPr>
          <p:cNvSpPr txBox="1">
            <a:spLocks/>
          </p:cNvSpPr>
          <p:nvPr/>
        </p:nvSpPr>
        <p:spPr>
          <a:xfrm>
            <a:off x="304801" y="2062163"/>
            <a:ext cx="6281737" cy="3317875"/>
          </a:xfrm>
          <a:prstGeom prst="roundRect">
            <a:avLst>
              <a:gd name="adj" fmla="val 7313"/>
            </a:avLst>
          </a:prstGeom>
          <a:solidFill>
            <a:schemeClr val="accent4"/>
          </a:solidFill>
        </p:spPr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AD4B9CE4-AE14-9A43-ADF0-2BD63AC07D20}"/>
              </a:ext>
            </a:extLst>
          </p:cNvPr>
          <p:cNvSpPr txBox="1">
            <a:spLocks/>
          </p:cNvSpPr>
          <p:nvPr/>
        </p:nvSpPr>
        <p:spPr>
          <a:xfrm>
            <a:off x="6779113" y="2062956"/>
            <a:ext cx="5099620" cy="3317081"/>
          </a:xfrm>
          <a:prstGeom prst="roundRect">
            <a:avLst>
              <a:gd name="adj" fmla="val 6039"/>
            </a:avLst>
          </a:prstGeom>
          <a:solidFill>
            <a:schemeClr val="accent4"/>
          </a:solidFill>
        </p:spPr>
      </p:sp>
      <p:sp>
        <p:nvSpPr>
          <p:cNvPr id="900" name="Часы на подзадачу:"/>
          <p:cNvSpPr txBox="1"/>
          <p:nvPr/>
        </p:nvSpPr>
        <p:spPr>
          <a:xfrm>
            <a:off x="590550" y="2209800"/>
            <a:ext cx="5715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 wrap="none">
            <a:noAutofit/>
          </a:bodyPr>
          <a:lstStyle/>
          <a:p>
            <a:pPr algn="l" marL="0" indent="0">
              <a:buNone/>
            </a:pPr>
            <a:r>
              <a:rPr sz="2400" b="1" lang="ru-RU" spc="0">
                <a:solidFill>
                  <a:srgbClr val="7D41E0"/>
                </a:solidFill>
                <a:latin typeface="TT Norms Tochka Extended"/>
                <a:ea typeface="TT Norms Tochka Extended"/>
                <a:cs typeface="TT Norms Tochka Extended"/>
              </a:rPr>
              <a:t>Часы на подзадачу:</a:t>
            </a:r>
          </a:p>
        </p:txBody>
      </p:sp>
      <p:sp>
        <p:nvSpPr>
          <p:cNvPr id="901" name="25,7 → 1,2"/>
          <p:cNvSpPr txBox="1"/>
          <p:nvPr/>
        </p:nvSpPr>
        <p:spPr>
          <a:xfrm>
            <a:off x="590550" y="2886075"/>
            <a:ext cx="5715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 wrap="none">
            <a:noAutofit/>
          </a:bodyPr>
          <a:lstStyle/>
          <a:p>
            <a:pPr algn="l" marL="0" indent="0">
              <a:buNone/>
            </a:pPr>
            <a:r>
              <a:rPr sz="8500" b="1" lang="ru-RU" spc="0">
                <a:solidFill>
                  <a:srgbClr val="7D41E0"/>
                </a:solidFill>
                <a:latin typeface="Arial"/>
                <a:ea typeface="Arial"/>
                <a:cs typeface="Arial"/>
              </a:rPr>
              <a:t>25,7 → 1,2</a:t>
            </a:r>
          </a:p>
        </p:txBody>
      </p:sp>
      <p:sp>
        <p:nvSpPr>
          <p:cNvPr id="902" name="По графику Jira, февраль → сентябрь"/>
          <p:cNvSpPr txBox="1"/>
          <p:nvPr/>
        </p:nvSpPr>
        <p:spPr>
          <a:xfrm>
            <a:off x="590550" y="4638675"/>
            <a:ext cx="5715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 wrap="none">
            <a:noAutofit/>
          </a:bodyPr>
          <a:lstStyle/>
          <a:p>
            <a:pPr algn="l" marL="0" indent="0">
              <a:buNone/>
            </a:pPr>
            <a:r>
              <a:rPr sz="1800" b="0" lang="ru-RU" spc="0">
                <a:solidFill>
                  <a:srgbClr val="181818"/>
                </a:solidFill>
                <a:latin typeface="Arial"/>
                <a:ea typeface="Arial"/>
                <a:cs typeface="Arial"/>
              </a:rPr>
              <a:t>По графику Jira, февраль → сентябрь</a:t>
            </a:r>
          </a:p>
        </p:txBody>
      </p:sp>
      <p:sp>
        <p:nvSpPr>
          <p:cNvPr id="910" name="Недели на story:"/>
          <p:cNvSpPr txBox="1"/>
          <p:nvPr/>
        </p:nvSpPr>
        <p:spPr>
          <a:xfrm>
            <a:off x="7058025" y="2209800"/>
            <a:ext cx="4524375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 wrap="none">
            <a:noAutofit/>
          </a:bodyPr>
          <a:lstStyle/>
          <a:p>
            <a:pPr algn="l" marL="0" indent="0">
              <a:buNone/>
            </a:pPr>
            <a:r>
              <a:rPr sz="2400" b="1" lang="ru-RU" spc="0">
                <a:solidFill>
                  <a:srgbClr val="7D41E0"/>
                </a:solidFill>
                <a:latin typeface="TT Norms Tochka Extended"/>
                <a:ea typeface="TT Norms Tochka Extended"/>
                <a:cs typeface="TT Norms Tochka Extended"/>
              </a:rPr>
              <a:t>Недели на story:</a:t>
            </a:r>
          </a:p>
        </p:txBody>
      </p:sp>
      <p:sp>
        <p:nvSpPr>
          <p:cNvPr id="911" name="≈6 → 4"/>
          <p:cNvSpPr txBox="1"/>
          <p:nvPr/>
        </p:nvSpPr>
        <p:spPr>
          <a:xfrm>
            <a:off x="7058025" y="2886075"/>
            <a:ext cx="4524375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 wrap="none">
            <a:noAutofit/>
          </a:bodyPr>
          <a:lstStyle/>
          <a:p>
            <a:pPr algn="l" marL="0" indent="0">
              <a:buNone/>
            </a:pPr>
            <a:r>
              <a:rPr sz="8500" b="1" lang="ru-RU" spc="0">
                <a:solidFill>
                  <a:srgbClr val="7D41E0"/>
                </a:solidFill>
                <a:latin typeface="Arial"/>
                <a:ea typeface="Arial"/>
                <a:cs typeface="Arial"/>
              </a:rPr>
              <a:t>≈6 → 4</a:t>
            </a:r>
          </a:p>
        </p:txBody>
      </p:sp>
      <p:sp>
        <p:nvSpPr>
          <p:cNvPr id="912" name="Story целиком"/>
          <p:cNvSpPr txBox="1"/>
          <p:nvPr/>
        </p:nvSpPr>
        <p:spPr>
          <a:xfrm>
            <a:off x="7058025" y="4638675"/>
            <a:ext cx="4524375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 wrap="none">
            <a:noAutofit/>
          </a:bodyPr>
          <a:lstStyle/>
          <a:p>
            <a:pPr algn="l" marL="0" indent="0">
              <a:buNone/>
            </a:pPr>
            <a:r>
              <a:rPr sz="1800" b="0" lang="ru-RU" spc="0">
                <a:solidFill>
                  <a:srgbClr val="181818"/>
                </a:solidFill>
                <a:latin typeface="Arial"/>
                <a:ea typeface="Arial"/>
                <a:cs typeface="Arial"/>
              </a:rPr>
              <a:t>Story целиком</a:t>
            </a:r>
          </a:p>
        </p:txBody>
      </p:sp>
    </p:spTree>
    <p:extLst>
      <p:ext uri="{BB962C8B-B14F-4D97-AF65-F5344CB8AC3E}">
        <p14:creationId xmlns:p14="http://schemas.microsoft.com/office/powerpoint/2010/main" val="36492842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8">
            <a:extLst>
              <a:ext uri="{FF2B5EF4-FFF2-40B4-BE49-F238E27FC236}">
                <a16:creationId xmlns:a16="http://schemas.microsoft.com/office/drawing/2014/main" id="{3C45E321-B588-E845-B4F1-1F1EBC199DEC}"/>
              </a:ext>
            </a:extLst>
          </p:cNvPr>
          <p:cNvSpPr/>
          <p:nvPr/>
        </p:nvSpPr>
        <p:spPr>
          <a:xfrm>
            <a:off x="317504" y="1685253"/>
            <a:ext cx="11561233" cy="4111753"/>
          </a:xfrm>
          <a:prstGeom prst="roundRect">
            <a:avLst>
              <a:gd name="adj" fmla="val 512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en" dirty="0" err="1"/>
              <a:t>OpenSpec</a:t>
            </a:r>
            <a:r>
              <a:rPr lang="en" dirty="0"/>
              <a:t>: </a:t>
            </a:r>
            <a:r>
              <a:rPr lang="ru-RU" dirty="0"/>
              <a:t>среднее на </a:t>
            </a:r>
            <a:r>
              <a:rPr lang="en" dirty="0"/>
              <a:t>story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78</a:t>
            </a:fld>
            <a:endParaRPr lang="ru-RU" sz="1400"/>
          </a:p>
        </p:txBody>
      </p:sp>
      <p:graphicFrame>
        <p:nvGraphicFramePr>
          <p:cNvPr id="30" name="Table 7">
            <a:extLst>
              <a:ext uri="{FF2B5EF4-FFF2-40B4-BE49-F238E27FC236}">
                <a16:creationId xmlns:a16="http://schemas.microsoft.com/office/drawing/2014/main" id="{B3C4950B-4250-2F45-900C-78B3622EE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280682"/>
              </p:ext>
            </p:extLst>
          </p:nvPr>
        </p:nvGraphicFramePr>
        <p:xfrm>
          <a:off x="501650" y="1866899"/>
          <a:ext cx="11187106" cy="3739607"/>
        </p:xfrm>
        <a:graphic>
          <a:graphicData uri="http://schemas.openxmlformats.org/drawingml/2006/table">
            <a:tbl>
              <a:tblPr firstRow="0" bandRow="0" lastRow="0" firstCol="0" lastCol="0" bandCol="0"/>
              <a:tblGrid>
                <a:gridCol w="2032000">
                  <a:extLst>
                    <a:ext uri="{9D8B030D-6E8A-4147-A177-3AD203B41FA5}">
                      <a16:colId xmlns:a16="http://schemas.microsoft.com/office/drawing/2014/main" val="2399134891"/>
                    </a:ext>
                  </a:extLst>
                </a:gridCol>
                <a:gridCol w="1164316">
                  <a:extLst>
                    <a:ext uri="{9D8B030D-6E8A-4147-A177-3AD203B41FA5}">
                      <a16:colId xmlns:a16="http://schemas.microsoft.com/office/drawing/2014/main" val="3084866617"/>
                    </a:ext>
                  </a:extLst>
                </a:gridCol>
                <a:gridCol w="1598158">
                  <a:extLst>
                    <a:ext uri="{9D8B030D-6E8A-4147-A177-3AD203B41FA5}">
                      <a16:colId xmlns:a16="http://schemas.microsoft.com/office/drawing/2014/main" val="2958902788"/>
                    </a:ext>
                  </a:extLst>
                </a:gridCol>
                <a:gridCol w="1876201">
                  <a:extLst>
                    <a:ext uri="{9D8B030D-6E8A-4147-A177-3AD203B41FA5}">
                      <a16:colId xmlns:a16="http://schemas.microsoft.com/office/drawing/2014/main" val="2506917973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1494564809"/>
                    </a:ext>
                  </a:extLst>
                </a:gridCol>
                <a:gridCol w="1414463">
                  <a:extLst>
                    <a:ext uri="{9D8B030D-6E8A-4147-A177-3AD203B41FA5}">
                      <a16:colId xmlns:a16="http://schemas.microsoft.com/office/drawing/2014/main" val="1035859761"/>
                    </a:ext>
                  </a:extLst>
                </a:gridCol>
                <a:gridCol w="1158868">
                  <a:extLst>
                    <a:ext uri="{9D8B030D-6E8A-4147-A177-3AD203B41FA5}">
                      <a16:colId xmlns:a16="http://schemas.microsoft.com/office/drawing/2014/main" val="2553746816"/>
                    </a:ext>
                  </a:extLst>
                </a:gridCol>
              </a:tblGrid>
              <a:tr h="549001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Команда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Input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Output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Cache-write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Cache-read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$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003750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opsx:explore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2 650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159 092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1 155 783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28 400 201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42,19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16,1%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158349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opsx:propose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1 277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158 365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714 868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82 878 968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54,03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20,6%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126249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opsx:apply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42 371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1 158 007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4 792 347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238 887 590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164,48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62,8%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885865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opsx:sync</a:t>
                      </a:r>
                      <a:endParaRPr sz="2000" b="1" lang="ru-RU">
                        <a:solidFill>
                          <a:srgbClr val="18181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174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5 356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34 360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749 762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1,14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0,4%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118954"/>
                  </a:ext>
                </a:extLst>
              </a:tr>
              <a:tr h="665966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46 472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1 480 820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6 697 358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350 916 520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261,84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100%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755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56738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8">
            <a:extLst>
              <a:ext uri="{FF2B5EF4-FFF2-40B4-BE49-F238E27FC236}">
                <a16:creationId xmlns:a16="http://schemas.microsoft.com/office/drawing/2014/main" id="{3C45E321-B588-E845-B4F1-1F1EBC199DEC}"/>
              </a:ext>
            </a:extLst>
          </p:cNvPr>
          <p:cNvSpPr/>
          <p:nvPr/>
        </p:nvSpPr>
        <p:spPr>
          <a:xfrm>
            <a:off x="317504" y="1685253"/>
            <a:ext cx="11561233" cy="4111753"/>
          </a:xfrm>
          <a:prstGeom prst="roundRect">
            <a:avLst>
              <a:gd name="adj" fmla="val 512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en" dirty="0"/>
              <a:t>SBS: </a:t>
            </a:r>
            <a:r>
              <a:rPr lang="ru-RU" dirty="0"/>
              <a:t>среднее на </a:t>
            </a:r>
            <a:r>
              <a:rPr lang="en" dirty="0"/>
              <a:t>story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79</a:t>
            </a:fld>
            <a:endParaRPr lang="ru-RU" sz="1400"/>
          </a:p>
        </p:txBody>
      </p:sp>
      <p:graphicFrame>
        <p:nvGraphicFramePr>
          <p:cNvPr id="30" name="Table 7">
            <a:extLst>
              <a:ext uri="{FF2B5EF4-FFF2-40B4-BE49-F238E27FC236}">
                <a16:creationId xmlns:a16="http://schemas.microsoft.com/office/drawing/2014/main" id="{B3C4950B-4250-2F45-900C-78B3622EE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335268"/>
              </p:ext>
            </p:extLst>
          </p:nvPr>
        </p:nvGraphicFramePr>
        <p:xfrm>
          <a:off x="501650" y="1866899"/>
          <a:ext cx="11187106" cy="3739607"/>
        </p:xfrm>
        <a:graphic>
          <a:graphicData uri="http://schemas.openxmlformats.org/drawingml/2006/table">
            <a:tbl>
              <a:tblPr firstRow="0" bandRow="0" lastRow="0" firstCol="0" lastCol="0" bandCol="0"/>
              <a:tblGrid>
                <a:gridCol w="1803400">
                  <a:extLst>
                    <a:ext uri="{9D8B030D-6E8A-4147-A177-3AD203B41FA5}">
                      <a16:colId xmlns:a16="http://schemas.microsoft.com/office/drawing/2014/main" val="2399134891"/>
                    </a:ext>
                  </a:extLst>
                </a:gridCol>
                <a:gridCol w="1392916">
                  <a:extLst>
                    <a:ext uri="{9D8B030D-6E8A-4147-A177-3AD203B41FA5}">
                      <a16:colId xmlns:a16="http://schemas.microsoft.com/office/drawing/2014/main" val="3084866617"/>
                    </a:ext>
                  </a:extLst>
                </a:gridCol>
                <a:gridCol w="1598158">
                  <a:extLst>
                    <a:ext uri="{9D8B030D-6E8A-4147-A177-3AD203B41FA5}">
                      <a16:colId xmlns:a16="http://schemas.microsoft.com/office/drawing/2014/main" val="2958902788"/>
                    </a:ext>
                  </a:extLst>
                </a:gridCol>
                <a:gridCol w="1876201">
                  <a:extLst>
                    <a:ext uri="{9D8B030D-6E8A-4147-A177-3AD203B41FA5}">
                      <a16:colId xmlns:a16="http://schemas.microsoft.com/office/drawing/2014/main" val="2506917973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1494564809"/>
                    </a:ext>
                  </a:extLst>
                </a:gridCol>
                <a:gridCol w="1414463">
                  <a:extLst>
                    <a:ext uri="{9D8B030D-6E8A-4147-A177-3AD203B41FA5}">
                      <a16:colId xmlns:a16="http://schemas.microsoft.com/office/drawing/2014/main" val="1035859761"/>
                    </a:ext>
                  </a:extLst>
                </a:gridCol>
                <a:gridCol w="1158868">
                  <a:extLst>
                    <a:ext uri="{9D8B030D-6E8A-4147-A177-3AD203B41FA5}">
                      <a16:colId xmlns:a16="http://schemas.microsoft.com/office/drawing/2014/main" val="2553746816"/>
                    </a:ext>
                  </a:extLst>
                </a:gridCol>
              </a:tblGrid>
              <a:tr h="549001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Команда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Input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Output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Cache-write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Cache-read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$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003750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sbs:explore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193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33 906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160 362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3 534 235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4,88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2,5%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158349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sbs:propose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3 684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377 975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2 643 277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97 918 451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91,38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46,6%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126249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sbs:fix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2 390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425 316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2 081 608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135 408 868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98,91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50,4%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885865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sbs:archive</a:t>
                      </a:r>
                      <a:endParaRPr sz="2000" b="1" lang="ru-RU">
                        <a:solidFill>
                          <a:srgbClr val="18181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182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6 007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27 156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681 149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1,02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0,5%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118954"/>
                  </a:ext>
                </a:extLst>
              </a:tr>
              <a:tr h="665966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6 448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843 204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4 912 403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237 542 703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196,18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100%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755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8693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8">
            <a:extLst>
              <a:ext uri="{FF2B5EF4-FFF2-40B4-BE49-F238E27FC236}">
                <a16:creationId xmlns:a16="http://schemas.microsoft.com/office/drawing/2014/main" id="{3C45E321-B588-E845-B4F1-1F1EBC199DEC}"/>
              </a:ext>
            </a:extLst>
          </p:cNvPr>
          <p:cNvSpPr/>
          <p:nvPr/>
        </p:nvSpPr>
        <p:spPr>
          <a:xfrm>
            <a:off x="317504" y="1685254"/>
            <a:ext cx="11561233" cy="2842262"/>
          </a:xfrm>
          <a:prstGeom prst="roundRect">
            <a:avLst>
              <a:gd name="adj" fmla="val 512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T Norms Tochka Extended" panose="02000503030000020003" pitchFamily="2" charset="0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Стоимость: сводная таблица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80</a:t>
            </a:fld>
            <a:endParaRPr lang="ru-RU" sz="1400"/>
          </a:p>
        </p:txBody>
      </p:sp>
      <p:graphicFrame>
        <p:nvGraphicFramePr>
          <p:cNvPr id="30" name="Table 7">
            <a:extLst>
              <a:ext uri="{FF2B5EF4-FFF2-40B4-BE49-F238E27FC236}">
                <a16:creationId xmlns:a16="http://schemas.microsoft.com/office/drawing/2014/main" id="{B3C4950B-4250-2F45-900C-78B3622EE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901403"/>
              </p:ext>
            </p:extLst>
          </p:nvPr>
        </p:nvGraphicFramePr>
        <p:xfrm>
          <a:off x="501650" y="1859729"/>
          <a:ext cx="11187106" cy="2477287"/>
        </p:xfrm>
        <a:graphic>
          <a:graphicData uri="http://schemas.openxmlformats.org/drawingml/2006/table">
            <a:tbl>
              <a:tblPr firstRow="0" bandRow="0" lastRow="0" firstCol="0" lastCol="0" bandCol="0"/>
              <a:tblGrid>
                <a:gridCol w="1803400">
                  <a:extLst>
                    <a:ext uri="{9D8B030D-6E8A-4147-A177-3AD203B41FA5}">
                      <a16:colId xmlns:a16="http://schemas.microsoft.com/office/drawing/2014/main" val="2399134891"/>
                    </a:ext>
                  </a:extLst>
                </a:gridCol>
                <a:gridCol w="1392916">
                  <a:extLst>
                    <a:ext uri="{9D8B030D-6E8A-4147-A177-3AD203B41FA5}">
                      <a16:colId xmlns:a16="http://schemas.microsoft.com/office/drawing/2014/main" val="3084866617"/>
                    </a:ext>
                  </a:extLst>
                </a:gridCol>
                <a:gridCol w="1598158">
                  <a:extLst>
                    <a:ext uri="{9D8B030D-6E8A-4147-A177-3AD203B41FA5}">
                      <a16:colId xmlns:a16="http://schemas.microsoft.com/office/drawing/2014/main" val="2958902788"/>
                    </a:ext>
                  </a:extLst>
                </a:gridCol>
                <a:gridCol w="1876201">
                  <a:extLst>
                    <a:ext uri="{9D8B030D-6E8A-4147-A177-3AD203B41FA5}">
                      <a16:colId xmlns:a16="http://schemas.microsoft.com/office/drawing/2014/main" val="2506917973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1494564809"/>
                    </a:ext>
                  </a:extLst>
                </a:gridCol>
                <a:gridCol w="1414463">
                  <a:extLst>
                    <a:ext uri="{9D8B030D-6E8A-4147-A177-3AD203B41FA5}">
                      <a16:colId xmlns:a16="http://schemas.microsoft.com/office/drawing/2014/main" val="1035859761"/>
                    </a:ext>
                  </a:extLst>
                </a:gridCol>
                <a:gridCol w="1158868">
                  <a:extLst>
                    <a:ext uri="{9D8B030D-6E8A-4147-A177-3AD203B41FA5}">
                      <a16:colId xmlns:a16="http://schemas.microsoft.com/office/drawing/2014/main" val="2553746816"/>
                    </a:ext>
                  </a:extLst>
                </a:gridCol>
              </a:tblGrid>
              <a:tr h="549001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Инструмент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Input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Output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Cache-write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Cache-read</a:t>
                      </a:r>
                      <a:endParaRPr sz="2000" b="1" lang="ru-RU">
                        <a:solidFill>
                          <a:srgbClr val="7D41E0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$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7D41E0"/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003750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openspec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46 472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1 480 820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6 697 358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350 916 520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261,84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57,2%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solidFill>
                        <a:srgbClr val="CEB4F5"/>
                      </a:solidFill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158349"/>
                  </a:ext>
                </a:extLst>
              </a:tr>
              <a:tr h="631160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sbs</a:t>
                      </a:r>
                      <a:endParaRPr sz="2000" b="1" lang="ru-RU">
                        <a:solidFill>
                          <a:srgbClr val="181818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6 448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843 204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4 912 403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237 542 703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196,18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lang="ru-RU">
                          <a:solidFill>
                            <a:srgbClr val="181818"/>
                          </a:solidFill>
                          <a:latin typeface="Arial"/>
                          <a:ea typeface="Arial"/>
                          <a:cs typeface="Arial"/>
                        </a:rPr>
                        <a:t>42,8%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E5DB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126249"/>
                  </a:ext>
                </a:extLst>
              </a:tr>
              <a:tr h="665966">
                <a:tc>
                  <a:txBody>
                    <a:bodyPr anchor="ctr" wrap="none" lIns="0" rIns="0" tIns="0" bIns="0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0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52 920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2 324 024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11 609 761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588 459 223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458,02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tc>
                  <a:txBody>
                    <a:bodyPr anchor="ctr" wrap="none" lIns="0" rIns="0" tIns="0" bIns="0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lang="ru-RU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100%</a:t>
                      </a:r>
                    </a:p>
                  </a:txBody>
                  <a:tcPr marL="76200" marR="76200" marT="0" marB="0" anchor="ctr">
                    <a:lnL w="12700">
                      <a:noFill/>
                    </a:lnL>
                    <a:lnR w="12700">
                      <a:noFill/>
                    </a:lnR>
                    <a:lnT w="12700">
                      <a:noFill/>
                    </a:lnT>
                    <a:lnB w="12700">
                      <a:noFill/>
                    </a:lnB>
                    <a:solidFill>
                      <a:srgbClr val="7D41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755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8044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Итог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50E8FAF6-4D0F-48F0-8BBA-72306A8B2AFF}"/>
              </a:ext>
            </a:extLst>
          </p:cNvPr>
          <p:cNvPicPr>
            <a:picLocks noChangeAspect="1"/>
          </p:cNvPicPr>
          <p:nvPr/>
        </p:nvPicPr>
        <p:blipFill>
          <a:blip r:embed="rIdRepair4"/>
          <a:srcRect l="0" t="16383" r="0" b="49574"/>
          <a:stretch/>
        </p:blipFill>
        <p:spPr>
          <a:xfrm>
            <a:off x="254000" y="1143000"/>
            <a:ext cx="11684000" cy="2236172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81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298836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Итог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2CCC506D-9EF2-472A-8121-DAB8D647E4D9}"/>
              </a:ext>
            </a:extLst>
          </p:cNvPr>
          <p:cNvPicPr>
            <a:picLocks noChangeAspect="1"/>
          </p:cNvPicPr>
          <p:nvPr/>
        </p:nvPicPr>
        <p:blipFill>
          <a:blip r:embed="rIdRepair7"/>
          <a:srcRect l="0" t="16383" r="0" b="49574"/>
          <a:stretch/>
        </p:blipFill>
        <p:spPr>
          <a:xfrm>
            <a:off x="254000" y="1143000"/>
            <a:ext cx="11684000" cy="2236172"/>
          </a:xfrm>
          <a:prstGeom prst="rect">
            <a:avLst/>
          </a:prstGeom>
        </p:spPr>
      </p:pic>
      <p:pic>
        <p:nvPicPr>
          <p:cNvPr id="101" name="">
            <a:extLst>
              <a:ext uri="{FF2B5EF4-FFF2-40B4-BE49-F238E27FC236}">
                <a16:creationId xmlns:a16="http://schemas.microsoft.com/office/drawing/2014/main" id="{0499547B-BD33-462F-AB74-B350B731CEF2}"/>
              </a:ext>
            </a:extLst>
          </p:cNvPr>
          <p:cNvPicPr>
            <a:picLocks noChangeAspect="1"/>
          </p:cNvPicPr>
          <p:nvPr/>
        </p:nvPicPr>
        <p:blipFill>
          <a:blip r:embed="rIdRepair8"/>
          <a:srcRect l="0" t="50426" r="0" b="24681"/>
          <a:stretch/>
        </p:blipFill>
        <p:spPr>
          <a:xfrm>
            <a:off x="254000" y="3379172"/>
            <a:ext cx="11684000" cy="1635201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82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7968778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BE41-FA26-D748-AD35-640A6D56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630044"/>
          </a:xfrm>
        </p:spPr>
        <p:txBody>
          <a:bodyPr/>
          <a:lstStyle/>
          <a:p>
            <a:r>
              <a:rPr lang="ru-RU" dirty="0"/>
              <a:t>Итог</a:t>
            </a:r>
          </a:p>
        </p:txBody>
      </p:sp>
      <p:pic>
        <p:nvPicPr>
          <p:cNvPr id="100" name="">
            <a:extLst>
              <a:ext uri="{FF2B5EF4-FFF2-40B4-BE49-F238E27FC236}">
                <a16:creationId xmlns:a16="http://schemas.microsoft.com/office/drawing/2014/main" id="{79ECE6CE-A4B9-46C4-AE29-BCB964BCF43A}"/>
              </a:ext>
            </a:extLst>
          </p:cNvPr>
          <p:cNvPicPr>
            <a:picLocks noChangeAspect="1"/>
          </p:cNvPicPr>
          <p:nvPr/>
        </p:nvPicPr>
        <p:blipFill>
          <a:blip r:embed="rIdRepair8"/>
          <a:srcRect l="0" t="16383" r="0" b="49574"/>
          <a:stretch/>
        </p:blipFill>
        <p:spPr>
          <a:xfrm>
            <a:off x="254000" y="1143000"/>
            <a:ext cx="11684000" cy="2236172"/>
          </a:xfrm>
          <a:prstGeom prst="rect">
            <a:avLst/>
          </a:prstGeom>
        </p:spPr>
      </p:pic>
      <p:pic>
        <p:nvPicPr>
          <p:cNvPr id="101" name="">
            <a:extLst>
              <a:ext uri="{FF2B5EF4-FFF2-40B4-BE49-F238E27FC236}">
                <a16:creationId xmlns:a16="http://schemas.microsoft.com/office/drawing/2014/main" id="{58C2A8DE-C941-4214-8EF0-D4C94AF6603E}"/>
              </a:ext>
            </a:extLst>
          </p:cNvPr>
          <p:cNvPicPr>
            <a:picLocks noChangeAspect="1"/>
          </p:cNvPicPr>
          <p:nvPr/>
        </p:nvPicPr>
        <p:blipFill>
          <a:blip r:embed="rIdRepair9"/>
          <a:srcRect l="0" t="50426" r="0" b="24681"/>
          <a:stretch/>
        </p:blipFill>
        <p:spPr>
          <a:xfrm>
            <a:off x="254000" y="3379172"/>
            <a:ext cx="11684000" cy="1635201"/>
          </a:xfrm>
          <a:prstGeom prst="rect">
            <a:avLst/>
          </a:prstGeom>
        </p:spPr>
      </p:pic>
      <p:pic>
        <p:nvPicPr>
          <p:cNvPr id="102" name="">
            <a:extLst>
              <a:ext uri="{FF2B5EF4-FFF2-40B4-BE49-F238E27FC236}">
                <a16:creationId xmlns:a16="http://schemas.microsoft.com/office/drawing/2014/main" id="{B1AD55C1-9CA7-4F39-B25A-749ED3245017}"/>
              </a:ext>
            </a:extLst>
          </p:cNvPr>
          <p:cNvPicPr>
            <a:picLocks noChangeAspect="1"/>
          </p:cNvPicPr>
          <p:nvPr/>
        </p:nvPicPr>
        <p:blipFill>
          <a:blip r:embed="rIdRepair10"/>
          <a:srcRect l="0" t="75319" r="0" b="2128"/>
          <a:stretch/>
        </p:blipFill>
        <p:spPr>
          <a:xfrm>
            <a:off x="254000" y="5014373"/>
            <a:ext cx="11684000" cy="1481464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0A62A9-074B-084F-B578-ABE1F9E5D4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15750" y="6619875"/>
            <a:ext cx="266700" cy="190500"/>
          </a:xfrm>
        </p:spPr>
        <p:txBody>
          <a:bodyPr lIns="0" rIns="0" tIns="0" bIns="0"/>
          <a:lstStyle/>
          <a:p>
            <a:fld id="{54015B5E-7EBF-414B-AAD1-658FA3685200}" type="slidenum">
              <a:rPr lang="ru-RU" smtClean="0" sz="1000"/>
              <a:pPr/>
              <a:t>83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35954201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C7F44D-E8A0-699C-F9A4-95AD218233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015B5E-7EBF-414B-AAD1-658FA3685200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181818">
                    <a:lumMod val="50000"/>
                    <a:lumOff val="50000"/>
                  </a:srgbClr>
                </a:solidFill>
                <a:effectLst/>
                <a:uLnTx/>
                <a:uFillTx/>
                <a:latin typeface="TT Norms Tochka Extended"/>
                <a:ea typeface="+mn-ea"/>
                <a:cs typeface="+mn-cs"/>
              </a:rPr>
              <a:pPr marL="0" marR="0" lvl="0" indent="0" algn="r" defTabSz="4571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181818">
                  <a:lumMod val="50000"/>
                  <a:lumOff val="50000"/>
                </a:srgbClr>
              </a:solidFill>
              <a:effectLst/>
              <a:uLnTx/>
              <a:uFillTx/>
              <a:latin typeface="TT Norms Tochka Extended"/>
              <a:ea typeface="+mn-ea"/>
              <a:cs typeface="+mn-cs"/>
            </a:endParaRPr>
          </a:p>
        </p:txBody>
      </p:sp>
      <p:sp>
        <p:nvSpPr>
          <p:cNvPr id="100" name="Спасибо за внимание!"/>
          <p:cNvSpPr txBox="1"/>
          <p:nvPr/>
        </p:nvSpPr>
        <p:spPr>
          <a:xfrm>
            <a:off x="304800" y="609600"/>
            <a:ext cx="11582400" cy="72390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3800" b="1" lang="ru-RU">
                <a:solidFill>
                  <a:srgbClr val="181818"/>
                </a:solidFill>
                <a:latin typeface="TT Norms Tochka Extended"/>
                <a:ea typeface="TT Norms Tochka Extended"/>
                <a:cs typeface="TT Norms Tochka Extended"/>
              </a:rPr>
              <a:t>Спасибо за внимание!</a:t>
            </a:r>
          </a:p>
        </p:txBody>
      </p:sp>
      <p:sp>
        <p:nvSpPr>
          <p:cNvPr id="107" name="Денис Кондратьев"/>
          <p:cNvSpPr txBox="1"/>
          <p:nvPr/>
        </p:nvSpPr>
        <p:spPr>
          <a:xfrm>
            <a:off x="304800" y="1352550"/>
            <a:ext cx="11582400" cy="40005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2200" b="0" lang="ru-RU">
                <a:solidFill>
                  <a:srgbClr val="181818"/>
                </a:solidFill>
                <a:latin typeface="Arial"/>
                <a:ea typeface="Arial"/>
                <a:cs typeface="Arial"/>
              </a:rPr>
              <a:t>Денис Кондратьев</a:t>
            </a:r>
          </a:p>
        </p:txBody>
      </p:sp>
      <p:pic>
        <p:nvPicPr>
          <p:cNvPr id="120" name="QR: screen-by-screen" descr="QR: screen-by-screen">
            <a:hlinkClick r:id="rIdSbsLink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434" y="2389584"/>
            <a:ext cx="2307431" cy="2307431"/>
          </a:xfrm>
          <a:prstGeom prst="rect">
            <a:avLst/>
          </a:prstGeom>
        </p:spPr>
      </p:pic>
      <p:sp>
        <p:nvSpPr>
          <p:cNvPr id="130" name="screen-by-screen"/>
          <p:cNvSpPr txBox="1"/>
          <p:nvPr/>
        </p:nvSpPr>
        <p:spPr>
          <a:xfrm>
            <a:off x="533400" y="5219700"/>
            <a:ext cx="3619500" cy="45720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2400" b="1" lang="ru-RU">
                <a:solidFill>
                  <a:srgbClr val="181818"/>
                </a:solidFill>
                <a:latin typeface="TT Norms Tochka Extended"/>
                <a:ea typeface="TT Norms Tochka Extended"/>
                <a:cs typeface="TT Norms Tochka Extended"/>
              </a:rPr>
              <a:t>screen-by-screen</a:t>
            </a:r>
          </a:p>
        </p:txBody>
      </p:sp>
      <p:sp>
        <p:nvSpPr>
          <p:cNvPr id="140" name="github.com/KondratevDenis/"/>
          <p:cNvSpPr txBox="1"/>
          <p:nvPr/>
        </p:nvSpPr>
        <p:spPr>
          <a:xfrm>
            <a:off x="533400" y="5800725"/>
            <a:ext cx="3619500" cy="24765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1300" b="0" lang="ru-RU">
                <a:solidFill>
                  <a:srgbClr val="555555"/>
                </a:solidFill>
                <a:latin typeface="Arial"/>
                <a:ea typeface="Arial"/>
                <a:cs typeface="Arial"/>
                <a:hlinkClick r:id="rIdSbsLink"/>
              </a:rPr>
              <a:t>github.com/KondratevDenis/</a:t>
            </a:r>
          </a:p>
        </p:txBody>
      </p:sp>
      <p:sp>
        <p:nvSpPr>
          <p:cNvPr id="150" name="screen-by-screen"/>
          <p:cNvSpPr txBox="1"/>
          <p:nvPr/>
        </p:nvSpPr>
        <p:spPr>
          <a:xfrm>
            <a:off x="533400" y="6048375"/>
            <a:ext cx="3619500" cy="24765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1300" b="0" lang="ru-RU">
                <a:solidFill>
                  <a:srgbClr val="555555"/>
                </a:solidFill>
                <a:latin typeface="Arial"/>
                <a:ea typeface="Arial"/>
                <a:cs typeface="Arial"/>
                <a:hlinkClick r:id="rIdSbsLink"/>
              </a:rPr>
              <a:t>screen-by-screen</a:t>
            </a:r>
          </a:p>
        </p:txBody>
      </p:sp>
      <p:pic>
        <p:nvPicPr>
          <p:cNvPr id="121" name="QR: Скиллы" descr="QR: Скиллы">
            <a:hlinkClick r:id="rIdSkillsLink"/>
          </p:cNvPr>
          <p:cNvPicPr>
            <a:picLocks noChangeAspect="1"/>
          </p:cNvPicPr>
          <p:nvPr/>
        </p:nvPicPr>
        <p:blipFill>
          <a:blip r:embed="rIdSkillsQR"/>
          <a:stretch>
            <a:fillRect/>
          </a:stretch>
        </p:blipFill>
        <p:spPr>
          <a:xfrm>
            <a:off x="4746927" y="2194227"/>
            <a:ext cx="2698147" cy="2698147"/>
          </a:xfrm>
          <a:prstGeom prst="rect">
            <a:avLst/>
          </a:prstGeom>
        </p:spPr>
      </p:pic>
      <p:sp>
        <p:nvSpPr>
          <p:cNvPr id="131" name="Скиллы"/>
          <p:cNvSpPr txBox="1"/>
          <p:nvPr/>
        </p:nvSpPr>
        <p:spPr>
          <a:xfrm>
            <a:off x="4286250" y="5219700"/>
            <a:ext cx="3619500" cy="45720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2400" b="1" lang="ru-RU">
                <a:solidFill>
                  <a:srgbClr val="181818"/>
                </a:solidFill>
                <a:latin typeface="TT Norms Tochka Extended"/>
                <a:ea typeface="TT Norms Tochka Extended"/>
                <a:cs typeface="TT Norms Tochka Extended"/>
              </a:rPr>
              <a:t>Скиллы</a:t>
            </a:r>
          </a:p>
        </p:txBody>
      </p:sp>
      <p:sp>
        <p:nvSpPr>
          <p:cNvPr id="141" name="github.com/KondratevDenis/"/>
          <p:cNvSpPr txBox="1"/>
          <p:nvPr/>
        </p:nvSpPr>
        <p:spPr>
          <a:xfrm>
            <a:off x="4286250" y="5800725"/>
            <a:ext cx="3619500" cy="24765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1300" b="0" lang="ru-RU">
                <a:solidFill>
                  <a:srgbClr val="555555"/>
                </a:solidFill>
                <a:latin typeface="Arial"/>
                <a:ea typeface="Arial"/>
                <a:cs typeface="Arial"/>
                <a:hlinkClick r:id="rIdSkillsLink"/>
              </a:rPr>
              <a:t>github.com/KondratevDenis/</a:t>
            </a:r>
          </a:p>
        </p:txBody>
      </p:sp>
      <p:sp>
        <p:nvSpPr>
          <p:cNvPr id="151" name="agent-skills"/>
          <p:cNvSpPr txBox="1"/>
          <p:nvPr/>
        </p:nvSpPr>
        <p:spPr>
          <a:xfrm>
            <a:off x="4286250" y="6048375"/>
            <a:ext cx="3619500" cy="24765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1300" b="0" lang="ru-RU">
                <a:solidFill>
                  <a:srgbClr val="555555"/>
                </a:solidFill>
                <a:latin typeface="Arial"/>
                <a:ea typeface="Arial"/>
                <a:cs typeface="Arial"/>
                <a:hlinkClick r:id="rIdSkillsLink"/>
              </a:rPr>
              <a:t>agent-skills</a:t>
            </a:r>
          </a:p>
        </p:txBody>
      </p:sp>
      <p:pic>
        <p:nvPicPr>
          <p:cNvPr id="122" name="QR: Telegram" descr="QR: Telegram">
            <a:hlinkClick r:id="rIdTelegramLink"/>
          </p:cNvPr>
          <p:cNvPicPr>
            <a:picLocks noChangeAspect="1"/>
          </p:cNvPicPr>
          <p:nvPr/>
        </p:nvPicPr>
        <p:blipFill>
          <a:blip r:embed="rIdTelegramQR"/>
          <a:stretch>
            <a:fillRect/>
          </a:stretch>
        </p:blipFill>
        <p:spPr>
          <a:xfrm>
            <a:off x="8674098" y="2368548"/>
            <a:ext cx="2349503" cy="2349503"/>
          </a:xfrm>
          <a:prstGeom prst="rect">
            <a:avLst/>
          </a:prstGeom>
        </p:spPr>
      </p:pic>
      <p:sp>
        <p:nvSpPr>
          <p:cNvPr id="132" name="Telegram"/>
          <p:cNvSpPr txBox="1"/>
          <p:nvPr/>
        </p:nvSpPr>
        <p:spPr>
          <a:xfrm>
            <a:off x="8039100" y="5219700"/>
            <a:ext cx="3619500" cy="45720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2400" b="1" lang="ru-RU">
                <a:solidFill>
                  <a:srgbClr val="181818"/>
                </a:solidFill>
                <a:latin typeface="TT Norms Tochka Extended"/>
                <a:ea typeface="TT Norms Tochka Extended"/>
                <a:cs typeface="TT Norms Tochka Extended"/>
              </a:rPr>
              <a:t>Telegram</a:t>
            </a:r>
          </a:p>
        </p:txBody>
      </p:sp>
      <p:sp>
        <p:nvSpPr>
          <p:cNvPr id="142" name="@kondratev_d"/>
          <p:cNvSpPr txBox="1"/>
          <p:nvPr/>
        </p:nvSpPr>
        <p:spPr>
          <a:xfrm>
            <a:off x="8039100" y="5800725"/>
            <a:ext cx="3619500" cy="247650"/>
          </a:xfrm>
          <a:prstGeom prst="rect">
            <a:avLst/>
          </a:prstGeom>
          <a:noFill/>
          <a:ln>
            <a:noFill/>
          </a:ln>
        </p:spPr>
        <p:txBody>
          <a:bodyPr anchor="ctr" wrap="none" lIns="0" rIns="0" tIns="0" bIns="0">
            <a:noAutofit/>
          </a:bodyPr>
          <a:lstStyle/>
          <a:p>
            <a:pPr algn="ctr" marL="0" indent="0">
              <a:buNone/>
            </a:pPr>
            <a:r>
              <a:rPr sz="1300" b="0" lang="ru-RU">
                <a:solidFill>
                  <a:srgbClr val="555555"/>
                </a:solidFill>
                <a:latin typeface="Arial"/>
                <a:ea typeface="Arial"/>
                <a:cs typeface="Arial"/>
                <a:hlinkClick r:id="rIdTelegramLink"/>
              </a:rPr>
              <a:t>@kondratev_d</a:t>
            </a:r>
          </a:p>
        </p:txBody>
      </p:sp>
    </p:spTree>
    <p:extLst>
      <p:ext uri="{BB962C8B-B14F-4D97-AF65-F5344CB8AC3E}">
        <p14:creationId xmlns:p14="http://schemas.microsoft.com/office/powerpoint/2010/main" val="4178426587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презентаций_HRB">
  <a:themeElements>
    <a:clrScheme name="Пользовательские 1">
      <a:dk1>
        <a:srgbClr val="181818"/>
      </a:dk1>
      <a:lt1>
        <a:srgbClr val="FFFFFF"/>
      </a:lt1>
      <a:dk2>
        <a:srgbClr val="181818"/>
      </a:dk2>
      <a:lt2>
        <a:srgbClr val="EAEAEA"/>
      </a:lt2>
      <a:accent1>
        <a:srgbClr val="7D41E0"/>
      </a:accent1>
      <a:accent2>
        <a:srgbClr val="7D41DF"/>
      </a:accent2>
      <a:accent3>
        <a:srgbClr val="E5DBFD"/>
      </a:accent3>
      <a:accent4>
        <a:srgbClr val="E5DBFD"/>
      </a:accent4>
      <a:accent5>
        <a:srgbClr val="D2EFFE"/>
      </a:accent5>
      <a:accent6>
        <a:srgbClr val="D2EFFE"/>
      </a:accent6>
      <a:hlink>
        <a:srgbClr val="7F41E1"/>
      </a:hlink>
      <a:folHlink>
        <a:srgbClr val="B79FE9"/>
      </a:folHlink>
    </a:clrScheme>
    <a:fontScheme name="Точка">
      <a:majorFont>
        <a:latin typeface="TT Norms Tochka Extended"/>
        <a:ea typeface=""/>
        <a:cs typeface=""/>
      </a:majorFont>
      <a:minorFont>
        <a:latin typeface="TT Norms Tochka Extended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lIns="144000" tIns="72000" rIns="144000" bIns="144000" rtlCol="0" anchor="t"/>
      <a:lstStyle>
        <a:defPPr algn="l">
          <a:spcAft>
            <a:spcPts val="600"/>
          </a:spcAft>
          <a:defRPr sz="20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10000"/>
          </a:lnSpc>
          <a:spcAft>
            <a:spcPts val="600"/>
          </a:spcAft>
          <a:defRPr sz="200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Шаблон презентаций_HRB" id="{50BA2F3C-9ACE-CA40-A739-9BC08FE1910B}" vid="{582B5C6A-34B6-AE49-88A1-69F4CC8B755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rial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TT Norms Tochka Extended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TT Norms Tochka Extended"/>
        <a:font script="Hebr" typeface="TT Norms Tochka Extende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T Norms Tochka Extended"/>
        <a:font script="Uigh" typeface="Microsoft Uighur"/>
        <a:font script="Geor" typeface="Sylfaen"/>
        <a:font script="Armn" typeface="TT Norms Tochka Extended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rial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TT Norms Tochka Extended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TT Norms Tochka Extended"/>
        <a:font script="Hebr" typeface="TT Norms Tochka Extende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T Norms Tochka Extended"/>
        <a:font script="Uigh" typeface="Microsoft Uighur"/>
        <a:font script="Geor" typeface="Sylfaen"/>
        <a:font script="Armn" typeface="TT Norms Tochka Extended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презентаций_HRB</Template>
  <TotalTime>24451</TotalTime>
  <Words>1714</Words>
  <Application>Microsoft Macintosh PowerPoint</Application>
  <PresentationFormat>Widescreen</PresentationFormat>
  <Paragraphs>732</Paragraphs>
  <Slides>84</Slides>
  <Notes>85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0" baseType="lpstr">
      <vt:lpstr>ABC Gravity Compressed Cyrillic Ultra</vt:lpstr>
      <vt:lpstr>Arial</vt:lpstr>
      <vt:lpstr>TT Norms Tochka Ext Medium</vt:lpstr>
      <vt:lpstr>TT Norms Tochka Ext Normal</vt:lpstr>
      <vt:lpstr>Шаблон презентаций_HRB</vt:lpstr>
      <vt:lpstr>ФРОНТЕНД НА НЕЙРОНКАХ</vt:lpstr>
      <vt:lpstr>Денис Кондратьев</vt:lpstr>
      <vt:lpstr>АНАЛОГИЯ</vt:lpstr>
      <vt:lpstr>Мастер</vt:lpstr>
      <vt:lpstr>Каждый день новый мастер</vt:lpstr>
      <vt:lpstr>Инструменты</vt:lpstr>
      <vt:lpstr>Инструменты</vt:lpstr>
      <vt:lpstr>Как объяснить, что делать?</vt:lpstr>
      <vt:lpstr>Без дизайн-проекта</vt:lpstr>
      <vt:lpstr>Без дизайн-проекта: плюсы и минусы</vt:lpstr>
      <vt:lpstr>Без дизайн-проекта: плюсы и минусы</vt:lpstr>
      <vt:lpstr>Дизайн-проект</vt:lpstr>
      <vt:lpstr>Без дизайн-проекта: плюсы и минусы</vt:lpstr>
      <vt:lpstr>Без дизайн-проекта: плюсы и минусы</vt:lpstr>
      <vt:lpstr>Промптинг</vt:lpstr>
      <vt:lpstr>Промптинг</vt:lpstr>
      <vt:lpstr>Почему OpenSpec</vt:lpstr>
      <vt:lpstr>Спецификации в команде</vt:lpstr>
      <vt:lpstr>Спецификации в команде</vt:lpstr>
      <vt:lpstr>Спецификации в команде</vt:lpstr>
      <vt:lpstr>ФУНКЦИОНАЛ ГОТОВ</vt:lpstr>
      <vt:lpstr>«Хорошо» и «идеально»</vt:lpstr>
      <vt:lpstr>Замеры</vt:lpstr>
      <vt:lpstr>Инструменты для замеров</vt:lpstr>
      <vt:lpstr>Инструменты для замеров</vt:lpstr>
      <vt:lpstr>Инструменты для замеров</vt:lpstr>
      <vt:lpstr>Инструменты для замеров</vt:lpstr>
      <vt:lpstr>Два уровня скиллов</vt:lpstr>
      <vt:lpstr>Инструменты для замеров</vt:lpstr>
      <vt:lpstr>Одна страница Figma</vt:lpstr>
      <vt:lpstr>SCREEN-BY-SCREEN</vt:lpstr>
      <vt:lpstr>Команды screen-by-screen</vt:lpstr>
      <vt:lpstr>Состояние между сессиями</vt:lpstr>
      <vt:lpstr>Проверка чек-листа</vt:lpstr>
      <vt:lpstr>sbs:explore</vt:lpstr>
      <vt:lpstr>Запуск sbs:explore</vt:lpstr>
      <vt:lpstr>Список для проверки</vt:lpstr>
      <vt:lpstr>Список для проверки</vt:lpstr>
      <vt:lpstr>Список для проверки</vt:lpstr>
      <vt:lpstr>Утверждаем объём</vt:lpstr>
      <vt:lpstr>sbs:propose</vt:lpstr>
      <vt:lpstr>sbs:propose</vt:lpstr>
      <vt:lpstr>sbs:propose</vt:lpstr>
      <vt:lpstr>Проход по сценарию</vt:lpstr>
      <vt:lpstr>Проход по сценарию</vt:lpstr>
      <vt:lpstr>Проход по сценарию</vt:lpstr>
      <vt:lpstr>Размер расхождения</vt:lpstr>
      <vt:lpstr>Вопросы после сверки</vt:lpstr>
      <vt:lpstr>Вопросы после сверки</vt:lpstr>
      <vt:lpstr>Чек-лист группы</vt:lpstr>
      <vt:lpstr>Чек-лист группы</vt:lpstr>
      <vt:lpstr>Чек-лист группы</vt:lpstr>
      <vt:lpstr>Чек-лист группы</vt:lpstr>
      <vt:lpstr>Протокол проверки</vt:lpstr>
      <vt:lpstr>sbs:fix</vt:lpstr>
      <vt:lpstr>Фикс и повторная проверка</vt:lpstr>
      <vt:lpstr>Фикс и повторная проверка</vt:lpstr>
      <vt:lpstr>Фикс и повторная проверка</vt:lpstr>
      <vt:lpstr>Приёмка группы</vt:lpstr>
      <vt:lpstr>Приёмка группы</vt:lpstr>
      <vt:lpstr>Фикс и повторная проверка</vt:lpstr>
      <vt:lpstr>Фикс и повторная проверка</vt:lpstr>
      <vt:lpstr>Фикс и повторная проверка</vt:lpstr>
      <vt:lpstr>Фикс и повторная проверка</vt:lpstr>
      <vt:lpstr>sbs:archive</vt:lpstr>
      <vt:lpstr>Бюрократия</vt:lpstr>
      <vt:lpstr>Когда подход помогает</vt:lpstr>
      <vt:lpstr>Приоритет: качество</vt:lpstr>
      <vt:lpstr>Качество и скорость</vt:lpstr>
      <vt:lpstr>Качество, скорость, стоимость</vt:lpstr>
      <vt:lpstr>Чистый контекст имеет цену</vt:lpstr>
      <vt:lpstr>Качество макетов</vt:lpstr>
      <vt:lpstr>Наш опыт</vt:lpstr>
      <vt:lpstr>ЦИФРЫ</vt:lpstr>
      <vt:lpstr>Как считали</vt:lpstr>
      <vt:lpstr>Сроки: результат</vt:lpstr>
      <vt:lpstr>Подзадачи и story  меняются по-разному</vt:lpstr>
      <vt:lpstr>OpenSpec: среднее на story</vt:lpstr>
      <vt:lpstr>SBS: среднее на story</vt:lpstr>
      <vt:lpstr>Стоимость: сводная таблица</vt:lpstr>
      <vt:lpstr>Итог</vt:lpstr>
      <vt:lpstr>Итог</vt:lpstr>
      <vt:lpstr>Итог</vt:lpstr>
      <vt:lpstr>Материалы доклада screen-by-screen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Антон Приходько</dc:creator>
  <cp:lastModifiedBy>Ксения Кальченко</cp:lastModifiedBy>
  <cp:revision>143</cp:revision>
  <dcterms:created xsi:type="dcterms:W3CDTF">2025-12-26T21:04:07Z</dcterms:created>
  <dcterms:modified xsi:type="dcterms:W3CDTF">2026-10-20T10:51:52Z</dcterms:modified>
</cp:coreProperties>
</file>