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88"/>
  </p:notesMasterIdLst>
  <p:handoutMasterIdLst>
    <p:handoutMasterId r:id="rId189"/>
  </p:handoutMasterIdLst>
  <p:sldIdLst>
    <p:sldId id="986" r:id="rId2"/>
    <p:sldId id="1277" r:id="rId3"/>
    <p:sldId id="1278" r:id="rId4"/>
    <p:sldId id="1119" r:id="rId5"/>
    <p:sldId id="1228" r:id="rId6"/>
    <p:sldId id="1302" r:id="rId7"/>
    <p:sldId id="1303" r:id="rId8"/>
    <p:sldId id="1304" r:id="rId9"/>
    <p:sldId id="989" r:id="rId10"/>
    <p:sldId id="1063" r:id="rId11"/>
    <p:sldId id="1064" r:id="rId12"/>
    <p:sldId id="1062" r:id="rId13"/>
    <p:sldId id="991" r:id="rId14"/>
    <p:sldId id="994" r:id="rId15"/>
    <p:sldId id="1057" r:id="rId16"/>
    <p:sldId id="1058" r:id="rId17"/>
    <p:sldId id="1059" r:id="rId18"/>
    <p:sldId id="1060" r:id="rId19"/>
    <p:sldId id="1061" r:id="rId20"/>
    <p:sldId id="1216" r:id="rId21"/>
    <p:sldId id="995" r:id="rId22"/>
    <p:sldId id="1180" r:id="rId23"/>
    <p:sldId id="1181" r:id="rId24"/>
    <p:sldId id="1217" r:id="rId25"/>
    <p:sldId id="1121" r:id="rId26"/>
    <p:sldId id="1218" r:id="rId27"/>
    <p:sldId id="1048" r:id="rId28"/>
    <p:sldId id="1224" r:id="rId29"/>
    <p:sldId id="1222" r:id="rId30"/>
    <p:sldId id="1221" r:id="rId31"/>
    <p:sldId id="1220" r:id="rId32"/>
    <p:sldId id="1219" r:id="rId33"/>
    <p:sldId id="1002" r:id="rId34"/>
    <p:sldId id="1225" r:id="rId35"/>
    <p:sldId id="1078" r:id="rId36"/>
    <p:sldId id="1227" r:id="rId37"/>
    <p:sldId id="1226" r:id="rId38"/>
    <p:sldId id="1231" r:id="rId39"/>
    <p:sldId id="1232" r:id="rId40"/>
    <p:sldId id="1305" r:id="rId41"/>
    <p:sldId id="1306" r:id="rId42"/>
    <p:sldId id="1307" r:id="rId43"/>
    <p:sldId id="1308" r:id="rId44"/>
    <p:sldId id="736" r:id="rId45"/>
    <p:sldId id="1069" r:id="rId46"/>
    <p:sldId id="1230" r:id="rId47"/>
    <p:sldId id="1009" r:id="rId48"/>
    <p:sldId id="1229" r:id="rId49"/>
    <p:sldId id="1233" r:id="rId50"/>
    <p:sldId id="1235" r:id="rId51"/>
    <p:sldId id="1234" r:id="rId52"/>
    <p:sldId id="1242" r:id="rId53"/>
    <p:sldId id="1244" r:id="rId54"/>
    <p:sldId id="1243" r:id="rId55"/>
    <p:sldId id="1236" r:id="rId56"/>
    <p:sldId id="1241" r:id="rId57"/>
    <p:sldId id="1240" r:id="rId58"/>
    <p:sldId id="1239" r:id="rId59"/>
    <p:sldId id="1238" r:id="rId60"/>
    <p:sldId id="1237" r:id="rId61"/>
    <p:sldId id="1021" r:id="rId62"/>
    <p:sldId id="1245" r:id="rId63"/>
    <p:sldId id="1024" r:id="rId64"/>
    <p:sldId id="1025" r:id="rId65"/>
    <p:sldId id="1026" r:id="rId66"/>
    <p:sldId id="1246" r:id="rId67"/>
    <p:sldId id="1071" r:id="rId68"/>
    <p:sldId id="1027" r:id="rId69"/>
    <p:sldId id="1072" r:id="rId70"/>
    <p:sldId id="1028" r:id="rId71"/>
    <p:sldId id="1029" r:id="rId72"/>
    <p:sldId id="1030" r:id="rId73"/>
    <p:sldId id="1031" r:id="rId74"/>
    <p:sldId id="1247" r:id="rId75"/>
    <p:sldId id="1279" r:id="rId76"/>
    <p:sldId id="1248" r:id="rId77"/>
    <p:sldId id="1280" r:id="rId78"/>
    <p:sldId id="1249" r:id="rId79"/>
    <p:sldId id="1282" r:id="rId80"/>
    <p:sldId id="1283" r:id="rId81"/>
    <p:sldId id="1284" r:id="rId82"/>
    <p:sldId id="1251" r:id="rId83"/>
    <p:sldId id="1252" r:id="rId84"/>
    <p:sldId id="1285" r:id="rId85"/>
    <p:sldId id="1253" r:id="rId86"/>
    <p:sldId id="1254" r:id="rId87"/>
    <p:sldId id="1286" r:id="rId88"/>
    <p:sldId id="1287" r:id="rId89"/>
    <p:sldId id="1255" r:id="rId90"/>
    <p:sldId id="1288" r:id="rId91"/>
    <p:sldId id="1289" r:id="rId92"/>
    <p:sldId id="1256" r:id="rId93"/>
    <p:sldId id="1257" r:id="rId94"/>
    <p:sldId id="1258" r:id="rId95"/>
    <p:sldId id="1259" r:id="rId96"/>
    <p:sldId id="1260" r:id="rId97"/>
    <p:sldId id="1261" r:id="rId98"/>
    <p:sldId id="1131" r:id="rId99"/>
    <p:sldId id="1309" r:id="rId100"/>
    <p:sldId id="1310" r:id="rId101"/>
    <p:sldId id="1311" r:id="rId102"/>
    <p:sldId id="1312" r:id="rId103"/>
    <p:sldId id="1136" r:id="rId104"/>
    <p:sldId id="1155" r:id="rId105"/>
    <p:sldId id="1313" r:id="rId106"/>
    <p:sldId id="1137" r:id="rId107"/>
    <p:sldId id="1196" r:id="rId108"/>
    <p:sldId id="1195" r:id="rId109"/>
    <p:sldId id="1267" r:id="rId110"/>
    <p:sldId id="1266" r:id="rId111"/>
    <p:sldId id="1317" r:id="rId112"/>
    <p:sldId id="1318" r:id="rId113"/>
    <p:sldId id="1314" r:id="rId114"/>
    <p:sldId id="1151" r:id="rId115"/>
    <p:sldId id="1315" r:id="rId116"/>
    <p:sldId id="1316" r:id="rId117"/>
    <p:sldId id="1319" r:id="rId118"/>
    <p:sldId id="1265" r:id="rId119"/>
    <p:sldId id="1156" r:id="rId120"/>
    <p:sldId id="1320" r:id="rId121"/>
    <p:sldId id="1157" r:id="rId122"/>
    <p:sldId id="1322" r:id="rId123"/>
    <p:sldId id="1321" r:id="rId124"/>
    <p:sldId id="1323" r:id="rId125"/>
    <p:sldId id="1158" r:id="rId126"/>
    <p:sldId id="1197" r:id="rId127"/>
    <p:sldId id="1198" r:id="rId128"/>
    <p:sldId id="1271" r:id="rId129"/>
    <p:sldId id="1159" r:id="rId130"/>
    <p:sldId id="1324" r:id="rId131"/>
    <p:sldId id="1326" r:id="rId132"/>
    <p:sldId id="1325" r:id="rId133"/>
    <p:sldId id="1327" r:id="rId134"/>
    <p:sldId id="1160" r:id="rId135"/>
    <p:sldId id="1328" r:id="rId136"/>
    <p:sldId id="1331" r:id="rId137"/>
    <p:sldId id="1330" r:id="rId138"/>
    <p:sldId id="1329" r:id="rId139"/>
    <p:sldId id="1332" r:id="rId140"/>
    <p:sldId id="1201" r:id="rId141"/>
    <p:sldId id="1273" r:id="rId142"/>
    <p:sldId id="1272" r:id="rId143"/>
    <p:sldId id="1163" r:id="rId144"/>
    <p:sldId id="1333" r:id="rId145"/>
    <p:sldId id="1335" r:id="rId146"/>
    <p:sldId id="1334" r:id="rId147"/>
    <p:sldId id="1336" r:id="rId148"/>
    <p:sldId id="1337" r:id="rId149"/>
    <p:sldId id="1165" r:id="rId150"/>
    <p:sldId id="1338" r:id="rId151"/>
    <p:sldId id="1340" r:id="rId152"/>
    <p:sldId id="1343" r:id="rId153"/>
    <p:sldId id="1344" r:id="rId154"/>
    <p:sldId id="1346" r:id="rId155"/>
    <p:sldId id="1347" r:id="rId156"/>
    <p:sldId id="1348" r:id="rId157"/>
    <p:sldId id="1167" r:id="rId158"/>
    <p:sldId id="1349" r:id="rId159"/>
    <p:sldId id="1350" r:id="rId160"/>
    <p:sldId id="1207" r:id="rId161"/>
    <p:sldId id="1274" r:id="rId162"/>
    <p:sldId id="1275" r:id="rId163"/>
    <p:sldId id="1276" r:id="rId164"/>
    <p:sldId id="1173" r:id="rId165"/>
    <p:sldId id="1168" r:id="rId166"/>
    <p:sldId id="1356" r:id="rId167"/>
    <p:sldId id="1357" r:id="rId168"/>
    <p:sldId id="1358" r:id="rId169"/>
    <p:sldId id="1354" r:id="rId170"/>
    <p:sldId id="1359" r:id="rId171"/>
    <p:sldId id="1208" r:id="rId172"/>
    <p:sldId id="1038" r:id="rId173"/>
    <p:sldId id="1263" r:id="rId174"/>
    <p:sldId id="1293" r:id="rId175"/>
    <p:sldId id="1294" r:id="rId176"/>
    <p:sldId id="1295" r:id="rId177"/>
    <p:sldId id="1296" r:id="rId178"/>
    <p:sldId id="1300" r:id="rId179"/>
    <p:sldId id="1301" r:id="rId180"/>
    <p:sldId id="1176" r:id="rId181"/>
    <p:sldId id="1077" r:id="rId182"/>
    <p:sldId id="1262" r:id="rId183"/>
    <p:sldId id="1361" r:id="rId184"/>
    <p:sldId id="1360" r:id="rId185"/>
    <p:sldId id="998" r:id="rId186"/>
    <p:sldId id="953" r:id="rId187"/>
  </p:sldIdLst>
  <p:sldSz cx="19799300" cy="11160125"/>
  <p:notesSz cx="6858000" cy="9144000"/>
  <p:defaultTextStyle>
    <a:defPPr marL="0" marR="0" indent="0" algn="l" defTabSz="90006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00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nkoff Sans"/>
        <a:ea typeface="Tinkoff Sans"/>
        <a:cs typeface="Tinkoff Sans"/>
        <a:sym typeface="Tinkoff Sans"/>
      </a:defRPr>
    </a:lvl1pPr>
    <a:lvl2pPr marL="0" marR="0" indent="450029" algn="l" defTabSz="4500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nkoff Sans"/>
        <a:ea typeface="Tinkoff Sans"/>
        <a:cs typeface="Tinkoff Sans"/>
        <a:sym typeface="Tinkoff Sans"/>
      </a:defRPr>
    </a:lvl2pPr>
    <a:lvl3pPr marL="0" marR="0" indent="900060" algn="l" defTabSz="4500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nkoff Sans"/>
        <a:ea typeface="Tinkoff Sans"/>
        <a:cs typeface="Tinkoff Sans"/>
        <a:sym typeface="Tinkoff Sans"/>
      </a:defRPr>
    </a:lvl3pPr>
    <a:lvl4pPr marL="0" marR="0" indent="1350086" algn="l" defTabSz="4500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nkoff Sans"/>
        <a:ea typeface="Tinkoff Sans"/>
        <a:cs typeface="Tinkoff Sans"/>
        <a:sym typeface="Tinkoff Sans"/>
      </a:defRPr>
    </a:lvl4pPr>
    <a:lvl5pPr marL="0" marR="0" indent="1800120" algn="l" defTabSz="4500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nkoff Sans"/>
        <a:ea typeface="Tinkoff Sans"/>
        <a:cs typeface="Tinkoff Sans"/>
        <a:sym typeface="Tinkoff Sans"/>
      </a:defRPr>
    </a:lvl5pPr>
    <a:lvl6pPr marL="0" marR="0" indent="2250146" algn="l" defTabSz="4500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nkoff Sans"/>
        <a:ea typeface="Tinkoff Sans"/>
        <a:cs typeface="Tinkoff Sans"/>
        <a:sym typeface="Tinkoff Sans"/>
      </a:defRPr>
    </a:lvl6pPr>
    <a:lvl7pPr marL="0" marR="0" indent="2700177" algn="l" defTabSz="4500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nkoff Sans"/>
        <a:ea typeface="Tinkoff Sans"/>
        <a:cs typeface="Tinkoff Sans"/>
        <a:sym typeface="Tinkoff Sans"/>
      </a:defRPr>
    </a:lvl7pPr>
    <a:lvl8pPr marL="0" marR="0" indent="3150206" algn="l" defTabSz="4500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nkoff Sans"/>
        <a:ea typeface="Tinkoff Sans"/>
        <a:cs typeface="Tinkoff Sans"/>
        <a:sym typeface="Tinkoff Sans"/>
      </a:defRPr>
    </a:lvl8pPr>
    <a:lvl9pPr marL="0" marR="0" indent="3600237" algn="l" defTabSz="4500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7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nkoff Sans"/>
        <a:ea typeface="Tinkoff Sans"/>
        <a:cs typeface="Tinkoff Sans"/>
        <a:sym typeface="Tinkoff Sans"/>
      </a:defRPr>
    </a:lvl9pPr>
  </p:defaultTextStyle>
  <p:extLst>
    <p:ext uri="{521415D9-36F7-43E2-AB2F-B90AF26B5E84}">
      <p14:sectionLst xmlns:p14="http://schemas.microsoft.com/office/powerpoint/2010/main">
        <p14:section name="САМА ПРЕЗА" id="{8E7BBB99-F8FD-A449-BF30-D4C88A914CB5}">
          <p14:sldIdLst>
            <p14:sldId id="986"/>
            <p14:sldId id="1277"/>
            <p14:sldId id="1278"/>
            <p14:sldId id="1119"/>
            <p14:sldId id="1228"/>
            <p14:sldId id="1302"/>
            <p14:sldId id="1303"/>
            <p14:sldId id="1304"/>
            <p14:sldId id="989"/>
            <p14:sldId id="1063"/>
            <p14:sldId id="1064"/>
            <p14:sldId id="1062"/>
            <p14:sldId id="991"/>
            <p14:sldId id="994"/>
            <p14:sldId id="1057"/>
            <p14:sldId id="1058"/>
            <p14:sldId id="1059"/>
            <p14:sldId id="1060"/>
            <p14:sldId id="1061"/>
            <p14:sldId id="1216"/>
            <p14:sldId id="995"/>
            <p14:sldId id="1180"/>
            <p14:sldId id="1181"/>
            <p14:sldId id="1217"/>
            <p14:sldId id="1121"/>
            <p14:sldId id="1218"/>
            <p14:sldId id="1048"/>
            <p14:sldId id="1224"/>
            <p14:sldId id="1222"/>
            <p14:sldId id="1221"/>
            <p14:sldId id="1220"/>
            <p14:sldId id="1219"/>
            <p14:sldId id="1002"/>
            <p14:sldId id="1225"/>
            <p14:sldId id="1078"/>
            <p14:sldId id="1227"/>
            <p14:sldId id="1226"/>
            <p14:sldId id="1231"/>
            <p14:sldId id="1232"/>
            <p14:sldId id="1305"/>
            <p14:sldId id="1306"/>
            <p14:sldId id="1307"/>
            <p14:sldId id="1308"/>
            <p14:sldId id="736"/>
            <p14:sldId id="1069"/>
            <p14:sldId id="1230"/>
            <p14:sldId id="1009"/>
            <p14:sldId id="1229"/>
            <p14:sldId id="1233"/>
            <p14:sldId id="1235"/>
            <p14:sldId id="1234"/>
            <p14:sldId id="1242"/>
            <p14:sldId id="1244"/>
            <p14:sldId id="1243"/>
            <p14:sldId id="1236"/>
            <p14:sldId id="1241"/>
            <p14:sldId id="1240"/>
            <p14:sldId id="1239"/>
            <p14:sldId id="1238"/>
            <p14:sldId id="1237"/>
            <p14:sldId id="1021"/>
            <p14:sldId id="1245"/>
            <p14:sldId id="1024"/>
            <p14:sldId id="1025"/>
            <p14:sldId id="1026"/>
            <p14:sldId id="1246"/>
            <p14:sldId id="1071"/>
            <p14:sldId id="1027"/>
            <p14:sldId id="1072"/>
            <p14:sldId id="1028"/>
            <p14:sldId id="1029"/>
            <p14:sldId id="1030"/>
            <p14:sldId id="1031"/>
            <p14:sldId id="1247"/>
            <p14:sldId id="1279"/>
            <p14:sldId id="1248"/>
            <p14:sldId id="1280"/>
            <p14:sldId id="1249"/>
            <p14:sldId id="1282"/>
            <p14:sldId id="1283"/>
            <p14:sldId id="1284"/>
            <p14:sldId id="1251"/>
            <p14:sldId id="1252"/>
            <p14:sldId id="1285"/>
            <p14:sldId id="1253"/>
            <p14:sldId id="1254"/>
            <p14:sldId id="1286"/>
            <p14:sldId id="1287"/>
            <p14:sldId id="1255"/>
            <p14:sldId id="1288"/>
            <p14:sldId id="1289"/>
            <p14:sldId id="1256"/>
            <p14:sldId id="1257"/>
            <p14:sldId id="1258"/>
            <p14:sldId id="1259"/>
            <p14:sldId id="1260"/>
            <p14:sldId id="1261"/>
            <p14:sldId id="1131"/>
            <p14:sldId id="1309"/>
            <p14:sldId id="1310"/>
            <p14:sldId id="1311"/>
            <p14:sldId id="1312"/>
            <p14:sldId id="1136"/>
            <p14:sldId id="1155"/>
            <p14:sldId id="1313"/>
            <p14:sldId id="1137"/>
            <p14:sldId id="1196"/>
            <p14:sldId id="1195"/>
            <p14:sldId id="1267"/>
            <p14:sldId id="1266"/>
            <p14:sldId id="1317"/>
            <p14:sldId id="1318"/>
            <p14:sldId id="1314"/>
            <p14:sldId id="1151"/>
            <p14:sldId id="1315"/>
            <p14:sldId id="1316"/>
            <p14:sldId id="1319"/>
            <p14:sldId id="1265"/>
            <p14:sldId id="1156"/>
            <p14:sldId id="1320"/>
            <p14:sldId id="1157"/>
            <p14:sldId id="1322"/>
            <p14:sldId id="1321"/>
            <p14:sldId id="1323"/>
            <p14:sldId id="1158"/>
            <p14:sldId id="1197"/>
            <p14:sldId id="1198"/>
            <p14:sldId id="1271"/>
            <p14:sldId id="1159"/>
            <p14:sldId id="1324"/>
            <p14:sldId id="1326"/>
            <p14:sldId id="1325"/>
            <p14:sldId id="1327"/>
            <p14:sldId id="1160"/>
            <p14:sldId id="1328"/>
            <p14:sldId id="1331"/>
            <p14:sldId id="1330"/>
            <p14:sldId id="1329"/>
            <p14:sldId id="1332"/>
            <p14:sldId id="1201"/>
            <p14:sldId id="1273"/>
            <p14:sldId id="1272"/>
            <p14:sldId id="1163"/>
            <p14:sldId id="1333"/>
            <p14:sldId id="1335"/>
            <p14:sldId id="1334"/>
            <p14:sldId id="1336"/>
            <p14:sldId id="1337"/>
            <p14:sldId id="1165"/>
            <p14:sldId id="1338"/>
            <p14:sldId id="1340"/>
            <p14:sldId id="1343"/>
            <p14:sldId id="1344"/>
            <p14:sldId id="1346"/>
            <p14:sldId id="1347"/>
            <p14:sldId id="1348"/>
            <p14:sldId id="1167"/>
            <p14:sldId id="1349"/>
            <p14:sldId id="1350"/>
            <p14:sldId id="1207"/>
            <p14:sldId id="1274"/>
            <p14:sldId id="1275"/>
            <p14:sldId id="1276"/>
            <p14:sldId id="1173"/>
            <p14:sldId id="1168"/>
            <p14:sldId id="1356"/>
            <p14:sldId id="1357"/>
            <p14:sldId id="1358"/>
            <p14:sldId id="1354"/>
            <p14:sldId id="1359"/>
            <p14:sldId id="1208"/>
            <p14:sldId id="1038"/>
            <p14:sldId id="1263"/>
            <p14:sldId id="1293"/>
            <p14:sldId id="1294"/>
            <p14:sldId id="1295"/>
            <p14:sldId id="1296"/>
            <p14:sldId id="1300"/>
            <p14:sldId id="1301"/>
            <p14:sldId id="1176"/>
            <p14:sldId id="1077"/>
            <p14:sldId id="1262"/>
            <p14:sldId id="1361"/>
            <p14:sldId id="1360"/>
            <p14:sldId id="998"/>
            <p14:sldId id="95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Ruslan Fedas" initials="RF" lastIdx="1" clrIdx="1">
    <p:extLst>
      <p:ext uri="{19B8F6BF-5375-455C-9EA6-DF929625EA0E}">
        <p15:presenceInfo xmlns:p15="http://schemas.microsoft.com/office/powerpoint/2012/main" userId="Ruslan Fed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2A2A2B"/>
    <a:srgbClr val="333333"/>
    <a:srgbClr val="FFFFFF"/>
    <a:srgbClr val="FFF9EF"/>
    <a:srgbClr val="F6F4F4"/>
    <a:srgbClr val="1F1E24"/>
    <a:srgbClr val="292A2B"/>
    <a:srgbClr val="9F9DFF"/>
    <a:srgbClr val="E0B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EEACB"/>
          </a:solidFill>
        </a:fill>
      </a:tcStyle>
    </a:wholeTbl>
    <a:band2H>
      <a:tcTxStyle/>
      <a:tcStyle>
        <a:tcBdr/>
        <a:fill>
          <a:solidFill>
            <a:srgbClr val="FEF5E7"/>
          </a:solidFill>
        </a:fill>
      </a:tcStyle>
    </a:band2H>
    <a:firstCol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0D0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CCFF"/>
          </a:solidFill>
        </a:fill>
      </a:tcStyle>
    </a:wholeTbl>
    <a:band2H>
      <a:tcTxStyle/>
      <a:tcStyle>
        <a:tcBdr/>
        <a:fill>
          <a:solidFill>
            <a:srgbClr val="EAE7FF"/>
          </a:solidFill>
        </a:fill>
      </a:tcStyle>
    </a:band2H>
    <a:firstCol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lumOff val="3235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chemeClr val="accent2">
              <a:lumOff val="3235"/>
            </a:schemeClr>
          </a:solidFill>
        </a:fill>
      </a:tcStyle>
    </a:band2H>
    <a:firstCol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inkoff Sans"/>
          <a:ea typeface="Tinkoff Sans"/>
          <a:cs typeface="Tinkoff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inkoff Sans"/>
          <a:ea typeface="Tinkoff Sans"/>
          <a:cs typeface="Tinkoff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09"/>
    <p:restoredTop sz="95961"/>
  </p:normalViewPr>
  <p:slideViewPr>
    <p:cSldViewPr snapToGrid="0" snapToObjects="1" showGuides="1">
      <p:cViewPr>
        <p:scale>
          <a:sx n="80" d="100"/>
          <a:sy n="80" d="100"/>
        </p:scale>
        <p:origin x="352" y="3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 snapToObjects="1" showGuides="1">
      <p:cViewPr varScale="1">
        <p:scale>
          <a:sx n="106" d="100"/>
          <a:sy n="106" d="100"/>
        </p:scale>
        <p:origin x="25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viewProps" Target="view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heme" Target="theme/theme1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commentAuthors" Target="commentAuthor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83D989E-EF15-6F48-AA4B-731FAEF118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C4CF683-EEF1-4645-87EB-D55DCC4953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206CE-BBC7-5648-9AD8-918B797FE8E8}" type="datetimeFigureOut">
              <a:rPr lang="ru-RU" smtClean="0"/>
              <a:t>18.10.2025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9581FD-2C33-5D4D-8228-B60CABE32A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B57F81C-FF75-FE4D-AA1C-3BDE570DF5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E2138-0C2A-DB4B-942A-F7E05EC66FC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7169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Shape 86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862" name="Shape 8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378" b="0" i="0">
        <a:solidFill>
          <a:schemeClr val="tx1"/>
        </a:solidFill>
        <a:highlight>
          <a:srgbClr val="FFFF00"/>
        </a:highlight>
        <a:latin typeface="Tinkoff Sans" panose="02000506050000020004" pitchFamily="2" charset="0"/>
        <a:ea typeface="+mj-ea"/>
        <a:cs typeface="+mj-cs"/>
        <a:sym typeface="Calibri"/>
      </a:defRPr>
    </a:lvl1pPr>
    <a:lvl2pPr indent="225015" latinLnBrk="0">
      <a:defRPr sz="1181">
        <a:latin typeface="+mj-lt"/>
        <a:ea typeface="+mj-ea"/>
        <a:cs typeface="+mj-cs"/>
        <a:sym typeface="Calibri"/>
      </a:defRPr>
    </a:lvl2pPr>
    <a:lvl3pPr indent="450029" latinLnBrk="0">
      <a:defRPr sz="1181">
        <a:latin typeface="+mj-lt"/>
        <a:ea typeface="+mj-ea"/>
        <a:cs typeface="+mj-cs"/>
        <a:sym typeface="Calibri"/>
      </a:defRPr>
    </a:lvl3pPr>
    <a:lvl4pPr indent="675045" latinLnBrk="0">
      <a:defRPr sz="1181">
        <a:latin typeface="+mj-lt"/>
        <a:ea typeface="+mj-ea"/>
        <a:cs typeface="+mj-cs"/>
        <a:sym typeface="Calibri"/>
      </a:defRPr>
    </a:lvl4pPr>
    <a:lvl5pPr indent="900060" latinLnBrk="0">
      <a:defRPr sz="1181">
        <a:latin typeface="+mj-lt"/>
        <a:ea typeface="+mj-ea"/>
        <a:cs typeface="+mj-cs"/>
        <a:sym typeface="Calibri"/>
      </a:defRPr>
    </a:lvl5pPr>
    <a:lvl6pPr indent="1125075" latinLnBrk="0">
      <a:defRPr sz="1181">
        <a:latin typeface="+mj-lt"/>
        <a:ea typeface="+mj-ea"/>
        <a:cs typeface="+mj-cs"/>
        <a:sym typeface="Calibri"/>
      </a:defRPr>
    </a:lvl6pPr>
    <a:lvl7pPr indent="1350086" latinLnBrk="0">
      <a:defRPr sz="1181">
        <a:latin typeface="+mj-lt"/>
        <a:ea typeface="+mj-ea"/>
        <a:cs typeface="+mj-cs"/>
        <a:sym typeface="Calibri"/>
      </a:defRPr>
    </a:lvl7pPr>
    <a:lvl8pPr indent="1575102" latinLnBrk="0">
      <a:defRPr sz="1181">
        <a:latin typeface="+mj-lt"/>
        <a:ea typeface="+mj-ea"/>
        <a:cs typeface="+mj-cs"/>
        <a:sym typeface="Calibri"/>
      </a:defRPr>
    </a:lvl8pPr>
    <a:lvl9pPr indent="1800120" latinLnBrk="0">
      <a:defRPr sz="1181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3" Type="http://schemas.openxmlformats.org/officeDocument/2006/relationships/hyperlink" Target="app://obsidian.md/index.html#%D0%B8%D0%BD%D1%82%D0%B5%D1%80%D0%B0%D0%BA%D1%82%D0%B8%D0%B2" TargetMode="External"/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3" Type="http://schemas.openxmlformats.org/officeDocument/2006/relationships/hyperlink" Target="app://obsidian.md/index.html#%D0%B8%D0%BD%D1%82%D0%B5%D1%80%D0%B0%D0%BA%D1%82%D0%B8%D0%B2" TargetMode="External"/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3" Type="http://schemas.openxmlformats.org/officeDocument/2006/relationships/hyperlink" Target="app://obsidian.md/index.html#%D0%B8%D0%BD%D1%82%D0%B5%D1%80%D0%B0%D0%BA%D1%82%D0%B8%D0%B2" TargetMode="External"/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/>
                </a:solidFill>
                <a:highlight>
                  <a:srgbClr val="006400"/>
                </a:highlight>
                <a:latin typeface="Tinkoff Sans"/>
                <a:ea typeface="+mj-ea"/>
                <a:cs typeface="+mj-cs"/>
              </a:rPr>
              <a:t>-не про мл</a:t>
            </a:r>
          </a:p>
          <a:p>
            <a:pPr>
              <a:defRPr/>
            </a:pP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/>
                </a:solidFill>
                <a:highlight>
                  <a:srgbClr val="006400"/>
                </a:highlight>
                <a:latin typeface="Tinkoff Sans"/>
                <a:ea typeface="+mj-ea"/>
                <a:cs typeface="+mj-cs"/>
              </a:rPr>
              <a:t>- про череду нестандартных решений</a:t>
            </a:r>
          </a:p>
          <a:p>
            <a:pPr>
              <a:defRPr/>
            </a:pPr>
            <a:r>
              <a:rPr lang="ru-RU" sz="1200" b="0" i="0" u="none" strike="noStrike" cap="none" spc="0" dirty="0">
                <a:ln>
                  <a:noFill/>
                </a:ln>
                <a:solidFill>
                  <a:schemeClr val="bg1"/>
                </a:solidFill>
                <a:highlight>
                  <a:srgbClr val="006400"/>
                </a:highlight>
                <a:latin typeface="Tinkoff Sans"/>
                <a:ea typeface="+mj-ea"/>
                <a:cs typeface="+mj-cs"/>
              </a:rPr>
              <a:t>- много решений — </a:t>
            </a:r>
            <a:r>
              <a:rPr lang="ru-RU" sz="1200" b="0" i="0" u="none" strike="noStrike" cap="none" spc="0" dirty="0" err="1">
                <a:ln>
                  <a:noFill/>
                </a:ln>
                <a:solidFill>
                  <a:schemeClr val="bg1"/>
                </a:solidFill>
                <a:highlight>
                  <a:srgbClr val="006400"/>
                </a:highlight>
                <a:latin typeface="Tinkoff Sans"/>
                <a:ea typeface="+mj-ea"/>
                <a:cs typeface="+mj-cs"/>
              </a:rPr>
              <a:t>верхнеуровнево</a:t>
            </a:r>
            <a:endParaRPr lang="ru-RU" sz="1200" b="0" i="0" u="none" strike="noStrike" cap="none" spc="0" dirty="0">
              <a:ln>
                <a:noFill/>
              </a:ln>
              <a:solidFill>
                <a:schemeClr val="bg1"/>
              </a:solidFill>
              <a:highlight>
                <a:srgbClr val="006400"/>
              </a:highlight>
              <a:latin typeface="Tinkoff Sans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49085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Высота 5642м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0933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Shape 1576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7" name="Shape 15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400" b="0" i="0" u="none" dirty="0" err="1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Voicekit</a:t>
            </a:r>
            <a:r>
              <a:rPr lang="ru-RU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 - платформа для распознавания и синтеза речи в реальном времени</a:t>
            </a:r>
            <a:r>
              <a:rPr lang="en-US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. </a:t>
            </a:r>
          </a:p>
          <a:p>
            <a:pPr>
              <a:defRPr/>
            </a:pPr>
            <a:endParaRPr lang="en-US" sz="1400" b="0" i="0" u="none" dirty="0">
              <a:solidFill>
                <a:schemeClr val="tx1"/>
              </a:solidFill>
              <a:highlight>
                <a:srgbClr val="006400"/>
              </a:highlight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en-US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```</a:t>
            </a:r>
          </a:p>
          <a:p>
            <a:pPr>
              <a:defRPr/>
            </a:pPr>
            <a:r>
              <a:rPr lang="ru-RU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Но тут стоит сказать, что конкретно наша команда имеет постфикс "</a:t>
            </a:r>
            <a:r>
              <a:rPr lang="ru-RU" sz="1400" b="0" i="0" u="none" dirty="0" err="1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бэкэнд</a:t>
            </a:r>
            <a:r>
              <a:rPr lang="ru-RU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" в своем названии, а это значит, что занимаемся мы чем угодно, но не </a:t>
            </a:r>
            <a:r>
              <a:rPr lang="ru-RU" sz="1400" b="0" i="0" u="none" dirty="0" err="1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эмэлем</a:t>
            </a:r>
            <a:r>
              <a:rPr lang="ru-RU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.</a:t>
            </a:r>
          </a:p>
          <a:p>
            <a:pPr>
              <a:defRPr/>
            </a:pPr>
            <a:endParaRPr lang="ru-RU" sz="1400" b="0" i="0" u="none" dirty="0">
              <a:solidFill>
                <a:schemeClr val="tx1"/>
              </a:solidFill>
              <a:highlight>
                <a:srgbClr val="006400"/>
              </a:highlight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Под чем угодно мы понимаем в основном бэкэ0нд, дево0пс, эсэръе0 и конечно куа0—</a:t>
            </a:r>
            <a:r>
              <a:rPr lang="ru-RU" sz="1400" b="0" i="0" u="none" dirty="0" err="1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чество</a:t>
            </a:r>
            <a:r>
              <a:rPr lang="ru-RU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.</a:t>
            </a:r>
          </a:p>
          <a:p>
            <a:pPr>
              <a:defRPr/>
            </a:pPr>
            <a:r>
              <a:rPr lang="ru-RU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Самой же, эмэ0ль-части мы касаемся — постольку поскольку и будем рассматривать ее как черный ящик</a:t>
            </a:r>
          </a:p>
          <a:p>
            <a:pPr>
              <a:defRPr/>
            </a:pPr>
            <a:endParaRPr lang="en-US" sz="1400" b="0" i="0" u="none" dirty="0">
              <a:solidFill>
                <a:schemeClr val="tx1"/>
              </a:solidFill>
              <a:highlight>
                <a:srgbClr val="006400"/>
              </a:highlight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en-US" sz="1400" b="0" i="0" u="none" dirty="0">
              <a:solidFill>
                <a:schemeClr val="tx1"/>
              </a:solidFill>
              <a:highlight>
                <a:srgbClr val="006400"/>
              </a:highlight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en-US" sz="1400" b="0" i="0" u="none" dirty="0">
                <a:solidFill>
                  <a:schemeClr val="tx1"/>
                </a:solidFill>
                <a:highlight>
                  <a:srgbClr val="006400"/>
                </a:highlight>
                <a:latin typeface="Arial"/>
                <a:ea typeface="Arial"/>
                <a:cs typeface="Arial"/>
              </a:rPr>
              <a:t>```</a:t>
            </a:r>
            <a:endParaRPr lang="ru-RU" sz="1400" b="0" i="0" u="none" dirty="0">
              <a:solidFill>
                <a:schemeClr val="tx1"/>
              </a:solidFill>
              <a:highlight>
                <a:srgbClr val="006400"/>
              </a:highlight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0607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690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944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684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Shape 1576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7" name="Shape 15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1808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Ну, всё, давайте лучше я сам дальше расскажу. Еще не хватало, чтобы все отсюда с кредитами вышли.</a:t>
            </a:r>
          </a:p>
        </p:txBody>
      </p:sp>
    </p:spTree>
    <p:extLst>
      <p:ext uri="{BB962C8B-B14F-4D97-AF65-F5344CB8AC3E}">
        <p14:creationId xmlns:p14="http://schemas.microsoft.com/office/powerpoint/2010/main" val="3750737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036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5715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269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0568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4956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Чтобы вам было чуть проще представить, где все это добро используется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dirty="0"/>
            </a:br>
            <a:r>
              <a:rPr lang="ru-RU" dirty="0"/>
              <a:t>Давайте посмотрим на наших клиентов — внутренних и внешних</a:t>
            </a:r>
          </a:p>
        </p:txBody>
      </p:sp>
    </p:spTree>
    <p:extLst>
      <p:ext uri="{BB962C8B-B14F-4D97-AF65-F5344CB8AC3E}">
        <p14:creationId xmlns:p14="http://schemas.microsoft.com/office/powerpoint/2010/main" val="1588785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Чтобы вам было чуть проще представить, где все это добро используется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dirty="0"/>
            </a:br>
            <a:r>
              <a:rPr lang="ru-RU" dirty="0"/>
              <a:t>Давайте посмотрим на наших клиентов — внутренних и внешних</a:t>
            </a:r>
          </a:p>
        </p:txBody>
      </p:sp>
    </p:spTree>
    <p:extLst>
      <p:ext uri="{BB962C8B-B14F-4D97-AF65-F5344CB8AC3E}">
        <p14:creationId xmlns:p14="http://schemas.microsoft.com/office/powerpoint/2010/main" val="298171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Чтобы вам было чуть проще представить, где все это добро используется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dirty="0"/>
            </a:br>
            <a:r>
              <a:rPr lang="ru-RU" dirty="0"/>
              <a:t>Давайте посмотрим на наших клиентов — внутренних и внешних</a:t>
            </a:r>
          </a:p>
        </p:txBody>
      </p:sp>
    </p:spTree>
    <p:extLst>
      <p:ext uri="{BB962C8B-B14F-4D97-AF65-F5344CB8AC3E}">
        <p14:creationId xmlns:p14="http://schemas.microsoft.com/office/powerpoint/2010/main" val="2974122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TINKOFFSANS-MEDIUM" panose="02000506050000020004" pitchFamily="2" charset="0"/>
              </a:rPr>
              <a:t>регресс 3 часа (спойлер, конечно, нет — иначе бы не было предыдущего пункта)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3711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58EB9-6B72-BE8D-8F29-B9A7A0159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6077791-92AA-F479-4F53-2B93DE093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9ABA8ED-9E7F-0137-B5F3-E3096A794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808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58EB9-6B72-BE8D-8F29-B9A7A0159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6077791-92AA-F479-4F53-2B93DE093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9ABA8ED-9E7F-0137-B5F3-E3096A794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87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58EB9-6B72-BE8D-8F29-B9A7A0159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6077791-92AA-F479-4F53-2B93DE093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9ABA8ED-9E7F-0137-B5F3-E3096A794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258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58EB9-6B72-BE8D-8F29-B9A7A0159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6077791-92AA-F479-4F53-2B93DE093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9ABA8ED-9E7F-0137-B5F3-E3096A794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1021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58EB9-6B72-BE8D-8F29-B9A7A0159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6077791-92AA-F479-4F53-2B93DE093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9ABA8ED-9E7F-0137-B5F3-E3096A794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00221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4891412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54739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750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2F4A7-41A3-7FFC-4ECE-BC88179FE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BE9D2CF-FB6F-2D79-4BA0-3FF802D59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1B9F6A5-BA54-0E7E-D274-868647454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3411944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13E27-B6E1-6E91-A31A-620DBA447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Shape 1576">
            <a:extLst>
              <a:ext uri="{FF2B5EF4-FFF2-40B4-BE49-F238E27FC236}">
                <a16:creationId xmlns:a16="http://schemas.microsoft.com/office/drawing/2014/main" id="{514F7DD0-D67A-283F-54B4-856C158544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7" name="Shape 1577">
            <a:extLst>
              <a:ext uri="{FF2B5EF4-FFF2-40B4-BE49-F238E27FC236}">
                <a16:creationId xmlns:a16="http://schemas.microsoft.com/office/drawing/2014/main" id="{A81DDFBB-B05C-1102-ADD5-8CFE5E438F2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27466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E1B33-8A4D-455C-7C7B-B70B0BF6A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7D89331-C68F-B184-AA3D-07A6C44268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12CC33F-919B-81B0-CB8D-EC014001B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6778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DF53F-8A81-2375-F0BA-7E9FC806E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57E2696-3312-9EDB-1331-4A2CE07ED1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81F4C85-50EE-47D6-8926-654B2C0AB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973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6E5A7-FD38-7D4D-D2B0-6B207A62D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6AC295F-64B0-E49E-E2EC-20F85BF9B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CA709AF-444B-6319-E414-CEC66E74A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31173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6DBD-D042-D005-ACFE-DF97BA1CE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70774A3-8C7E-93A6-B075-45C2122C7A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2AD5654-8FE8-9914-7BE9-580959D1D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3443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2BC9B-DE98-F4A6-8273-8C4953948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456F306-76B8-E106-5D16-B0F190DA5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7AEEF78-7A8D-3114-9B4F-CBB7994D4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1471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7FF54-2A8D-7246-BDC8-F290E122B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CA91835-AFCA-6D21-BB3F-EE0ADAE52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E6A2228-CADF-AD2B-C368-CED4E15F0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46926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120BA-A76A-DBFC-426F-90A67B085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2EBBE48-2BB7-312F-DEAA-816D54282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F45EAED-CF28-154B-7F12-8C5DA8D9B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77599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3A616-167A-E1A5-8FD5-CCF98F516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CEC4E73-ACB8-55A8-7D3C-3B647C00E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2D6540B-B6A0-5F8D-0029-0FA95C1A5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32923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F8B52-2171-80CD-1A96-06CA3D3E1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1F33C39-6458-C009-5508-CADF0AB0A1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0152473-CD07-4EB9-8CAC-B293BAEA5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7905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41249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Shape 1576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7" name="Shape 15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60133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9260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8748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22479-0129-7E77-1AC4-C248BB30F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84ADAB1-1D0C-A6CF-BB14-BA31539AB0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2D183DE-D935-0F04-560D-FEAFB98A6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1273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7325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0353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7978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5262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86183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7710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8548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EB215-EA9E-7625-96CB-DB45F5B0B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9CC55F1-6731-3866-FD2F-B7353B35E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9C3094F-4108-2602-690E-0D4AC43C9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2653663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EB215-EA9E-7625-96CB-DB45F5B0B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9CC55F1-6731-3866-FD2F-B7353B35E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9C3094F-4108-2602-690E-0D4AC43C9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5236962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EB215-EA9E-7625-96CB-DB45F5B0B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9CC55F1-6731-3866-FD2F-B7353B35E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9C3094F-4108-2602-690E-0D4AC43C9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7494093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2B98-FD9C-55E8-99F7-2795496B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50E884E-C90F-31E2-1175-51E6C5BDE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7D45053-AEA6-8735-895C-10AF3E942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97366106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1734B-4129-5A8B-C30C-6BAB153A1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3DB003E-8D70-2C52-AAD9-3FFC90E4C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5B2A73F-6A35-EF19-52F3-2ED5F9E10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60610225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1734B-4129-5A8B-C30C-6BAB153A1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3DB003E-8D70-2C52-AAD9-3FFC90E4C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5B2A73F-6A35-EF19-52F3-2ED5F9E10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52533971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1734B-4129-5A8B-C30C-6BAB153A1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3DB003E-8D70-2C52-AAD9-3FFC90E4C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5B2A73F-6A35-EF19-52F3-2ED5F9E10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1511199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B6EF0-A868-D939-2BA3-0D20F9BE4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A6A3462-77A5-19F4-CBA5-15E2CEA90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B7F91EF-451D-03AB-49FF-9FC6D2DB7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42355419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4EA6F-B579-0382-95FB-7681528EB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28259D2-17EB-473C-3FEA-3DC3FF689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796D3FB-9412-A7DE-9EFC-3C40E1458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53734024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4EA6F-B579-0382-95FB-7681528EB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28259D2-17EB-473C-3FEA-3DC3FF689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796D3FB-9412-A7DE-9EFC-3C40E1458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415017601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ECF37-0EEC-9327-8CA0-3881D8148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3B7C07D-420C-1AAC-3190-08EFB6CE19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0FDF90C-B0EB-3D64-471F-9F5362BF1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89704488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ECA7F-AD4C-F437-0338-5C8FA413E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4623BE0-6B7F-9D81-8B09-2BC800567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1436050-5FB5-DE96-5C55-E25A8A391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62878171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ECA7F-AD4C-F437-0338-5C8FA413E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4623BE0-6B7F-9D81-8B09-2BC800567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1436050-5FB5-DE96-5C55-E25A8A391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88601123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ECA7F-AD4C-F437-0338-5C8FA413E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4623BE0-6B7F-9D81-8B09-2BC800567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1436050-5FB5-DE96-5C55-E25A8A391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75369376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0E65A-31F6-59A3-84C3-D2412D3E3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E9A9934-4BD4-62FB-52EF-B12FC7FA7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2488263-7DD3-8476-F8F5-E0E88BE92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44062229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0E65A-31F6-59A3-84C3-D2412D3E3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E9A9934-4BD4-62FB-52EF-B12FC7FA7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2488263-7DD3-8476-F8F5-E0E88BE92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40301222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0E65A-31F6-59A3-84C3-D2412D3E3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E9A9934-4BD4-62FB-52EF-B12FC7FA7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2488263-7DD3-8476-F8F5-E0E88BE92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64316765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я предлагаю нам начать с того, чтобы в принципе разобраться, как устроен звук.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**звук это волна**. Если в </a:t>
            </a:r>
            <a:r>
              <a:rPr lang="ru-RU" dirty="0" err="1"/>
              <a:t>скриншотном</a:t>
            </a:r>
            <a:r>
              <a:rPr lang="ru-RU" dirty="0"/>
              <a:t> тестировании у нас есть ограничение — пиксели, то здесь — нет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Источник давит на воздух то сильнее, то слабее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В качестве приемника выступает ухо или мембрана микрофона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4. Раз есть механические колебания, то можно их снимать и получать электричество.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5. Если есть электричество, значит есть и напряжение.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6. А напряжение — можно замерять! (еще и с направлением — -1 — против часовой, +1 — по часовой, а 0 — состояние покоя)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**В этих </a:t>
            </a:r>
            <a:r>
              <a:rPr lang="ru-RU" dirty="0" err="1"/>
              <a:t>чиселках</a:t>
            </a:r>
            <a:r>
              <a:rPr lang="ru-RU" dirty="0"/>
              <a:t> будет записана одна из двух важных звуковых характеристик: амплитуда**</a:t>
            </a:r>
          </a:p>
        </p:txBody>
      </p:sp>
    </p:spTree>
    <p:extLst>
      <p:ext uri="{BB962C8B-B14F-4D97-AF65-F5344CB8AC3E}">
        <p14:creationId xmlns:p14="http://schemas.microsoft.com/office/powerpoint/2010/main" val="196191693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я предлагаю нам начать с того, чтобы в принципе разобраться, как устроен звук.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**звук это волна**. Если в </a:t>
            </a:r>
            <a:r>
              <a:rPr lang="ru-RU" dirty="0" err="1"/>
              <a:t>скриншотном</a:t>
            </a:r>
            <a:r>
              <a:rPr lang="ru-RU" dirty="0"/>
              <a:t> тестировании у нас есть ограничение — пиксели, то здесь — нет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Источник давит на воздух то сильнее, то слабее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В качестве приемника выступает ухо или мембрана микрофона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4. Раз есть механические колебания, то можно их снимать и получать электричество.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5. Если есть электричество, значит есть и напряжение.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6. А напряжение — можно замерять! (еще и с направлением — -1 — против часовой, +1 — по часовой, а 0 — состояние покоя)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**В этих </a:t>
            </a:r>
            <a:r>
              <a:rPr lang="ru-RU" dirty="0" err="1"/>
              <a:t>чиселках</a:t>
            </a:r>
            <a:r>
              <a:rPr lang="ru-RU" dirty="0"/>
              <a:t> будет записана одна из двух важных звуковых характеристик: амплитуда**</a:t>
            </a:r>
          </a:p>
        </p:txBody>
      </p:sp>
    </p:spTree>
    <p:extLst>
      <p:ext uri="{BB962C8B-B14F-4D97-AF65-F5344CB8AC3E}">
        <p14:creationId xmlns:p14="http://schemas.microsoft.com/office/powerpoint/2010/main" val="32898113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я предлагаю нам начать с того, чтобы в принципе разобраться, как устроен звук.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**звук это волна**. Если в </a:t>
            </a:r>
            <a:r>
              <a:rPr lang="ru-RU" dirty="0" err="1"/>
              <a:t>скриншотном</a:t>
            </a:r>
            <a:r>
              <a:rPr lang="ru-RU" dirty="0"/>
              <a:t> тестировании у нас есть ограничение — пиксели, то здесь — нет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Источник давит на воздух то сильнее, то слабее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В качестве приемника выступает ухо или мембрана микрофона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4. Раз есть механические колебания, то можно их снимать и получать электричество.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5. Если есть электричество, значит есть и напряжение.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6. А напряжение — можно замерять! (еще и с направлением — -1 — против часовой, +1 — по часовой, а 0 — состояние покоя)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**В этих </a:t>
            </a:r>
            <a:r>
              <a:rPr lang="ru-RU" dirty="0" err="1"/>
              <a:t>чиселках</a:t>
            </a:r>
            <a:r>
              <a:rPr lang="ru-RU" dirty="0"/>
              <a:t> будет записана одна из двух важных звуковых характеристик: амплитуда**</a:t>
            </a:r>
          </a:p>
        </p:txBody>
      </p:sp>
    </p:spTree>
    <p:extLst>
      <p:ext uri="{BB962C8B-B14F-4D97-AF65-F5344CB8AC3E}">
        <p14:creationId xmlns:p14="http://schemas.microsoft.com/office/powerpoint/2010/main" val="117854211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я предлагаю нам начать с того, чтобы в принципе разобраться, как устроен звук.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**звук это волна**. Если в </a:t>
            </a:r>
            <a:r>
              <a:rPr lang="ru-RU" dirty="0" err="1"/>
              <a:t>скриншотном</a:t>
            </a:r>
            <a:r>
              <a:rPr lang="ru-RU" dirty="0"/>
              <a:t> тестировании у нас есть ограничение — пиксели, то здесь — нет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Источник давит на воздух то сильнее, то слабее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В качестве приемника выступает ухо или мембрана микрофона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4. Раз есть механические колебания, то можно их снимать и получать электричество.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5. Если есть электричество, значит есть и напряжение.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6. А напряжение — можно замерять! (еще и с направлением — -1 — против часовой, +1 — по часовой, а 0 — состояние покоя)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**В этих </a:t>
            </a:r>
            <a:r>
              <a:rPr lang="ru-RU" dirty="0" err="1"/>
              <a:t>чиселках</a:t>
            </a:r>
            <a:r>
              <a:rPr lang="ru-RU" dirty="0"/>
              <a:t> будет записана одна из двух важных звуковых характеристик: амплитуда**</a:t>
            </a:r>
          </a:p>
        </p:txBody>
      </p:sp>
    </p:spTree>
    <p:extLst>
      <p:ext uri="{BB962C8B-B14F-4D97-AF65-F5344CB8AC3E}">
        <p14:creationId xmlns:p14="http://schemas.microsoft.com/office/powerpoint/2010/main" val="157638456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я предлагаю нам начать с того, чтобы в принципе разобраться, как устроен звук.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**звук это волна**. Если в </a:t>
            </a:r>
            <a:r>
              <a:rPr lang="ru-RU" dirty="0" err="1"/>
              <a:t>скриншотном</a:t>
            </a:r>
            <a:r>
              <a:rPr lang="ru-RU" dirty="0"/>
              <a:t> тестировании у нас есть ограничение — пиксели, то здесь — нет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Источник давит на воздух то сильнее, то слабее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В качестве приемника выступает ухо или мембрана микрофона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4. Раз есть механические колебания, то можно их снимать и получать электричество.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5. Если есть электричество, значит есть и напряжение.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6. А напряжение — можно замерять! (еще и с направлением — -1 — против часовой, +1 — по часовой, а 0 — состояние покоя)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**В этих </a:t>
            </a:r>
            <a:r>
              <a:rPr lang="ru-RU" dirty="0" err="1"/>
              <a:t>чиселках</a:t>
            </a:r>
            <a:r>
              <a:rPr lang="ru-RU" dirty="0"/>
              <a:t> будет записана одна из двух важных звуковых характеристик: амплитуда**</a:t>
            </a:r>
          </a:p>
        </p:txBody>
      </p:sp>
    </p:spTree>
    <p:extLst>
      <p:ext uri="{BB962C8B-B14F-4D97-AF65-F5344CB8AC3E}">
        <p14:creationId xmlns:p14="http://schemas.microsoft.com/office/powerpoint/2010/main" val="337144168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интенсивность звука, с которой источник толкает воздух.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 картинке видим, что там, где есть уплотнение, там амплитуда выше.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Чем интенсивнее источник толкает воздух, тем четче мы будем его слышать.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Амплитуда —По сути это максимальное расстояние, на которое отклонилась мембрана приемника</a:t>
            </a:r>
          </a:p>
        </p:txBody>
      </p:sp>
    </p:spTree>
    <p:extLst>
      <p:ext uri="{BB962C8B-B14F-4D97-AF65-F5344CB8AC3E}">
        <p14:creationId xmlns:p14="http://schemas.microsoft.com/office/powerpoint/2010/main" val="19070781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Вторая важная характеристика звука — частота.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Она показывает, сколько колебаний за 1 секунду совершила волна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Из рисунка мы видим, чем выше частота, тем ниже длина волны и наоборот. Это тоже важное свойство, т.к. длинные волны распространяются на </a:t>
            </a:r>
            <a:r>
              <a:rPr lang="ru-RU" dirty="0" err="1"/>
              <a:t>бОльшие</a:t>
            </a:r>
            <a:r>
              <a:rPr lang="ru-RU" dirty="0"/>
              <a:t> расстояния и не рассеиваются.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еще мы из рисунка видим, почему в субботу ночью вы проснетесь именно от соседского баса.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Отлично, теперь когда мы познакомились с двумя характеристиками звука по отдельности, давайте взглянем на них в моменте.</a:t>
            </a:r>
          </a:p>
        </p:txBody>
      </p:sp>
    </p:spTree>
    <p:extLst>
      <p:ext uri="{BB962C8B-B14F-4D97-AF65-F5344CB8AC3E}">
        <p14:creationId xmlns:p14="http://schemas.microsoft.com/office/powerpoint/2010/main" val="407213649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Вторая важная характеристика звука — частота.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Она показывает, сколько колебаний за 1 секунду совершила волна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Из рисунка мы видим, чем выше частота, тем ниже длина волны и наоборот. Это тоже важное свойство, т.к. длинные волны распространяются на </a:t>
            </a:r>
            <a:r>
              <a:rPr lang="ru-RU" dirty="0" err="1"/>
              <a:t>бОльшие</a:t>
            </a:r>
            <a:r>
              <a:rPr lang="ru-RU" dirty="0"/>
              <a:t> расстояния и не рассеиваются.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еще мы из рисунка видим, почему в субботу ночью вы проснетесь именно от соседского баса.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Отлично, теперь когда мы познакомились с двумя характеристиками звука по отдельности, давайте взглянем на них в моменте.</a:t>
            </a:r>
          </a:p>
        </p:txBody>
      </p:sp>
    </p:spTree>
    <p:extLst>
      <p:ext uri="{BB962C8B-B14F-4D97-AF65-F5344CB8AC3E}">
        <p14:creationId xmlns:p14="http://schemas.microsoft.com/office/powerpoint/2010/main" val="223535872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Но это лишь фундамент в понимании звука, нам нужно понимать про звук больше.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Для этого нам на помощь придет график **амплитудно-частотный спектр**.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Здесь справа это результирующая амплитуда, снятая с микрофона.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Но внутри нее уже есть множество других волны с разными частотами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И задачу разложения этого жирного сигнала на составляющие волны разных частот уже давно решила математика с преобразованиями </a:t>
            </a:r>
            <a:r>
              <a:rPr lang="ru-RU" dirty="0" err="1"/>
              <a:t>фурье</a:t>
            </a:r>
            <a:r>
              <a:rPr lang="ru-RU" dirty="0"/>
              <a:t>. Но нам это сейчас не интересует.</a:t>
            </a:r>
          </a:p>
        </p:txBody>
      </p:sp>
    </p:spTree>
    <p:extLst>
      <p:ext uri="{BB962C8B-B14F-4D97-AF65-F5344CB8AC3E}">
        <p14:creationId xmlns:p14="http://schemas.microsoft.com/office/powerpoint/2010/main" val="115562076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dirty="0"/>
            </a:br>
            <a:br>
              <a:rPr lang="ru-RU" dirty="0"/>
            </a:br>
            <a:r>
              <a:rPr lang="ru-RU" dirty="0"/>
              <a:t>Это по сути скриншот звука в момент времени.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Поэтому здесь на осях нет зависимости от времени.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68180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dirty="0"/>
            </a:br>
            <a:r>
              <a:rPr lang="ru-RU" dirty="0"/>
              <a:t>Поэтому здесь на осях нет зависимости от времени.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Как вы можете видеть — здесь показаны множество пиков, это все разные </a:t>
            </a:r>
            <a:r>
              <a:rPr lang="ru-RU" dirty="0" err="1"/>
              <a:t>звуковоые</a:t>
            </a:r>
            <a:r>
              <a:rPr lang="ru-RU" dirty="0"/>
              <a:t> волны, которые имеют разные частоты, которые имеют разную интенсивность(громкость).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dirty="0"/>
            </a:br>
            <a:br>
              <a:rPr lang="ru-RU" dirty="0"/>
            </a:b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Но у нас остается главное неудобство, что здесь нет оси времени. Как нам смотреть на изменение сигнала в динамике?</a:t>
            </a:r>
          </a:p>
        </p:txBody>
      </p:sp>
    </p:spTree>
    <p:extLst>
      <p:ext uri="{BB962C8B-B14F-4D97-AF65-F5344CB8AC3E}">
        <p14:creationId xmlns:p14="http://schemas.microsoft.com/office/powerpoint/2010/main" val="151051181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21EF8-7FD4-0AE2-E05E-2FBC7B9DF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1399335-965D-62B0-C23B-26A93D14D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5B7DB1A-4F83-D875-C605-E75EC63E8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93529687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выход есть — давайте нарежем непрерывную линию на коротенькие отрезки.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этом нам поможет дискретизация и квантования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Дискретизация — вертикальные синие линии, которые делят ось времени на окна.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это то, насколько часто мы хотим измерять наш сигнал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Квантование — горизонтальные розовые линии, которые показывают, насколько много уровней звука может быть (сейчас как правило 16 бит, в </a:t>
            </a:r>
            <a:r>
              <a:rPr lang="ru-RU" dirty="0" err="1"/>
              <a:t>марио</a:t>
            </a:r>
            <a:r>
              <a:rPr lang="ru-RU" dirty="0"/>
              <a:t> было 8 бит или всего лишь 256 вариантов звучания)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Естественно, чем выше эти параметры, тем больше места нужно для хранения.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итоге мы получили массив с числами конечной длины</a:t>
            </a:r>
          </a:p>
        </p:txBody>
      </p:sp>
    </p:spTree>
    <p:extLst>
      <p:ext uri="{BB962C8B-B14F-4D97-AF65-F5344CB8AC3E}">
        <p14:creationId xmlns:p14="http://schemas.microsoft.com/office/powerpoint/2010/main" val="258498718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выход есть — давайте нарежем непрерывную линию на коротенькие отрезки.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этом нам поможет дискретизация и квантования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Дискретизация — вертикальные синие линии, которые делят ось времени на окна.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это то, насколько часто мы хотим измерять наш сигнал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Квантование — горизонтальные розовые линии, которые показывают, насколько много уровней звука может быть (сейчас как правило 16 бит, в </a:t>
            </a:r>
            <a:r>
              <a:rPr lang="ru-RU" dirty="0" err="1"/>
              <a:t>марио</a:t>
            </a:r>
            <a:r>
              <a:rPr lang="ru-RU" dirty="0"/>
              <a:t> было 8 бит или всего лишь 256 вариантов звучания)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Естественно, чем выше эти параметры, тем больше места нужно для хранения.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итоге мы получили массив с числами конечной длины</a:t>
            </a:r>
          </a:p>
        </p:txBody>
      </p:sp>
    </p:spTree>
    <p:extLst>
      <p:ext uri="{BB962C8B-B14F-4D97-AF65-F5344CB8AC3E}">
        <p14:creationId xmlns:p14="http://schemas.microsoft.com/office/powerpoint/2010/main" val="20124027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выход есть — давайте нарежем непрерывную линию на коротенькие отрезки.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этом нам поможет дискретизация и квантования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Дискретизация — вертикальные синие линии, которые делят ось времени на окна.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это то, насколько часто мы хотим измерять наш сигнал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Квантование — горизонтальные розовые линии, которые показывают, насколько много уровней звука может быть (сейчас как правило 16 бит, в </a:t>
            </a:r>
            <a:r>
              <a:rPr lang="ru-RU" dirty="0" err="1"/>
              <a:t>марио</a:t>
            </a:r>
            <a:r>
              <a:rPr lang="ru-RU" dirty="0"/>
              <a:t> было 8 бит или всего лишь 256 вариантов звучания)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Естественно, чем выше эти параметры, тем больше места нужно для хранения.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итоге мы получили массив с числами конечной длины</a:t>
            </a:r>
          </a:p>
        </p:txBody>
      </p:sp>
    </p:spTree>
    <p:extLst>
      <p:ext uri="{BB962C8B-B14F-4D97-AF65-F5344CB8AC3E}">
        <p14:creationId xmlns:p14="http://schemas.microsoft.com/office/powerpoint/2010/main" val="225829697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выход есть — давайте нарежем непрерывную линию на коротенькие отрезки.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этом нам поможет дискретизация и квантования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Дискретизация — вертикальные синие линии, которые делят ось времени на окна.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это то, насколько часто мы хотим измерять наш сигнал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Квантование — горизонтальные розовые линии, которые показывают, насколько много уровней звука может быть (сейчас как правило 16 бит, в </a:t>
            </a:r>
            <a:r>
              <a:rPr lang="ru-RU" dirty="0" err="1"/>
              <a:t>марио</a:t>
            </a:r>
            <a:r>
              <a:rPr lang="ru-RU" dirty="0"/>
              <a:t> было 8 бит или всего лишь 256 вариантов звучания)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Естественно, чем выше эти параметры, тем больше места нужно для хранения.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итоге мы получили массив с числами конечной длины</a:t>
            </a:r>
          </a:p>
        </p:txBody>
      </p:sp>
    </p:spTree>
    <p:extLst>
      <p:ext uri="{BB962C8B-B14F-4D97-AF65-F5344CB8AC3E}">
        <p14:creationId xmlns:p14="http://schemas.microsoft.com/office/powerpoint/2010/main" val="137534669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выход есть — давайте нарежем непрерывную линию на коротенькие отрезки.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этом нам поможет дискретизация и квантования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Дискретизация — вертикальные синие линии, которые делят ось времени на окна.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это то, насколько часто мы хотим измерять наш сигнал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Квантование — горизонтальные розовые линии, которые показывают, насколько много уровней звука может быть (сейчас как правило 16 бит, в </a:t>
            </a:r>
            <a:r>
              <a:rPr lang="ru-RU" dirty="0" err="1"/>
              <a:t>марио</a:t>
            </a:r>
            <a:r>
              <a:rPr lang="ru-RU" dirty="0"/>
              <a:t> было 8 бит или всего лишь 256 вариантов звучания)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Естественно, чем выше эти параметры, тем больше места нужно для хранения.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итоге мы получили массив с числами конечной длины</a:t>
            </a:r>
          </a:p>
        </p:txBody>
      </p:sp>
    </p:spTree>
    <p:extLst>
      <p:ext uri="{BB962C8B-B14F-4D97-AF65-F5344CB8AC3E}">
        <p14:creationId xmlns:p14="http://schemas.microsoft.com/office/powerpoint/2010/main" val="120581055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выход есть — давайте нарежем непрерывную линию на коротенькие отрезки.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этом нам поможет дискретизация и квантования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Дискретизация — вертикальные синие линии, которые делят ось времени на окна.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это то, насколько часто мы хотим измерять наш сигнал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Квантование — горизонтальные розовые линии, которые показывают, насколько много уровней звука может быть (сейчас как правило 16 бит, в </a:t>
            </a:r>
            <a:r>
              <a:rPr lang="ru-RU" dirty="0" err="1"/>
              <a:t>марио</a:t>
            </a:r>
            <a:r>
              <a:rPr lang="ru-RU" dirty="0"/>
              <a:t> было 8 бит или всего лишь 256 вариантов звучания)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Естественно, чем выше эти параметры, тем больше места нужно для хранения.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итоге мы получили массив с числами конечной длины</a:t>
            </a:r>
          </a:p>
        </p:txBody>
      </p:sp>
    </p:spTree>
    <p:extLst>
      <p:ext uri="{BB962C8B-B14F-4D97-AF65-F5344CB8AC3E}">
        <p14:creationId xmlns:p14="http://schemas.microsoft.com/office/powerpoint/2010/main" val="33478522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выход есть — давайте нарежем непрерывную линию на коротенькие отрезки.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этом нам поможет дискретизация и квантования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Дискретизация — вертикальные синие линии, которые делят ось времени на окна.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это то, насколько часто мы хотим измерять наш сигнал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Квантование — горизонтальные розовые линии, которые показывают, насколько много уровней звука может быть (сейчас как правило 16 бит, в </a:t>
            </a:r>
            <a:r>
              <a:rPr lang="ru-RU" dirty="0" err="1"/>
              <a:t>марио</a:t>
            </a:r>
            <a:r>
              <a:rPr lang="ru-RU" dirty="0"/>
              <a:t> было 8 бит или всего лишь 256 вариантов звучания)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Естественно, чем выше эти параметры, тем больше места нужно для хранения.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итоге мы получили массив с числами конечной длины</a:t>
            </a:r>
          </a:p>
        </p:txBody>
      </p:sp>
    </p:spTree>
    <p:extLst>
      <p:ext uri="{BB962C8B-B14F-4D97-AF65-F5344CB8AC3E}">
        <p14:creationId xmlns:p14="http://schemas.microsoft.com/office/powerpoint/2010/main" val="426256127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Хоть мы и смогли непрерывную волну упростить до дискретных окошек, все равно получается много: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вес 10 </a:t>
            </a:r>
            <a:r>
              <a:rPr lang="ru-RU" dirty="0" err="1"/>
              <a:t>секундого</a:t>
            </a:r>
            <a:r>
              <a:rPr lang="ru-RU" dirty="0"/>
              <a:t> аудио доходит до 2 </a:t>
            </a:r>
            <a:r>
              <a:rPr lang="ru-RU" dirty="0" err="1"/>
              <a:t>мб</a:t>
            </a:r>
            <a:r>
              <a:rPr lang="ru-RU" dirty="0"/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много, хотим меньше.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Тут вспомнили, что в </a:t>
            </a:r>
            <a:r>
              <a:rPr lang="ru-RU" dirty="0" err="1"/>
              <a:t>скриншотном</a:t>
            </a:r>
            <a:r>
              <a:rPr lang="ru-RU" dirty="0"/>
              <a:t> тестировании есть </a:t>
            </a:r>
            <a:r>
              <a:rPr lang="en-US" dirty="0" err="1"/>
              <a:t>ssim</a:t>
            </a:r>
            <a:r>
              <a:rPr lang="en-US" dirty="0"/>
              <a:t>+</a:t>
            </a:r>
            <a:r>
              <a:rPr lang="ru-RU" dirty="0"/>
              <a:t>перцептивные коэффициенты, которые позволяют снижать вес менее важных для глаза спектров при сравнении картинок.</a:t>
            </a:r>
          </a:p>
        </p:txBody>
      </p:sp>
    </p:spTree>
    <p:extLst>
      <p:ext uri="{BB962C8B-B14F-4D97-AF65-F5344CB8AC3E}">
        <p14:creationId xmlns:p14="http://schemas.microsoft.com/office/powerpoint/2010/main" val="9757315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признаки звука, отсортированные по важности для человека.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их много, достаточно взять первые 20шт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Они учитывают особенности устройства восприятия звука человеком. А именно: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колебания низких и средних частот мы слышим лучше, чем колебания </a:t>
            </a:r>
            <a:r>
              <a:rPr lang="ru-RU" dirty="0" err="1"/>
              <a:t>верхних.поэтому</a:t>
            </a:r>
            <a:r>
              <a:rPr lang="ru-RU" dirty="0"/>
              <a:t> их изменение должно иметь </a:t>
            </a:r>
            <a:r>
              <a:rPr lang="ru-RU" dirty="0" err="1"/>
              <a:t>бОльший</a:t>
            </a:r>
            <a:r>
              <a:rPr lang="ru-RU" dirty="0"/>
              <a:t> вес.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Так происходит, потому что в наша речь лежит в основном в диапазоне низких и средних частот и эволюционно строение нашего уха изменялось, чтобы с минимальными усилиями различать речь друг друга.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они учитывают нашу особенность восприятия громкости: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	- При слабых звуках даже малое увеличение громкости сильно слышно.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	- При громких звуках нужно очень сильно увеличить громкость, чтобы заметить разницу.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как это знание нам поможет?</a:t>
            </a:r>
          </a:p>
        </p:txBody>
      </p:sp>
    </p:spTree>
    <p:extLst>
      <p:ext uri="{BB962C8B-B14F-4D97-AF65-F5344CB8AC3E}">
        <p14:creationId xmlns:p14="http://schemas.microsoft.com/office/powerpoint/2010/main" val="166701914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признаки звука, отсортированные по важности для человека.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их много, достаточно взять первые 20шт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Они учитывают особенности устройства восприятия звука человеком. А именно: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колебания низких и средних частот мы слышим лучше, чем колебания </a:t>
            </a:r>
            <a:r>
              <a:rPr lang="ru-RU" dirty="0" err="1"/>
              <a:t>верхних.поэтому</a:t>
            </a:r>
            <a:r>
              <a:rPr lang="ru-RU" dirty="0"/>
              <a:t> их изменение должно иметь </a:t>
            </a:r>
            <a:r>
              <a:rPr lang="ru-RU" dirty="0" err="1"/>
              <a:t>бОльший</a:t>
            </a:r>
            <a:r>
              <a:rPr lang="ru-RU" dirty="0"/>
              <a:t> вес.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Так происходит, потому что в наша речь лежит в основном в диапазоне низких и средних частот и эволюционно строение нашего уха изменялось, чтобы с минимальными усилиями различать речь друг друга.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они учитывают нашу особенность восприятия громкости: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	- При слабых звуках даже малое увеличение громкости сильно слышно.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	- При громких звуках нужно очень сильно увеличить громкость, чтобы заметить разницу.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как это знание нам поможет?</a:t>
            </a:r>
          </a:p>
        </p:txBody>
      </p:sp>
    </p:spTree>
    <p:extLst>
      <p:ext uri="{BB962C8B-B14F-4D97-AF65-F5344CB8AC3E}">
        <p14:creationId xmlns:p14="http://schemas.microsoft.com/office/powerpoint/2010/main" val="200231533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признаки звука, отсортированные по важности для человека.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их много, достаточно взять первые 20шт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Они учитывают особенности устройства восприятия звука человеком. А именно: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колебания низких и средних частот мы слышим лучше, чем колебания </a:t>
            </a:r>
            <a:r>
              <a:rPr lang="ru-RU" dirty="0" err="1"/>
              <a:t>верхних.поэтому</a:t>
            </a:r>
            <a:r>
              <a:rPr lang="ru-RU" dirty="0"/>
              <a:t> их изменение должно иметь </a:t>
            </a:r>
            <a:r>
              <a:rPr lang="ru-RU" dirty="0" err="1"/>
              <a:t>бОльший</a:t>
            </a:r>
            <a:r>
              <a:rPr lang="ru-RU" dirty="0"/>
              <a:t> вес.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Так происходит, потому что в наша речь лежит в основном в диапазоне низких и средних частот и эволюционно строение нашего уха изменялось, чтобы с минимальными усилиями различать речь друг друга.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они учитывают нашу особенность восприятия громкости: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	- При слабых звуках даже малое увеличение громкости сильно слышно.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	- При громких звуках нужно очень сильно увеличить громкость, чтобы заметить разницу.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как это знание нам поможет?</a:t>
            </a:r>
          </a:p>
        </p:txBody>
      </p:sp>
    </p:spTree>
    <p:extLst>
      <p:ext uri="{BB962C8B-B14F-4D97-AF65-F5344CB8AC3E}">
        <p14:creationId xmlns:p14="http://schemas.microsoft.com/office/powerpoint/2010/main" val="216126402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наше аудио побьется на окна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для каждого такого окна будет свой набор только важных чисел (20шт)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итого мы будем иметь матрицу, но вес которой будет в несколько десятков раз меньше.</a:t>
            </a:r>
          </a:p>
        </p:txBody>
      </p:sp>
    </p:spTree>
    <p:extLst>
      <p:ext uri="{BB962C8B-B14F-4D97-AF65-F5344CB8AC3E}">
        <p14:creationId xmlns:p14="http://schemas.microsoft.com/office/powerpoint/2010/main" val="13355158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наше аудио побьется на окна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для каждого такого окна будет свой набор только важных чисел (20шт)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итого мы будем иметь матрицу, но вес которой будет в несколько десятков раз меньше.</a:t>
            </a:r>
          </a:p>
        </p:txBody>
      </p:sp>
    </p:spTree>
    <p:extLst>
      <p:ext uri="{BB962C8B-B14F-4D97-AF65-F5344CB8AC3E}">
        <p14:creationId xmlns:p14="http://schemas.microsoft.com/office/powerpoint/2010/main" val="326166237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наше аудио побьется на окна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для каждого такого окна будет свой набор только важных чисел (20шт)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итого мы будем иметь матрицу, но вес которой будет в несколько десятков раз меньше.</a:t>
            </a:r>
          </a:p>
        </p:txBody>
      </p:sp>
    </p:spTree>
    <p:extLst>
      <p:ext uri="{BB962C8B-B14F-4D97-AF65-F5344CB8AC3E}">
        <p14:creationId xmlns:p14="http://schemas.microsoft.com/office/powerpoint/2010/main" val="352628288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наше аудио побьется на окна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для каждого такого окна будет свой набор только важных чисел (20шт)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итого мы будем иметь матрицу, но вес которой будет в несколько десятков раз меньше.</a:t>
            </a:r>
          </a:p>
        </p:txBody>
      </p:sp>
    </p:spTree>
    <p:extLst>
      <p:ext uri="{BB962C8B-B14F-4D97-AF65-F5344CB8AC3E}">
        <p14:creationId xmlns:p14="http://schemas.microsoft.com/office/powerpoint/2010/main" val="270794908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1366E-5DF2-C8DB-BBA7-50F46C4DC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41079B0-DD5D-A6F6-F5DA-E5699B47D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6C64341-F109-0F49-5B58-C80D94EBD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наше аудио побьется на окна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для каждого такого окна будет свой набор только важных чисел (20шт)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итого мы будем иметь матрицу, но вес которой будет в несколько десятков раз меньше.</a:t>
            </a:r>
          </a:p>
        </p:txBody>
      </p:sp>
    </p:spTree>
    <p:extLst>
      <p:ext uri="{BB962C8B-B14F-4D97-AF65-F5344CB8AC3E}">
        <p14:creationId xmlns:p14="http://schemas.microsoft.com/office/powerpoint/2010/main" val="168469803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каждому окну будет соответствовать свой уникальный массив.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значит, что использование мел-</a:t>
            </a:r>
            <a:r>
              <a:rPr lang="ru-RU" dirty="0" err="1"/>
              <a:t>кепстральных</a:t>
            </a:r>
            <a:r>
              <a:rPr lang="ru-RU" dirty="0"/>
              <a:t> коэффициентов даст нам матрицу *</a:t>
            </a:r>
            <a:r>
              <a:rPr lang="en-US" dirty="0"/>
              <a:t>n x 20*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теперь наша задача будет сводиться к тому, чтобы эти массивы сравнивать.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еще мы знаем, что геометрический вектор представляют массивом.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это значит, что наша задача сводится к сравнению векторов.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это нам открывает возможность сравнивать уже вектора. </a:t>
            </a:r>
          </a:p>
        </p:txBody>
      </p:sp>
    </p:spTree>
    <p:extLst>
      <p:ext uri="{BB962C8B-B14F-4D97-AF65-F5344CB8AC3E}">
        <p14:creationId xmlns:p14="http://schemas.microsoft.com/office/powerpoint/2010/main" val="205892553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каждому окну будет соответствовать свой уникальный массив.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значит, что использование мел-</a:t>
            </a:r>
            <a:r>
              <a:rPr lang="ru-RU" dirty="0" err="1"/>
              <a:t>кепстральных</a:t>
            </a:r>
            <a:r>
              <a:rPr lang="ru-RU" dirty="0"/>
              <a:t> коэффициентов даст нам матрицу *</a:t>
            </a:r>
            <a:r>
              <a:rPr lang="en-US" dirty="0"/>
              <a:t>n x 20*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теперь наша задача будет сводиться к тому, чтобы эти массивы сравнивать.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еще мы знаем, что геометрический вектор представляют массивом.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это значит, что наша задача сводится к сравнению векторов.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это нам открывает возможность сравнивать уже вектора. </a:t>
            </a:r>
          </a:p>
        </p:txBody>
      </p:sp>
    </p:spTree>
    <p:extLst>
      <p:ext uri="{BB962C8B-B14F-4D97-AF65-F5344CB8AC3E}">
        <p14:creationId xmlns:p14="http://schemas.microsoft.com/office/powerpoint/2010/main" val="362928416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каждому окну будет соответствовать свой уникальный массив.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значит, что использование мел-</a:t>
            </a:r>
            <a:r>
              <a:rPr lang="ru-RU" dirty="0" err="1"/>
              <a:t>кепстральных</a:t>
            </a:r>
            <a:r>
              <a:rPr lang="ru-RU" dirty="0"/>
              <a:t> коэффициентов даст нам матрицу *</a:t>
            </a:r>
            <a:r>
              <a:rPr lang="en-US" dirty="0"/>
              <a:t>n x 20*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теперь наша задача будет сводиться к тому, чтобы эти массивы сравнивать.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еще мы знаем, что геометрический вектор представляют массивом.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это значит, что наша задача сводится к сравнению векторов.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это нам открывает возможность сравнивать уже вектора. </a:t>
            </a:r>
          </a:p>
        </p:txBody>
      </p:sp>
    </p:spTree>
    <p:extLst>
      <p:ext uri="{BB962C8B-B14F-4D97-AF65-F5344CB8AC3E}">
        <p14:creationId xmlns:p14="http://schemas.microsoft.com/office/powerpoint/2010/main" val="230630389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каждому окну будет соответствовать свой уникальный массив.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значит, что использование мел-</a:t>
            </a:r>
            <a:r>
              <a:rPr lang="ru-RU" dirty="0" err="1"/>
              <a:t>кепстральных</a:t>
            </a:r>
            <a:r>
              <a:rPr lang="ru-RU" dirty="0"/>
              <a:t> коэффициентов даст нам матрицу *</a:t>
            </a:r>
            <a:r>
              <a:rPr lang="en-US" dirty="0"/>
              <a:t>n x 20*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теперь наша задача будет сводиться к тому, чтобы эти массивы сравнивать.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еще мы знаем, что геометрический вектор представляют массивом.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это значит, что наша задача сводится к сравнению векторов.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это нам открывает возможность сравнивать уже вектора. </a:t>
            </a:r>
          </a:p>
        </p:txBody>
      </p:sp>
    </p:spTree>
    <p:extLst>
      <p:ext uri="{BB962C8B-B14F-4D97-AF65-F5344CB8AC3E}">
        <p14:creationId xmlns:p14="http://schemas.microsoft.com/office/powerpoint/2010/main" val="17698931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 сути каждому окну будет соответствовать свой уникальный массив.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значит, что использование мел-</a:t>
            </a:r>
            <a:r>
              <a:rPr lang="ru-RU" dirty="0" err="1"/>
              <a:t>кепстральных</a:t>
            </a:r>
            <a:r>
              <a:rPr lang="ru-RU" dirty="0"/>
              <a:t> коэффициентов даст нам матрицу *</a:t>
            </a:r>
            <a:r>
              <a:rPr lang="en-US" dirty="0"/>
              <a:t>n x 20*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теперь наша задача будет сводиться к тому, чтобы эти массивы сравнивать.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еще мы знаем, что геометрический вектор представляют массивом.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это значит, что наша задача сводится к сравнению векторов.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это нам открывает возможность сравнивать уже вектора. </a:t>
            </a:r>
          </a:p>
        </p:txBody>
      </p:sp>
    </p:spTree>
    <p:extLst>
      <p:ext uri="{BB962C8B-B14F-4D97-AF65-F5344CB8AC3E}">
        <p14:creationId xmlns:p14="http://schemas.microsoft.com/office/powerpoint/2010/main" val="26592840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учитывать, что одно аудио может быть короче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одна часть аудио медленнее, другая — быстрее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Не требовать поддержки — в отличие от моделей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Наш выбор пал на </a:t>
            </a:r>
            <a:r>
              <a:rPr lang="en-US" dirty="0"/>
              <a:t>DTW.</a:t>
            </a: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 примере один и тот же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85538671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учитывать, что одно аудио может быть короче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одна часть аудио медленнее, другая — быстрее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Не требовать поддержки — в отличие от моделей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Наш выбор пал на </a:t>
            </a:r>
            <a:r>
              <a:rPr lang="en-US" dirty="0"/>
              <a:t>DTW.</a:t>
            </a: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 примере один и тот же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72439306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учитывать, что одно аудио может быть короче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одна часть аудио медленнее, другая — быстрее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Не требовать поддержки — в отличие от моделей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Наш выбор пал на </a:t>
            </a:r>
            <a:r>
              <a:rPr lang="en-US" dirty="0"/>
              <a:t>DTW.</a:t>
            </a: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 примере один и тот же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82237919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учитывать, что одно аудио может быть короче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одна часть аудио медленнее, другая — быстрее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Не требовать поддержки — в отличие от моделей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Наш выбор пал на </a:t>
            </a:r>
            <a:r>
              <a:rPr lang="en-US" dirty="0"/>
              <a:t>DTW.</a:t>
            </a: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 примере один и тот же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225074324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учитывать, что одно аудио может быть короче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одна часть аудио медленнее, другая — быстрее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Не требовать поддержки — в отличие от моделей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Наш выбор пал на </a:t>
            </a:r>
            <a:r>
              <a:rPr lang="en-US" dirty="0"/>
              <a:t>DTW.</a:t>
            </a: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 примере один и тот же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345101425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1. учитывать, что одно аудио может быть короче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2. одна часть аудио медленнее, другая — быстрее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3. Не требовать поддержки — в отличие от моделей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Наш выбор пал на </a:t>
            </a:r>
            <a:r>
              <a:rPr lang="en-US" dirty="0"/>
              <a:t>DTW.</a:t>
            </a: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 примере один и тот же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283046726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dirty="0">
              <a:solidFill>
                <a:srgbClr val="222222"/>
              </a:solidFill>
              <a:effectLst/>
              <a:latin typeface="??"/>
            </a:endParaRP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Для этого нам нужно вспомнить, как сравнить 2 вектора.</a:t>
            </a:r>
            <a:br>
              <a:rPr lang="ru-RU" b="0" i="0" dirty="0">
                <a:solidFill>
                  <a:srgbClr val="222222"/>
                </a:solidFill>
                <a:effectLst/>
                <a:latin typeface="??"/>
              </a:rPr>
            </a:b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Тут нам на помощь приходит геометрия:</a:t>
            </a:r>
            <a:br>
              <a:rPr lang="ru-RU" b="0" i="0" dirty="0">
                <a:solidFill>
                  <a:srgbClr val="222222"/>
                </a:solidFill>
                <a:effectLst/>
                <a:latin typeface="??"/>
              </a:rPr>
            </a:b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теорема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??"/>
              </a:rPr>
              <a:t>пифагора</a:t>
            </a: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 для двухмерного пространства.</a:t>
            </a:r>
            <a:br>
              <a:rPr lang="ru-RU" b="0" i="0" dirty="0">
                <a:solidFill>
                  <a:srgbClr val="222222"/>
                </a:solidFill>
                <a:effectLst/>
                <a:latin typeface="??"/>
              </a:rPr>
            </a:br>
            <a:r>
              <a:rPr lang="ru-RU" b="0" i="0" dirty="0">
                <a:solidFill>
                  <a:srgbClr val="222222"/>
                </a:solidFill>
                <a:effectLst/>
                <a:latin typeface="??"/>
                <a:hlinkClick r:id="rId3"/>
              </a:rPr>
              <a:t>#интерактив</a:t>
            </a: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 вопрос - кто помнит теорему Пифагора, поднимите руку?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т.е. у нас есть координаты начала и конца вектора на осях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мы вычисляем длину векторов-катетов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и через эту длину выходим на гипотенузу этого треугольника.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гипотенуза в данном случае является евклидовым расстоянием и показывает, насколько вектора различны.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991935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57C04-F14B-2304-5DFB-68C6226F6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050633C-F633-AA73-D3BA-DFE000DFD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616E8F3-BF3A-6650-6D8C-2A5D0C27C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dirty="0">
              <a:solidFill>
                <a:srgbClr val="222222"/>
              </a:solidFill>
              <a:effectLst/>
              <a:latin typeface="??"/>
            </a:endParaRP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Для этого нам нужно вспомнить, как сравнить 2 вектора.</a:t>
            </a:r>
            <a:br>
              <a:rPr lang="ru-RU" b="0" i="0" dirty="0">
                <a:solidFill>
                  <a:srgbClr val="222222"/>
                </a:solidFill>
                <a:effectLst/>
                <a:latin typeface="??"/>
              </a:rPr>
            </a:b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Тут нам на помощь приходит геометрия:</a:t>
            </a:r>
            <a:br>
              <a:rPr lang="ru-RU" b="0" i="0" dirty="0">
                <a:solidFill>
                  <a:srgbClr val="222222"/>
                </a:solidFill>
                <a:effectLst/>
                <a:latin typeface="??"/>
              </a:rPr>
            </a:b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теорема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??"/>
              </a:rPr>
              <a:t>пифагора</a:t>
            </a: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 для двухмерного пространства.</a:t>
            </a:r>
            <a:br>
              <a:rPr lang="ru-RU" b="0" i="0" dirty="0">
                <a:solidFill>
                  <a:srgbClr val="222222"/>
                </a:solidFill>
                <a:effectLst/>
                <a:latin typeface="??"/>
              </a:rPr>
            </a:br>
            <a:r>
              <a:rPr lang="ru-RU" b="0" i="0" dirty="0">
                <a:solidFill>
                  <a:srgbClr val="222222"/>
                </a:solidFill>
                <a:effectLst/>
                <a:latin typeface="??"/>
                <a:hlinkClick r:id="rId3"/>
              </a:rPr>
              <a:t>#интерактив</a:t>
            </a: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 вопрос - кто помнит теорему Пифагора, поднимите руку?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т.е. у нас есть координаты начала и конца вектора на осях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мы вычисляем длину векторов-катетов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и через эту длину выходим на гипотенузу этого треугольника.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гипотенуза в данном случае является евклидовым расстоянием и показывает, насколько вектора различны.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7921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8A83F-F031-BD7C-B7AF-F5438A8A8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97B2D35-8B80-0895-3D22-6A93D064C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B6150C9-132D-4E21-9619-89AFDD803B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dirty="0">
              <a:solidFill>
                <a:srgbClr val="222222"/>
              </a:solidFill>
              <a:effectLst/>
              <a:latin typeface="??"/>
            </a:endParaRP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Для этого нам нужно вспомнить, как сравнить 2 вектора.</a:t>
            </a:r>
            <a:br>
              <a:rPr lang="ru-RU" b="0" i="0" dirty="0">
                <a:solidFill>
                  <a:srgbClr val="222222"/>
                </a:solidFill>
                <a:effectLst/>
                <a:latin typeface="??"/>
              </a:rPr>
            </a:b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Тут нам на помощь приходит геометрия:</a:t>
            </a:r>
            <a:br>
              <a:rPr lang="ru-RU" b="0" i="0" dirty="0">
                <a:solidFill>
                  <a:srgbClr val="222222"/>
                </a:solidFill>
                <a:effectLst/>
                <a:latin typeface="??"/>
              </a:rPr>
            </a:b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теорема </a:t>
            </a:r>
            <a:r>
              <a:rPr lang="ru-RU" b="0" i="0" dirty="0" err="1">
                <a:solidFill>
                  <a:srgbClr val="222222"/>
                </a:solidFill>
                <a:effectLst/>
                <a:latin typeface="??"/>
              </a:rPr>
              <a:t>пифагора</a:t>
            </a: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 для двухмерного пространства.</a:t>
            </a:r>
            <a:br>
              <a:rPr lang="ru-RU" b="0" i="0" dirty="0">
                <a:solidFill>
                  <a:srgbClr val="222222"/>
                </a:solidFill>
                <a:effectLst/>
                <a:latin typeface="??"/>
              </a:rPr>
            </a:br>
            <a:r>
              <a:rPr lang="ru-RU" b="0" i="0" dirty="0">
                <a:solidFill>
                  <a:srgbClr val="222222"/>
                </a:solidFill>
                <a:effectLst/>
                <a:latin typeface="??"/>
                <a:hlinkClick r:id="rId3"/>
              </a:rPr>
              <a:t>#интерактив</a:t>
            </a: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 вопрос - кто помнит теорему Пифагора, поднимите руку?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т.е. у нас есть координаты начала и конца вектора на осях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мы вычисляем длину векторов-катетов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и через эту длину выходим на гипотенузу этого треугольника.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22222"/>
                </a:solidFill>
                <a:effectLst/>
                <a:latin typeface="??"/>
              </a:rPr>
              <a:t>гипотенуза в данном случае является евклидовым расстоянием и показывает, насколько вектора различны.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1825569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82196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177190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048804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9143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21777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454618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66722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23283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19587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56559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4818710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037607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82963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745172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366788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09350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128757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Накопленное расстояние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= изначальное расстояние+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min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значение соседа (</a:t>
            </a:r>
            <a:r>
              <a:rPr lang="ru-RU" sz="1400" dirty="0" err="1">
                <a:solidFill>
                  <a:schemeClr val="tx1"/>
                </a:solidFill>
                <a:latin typeface="TINKOFFSANS-MEDIUM" panose="02000506050000020004" pitchFamily="2" charset="0"/>
              </a:rPr>
              <a:t>слева,сверху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или слева сверху)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21068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ADCED-E2E0-3E71-5C10-D158F980D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298B5C4-B5D2-A07D-FC8E-7BA7F132E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C795EC-CFE3-4C41-70FF-BB37BC43B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Накопленное расстояние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= изначальное расстояние+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min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значение соседа (</a:t>
            </a:r>
            <a:r>
              <a:rPr lang="ru-RU" sz="1400" dirty="0" err="1">
                <a:solidFill>
                  <a:schemeClr val="tx1"/>
                </a:solidFill>
                <a:latin typeface="TINKOFFSANS-MEDIUM" panose="02000506050000020004" pitchFamily="2" charset="0"/>
              </a:rPr>
              <a:t>слева,сверху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или слева сверху)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817305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2865A-860E-FA02-80AE-25DCB0500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E929425-6F8D-4262-B88C-BD15BF00AC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06ECABA-8FB6-010B-7B6E-7E3F3964E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Накопленное расстояние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= изначальное расстояние+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min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значение соседа (</a:t>
            </a:r>
            <a:r>
              <a:rPr lang="ru-RU" sz="1400" dirty="0" err="1">
                <a:solidFill>
                  <a:schemeClr val="tx1"/>
                </a:solidFill>
                <a:latin typeface="TINKOFFSANS-MEDIUM" panose="02000506050000020004" pitchFamily="2" charset="0"/>
              </a:rPr>
              <a:t>слева,сверху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или слева сверху)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18633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7111B-6BB6-B402-53BF-EBBFFD838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0C132B7-87E2-4131-AF55-48B2745E4E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998F4B5-0660-1C6E-0C8A-795793B43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Накопленное расстояние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= изначальное расстояние+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min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значение соседа (</a:t>
            </a:r>
            <a:r>
              <a:rPr lang="ru-RU" sz="1400" dirty="0" err="1">
                <a:solidFill>
                  <a:schemeClr val="tx1"/>
                </a:solidFill>
                <a:latin typeface="TINKOFFSANS-MEDIUM" panose="02000506050000020004" pitchFamily="2" charset="0"/>
              </a:rPr>
              <a:t>слева,сверху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или слева сверху)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489248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Накопленное расстояние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= изначальное расстояние+</a:t>
            </a:r>
            <a:r>
              <a:rPr lang="en-US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min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значение соседа (</a:t>
            </a:r>
            <a:r>
              <a:rPr lang="ru-RU" sz="1400" dirty="0" err="1">
                <a:solidFill>
                  <a:schemeClr val="tx1"/>
                </a:solidFill>
                <a:latin typeface="TINKOFFSANS-MEDIUM" panose="02000506050000020004" pitchFamily="2" charset="0"/>
              </a:rPr>
              <a:t>слева,сверху</a:t>
            </a:r>
            <a:r>
              <a:rPr lang="ru-RU" sz="1400" dirty="0">
                <a:solidFill>
                  <a:schemeClr val="tx1"/>
                </a:solidFill>
                <a:latin typeface="TINKOFFSANS-MEDIUM" panose="02000506050000020004" pitchFamily="2" charset="0"/>
              </a:rPr>
              <a:t> или слева сверху)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395294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333988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9961110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245313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092689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3385052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148827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169646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Shape 1576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7" name="Shape 15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/>
              <a:t>я просто обожаю этот мем, поэтому решил еще раз его вам показать.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4472903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AF917-B0C8-CB22-58E2-61E0F27B9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87E340E-03CF-B9A4-C324-9DD190814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3F7A4E6-BCE5-0FCC-2291-9826C291F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70958826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683F1-CCCD-CF1D-9F9B-671A745A1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AB7E216-48CA-D441-7F5C-E5DBD391D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D9CCFB6-AEDF-4F15-BCC5-0103F860B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256995929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683F1-CCCD-CF1D-9F9B-671A745A1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AB7E216-48CA-D441-7F5C-E5DBD391D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D9CCFB6-AEDF-4F15-BCC5-0103F860B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520999124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683F1-CCCD-CF1D-9F9B-671A745A1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AB7E216-48CA-D441-7F5C-E5DBD391D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D9CCFB6-AEDF-4F15-BCC5-0103F860B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565928907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683F1-CCCD-CF1D-9F9B-671A745A1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AB7E216-48CA-D441-7F5C-E5DBD391D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D9CCFB6-AEDF-4F15-BCC5-0103F860B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655306188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683F1-CCCD-CF1D-9F9B-671A745A1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AB7E216-48CA-D441-7F5C-E5DBD391D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D9CCFB6-AEDF-4F15-BCC5-0103F860B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4139011512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683F1-CCCD-CF1D-9F9B-671A745A1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AB7E216-48CA-D441-7F5C-E5DBD391D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D9CCFB6-AEDF-4F15-BCC5-0103F860B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Пример слайда с кодом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01726166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909594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Shape 1576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7" name="Shape 15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9370020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9632052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411648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863575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Shape 1803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4" name="Shape 18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662608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7350" y="685800"/>
            <a:ext cx="6083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Слайд с </a:t>
            </a:r>
            <a:r>
              <a:rPr lang="en-US" dirty="0"/>
              <a:t>QR-</a:t>
            </a:r>
            <a:r>
              <a:rPr lang="en-US" dirty="0" err="1"/>
              <a:t>к</a:t>
            </a:r>
            <a:r>
              <a:rPr lang="ru-RU" dirty="0" err="1"/>
              <a:t>одом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81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С заголовок в 1 строку c картинк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54BC465E-CC8D-7C4B-B97D-D6A9885C9B9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3363FA-E1EB-59F4-9275-2797A7D5E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0" t="32430" r="33342" b="10345"/>
          <a:stretch/>
        </p:blipFill>
        <p:spPr>
          <a:xfrm>
            <a:off x="5300535" y="-17850"/>
            <a:ext cx="14498765" cy="1117797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BD5BD1-81BB-CFE9-43EC-1D84BF50C6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23" y="736723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8044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7F778333-59A3-2642-BE91-04276F1F758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r>
              <a:rPr lang="en-US" dirty="0"/>
              <a:t>1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B5D915-CC41-AC30-BB4B-E2CD11FD3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23" y="736723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0036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ТС заголовок в 1 строку c картинк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7F778333-59A3-2642-BE91-04276F1F758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r>
              <a:rPr lang="en-US" dirty="0"/>
              <a:t>1</a:t>
            </a:r>
            <a:endParaRPr lang="ru-RU" dirty="0"/>
          </a:p>
        </p:txBody>
      </p:sp>
      <p:sp>
        <p:nvSpPr>
          <p:cNvPr id="2" name="Прямоугольник с одним скругленным углом 1">
            <a:extLst>
              <a:ext uri="{FF2B5EF4-FFF2-40B4-BE49-F238E27FC236}">
                <a16:creationId xmlns:a16="http://schemas.microsoft.com/office/drawing/2014/main" id="{75D008F1-66DD-C004-C478-B7AB4B727785}"/>
              </a:ext>
            </a:extLst>
          </p:cNvPr>
          <p:cNvSpPr/>
          <p:nvPr userDrawn="1"/>
        </p:nvSpPr>
        <p:spPr>
          <a:xfrm flipH="1" flipV="1">
            <a:off x="7161026" y="-2"/>
            <a:ext cx="12648482" cy="10448262"/>
          </a:xfrm>
          <a:custGeom>
            <a:avLst/>
            <a:gdLst>
              <a:gd name="connsiteX0" fmla="*/ 0 w 12255499"/>
              <a:gd name="connsiteY0" fmla="*/ 0 h 10440990"/>
              <a:gd name="connsiteX1" fmla="*/ 10572933 w 12255499"/>
              <a:gd name="connsiteY1" fmla="*/ 0 h 10440990"/>
              <a:gd name="connsiteX2" fmla="*/ 12255499 w 12255499"/>
              <a:gd name="connsiteY2" fmla="*/ 1682566 h 10440990"/>
              <a:gd name="connsiteX3" fmla="*/ 12255499 w 12255499"/>
              <a:gd name="connsiteY3" fmla="*/ 10440990 h 10440990"/>
              <a:gd name="connsiteX4" fmla="*/ 0 w 12255499"/>
              <a:gd name="connsiteY4" fmla="*/ 10440990 h 10440990"/>
              <a:gd name="connsiteX5" fmla="*/ 0 w 12255499"/>
              <a:gd name="connsiteY5" fmla="*/ 0 h 10440990"/>
              <a:gd name="connsiteX0" fmla="*/ 324465 w 12579964"/>
              <a:gd name="connsiteY0" fmla="*/ 0 h 10440990"/>
              <a:gd name="connsiteX1" fmla="*/ 10897398 w 12579964"/>
              <a:gd name="connsiteY1" fmla="*/ 0 h 10440990"/>
              <a:gd name="connsiteX2" fmla="*/ 12579964 w 12579964"/>
              <a:gd name="connsiteY2" fmla="*/ 1682566 h 10440990"/>
              <a:gd name="connsiteX3" fmla="*/ 12579964 w 12579964"/>
              <a:gd name="connsiteY3" fmla="*/ 10440990 h 10440990"/>
              <a:gd name="connsiteX4" fmla="*/ 0 w 12579964"/>
              <a:gd name="connsiteY4" fmla="*/ 10440990 h 10440990"/>
              <a:gd name="connsiteX5" fmla="*/ 324465 w 12579964"/>
              <a:gd name="connsiteY5" fmla="*/ 0 h 10440990"/>
              <a:gd name="connsiteX0" fmla="*/ 0 w 12638957"/>
              <a:gd name="connsiteY0" fmla="*/ 0 h 10470487"/>
              <a:gd name="connsiteX1" fmla="*/ 10956391 w 12638957"/>
              <a:gd name="connsiteY1" fmla="*/ 29497 h 10470487"/>
              <a:gd name="connsiteX2" fmla="*/ 12638957 w 12638957"/>
              <a:gd name="connsiteY2" fmla="*/ 1712063 h 10470487"/>
              <a:gd name="connsiteX3" fmla="*/ 12638957 w 12638957"/>
              <a:gd name="connsiteY3" fmla="*/ 10470487 h 10470487"/>
              <a:gd name="connsiteX4" fmla="*/ 58993 w 12638957"/>
              <a:gd name="connsiteY4" fmla="*/ 10470487 h 10470487"/>
              <a:gd name="connsiteX5" fmla="*/ 0 w 12638957"/>
              <a:gd name="connsiteY5" fmla="*/ 0 h 10470487"/>
              <a:gd name="connsiteX0" fmla="*/ 0 w 12651657"/>
              <a:gd name="connsiteY0" fmla="*/ 0 h 10470487"/>
              <a:gd name="connsiteX1" fmla="*/ 10969091 w 12651657"/>
              <a:gd name="connsiteY1" fmla="*/ 29497 h 10470487"/>
              <a:gd name="connsiteX2" fmla="*/ 12651657 w 12651657"/>
              <a:gd name="connsiteY2" fmla="*/ 1712063 h 10470487"/>
              <a:gd name="connsiteX3" fmla="*/ 12651657 w 12651657"/>
              <a:gd name="connsiteY3" fmla="*/ 10470487 h 10470487"/>
              <a:gd name="connsiteX4" fmla="*/ 71693 w 12651657"/>
              <a:gd name="connsiteY4" fmla="*/ 10470487 h 10470487"/>
              <a:gd name="connsiteX5" fmla="*/ 0 w 12651657"/>
              <a:gd name="connsiteY5" fmla="*/ 0 h 10470487"/>
              <a:gd name="connsiteX0" fmla="*/ 0 w 12648482"/>
              <a:gd name="connsiteY0" fmla="*/ 0 h 10448262"/>
              <a:gd name="connsiteX1" fmla="*/ 10965916 w 12648482"/>
              <a:gd name="connsiteY1" fmla="*/ 7272 h 10448262"/>
              <a:gd name="connsiteX2" fmla="*/ 12648482 w 12648482"/>
              <a:gd name="connsiteY2" fmla="*/ 1689838 h 10448262"/>
              <a:gd name="connsiteX3" fmla="*/ 12648482 w 12648482"/>
              <a:gd name="connsiteY3" fmla="*/ 10448262 h 10448262"/>
              <a:gd name="connsiteX4" fmla="*/ 68518 w 12648482"/>
              <a:gd name="connsiteY4" fmla="*/ 10448262 h 10448262"/>
              <a:gd name="connsiteX5" fmla="*/ 0 w 12648482"/>
              <a:gd name="connsiteY5" fmla="*/ 0 h 1044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48482" h="10448262">
                <a:moveTo>
                  <a:pt x="0" y="0"/>
                </a:moveTo>
                <a:lnTo>
                  <a:pt x="10965916" y="7272"/>
                </a:lnTo>
                <a:cubicBezTo>
                  <a:pt x="11895172" y="7272"/>
                  <a:pt x="12648482" y="760582"/>
                  <a:pt x="12648482" y="1689838"/>
                </a:cubicBezTo>
                <a:lnTo>
                  <a:pt x="12648482" y="10448262"/>
                </a:lnTo>
                <a:lnTo>
                  <a:pt x="68518" y="104482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800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Прямоугольник с одним скругленным углом 2">
            <a:extLst>
              <a:ext uri="{FF2B5EF4-FFF2-40B4-BE49-F238E27FC236}">
                <a16:creationId xmlns:a16="http://schemas.microsoft.com/office/drawing/2014/main" id="{6427A52A-A170-AD6C-355A-D28719B9B96F}"/>
              </a:ext>
            </a:extLst>
          </p:cNvPr>
          <p:cNvSpPr/>
          <p:nvPr userDrawn="1"/>
        </p:nvSpPr>
        <p:spPr>
          <a:xfrm flipH="1" flipV="1">
            <a:off x="13307828" y="0"/>
            <a:ext cx="6497822" cy="10444805"/>
          </a:xfrm>
          <a:custGeom>
            <a:avLst/>
            <a:gdLst>
              <a:gd name="connsiteX0" fmla="*/ 0 w 6108700"/>
              <a:gd name="connsiteY0" fmla="*/ 0 h 10287006"/>
              <a:gd name="connsiteX1" fmla="*/ 4481953 w 6108700"/>
              <a:gd name="connsiteY1" fmla="*/ 0 h 10287006"/>
              <a:gd name="connsiteX2" fmla="*/ 6108700 w 6108700"/>
              <a:gd name="connsiteY2" fmla="*/ 1626747 h 10287006"/>
              <a:gd name="connsiteX3" fmla="*/ 6108700 w 6108700"/>
              <a:gd name="connsiteY3" fmla="*/ 10287006 h 10287006"/>
              <a:gd name="connsiteX4" fmla="*/ 0 w 6108700"/>
              <a:gd name="connsiteY4" fmla="*/ 10287006 h 10287006"/>
              <a:gd name="connsiteX5" fmla="*/ 0 w 6108700"/>
              <a:gd name="connsiteY5" fmla="*/ 0 h 10287006"/>
              <a:gd name="connsiteX0" fmla="*/ 382772 w 6491472"/>
              <a:gd name="connsiteY0" fmla="*/ 0 h 10287006"/>
              <a:gd name="connsiteX1" fmla="*/ 4864725 w 6491472"/>
              <a:gd name="connsiteY1" fmla="*/ 0 h 10287006"/>
              <a:gd name="connsiteX2" fmla="*/ 6491472 w 6491472"/>
              <a:gd name="connsiteY2" fmla="*/ 1626747 h 10287006"/>
              <a:gd name="connsiteX3" fmla="*/ 6491472 w 6491472"/>
              <a:gd name="connsiteY3" fmla="*/ 10287006 h 10287006"/>
              <a:gd name="connsiteX4" fmla="*/ 0 w 6491472"/>
              <a:gd name="connsiteY4" fmla="*/ 10287006 h 10287006"/>
              <a:gd name="connsiteX5" fmla="*/ 382772 w 6491472"/>
              <a:gd name="connsiteY5" fmla="*/ 0 h 10287006"/>
              <a:gd name="connsiteX0" fmla="*/ 0 w 6491472"/>
              <a:gd name="connsiteY0" fmla="*/ 21265 h 10287006"/>
              <a:gd name="connsiteX1" fmla="*/ 4864725 w 6491472"/>
              <a:gd name="connsiteY1" fmla="*/ 0 h 10287006"/>
              <a:gd name="connsiteX2" fmla="*/ 6491472 w 6491472"/>
              <a:gd name="connsiteY2" fmla="*/ 1626747 h 10287006"/>
              <a:gd name="connsiteX3" fmla="*/ 6491472 w 6491472"/>
              <a:gd name="connsiteY3" fmla="*/ 10287006 h 10287006"/>
              <a:gd name="connsiteX4" fmla="*/ 0 w 6491472"/>
              <a:gd name="connsiteY4" fmla="*/ 10287006 h 10287006"/>
              <a:gd name="connsiteX5" fmla="*/ 0 w 6491472"/>
              <a:gd name="connsiteY5" fmla="*/ 21265 h 10287006"/>
              <a:gd name="connsiteX0" fmla="*/ 0 w 6504172"/>
              <a:gd name="connsiteY0" fmla="*/ 0 h 10303279"/>
              <a:gd name="connsiteX1" fmla="*/ 4877425 w 6504172"/>
              <a:gd name="connsiteY1" fmla="*/ 16273 h 10303279"/>
              <a:gd name="connsiteX2" fmla="*/ 6504172 w 6504172"/>
              <a:gd name="connsiteY2" fmla="*/ 1643020 h 10303279"/>
              <a:gd name="connsiteX3" fmla="*/ 6504172 w 6504172"/>
              <a:gd name="connsiteY3" fmla="*/ 10303279 h 10303279"/>
              <a:gd name="connsiteX4" fmla="*/ 12700 w 6504172"/>
              <a:gd name="connsiteY4" fmla="*/ 10303279 h 10303279"/>
              <a:gd name="connsiteX5" fmla="*/ 0 w 6504172"/>
              <a:gd name="connsiteY5" fmla="*/ 0 h 10303279"/>
              <a:gd name="connsiteX0" fmla="*/ 0 w 6504172"/>
              <a:gd name="connsiteY0" fmla="*/ 0 h 10315792"/>
              <a:gd name="connsiteX1" fmla="*/ 4877425 w 6504172"/>
              <a:gd name="connsiteY1" fmla="*/ 28786 h 10315792"/>
              <a:gd name="connsiteX2" fmla="*/ 6504172 w 6504172"/>
              <a:gd name="connsiteY2" fmla="*/ 1655533 h 10315792"/>
              <a:gd name="connsiteX3" fmla="*/ 6504172 w 6504172"/>
              <a:gd name="connsiteY3" fmla="*/ 10315792 h 10315792"/>
              <a:gd name="connsiteX4" fmla="*/ 12700 w 6504172"/>
              <a:gd name="connsiteY4" fmla="*/ 10315792 h 10315792"/>
              <a:gd name="connsiteX5" fmla="*/ 0 w 6504172"/>
              <a:gd name="connsiteY5" fmla="*/ 0 h 10315792"/>
              <a:gd name="connsiteX0" fmla="*/ 0 w 6494647"/>
              <a:gd name="connsiteY0" fmla="*/ 0 h 10315792"/>
              <a:gd name="connsiteX1" fmla="*/ 4867900 w 6494647"/>
              <a:gd name="connsiteY1" fmla="*/ 28786 h 10315792"/>
              <a:gd name="connsiteX2" fmla="*/ 6494647 w 6494647"/>
              <a:gd name="connsiteY2" fmla="*/ 1655533 h 10315792"/>
              <a:gd name="connsiteX3" fmla="*/ 6494647 w 6494647"/>
              <a:gd name="connsiteY3" fmla="*/ 10315792 h 10315792"/>
              <a:gd name="connsiteX4" fmla="*/ 3175 w 6494647"/>
              <a:gd name="connsiteY4" fmla="*/ 10315792 h 10315792"/>
              <a:gd name="connsiteX5" fmla="*/ 0 w 6494647"/>
              <a:gd name="connsiteY5" fmla="*/ 0 h 10315792"/>
              <a:gd name="connsiteX0" fmla="*/ 0 w 6497822"/>
              <a:gd name="connsiteY0" fmla="*/ 0 h 10290767"/>
              <a:gd name="connsiteX1" fmla="*/ 4871075 w 6497822"/>
              <a:gd name="connsiteY1" fmla="*/ 3761 h 10290767"/>
              <a:gd name="connsiteX2" fmla="*/ 6497822 w 6497822"/>
              <a:gd name="connsiteY2" fmla="*/ 1630508 h 10290767"/>
              <a:gd name="connsiteX3" fmla="*/ 6497822 w 6497822"/>
              <a:gd name="connsiteY3" fmla="*/ 10290767 h 10290767"/>
              <a:gd name="connsiteX4" fmla="*/ 6350 w 6497822"/>
              <a:gd name="connsiteY4" fmla="*/ 10290767 h 10290767"/>
              <a:gd name="connsiteX5" fmla="*/ 0 w 6497822"/>
              <a:gd name="connsiteY5" fmla="*/ 0 h 10290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7822" h="10290767">
                <a:moveTo>
                  <a:pt x="0" y="0"/>
                </a:moveTo>
                <a:lnTo>
                  <a:pt x="4871075" y="3761"/>
                </a:lnTo>
                <a:cubicBezTo>
                  <a:pt x="5769503" y="3761"/>
                  <a:pt x="6497822" y="732080"/>
                  <a:pt x="6497822" y="1630508"/>
                </a:cubicBezTo>
                <a:lnTo>
                  <a:pt x="6497822" y="10290767"/>
                </a:lnTo>
                <a:lnTo>
                  <a:pt x="6350" y="10290767"/>
                </a:lnTo>
                <a:cubicBezTo>
                  <a:pt x="2117" y="6856341"/>
                  <a:pt x="4233" y="3434426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9290F8">
                  <a:alpha val="73693"/>
                </a:srgbClr>
              </a:gs>
              <a:gs pos="100000">
                <a:srgbClr val="0B002D">
                  <a:alpha val="73693"/>
                </a:srgbClr>
              </a:gs>
            </a:gsLst>
            <a:lin ang="14820000" scaled="0"/>
          </a:gradFill>
          <a:ln w="12700">
            <a:miter lim="400000"/>
          </a:ln>
        </p:spPr>
        <p:txBody>
          <a:bodyPr lIns="45663" tIns="45663" rIns="45663" bIns="45663" anchor="ctr"/>
          <a:lstStyle/>
          <a:p>
            <a:pPr lvl="0" algn="ctr"/>
            <a:endParaRPr lang="ru-RU" sz="2600" dirty="0">
              <a:solidFill>
                <a:srgbClr val="333333"/>
              </a:solidFill>
              <a:latin typeface="Tinkoff Sans Regular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309564417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ТС заголовок в 1 строку c картинк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7F778333-59A3-2642-BE91-04276F1F758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r>
              <a:rPr lang="en-US" dirty="0"/>
              <a:t>1</a:t>
            </a:r>
            <a:endParaRPr lang="ru-RU" dirty="0"/>
          </a:p>
        </p:txBody>
      </p:sp>
      <p:sp>
        <p:nvSpPr>
          <p:cNvPr id="2" name="Прямоугольник с одним скругленным углом 1">
            <a:extLst>
              <a:ext uri="{FF2B5EF4-FFF2-40B4-BE49-F238E27FC236}">
                <a16:creationId xmlns:a16="http://schemas.microsoft.com/office/drawing/2014/main" id="{75D008F1-66DD-C004-C478-B7AB4B727785}"/>
              </a:ext>
            </a:extLst>
          </p:cNvPr>
          <p:cNvSpPr/>
          <p:nvPr userDrawn="1"/>
        </p:nvSpPr>
        <p:spPr>
          <a:xfrm flipH="1" flipV="1">
            <a:off x="7161026" y="-2"/>
            <a:ext cx="12648482" cy="10448262"/>
          </a:xfrm>
          <a:custGeom>
            <a:avLst/>
            <a:gdLst>
              <a:gd name="connsiteX0" fmla="*/ 0 w 12255499"/>
              <a:gd name="connsiteY0" fmla="*/ 0 h 10440990"/>
              <a:gd name="connsiteX1" fmla="*/ 10572933 w 12255499"/>
              <a:gd name="connsiteY1" fmla="*/ 0 h 10440990"/>
              <a:gd name="connsiteX2" fmla="*/ 12255499 w 12255499"/>
              <a:gd name="connsiteY2" fmla="*/ 1682566 h 10440990"/>
              <a:gd name="connsiteX3" fmla="*/ 12255499 w 12255499"/>
              <a:gd name="connsiteY3" fmla="*/ 10440990 h 10440990"/>
              <a:gd name="connsiteX4" fmla="*/ 0 w 12255499"/>
              <a:gd name="connsiteY4" fmla="*/ 10440990 h 10440990"/>
              <a:gd name="connsiteX5" fmla="*/ 0 w 12255499"/>
              <a:gd name="connsiteY5" fmla="*/ 0 h 10440990"/>
              <a:gd name="connsiteX0" fmla="*/ 324465 w 12579964"/>
              <a:gd name="connsiteY0" fmla="*/ 0 h 10440990"/>
              <a:gd name="connsiteX1" fmla="*/ 10897398 w 12579964"/>
              <a:gd name="connsiteY1" fmla="*/ 0 h 10440990"/>
              <a:gd name="connsiteX2" fmla="*/ 12579964 w 12579964"/>
              <a:gd name="connsiteY2" fmla="*/ 1682566 h 10440990"/>
              <a:gd name="connsiteX3" fmla="*/ 12579964 w 12579964"/>
              <a:gd name="connsiteY3" fmla="*/ 10440990 h 10440990"/>
              <a:gd name="connsiteX4" fmla="*/ 0 w 12579964"/>
              <a:gd name="connsiteY4" fmla="*/ 10440990 h 10440990"/>
              <a:gd name="connsiteX5" fmla="*/ 324465 w 12579964"/>
              <a:gd name="connsiteY5" fmla="*/ 0 h 10440990"/>
              <a:gd name="connsiteX0" fmla="*/ 0 w 12638957"/>
              <a:gd name="connsiteY0" fmla="*/ 0 h 10470487"/>
              <a:gd name="connsiteX1" fmla="*/ 10956391 w 12638957"/>
              <a:gd name="connsiteY1" fmla="*/ 29497 h 10470487"/>
              <a:gd name="connsiteX2" fmla="*/ 12638957 w 12638957"/>
              <a:gd name="connsiteY2" fmla="*/ 1712063 h 10470487"/>
              <a:gd name="connsiteX3" fmla="*/ 12638957 w 12638957"/>
              <a:gd name="connsiteY3" fmla="*/ 10470487 h 10470487"/>
              <a:gd name="connsiteX4" fmla="*/ 58993 w 12638957"/>
              <a:gd name="connsiteY4" fmla="*/ 10470487 h 10470487"/>
              <a:gd name="connsiteX5" fmla="*/ 0 w 12638957"/>
              <a:gd name="connsiteY5" fmla="*/ 0 h 10470487"/>
              <a:gd name="connsiteX0" fmla="*/ 0 w 12651657"/>
              <a:gd name="connsiteY0" fmla="*/ 0 h 10470487"/>
              <a:gd name="connsiteX1" fmla="*/ 10969091 w 12651657"/>
              <a:gd name="connsiteY1" fmla="*/ 29497 h 10470487"/>
              <a:gd name="connsiteX2" fmla="*/ 12651657 w 12651657"/>
              <a:gd name="connsiteY2" fmla="*/ 1712063 h 10470487"/>
              <a:gd name="connsiteX3" fmla="*/ 12651657 w 12651657"/>
              <a:gd name="connsiteY3" fmla="*/ 10470487 h 10470487"/>
              <a:gd name="connsiteX4" fmla="*/ 71693 w 12651657"/>
              <a:gd name="connsiteY4" fmla="*/ 10470487 h 10470487"/>
              <a:gd name="connsiteX5" fmla="*/ 0 w 12651657"/>
              <a:gd name="connsiteY5" fmla="*/ 0 h 10470487"/>
              <a:gd name="connsiteX0" fmla="*/ 0 w 12648482"/>
              <a:gd name="connsiteY0" fmla="*/ 0 h 10448262"/>
              <a:gd name="connsiteX1" fmla="*/ 10965916 w 12648482"/>
              <a:gd name="connsiteY1" fmla="*/ 7272 h 10448262"/>
              <a:gd name="connsiteX2" fmla="*/ 12648482 w 12648482"/>
              <a:gd name="connsiteY2" fmla="*/ 1689838 h 10448262"/>
              <a:gd name="connsiteX3" fmla="*/ 12648482 w 12648482"/>
              <a:gd name="connsiteY3" fmla="*/ 10448262 h 10448262"/>
              <a:gd name="connsiteX4" fmla="*/ 68518 w 12648482"/>
              <a:gd name="connsiteY4" fmla="*/ 10448262 h 10448262"/>
              <a:gd name="connsiteX5" fmla="*/ 0 w 12648482"/>
              <a:gd name="connsiteY5" fmla="*/ 0 h 1044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48482" h="10448262">
                <a:moveTo>
                  <a:pt x="0" y="0"/>
                </a:moveTo>
                <a:lnTo>
                  <a:pt x="10965916" y="7272"/>
                </a:lnTo>
                <a:cubicBezTo>
                  <a:pt x="11895172" y="7272"/>
                  <a:pt x="12648482" y="760582"/>
                  <a:pt x="12648482" y="1689838"/>
                </a:cubicBezTo>
                <a:lnTo>
                  <a:pt x="12648482" y="10448262"/>
                </a:lnTo>
                <a:lnTo>
                  <a:pt x="68518" y="104482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800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" name="Прямоугольник с одним скругленным углом 2">
            <a:extLst>
              <a:ext uri="{FF2B5EF4-FFF2-40B4-BE49-F238E27FC236}">
                <a16:creationId xmlns:a16="http://schemas.microsoft.com/office/drawing/2014/main" id="{4BFD055C-A988-F682-9EC3-30C7C70980C4}"/>
              </a:ext>
            </a:extLst>
          </p:cNvPr>
          <p:cNvSpPr/>
          <p:nvPr userDrawn="1"/>
        </p:nvSpPr>
        <p:spPr>
          <a:xfrm flipH="1" flipV="1">
            <a:off x="13311686" y="-3817"/>
            <a:ext cx="6497822" cy="10444805"/>
          </a:xfrm>
          <a:custGeom>
            <a:avLst/>
            <a:gdLst>
              <a:gd name="connsiteX0" fmla="*/ 0 w 6108700"/>
              <a:gd name="connsiteY0" fmla="*/ 0 h 10287006"/>
              <a:gd name="connsiteX1" fmla="*/ 4481953 w 6108700"/>
              <a:gd name="connsiteY1" fmla="*/ 0 h 10287006"/>
              <a:gd name="connsiteX2" fmla="*/ 6108700 w 6108700"/>
              <a:gd name="connsiteY2" fmla="*/ 1626747 h 10287006"/>
              <a:gd name="connsiteX3" fmla="*/ 6108700 w 6108700"/>
              <a:gd name="connsiteY3" fmla="*/ 10287006 h 10287006"/>
              <a:gd name="connsiteX4" fmla="*/ 0 w 6108700"/>
              <a:gd name="connsiteY4" fmla="*/ 10287006 h 10287006"/>
              <a:gd name="connsiteX5" fmla="*/ 0 w 6108700"/>
              <a:gd name="connsiteY5" fmla="*/ 0 h 10287006"/>
              <a:gd name="connsiteX0" fmla="*/ 382772 w 6491472"/>
              <a:gd name="connsiteY0" fmla="*/ 0 h 10287006"/>
              <a:gd name="connsiteX1" fmla="*/ 4864725 w 6491472"/>
              <a:gd name="connsiteY1" fmla="*/ 0 h 10287006"/>
              <a:gd name="connsiteX2" fmla="*/ 6491472 w 6491472"/>
              <a:gd name="connsiteY2" fmla="*/ 1626747 h 10287006"/>
              <a:gd name="connsiteX3" fmla="*/ 6491472 w 6491472"/>
              <a:gd name="connsiteY3" fmla="*/ 10287006 h 10287006"/>
              <a:gd name="connsiteX4" fmla="*/ 0 w 6491472"/>
              <a:gd name="connsiteY4" fmla="*/ 10287006 h 10287006"/>
              <a:gd name="connsiteX5" fmla="*/ 382772 w 6491472"/>
              <a:gd name="connsiteY5" fmla="*/ 0 h 10287006"/>
              <a:gd name="connsiteX0" fmla="*/ 0 w 6491472"/>
              <a:gd name="connsiteY0" fmla="*/ 21265 h 10287006"/>
              <a:gd name="connsiteX1" fmla="*/ 4864725 w 6491472"/>
              <a:gd name="connsiteY1" fmla="*/ 0 h 10287006"/>
              <a:gd name="connsiteX2" fmla="*/ 6491472 w 6491472"/>
              <a:gd name="connsiteY2" fmla="*/ 1626747 h 10287006"/>
              <a:gd name="connsiteX3" fmla="*/ 6491472 w 6491472"/>
              <a:gd name="connsiteY3" fmla="*/ 10287006 h 10287006"/>
              <a:gd name="connsiteX4" fmla="*/ 0 w 6491472"/>
              <a:gd name="connsiteY4" fmla="*/ 10287006 h 10287006"/>
              <a:gd name="connsiteX5" fmla="*/ 0 w 6491472"/>
              <a:gd name="connsiteY5" fmla="*/ 21265 h 10287006"/>
              <a:gd name="connsiteX0" fmla="*/ 0 w 6504172"/>
              <a:gd name="connsiteY0" fmla="*/ 0 h 10303279"/>
              <a:gd name="connsiteX1" fmla="*/ 4877425 w 6504172"/>
              <a:gd name="connsiteY1" fmla="*/ 16273 h 10303279"/>
              <a:gd name="connsiteX2" fmla="*/ 6504172 w 6504172"/>
              <a:gd name="connsiteY2" fmla="*/ 1643020 h 10303279"/>
              <a:gd name="connsiteX3" fmla="*/ 6504172 w 6504172"/>
              <a:gd name="connsiteY3" fmla="*/ 10303279 h 10303279"/>
              <a:gd name="connsiteX4" fmla="*/ 12700 w 6504172"/>
              <a:gd name="connsiteY4" fmla="*/ 10303279 h 10303279"/>
              <a:gd name="connsiteX5" fmla="*/ 0 w 6504172"/>
              <a:gd name="connsiteY5" fmla="*/ 0 h 10303279"/>
              <a:gd name="connsiteX0" fmla="*/ 0 w 6504172"/>
              <a:gd name="connsiteY0" fmla="*/ 0 h 10315792"/>
              <a:gd name="connsiteX1" fmla="*/ 4877425 w 6504172"/>
              <a:gd name="connsiteY1" fmla="*/ 28786 h 10315792"/>
              <a:gd name="connsiteX2" fmla="*/ 6504172 w 6504172"/>
              <a:gd name="connsiteY2" fmla="*/ 1655533 h 10315792"/>
              <a:gd name="connsiteX3" fmla="*/ 6504172 w 6504172"/>
              <a:gd name="connsiteY3" fmla="*/ 10315792 h 10315792"/>
              <a:gd name="connsiteX4" fmla="*/ 12700 w 6504172"/>
              <a:gd name="connsiteY4" fmla="*/ 10315792 h 10315792"/>
              <a:gd name="connsiteX5" fmla="*/ 0 w 6504172"/>
              <a:gd name="connsiteY5" fmla="*/ 0 h 10315792"/>
              <a:gd name="connsiteX0" fmla="*/ 0 w 6494647"/>
              <a:gd name="connsiteY0" fmla="*/ 0 h 10315792"/>
              <a:gd name="connsiteX1" fmla="*/ 4867900 w 6494647"/>
              <a:gd name="connsiteY1" fmla="*/ 28786 h 10315792"/>
              <a:gd name="connsiteX2" fmla="*/ 6494647 w 6494647"/>
              <a:gd name="connsiteY2" fmla="*/ 1655533 h 10315792"/>
              <a:gd name="connsiteX3" fmla="*/ 6494647 w 6494647"/>
              <a:gd name="connsiteY3" fmla="*/ 10315792 h 10315792"/>
              <a:gd name="connsiteX4" fmla="*/ 3175 w 6494647"/>
              <a:gd name="connsiteY4" fmla="*/ 10315792 h 10315792"/>
              <a:gd name="connsiteX5" fmla="*/ 0 w 6494647"/>
              <a:gd name="connsiteY5" fmla="*/ 0 h 10315792"/>
              <a:gd name="connsiteX0" fmla="*/ 0 w 6497822"/>
              <a:gd name="connsiteY0" fmla="*/ 0 h 10290767"/>
              <a:gd name="connsiteX1" fmla="*/ 4871075 w 6497822"/>
              <a:gd name="connsiteY1" fmla="*/ 3761 h 10290767"/>
              <a:gd name="connsiteX2" fmla="*/ 6497822 w 6497822"/>
              <a:gd name="connsiteY2" fmla="*/ 1630508 h 10290767"/>
              <a:gd name="connsiteX3" fmla="*/ 6497822 w 6497822"/>
              <a:gd name="connsiteY3" fmla="*/ 10290767 h 10290767"/>
              <a:gd name="connsiteX4" fmla="*/ 6350 w 6497822"/>
              <a:gd name="connsiteY4" fmla="*/ 10290767 h 10290767"/>
              <a:gd name="connsiteX5" fmla="*/ 0 w 6497822"/>
              <a:gd name="connsiteY5" fmla="*/ 0 h 10290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7822" h="10290767">
                <a:moveTo>
                  <a:pt x="0" y="0"/>
                </a:moveTo>
                <a:lnTo>
                  <a:pt x="4871075" y="3761"/>
                </a:lnTo>
                <a:cubicBezTo>
                  <a:pt x="5769503" y="3761"/>
                  <a:pt x="6497822" y="732080"/>
                  <a:pt x="6497822" y="1630508"/>
                </a:cubicBezTo>
                <a:lnTo>
                  <a:pt x="6497822" y="10290767"/>
                </a:lnTo>
                <a:lnTo>
                  <a:pt x="6350" y="10290767"/>
                </a:lnTo>
                <a:cubicBezTo>
                  <a:pt x="2117" y="6856341"/>
                  <a:pt x="4233" y="3434426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9290F8">
                  <a:alpha val="73693"/>
                </a:srgbClr>
              </a:gs>
              <a:gs pos="100000">
                <a:srgbClr val="0B002D">
                  <a:alpha val="73693"/>
                </a:srgbClr>
              </a:gs>
            </a:gsLst>
            <a:lin ang="14820000" scaled="0"/>
          </a:gradFill>
          <a:ln w="12700">
            <a:miter lim="400000"/>
          </a:ln>
        </p:spPr>
        <p:txBody>
          <a:bodyPr lIns="45663" tIns="45663" rIns="45663" bIns="45663" anchor="ctr"/>
          <a:lstStyle/>
          <a:p>
            <a:pPr lvl="0" algn="ctr"/>
            <a:endParaRPr lang="ru-RU" sz="2600" dirty="0">
              <a:solidFill>
                <a:srgbClr val="333333"/>
              </a:solidFill>
              <a:latin typeface="Tinkoff Sans Regular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15621189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C740B8E2-AA20-2D4A-9AB7-A3C5BFBBF9F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383893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C740B8E2-AA20-2D4A-9AB7-A3C5BFBBF9F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15246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ТС заголовок в 1 строку c картинк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C740B8E2-AA20-2D4A-9AB7-A3C5BFBBF9F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Прямоугольник с одним усеченным и одним скругленным углом 13">
            <a:extLst>
              <a:ext uri="{FF2B5EF4-FFF2-40B4-BE49-F238E27FC236}">
                <a16:creationId xmlns:a16="http://schemas.microsoft.com/office/drawing/2014/main" id="{CC64711E-108F-6C69-B85E-DEBE2D8361B9}"/>
              </a:ext>
            </a:extLst>
          </p:cNvPr>
          <p:cNvSpPr/>
          <p:nvPr userDrawn="1"/>
        </p:nvSpPr>
        <p:spPr>
          <a:xfrm rot="10800000" flipH="1">
            <a:off x="10520490" y="10517"/>
            <a:ext cx="9287822" cy="10430470"/>
          </a:xfrm>
          <a:custGeom>
            <a:avLst/>
            <a:gdLst>
              <a:gd name="connsiteX0" fmla="*/ 1575849 w 10470064"/>
              <a:gd name="connsiteY0" fmla="*/ 0 h 10477083"/>
              <a:gd name="connsiteX1" fmla="*/ 10470064 w 10470064"/>
              <a:gd name="connsiteY1" fmla="*/ 0 h 10477083"/>
              <a:gd name="connsiteX2" fmla="*/ 10470064 w 10470064"/>
              <a:gd name="connsiteY2" fmla="*/ 0 h 10477083"/>
              <a:gd name="connsiteX3" fmla="*/ 10470064 w 10470064"/>
              <a:gd name="connsiteY3" fmla="*/ 10477083 h 10477083"/>
              <a:gd name="connsiteX4" fmla="*/ 0 w 10470064"/>
              <a:gd name="connsiteY4" fmla="*/ 10477083 h 10477083"/>
              <a:gd name="connsiteX5" fmla="*/ 0 w 10470064"/>
              <a:gd name="connsiteY5" fmla="*/ 1575849 h 10477083"/>
              <a:gd name="connsiteX6" fmla="*/ 1575849 w 10470064"/>
              <a:gd name="connsiteY6" fmla="*/ 0 h 10477083"/>
              <a:gd name="connsiteX0" fmla="*/ 1575849 w 12908464"/>
              <a:gd name="connsiteY0" fmla="*/ 0 h 10477083"/>
              <a:gd name="connsiteX1" fmla="*/ 10470064 w 12908464"/>
              <a:gd name="connsiteY1" fmla="*/ 0 h 10477083"/>
              <a:gd name="connsiteX2" fmla="*/ 10470064 w 12908464"/>
              <a:gd name="connsiteY2" fmla="*/ 0 h 10477083"/>
              <a:gd name="connsiteX3" fmla="*/ 12908464 w 12908464"/>
              <a:gd name="connsiteY3" fmla="*/ 10273883 h 10477083"/>
              <a:gd name="connsiteX4" fmla="*/ 0 w 12908464"/>
              <a:gd name="connsiteY4" fmla="*/ 10477083 h 10477083"/>
              <a:gd name="connsiteX5" fmla="*/ 0 w 12908464"/>
              <a:gd name="connsiteY5" fmla="*/ 1575849 h 10477083"/>
              <a:gd name="connsiteX6" fmla="*/ 1575849 w 12908464"/>
              <a:gd name="connsiteY6" fmla="*/ 0 h 10477083"/>
              <a:gd name="connsiteX0" fmla="*/ 1575849 w 12908464"/>
              <a:gd name="connsiteY0" fmla="*/ 0 h 10477083"/>
              <a:gd name="connsiteX1" fmla="*/ 10470064 w 12908464"/>
              <a:gd name="connsiteY1" fmla="*/ 0 h 10477083"/>
              <a:gd name="connsiteX2" fmla="*/ 10470064 w 12908464"/>
              <a:gd name="connsiteY2" fmla="*/ 0 h 10477083"/>
              <a:gd name="connsiteX3" fmla="*/ 12908464 w 12908464"/>
              <a:gd name="connsiteY3" fmla="*/ 10400883 h 10477083"/>
              <a:gd name="connsiteX4" fmla="*/ 0 w 12908464"/>
              <a:gd name="connsiteY4" fmla="*/ 10477083 h 10477083"/>
              <a:gd name="connsiteX5" fmla="*/ 0 w 12908464"/>
              <a:gd name="connsiteY5" fmla="*/ 1575849 h 10477083"/>
              <a:gd name="connsiteX6" fmla="*/ 1575849 w 12908464"/>
              <a:gd name="connsiteY6" fmla="*/ 0 h 10477083"/>
              <a:gd name="connsiteX0" fmla="*/ 1575849 w 12984664"/>
              <a:gd name="connsiteY0" fmla="*/ 25400 h 10502483"/>
              <a:gd name="connsiteX1" fmla="*/ 10470064 w 12984664"/>
              <a:gd name="connsiteY1" fmla="*/ 25400 h 10502483"/>
              <a:gd name="connsiteX2" fmla="*/ 12984664 w 12984664"/>
              <a:gd name="connsiteY2" fmla="*/ 0 h 10502483"/>
              <a:gd name="connsiteX3" fmla="*/ 12908464 w 12984664"/>
              <a:gd name="connsiteY3" fmla="*/ 10426283 h 10502483"/>
              <a:gd name="connsiteX4" fmla="*/ 0 w 12984664"/>
              <a:gd name="connsiteY4" fmla="*/ 10502483 h 10502483"/>
              <a:gd name="connsiteX5" fmla="*/ 0 w 12984664"/>
              <a:gd name="connsiteY5" fmla="*/ 1601249 h 10502483"/>
              <a:gd name="connsiteX6" fmla="*/ 1575849 w 12984664"/>
              <a:gd name="connsiteY6" fmla="*/ 25400 h 10502483"/>
              <a:gd name="connsiteX0" fmla="*/ 1575849 w 12984664"/>
              <a:gd name="connsiteY0" fmla="*/ 25400 h 10502483"/>
              <a:gd name="connsiteX1" fmla="*/ 10470064 w 12984664"/>
              <a:gd name="connsiteY1" fmla="*/ 25400 h 10502483"/>
              <a:gd name="connsiteX2" fmla="*/ 12984664 w 12984664"/>
              <a:gd name="connsiteY2" fmla="*/ 0 h 10502483"/>
              <a:gd name="connsiteX3" fmla="*/ 12146464 w 12984664"/>
              <a:gd name="connsiteY3" fmla="*/ 10172283 h 10502483"/>
              <a:gd name="connsiteX4" fmla="*/ 0 w 12984664"/>
              <a:gd name="connsiteY4" fmla="*/ 10502483 h 10502483"/>
              <a:gd name="connsiteX5" fmla="*/ 0 w 12984664"/>
              <a:gd name="connsiteY5" fmla="*/ 1601249 h 10502483"/>
              <a:gd name="connsiteX6" fmla="*/ 1575849 w 12984664"/>
              <a:gd name="connsiteY6" fmla="*/ 25400 h 10502483"/>
              <a:gd name="connsiteX0" fmla="*/ 1575849 w 12984664"/>
              <a:gd name="connsiteY0" fmla="*/ 25400 h 10502483"/>
              <a:gd name="connsiteX1" fmla="*/ 10470064 w 12984664"/>
              <a:gd name="connsiteY1" fmla="*/ 25400 h 10502483"/>
              <a:gd name="connsiteX2" fmla="*/ 12984664 w 12984664"/>
              <a:gd name="connsiteY2" fmla="*/ 0 h 10502483"/>
              <a:gd name="connsiteX3" fmla="*/ 12933864 w 12984664"/>
              <a:gd name="connsiteY3" fmla="*/ 10477083 h 10502483"/>
              <a:gd name="connsiteX4" fmla="*/ 0 w 12984664"/>
              <a:gd name="connsiteY4" fmla="*/ 10502483 h 10502483"/>
              <a:gd name="connsiteX5" fmla="*/ 0 w 12984664"/>
              <a:gd name="connsiteY5" fmla="*/ 1601249 h 10502483"/>
              <a:gd name="connsiteX6" fmla="*/ 1575849 w 12984664"/>
              <a:gd name="connsiteY6" fmla="*/ 25400 h 10502483"/>
              <a:gd name="connsiteX0" fmla="*/ 1575849 w 12984664"/>
              <a:gd name="connsiteY0" fmla="*/ 25400 h 10521064"/>
              <a:gd name="connsiteX1" fmla="*/ 10470064 w 12984664"/>
              <a:gd name="connsiteY1" fmla="*/ 25400 h 10521064"/>
              <a:gd name="connsiteX2" fmla="*/ 12984664 w 12984664"/>
              <a:gd name="connsiteY2" fmla="*/ 0 h 10521064"/>
              <a:gd name="connsiteX3" fmla="*/ 12933864 w 12984664"/>
              <a:gd name="connsiteY3" fmla="*/ 10477083 h 10521064"/>
              <a:gd name="connsiteX4" fmla="*/ 9291 w 12984664"/>
              <a:gd name="connsiteY4" fmla="*/ 10521064 h 10521064"/>
              <a:gd name="connsiteX5" fmla="*/ 0 w 12984664"/>
              <a:gd name="connsiteY5" fmla="*/ 1601249 h 10521064"/>
              <a:gd name="connsiteX6" fmla="*/ 1575849 w 12984664"/>
              <a:gd name="connsiteY6" fmla="*/ 25400 h 10521064"/>
              <a:gd name="connsiteX0" fmla="*/ 1575849 w 12984664"/>
              <a:gd name="connsiteY0" fmla="*/ 25400 h 10523536"/>
              <a:gd name="connsiteX1" fmla="*/ 10470064 w 12984664"/>
              <a:gd name="connsiteY1" fmla="*/ 25400 h 10523536"/>
              <a:gd name="connsiteX2" fmla="*/ 12984664 w 12984664"/>
              <a:gd name="connsiteY2" fmla="*/ 0 h 10523536"/>
              <a:gd name="connsiteX3" fmla="*/ 12943155 w 12984664"/>
              <a:gd name="connsiteY3" fmla="*/ 10523536 h 10523536"/>
              <a:gd name="connsiteX4" fmla="*/ 9291 w 12984664"/>
              <a:gd name="connsiteY4" fmla="*/ 10521064 h 10523536"/>
              <a:gd name="connsiteX5" fmla="*/ 0 w 12984664"/>
              <a:gd name="connsiteY5" fmla="*/ 1601249 h 10523536"/>
              <a:gd name="connsiteX6" fmla="*/ 1575849 w 12984664"/>
              <a:gd name="connsiteY6" fmla="*/ 25400 h 10523536"/>
              <a:gd name="connsiteX0" fmla="*/ 1575849 w 12984664"/>
              <a:gd name="connsiteY0" fmla="*/ 25400 h 10521064"/>
              <a:gd name="connsiteX1" fmla="*/ 10470064 w 12984664"/>
              <a:gd name="connsiteY1" fmla="*/ 25400 h 10521064"/>
              <a:gd name="connsiteX2" fmla="*/ 12984664 w 12984664"/>
              <a:gd name="connsiteY2" fmla="*/ 0 h 10521064"/>
              <a:gd name="connsiteX3" fmla="*/ 10890573 w 12984664"/>
              <a:gd name="connsiteY3" fmla="*/ 10415506 h 10521064"/>
              <a:gd name="connsiteX4" fmla="*/ 9291 w 12984664"/>
              <a:gd name="connsiteY4" fmla="*/ 10521064 h 10521064"/>
              <a:gd name="connsiteX5" fmla="*/ 0 w 12984664"/>
              <a:gd name="connsiteY5" fmla="*/ 1601249 h 10521064"/>
              <a:gd name="connsiteX6" fmla="*/ 1575849 w 12984664"/>
              <a:gd name="connsiteY6" fmla="*/ 25400 h 10521064"/>
              <a:gd name="connsiteX0" fmla="*/ 1575849 w 12984664"/>
              <a:gd name="connsiteY0" fmla="*/ 25400 h 10523536"/>
              <a:gd name="connsiteX1" fmla="*/ 10470064 w 12984664"/>
              <a:gd name="connsiteY1" fmla="*/ 25400 h 10523536"/>
              <a:gd name="connsiteX2" fmla="*/ 12984664 w 12984664"/>
              <a:gd name="connsiteY2" fmla="*/ 0 h 10523536"/>
              <a:gd name="connsiteX3" fmla="*/ 12294971 w 12984664"/>
              <a:gd name="connsiteY3" fmla="*/ 10523536 h 10523536"/>
              <a:gd name="connsiteX4" fmla="*/ 9291 w 12984664"/>
              <a:gd name="connsiteY4" fmla="*/ 10521064 h 10523536"/>
              <a:gd name="connsiteX5" fmla="*/ 0 w 12984664"/>
              <a:gd name="connsiteY5" fmla="*/ 1601249 h 10523536"/>
              <a:gd name="connsiteX6" fmla="*/ 1575849 w 12984664"/>
              <a:gd name="connsiteY6" fmla="*/ 25400 h 10523536"/>
              <a:gd name="connsiteX0" fmla="*/ 1575849 w 12314875"/>
              <a:gd name="connsiteY0" fmla="*/ 25400 h 10523536"/>
              <a:gd name="connsiteX1" fmla="*/ 10470064 w 12314875"/>
              <a:gd name="connsiteY1" fmla="*/ 25400 h 10523536"/>
              <a:gd name="connsiteX2" fmla="*/ 12314875 w 12314875"/>
              <a:gd name="connsiteY2" fmla="*/ 0 h 10523536"/>
              <a:gd name="connsiteX3" fmla="*/ 12294971 w 12314875"/>
              <a:gd name="connsiteY3" fmla="*/ 10523536 h 10523536"/>
              <a:gd name="connsiteX4" fmla="*/ 9291 w 12314875"/>
              <a:gd name="connsiteY4" fmla="*/ 10521064 h 10523536"/>
              <a:gd name="connsiteX5" fmla="*/ 0 w 12314875"/>
              <a:gd name="connsiteY5" fmla="*/ 1601249 h 10523536"/>
              <a:gd name="connsiteX6" fmla="*/ 1575849 w 12314875"/>
              <a:gd name="connsiteY6" fmla="*/ 25400 h 10523536"/>
              <a:gd name="connsiteX0" fmla="*/ 1575849 w 12297052"/>
              <a:gd name="connsiteY0" fmla="*/ 43981 h 10542117"/>
              <a:gd name="connsiteX1" fmla="*/ 10470064 w 12297052"/>
              <a:gd name="connsiteY1" fmla="*/ 43981 h 10542117"/>
              <a:gd name="connsiteX2" fmla="*/ 12296294 w 12297052"/>
              <a:gd name="connsiteY2" fmla="*/ 0 h 10542117"/>
              <a:gd name="connsiteX3" fmla="*/ 12294971 w 12297052"/>
              <a:gd name="connsiteY3" fmla="*/ 10542117 h 10542117"/>
              <a:gd name="connsiteX4" fmla="*/ 9291 w 12297052"/>
              <a:gd name="connsiteY4" fmla="*/ 10539645 h 10542117"/>
              <a:gd name="connsiteX5" fmla="*/ 0 w 12297052"/>
              <a:gd name="connsiteY5" fmla="*/ 1619830 h 10542117"/>
              <a:gd name="connsiteX6" fmla="*/ 1575849 w 12297052"/>
              <a:gd name="connsiteY6" fmla="*/ 43981 h 10542117"/>
              <a:gd name="connsiteX0" fmla="*/ 1575849 w 12297052"/>
              <a:gd name="connsiteY0" fmla="*/ 43981 h 10542117"/>
              <a:gd name="connsiteX1" fmla="*/ 10460773 w 12297052"/>
              <a:gd name="connsiteY1" fmla="*/ 6819 h 10542117"/>
              <a:gd name="connsiteX2" fmla="*/ 12296294 w 12297052"/>
              <a:gd name="connsiteY2" fmla="*/ 0 h 10542117"/>
              <a:gd name="connsiteX3" fmla="*/ 12294971 w 12297052"/>
              <a:gd name="connsiteY3" fmla="*/ 10542117 h 10542117"/>
              <a:gd name="connsiteX4" fmla="*/ 9291 w 12297052"/>
              <a:gd name="connsiteY4" fmla="*/ 10539645 h 10542117"/>
              <a:gd name="connsiteX5" fmla="*/ 0 w 12297052"/>
              <a:gd name="connsiteY5" fmla="*/ 1619830 h 10542117"/>
              <a:gd name="connsiteX6" fmla="*/ 1575849 w 12297052"/>
              <a:gd name="connsiteY6" fmla="*/ 43981 h 10542117"/>
              <a:gd name="connsiteX0" fmla="*/ 1575849 w 12296294"/>
              <a:gd name="connsiteY0" fmla="*/ 43981 h 10539645"/>
              <a:gd name="connsiteX1" fmla="*/ 10460773 w 12296294"/>
              <a:gd name="connsiteY1" fmla="*/ 6819 h 10539645"/>
              <a:gd name="connsiteX2" fmla="*/ 12296294 w 12296294"/>
              <a:gd name="connsiteY2" fmla="*/ 0 h 10539645"/>
              <a:gd name="connsiteX3" fmla="*/ 12174193 w 12296294"/>
              <a:gd name="connsiteY3" fmla="*/ 10430629 h 10539645"/>
              <a:gd name="connsiteX4" fmla="*/ 9291 w 12296294"/>
              <a:gd name="connsiteY4" fmla="*/ 10539645 h 10539645"/>
              <a:gd name="connsiteX5" fmla="*/ 0 w 12296294"/>
              <a:gd name="connsiteY5" fmla="*/ 1619830 h 10539645"/>
              <a:gd name="connsiteX6" fmla="*/ 1575849 w 12296294"/>
              <a:gd name="connsiteY6" fmla="*/ 43981 h 10539645"/>
              <a:gd name="connsiteX0" fmla="*/ 1575849 w 12297052"/>
              <a:gd name="connsiteY0" fmla="*/ 43981 h 10542117"/>
              <a:gd name="connsiteX1" fmla="*/ 10460773 w 12297052"/>
              <a:gd name="connsiteY1" fmla="*/ 6819 h 10542117"/>
              <a:gd name="connsiteX2" fmla="*/ 12296294 w 12297052"/>
              <a:gd name="connsiteY2" fmla="*/ 0 h 10542117"/>
              <a:gd name="connsiteX3" fmla="*/ 12294971 w 12297052"/>
              <a:gd name="connsiteY3" fmla="*/ 10542117 h 10542117"/>
              <a:gd name="connsiteX4" fmla="*/ 9291 w 12297052"/>
              <a:gd name="connsiteY4" fmla="*/ 10539645 h 10542117"/>
              <a:gd name="connsiteX5" fmla="*/ 0 w 12297052"/>
              <a:gd name="connsiteY5" fmla="*/ 1619830 h 10542117"/>
              <a:gd name="connsiteX6" fmla="*/ 1575849 w 12297052"/>
              <a:gd name="connsiteY6" fmla="*/ 43981 h 10542117"/>
              <a:gd name="connsiteX0" fmla="*/ 1575849 w 12296294"/>
              <a:gd name="connsiteY0" fmla="*/ 43981 h 10539647"/>
              <a:gd name="connsiteX1" fmla="*/ 10460773 w 12296294"/>
              <a:gd name="connsiteY1" fmla="*/ 6819 h 10539647"/>
              <a:gd name="connsiteX2" fmla="*/ 12296294 w 12296294"/>
              <a:gd name="connsiteY2" fmla="*/ 0 h 10539647"/>
              <a:gd name="connsiteX3" fmla="*/ 6479035 w 12296294"/>
              <a:gd name="connsiteY3" fmla="*/ 10319142 h 10539647"/>
              <a:gd name="connsiteX4" fmla="*/ 9291 w 12296294"/>
              <a:gd name="connsiteY4" fmla="*/ 10539645 h 10539647"/>
              <a:gd name="connsiteX5" fmla="*/ 0 w 12296294"/>
              <a:gd name="connsiteY5" fmla="*/ 1619830 h 10539647"/>
              <a:gd name="connsiteX6" fmla="*/ 1575849 w 12296294"/>
              <a:gd name="connsiteY6" fmla="*/ 43981 h 10539647"/>
              <a:gd name="connsiteX0" fmla="*/ 1575849 w 12296294"/>
              <a:gd name="connsiteY0" fmla="*/ 43981 h 10542117"/>
              <a:gd name="connsiteX1" fmla="*/ 10460773 w 12296294"/>
              <a:gd name="connsiteY1" fmla="*/ 6819 h 10542117"/>
              <a:gd name="connsiteX2" fmla="*/ 12296294 w 12296294"/>
              <a:gd name="connsiteY2" fmla="*/ 0 h 10542117"/>
              <a:gd name="connsiteX3" fmla="*/ 9414875 w 12296294"/>
              <a:gd name="connsiteY3" fmla="*/ 10542117 h 10542117"/>
              <a:gd name="connsiteX4" fmla="*/ 9291 w 12296294"/>
              <a:gd name="connsiteY4" fmla="*/ 10539645 h 10542117"/>
              <a:gd name="connsiteX5" fmla="*/ 0 w 12296294"/>
              <a:gd name="connsiteY5" fmla="*/ 1619830 h 10542117"/>
              <a:gd name="connsiteX6" fmla="*/ 1575849 w 12296294"/>
              <a:gd name="connsiteY6" fmla="*/ 43981 h 10542117"/>
              <a:gd name="connsiteX0" fmla="*/ 1575849 w 10460773"/>
              <a:gd name="connsiteY0" fmla="*/ 192631 h 10690767"/>
              <a:gd name="connsiteX1" fmla="*/ 10460773 w 10460773"/>
              <a:gd name="connsiteY1" fmla="*/ 155469 h 10690767"/>
              <a:gd name="connsiteX2" fmla="*/ 9434779 w 10460773"/>
              <a:gd name="connsiteY2" fmla="*/ 0 h 10690767"/>
              <a:gd name="connsiteX3" fmla="*/ 9414875 w 10460773"/>
              <a:gd name="connsiteY3" fmla="*/ 10690767 h 10690767"/>
              <a:gd name="connsiteX4" fmla="*/ 9291 w 10460773"/>
              <a:gd name="connsiteY4" fmla="*/ 10688295 h 10690767"/>
              <a:gd name="connsiteX5" fmla="*/ 0 w 10460773"/>
              <a:gd name="connsiteY5" fmla="*/ 1768480 h 10690767"/>
              <a:gd name="connsiteX6" fmla="*/ 1575849 w 10460773"/>
              <a:gd name="connsiteY6" fmla="*/ 192631 h 10690767"/>
              <a:gd name="connsiteX0" fmla="*/ 1575849 w 10460773"/>
              <a:gd name="connsiteY0" fmla="*/ 42782 h 10540918"/>
              <a:gd name="connsiteX1" fmla="*/ 10460773 w 10460773"/>
              <a:gd name="connsiteY1" fmla="*/ 5620 h 10540918"/>
              <a:gd name="connsiteX2" fmla="*/ 9434779 w 10460773"/>
              <a:gd name="connsiteY2" fmla="*/ 0 h 10540918"/>
              <a:gd name="connsiteX3" fmla="*/ 9414875 w 10460773"/>
              <a:gd name="connsiteY3" fmla="*/ 10540918 h 10540918"/>
              <a:gd name="connsiteX4" fmla="*/ 9291 w 10460773"/>
              <a:gd name="connsiteY4" fmla="*/ 10538446 h 10540918"/>
              <a:gd name="connsiteX5" fmla="*/ 0 w 10460773"/>
              <a:gd name="connsiteY5" fmla="*/ 1618631 h 10540918"/>
              <a:gd name="connsiteX6" fmla="*/ 1575849 w 10460773"/>
              <a:gd name="connsiteY6" fmla="*/ 42782 h 10540918"/>
              <a:gd name="connsiteX0" fmla="*/ 1575849 w 9434779"/>
              <a:gd name="connsiteY0" fmla="*/ 42782 h 10540918"/>
              <a:gd name="connsiteX1" fmla="*/ 8033220 w 9434779"/>
              <a:gd name="connsiteY1" fmla="*/ 15610 h 10540918"/>
              <a:gd name="connsiteX2" fmla="*/ 9434779 w 9434779"/>
              <a:gd name="connsiteY2" fmla="*/ 0 h 10540918"/>
              <a:gd name="connsiteX3" fmla="*/ 9414875 w 9434779"/>
              <a:gd name="connsiteY3" fmla="*/ 10540918 h 10540918"/>
              <a:gd name="connsiteX4" fmla="*/ 9291 w 9434779"/>
              <a:gd name="connsiteY4" fmla="*/ 10538446 h 10540918"/>
              <a:gd name="connsiteX5" fmla="*/ 0 w 9434779"/>
              <a:gd name="connsiteY5" fmla="*/ 1618631 h 10540918"/>
              <a:gd name="connsiteX6" fmla="*/ 1575849 w 9434779"/>
              <a:gd name="connsiteY6" fmla="*/ 42782 h 10540918"/>
              <a:gd name="connsiteX0" fmla="*/ 1575849 w 9434779"/>
              <a:gd name="connsiteY0" fmla="*/ 42782 h 10538446"/>
              <a:gd name="connsiteX1" fmla="*/ 8033220 w 9434779"/>
              <a:gd name="connsiteY1" fmla="*/ 15610 h 10538446"/>
              <a:gd name="connsiteX2" fmla="*/ 9434779 w 9434779"/>
              <a:gd name="connsiteY2" fmla="*/ 0 h 10538446"/>
              <a:gd name="connsiteX3" fmla="*/ 8835459 w 9434779"/>
              <a:gd name="connsiteY3" fmla="*/ 10411049 h 10538446"/>
              <a:gd name="connsiteX4" fmla="*/ 9291 w 9434779"/>
              <a:gd name="connsiteY4" fmla="*/ 10538446 h 10538446"/>
              <a:gd name="connsiteX5" fmla="*/ 0 w 9434779"/>
              <a:gd name="connsiteY5" fmla="*/ 1618631 h 10538446"/>
              <a:gd name="connsiteX6" fmla="*/ 1575849 w 9434779"/>
              <a:gd name="connsiteY6" fmla="*/ 42782 h 10538446"/>
              <a:gd name="connsiteX0" fmla="*/ 1575849 w 9436761"/>
              <a:gd name="connsiteY0" fmla="*/ 42782 h 10540918"/>
              <a:gd name="connsiteX1" fmla="*/ 8033220 w 9436761"/>
              <a:gd name="connsiteY1" fmla="*/ 15610 h 10540918"/>
              <a:gd name="connsiteX2" fmla="*/ 9434779 w 9436761"/>
              <a:gd name="connsiteY2" fmla="*/ 0 h 10540918"/>
              <a:gd name="connsiteX3" fmla="*/ 9434855 w 9436761"/>
              <a:gd name="connsiteY3" fmla="*/ 10540918 h 10540918"/>
              <a:gd name="connsiteX4" fmla="*/ 9291 w 9436761"/>
              <a:gd name="connsiteY4" fmla="*/ 10538446 h 10540918"/>
              <a:gd name="connsiteX5" fmla="*/ 0 w 9436761"/>
              <a:gd name="connsiteY5" fmla="*/ 1618631 h 10540918"/>
              <a:gd name="connsiteX6" fmla="*/ 1575849 w 9436761"/>
              <a:gd name="connsiteY6" fmla="*/ 42782 h 1054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36761" h="10540918">
                <a:moveTo>
                  <a:pt x="1575849" y="42782"/>
                </a:moveTo>
                <a:lnTo>
                  <a:pt x="8033220" y="15610"/>
                </a:lnTo>
                <a:lnTo>
                  <a:pt x="9434779" y="0"/>
                </a:lnTo>
                <a:cubicBezTo>
                  <a:pt x="9428144" y="3507845"/>
                  <a:pt x="9441490" y="7033073"/>
                  <a:pt x="9434855" y="10540918"/>
                </a:cubicBezTo>
                <a:lnTo>
                  <a:pt x="9291" y="10538446"/>
                </a:lnTo>
                <a:cubicBezTo>
                  <a:pt x="9291" y="7571368"/>
                  <a:pt x="0" y="4585709"/>
                  <a:pt x="0" y="1618631"/>
                </a:cubicBezTo>
                <a:cubicBezTo>
                  <a:pt x="0" y="748314"/>
                  <a:pt x="705532" y="42782"/>
                  <a:pt x="1575849" y="427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624" tIns="45624" rIns="45624" bIns="45624" numCol="1" spcCol="38100" rtlCol="0" anchor="ctr">
            <a:noAutofit/>
          </a:bodyPr>
          <a:lstStyle/>
          <a:p>
            <a:pPr defTabSz="456231"/>
            <a:endParaRPr lang="ru-RU" sz="1796" dirty="0"/>
          </a:p>
        </p:txBody>
      </p:sp>
    </p:spTree>
    <p:extLst>
      <p:ext uri="{BB962C8B-B14F-4D97-AF65-F5344CB8AC3E}">
        <p14:creationId xmlns:p14="http://schemas.microsoft.com/office/powerpoint/2010/main" val="405689941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ТС заголовок в 1 строку c картинк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C740B8E2-AA20-2D4A-9AB7-A3C5BFBBF9F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Прямоугольник с одним усеченным и одним скругленным углом 13">
            <a:extLst>
              <a:ext uri="{FF2B5EF4-FFF2-40B4-BE49-F238E27FC236}">
                <a16:creationId xmlns:a16="http://schemas.microsoft.com/office/drawing/2014/main" id="{CC64711E-108F-6C69-B85E-DEBE2D8361B9}"/>
              </a:ext>
            </a:extLst>
          </p:cNvPr>
          <p:cNvSpPr/>
          <p:nvPr userDrawn="1"/>
        </p:nvSpPr>
        <p:spPr>
          <a:xfrm rot="10800000" flipH="1">
            <a:off x="10520490" y="10517"/>
            <a:ext cx="9287822" cy="10430470"/>
          </a:xfrm>
          <a:custGeom>
            <a:avLst/>
            <a:gdLst>
              <a:gd name="connsiteX0" fmla="*/ 1575849 w 10470064"/>
              <a:gd name="connsiteY0" fmla="*/ 0 h 10477083"/>
              <a:gd name="connsiteX1" fmla="*/ 10470064 w 10470064"/>
              <a:gd name="connsiteY1" fmla="*/ 0 h 10477083"/>
              <a:gd name="connsiteX2" fmla="*/ 10470064 w 10470064"/>
              <a:gd name="connsiteY2" fmla="*/ 0 h 10477083"/>
              <a:gd name="connsiteX3" fmla="*/ 10470064 w 10470064"/>
              <a:gd name="connsiteY3" fmla="*/ 10477083 h 10477083"/>
              <a:gd name="connsiteX4" fmla="*/ 0 w 10470064"/>
              <a:gd name="connsiteY4" fmla="*/ 10477083 h 10477083"/>
              <a:gd name="connsiteX5" fmla="*/ 0 w 10470064"/>
              <a:gd name="connsiteY5" fmla="*/ 1575849 h 10477083"/>
              <a:gd name="connsiteX6" fmla="*/ 1575849 w 10470064"/>
              <a:gd name="connsiteY6" fmla="*/ 0 h 10477083"/>
              <a:gd name="connsiteX0" fmla="*/ 1575849 w 12908464"/>
              <a:gd name="connsiteY0" fmla="*/ 0 h 10477083"/>
              <a:gd name="connsiteX1" fmla="*/ 10470064 w 12908464"/>
              <a:gd name="connsiteY1" fmla="*/ 0 h 10477083"/>
              <a:gd name="connsiteX2" fmla="*/ 10470064 w 12908464"/>
              <a:gd name="connsiteY2" fmla="*/ 0 h 10477083"/>
              <a:gd name="connsiteX3" fmla="*/ 12908464 w 12908464"/>
              <a:gd name="connsiteY3" fmla="*/ 10273883 h 10477083"/>
              <a:gd name="connsiteX4" fmla="*/ 0 w 12908464"/>
              <a:gd name="connsiteY4" fmla="*/ 10477083 h 10477083"/>
              <a:gd name="connsiteX5" fmla="*/ 0 w 12908464"/>
              <a:gd name="connsiteY5" fmla="*/ 1575849 h 10477083"/>
              <a:gd name="connsiteX6" fmla="*/ 1575849 w 12908464"/>
              <a:gd name="connsiteY6" fmla="*/ 0 h 10477083"/>
              <a:gd name="connsiteX0" fmla="*/ 1575849 w 12908464"/>
              <a:gd name="connsiteY0" fmla="*/ 0 h 10477083"/>
              <a:gd name="connsiteX1" fmla="*/ 10470064 w 12908464"/>
              <a:gd name="connsiteY1" fmla="*/ 0 h 10477083"/>
              <a:gd name="connsiteX2" fmla="*/ 10470064 w 12908464"/>
              <a:gd name="connsiteY2" fmla="*/ 0 h 10477083"/>
              <a:gd name="connsiteX3" fmla="*/ 12908464 w 12908464"/>
              <a:gd name="connsiteY3" fmla="*/ 10400883 h 10477083"/>
              <a:gd name="connsiteX4" fmla="*/ 0 w 12908464"/>
              <a:gd name="connsiteY4" fmla="*/ 10477083 h 10477083"/>
              <a:gd name="connsiteX5" fmla="*/ 0 w 12908464"/>
              <a:gd name="connsiteY5" fmla="*/ 1575849 h 10477083"/>
              <a:gd name="connsiteX6" fmla="*/ 1575849 w 12908464"/>
              <a:gd name="connsiteY6" fmla="*/ 0 h 10477083"/>
              <a:gd name="connsiteX0" fmla="*/ 1575849 w 12984664"/>
              <a:gd name="connsiteY0" fmla="*/ 25400 h 10502483"/>
              <a:gd name="connsiteX1" fmla="*/ 10470064 w 12984664"/>
              <a:gd name="connsiteY1" fmla="*/ 25400 h 10502483"/>
              <a:gd name="connsiteX2" fmla="*/ 12984664 w 12984664"/>
              <a:gd name="connsiteY2" fmla="*/ 0 h 10502483"/>
              <a:gd name="connsiteX3" fmla="*/ 12908464 w 12984664"/>
              <a:gd name="connsiteY3" fmla="*/ 10426283 h 10502483"/>
              <a:gd name="connsiteX4" fmla="*/ 0 w 12984664"/>
              <a:gd name="connsiteY4" fmla="*/ 10502483 h 10502483"/>
              <a:gd name="connsiteX5" fmla="*/ 0 w 12984664"/>
              <a:gd name="connsiteY5" fmla="*/ 1601249 h 10502483"/>
              <a:gd name="connsiteX6" fmla="*/ 1575849 w 12984664"/>
              <a:gd name="connsiteY6" fmla="*/ 25400 h 10502483"/>
              <a:gd name="connsiteX0" fmla="*/ 1575849 w 12984664"/>
              <a:gd name="connsiteY0" fmla="*/ 25400 h 10502483"/>
              <a:gd name="connsiteX1" fmla="*/ 10470064 w 12984664"/>
              <a:gd name="connsiteY1" fmla="*/ 25400 h 10502483"/>
              <a:gd name="connsiteX2" fmla="*/ 12984664 w 12984664"/>
              <a:gd name="connsiteY2" fmla="*/ 0 h 10502483"/>
              <a:gd name="connsiteX3" fmla="*/ 12146464 w 12984664"/>
              <a:gd name="connsiteY3" fmla="*/ 10172283 h 10502483"/>
              <a:gd name="connsiteX4" fmla="*/ 0 w 12984664"/>
              <a:gd name="connsiteY4" fmla="*/ 10502483 h 10502483"/>
              <a:gd name="connsiteX5" fmla="*/ 0 w 12984664"/>
              <a:gd name="connsiteY5" fmla="*/ 1601249 h 10502483"/>
              <a:gd name="connsiteX6" fmla="*/ 1575849 w 12984664"/>
              <a:gd name="connsiteY6" fmla="*/ 25400 h 10502483"/>
              <a:gd name="connsiteX0" fmla="*/ 1575849 w 12984664"/>
              <a:gd name="connsiteY0" fmla="*/ 25400 h 10502483"/>
              <a:gd name="connsiteX1" fmla="*/ 10470064 w 12984664"/>
              <a:gd name="connsiteY1" fmla="*/ 25400 h 10502483"/>
              <a:gd name="connsiteX2" fmla="*/ 12984664 w 12984664"/>
              <a:gd name="connsiteY2" fmla="*/ 0 h 10502483"/>
              <a:gd name="connsiteX3" fmla="*/ 12933864 w 12984664"/>
              <a:gd name="connsiteY3" fmla="*/ 10477083 h 10502483"/>
              <a:gd name="connsiteX4" fmla="*/ 0 w 12984664"/>
              <a:gd name="connsiteY4" fmla="*/ 10502483 h 10502483"/>
              <a:gd name="connsiteX5" fmla="*/ 0 w 12984664"/>
              <a:gd name="connsiteY5" fmla="*/ 1601249 h 10502483"/>
              <a:gd name="connsiteX6" fmla="*/ 1575849 w 12984664"/>
              <a:gd name="connsiteY6" fmla="*/ 25400 h 10502483"/>
              <a:gd name="connsiteX0" fmla="*/ 1575849 w 12984664"/>
              <a:gd name="connsiteY0" fmla="*/ 25400 h 10521064"/>
              <a:gd name="connsiteX1" fmla="*/ 10470064 w 12984664"/>
              <a:gd name="connsiteY1" fmla="*/ 25400 h 10521064"/>
              <a:gd name="connsiteX2" fmla="*/ 12984664 w 12984664"/>
              <a:gd name="connsiteY2" fmla="*/ 0 h 10521064"/>
              <a:gd name="connsiteX3" fmla="*/ 12933864 w 12984664"/>
              <a:gd name="connsiteY3" fmla="*/ 10477083 h 10521064"/>
              <a:gd name="connsiteX4" fmla="*/ 9291 w 12984664"/>
              <a:gd name="connsiteY4" fmla="*/ 10521064 h 10521064"/>
              <a:gd name="connsiteX5" fmla="*/ 0 w 12984664"/>
              <a:gd name="connsiteY5" fmla="*/ 1601249 h 10521064"/>
              <a:gd name="connsiteX6" fmla="*/ 1575849 w 12984664"/>
              <a:gd name="connsiteY6" fmla="*/ 25400 h 10521064"/>
              <a:gd name="connsiteX0" fmla="*/ 1575849 w 12984664"/>
              <a:gd name="connsiteY0" fmla="*/ 25400 h 10523536"/>
              <a:gd name="connsiteX1" fmla="*/ 10470064 w 12984664"/>
              <a:gd name="connsiteY1" fmla="*/ 25400 h 10523536"/>
              <a:gd name="connsiteX2" fmla="*/ 12984664 w 12984664"/>
              <a:gd name="connsiteY2" fmla="*/ 0 h 10523536"/>
              <a:gd name="connsiteX3" fmla="*/ 12943155 w 12984664"/>
              <a:gd name="connsiteY3" fmla="*/ 10523536 h 10523536"/>
              <a:gd name="connsiteX4" fmla="*/ 9291 w 12984664"/>
              <a:gd name="connsiteY4" fmla="*/ 10521064 h 10523536"/>
              <a:gd name="connsiteX5" fmla="*/ 0 w 12984664"/>
              <a:gd name="connsiteY5" fmla="*/ 1601249 h 10523536"/>
              <a:gd name="connsiteX6" fmla="*/ 1575849 w 12984664"/>
              <a:gd name="connsiteY6" fmla="*/ 25400 h 10523536"/>
              <a:gd name="connsiteX0" fmla="*/ 1575849 w 12984664"/>
              <a:gd name="connsiteY0" fmla="*/ 25400 h 10521064"/>
              <a:gd name="connsiteX1" fmla="*/ 10470064 w 12984664"/>
              <a:gd name="connsiteY1" fmla="*/ 25400 h 10521064"/>
              <a:gd name="connsiteX2" fmla="*/ 12984664 w 12984664"/>
              <a:gd name="connsiteY2" fmla="*/ 0 h 10521064"/>
              <a:gd name="connsiteX3" fmla="*/ 10890573 w 12984664"/>
              <a:gd name="connsiteY3" fmla="*/ 10415506 h 10521064"/>
              <a:gd name="connsiteX4" fmla="*/ 9291 w 12984664"/>
              <a:gd name="connsiteY4" fmla="*/ 10521064 h 10521064"/>
              <a:gd name="connsiteX5" fmla="*/ 0 w 12984664"/>
              <a:gd name="connsiteY5" fmla="*/ 1601249 h 10521064"/>
              <a:gd name="connsiteX6" fmla="*/ 1575849 w 12984664"/>
              <a:gd name="connsiteY6" fmla="*/ 25400 h 10521064"/>
              <a:gd name="connsiteX0" fmla="*/ 1575849 w 12984664"/>
              <a:gd name="connsiteY0" fmla="*/ 25400 h 10523536"/>
              <a:gd name="connsiteX1" fmla="*/ 10470064 w 12984664"/>
              <a:gd name="connsiteY1" fmla="*/ 25400 h 10523536"/>
              <a:gd name="connsiteX2" fmla="*/ 12984664 w 12984664"/>
              <a:gd name="connsiteY2" fmla="*/ 0 h 10523536"/>
              <a:gd name="connsiteX3" fmla="*/ 12294971 w 12984664"/>
              <a:gd name="connsiteY3" fmla="*/ 10523536 h 10523536"/>
              <a:gd name="connsiteX4" fmla="*/ 9291 w 12984664"/>
              <a:gd name="connsiteY4" fmla="*/ 10521064 h 10523536"/>
              <a:gd name="connsiteX5" fmla="*/ 0 w 12984664"/>
              <a:gd name="connsiteY5" fmla="*/ 1601249 h 10523536"/>
              <a:gd name="connsiteX6" fmla="*/ 1575849 w 12984664"/>
              <a:gd name="connsiteY6" fmla="*/ 25400 h 10523536"/>
              <a:gd name="connsiteX0" fmla="*/ 1575849 w 12314875"/>
              <a:gd name="connsiteY0" fmla="*/ 25400 h 10523536"/>
              <a:gd name="connsiteX1" fmla="*/ 10470064 w 12314875"/>
              <a:gd name="connsiteY1" fmla="*/ 25400 h 10523536"/>
              <a:gd name="connsiteX2" fmla="*/ 12314875 w 12314875"/>
              <a:gd name="connsiteY2" fmla="*/ 0 h 10523536"/>
              <a:gd name="connsiteX3" fmla="*/ 12294971 w 12314875"/>
              <a:gd name="connsiteY3" fmla="*/ 10523536 h 10523536"/>
              <a:gd name="connsiteX4" fmla="*/ 9291 w 12314875"/>
              <a:gd name="connsiteY4" fmla="*/ 10521064 h 10523536"/>
              <a:gd name="connsiteX5" fmla="*/ 0 w 12314875"/>
              <a:gd name="connsiteY5" fmla="*/ 1601249 h 10523536"/>
              <a:gd name="connsiteX6" fmla="*/ 1575849 w 12314875"/>
              <a:gd name="connsiteY6" fmla="*/ 25400 h 10523536"/>
              <a:gd name="connsiteX0" fmla="*/ 1575849 w 12297052"/>
              <a:gd name="connsiteY0" fmla="*/ 43981 h 10542117"/>
              <a:gd name="connsiteX1" fmla="*/ 10470064 w 12297052"/>
              <a:gd name="connsiteY1" fmla="*/ 43981 h 10542117"/>
              <a:gd name="connsiteX2" fmla="*/ 12296294 w 12297052"/>
              <a:gd name="connsiteY2" fmla="*/ 0 h 10542117"/>
              <a:gd name="connsiteX3" fmla="*/ 12294971 w 12297052"/>
              <a:gd name="connsiteY3" fmla="*/ 10542117 h 10542117"/>
              <a:gd name="connsiteX4" fmla="*/ 9291 w 12297052"/>
              <a:gd name="connsiteY4" fmla="*/ 10539645 h 10542117"/>
              <a:gd name="connsiteX5" fmla="*/ 0 w 12297052"/>
              <a:gd name="connsiteY5" fmla="*/ 1619830 h 10542117"/>
              <a:gd name="connsiteX6" fmla="*/ 1575849 w 12297052"/>
              <a:gd name="connsiteY6" fmla="*/ 43981 h 10542117"/>
              <a:gd name="connsiteX0" fmla="*/ 1575849 w 12297052"/>
              <a:gd name="connsiteY0" fmla="*/ 43981 h 10542117"/>
              <a:gd name="connsiteX1" fmla="*/ 10460773 w 12297052"/>
              <a:gd name="connsiteY1" fmla="*/ 6819 h 10542117"/>
              <a:gd name="connsiteX2" fmla="*/ 12296294 w 12297052"/>
              <a:gd name="connsiteY2" fmla="*/ 0 h 10542117"/>
              <a:gd name="connsiteX3" fmla="*/ 12294971 w 12297052"/>
              <a:gd name="connsiteY3" fmla="*/ 10542117 h 10542117"/>
              <a:gd name="connsiteX4" fmla="*/ 9291 w 12297052"/>
              <a:gd name="connsiteY4" fmla="*/ 10539645 h 10542117"/>
              <a:gd name="connsiteX5" fmla="*/ 0 w 12297052"/>
              <a:gd name="connsiteY5" fmla="*/ 1619830 h 10542117"/>
              <a:gd name="connsiteX6" fmla="*/ 1575849 w 12297052"/>
              <a:gd name="connsiteY6" fmla="*/ 43981 h 10542117"/>
              <a:gd name="connsiteX0" fmla="*/ 1575849 w 12296294"/>
              <a:gd name="connsiteY0" fmla="*/ 43981 h 10539645"/>
              <a:gd name="connsiteX1" fmla="*/ 10460773 w 12296294"/>
              <a:gd name="connsiteY1" fmla="*/ 6819 h 10539645"/>
              <a:gd name="connsiteX2" fmla="*/ 12296294 w 12296294"/>
              <a:gd name="connsiteY2" fmla="*/ 0 h 10539645"/>
              <a:gd name="connsiteX3" fmla="*/ 12174193 w 12296294"/>
              <a:gd name="connsiteY3" fmla="*/ 10430629 h 10539645"/>
              <a:gd name="connsiteX4" fmla="*/ 9291 w 12296294"/>
              <a:gd name="connsiteY4" fmla="*/ 10539645 h 10539645"/>
              <a:gd name="connsiteX5" fmla="*/ 0 w 12296294"/>
              <a:gd name="connsiteY5" fmla="*/ 1619830 h 10539645"/>
              <a:gd name="connsiteX6" fmla="*/ 1575849 w 12296294"/>
              <a:gd name="connsiteY6" fmla="*/ 43981 h 10539645"/>
              <a:gd name="connsiteX0" fmla="*/ 1575849 w 12297052"/>
              <a:gd name="connsiteY0" fmla="*/ 43981 h 10542117"/>
              <a:gd name="connsiteX1" fmla="*/ 10460773 w 12297052"/>
              <a:gd name="connsiteY1" fmla="*/ 6819 h 10542117"/>
              <a:gd name="connsiteX2" fmla="*/ 12296294 w 12297052"/>
              <a:gd name="connsiteY2" fmla="*/ 0 h 10542117"/>
              <a:gd name="connsiteX3" fmla="*/ 12294971 w 12297052"/>
              <a:gd name="connsiteY3" fmla="*/ 10542117 h 10542117"/>
              <a:gd name="connsiteX4" fmla="*/ 9291 w 12297052"/>
              <a:gd name="connsiteY4" fmla="*/ 10539645 h 10542117"/>
              <a:gd name="connsiteX5" fmla="*/ 0 w 12297052"/>
              <a:gd name="connsiteY5" fmla="*/ 1619830 h 10542117"/>
              <a:gd name="connsiteX6" fmla="*/ 1575849 w 12297052"/>
              <a:gd name="connsiteY6" fmla="*/ 43981 h 10542117"/>
              <a:gd name="connsiteX0" fmla="*/ 1575849 w 12296294"/>
              <a:gd name="connsiteY0" fmla="*/ 43981 h 10539647"/>
              <a:gd name="connsiteX1" fmla="*/ 10460773 w 12296294"/>
              <a:gd name="connsiteY1" fmla="*/ 6819 h 10539647"/>
              <a:gd name="connsiteX2" fmla="*/ 12296294 w 12296294"/>
              <a:gd name="connsiteY2" fmla="*/ 0 h 10539647"/>
              <a:gd name="connsiteX3" fmla="*/ 6479035 w 12296294"/>
              <a:gd name="connsiteY3" fmla="*/ 10319142 h 10539647"/>
              <a:gd name="connsiteX4" fmla="*/ 9291 w 12296294"/>
              <a:gd name="connsiteY4" fmla="*/ 10539645 h 10539647"/>
              <a:gd name="connsiteX5" fmla="*/ 0 w 12296294"/>
              <a:gd name="connsiteY5" fmla="*/ 1619830 h 10539647"/>
              <a:gd name="connsiteX6" fmla="*/ 1575849 w 12296294"/>
              <a:gd name="connsiteY6" fmla="*/ 43981 h 10539647"/>
              <a:gd name="connsiteX0" fmla="*/ 1575849 w 12296294"/>
              <a:gd name="connsiteY0" fmla="*/ 43981 h 10542117"/>
              <a:gd name="connsiteX1" fmla="*/ 10460773 w 12296294"/>
              <a:gd name="connsiteY1" fmla="*/ 6819 h 10542117"/>
              <a:gd name="connsiteX2" fmla="*/ 12296294 w 12296294"/>
              <a:gd name="connsiteY2" fmla="*/ 0 h 10542117"/>
              <a:gd name="connsiteX3" fmla="*/ 9414875 w 12296294"/>
              <a:gd name="connsiteY3" fmla="*/ 10542117 h 10542117"/>
              <a:gd name="connsiteX4" fmla="*/ 9291 w 12296294"/>
              <a:gd name="connsiteY4" fmla="*/ 10539645 h 10542117"/>
              <a:gd name="connsiteX5" fmla="*/ 0 w 12296294"/>
              <a:gd name="connsiteY5" fmla="*/ 1619830 h 10542117"/>
              <a:gd name="connsiteX6" fmla="*/ 1575849 w 12296294"/>
              <a:gd name="connsiteY6" fmla="*/ 43981 h 10542117"/>
              <a:gd name="connsiteX0" fmla="*/ 1575849 w 10460773"/>
              <a:gd name="connsiteY0" fmla="*/ 192631 h 10690767"/>
              <a:gd name="connsiteX1" fmla="*/ 10460773 w 10460773"/>
              <a:gd name="connsiteY1" fmla="*/ 155469 h 10690767"/>
              <a:gd name="connsiteX2" fmla="*/ 9434779 w 10460773"/>
              <a:gd name="connsiteY2" fmla="*/ 0 h 10690767"/>
              <a:gd name="connsiteX3" fmla="*/ 9414875 w 10460773"/>
              <a:gd name="connsiteY3" fmla="*/ 10690767 h 10690767"/>
              <a:gd name="connsiteX4" fmla="*/ 9291 w 10460773"/>
              <a:gd name="connsiteY4" fmla="*/ 10688295 h 10690767"/>
              <a:gd name="connsiteX5" fmla="*/ 0 w 10460773"/>
              <a:gd name="connsiteY5" fmla="*/ 1768480 h 10690767"/>
              <a:gd name="connsiteX6" fmla="*/ 1575849 w 10460773"/>
              <a:gd name="connsiteY6" fmla="*/ 192631 h 10690767"/>
              <a:gd name="connsiteX0" fmla="*/ 1575849 w 10460773"/>
              <a:gd name="connsiteY0" fmla="*/ 42782 h 10540918"/>
              <a:gd name="connsiteX1" fmla="*/ 10460773 w 10460773"/>
              <a:gd name="connsiteY1" fmla="*/ 5620 h 10540918"/>
              <a:gd name="connsiteX2" fmla="*/ 9434779 w 10460773"/>
              <a:gd name="connsiteY2" fmla="*/ 0 h 10540918"/>
              <a:gd name="connsiteX3" fmla="*/ 9414875 w 10460773"/>
              <a:gd name="connsiteY3" fmla="*/ 10540918 h 10540918"/>
              <a:gd name="connsiteX4" fmla="*/ 9291 w 10460773"/>
              <a:gd name="connsiteY4" fmla="*/ 10538446 h 10540918"/>
              <a:gd name="connsiteX5" fmla="*/ 0 w 10460773"/>
              <a:gd name="connsiteY5" fmla="*/ 1618631 h 10540918"/>
              <a:gd name="connsiteX6" fmla="*/ 1575849 w 10460773"/>
              <a:gd name="connsiteY6" fmla="*/ 42782 h 10540918"/>
              <a:gd name="connsiteX0" fmla="*/ 1575849 w 9434779"/>
              <a:gd name="connsiteY0" fmla="*/ 42782 h 10540918"/>
              <a:gd name="connsiteX1" fmla="*/ 8033220 w 9434779"/>
              <a:gd name="connsiteY1" fmla="*/ 15610 h 10540918"/>
              <a:gd name="connsiteX2" fmla="*/ 9434779 w 9434779"/>
              <a:gd name="connsiteY2" fmla="*/ 0 h 10540918"/>
              <a:gd name="connsiteX3" fmla="*/ 9414875 w 9434779"/>
              <a:gd name="connsiteY3" fmla="*/ 10540918 h 10540918"/>
              <a:gd name="connsiteX4" fmla="*/ 9291 w 9434779"/>
              <a:gd name="connsiteY4" fmla="*/ 10538446 h 10540918"/>
              <a:gd name="connsiteX5" fmla="*/ 0 w 9434779"/>
              <a:gd name="connsiteY5" fmla="*/ 1618631 h 10540918"/>
              <a:gd name="connsiteX6" fmla="*/ 1575849 w 9434779"/>
              <a:gd name="connsiteY6" fmla="*/ 42782 h 10540918"/>
              <a:gd name="connsiteX0" fmla="*/ 1575849 w 9434779"/>
              <a:gd name="connsiteY0" fmla="*/ 42782 h 10538446"/>
              <a:gd name="connsiteX1" fmla="*/ 8033220 w 9434779"/>
              <a:gd name="connsiteY1" fmla="*/ 15610 h 10538446"/>
              <a:gd name="connsiteX2" fmla="*/ 9434779 w 9434779"/>
              <a:gd name="connsiteY2" fmla="*/ 0 h 10538446"/>
              <a:gd name="connsiteX3" fmla="*/ 8835459 w 9434779"/>
              <a:gd name="connsiteY3" fmla="*/ 10411049 h 10538446"/>
              <a:gd name="connsiteX4" fmla="*/ 9291 w 9434779"/>
              <a:gd name="connsiteY4" fmla="*/ 10538446 h 10538446"/>
              <a:gd name="connsiteX5" fmla="*/ 0 w 9434779"/>
              <a:gd name="connsiteY5" fmla="*/ 1618631 h 10538446"/>
              <a:gd name="connsiteX6" fmla="*/ 1575849 w 9434779"/>
              <a:gd name="connsiteY6" fmla="*/ 42782 h 10538446"/>
              <a:gd name="connsiteX0" fmla="*/ 1575849 w 9436761"/>
              <a:gd name="connsiteY0" fmla="*/ 42782 h 10540918"/>
              <a:gd name="connsiteX1" fmla="*/ 8033220 w 9436761"/>
              <a:gd name="connsiteY1" fmla="*/ 15610 h 10540918"/>
              <a:gd name="connsiteX2" fmla="*/ 9434779 w 9436761"/>
              <a:gd name="connsiteY2" fmla="*/ 0 h 10540918"/>
              <a:gd name="connsiteX3" fmla="*/ 9434855 w 9436761"/>
              <a:gd name="connsiteY3" fmla="*/ 10540918 h 10540918"/>
              <a:gd name="connsiteX4" fmla="*/ 9291 w 9436761"/>
              <a:gd name="connsiteY4" fmla="*/ 10538446 h 10540918"/>
              <a:gd name="connsiteX5" fmla="*/ 0 w 9436761"/>
              <a:gd name="connsiteY5" fmla="*/ 1618631 h 10540918"/>
              <a:gd name="connsiteX6" fmla="*/ 1575849 w 9436761"/>
              <a:gd name="connsiteY6" fmla="*/ 42782 h 1054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36761" h="10540918">
                <a:moveTo>
                  <a:pt x="1575849" y="42782"/>
                </a:moveTo>
                <a:lnTo>
                  <a:pt x="8033220" y="15610"/>
                </a:lnTo>
                <a:lnTo>
                  <a:pt x="9434779" y="0"/>
                </a:lnTo>
                <a:cubicBezTo>
                  <a:pt x="9428144" y="3507845"/>
                  <a:pt x="9441490" y="7033073"/>
                  <a:pt x="9434855" y="10540918"/>
                </a:cubicBezTo>
                <a:lnTo>
                  <a:pt x="9291" y="10538446"/>
                </a:lnTo>
                <a:cubicBezTo>
                  <a:pt x="9291" y="7571368"/>
                  <a:pt x="0" y="4585709"/>
                  <a:pt x="0" y="1618631"/>
                </a:cubicBezTo>
                <a:cubicBezTo>
                  <a:pt x="0" y="748314"/>
                  <a:pt x="705532" y="42782"/>
                  <a:pt x="1575849" y="427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624" tIns="45624" rIns="45624" bIns="45624" numCol="1" spcCol="38100" rtlCol="0" anchor="ctr">
            <a:noAutofit/>
          </a:bodyPr>
          <a:lstStyle/>
          <a:p>
            <a:pPr defTabSz="456231"/>
            <a:endParaRPr lang="ru-RU" sz="1796" dirty="0"/>
          </a:p>
        </p:txBody>
      </p:sp>
    </p:spTree>
    <p:extLst>
      <p:ext uri="{BB962C8B-B14F-4D97-AF65-F5344CB8AC3E}">
        <p14:creationId xmlns:p14="http://schemas.microsoft.com/office/powerpoint/2010/main" val="230580480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ТС заголовок в 1 строку c картинк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C740B8E2-AA20-2D4A-9AB7-A3C5BFBBF9F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Прямоугольник с одним усеченным и одним скругленным углом 13">
            <a:extLst>
              <a:ext uri="{FF2B5EF4-FFF2-40B4-BE49-F238E27FC236}">
                <a16:creationId xmlns:a16="http://schemas.microsoft.com/office/drawing/2014/main" id="{77CD4A8F-DEA6-AEF2-9388-7CF41EDEFFD1}"/>
              </a:ext>
            </a:extLst>
          </p:cNvPr>
          <p:cNvSpPr/>
          <p:nvPr userDrawn="1"/>
        </p:nvSpPr>
        <p:spPr>
          <a:xfrm rot="10800000" flipH="1">
            <a:off x="10520490" y="10517"/>
            <a:ext cx="9287822" cy="10430470"/>
          </a:xfrm>
          <a:custGeom>
            <a:avLst/>
            <a:gdLst>
              <a:gd name="connsiteX0" fmla="*/ 1575849 w 10470064"/>
              <a:gd name="connsiteY0" fmla="*/ 0 h 10477083"/>
              <a:gd name="connsiteX1" fmla="*/ 10470064 w 10470064"/>
              <a:gd name="connsiteY1" fmla="*/ 0 h 10477083"/>
              <a:gd name="connsiteX2" fmla="*/ 10470064 w 10470064"/>
              <a:gd name="connsiteY2" fmla="*/ 0 h 10477083"/>
              <a:gd name="connsiteX3" fmla="*/ 10470064 w 10470064"/>
              <a:gd name="connsiteY3" fmla="*/ 10477083 h 10477083"/>
              <a:gd name="connsiteX4" fmla="*/ 0 w 10470064"/>
              <a:gd name="connsiteY4" fmla="*/ 10477083 h 10477083"/>
              <a:gd name="connsiteX5" fmla="*/ 0 w 10470064"/>
              <a:gd name="connsiteY5" fmla="*/ 1575849 h 10477083"/>
              <a:gd name="connsiteX6" fmla="*/ 1575849 w 10470064"/>
              <a:gd name="connsiteY6" fmla="*/ 0 h 10477083"/>
              <a:gd name="connsiteX0" fmla="*/ 1575849 w 12908464"/>
              <a:gd name="connsiteY0" fmla="*/ 0 h 10477083"/>
              <a:gd name="connsiteX1" fmla="*/ 10470064 w 12908464"/>
              <a:gd name="connsiteY1" fmla="*/ 0 h 10477083"/>
              <a:gd name="connsiteX2" fmla="*/ 10470064 w 12908464"/>
              <a:gd name="connsiteY2" fmla="*/ 0 h 10477083"/>
              <a:gd name="connsiteX3" fmla="*/ 12908464 w 12908464"/>
              <a:gd name="connsiteY3" fmla="*/ 10273883 h 10477083"/>
              <a:gd name="connsiteX4" fmla="*/ 0 w 12908464"/>
              <a:gd name="connsiteY4" fmla="*/ 10477083 h 10477083"/>
              <a:gd name="connsiteX5" fmla="*/ 0 w 12908464"/>
              <a:gd name="connsiteY5" fmla="*/ 1575849 h 10477083"/>
              <a:gd name="connsiteX6" fmla="*/ 1575849 w 12908464"/>
              <a:gd name="connsiteY6" fmla="*/ 0 h 10477083"/>
              <a:gd name="connsiteX0" fmla="*/ 1575849 w 12908464"/>
              <a:gd name="connsiteY0" fmla="*/ 0 h 10477083"/>
              <a:gd name="connsiteX1" fmla="*/ 10470064 w 12908464"/>
              <a:gd name="connsiteY1" fmla="*/ 0 h 10477083"/>
              <a:gd name="connsiteX2" fmla="*/ 10470064 w 12908464"/>
              <a:gd name="connsiteY2" fmla="*/ 0 h 10477083"/>
              <a:gd name="connsiteX3" fmla="*/ 12908464 w 12908464"/>
              <a:gd name="connsiteY3" fmla="*/ 10400883 h 10477083"/>
              <a:gd name="connsiteX4" fmla="*/ 0 w 12908464"/>
              <a:gd name="connsiteY4" fmla="*/ 10477083 h 10477083"/>
              <a:gd name="connsiteX5" fmla="*/ 0 w 12908464"/>
              <a:gd name="connsiteY5" fmla="*/ 1575849 h 10477083"/>
              <a:gd name="connsiteX6" fmla="*/ 1575849 w 12908464"/>
              <a:gd name="connsiteY6" fmla="*/ 0 h 10477083"/>
              <a:gd name="connsiteX0" fmla="*/ 1575849 w 12984664"/>
              <a:gd name="connsiteY0" fmla="*/ 25400 h 10502483"/>
              <a:gd name="connsiteX1" fmla="*/ 10470064 w 12984664"/>
              <a:gd name="connsiteY1" fmla="*/ 25400 h 10502483"/>
              <a:gd name="connsiteX2" fmla="*/ 12984664 w 12984664"/>
              <a:gd name="connsiteY2" fmla="*/ 0 h 10502483"/>
              <a:gd name="connsiteX3" fmla="*/ 12908464 w 12984664"/>
              <a:gd name="connsiteY3" fmla="*/ 10426283 h 10502483"/>
              <a:gd name="connsiteX4" fmla="*/ 0 w 12984664"/>
              <a:gd name="connsiteY4" fmla="*/ 10502483 h 10502483"/>
              <a:gd name="connsiteX5" fmla="*/ 0 w 12984664"/>
              <a:gd name="connsiteY5" fmla="*/ 1601249 h 10502483"/>
              <a:gd name="connsiteX6" fmla="*/ 1575849 w 12984664"/>
              <a:gd name="connsiteY6" fmla="*/ 25400 h 10502483"/>
              <a:gd name="connsiteX0" fmla="*/ 1575849 w 12984664"/>
              <a:gd name="connsiteY0" fmla="*/ 25400 h 10502483"/>
              <a:gd name="connsiteX1" fmla="*/ 10470064 w 12984664"/>
              <a:gd name="connsiteY1" fmla="*/ 25400 h 10502483"/>
              <a:gd name="connsiteX2" fmla="*/ 12984664 w 12984664"/>
              <a:gd name="connsiteY2" fmla="*/ 0 h 10502483"/>
              <a:gd name="connsiteX3" fmla="*/ 12146464 w 12984664"/>
              <a:gd name="connsiteY3" fmla="*/ 10172283 h 10502483"/>
              <a:gd name="connsiteX4" fmla="*/ 0 w 12984664"/>
              <a:gd name="connsiteY4" fmla="*/ 10502483 h 10502483"/>
              <a:gd name="connsiteX5" fmla="*/ 0 w 12984664"/>
              <a:gd name="connsiteY5" fmla="*/ 1601249 h 10502483"/>
              <a:gd name="connsiteX6" fmla="*/ 1575849 w 12984664"/>
              <a:gd name="connsiteY6" fmla="*/ 25400 h 10502483"/>
              <a:gd name="connsiteX0" fmla="*/ 1575849 w 12984664"/>
              <a:gd name="connsiteY0" fmla="*/ 25400 h 10502483"/>
              <a:gd name="connsiteX1" fmla="*/ 10470064 w 12984664"/>
              <a:gd name="connsiteY1" fmla="*/ 25400 h 10502483"/>
              <a:gd name="connsiteX2" fmla="*/ 12984664 w 12984664"/>
              <a:gd name="connsiteY2" fmla="*/ 0 h 10502483"/>
              <a:gd name="connsiteX3" fmla="*/ 12933864 w 12984664"/>
              <a:gd name="connsiteY3" fmla="*/ 10477083 h 10502483"/>
              <a:gd name="connsiteX4" fmla="*/ 0 w 12984664"/>
              <a:gd name="connsiteY4" fmla="*/ 10502483 h 10502483"/>
              <a:gd name="connsiteX5" fmla="*/ 0 w 12984664"/>
              <a:gd name="connsiteY5" fmla="*/ 1601249 h 10502483"/>
              <a:gd name="connsiteX6" fmla="*/ 1575849 w 12984664"/>
              <a:gd name="connsiteY6" fmla="*/ 25400 h 10502483"/>
              <a:gd name="connsiteX0" fmla="*/ 1575849 w 12984664"/>
              <a:gd name="connsiteY0" fmla="*/ 25400 h 10521064"/>
              <a:gd name="connsiteX1" fmla="*/ 10470064 w 12984664"/>
              <a:gd name="connsiteY1" fmla="*/ 25400 h 10521064"/>
              <a:gd name="connsiteX2" fmla="*/ 12984664 w 12984664"/>
              <a:gd name="connsiteY2" fmla="*/ 0 h 10521064"/>
              <a:gd name="connsiteX3" fmla="*/ 12933864 w 12984664"/>
              <a:gd name="connsiteY3" fmla="*/ 10477083 h 10521064"/>
              <a:gd name="connsiteX4" fmla="*/ 9291 w 12984664"/>
              <a:gd name="connsiteY4" fmla="*/ 10521064 h 10521064"/>
              <a:gd name="connsiteX5" fmla="*/ 0 w 12984664"/>
              <a:gd name="connsiteY5" fmla="*/ 1601249 h 10521064"/>
              <a:gd name="connsiteX6" fmla="*/ 1575849 w 12984664"/>
              <a:gd name="connsiteY6" fmla="*/ 25400 h 10521064"/>
              <a:gd name="connsiteX0" fmla="*/ 1575849 w 12984664"/>
              <a:gd name="connsiteY0" fmla="*/ 25400 h 10523536"/>
              <a:gd name="connsiteX1" fmla="*/ 10470064 w 12984664"/>
              <a:gd name="connsiteY1" fmla="*/ 25400 h 10523536"/>
              <a:gd name="connsiteX2" fmla="*/ 12984664 w 12984664"/>
              <a:gd name="connsiteY2" fmla="*/ 0 h 10523536"/>
              <a:gd name="connsiteX3" fmla="*/ 12943155 w 12984664"/>
              <a:gd name="connsiteY3" fmla="*/ 10523536 h 10523536"/>
              <a:gd name="connsiteX4" fmla="*/ 9291 w 12984664"/>
              <a:gd name="connsiteY4" fmla="*/ 10521064 h 10523536"/>
              <a:gd name="connsiteX5" fmla="*/ 0 w 12984664"/>
              <a:gd name="connsiteY5" fmla="*/ 1601249 h 10523536"/>
              <a:gd name="connsiteX6" fmla="*/ 1575849 w 12984664"/>
              <a:gd name="connsiteY6" fmla="*/ 25400 h 10523536"/>
              <a:gd name="connsiteX0" fmla="*/ 1575849 w 12984664"/>
              <a:gd name="connsiteY0" fmla="*/ 25400 h 10521064"/>
              <a:gd name="connsiteX1" fmla="*/ 10470064 w 12984664"/>
              <a:gd name="connsiteY1" fmla="*/ 25400 h 10521064"/>
              <a:gd name="connsiteX2" fmla="*/ 12984664 w 12984664"/>
              <a:gd name="connsiteY2" fmla="*/ 0 h 10521064"/>
              <a:gd name="connsiteX3" fmla="*/ 10890573 w 12984664"/>
              <a:gd name="connsiteY3" fmla="*/ 10415506 h 10521064"/>
              <a:gd name="connsiteX4" fmla="*/ 9291 w 12984664"/>
              <a:gd name="connsiteY4" fmla="*/ 10521064 h 10521064"/>
              <a:gd name="connsiteX5" fmla="*/ 0 w 12984664"/>
              <a:gd name="connsiteY5" fmla="*/ 1601249 h 10521064"/>
              <a:gd name="connsiteX6" fmla="*/ 1575849 w 12984664"/>
              <a:gd name="connsiteY6" fmla="*/ 25400 h 10521064"/>
              <a:gd name="connsiteX0" fmla="*/ 1575849 w 12984664"/>
              <a:gd name="connsiteY0" fmla="*/ 25400 h 10523536"/>
              <a:gd name="connsiteX1" fmla="*/ 10470064 w 12984664"/>
              <a:gd name="connsiteY1" fmla="*/ 25400 h 10523536"/>
              <a:gd name="connsiteX2" fmla="*/ 12984664 w 12984664"/>
              <a:gd name="connsiteY2" fmla="*/ 0 h 10523536"/>
              <a:gd name="connsiteX3" fmla="*/ 12294971 w 12984664"/>
              <a:gd name="connsiteY3" fmla="*/ 10523536 h 10523536"/>
              <a:gd name="connsiteX4" fmla="*/ 9291 w 12984664"/>
              <a:gd name="connsiteY4" fmla="*/ 10521064 h 10523536"/>
              <a:gd name="connsiteX5" fmla="*/ 0 w 12984664"/>
              <a:gd name="connsiteY5" fmla="*/ 1601249 h 10523536"/>
              <a:gd name="connsiteX6" fmla="*/ 1575849 w 12984664"/>
              <a:gd name="connsiteY6" fmla="*/ 25400 h 10523536"/>
              <a:gd name="connsiteX0" fmla="*/ 1575849 w 12314875"/>
              <a:gd name="connsiteY0" fmla="*/ 25400 h 10523536"/>
              <a:gd name="connsiteX1" fmla="*/ 10470064 w 12314875"/>
              <a:gd name="connsiteY1" fmla="*/ 25400 h 10523536"/>
              <a:gd name="connsiteX2" fmla="*/ 12314875 w 12314875"/>
              <a:gd name="connsiteY2" fmla="*/ 0 h 10523536"/>
              <a:gd name="connsiteX3" fmla="*/ 12294971 w 12314875"/>
              <a:gd name="connsiteY3" fmla="*/ 10523536 h 10523536"/>
              <a:gd name="connsiteX4" fmla="*/ 9291 w 12314875"/>
              <a:gd name="connsiteY4" fmla="*/ 10521064 h 10523536"/>
              <a:gd name="connsiteX5" fmla="*/ 0 w 12314875"/>
              <a:gd name="connsiteY5" fmla="*/ 1601249 h 10523536"/>
              <a:gd name="connsiteX6" fmla="*/ 1575849 w 12314875"/>
              <a:gd name="connsiteY6" fmla="*/ 25400 h 10523536"/>
              <a:gd name="connsiteX0" fmla="*/ 1575849 w 12297052"/>
              <a:gd name="connsiteY0" fmla="*/ 43981 h 10542117"/>
              <a:gd name="connsiteX1" fmla="*/ 10470064 w 12297052"/>
              <a:gd name="connsiteY1" fmla="*/ 43981 h 10542117"/>
              <a:gd name="connsiteX2" fmla="*/ 12296294 w 12297052"/>
              <a:gd name="connsiteY2" fmla="*/ 0 h 10542117"/>
              <a:gd name="connsiteX3" fmla="*/ 12294971 w 12297052"/>
              <a:gd name="connsiteY3" fmla="*/ 10542117 h 10542117"/>
              <a:gd name="connsiteX4" fmla="*/ 9291 w 12297052"/>
              <a:gd name="connsiteY4" fmla="*/ 10539645 h 10542117"/>
              <a:gd name="connsiteX5" fmla="*/ 0 w 12297052"/>
              <a:gd name="connsiteY5" fmla="*/ 1619830 h 10542117"/>
              <a:gd name="connsiteX6" fmla="*/ 1575849 w 12297052"/>
              <a:gd name="connsiteY6" fmla="*/ 43981 h 10542117"/>
              <a:gd name="connsiteX0" fmla="*/ 1575849 w 12297052"/>
              <a:gd name="connsiteY0" fmla="*/ 43981 h 10542117"/>
              <a:gd name="connsiteX1" fmla="*/ 10460773 w 12297052"/>
              <a:gd name="connsiteY1" fmla="*/ 6819 h 10542117"/>
              <a:gd name="connsiteX2" fmla="*/ 12296294 w 12297052"/>
              <a:gd name="connsiteY2" fmla="*/ 0 h 10542117"/>
              <a:gd name="connsiteX3" fmla="*/ 12294971 w 12297052"/>
              <a:gd name="connsiteY3" fmla="*/ 10542117 h 10542117"/>
              <a:gd name="connsiteX4" fmla="*/ 9291 w 12297052"/>
              <a:gd name="connsiteY4" fmla="*/ 10539645 h 10542117"/>
              <a:gd name="connsiteX5" fmla="*/ 0 w 12297052"/>
              <a:gd name="connsiteY5" fmla="*/ 1619830 h 10542117"/>
              <a:gd name="connsiteX6" fmla="*/ 1575849 w 12297052"/>
              <a:gd name="connsiteY6" fmla="*/ 43981 h 10542117"/>
              <a:gd name="connsiteX0" fmla="*/ 1575849 w 12296294"/>
              <a:gd name="connsiteY0" fmla="*/ 43981 h 10539645"/>
              <a:gd name="connsiteX1" fmla="*/ 10460773 w 12296294"/>
              <a:gd name="connsiteY1" fmla="*/ 6819 h 10539645"/>
              <a:gd name="connsiteX2" fmla="*/ 12296294 w 12296294"/>
              <a:gd name="connsiteY2" fmla="*/ 0 h 10539645"/>
              <a:gd name="connsiteX3" fmla="*/ 12174193 w 12296294"/>
              <a:gd name="connsiteY3" fmla="*/ 10430629 h 10539645"/>
              <a:gd name="connsiteX4" fmla="*/ 9291 w 12296294"/>
              <a:gd name="connsiteY4" fmla="*/ 10539645 h 10539645"/>
              <a:gd name="connsiteX5" fmla="*/ 0 w 12296294"/>
              <a:gd name="connsiteY5" fmla="*/ 1619830 h 10539645"/>
              <a:gd name="connsiteX6" fmla="*/ 1575849 w 12296294"/>
              <a:gd name="connsiteY6" fmla="*/ 43981 h 10539645"/>
              <a:gd name="connsiteX0" fmla="*/ 1575849 w 12297052"/>
              <a:gd name="connsiteY0" fmla="*/ 43981 h 10542117"/>
              <a:gd name="connsiteX1" fmla="*/ 10460773 w 12297052"/>
              <a:gd name="connsiteY1" fmla="*/ 6819 h 10542117"/>
              <a:gd name="connsiteX2" fmla="*/ 12296294 w 12297052"/>
              <a:gd name="connsiteY2" fmla="*/ 0 h 10542117"/>
              <a:gd name="connsiteX3" fmla="*/ 12294971 w 12297052"/>
              <a:gd name="connsiteY3" fmla="*/ 10542117 h 10542117"/>
              <a:gd name="connsiteX4" fmla="*/ 9291 w 12297052"/>
              <a:gd name="connsiteY4" fmla="*/ 10539645 h 10542117"/>
              <a:gd name="connsiteX5" fmla="*/ 0 w 12297052"/>
              <a:gd name="connsiteY5" fmla="*/ 1619830 h 10542117"/>
              <a:gd name="connsiteX6" fmla="*/ 1575849 w 12297052"/>
              <a:gd name="connsiteY6" fmla="*/ 43981 h 10542117"/>
              <a:gd name="connsiteX0" fmla="*/ 1575849 w 12296294"/>
              <a:gd name="connsiteY0" fmla="*/ 43981 h 10539647"/>
              <a:gd name="connsiteX1" fmla="*/ 10460773 w 12296294"/>
              <a:gd name="connsiteY1" fmla="*/ 6819 h 10539647"/>
              <a:gd name="connsiteX2" fmla="*/ 12296294 w 12296294"/>
              <a:gd name="connsiteY2" fmla="*/ 0 h 10539647"/>
              <a:gd name="connsiteX3" fmla="*/ 6479035 w 12296294"/>
              <a:gd name="connsiteY3" fmla="*/ 10319142 h 10539647"/>
              <a:gd name="connsiteX4" fmla="*/ 9291 w 12296294"/>
              <a:gd name="connsiteY4" fmla="*/ 10539645 h 10539647"/>
              <a:gd name="connsiteX5" fmla="*/ 0 w 12296294"/>
              <a:gd name="connsiteY5" fmla="*/ 1619830 h 10539647"/>
              <a:gd name="connsiteX6" fmla="*/ 1575849 w 12296294"/>
              <a:gd name="connsiteY6" fmla="*/ 43981 h 10539647"/>
              <a:gd name="connsiteX0" fmla="*/ 1575849 w 12296294"/>
              <a:gd name="connsiteY0" fmla="*/ 43981 h 10542117"/>
              <a:gd name="connsiteX1" fmla="*/ 10460773 w 12296294"/>
              <a:gd name="connsiteY1" fmla="*/ 6819 h 10542117"/>
              <a:gd name="connsiteX2" fmla="*/ 12296294 w 12296294"/>
              <a:gd name="connsiteY2" fmla="*/ 0 h 10542117"/>
              <a:gd name="connsiteX3" fmla="*/ 9414875 w 12296294"/>
              <a:gd name="connsiteY3" fmla="*/ 10542117 h 10542117"/>
              <a:gd name="connsiteX4" fmla="*/ 9291 w 12296294"/>
              <a:gd name="connsiteY4" fmla="*/ 10539645 h 10542117"/>
              <a:gd name="connsiteX5" fmla="*/ 0 w 12296294"/>
              <a:gd name="connsiteY5" fmla="*/ 1619830 h 10542117"/>
              <a:gd name="connsiteX6" fmla="*/ 1575849 w 12296294"/>
              <a:gd name="connsiteY6" fmla="*/ 43981 h 10542117"/>
              <a:gd name="connsiteX0" fmla="*/ 1575849 w 10460773"/>
              <a:gd name="connsiteY0" fmla="*/ 192631 h 10690767"/>
              <a:gd name="connsiteX1" fmla="*/ 10460773 w 10460773"/>
              <a:gd name="connsiteY1" fmla="*/ 155469 h 10690767"/>
              <a:gd name="connsiteX2" fmla="*/ 9434779 w 10460773"/>
              <a:gd name="connsiteY2" fmla="*/ 0 h 10690767"/>
              <a:gd name="connsiteX3" fmla="*/ 9414875 w 10460773"/>
              <a:gd name="connsiteY3" fmla="*/ 10690767 h 10690767"/>
              <a:gd name="connsiteX4" fmla="*/ 9291 w 10460773"/>
              <a:gd name="connsiteY4" fmla="*/ 10688295 h 10690767"/>
              <a:gd name="connsiteX5" fmla="*/ 0 w 10460773"/>
              <a:gd name="connsiteY5" fmla="*/ 1768480 h 10690767"/>
              <a:gd name="connsiteX6" fmla="*/ 1575849 w 10460773"/>
              <a:gd name="connsiteY6" fmla="*/ 192631 h 10690767"/>
              <a:gd name="connsiteX0" fmla="*/ 1575849 w 10460773"/>
              <a:gd name="connsiteY0" fmla="*/ 42782 h 10540918"/>
              <a:gd name="connsiteX1" fmla="*/ 10460773 w 10460773"/>
              <a:gd name="connsiteY1" fmla="*/ 5620 h 10540918"/>
              <a:gd name="connsiteX2" fmla="*/ 9434779 w 10460773"/>
              <a:gd name="connsiteY2" fmla="*/ 0 h 10540918"/>
              <a:gd name="connsiteX3" fmla="*/ 9414875 w 10460773"/>
              <a:gd name="connsiteY3" fmla="*/ 10540918 h 10540918"/>
              <a:gd name="connsiteX4" fmla="*/ 9291 w 10460773"/>
              <a:gd name="connsiteY4" fmla="*/ 10538446 h 10540918"/>
              <a:gd name="connsiteX5" fmla="*/ 0 w 10460773"/>
              <a:gd name="connsiteY5" fmla="*/ 1618631 h 10540918"/>
              <a:gd name="connsiteX6" fmla="*/ 1575849 w 10460773"/>
              <a:gd name="connsiteY6" fmla="*/ 42782 h 10540918"/>
              <a:gd name="connsiteX0" fmla="*/ 1575849 w 9434779"/>
              <a:gd name="connsiteY0" fmla="*/ 42782 h 10540918"/>
              <a:gd name="connsiteX1" fmla="*/ 8033220 w 9434779"/>
              <a:gd name="connsiteY1" fmla="*/ 15610 h 10540918"/>
              <a:gd name="connsiteX2" fmla="*/ 9434779 w 9434779"/>
              <a:gd name="connsiteY2" fmla="*/ 0 h 10540918"/>
              <a:gd name="connsiteX3" fmla="*/ 9414875 w 9434779"/>
              <a:gd name="connsiteY3" fmla="*/ 10540918 h 10540918"/>
              <a:gd name="connsiteX4" fmla="*/ 9291 w 9434779"/>
              <a:gd name="connsiteY4" fmla="*/ 10538446 h 10540918"/>
              <a:gd name="connsiteX5" fmla="*/ 0 w 9434779"/>
              <a:gd name="connsiteY5" fmla="*/ 1618631 h 10540918"/>
              <a:gd name="connsiteX6" fmla="*/ 1575849 w 9434779"/>
              <a:gd name="connsiteY6" fmla="*/ 42782 h 10540918"/>
              <a:gd name="connsiteX0" fmla="*/ 1575849 w 9434779"/>
              <a:gd name="connsiteY0" fmla="*/ 42782 h 10538446"/>
              <a:gd name="connsiteX1" fmla="*/ 8033220 w 9434779"/>
              <a:gd name="connsiteY1" fmla="*/ 15610 h 10538446"/>
              <a:gd name="connsiteX2" fmla="*/ 9434779 w 9434779"/>
              <a:gd name="connsiteY2" fmla="*/ 0 h 10538446"/>
              <a:gd name="connsiteX3" fmla="*/ 8835459 w 9434779"/>
              <a:gd name="connsiteY3" fmla="*/ 10411049 h 10538446"/>
              <a:gd name="connsiteX4" fmla="*/ 9291 w 9434779"/>
              <a:gd name="connsiteY4" fmla="*/ 10538446 h 10538446"/>
              <a:gd name="connsiteX5" fmla="*/ 0 w 9434779"/>
              <a:gd name="connsiteY5" fmla="*/ 1618631 h 10538446"/>
              <a:gd name="connsiteX6" fmla="*/ 1575849 w 9434779"/>
              <a:gd name="connsiteY6" fmla="*/ 42782 h 10538446"/>
              <a:gd name="connsiteX0" fmla="*/ 1575849 w 9436761"/>
              <a:gd name="connsiteY0" fmla="*/ 42782 h 10540918"/>
              <a:gd name="connsiteX1" fmla="*/ 8033220 w 9436761"/>
              <a:gd name="connsiteY1" fmla="*/ 15610 h 10540918"/>
              <a:gd name="connsiteX2" fmla="*/ 9434779 w 9436761"/>
              <a:gd name="connsiteY2" fmla="*/ 0 h 10540918"/>
              <a:gd name="connsiteX3" fmla="*/ 9434855 w 9436761"/>
              <a:gd name="connsiteY3" fmla="*/ 10540918 h 10540918"/>
              <a:gd name="connsiteX4" fmla="*/ 9291 w 9436761"/>
              <a:gd name="connsiteY4" fmla="*/ 10538446 h 10540918"/>
              <a:gd name="connsiteX5" fmla="*/ 0 w 9436761"/>
              <a:gd name="connsiteY5" fmla="*/ 1618631 h 10540918"/>
              <a:gd name="connsiteX6" fmla="*/ 1575849 w 9436761"/>
              <a:gd name="connsiteY6" fmla="*/ 42782 h 1054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36761" h="10540918">
                <a:moveTo>
                  <a:pt x="1575849" y="42782"/>
                </a:moveTo>
                <a:lnTo>
                  <a:pt x="8033220" y="15610"/>
                </a:lnTo>
                <a:lnTo>
                  <a:pt x="9434779" y="0"/>
                </a:lnTo>
                <a:cubicBezTo>
                  <a:pt x="9428144" y="3507845"/>
                  <a:pt x="9441490" y="7033073"/>
                  <a:pt x="9434855" y="10540918"/>
                </a:cubicBezTo>
                <a:lnTo>
                  <a:pt x="9291" y="10538446"/>
                </a:lnTo>
                <a:cubicBezTo>
                  <a:pt x="9291" y="7571368"/>
                  <a:pt x="0" y="4585709"/>
                  <a:pt x="0" y="1618631"/>
                </a:cubicBezTo>
                <a:cubicBezTo>
                  <a:pt x="0" y="748314"/>
                  <a:pt x="705532" y="42782"/>
                  <a:pt x="1575849" y="42782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624" tIns="45624" rIns="45624" bIns="45624" numCol="1" spcCol="38100" rtlCol="0" anchor="ctr">
            <a:noAutofit/>
          </a:bodyPr>
          <a:lstStyle/>
          <a:p>
            <a:pPr defTabSz="456231"/>
            <a:endParaRPr lang="ru-RU" sz="1796" b="1" dirty="0"/>
          </a:p>
        </p:txBody>
      </p:sp>
    </p:spTree>
    <p:extLst>
      <p:ext uri="{BB962C8B-B14F-4D97-AF65-F5344CB8AC3E}">
        <p14:creationId xmlns:p14="http://schemas.microsoft.com/office/powerpoint/2010/main" val="43865466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B46C4582-C7E9-4148-8884-41BD35BD106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" y="-7288"/>
            <a:ext cx="9179673" cy="10448276"/>
          </a:xfrm>
          <a:custGeom>
            <a:avLst/>
            <a:gdLst>
              <a:gd name="connsiteX0" fmla="*/ 0 w 4648201"/>
              <a:gd name="connsiteY0" fmla="*/ 0 h 5567081"/>
              <a:gd name="connsiteX1" fmla="*/ 4648201 w 4648201"/>
              <a:gd name="connsiteY1" fmla="*/ 0 h 5567081"/>
              <a:gd name="connsiteX2" fmla="*/ 4648201 w 4648201"/>
              <a:gd name="connsiteY2" fmla="*/ 4551061 h 5567081"/>
              <a:gd name="connsiteX3" fmla="*/ 3632181 w 4648201"/>
              <a:gd name="connsiteY3" fmla="*/ 5567081 h 5567081"/>
              <a:gd name="connsiteX4" fmla="*/ 0 w 4648201"/>
              <a:gd name="connsiteY4" fmla="*/ 5567081 h 5567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201" h="5567081">
                <a:moveTo>
                  <a:pt x="0" y="0"/>
                </a:moveTo>
                <a:lnTo>
                  <a:pt x="4648201" y="0"/>
                </a:lnTo>
                <a:lnTo>
                  <a:pt x="4648201" y="4551061"/>
                </a:lnTo>
                <a:cubicBezTo>
                  <a:pt x="4648201" y="5112193"/>
                  <a:pt x="4193313" y="5567081"/>
                  <a:pt x="3632181" y="5567081"/>
                </a:cubicBezTo>
                <a:lnTo>
                  <a:pt x="0" y="5567081"/>
                </a:lnTo>
                <a:close/>
              </a:path>
            </a:pathLst>
          </a:custGeom>
          <a:solidFill>
            <a:schemeClr val="bg2"/>
          </a:solidFill>
        </p:spPr>
        <p:txBody>
          <a:bodyPr lIns="0" rIns="0"/>
          <a:lstStyle>
            <a:lvl1pPr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C740B8E2-AA20-2D4A-9AB7-A3C5BFBBF9F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043372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C740B8E2-AA20-2D4A-9AB7-A3C5BFBBF9F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Рисунок 7">
            <a:extLst>
              <a:ext uri="{FF2B5EF4-FFF2-40B4-BE49-F238E27FC236}">
                <a16:creationId xmlns:a16="http://schemas.microsoft.com/office/drawing/2014/main" id="{FE972032-6100-9715-A133-BC54EDE5123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646317" y="5543"/>
            <a:ext cx="4539723" cy="10435445"/>
          </a:xfrm>
          <a:custGeom>
            <a:avLst/>
            <a:gdLst>
              <a:gd name="connsiteX0" fmla="*/ 0 w 12661138"/>
              <a:gd name="connsiteY0" fmla="*/ 0 h 10296144"/>
              <a:gd name="connsiteX1" fmla="*/ 12661138 w 12661138"/>
              <a:gd name="connsiteY1" fmla="*/ 0 h 10296144"/>
              <a:gd name="connsiteX2" fmla="*/ 12661138 w 12661138"/>
              <a:gd name="connsiteY2" fmla="*/ 10296144 h 10296144"/>
              <a:gd name="connsiteX3" fmla="*/ 0 w 12661138"/>
              <a:gd name="connsiteY3" fmla="*/ 10296144 h 10296144"/>
              <a:gd name="connsiteX4" fmla="*/ 0 w 12661138"/>
              <a:gd name="connsiteY4" fmla="*/ 0 h 10296144"/>
              <a:gd name="connsiteX0" fmla="*/ 42418 w 12703556"/>
              <a:gd name="connsiteY0" fmla="*/ 0 h 10296144"/>
              <a:gd name="connsiteX1" fmla="*/ 12703556 w 12703556"/>
              <a:gd name="connsiteY1" fmla="*/ 0 h 10296144"/>
              <a:gd name="connsiteX2" fmla="*/ 12703556 w 12703556"/>
              <a:gd name="connsiteY2" fmla="*/ 10296144 h 10296144"/>
              <a:gd name="connsiteX3" fmla="*/ 42418 w 12703556"/>
              <a:gd name="connsiteY3" fmla="*/ 10296144 h 10296144"/>
              <a:gd name="connsiteX4" fmla="*/ 0 w 12703556"/>
              <a:gd name="connsiteY4" fmla="*/ 8814816 h 10296144"/>
              <a:gd name="connsiteX5" fmla="*/ 42418 w 12703556"/>
              <a:gd name="connsiteY5" fmla="*/ 0 h 10296144"/>
              <a:gd name="connsiteX0" fmla="*/ 42418 w 12703556"/>
              <a:gd name="connsiteY0" fmla="*/ 0 h 10296144"/>
              <a:gd name="connsiteX1" fmla="*/ 12703556 w 12703556"/>
              <a:gd name="connsiteY1" fmla="*/ 0 h 10296144"/>
              <a:gd name="connsiteX2" fmla="*/ 12703556 w 12703556"/>
              <a:gd name="connsiteY2" fmla="*/ 10296144 h 10296144"/>
              <a:gd name="connsiteX3" fmla="*/ 1645920 w 12703556"/>
              <a:gd name="connsiteY3" fmla="*/ 10296144 h 10296144"/>
              <a:gd name="connsiteX4" fmla="*/ 42418 w 12703556"/>
              <a:gd name="connsiteY4" fmla="*/ 10296144 h 10296144"/>
              <a:gd name="connsiteX5" fmla="*/ 0 w 12703556"/>
              <a:gd name="connsiteY5" fmla="*/ 8814816 h 10296144"/>
              <a:gd name="connsiteX6" fmla="*/ 42418 w 12703556"/>
              <a:gd name="connsiteY6" fmla="*/ 0 h 10296144"/>
              <a:gd name="connsiteX0" fmla="*/ 133979 w 12795117"/>
              <a:gd name="connsiteY0" fmla="*/ 0 h 10405872"/>
              <a:gd name="connsiteX1" fmla="*/ 12795117 w 12795117"/>
              <a:gd name="connsiteY1" fmla="*/ 0 h 10405872"/>
              <a:gd name="connsiteX2" fmla="*/ 12795117 w 12795117"/>
              <a:gd name="connsiteY2" fmla="*/ 10296144 h 10405872"/>
              <a:gd name="connsiteX3" fmla="*/ 1737481 w 12795117"/>
              <a:gd name="connsiteY3" fmla="*/ 10296144 h 10405872"/>
              <a:gd name="connsiteX4" fmla="*/ 133979 w 12795117"/>
              <a:gd name="connsiteY4" fmla="*/ 10296144 h 10405872"/>
              <a:gd name="connsiteX5" fmla="*/ 91561 w 12795117"/>
              <a:gd name="connsiteY5" fmla="*/ 8814816 h 10405872"/>
              <a:gd name="connsiteX6" fmla="*/ 133979 w 12795117"/>
              <a:gd name="connsiteY6" fmla="*/ 0 h 10405872"/>
              <a:gd name="connsiteX0" fmla="*/ 42418 w 12703556"/>
              <a:gd name="connsiteY0" fmla="*/ 0 h 10296144"/>
              <a:gd name="connsiteX1" fmla="*/ 12703556 w 12703556"/>
              <a:gd name="connsiteY1" fmla="*/ 0 h 10296144"/>
              <a:gd name="connsiteX2" fmla="*/ 12703556 w 12703556"/>
              <a:gd name="connsiteY2" fmla="*/ 10296144 h 10296144"/>
              <a:gd name="connsiteX3" fmla="*/ 1645920 w 12703556"/>
              <a:gd name="connsiteY3" fmla="*/ 10296144 h 10296144"/>
              <a:gd name="connsiteX4" fmla="*/ 444754 w 12703556"/>
              <a:gd name="connsiteY4" fmla="*/ 10021824 h 10296144"/>
              <a:gd name="connsiteX5" fmla="*/ 0 w 12703556"/>
              <a:gd name="connsiteY5" fmla="*/ 8814816 h 10296144"/>
              <a:gd name="connsiteX6" fmla="*/ 42418 w 12703556"/>
              <a:gd name="connsiteY6" fmla="*/ 0 h 10296144"/>
              <a:gd name="connsiteX0" fmla="*/ 69850 w 12730988"/>
              <a:gd name="connsiteY0" fmla="*/ 0 h 10346356"/>
              <a:gd name="connsiteX1" fmla="*/ 12730988 w 12730988"/>
              <a:gd name="connsiteY1" fmla="*/ 0 h 10346356"/>
              <a:gd name="connsiteX2" fmla="*/ 12730988 w 12730988"/>
              <a:gd name="connsiteY2" fmla="*/ 10296144 h 10346356"/>
              <a:gd name="connsiteX3" fmla="*/ 1673352 w 12730988"/>
              <a:gd name="connsiteY3" fmla="*/ 10296144 h 10346356"/>
              <a:gd name="connsiteX4" fmla="*/ 472186 w 12730988"/>
              <a:gd name="connsiteY4" fmla="*/ 10021824 h 10346356"/>
              <a:gd name="connsiteX5" fmla="*/ 0 w 12730988"/>
              <a:gd name="connsiteY5" fmla="*/ 7306056 h 10346356"/>
              <a:gd name="connsiteX6" fmla="*/ 69850 w 12730988"/>
              <a:gd name="connsiteY6" fmla="*/ 0 h 10346356"/>
              <a:gd name="connsiteX0" fmla="*/ 93390 w 12754528"/>
              <a:gd name="connsiteY0" fmla="*/ 0 h 10340937"/>
              <a:gd name="connsiteX1" fmla="*/ 12754528 w 12754528"/>
              <a:gd name="connsiteY1" fmla="*/ 0 h 10340937"/>
              <a:gd name="connsiteX2" fmla="*/ 12754528 w 12754528"/>
              <a:gd name="connsiteY2" fmla="*/ 10296144 h 10340937"/>
              <a:gd name="connsiteX3" fmla="*/ 3955460 w 12754528"/>
              <a:gd name="connsiteY3" fmla="*/ 10287000 h 10340937"/>
              <a:gd name="connsiteX4" fmla="*/ 495726 w 12754528"/>
              <a:gd name="connsiteY4" fmla="*/ 10021824 h 10340937"/>
              <a:gd name="connsiteX5" fmla="*/ 23540 w 12754528"/>
              <a:gd name="connsiteY5" fmla="*/ 7306056 h 10340937"/>
              <a:gd name="connsiteX6" fmla="*/ 93390 w 12754528"/>
              <a:gd name="connsiteY6" fmla="*/ 0 h 10340937"/>
              <a:gd name="connsiteX0" fmla="*/ 69850 w 12730988"/>
              <a:gd name="connsiteY0" fmla="*/ 0 h 10296144"/>
              <a:gd name="connsiteX1" fmla="*/ 12730988 w 12730988"/>
              <a:gd name="connsiteY1" fmla="*/ 0 h 10296144"/>
              <a:gd name="connsiteX2" fmla="*/ 12730988 w 12730988"/>
              <a:gd name="connsiteY2" fmla="*/ 10296144 h 10296144"/>
              <a:gd name="connsiteX3" fmla="*/ 3931920 w 12730988"/>
              <a:gd name="connsiteY3" fmla="*/ 10287000 h 10296144"/>
              <a:gd name="connsiteX4" fmla="*/ 737362 w 12730988"/>
              <a:gd name="connsiteY4" fmla="*/ 9848088 h 10296144"/>
              <a:gd name="connsiteX5" fmla="*/ 0 w 12730988"/>
              <a:gd name="connsiteY5" fmla="*/ 7306056 h 10296144"/>
              <a:gd name="connsiteX6" fmla="*/ 69850 w 12730988"/>
              <a:gd name="connsiteY6" fmla="*/ 0 h 10296144"/>
              <a:gd name="connsiteX0" fmla="*/ 69850 w 12730988"/>
              <a:gd name="connsiteY0" fmla="*/ 0 h 10312880"/>
              <a:gd name="connsiteX1" fmla="*/ 12730988 w 12730988"/>
              <a:gd name="connsiteY1" fmla="*/ 0 h 10312880"/>
              <a:gd name="connsiteX2" fmla="*/ 12730988 w 12730988"/>
              <a:gd name="connsiteY2" fmla="*/ 10296144 h 10312880"/>
              <a:gd name="connsiteX3" fmla="*/ 3931920 w 12730988"/>
              <a:gd name="connsiteY3" fmla="*/ 10287000 h 10312880"/>
              <a:gd name="connsiteX4" fmla="*/ 737362 w 12730988"/>
              <a:gd name="connsiteY4" fmla="*/ 9848088 h 10312880"/>
              <a:gd name="connsiteX5" fmla="*/ 0 w 12730988"/>
              <a:gd name="connsiteY5" fmla="*/ 7306056 h 10312880"/>
              <a:gd name="connsiteX6" fmla="*/ 69850 w 12730988"/>
              <a:gd name="connsiteY6" fmla="*/ 0 h 10312880"/>
              <a:gd name="connsiteX0" fmla="*/ 69850 w 12730988"/>
              <a:gd name="connsiteY0" fmla="*/ 0 h 10315822"/>
              <a:gd name="connsiteX1" fmla="*/ 12730988 w 12730988"/>
              <a:gd name="connsiteY1" fmla="*/ 0 h 10315822"/>
              <a:gd name="connsiteX2" fmla="*/ 12730988 w 12730988"/>
              <a:gd name="connsiteY2" fmla="*/ 10296144 h 10315822"/>
              <a:gd name="connsiteX3" fmla="*/ 3931920 w 12730988"/>
              <a:gd name="connsiteY3" fmla="*/ 10287000 h 10315822"/>
              <a:gd name="connsiteX4" fmla="*/ 682498 w 12730988"/>
              <a:gd name="connsiteY4" fmla="*/ 9857232 h 10315822"/>
              <a:gd name="connsiteX5" fmla="*/ 0 w 12730988"/>
              <a:gd name="connsiteY5" fmla="*/ 7306056 h 10315822"/>
              <a:gd name="connsiteX6" fmla="*/ 69850 w 12730988"/>
              <a:gd name="connsiteY6" fmla="*/ 0 h 10315822"/>
              <a:gd name="connsiteX0" fmla="*/ 24142 w 12685280"/>
              <a:gd name="connsiteY0" fmla="*/ 0 h 10296144"/>
              <a:gd name="connsiteX1" fmla="*/ 12685280 w 12685280"/>
              <a:gd name="connsiteY1" fmla="*/ 0 h 10296144"/>
              <a:gd name="connsiteX2" fmla="*/ 12685280 w 12685280"/>
              <a:gd name="connsiteY2" fmla="*/ 10296144 h 10296144"/>
              <a:gd name="connsiteX3" fmla="*/ 3886212 w 12685280"/>
              <a:gd name="connsiteY3" fmla="*/ 10287000 h 10296144"/>
              <a:gd name="connsiteX4" fmla="*/ 636790 w 12685280"/>
              <a:gd name="connsiteY4" fmla="*/ 9857232 h 10296144"/>
              <a:gd name="connsiteX5" fmla="*/ 12 w 12685280"/>
              <a:gd name="connsiteY5" fmla="*/ 7342632 h 10296144"/>
              <a:gd name="connsiteX6" fmla="*/ 24142 w 12685280"/>
              <a:gd name="connsiteY6" fmla="*/ 0 h 10296144"/>
              <a:gd name="connsiteX0" fmla="*/ 26098 w 12687236"/>
              <a:gd name="connsiteY0" fmla="*/ 0 h 10296144"/>
              <a:gd name="connsiteX1" fmla="*/ 12687236 w 12687236"/>
              <a:gd name="connsiteY1" fmla="*/ 0 h 10296144"/>
              <a:gd name="connsiteX2" fmla="*/ 12687236 w 12687236"/>
              <a:gd name="connsiteY2" fmla="*/ 10296144 h 10296144"/>
              <a:gd name="connsiteX3" fmla="*/ 3888168 w 12687236"/>
              <a:gd name="connsiteY3" fmla="*/ 10287000 h 10296144"/>
              <a:gd name="connsiteX4" fmla="*/ 638746 w 12687236"/>
              <a:gd name="connsiteY4" fmla="*/ 9857232 h 10296144"/>
              <a:gd name="connsiteX5" fmla="*/ 1968 w 12687236"/>
              <a:gd name="connsiteY5" fmla="*/ 7342632 h 10296144"/>
              <a:gd name="connsiteX6" fmla="*/ 26098 w 12687236"/>
              <a:gd name="connsiteY6" fmla="*/ 0 h 10296144"/>
              <a:gd name="connsiteX0" fmla="*/ 26098 w 12687236"/>
              <a:gd name="connsiteY0" fmla="*/ 0 h 10319264"/>
              <a:gd name="connsiteX1" fmla="*/ 12687236 w 12687236"/>
              <a:gd name="connsiteY1" fmla="*/ 0 h 10319264"/>
              <a:gd name="connsiteX2" fmla="*/ 12687236 w 12687236"/>
              <a:gd name="connsiteY2" fmla="*/ 10296144 h 10319264"/>
              <a:gd name="connsiteX3" fmla="*/ 3881818 w 12687236"/>
              <a:gd name="connsiteY3" fmla="*/ 10318750 h 10319264"/>
              <a:gd name="connsiteX4" fmla="*/ 638746 w 12687236"/>
              <a:gd name="connsiteY4" fmla="*/ 9857232 h 10319264"/>
              <a:gd name="connsiteX5" fmla="*/ 1968 w 12687236"/>
              <a:gd name="connsiteY5" fmla="*/ 7342632 h 10319264"/>
              <a:gd name="connsiteX6" fmla="*/ 26098 w 12687236"/>
              <a:gd name="connsiteY6" fmla="*/ 0 h 10319264"/>
              <a:gd name="connsiteX0" fmla="*/ 26098 w 12687236"/>
              <a:gd name="connsiteY0" fmla="*/ 0 h 10319264"/>
              <a:gd name="connsiteX1" fmla="*/ 12687236 w 12687236"/>
              <a:gd name="connsiteY1" fmla="*/ 0 h 10319264"/>
              <a:gd name="connsiteX2" fmla="*/ 12687236 w 12687236"/>
              <a:gd name="connsiteY2" fmla="*/ 10296144 h 10319264"/>
              <a:gd name="connsiteX3" fmla="*/ 3881818 w 12687236"/>
              <a:gd name="connsiteY3" fmla="*/ 10318750 h 10319264"/>
              <a:gd name="connsiteX4" fmla="*/ 638746 w 12687236"/>
              <a:gd name="connsiteY4" fmla="*/ 9857232 h 10319264"/>
              <a:gd name="connsiteX5" fmla="*/ 1968 w 12687236"/>
              <a:gd name="connsiteY5" fmla="*/ 7342632 h 10319264"/>
              <a:gd name="connsiteX6" fmla="*/ 26098 w 12687236"/>
              <a:gd name="connsiteY6" fmla="*/ 0 h 10319264"/>
              <a:gd name="connsiteX0" fmla="*/ 26098 w 12687236"/>
              <a:gd name="connsiteY0" fmla="*/ 0 h 10320841"/>
              <a:gd name="connsiteX1" fmla="*/ 12687236 w 12687236"/>
              <a:gd name="connsiteY1" fmla="*/ 0 h 10320841"/>
              <a:gd name="connsiteX2" fmla="*/ 12687236 w 12687236"/>
              <a:gd name="connsiteY2" fmla="*/ 10296144 h 10320841"/>
              <a:gd name="connsiteX3" fmla="*/ 3881818 w 12687236"/>
              <a:gd name="connsiteY3" fmla="*/ 10318750 h 10320841"/>
              <a:gd name="connsiteX4" fmla="*/ 638746 w 12687236"/>
              <a:gd name="connsiteY4" fmla="*/ 9857232 h 10320841"/>
              <a:gd name="connsiteX5" fmla="*/ 1968 w 12687236"/>
              <a:gd name="connsiteY5" fmla="*/ 7342632 h 10320841"/>
              <a:gd name="connsiteX6" fmla="*/ 26098 w 12687236"/>
              <a:gd name="connsiteY6" fmla="*/ 0 h 10320841"/>
              <a:gd name="connsiteX0" fmla="*/ 26098 w 12687236"/>
              <a:gd name="connsiteY0" fmla="*/ 0 h 10357686"/>
              <a:gd name="connsiteX1" fmla="*/ 12687236 w 12687236"/>
              <a:gd name="connsiteY1" fmla="*/ 0 h 10357686"/>
              <a:gd name="connsiteX2" fmla="*/ 12687236 w 12687236"/>
              <a:gd name="connsiteY2" fmla="*/ 10296144 h 10357686"/>
              <a:gd name="connsiteX3" fmla="*/ 3881818 w 12687236"/>
              <a:gd name="connsiteY3" fmla="*/ 10318750 h 10357686"/>
              <a:gd name="connsiteX4" fmla="*/ 638746 w 12687236"/>
              <a:gd name="connsiteY4" fmla="*/ 9857232 h 10357686"/>
              <a:gd name="connsiteX5" fmla="*/ 1968 w 12687236"/>
              <a:gd name="connsiteY5" fmla="*/ 7342632 h 10357686"/>
              <a:gd name="connsiteX6" fmla="*/ 26098 w 12687236"/>
              <a:gd name="connsiteY6" fmla="*/ 0 h 10357686"/>
              <a:gd name="connsiteX0" fmla="*/ 26098 w 12687236"/>
              <a:gd name="connsiteY0" fmla="*/ 0 h 10325345"/>
              <a:gd name="connsiteX1" fmla="*/ 12687236 w 12687236"/>
              <a:gd name="connsiteY1" fmla="*/ 0 h 10325345"/>
              <a:gd name="connsiteX2" fmla="*/ 12687236 w 12687236"/>
              <a:gd name="connsiteY2" fmla="*/ 10296144 h 10325345"/>
              <a:gd name="connsiteX3" fmla="*/ 3881818 w 12687236"/>
              <a:gd name="connsiteY3" fmla="*/ 10318750 h 10325345"/>
              <a:gd name="connsiteX4" fmla="*/ 638746 w 12687236"/>
              <a:gd name="connsiteY4" fmla="*/ 9857232 h 10325345"/>
              <a:gd name="connsiteX5" fmla="*/ 1968 w 12687236"/>
              <a:gd name="connsiteY5" fmla="*/ 7342632 h 10325345"/>
              <a:gd name="connsiteX6" fmla="*/ 26098 w 12687236"/>
              <a:gd name="connsiteY6" fmla="*/ 0 h 10325345"/>
              <a:gd name="connsiteX0" fmla="*/ 38242 w 12699380"/>
              <a:gd name="connsiteY0" fmla="*/ 0 h 10321842"/>
              <a:gd name="connsiteX1" fmla="*/ 12699380 w 12699380"/>
              <a:gd name="connsiteY1" fmla="*/ 0 h 10321842"/>
              <a:gd name="connsiteX2" fmla="*/ 12699380 w 12699380"/>
              <a:gd name="connsiteY2" fmla="*/ 10296144 h 10321842"/>
              <a:gd name="connsiteX3" fmla="*/ 3893962 w 12699380"/>
              <a:gd name="connsiteY3" fmla="*/ 10318750 h 10321842"/>
              <a:gd name="connsiteX4" fmla="*/ 650890 w 12699380"/>
              <a:gd name="connsiteY4" fmla="*/ 9857232 h 10321842"/>
              <a:gd name="connsiteX5" fmla="*/ 1412 w 12699380"/>
              <a:gd name="connsiteY5" fmla="*/ 7126732 h 10321842"/>
              <a:gd name="connsiteX6" fmla="*/ 38242 w 12699380"/>
              <a:gd name="connsiteY6" fmla="*/ 0 h 10321842"/>
              <a:gd name="connsiteX0" fmla="*/ 50630 w 12711768"/>
              <a:gd name="connsiteY0" fmla="*/ 0 h 10320415"/>
              <a:gd name="connsiteX1" fmla="*/ 12711768 w 12711768"/>
              <a:gd name="connsiteY1" fmla="*/ 0 h 10320415"/>
              <a:gd name="connsiteX2" fmla="*/ 12711768 w 12711768"/>
              <a:gd name="connsiteY2" fmla="*/ 10296144 h 10320415"/>
              <a:gd name="connsiteX3" fmla="*/ 3906350 w 12711768"/>
              <a:gd name="connsiteY3" fmla="*/ 10318750 h 10320415"/>
              <a:gd name="connsiteX4" fmla="*/ 663278 w 12711768"/>
              <a:gd name="connsiteY4" fmla="*/ 9857232 h 10320415"/>
              <a:gd name="connsiteX5" fmla="*/ 1100 w 12711768"/>
              <a:gd name="connsiteY5" fmla="*/ 7221982 h 10320415"/>
              <a:gd name="connsiteX6" fmla="*/ 50630 w 12711768"/>
              <a:gd name="connsiteY6" fmla="*/ 0 h 10320415"/>
              <a:gd name="connsiteX0" fmla="*/ 56870 w 12718008"/>
              <a:gd name="connsiteY0" fmla="*/ 0 h 10319307"/>
              <a:gd name="connsiteX1" fmla="*/ 12718008 w 12718008"/>
              <a:gd name="connsiteY1" fmla="*/ 0 h 10319307"/>
              <a:gd name="connsiteX2" fmla="*/ 12718008 w 12718008"/>
              <a:gd name="connsiteY2" fmla="*/ 10296144 h 10319307"/>
              <a:gd name="connsiteX3" fmla="*/ 3912590 w 12718008"/>
              <a:gd name="connsiteY3" fmla="*/ 10318750 h 10319307"/>
              <a:gd name="connsiteX4" fmla="*/ 669518 w 12718008"/>
              <a:gd name="connsiteY4" fmla="*/ 9857232 h 10319307"/>
              <a:gd name="connsiteX5" fmla="*/ 990 w 12718008"/>
              <a:gd name="connsiteY5" fmla="*/ 7336282 h 10319307"/>
              <a:gd name="connsiteX6" fmla="*/ 56870 w 12718008"/>
              <a:gd name="connsiteY6" fmla="*/ 0 h 10319307"/>
              <a:gd name="connsiteX0" fmla="*/ 55992 w 12717130"/>
              <a:gd name="connsiteY0" fmla="*/ 0 h 10319307"/>
              <a:gd name="connsiteX1" fmla="*/ 12717130 w 12717130"/>
              <a:gd name="connsiteY1" fmla="*/ 0 h 10319307"/>
              <a:gd name="connsiteX2" fmla="*/ 12717130 w 12717130"/>
              <a:gd name="connsiteY2" fmla="*/ 10296144 h 10319307"/>
              <a:gd name="connsiteX3" fmla="*/ 3911712 w 12717130"/>
              <a:gd name="connsiteY3" fmla="*/ 10318750 h 10319307"/>
              <a:gd name="connsiteX4" fmla="*/ 668640 w 12717130"/>
              <a:gd name="connsiteY4" fmla="*/ 9857232 h 10319307"/>
              <a:gd name="connsiteX5" fmla="*/ 112 w 12717130"/>
              <a:gd name="connsiteY5" fmla="*/ 7336282 h 10319307"/>
              <a:gd name="connsiteX6" fmla="*/ 55992 w 12717130"/>
              <a:gd name="connsiteY6" fmla="*/ 0 h 10319307"/>
              <a:gd name="connsiteX0" fmla="*/ 43327 w 12704465"/>
              <a:gd name="connsiteY0" fmla="*/ 0 h 10319660"/>
              <a:gd name="connsiteX1" fmla="*/ 12704465 w 12704465"/>
              <a:gd name="connsiteY1" fmla="*/ 0 h 10319660"/>
              <a:gd name="connsiteX2" fmla="*/ 12704465 w 12704465"/>
              <a:gd name="connsiteY2" fmla="*/ 10296144 h 10319660"/>
              <a:gd name="connsiteX3" fmla="*/ 3899047 w 12704465"/>
              <a:gd name="connsiteY3" fmla="*/ 10318750 h 10319660"/>
              <a:gd name="connsiteX4" fmla="*/ 655975 w 12704465"/>
              <a:gd name="connsiteY4" fmla="*/ 9857232 h 10319660"/>
              <a:gd name="connsiteX5" fmla="*/ 147 w 12704465"/>
              <a:gd name="connsiteY5" fmla="*/ 7291832 h 10319660"/>
              <a:gd name="connsiteX6" fmla="*/ 43327 w 12704465"/>
              <a:gd name="connsiteY6" fmla="*/ 0 h 10319660"/>
              <a:gd name="connsiteX0" fmla="*/ 48833 w 12709971"/>
              <a:gd name="connsiteY0" fmla="*/ 0 h 10319660"/>
              <a:gd name="connsiteX1" fmla="*/ 12709971 w 12709971"/>
              <a:gd name="connsiteY1" fmla="*/ 0 h 10319660"/>
              <a:gd name="connsiteX2" fmla="*/ 12709971 w 12709971"/>
              <a:gd name="connsiteY2" fmla="*/ 10296144 h 10319660"/>
              <a:gd name="connsiteX3" fmla="*/ 3904553 w 12709971"/>
              <a:gd name="connsiteY3" fmla="*/ 10318750 h 10319660"/>
              <a:gd name="connsiteX4" fmla="*/ 661481 w 12709971"/>
              <a:gd name="connsiteY4" fmla="*/ 9857232 h 10319660"/>
              <a:gd name="connsiteX5" fmla="*/ 5653 w 12709971"/>
              <a:gd name="connsiteY5" fmla="*/ 7291832 h 10319660"/>
              <a:gd name="connsiteX6" fmla="*/ 48833 w 12709971"/>
              <a:gd name="connsiteY6" fmla="*/ 0 h 10319660"/>
              <a:gd name="connsiteX0" fmla="*/ 47927 w 12709065"/>
              <a:gd name="connsiteY0" fmla="*/ 0 h 10320373"/>
              <a:gd name="connsiteX1" fmla="*/ 12709065 w 12709065"/>
              <a:gd name="connsiteY1" fmla="*/ 0 h 10320373"/>
              <a:gd name="connsiteX2" fmla="*/ 12709065 w 12709065"/>
              <a:gd name="connsiteY2" fmla="*/ 10296144 h 10320373"/>
              <a:gd name="connsiteX3" fmla="*/ 3903647 w 12709065"/>
              <a:gd name="connsiteY3" fmla="*/ 10318750 h 10320373"/>
              <a:gd name="connsiteX4" fmla="*/ 660575 w 12709065"/>
              <a:gd name="connsiteY4" fmla="*/ 9857232 h 10320373"/>
              <a:gd name="connsiteX5" fmla="*/ 4747 w 12709065"/>
              <a:gd name="connsiteY5" fmla="*/ 7291832 h 10320373"/>
              <a:gd name="connsiteX6" fmla="*/ 47927 w 12709065"/>
              <a:gd name="connsiteY6" fmla="*/ 0 h 10320373"/>
              <a:gd name="connsiteX0" fmla="*/ 49627 w 12710765"/>
              <a:gd name="connsiteY0" fmla="*/ 0 h 10324956"/>
              <a:gd name="connsiteX1" fmla="*/ 12710765 w 12710765"/>
              <a:gd name="connsiteY1" fmla="*/ 0 h 10324956"/>
              <a:gd name="connsiteX2" fmla="*/ 12710765 w 12710765"/>
              <a:gd name="connsiteY2" fmla="*/ 10296144 h 10324956"/>
              <a:gd name="connsiteX3" fmla="*/ 3999558 w 12710765"/>
              <a:gd name="connsiteY3" fmla="*/ 10324291 h 10324956"/>
              <a:gd name="connsiteX4" fmla="*/ 662275 w 12710765"/>
              <a:gd name="connsiteY4" fmla="*/ 9857232 h 10324956"/>
              <a:gd name="connsiteX5" fmla="*/ 6447 w 12710765"/>
              <a:gd name="connsiteY5" fmla="*/ 7291832 h 10324956"/>
              <a:gd name="connsiteX6" fmla="*/ 49627 w 12710765"/>
              <a:gd name="connsiteY6" fmla="*/ 0 h 10324956"/>
              <a:gd name="connsiteX0" fmla="*/ 60198 w 12721336"/>
              <a:gd name="connsiteY0" fmla="*/ 0 h 10326025"/>
              <a:gd name="connsiteX1" fmla="*/ 12721336 w 12721336"/>
              <a:gd name="connsiteY1" fmla="*/ 0 h 10326025"/>
              <a:gd name="connsiteX2" fmla="*/ 12721336 w 12721336"/>
              <a:gd name="connsiteY2" fmla="*/ 10296144 h 10326025"/>
              <a:gd name="connsiteX3" fmla="*/ 4010129 w 12721336"/>
              <a:gd name="connsiteY3" fmla="*/ 10324291 h 10326025"/>
              <a:gd name="connsiteX4" fmla="*/ 672846 w 12721336"/>
              <a:gd name="connsiteY4" fmla="*/ 9857232 h 10326025"/>
              <a:gd name="connsiteX5" fmla="*/ 5934 w 12721336"/>
              <a:gd name="connsiteY5" fmla="*/ 7186538 h 10326025"/>
              <a:gd name="connsiteX6" fmla="*/ 60198 w 12721336"/>
              <a:gd name="connsiteY6" fmla="*/ 0 h 10326025"/>
              <a:gd name="connsiteX0" fmla="*/ 39121 w 12700259"/>
              <a:gd name="connsiteY0" fmla="*/ 0 h 10326244"/>
              <a:gd name="connsiteX1" fmla="*/ 12700259 w 12700259"/>
              <a:gd name="connsiteY1" fmla="*/ 0 h 10326244"/>
              <a:gd name="connsiteX2" fmla="*/ 12700259 w 12700259"/>
              <a:gd name="connsiteY2" fmla="*/ 10296144 h 10326244"/>
              <a:gd name="connsiteX3" fmla="*/ 3989052 w 12700259"/>
              <a:gd name="connsiteY3" fmla="*/ 10324291 h 10326244"/>
              <a:gd name="connsiteX4" fmla="*/ 651769 w 12700259"/>
              <a:gd name="connsiteY4" fmla="*/ 9857232 h 10326244"/>
              <a:gd name="connsiteX5" fmla="*/ 7025 w 12700259"/>
              <a:gd name="connsiteY5" fmla="*/ 7169913 h 10326244"/>
              <a:gd name="connsiteX6" fmla="*/ 39121 w 12700259"/>
              <a:gd name="connsiteY6" fmla="*/ 0 h 10326244"/>
              <a:gd name="connsiteX0" fmla="*/ 56185 w 12739491"/>
              <a:gd name="connsiteY0" fmla="*/ 5542 h 10326244"/>
              <a:gd name="connsiteX1" fmla="*/ 12739491 w 12739491"/>
              <a:gd name="connsiteY1" fmla="*/ 0 h 10326244"/>
              <a:gd name="connsiteX2" fmla="*/ 12739491 w 12739491"/>
              <a:gd name="connsiteY2" fmla="*/ 10296144 h 10326244"/>
              <a:gd name="connsiteX3" fmla="*/ 4028284 w 12739491"/>
              <a:gd name="connsiteY3" fmla="*/ 10324291 h 10326244"/>
              <a:gd name="connsiteX4" fmla="*/ 691001 w 12739491"/>
              <a:gd name="connsiteY4" fmla="*/ 9857232 h 10326244"/>
              <a:gd name="connsiteX5" fmla="*/ 46257 w 12739491"/>
              <a:gd name="connsiteY5" fmla="*/ 7169913 h 10326244"/>
              <a:gd name="connsiteX6" fmla="*/ 56185 w 12739491"/>
              <a:gd name="connsiteY6" fmla="*/ 5542 h 10326244"/>
              <a:gd name="connsiteX0" fmla="*/ 19304 w 12702610"/>
              <a:gd name="connsiteY0" fmla="*/ 5542 h 10326244"/>
              <a:gd name="connsiteX1" fmla="*/ 12702610 w 12702610"/>
              <a:gd name="connsiteY1" fmla="*/ 0 h 10326244"/>
              <a:gd name="connsiteX2" fmla="*/ 12702610 w 12702610"/>
              <a:gd name="connsiteY2" fmla="*/ 10296144 h 10326244"/>
              <a:gd name="connsiteX3" fmla="*/ 3991403 w 12702610"/>
              <a:gd name="connsiteY3" fmla="*/ 10324291 h 10326244"/>
              <a:gd name="connsiteX4" fmla="*/ 654120 w 12702610"/>
              <a:gd name="connsiteY4" fmla="*/ 9857232 h 10326244"/>
              <a:gd name="connsiteX5" fmla="*/ 9376 w 12702610"/>
              <a:gd name="connsiteY5" fmla="*/ 7169913 h 10326244"/>
              <a:gd name="connsiteX6" fmla="*/ 19304 w 12702610"/>
              <a:gd name="connsiteY6" fmla="*/ 5542 h 10326244"/>
              <a:gd name="connsiteX0" fmla="*/ 12483 w 12695789"/>
              <a:gd name="connsiteY0" fmla="*/ 5542 h 10326244"/>
              <a:gd name="connsiteX1" fmla="*/ 12695789 w 12695789"/>
              <a:gd name="connsiteY1" fmla="*/ 0 h 10326244"/>
              <a:gd name="connsiteX2" fmla="*/ 12695789 w 12695789"/>
              <a:gd name="connsiteY2" fmla="*/ 10296144 h 10326244"/>
              <a:gd name="connsiteX3" fmla="*/ 3984582 w 12695789"/>
              <a:gd name="connsiteY3" fmla="*/ 10324291 h 10326244"/>
              <a:gd name="connsiteX4" fmla="*/ 647299 w 12695789"/>
              <a:gd name="connsiteY4" fmla="*/ 9857232 h 10326244"/>
              <a:gd name="connsiteX5" fmla="*/ 2555 w 12695789"/>
              <a:gd name="connsiteY5" fmla="*/ 7169913 h 10326244"/>
              <a:gd name="connsiteX6" fmla="*/ 12483 w 12695789"/>
              <a:gd name="connsiteY6" fmla="*/ 5542 h 10326244"/>
              <a:gd name="connsiteX0" fmla="*/ 10991 w 12694297"/>
              <a:gd name="connsiteY0" fmla="*/ 5542 h 10325135"/>
              <a:gd name="connsiteX1" fmla="*/ 12694297 w 12694297"/>
              <a:gd name="connsiteY1" fmla="*/ 0 h 10325135"/>
              <a:gd name="connsiteX2" fmla="*/ 12694297 w 12694297"/>
              <a:gd name="connsiteY2" fmla="*/ 10296144 h 10325135"/>
              <a:gd name="connsiteX3" fmla="*/ 3983090 w 12694297"/>
              <a:gd name="connsiteY3" fmla="*/ 10324291 h 10325135"/>
              <a:gd name="connsiteX4" fmla="*/ 645807 w 12694297"/>
              <a:gd name="connsiteY4" fmla="*/ 9857232 h 10325135"/>
              <a:gd name="connsiteX5" fmla="*/ 1063 w 12694297"/>
              <a:gd name="connsiteY5" fmla="*/ 7169913 h 10325135"/>
              <a:gd name="connsiteX6" fmla="*/ 10991 w 12694297"/>
              <a:gd name="connsiteY6" fmla="*/ 5542 h 10325135"/>
              <a:gd name="connsiteX0" fmla="*/ 12965 w 12696271"/>
              <a:gd name="connsiteY0" fmla="*/ 5542 h 10335341"/>
              <a:gd name="connsiteX1" fmla="*/ 12696271 w 12696271"/>
              <a:gd name="connsiteY1" fmla="*/ 0 h 10335341"/>
              <a:gd name="connsiteX2" fmla="*/ 12696271 w 12696271"/>
              <a:gd name="connsiteY2" fmla="*/ 10296144 h 10335341"/>
              <a:gd name="connsiteX3" fmla="*/ 3985064 w 12696271"/>
              <a:gd name="connsiteY3" fmla="*/ 10324291 h 10335341"/>
              <a:gd name="connsiteX4" fmla="*/ 647781 w 12696271"/>
              <a:gd name="connsiteY4" fmla="*/ 9857232 h 10335341"/>
              <a:gd name="connsiteX5" fmla="*/ 3037 w 12696271"/>
              <a:gd name="connsiteY5" fmla="*/ 7169913 h 10335341"/>
              <a:gd name="connsiteX6" fmla="*/ 12965 w 12696271"/>
              <a:gd name="connsiteY6" fmla="*/ 5542 h 10335341"/>
              <a:gd name="connsiteX0" fmla="*/ 12276 w 12695582"/>
              <a:gd name="connsiteY0" fmla="*/ 5542 h 10328487"/>
              <a:gd name="connsiteX1" fmla="*/ 12695582 w 12695582"/>
              <a:gd name="connsiteY1" fmla="*/ 0 h 10328487"/>
              <a:gd name="connsiteX2" fmla="*/ 12695582 w 12695582"/>
              <a:gd name="connsiteY2" fmla="*/ 10296144 h 10328487"/>
              <a:gd name="connsiteX3" fmla="*/ 3984375 w 12695582"/>
              <a:gd name="connsiteY3" fmla="*/ 10324291 h 10328487"/>
              <a:gd name="connsiteX4" fmla="*/ 647092 w 12695582"/>
              <a:gd name="connsiteY4" fmla="*/ 9857232 h 10328487"/>
              <a:gd name="connsiteX5" fmla="*/ 2348 w 12695582"/>
              <a:gd name="connsiteY5" fmla="*/ 7169913 h 10328487"/>
              <a:gd name="connsiteX6" fmla="*/ 12276 w 12695582"/>
              <a:gd name="connsiteY6" fmla="*/ 5542 h 10328487"/>
              <a:gd name="connsiteX0" fmla="*/ 12276 w 12695582"/>
              <a:gd name="connsiteY0" fmla="*/ 5542 h 10362575"/>
              <a:gd name="connsiteX1" fmla="*/ 12695582 w 12695582"/>
              <a:gd name="connsiteY1" fmla="*/ 0 h 10362575"/>
              <a:gd name="connsiteX2" fmla="*/ 12695582 w 12695582"/>
              <a:gd name="connsiteY2" fmla="*/ 10296144 h 10362575"/>
              <a:gd name="connsiteX3" fmla="*/ 3975182 w 12695582"/>
              <a:gd name="connsiteY3" fmla="*/ 10361766 h 10362575"/>
              <a:gd name="connsiteX4" fmla="*/ 647092 w 12695582"/>
              <a:gd name="connsiteY4" fmla="*/ 9857232 h 10362575"/>
              <a:gd name="connsiteX5" fmla="*/ 2348 w 12695582"/>
              <a:gd name="connsiteY5" fmla="*/ 7169913 h 10362575"/>
              <a:gd name="connsiteX6" fmla="*/ 12276 w 12695582"/>
              <a:gd name="connsiteY6" fmla="*/ 5542 h 10362575"/>
              <a:gd name="connsiteX0" fmla="*/ 12276 w 12695582"/>
              <a:gd name="connsiteY0" fmla="*/ 5542 h 10363599"/>
              <a:gd name="connsiteX1" fmla="*/ 12695582 w 12695582"/>
              <a:gd name="connsiteY1" fmla="*/ 0 h 10363599"/>
              <a:gd name="connsiteX2" fmla="*/ 12686389 w 12695582"/>
              <a:gd name="connsiteY2" fmla="*/ 10363599 h 10363599"/>
              <a:gd name="connsiteX3" fmla="*/ 3975182 w 12695582"/>
              <a:gd name="connsiteY3" fmla="*/ 10361766 h 10363599"/>
              <a:gd name="connsiteX4" fmla="*/ 647092 w 12695582"/>
              <a:gd name="connsiteY4" fmla="*/ 9857232 h 10363599"/>
              <a:gd name="connsiteX5" fmla="*/ 2348 w 12695582"/>
              <a:gd name="connsiteY5" fmla="*/ 7169913 h 10363599"/>
              <a:gd name="connsiteX6" fmla="*/ 12276 w 12695582"/>
              <a:gd name="connsiteY6" fmla="*/ 5542 h 10363599"/>
              <a:gd name="connsiteX0" fmla="*/ 52782 w 12736088"/>
              <a:gd name="connsiteY0" fmla="*/ 5542 h 10364238"/>
              <a:gd name="connsiteX1" fmla="*/ 12736088 w 12736088"/>
              <a:gd name="connsiteY1" fmla="*/ 0 h 10364238"/>
              <a:gd name="connsiteX2" fmla="*/ 12726895 w 12736088"/>
              <a:gd name="connsiteY2" fmla="*/ 10363599 h 10364238"/>
              <a:gd name="connsiteX3" fmla="*/ 4015688 w 12736088"/>
              <a:gd name="connsiteY3" fmla="*/ 10361766 h 10364238"/>
              <a:gd name="connsiteX4" fmla="*/ 641632 w 12736088"/>
              <a:gd name="connsiteY4" fmla="*/ 9879717 h 10364238"/>
              <a:gd name="connsiteX5" fmla="*/ 42854 w 12736088"/>
              <a:gd name="connsiteY5" fmla="*/ 7169913 h 10364238"/>
              <a:gd name="connsiteX6" fmla="*/ 52782 w 12736088"/>
              <a:gd name="connsiteY6" fmla="*/ 5542 h 10364238"/>
              <a:gd name="connsiteX0" fmla="*/ 12884 w 12770412"/>
              <a:gd name="connsiteY0" fmla="*/ 12266 h 10364238"/>
              <a:gd name="connsiteX1" fmla="*/ 12770412 w 12770412"/>
              <a:gd name="connsiteY1" fmla="*/ 0 h 10364238"/>
              <a:gd name="connsiteX2" fmla="*/ 12761219 w 12770412"/>
              <a:gd name="connsiteY2" fmla="*/ 10363599 h 10364238"/>
              <a:gd name="connsiteX3" fmla="*/ 4050012 w 12770412"/>
              <a:gd name="connsiteY3" fmla="*/ 10361766 h 10364238"/>
              <a:gd name="connsiteX4" fmla="*/ 675956 w 12770412"/>
              <a:gd name="connsiteY4" fmla="*/ 9879717 h 10364238"/>
              <a:gd name="connsiteX5" fmla="*/ 77178 w 12770412"/>
              <a:gd name="connsiteY5" fmla="*/ 7169913 h 10364238"/>
              <a:gd name="connsiteX6" fmla="*/ 12884 w 12770412"/>
              <a:gd name="connsiteY6" fmla="*/ 12266 h 10364238"/>
              <a:gd name="connsiteX0" fmla="*/ 10162 w 12775936"/>
              <a:gd name="connsiteY0" fmla="*/ 5543 h 10364238"/>
              <a:gd name="connsiteX1" fmla="*/ 12775936 w 12775936"/>
              <a:gd name="connsiteY1" fmla="*/ 0 h 10364238"/>
              <a:gd name="connsiteX2" fmla="*/ 12766743 w 12775936"/>
              <a:gd name="connsiteY2" fmla="*/ 10363599 h 10364238"/>
              <a:gd name="connsiteX3" fmla="*/ 4055536 w 12775936"/>
              <a:gd name="connsiteY3" fmla="*/ 10361766 h 10364238"/>
              <a:gd name="connsiteX4" fmla="*/ 681480 w 12775936"/>
              <a:gd name="connsiteY4" fmla="*/ 9879717 h 10364238"/>
              <a:gd name="connsiteX5" fmla="*/ 82702 w 12775936"/>
              <a:gd name="connsiteY5" fmla="*/ 7169913 h 10364238"/>
              <a:gd name="connsiteX6" fmla="*/ 10162 w 12775936"/>
              <a:gd name="connsiteY6" fmla="*/ 5543 h 10364238"/>
              <a:gd name="connsiteX0" fmla="*/ 46869 w 12812643"/>
              <a:gd name="connsiteY0" fmla="*/ 5543 h 10364238"/>
              <a:gd name="connsiteX1" fmla="*/ 12812643 w 12812643"/>
              <a:gd name="connsiteY1" fmla="*/ 0 h 10364238"/>
              <a:gd name="connsiteX2" fmla="*/ 12803450 w 12812643"/>
              <a:gd name="connsiteY2" fmla="*/ 10363599 h 10364238"/>
              <a:gd name="connsiteX3" fmla="*/ 4092243 w 12812643"/>
              <a:gd name="connsiteY3" fmla="*/ 10361766 h 10364238"/>
              <a:gd name="connsiteX4" fmla="*/ 718187 w 12812643"/>
              <a:gd name="connsiteY4" fmla="*/ 9879717 h 10364238"/>
              <a:gd name="connsiteX5" fmla="*/ 53435 w 12812643"/>
              <a:gd name="connsiteY5" fmla="*/ 7210254 h 10364238"/>
              <a:gd name="connsiteX6" fmla="*/ 46869 w 12812643"/>
              <a:gd name="connsiteY6" fmla="*/ 5543 h 10364238"/>
              <a:gd name="connsiteX0" fmla="*/ 3041 w 12768815"/>
              <a:gd name="connsiteY0" fmla="*/ 5543 h 10364238"/>
              <a:gd name="connsiteX1" fmla="*/ 12768815 w 12768815"/>
              <a:gd name="connsiteY1" fmla="*/ 0 h 10364238"/>
              <a:gd name="connsiteX2" fmla="*/ 12759622 w 12768815"/>
              <a:gd name="connsiteY2" fmla="*/ 10363599 h 10364238"/>
              <a:gd name="connsiteX3" fmla="*/ 4048415 w 12768815"/>
              <a:gd name="connsiteY3" fmla="*/ 10361766 h 10364238"/>
              <a:gd name="connsiteX4" fmla="*/ 674359 w 12768815"/>
              <a:gd name="connsiteY4" fmla="*/ 9879717 h 10364238"/>
              <a:gd name="connsiteX5" fmla="*/ 9607 w 12768815"/>
              <a:gd name="connsiteY5" fmla="*/ 7210254 h 10364238"/>
              <a:gd name="connsiteX6" fmla="*/ 3041 w 12768815"/>
              <a:gd name="connsiteY6" fmla="*/ 5543 h 10364238"/>
              <a:gd name="connsiteX0" fmla="*/ 3041 w 12768815"/>
              <a:gd name="connsiteY0" fmla="*/ 5543 h 10363599"/>
              <a:gd name="connsiteX1" fmla="*/ 12768815 w 12768815"/>
              <a:gd name="connsiteY1" fmla="*/ 0 h 10363599"/>
              <a:gd name="connsiteX2" fmla="*/ 12759622 w 12768815"/>
              <a:gd name="connsiteY2" fmla="*/ 10363599 h 10363599"/>
              <a:gd name="connsiteX3" fmla="*/ 4048415 w 12768815"/>
              <a:gd name="connsiteY3" fmla="*/ 10361766 h 10363599"/>
              <a:gd name="connsiteX4" fmla="*/ 674359 w 12768815"/>
              <a:gd name="connsiteY4" fmla="*/ 9879717 h 10363599"/>
              <a:gd name="connsiteX5" fmla="*/ 9607 w 12768815"/>
              <a:gd name="connsiteY5" fmla="*/ 7210254 h 10363599"/>
              <a:gd name="connsiteX6" fmla="*/ 3041 w 12768815"/>
              <a:gd name="connsiteY6" fmla="*/ 5543 h 10363599"/>
              <a:gd name="connsiteX0" fmla="*/ 43775 w 12809549"/>
              <a:gd name="connsiteY0" fmla="*/ 5543 h 10363599"/>
              <a:gd name="connsiteX1" fmla="*/ 12809549 w 12809549"/>
              <a:gd name="connsiteY1" fmla="*/ 0 h 10363599"/>
              <a:gd name="connsiteX2" fmla="*/ 12800356 w 12809549"/>
              <a:gd name="connsiteY2" fmla="*/ 10363599 h 10363599"/>
              <a:gd name="connsiteX3" fmla="*/ 4089149 w 12809549"/>
              <a:gd name="connsiteY3" fmla="*/ 10361766 h 10363599"/>
              <a:gd name="connsiteX4" fmla="*/ 673109 w 12809549"/>
              <a:gd name="connsiteY4" fmla="*/ 9899276 h 10363599"/>
              <a:gd name="connsiteX5" fmla="*/ 50341 w 12809549"/>
              <a:gd name="connsiteY5" fmla="*/ 7210254 h 10363599"/>
              <a:gd name="connsiteX6" fmla="*/ 43775 w 12809549"/>
              <a:gd name="connsiteY6" fmla="*/ 5543 h 10363599"/>
              <a:gd name="connsiteX0" fmla="*/ 43775 w 12809549"/>
              <a:gd name="connsiteY0" fmla="*/ 5543 h 10363599"/>
              <a:gd name="connsiteX1" fmla="*/ 12809549 w 12809549"/>
              <a:gd name="connsiteY1" fmla="*/ 0 h 10363599"/>
              <a:gd name="connsiteX2" fmla="*/ 12800356 w 12809549"/>
              <a:gd name="connsiteY2" fmla="*/ 10363599 h 10363599"/>
              <a:gd name="connsiteX3" fmla="*/ 4089149 w 12809549"/>
              <a:gd name="connsiteY3" fmla="*/ 10361766 h 10363599"/>
              <a:gd name="connsiteX4" fmla="*/ 673109 w 12809549"/>
              <a:gd name="connsiteY4" fmla="*/ 9899276 h 10363599"/>
              <a:gd name="connsiteX5" fmla="*/ 50341 w 12809549"/>
              <a:gd name="connsiteY5" fmla="*/ 7210254 h 10363599"/>
              <a:gd name="connsiteX6" fmla="*/ 43775 w 12809549"/>
              <a:gd name="connsiteY6" fmla="*/ 5543 h 10363599"/>
              <a:gd name="connsiteX0" fmla="*/ 43775 w 12809549"/>
              <a:gd name="connsiteY0" fmla="*/ 5543 h 10401328"/>
              <a:gd name="connsiteX1" fmla="*/ 12809549 w 12809549"/>
              <a:gd name="connsiteY1" fmla="*/ 0 h 10401328"/>
              <a:gd name="connsiteX2" fmla="*/ 12800356 w 12809549"/>
              <a:gd name="connsiteY2" fmla="*/ 10363599 h 10401328"/>
              <a:gd name="connsiteX3" fmla="*/ 4089149 w 12809549"/>
              <a:gd name="connsiteY3" fmla="*/ 10361766 h 10401328"/>
              <a:gd name="connsiteX4" fmla="*/ 673109 w 12809549"/>
              <a:gd name="connsiteY4" fmla="*/ 9899276 h 10401328"/>
              <a:gd name="connsiteX5" fmla="*/ 50341 w 12809549"/>
              <a:gd name="connsiteY5" fmla="*/ 7210254 h 10401328"/>
              <a:gd name="connsiteX6" fmla="*/ 43775 w 12809549"/>
              <a:gd name="connsiteY6" fmla="*/ 5543 h 10401328"/>
              <a:gd name="connsiteX0" fmla="*/ 43775 w 12809549"/>
              <a:gd name="connsiteY0" fmla="*/ 5543 h 10364586"/>
              <a:gd name="connsiteX1" fmla="*/ 12809549 w 12809549"/>
              <a:gd name="connsiteY1" fmla="*/ 0 h 10364586"/>
              <a:gd name="connsiteX2" fmla="*/ 12800356 w 12809549"/>
              <a:gd name="connsiteY2" fmla="*/ 10363599 h 10364586"/>
              <a:gd name="connsiteX3" fmla="*/ 4089149 w 12809549"/>
              <a:gd name="connsiteY3" fmla="*/ 10361766 h 10364586"/>
              <a:gd name="connsiteX4" fmla="*/ 673109 w 12809549"/>
              <a:gd name="connsiteY4" fmla="*/ 9899276 h 10364586"/>
              <a:gd name="connsiteX5" fmla="*/ 50341 w 12809549"/>
              <a:gd name="connsiteY5" fmla="*/ 7210254 h 10364586"/>
              <a:gd name="connsiteX6" fmla="*/ 43775 w 12809549"/>
              <a:gd name="connsiteY6" fmla="*/ 5543 h 10364586"/>
              <a:gd name="connsiteX0" fmla="*/ 43775 w 12809549"/>
              <a:gd name="connsiteY0" fmla="*/ 5543 h 10383980"/>
              <a:gd name="connsiteX1" fmla="*/ 12809549 w 12809549"/>
              <a:gd name="connsiteY1" fmla="*/ 0 h 10383980"/>
              <a:gd name="connsiteX2" fmla="*/ 12800356 w 12809549"/>
              <a:gd name="connsiteY2" fmla="*/ 10363599 h 10383980"/>
              <a:gd name="connsiteX3" fmla="*/ 4089149 w 12809549"/>
              <a:gd name="connsiteY3" fmla="*/ 10361766 h 10383980"/>
              <a:gd name="connsiteX4" fmla="*/ 673109 w 12809549"/>
              <a:gd name="connsiteY4" fmla="*/ 9899276 h 10383980"/>
              <a:gd name="connsiteX5" fmla="*/ 50341 w 12809549"/>
              <a:gd name="connsiteY5" fmla="*/ 7210254 h 10383980"/>
              <a:gd name="connsiteX6" fmla="*/ 43775 w 12809549"/>
              <a:gd name="connsiteY6" fmla="*/ 5543 h 10383980"/>
              <a:gd name="connsiteX0" fmla="*/ 43775 w 12809549"/>
              <a:gd name="connsiteY0" fmla="*/ 5543 h 10366125"/>
              <a:gd name="connsiteX1" fmla="*/ 12809549 w 12809549"/>
              <a:gd name="connsiteY1" fmla="*/ 0 h 10366125"/>
              <a:gd name="connsiteX2" fmla="*/ 12800356 w 12809549"/>
              <a:gd name="connsiteY2" fmla="*/ 10363599 h 10366125"/>
              <a:gd name="connsiteX3" fmla="*/ 4089149 w 12809549"/>
              <a:gd name="connsiteY3" fmla="*/ 10361766 h 10366125"/>
              <a:gd name="connsiteX4" fmla="*/ 673109 w 12809549"/>
              <a:gd name="connsiteY4" fmla="*/ 9899276 h 10366125"/>
              <a:gd name="connsiteX5" fmla="*/ 50341 w 12809549"/>
              <a:gd name="connsiteY5" fmla="*/ 7210254 h 10366125"/>
              <a:gd name="connsiteX6" fmla="*/ 43775 w 12809549"/>
              <a:gd name="connsiteY6" fmla="*/ 5543 h 10366125"/>
              <a:gd name="connsiteX0" fmla="*/ 43775 w 12809549"/>
              <a:gd name="connsiteY0" fmla="*/ 5543 h 10363599"/>
              <a:gd name="connsiteX1" fmla="*/ 12809549 w 12809549"/>
              <a:gd name="connsiteY1" fmla="*/ 0 h 10363599"/>
              <a:gd name="connsiteX2" fmla="*/ 12800356 w 12809549"/>
              <a:gd name="connsiteY2" fmla="*/ 10363599 h 10363599"/>
              <a:gd name="connsiteX3" fmla="*/ 4089149 w 12809549"/>
              <a:gd name="connsiteY3" fmla="*/ 10361766 h 10363599"/>
              <a:gd name="connsiteX4" fmla="*/ 673109 w 12809549"/>
              <a:gd name="connsiteY4" fmla="*/ 9899276 h 10363599"/>
              <a:gd name="connsiteX5" fmla="*/ 50341 w 12809549"/>
              <a:gd name="connsiteY5" fmla="*/ 7210254 h 10363599"/>
              <a:gd name="connsiteX6" fmla="*/ 43775 w 12809549"/>
              <a:gd name="connsiteY6" fmla="*/ 5543 h 10363599"/>
              <a:gd name="connsiteX0" fmla="*/ 43775 w 12809549"/>
              <a:gd name="connsiteY0" fmla="*/ 5543 h 10363599"/>
              <a:gd name="connsiteX1" fmla="*/ 12809549 w 12809549"/>
              <a:gd name="connsiteY1" fmla="*/ 0 h 10363599"/>
              <a:gd name="connsiteX2" fmla="*/ 12800356 w 12809549"/>
              <a:gd name="connsiteY2" fmla="*/ 10363599 h 10363599"/>
              <a:gd name="connsiteX3" fmla="*/ 4089149 w 12809549"/>
              <a:gd name="connsiteY3" fmla="*/ 10361766 h 10363599"/>
              <a:gd name="connsiteX4" fmla="*/ 673109 w 12809549"/>
              <a:gd name="connsiteY4" fmla="*/ 9899276 h 10363599"/>
              <a:gd name="connsiteX5" fmla="*/ 50341 w 12809549"/>
              <a:gd name="connsiteY5" fmla="*/ 7210254 h 10363599"/>
              <a:gd name="connsiteX6" fmla="*/ 43775 w 12809549"/>
              <a:gd name="connsiteY6" fmla="*/ 5543 h 10363599"/>
              <a:gd name="connsiteX0" fmla="*/ 43775 w 12809549"/>
              <a:gd name="connsiteY0" fmla="*/ 5543 h 10399399"/>
              <a:gd name="connsiteX1" fmla="*/ 12809549 w 12809549"/>
              <a:gd name="connsiteY1" fmla="*/ 0 h 10399399"/>
              <a:gd name="connsiteX2" fmla="*/ 12800356 w 12809549"/>
              <a:gd name="connsiteY2" fmla="*/ 10363599 h 10399399"/>
              <a:gd name="connsiteX3" fmla="*/ 4089149 w 12809549"/>
              <a:gd name="connsiteY3" fmla="*/ 10361766 h 10399399"/>
              <a:gd name="connsiteX4" fmla="*/ 673109 w 12809549"/>
              <a:gd name="connsiteY4" fmla="*/ 9899276 h 10399399"/>
              <a:gd name="connsiteX5" fmla="*/ 50341 w 12809549"/>
              <a:gd name="connsiteY5" fmla="*/ 7210254 h 10399399"/>
              <a:gd name="connsiteX6" fmla="*/ 43775 w 12809549"/>
              <a:gd name="connsiteY6" fmla="*/ 5543 h 10399399"/>
              <a:gd name="connsiteX0" fmla="*/ 43775 w 12809549"/>
              <a:gd name="connsiteY0" fmla="*/ 5543 h 10363599"/>
              <a:gd name="connsiteX1" fmla="*/ 12809549 w 12809549"/>
              <a:gd name="connsiteY1" fmla="*/ 0 h 10363599"/>
              <a:gd name="connsiteX2" fmla="*/ 12800356 w 12809549"/>
              <a:gd name="connsiteY2" fmla="*/ 10363599 h 10363599"/>
              <a:gd name="connsiteX3" fmla="*/ 4089149 w 12809549"/>
              <a:gd name="connsiteY3" fmla="*/ 10361766 h 10363599"/>
              <a:gd name="connsiteX4" fmla="*/ 673109 w 12809549"/>
              <a:gd name="connsiteY4" fmla="*/ 9899276 h 10363599"/>
              <a:gd name="connsiteX5" fmla="*/ 50341 w 12809549"/>
              <a:gd name="connsiteY5" fmla="*/ 7210254 h 10363599"/>
              <a:gd name="connsiteX6" fmla="*/ 43775 w 12809549"/>
              <a:gd name="connsiteY6" fmla="*/ 5543 h 10363599"/>
              <a:gd name="connsiteX0" fmla="*/ 43775 w 12809549"/>
              <a:gd name="connsiteY0" fmla="*/ 5543 h 10367471"/>
              <a:gd name="connsiteX1" fmla="*/ 12809549 w 12809549"/>
              <a:gd name="connsiteY1" fmla="*/ 0 h 10367471"/>
              <a:gd name="connsiteX2" fmla="*/ 12800356 w 12809549"/>
              <a:gd name="connsiteY2" fmla="*/ 10363599 h 10367471"/>
              <a:gd name="connsiteX3" fmla="*/ 4089149 w 12809549"/>
              <a:gd name="connsiteY3" fmla="*/ 10361766 h 10367471"/>
              <a:gd name="connsiteX4" fmla="*/ 673109 w 12809549"/>
              <a:gd name="connsiteY4" fmla="*/ 9899276 h 10367471"/>
              <a:gd name="connsiteX5" fmla="*/ 50341 w 12809549"/>
              <a:gd name="connsiteY5" fmla="*/ 7210254 h 10367471"/>
              <a:gd name="connsiteX6" fmla="*/ 43775 w 12809549"/>
              <a:gd name="connsiteY6" fmla="*/ 5543 h 10367471"/>
              <a:gd name="connsiteX0" fmla="*/ 43775 w 12809549"/>
              <a:gd name="connsiteY0" fmla="*/ 5543 h 10367471"/>
              <a:gd name="connsiteX1" fmla="*/ 12809549 w 12809549"/>
              <a:gd name="connsiteY1" fmla="*/ 0 h 10367471"/>
              <a:gd name="connsiteX2" fmla="*/ 12800356 w 12809549"/>
              <a:gd name="connsiteY2" fmla="*/ 10363599 h 10367471"/>
              <a:gd name="connsiteX3" fmla="*/ 4089149 w 12809549"/>
              <a:gd name="connsiteY3" fmla="*/ 10361766 h 10367471"/>
              <a:gd name="connsiteX4" fmla="*/ 673109 w 12809549"/>
              <a:gd name="connsiteY4" fmla="*/ 9899276 h 10367471"/>
              <a:gd name="connsiteX5" fmla="*/ 72432 w 12809549"/>
              <a:gd name="connsiteY5" fmla="*/ 8839200 h 10367471"/>
              <a:gd name="connsiteX6" fmla="*/ 50341 w 12809549"/>
              <a:gd name="connsiteY6" fmla="*/ 7210254 h 10367471"/>
              <a:gd name="connsiteX7" fmla="*/ 43775 w 12809549"/>
              <a:gd name="connsiteY7" fmla="*/ 5543 h 10367471"/>
              <a:gd name="connsiteX0" fmla="*/ 43775 w 12809549"/>
              <a:gd name="connsiteY0" fmla="*/ 5543 h 10367471"/>
              <a:gd name="connsiteX1" fmla="*/ 12809549 w 12809549"/>
              <a:gd name="connsiteY1" fmla="*/ 0 h 10367471"/>
              <a:gd name="connsiteX2" fmla="*/ 12800356 w 12809549"/>
              <a:gd name="connsiteY2" fmla="*/ 10363599 h 10367471"/>
              <a:gd name="connsiteX3" fmla="*/ 4089149 w 12809549"/>
              <a:gd name="connsiteY3" fmla="*/ 10361766 h 10367471"/>
              <a:gd name="connsiteX4" fmla="*/ 673109 w 12809549"/>
              <a:gd name="connsiteY4" fmla="*/ 9899276 h 10367471"/>
              <a:gd name="connsiteX5" fmla="*/ 72432 w 12809549"/>
              <a:gd name="connsiteY5" fmla="*/ 8839200 h 10367471"/>
              <a:gd name="connsiteX6" fmla="*/ 50341 w 12809549"/>
              <a:gd name="connsiteY6" fmla="*/ 7210254 h 10367471"/>
              <a:gd name="connsiteX7" fmla="*/ 43775 w 12809549"/>
              <a:gd name="connsiteY7" fmla="*/ 5543 h 10367471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4048431 w 12768831"/>
              <a:gd name="connsiteY3" fmla="*/ 10361766 h 10363599"/>
              <a:gd name="connsiteX4" fmla="*/ 632391 w 12768831"/>
              <a:gd name="connsiteY4" fmla="*/ 9899276 h 10363599"/>
              <a:gd name="connsiteX5" fmla="*/ 31714 w 12768831"/>
              <a:gd name="connsiteY5" fmla="*/ 8758766 h 10363599"/>
              <a:gd name="connsiteX6" fmla="*/ 9623 w 12768831"/>
              <a:gd name="connsiteY6" fmla="*/ 7210254 h 10363599"/>
              <a:gd name="connsiteX7" fmla="*/ 3057 w 12768831"/>
              <a:gd name="connsiteY7" fmla="*/ 5543 h 10363599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4048431 w 12768831"/>
              <a:gd name="connsiteY3" fmla="*/ 10361766 h 10363599"/>
              <a:gd name="connsiteX4" fmla="*/ 632391 w 12768831"/>
              <a:gd name="connsiteY4" fmla="*/ 9899276 h 10363599"/>
              <a:gd name="connsiteX5" fmla="*/ 31714 w 12768831"/>
              <a:gd name="connsiteY5" fmla="*/ 8758766 h 10363599"/>
              <a:gd name="connsiteX6" fmla="*/ 9623 w 12768831"/>
              <a:gd name="connsiteY6" fmla="*/ 7210254 h 10363599"/>
              <a:gd name="connsiteX7" fmla="*/ 3057 w 12768831"/>
              <a:gd name="connsiteY7" fmla="*/ 5543 h 10363599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4048431 w 12768831"/>
              <a:gd name="connsiteY3" fmla="*/ 10361766 h 10363599"/>
              <a:gd name="connsiteX4" fmla="*/ 1952926 w 12768831"/>
              <a:gd name="connsiteY4" fmla="*/ 10257367 h 10363599"/>
              <a:gd name="connsiteX5" fmla="*/ 632391 w 12768831"/>
              <a:gd name="connsiteY5" fmla="*/ 9899276 h 10363599"/>
              <a:gd name="connsiteX6" fmla="*/ 31714 w 12768831"/>
              <a:gd name="connsiteY6" fmla="*/ 8758766 h 10363599"/>
              <a:gd name="connsiteX7" fmla="*/ 9623 w 12768831"/>
              <a:gd name="connsiteY7" fmla="*/ 7210254 h 10363599"/>
              <a:gd name="connsiteX8" fmla="*/ 3057 w 12768831"/>
              <a:gd name="connsiteY8" fmla="*/ 5543 h 10363599"/>
              <a:gd name="connsiteX0" fmla="*/ 3057 w 12768831"/>
              <a:gd name="connsiteY0" fmla="*/ 5543 h 10374593"/>
              <a:gd name="connsiteX1" fmla="*/ 12768831 w 12768831"/>
              <a:gd name="connsiteY1" fmla="*/ 0 h 10374593"/>
              <a:gd name="connsiteX2" fmla="*/ 12759638 w 12768831"/>
              <a:gd name="connsiteY2" fmla="*/ 10363599 h 10374593"/>
              <a:gd name="connsiteX3" fmla="*/ 4048431 w 12768831"/>
              <a:gd name="connsiteY3" fmla="*/ 10361766 h 10374593"/>
              <a:gd name="connsiteX4" fmla="*/ 1947734 w 12768831"/>
              <a:gd name="connsiteY4" fmla="*/ 10337800 h 10374593"/>
              <a:gd name="connsiteX5" fmla="*/ 632391 w 12768831"/>
              <a:gd name="connsiteY5" fmla="*/ 9899276 h 10374593"/>
              <a:gd name="connsiteX6" fmla="*/ 31714 w 12768831"/>
              <a:gd name="connsiteY6" fmla="*/ 8758766 h 10374593"/>
              <a:gd name="connsiteX7" fmla="*/ 9623 w 12768831"/>
              <a:gd name="connsiteY7" fmla="*/ 7210254 h 10374593"/>
              <a:gd name="connsiteX8" fmla="*/ 3057 w 12768831"/>
              <a:gd name="connsiteY8" fmla="*/ 5543 h 10374593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1947734 w 12768831"/>
              <a:gd name="connsiteY3" fmla="*/ 10337800 h 10363599"/>
              <a:gd name="connsiteX4" fmla="*/ 632391 w 12768831"/>
              <a:gd name="connsiteY4" fmla="*/ 9899276 h 10363599"/>
              <a:gd name="connsiteX5" fmla="*/ 31714 w 12768831"/>
              <a:gd name="connsiteY5" fmla="*/ 8758766 h 10363599"/>
              <a:gd name="connsiteX6" fmla="*/ 9623 w 12768831"/>
              <a:gd name="connsiteY6" fmla="*/ 7210254 h 10363599"/>
              <a:gd name="connsiteX7" fmla="*/ 3057 w 12768831"/>
              <a:gd name="connsiteY7" fmla="*/ 5543 h 10363599"/>
              <a:gd name="connsiteX0" fmla="*/ 3057 w 12768831"/>
              <a:gd name="connsiteY0" fmla="*/ 5543 h 10367433"/>
              <a:gd name="connsiteX1" fmla="*/ 12768831 w 12768831"/>
              <a:gd name="connsiteY1" fmla="*/ 0 h 10367433"/>
              <a:gd name="connsiteX2" fmla="*/ 12759638 w 12768831"/>
              <a:gd name="connsiteY2" fmla="*/ 10363599 h 10367433"/>
              <a:gd name="connsiteX3" fmla="*/ 1947734 w 12768831"/>
              <a:gd name="connsiteY3" fmla="*/ 10367433 h 10367433"/>
              <a:gd name="connsiteX4" fmla="*/ 632391 w 12768831"/>
              <a:gd name="connsiteY4" fmla="*/ 9899276 h 10367433"/>
              <a:gd name="connsiteX5" fmla="*/ 31714 w 12768831"/>
              <a:gd name="connsiteY5" fmla="*/ 8758766 h 10367433"/>
              <a:gd name="connsiteX6" fmla="*/ 9623 w 12768831"/>
              <a:gd name="connsiteY6" fmla="*/ 7210254 h 10367433"/>
              <a:gd name="connsiteX7" fmla="*/ 3057 w 12768831"/>
              <a:gd name="connsiteY7" fmla="*/ 5543 h 10367433"/>
              <a:gd name="connsiteX0" fmla="*/ 3057 w 12768831"/>
              <a:gd name="connsiteY0" fmla="*/ 5543 h 10367433"/>
              <a:gd name="connsiteX1" fmla="*/ 12768831 w 12768831"/>
              <a:gd name="connsiteY1" fmla="*/ 0 h 10367433"/>
              <a:gd name="connsiteX2" fmla="*/ 12759638 w 12768831"/>
              <a:gd name="connsiteY2" fmla="*/ 10363599 h 10367433"/>
              <a:gd name="connsiteX3" fmla="*/ 1947734 w 12768831"/>
              <a:gd name="connsiteY3" fmla="*/ 10367433 h 10367433"/>
              <a:gd name="connsiteX4" fmla="*/ 632391 w 12768831"/>
              <a:gd name="connsiteY4" fmla="*/ 9899276 h 10367433"/>
              <a:gd name="connsiteX5" fmla="*/ 31714 w 12768831"/>
              <a:gd name="connsiteY5" fmla="*/ 8758766 h 10367433"/>
              <a:gd name="connsiteX6" fmla="*/ 9623 w 12768831"/>
              <a:gd name="connsiteY6" fmla="*/ 7210254 h 10367433"/>
              <a:gd name="connsiteX7" fmla="*/ 3057 w 12768831"/>
              <a:gd name="connsiteY7" fmla="*/ 5543 h 10367433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2420248 w 12768831"/>
              <a:gd name="connsiteY3" fmla="*/ 10358966 h 10363599"/>
              <a:gd name="connsiteX4" fmla="*/ 632391 w 12768831"/>
              <a:gd name="connsiteY4" fmla="*/ 9899276 h 10363599"/>
              <a:gd name="connsiteX5" fmla="*/ 31714 w 12768831"/>
              <a:gd name="connsiteY5" fmla="*/ 8758766 h 10363599"/>
              <a:gd name="connsiteX6" fmla="*/ 9623 w 12768831"/>
              <a:gd name="connsiteY6" fmla="*/ 7210254 h 10363599"/>
              <a:gd name="connsiteX7" fmla="*/ 3057 w 12768831"/>
              <a:gd name="connsiteY7" fmla="*/ 5543 h 10363599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2420248 w 12768831"/>
              <a:gd name="connsiteY3" fmla="*/ 10358966 h 10363599"/>
              <a:gd name="connsiteX4" fmla="*/ 632391 w 12768831"/>
              <a:gd name="connsiteY4" fmla="*/ 9899276 h 10363599"/>
              <a:gd name="connsiteX5" fmla="*/ 31714 w 12768831"/>
              <a:gd name="connsiteY5" fmla="*/ 8758766 h 10363599"/>
              <a:gd name="connsiteX6" fmla="*/ 9623 w 12768831"/>
              <a:gd name="connsiteY6" fmla="*/ 7210254 h 10363599"/>
              <a:gd name="connsiteX7" fmla="*/ 3057 w 12768831"/>
              <a:gd name="connsiteY7" fmla="*/ 5543 h 10363599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2420248 w 12768831"/>
              <a:gd name="connsiteY3" fmla="*/ 10358966 h 10363599"/>
              <a:gd name="connsiteX4" fmla="*/ 632391 w 12768831"/>
              <a:gd name="connsiteY4" fmla="*/ 9899276 h 10363599"/>
              <a:gd name="connsiteX5" fmla="*/ 31714 w 12768831"/>
              <a:gd name="connsiteY5" fmla="*/ 8758766 h 10363599"/>
              <a:gd name="connsiteX6" fmla="*/ 9623 w 12768831"/>
              <a:gd name="connsiteY6" fmla="*/ 7210254 h 10363599"/>
              <a:gd name="connsiteX7" fmla="*/ 3057 w 12768831"/>
              <a:gd name="connsiteY7" fmla="*/ 5543 h 10363599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2420248 w 12768831"/>
              <a:gd name="connsiteY3" fmla="*/ 10358966 h 10363599"/>
              <a:gd name="connsiteX4" fmla="*/ 632391 w 12768831"/>
              <a:gd name="connsiteY4" fmla="*/ 9899276 h 10363599"/>
              <a:gd name="connsiteX5" fmla="*/ 31714 w 12768831"/>
              <a:gd name="connsiteY5" fmla="*/ 8758766 h 10363599"/>
              <a:gd name="connsiteX6" fmla="*/ 9623 w 12768831"/>
              <a:gd name="connsiteY6" fmla="*/ 7210254 h 10363599"/>
              <a:gd name="connsiteX7" fmla="*/ 3057 w 12768831"/>
              <a:gd name="connsiteY7" fmla="*/ 5543 h 10363599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2420248 w 12768831"/>
              <a:gd name="connsiteY3" fmla="*/ 10358966 h 10363599"/>
              <a:gd name="connsiteX4" fmla="*/ 632391 w 12768831"/>
              <a:gd name="connsiteY4" fmla="*/ 9899276 h 10363599"/>
              <a:gd name="connsiteX5" fmla="*/ 31714 w 12768831"/>
              <a:gd name="connsiteY5" fmla="*/ 8758766 h 10363599"/>
              <a:gd name="connsiteX6" fmla="*/ 9623 w 12768831"/>
              <a:gd name="connsiteY6" fmla="*/ 7210254 h 10363599"/>
              <a:gd name="connsiteX7" fmla="*/ 3057 w 12768831"/>
              <a:gd name="connsiteY7" fmla="*/ 5543 h 10363599"/>
              <a:gd name="connsiteX0" fmla="*/ 3057 w 12768831"/>
              <a:gd name="connsiteY0" fmla="*/ 5543 h 10363599"/>
              <a:gd name="connsiteX1" fmla="*/ 12768831 w 12768831"/>
              <a:gd name="connsiteY1" fmla="*/ 0 h 10363599"/>
              <a:gd name="connsiteX2" fmla="*/ 12759638 w 12768831"/>
              <a:gd name="connsiteY2" fmla="*/ 10363599 h 10363599"/>
              <a:gd name="connsiteX3" fmla="*/ 2420248 w 12768831"/>
              <a:gd name="connsiteY3" fmla="*/ 10358966 h 10363599"/>
              <a:gd name="connsiteX4" fmla="*/ 632391 w 12768831"/>
              <a:gd name="connsiteY4" fmla="*/ 9899276 h 10363599"/>
              <a:gd name="connsiteX5" fmla="*/ 31714 w 12768831"/>
              <a:gd name="connsiteY5" fmla="*/ 8758766 h 10363599"/>
              <a:gd name="connsiteX6" fmla="*/ 9623 w 12768831"/>
              <a:gd name="connsiteY6" fmla="*/ 7210254 h 10363599"/>
              <a:gd name="connsiteX7" fmla="*/ 3057 w 12768831"/>
              <a:gd name="connsiteY7" fmla="*/ 5543 h 10363599"/>
              <a:gd name="connsiteX0" fmla="*/ 2818 w 12768592"/>
              <a:gd name="connsiteY0" fmla="*/ 5543 h 10363599"/>
              <a:gd name="connsiteX1" fmla="*/ 12768592 w 12768592"/>
              <a:gd name="connsiteY1" fmla="*/ 0 h 10363599"/>
              <a:gd name="connsiteX2" fmla="*/ 12759399 w 12768592"/>
              <a:gd name="connsiteY2" fmla="*/ 10363599 h 10363599"/>
              <a:gd name="connsiteX3" fmla="*/ 2420009 w 12768592"/>
              <a:gd name="connsiteY3" fmla="*/ 10358966 h 10363599"/>
              <a:gd name="connsiteX4" fmla="*/ 632152 w 12768592"/>
              <a:gd name="connsiteY4" fmla="*/ 9899276 h 10363599"/>
              <a:gd name="connsiteX5" fmla="*/ 22011 w 12768592"/>
              <a:gd name="connsiteY5" fmla="*/ 8801207 h 10363599"/>
              <a:gd name="connsiteX6" fmla="*/ 9384 w 12768592"/>
              <a:gd name="connsiteY6" fmla="*/ 7210254 h 10363599"/>
              <a:gd name="connsiteX7" fmla="*/ 2818 w 12768592"/>
              <a:gd name="connsiteY7" fmla="*/ 5543 h 10363599"/>
              <a:gd name="connsiteX0" fmla="*/ 20588 w 12786362"/>
              <a:gd name="connsiteY0" fmla="*/ 5543 h 10363599"/>
              <a:gd name="connsiteX1" fmla="*/ 12786362 w 12786362"/>
              <a:gd name="connsiteY1" fmla="*/ 0 h 10363599"/>
              <a:gd name="connsiteX2" fmla="*/ 12777169 w 12786362"/>
              <a:gd name="connsiteY2" fmla="*/ 10363599 h 10363599"/>
              <a:gd name="connsiteX3" fmla="*/ 2437779 w 12786362"/>
              <a:gd name="connsiteY3" fmla="*/ 10358966 h 10363599"/>
              <a:gd name="connsiteX4" fmla="*/ 526880 w 12786362"/>
              <a:gd name="connsiteY4" fmla="*/ 9825970 h 10363599"/>
              <a:gd name="connsiteX5" fmla="*/ 39781 w 12786362"/>
              <a:gd name="connsiteY5" fmla="*/ 8801207 h 10363599"/>
              <a:gd name="connsiteX6" fmla="*/ 27154 w 12786362"/>
              <a:gd name="connsiteY6" fmla="*/ 7210254 h 10363599"/>
              <a:gd name="connsiteX7" fmla="*/ 20588 w 12786362"/>
              <a:gd name="connsiteY7" fmla="*/ 5543 h 10363599"/>
              <a:gd name="connsiteX0" fmla="*/ 20588 w 12786362"/>
              <a:gd name="connsiteY0" fmla="*/ 5543 h 10363599"/>
              <a:gd name="connsiteX1" fmla="*/ 12786362 w 12786362"/>
              <a:gd name="connsiteY1" fmla="*/ 0 h 10363599"/>
              <a:gd name="connsiteX2" fmla="*/ 12777169 w 12786362"/>
              <a:gd name="connsiteY2" fmla="*/ 10363599 h 10363599"/>
              <a:gd name="connsiteX3" fmla="*/ 2437779 w 12786362"/>
              <a:gd name="connsiteY3" fmla="*/ 10358966 h 10363599"/>
              <a:gd name="connsiteX4" fmla="*/ 526880 w 12786362"/>
              <a:gd name="connsiteY4" fmla="*/ 9825970 h 10363599"/>
              <a:gd name="connsiteX5" fmla="*/ 39781 w 12786362"/>
              <a:gd name="connsiteY5" fmla="*/ 8801207 h 10363599"/>
              <a:gd name="connsiteX6" fmla="*/ 27154 w 12786362"/>
              <a:gd name="connsiteY6" fmla="*/ 7210254 h 10363599"/>
              <a:gd name="connsiteX7" fmla="*/ 20588 w 12786362"/>
              <a:gd name="connsiteY7" fmla="*/ 5543 h 10363599"/>
              <a:gd name="connsiteX0" fmla="*/ 20588 w 12786362"/>
              <a:gd name="connsiteY0" fmla="*/ 5543 h 10363599"/>
              <a:gd name="connsiteX1" fmla="*/ 12786362 w 12786362"/>
              <a:gd name="connsiteY1" fmla="*/ 0 h 10363599"/>
              <a:gd name="connsiteX2" fmla="*/ 12777169 w 12786362"/>
              <a:gd name="connsiteY2" fmla="*/ 10363599 h 10363599"/>
              <a:gd name="connsiteX3" fmla="*/ 2437779 w 12786362"/>
              <a:gd name="connsiteY3" fmla="*/ 10358966 h 10363599"/>
              <a:gd name="connsiteX4" fmla="*/ 526880 w 12786362"/>
              <a:gd name="connsiteY4" fmla="*/ 9825970 h 10363599"/>
              <a:gd name="connsiteX5" fmla="*/ 39781 w 12786362"/>
              <a:gd name="connsiteY5" fmla="*/ 8801207 h 10363599"/>
              <a:gd name="connsiteX6" fmla="*/ 27154 w 12786362"/>
              <a:gd name="connsiteY6" fmla="*/ 7210254 h 10363599"/>
              <a:gd name="connsiteX7" fmla="*/ 20588 w 12786362"/>
              <a:gd name="connsiteY7" fmla="*/ 5543 h 10363599"/>
              <a:gd name="connsiteX0" fmla="*/ 20588 w 12786362"/>
              <a:gd name="connsiteY0" fmla="*/ 5543 h 10363599"/>
              <a:gd name="connsiteX1" fmla="*/ 12786362 w 12786362"/>
              <a:gd name="connsiteY1" fmla="*/ 0 h 10363599"/>
              <a:gd name="connsiteX2" fmla="*/ 12777169 w 12786362"/>
              <a:gd name="connsiteY2" fmla="*/ 10363599 h 10363599"/>
              <a:gd name="connsiteX3" fmla="*/ 2437779 w 12786362"/>
              <a:gd name="connsiteY3" fmla="*/ 10358966 h 10363599"/>
              <a:gd name="connsiteX4" fmla="*/ 526880 w 12786362"/>
              <a:gd name="connsiteY4" fmla="*/ 9795105 h 10363599"/>
              <a:gd name="connsiteX5" fmla="*/ 39781 w 12786362"/>
              <a:gd name="connsiteY5" fmla="*/ 8801207 h 10363599"/>
              <a:gd name="connsiteX6" fmla="*/ 27154 w 12786362"/>
              <a:gd name="connsiteY6" fmla="*/ 7210254 h 10363599"/>
              <a:gd name="connsiteX7" fmla="*/ 20588 w 12786362"/>
              <a:gd name="connsiteY7" fmla="*/ 5543 h 10363599"/>
              <a:gd name="connsiteX0" fmla="*/ 19422 w 12785196"/>
              <a:gd name="connsiteY0" fmla="*/ 5543 h 10363599"/>
              <a:gd name="connsiteX1" fmla="*/ 12785196 w 12785196"/>
              <a:gd name="connsiteY1" fmla="*/ 0 h 10363599"/>
              <a:gd name="connsiteX2" fmla="*/ 12776003 w 12785196"/>
              <a:gd name="connsiteY2" fmla="*/ 10363599 h 10363599"/>
              <a:gd name="connsiteX3" fmla="*/ 2436613 w 12785196"/>
              <a:gd name="connsiteY3" fmla="*/ 10358966 h 10363599"/>
              <a:gd name="connsiteX4" fmla="*/ 525714 w 12785196"/>
              <a:gd name="connsiteY4" fmla="*/ 9795105 h 10363599"/>
              <a:gd name="connsiteX5" fmla="*/ 38615 w 12785196"/>
              <a:gd name="connsiteY5" fmla="*/ 8801207 h 10363599"/>
              <a:gd name="connsiteX6" fmla="*/ 25988 w 12785196"/>
              <a:gd name="connsiteY6" fmla="*/ 7210254 h 10363599"/>
              <a:gd name="connsiteX7" fmla="*/ 19422 w 12785196"/>
              <a:gd name="connsiteY7" fmla="*/ 5543 h 10363599"/>
              <a:gd name="connsiteX0" fmla="*/ 19421 w 12776005"/>
              <a:gd name="connsiteY0" fmla="*/ 0 h 10358056"/>
              <a:gd name="connsiteX1" fmla="*/ 10928165 w 12776005"/>
              <a:gd name="connsiteY1" fmla="*/ 39427 h 10358056"/>
              <a:gd name="connsiteX2" fmla="*/ 12776002 w 12776005"/>
              <a:gd name="connsiteY2" fmla="*/ 10358056 h 10358056"/>
              <a:gd name="connsiteX3" fmla="*/ 2436612 w 12776005"/>
              <a:gd name="connsiteY3" fmla="*/ 10353423 h 10358056"/>
              <a:gd name="connsiteX4" fmla="*/ 525713 w 12776005"/>
              <a:gd name="connsiteY4" fmla="*/ 9789562 h 10358056"/>
              <a:gd name="connsiteX5" fmla="*/ 38614 w 12776005"/>
              <a:gd name="connsiteY5" fmla="*/ 8795664 h 10358056"/>
              <a:gd name="connsiteX6" fmla="*/ 25987 w 12776005"/>
              <a:gd name="connsiteY6" fmla="*/ 7204711 h 10358056"/>
              <a:gd name="connsiteX7" fmla="*/ 19421 w 12776005"/>
              <a:gd name="connsiteY7" fmla="*/ 0 h 10358056"/>
              <a:gd name="connsiteX0" fmla="*/ 19421 w 12776012"/>
              <a:gd name="connsiteY0" fmla="*/ 5543 h 10363599"/>
              <a:gd name="connsiteX1" fmla="*/ 12141670 w 12776012"/>
              <a:gd name="connsiteY1" fmla="*/ 0 h 10363599"/>
              <a:gd name="connsiteX2" fmla="*/ 12776002 w 12776012"/>
              <a:gd name="connsiteY2" fmla="*/ 10363599 h 10363599"/>
              <a:gd name="connsiteX3" fmla="*/ 2436612 w 12776012"/>
              <a:gd name="connsiteY3" fmla="*/ 10358966 h 10363599"/>
              <a:gd name="connsiteX4" fmla="*/ 525713 w 12776012"/>
              <a:gd name="connsiteY4" fmla="*/ 9795105 h 10363599"/>
              <a:gd name="connsiteX5" fmla="*/ 38614 w 12776012"/>
              <a:gd name="connsiteY5" fmla="*/ 8801207 h 10363599"/>
              <a:gd name="connsiteX6" fmla="*/ 25987 w 12776012"/>
              <a:gd name="connsiteY6" fmla="*/ 7210254 h 10363599"/>
              <a:gd name="connsiteX7" fmla="*/ 19421 w 12776012"/>
              <a:gd name="connsiteY7" fmla="*/ 5543 h 10363599"/>
              <a:gd name="connsiteX0" fmla="*/ 19421 w 12141670"/>
              <a:gd name="connsiteY0" fmla="*/ 5543 h 10393579"/>
              <a:gd name="connsiteX1" fmla="*/ 12141670 w 12141670"/>
              <a:gd name="connsiteY1" fmla="*/ 0 h 10393579"/>
              <a:gd name="connsiteX2" fmla="*/ 12132478 w 12141670"/>
              <a:gd name="connsiteY2" fmla="*/ 10393579 h 10393579"/>
              <a:gd name="connsiteX3" fmla="*/ 2436612 w 12141670"/>
              <a:gd name="connsiteY3" fmla="*/ 10358966 h 10393579"/>
              <a:gd name="connsiteX4" fmla="*/ 525713 w 12141670"/>
              <a:gd name="connsiteY4" fmla="*/ 9795105 h 10393579"/>
              <a:gd name="connsiteX5" fmla="*/ 38614 w 12141670"/>
              <a:gd name="connsiteY5" fmla="*/ 8801207 h 10393579"/>
              <a:gd name="connsiteX6" fmla="*/ 25987 w 12141670"/>
              <a:gd name="connsiteY6" fmla="*/ 7210254 h 10393579"/>
              <a:gd name="connsiteX7" fmla="*/ 19421 w 12141670"/>
              <a:gd name="connsiteY7" fmla="*/ 5543 h 10393579"/>
              <a:gd name="connsiteX0" fmla="*/ 19421 w 12141670"/>
              <a:gd name="connsiteY0" fmla="*/ 5543 h 10393579"/>
              <a:gd name="connsiteX1" fmla="*/ 12141670 w 12141670"/>
              <a:gd name="connsiteY1" fmla="*/ 0 h 10393579"/>
              <a:gd name="connsiteX2" fmla="*/ 5527662 w 12141670"/>
              <a:gd name="connsiteY2" fmla="*/ 10393579 h 10393579"/>
              <a:gd name="connsiteX3" fmla="*/ 2436612 w 12141670"/>
              <a:gd name="connsiteY3" fmla="*/ 10358966 h 10393579"/>
              <a:gd name="connsiteX4" fmla="*/ 525713 w 12141670"/>
              <a:gd name="connsiteY4" fmla="*/ 9795105 h 10393579"/>
              <a:gd name="connsiteX5" fmla="*/ 38614 w 12141670"/>
              <a:gd name="connsiteY5" fmla="*/ 8801207 h 10393579"/>
              <a:gd name="connsiteX6" fmla="*/ 25987 w 12141670"/>
              <a:gd name="connsiteY6" fmla="*/ 7210254 h 10393579"/>
              <a:gd name="connsiteX7" fmla="*/ 19421 w 12141670"/>
              <a:gd name="connsiteY7" fmla="*/ 5543 h 10393579"/>
              <a:gd name="connsiteX0" fmla="*/ 19421 w 12141670"/>
              <a:gd name="connsiteY0" fmla="*/ 5543 h 10384435"/>
              <a:gd name="connsiteX1" fmla="*/ 12141670 w 12141670"/>
              <a:gd name="connsiteY1" fmla="*/ 0 h 10384435"/>
              <a:gd name="connsiteX2" fmla="*/ 5583741 w 12141670"/>
              <a:gd name="connsiteY2" fmla="*/ 10384435 h 10384435"/>
              <a:gd name="connsiteX3" fmla="*/ 2436612 w 12141670"/>
              <a:gd name="connsiteY3" fmla="*/ 10358966 h 10384435"/>
              <a:gd name="connsiteX4" fmla="*/ 525713 w 12141670"/>
              <a:gd name="connsiteY4" fmla="*/ 9795105 h 10384435"/>
              <a:gd name="connsiteX5" fmla="*/ 38614 w 12141670"/>
              <a:gd name="connsiteY5" fmla="*/ 8801207 h 10384435"/>
              <a:gd name="connsiteX6" fmla="*/ 25987 w 12141670"/>
              <a:gd name="connsiteY6" fmla="*/ 7210254 h 10384435"/>
              <a:gd name="connsiteX7" fmla="*/ 19421 w 12141670"/>
              <a:gd name="connsiteY7" fmla="*/ 5543 h 10384435"/>
              <a:gd name="connsiteX0" fmla="*/ 19421 w 5583751"/>
              <a:gd name="connsiteY0" fmla="*/ 0 h 10378892"/>
              <a:gd name="connsiteX1" fmla="*/ 4941175 w 5583751"/>
              <a:gd name="connsiteY1" fmla="*/ 12745 h 10378892"/>
              <a:gd name="connsiteX2" fmla="*/ 5583741 w 5583751"/>
              <a:gd name="connsiteY2" fmla="*/ 10378892 h 10378892"/>
              <a:gd name="connsiteX3" fmla="*/ 2436612 w 5583751"/>
              <a:gd name="connsiteY3" fmla="*/ 10353423 h 10378892"/>
              <a:gd name="connsiteX4" fmla="*/ 525713 w 5583751"/>
              <a:gd name="connsiteY4" fmla="*/ 9789562 h 10378892"/>
              <a:gd name="connsiteX5" fmla="*/ 38614 w 5583751"/>
              <a:gd name="connsiteY5" fmla="*/ 8795664 h 10378892"/>
              <a:gd name="connsiteX6" fmla="*/ 25987 w 5583751"/>
              <a:gd name="connsiteY6" fmla="*/ 7204711 h 10378892"/>
              <a:gd name="connsiteX7" fmla="*/ 19421 w 5583751"/>
              <a:gd name="connsiteY7" fmla="*/ 0 h 10378892"/>
              <a:gd name="connsiteX0" fmla="*/ 19421 w 5584052"/>
              <a:gd name="connsiteY0" fmla="*/ 0 h 10378892"/>
              <a:gd name="connsiteX1" fmla="*/ 5569255 w 5584052"/>
              <a:gd name="connsiteY1" fmla="*/ 3601 h 10378892"/>
              <a:gd name="connsiteX2" fmla="*/ 5583741 w 5584052"/>
              <a:gd name="connsiteY2" fmla="*/ 10378892 h 10378892"/>
              <a:gd name="connsiteX3" fmla="*/ 2436612 w 5584052"/>
              <a:gd name="connsiteY3" fmla="*/ 10353423 h 10378892"/>
              <a:gd name="connsiteX4" fmla="*/ 525713 w 5584052"/>
              <a:gd name="connsiteY4" fmla="*/ 9789562 h 10378892"/>
              <a:gd name="connsiteX5" fmla="*/ 38614 w 5584052"/>
              <a:gd name="connsiteY5" fmla="*/ 8795664 h 10378892"/>
              <a:gd name="connsiteX6" fmla="*/ 25987 w 5584052"/>
              <a:gd name="connsiteY6" fmla="*/ 7204711 h 10378892"/>
              <a:gd name="connsiteX7" fmla="*/ 19421 w 5584052"/>
              <a:gd name="connsiteY7" fmla="*/ 0 h 10378892"/>
              <a:gd name="connsiteX0" fmla="*/ 3641 w 5568272"/>
              <a:gd name="connsiteY0" fmla="*/ 0 h 10378892"/>
              <a:gd name="connsiteX1" fmla="*/ 5553475 w 5568272"/>
              <a:gd name="connsiteY1" fmla="*/ 3601 h 10378892"/>
              <a:gd name="connsiteX2" fmla="*/ 5567961 w 5568272"/>
              <a:gd name="connsiteY2" fmla="*/ 10378892 h 10378892"/>
              <a:gd name="connsiteX3" fmla="*/ 2420832 w 5568272"/>
              <a:gd name="connsiteY3" fmla="*/ 10353423 h 10378892"/>
              <a:gd name="connsiteX4" fmla="*/ 509933 w 5568272"/>
              <a:gd name="connsiteY4" fmla="*/ 9789562 h 10378892"/>
              <a:gd name="connsiteX5" fmla="*/ 22834 w 5568272"/>
              <a:gd name="connsiteY5" fmla="*/ 8795664 h 10378892"/>
              <a:gd name="connsiteX6" fmla="*/ 10207 w 5568272"/>
              <a:gd name="connsiteY6" fmla="*/ 7204711 h 10378892"/>
              <a:gd name="connsiteX7" fmla="*/ 3641 w 5568272"/>
              <a:gd name="connsiteY7" fmla="*/ 0 h 10378892"/>
              <a:gd name="connsiteX0" fmla="*/ 3641 w 5568273"/>
              <a:gd name="connsiteY0" fmla="*/ 0 h 10362943"/>
              <a:gd name="connsiteX1" fmla="*/ 5553475 w 5568273"/>
              <a:gd name="connsiteY1" fmla="*/ 3601 h 10362943"/>
              <a:gd name="connsiteX2" fmla="*/ 5567962 w 5568273"/>
              <a:gd name="connsiteY2" fmla="*/ 10362943 h 10362943"/>
              <a:gd name="connsiteX3" fmla="*/ 2420832 w 5568273"/>
              <a:gd name="connsiteY3" fmla="*/ 10353423 h 10362943"/>
              <a:gd name="connsiteX4" fmla="*/ 509933 w 5568273"/>
              <a:gd name="connsiteY4" fmla="*/ 9789562 h 10362943"/>
              <a:gd name="connsiteX5" fmla="*/ 22834 w 5568273"/>
              <a:gd name="connsiteY5" fmla="*/ 8795664 h 10362943"/>
              <a:gd name="connsiteX6" fmla="*/ 10207 w 5568273"/>
              <a:gd name="connsiteY6" fmla="*/ 7204711 h 10362943"/>
              <a:gd name="connsiteX7" fmla="*/ 3641 w 5568273"/>
              <a:gd name="connsiteY7" fmla="*/ 0 h 1036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8273" h="10362943">
                <a:moveTo>
                  <a:pt x="3641" y="0"/>
                </a:moveTo>
                <a:lnTo>
                  <a:pt x="5553475" y="3601"/>
                </a:lnTo>
                <a:cubicBezTo>
                  <a:pt x="5550411" y="3458134"/>
                  <a:pt x="5571026" y="6908410"/>
                  <a:pt x="5567962" y="10362943"/>
                </a:cubicBezTo>
                <a:cubicBezTo>
                  <a:pt x="2336007" y="10351405"/>
                  <a:pt x="5652787" y="10364961"/>
                  <a:pt x="2420832" y="10353423"/>
                </a:cubicBezTo>
                <a:cubicBezTo>
                  <a:pt x="1337439" y="10361007"/>
                  <a:pt x="848078" y="10107061"/>
                  <a:pt x="509933" y="9789562"/>
                </a:cubicBezTo>
                <a:cubicBezTo>
                  <a:pt x="171788" y="9472063"/>
                  <a:pt x="47606" y="9218520"/>
                  <a:pt x="22834" y="8795664"/>
                </a:cubicBezTo>
                <a:cubicBezTo>
                  <a:pt x="-1938" y="8372808"/>
                  <a:pt x="18139" y="7439880"/>
                  <a:pt x="10207" y="7204711"/>
                </a:cubicBezTo>
                <a:cubicBezTo>
                  <a:pt x="2275" y="6969542"/>
                  <a:pt x="-4402" y="2447544"/>
                  <a:pt x="364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>
              <a:defRPr b="0" i="0">
                <a:latin typeface="Tinkoff Sans" panose="02000506050000020004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93537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680451" y="2577108"/>
            <a:ext cx="15749445" cy="67323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449939">
              <a:lnSpc>
                <a:spcPct val="100000"/>
              </a:lnSpc>
              <a:spcBef>
                <a:spcPts val="0"/>
              </a:spcBef>
              <a:buSzTx/>
              <a:buFont typeface="Wingdings" pitchFamily="2" charset="2"/>
              <a:buNone/>
              <a:tabLst>
                <a:tab pos="4711865" algn="l"/>
              </a:tabLst>
              <a:defRPr sz="2756" spc="11">
                <a:solidFill>
                  <a:schemeClr val="bg1"/>
                </a:solidFill>
              </a:defRPr>
            </a:lvl1pPr>
            <a:lvl2pPr marL="742806" indent="0" defTabSz="449939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tabLst>
                <a:tab pos="4711865" algn="l"/>
              </a:tabLst>
              <a:defRPr sz="2756" spc="11">
                <a:solidFill>
                  <a:schemeClr val="bg1"/>
                </a:solidFill>
              </a:defRPr>
            </a:lvl2pPr>
            <a:lvl3pPr marL="1485609" indent="0" defTabSz="449939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tabLst>
                <a:tab pos="4711865" algn="l"/>
              </a:tabLst>
              <a:defRPr sz="2756" spc="11">
                <a:solidFill>
                  <a:schemeClr val="bg1"/>
                </a:solidFill>
              </a:defRPr>
            </a:lvl3pPr>
            <a:lvl4pPr marL="2228414" indent="0" defTabSz="449939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tabLst>
                <a:tab pos="4711865" algn="l"/>
              </a:tabLst>
              <a:defRPr sz="2756" spc="11">
                <a:solidFill>
                  <a:schemeClr val="bg1"/>
                </a:solidFill>
              </a:defRPr>
            </a:lvl4pPr>
            <a:lvl5pPr marL="2971220" indent="0" defTabSz="449939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tabLst>
                <a:tab pos="4711865" algn="l"/>
              </a:tabLst>
              <a:defRPr sz="2756" spc="11">
                <a:solidFill>
                  <a:schemeClr val="bg1"/>
                </a:solidFill>
              </a:defRPr>
            </a:lvl5pPr>
          </a:lstStyle>
          <a:p>
            <a:r>
              <a:t>С другой стороны рамки и место обучения кадров требуют от нас анализа систем массового участия.  Таким образом постоянное информационно-пропагандистское обеспечение нашей деятельности играет  важную роль в формировании позиций, занимаемых участниками	в отношении поставленных задач.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0" name="Текст 12"/>
          <p:cNvSpPr>
            <a:spLocks noGrp="1"/>
          </p:cNvSpPr>
          <p:nvPr>
            <p:ph type="body" sz="quarter" idx="21" hasCustomPrompt="1"/>
          </p:nvPr>
        </p:nvSpPr>
        <p:spPr>
          <a:xfrm>
            <a:off x="665449" y="625738"/>
            <a:ext cx="16949403" cy="11195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defTabSz="449939">
              <a:lnSpc>
                <a:spcPct val="100000"/>
              </a:lnSpc>
              <a:spcBef>
                <a:spcPts val="97"/>
              </a:spcBef>
              <a:buSzTx/>
              <a:buFont typeface="Wingdings" pitchFamily="2" charset="2"/>
              <a:buNone/>
              <a:defRPr sz="60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1pPr>
          </a:lstStyle>
          <a:p>
            <a:r>
              <a:t>Заголовок слайда вашей презентации</a:t>
            </a:r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90E8EC8D-66AD-A241-88ED-5164564FE63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948859" y="2577100"/>
            <a:ext cx="10056187" cy="1896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449939">
              <a:lnSpc>
                <a:spcPct val="100000"/>
              </a:lnSpc>
              <a:spcBef>
                <a:spcPts val="0"/>
              </a:spcBef>
              <a:buSzTx/>
              <a:buFontTx/>
              <a:buNone/>
              <a:tabLst>
                <a:tab pos="2137213" algn="l"/>
              </a:tabLst>
              <a:defRPr sz="2756" spc="11">
                <a:solidFill>
                  <a:schemeClr val="bg1"/>
                </a:solidFill>
              </a:defRPr>
            </a:lvl1pPr>
            <a:lvl2pPr marL="742806" indent="0" defTabSz="449939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2137213" algn="l"/>
              </a:tabLst>
              <a:defRPr sz="2756" spc="11">
                <a:solidFill>
                  <a:schemeClr val="bg1"/>
                </a:solidFill>
              </a:defRPr>
            </a:lvl2pPr>
            <a:lvl3pPr marL="1485609" indent="0" defTabSz="449939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2137213" algn="l"/>
              </a:tabLst>
              <a:defRPr sz="2756" spc="11">
                <a:solidFill>
                  <a:schemeClr val="bg1"/>
                </a:solidFill>
              </a:defRPr>
            </a:lvl3pPr>
            <a:lvl4pPr marL="2228414" indent="0" defTabSz="449939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2137213" algn="l"/>
              </a:tabLst>
              <a:defRPr sz="2756" spc="11">
                <a:solidFill>
                  <a:schemeClr val="bg1"/>
                </a:solidFill>
              </a:defRPr>
            </a:lvl4pPr>
            <a:lvl5pPr marL="2971220" indent="0" defTabSz="449939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2137213" algn="l"/>
              </a:tabLst>
              <a:defRPr sz="2756" spc="11">
                <a:solidFill>
                  <a:schemeClr val="bg1"/>
                </a:solidFill>
              </a:defRPr>
            </a:lvl5pPr>
          </a:lstStyle>
          <a:p>
            <a:r>
              <a:t>Место обучения кадров требуют от нас анализа систем массового  участия. Таким образом постоянное информационно-  пропагандистское обеспечение нашей деятельности играет  важную роль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Текст 29"/>
          <p:cNvSpPr>
            <a:spLocks noGrp="1"/>
          </p:cNvSpPr>
          <p:nvPr>
            <p:ph type="body" sz="quarter" idx="21" hasCustomPrompt="1"/>
          </p:nvPr>
        </p:nvSpPr>
        <p:spPr>
          <a:xfrm>
            <a:off x="1948859" y="4844657"/>
            <a:ext cx="10056187" cy="1202438"/>
          </a:xfrm>
          <a:prstGeom prst="rect">
            <a:avLst/>
          </a:prstGeom>
        </p:spPr>
        <p:txBody>
          <a:bodyPr>
            <a:noAutofit/>
          </a:bodyPr>
          <a:lstStyle>
            <a:lvl1pPr marL="0" marR="402302" indent="0" defTabSz="449939">
              <a:lnSpc>
                <a:spcPct val="113900"/>
              </a:lnSpc>
              <a:spcBef>
                <a:spcPts val="0"/>
              </a:spcBef>
              <a:buSzTx/>
              <a:buFontTx/>
              <a:buNone/>
              <a:defRPr sz="2657" spc="-97">
                <a:solidFill>
                  <a:schemeClr val="bg1"/>
                </a:solidFill>
              </a:defRPr>
            </a:lvl1pPr>
          </a:lstStyle>
          <a:p>
            <a:r>
              <a:t>Таким образом постоянное информационно-пропагандистское  обеспечение нашей деятельности играет важную роль</a:t>
            </a:r>
          </a:p>
        </p:txBody>
      </p:sp>
      <p:sp>
        <p:nvSpPr>
          <p:cNvPr id="140" name="Текст 29"/>
          <p:cNvSpPr>
            <a:spLocks noGrp="1"/>
          </p:cNvSpPr>
          <p:nvPr>
            <p:ph type="body" sz="quarter" idx="22" hasCustomPrompt="1"/>
          </p:nvPr>
        </p:nvSpPr>
        <p:spPr>
          <a:xfrm>
            <a:off x="1948859" y="6215977"/>
            <a:ext cx="10056187" cy="7951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449939">
              <a:lnSpc>
                <a:spcPct val="100000"/>
              </a:lnSpc>
              <a:spcBef>
                <a:spcPts val="0"/>
              </a:spcBef>
              <a:buSzTx/>
              <a:buFontTx/>
              <a:buNone/>
              <a:tabLst>
                <a:tab pos="2137213" algn="l"/>
              </a:tabLst>
              <a:defRPr sz="2657" spc="-97">
                <a:solidFill>
                  <a:schemeClr val="bg1"/>
                </a:solidFill>
              </a:defRPr>
            </a:lvl1pPr>
          </a:lstStyle>
          <a:p>
            <a:r>
              <a:t>Консультация	с широким активом</a:t>
            </a:r>
          </a:p>
        </p:txBody>
      </p:sp>
      <p:sp>
        <p:nvSpPr>
          <p:cNvPr id="142" name="Текст 12"/>
          <p:cNvSpPr>
            <a:spLocks noGrp="1"/>
          </p:cNvSpPr>
          <p:nvPr>
            <p:ph type="body" sz="quarter" idx="23" hasCustomPrompt="1"/>
          </p:nvPr>
        </p:nvSpPr>
        <p:spPr>
          <a:xfrm>
            <a:off x="665449" y="625738"/>
            <a:ext cx="16949403" cy="11195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defTabSz="449939">
              <a:lnSpc>
                <a:spcPct val="100000"/>
              </a:lnSpc>
              <a:spcBef>
                <a:spcPts val="97"/>
              </a:spcBef>
              <a:buSzTx/>
              <a:buFontTx/>
              <a:buNone/>
              <a:defRPr sz="60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1pPr>
          </a:lstStyle>
          <a:p>
            <a:r>
              <a:t>Заголовок слайда вашей презентации</a:t>
            </a:r>
          </a:p>
        </p:txBody>
      </p:sp>
      <p:sp>
        <p:nvSpPr>
          <p:cNvPr id="10" name="Номер слайда">
            <a:extLst>
              <a:ext uri="{FF2B5EF4-FFF2-40B4-BE49-F238E27FC236}">
                <a16:creationId xmlns:a16="http://schemas.microsoft.com/office/drawing/2014/main" id="{10992981-7CEF-6546-B96B-47C44C08E99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5">
            <a:extLst>
              <a:ext uri="{FF2B5EF4-FFF2-40B4-BE49-F238E27FC236}">
                <a16:creationId xmlns:a16="http://schemas.microsoft.com/office/drawing/2014/main" id="{6F862D36-75F5-734D-B2BD-3B1AD33DD12E}"/>
              </a:ext>
            </a:extLst>
          </p:cNvPr>
          <p:cNvSpPr/>
          <p:nvPr userDrawn="1"/>
        </p:nvSpPr>
        <p:spPr>
          <a:xfrm>
            <a:off x="0" y="-2"/>
            <a:ext cx="19799300" cy="5077222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44997" rIns="4499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6" dirty="0"/>
          </a:p>
        </p:txBody>
      </p:sp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ABE87400-7D7E-744E-A9DB-CBD22D13F64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67496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ТС заголовок в 1 строку c картинк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35E3CBC2-D828-E948-AF9D-621DC1583FC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Прямоугольник с одним усеченным и одним скругленным углом 1">
            <a:extLst>
              <a:ext uri="{FF2B5EF4-FFF2-40B4-BE49-F238E27FC236}">
                <a16:creationId xmlns:a16="http://schemas.microsoft.com/office/drawing/2014/main" id="{A09AFDF4-B415-7049-1D9A-3437F04E05C2}"/>
              </a:ext>
            </a:extLst>
          </p:cNvPr>
          <p:cNvSpPr/>
          <p:nvPr userDrawn="1"/>
        </p:nvSpPr>
        <p:spPr>
          <a:xfrm rot="16200000">
            <a:off x="8130786" y="-8129359"/>
            <a:ext cx="3525495" cy="19792216"/>
          </a:xfrm>
          <a:custGeom>
            <a:avLst/>
            <a:gdLst>
              <a:gd name="connsiteX0" fmla="*/ 1613624 w 4538133"/>
              <a:gd name="connsiteY0" fmla="*/ 0 h 11160126"/>
              <a:gd name="connsiteX1" fmla="*/ 4538133 w 4538133"/>
              <a:gd name="connsiteY1" fmla="*/ 0 h 11160126"/>
              <a:gd name="connsiteX2" fmla="*/ 4538133 w 4538133"/>
              <a:gd name="connsiteY2" fmla="*/ 0 h 11160126"/>
              <a:gd name="connsiteX3" fmla="*/ 4538133 w 4538133"/>
              <a:gd name="connsiteY3" fmla="*/ 11160126 h 11160126"/>
              <a:gd name="connsiteX4" fmla="*/ 0 w 4538133"/>
              <a:gd name="connsiteY4" fmla="*/ 11160126 h 11160126"/>
              <a:gd name="connsiteX5" fmla="*/ 0 w 4538133"/>
              <a:gd name="connsiteY5" fmla="*/ 1613624 h 11160126"/>
              <a:gd name="connsiteX6" fmla="*/ 1613624 w 4538133"/>
              <a:gd name="connsiteY6" fmla="*/ 0 h 11160126"/>
              <a:gd name="connsiteX0" fmla="*/ 1613624 w 6740157"/>
              <a:gd name="connsiteY0" fmla="*/ 0 h 11160126"/>
              <a:gd name="connsiteX1" fmla="*/ 4538133 w 6740157"/>
              <a:gd name="connsiteY1" fmla="*/ 0 h 11160126"/>
              <a:gd name="connsiteX2" fmla="*/ 4538133 w 6740157"/>
              <a:gd name="connsiteY2" fmla="*/ 0 h 11160126"/>
              <a:gd name="connsiteX3" fmla="*/ 6740157 w 6740157"/>
              <a:gd name="connsiteY3" fmla="*/ 11141465 h 11160126"/>
              <a:gd name="connsiteX4" fmla="*/ 0 w 6740157"/>
              <a:gd name="connsiteY4" fmla="*/ 11160126 h 11160126"/>
              <a:gd name="connsiteX5" fmla="*/ 0 w 6740157"/>
              <a:gd name="connsiteY5" fmla="*/ 1613624 h 11160126"/>
              <a:gd name="connsiteX6" fmla="*/ 1613624 w 6740157"/>
              <a:gd name="connsiteY6" fmla="*/ 0 h 11160126"/>
              <a:gd name="connsiteX0" fmla="*/ 1613624 w 6740157"/>
              <a:gd name="connsiteY0" fmla="*/ 0 h 11160126"/>
              <a:gd name="connsiteX1" fmla="*/ 4538133 w 6740157"/>
              <a:gd name="connsiteY1" fmla="*/ 0 h 11160126"/>
              <a:gd name="connsiteX2" fmla="*/ 6665512 w 6740157"/>
              <a:gd name="connsiteY2" fmla="*/ 0 h 11160126"/>
              <a:gd name="connsiteX3" fmla="*/ 6740157 w 6740157"/>
              <a:gd name="connsiteY3" fmla="*/ 11141465 h 11160126"/>
              <a:gd name="connsiteX4" fmla="*/ 0 w 6740157"/>
              <a:gd name="connsiteY4" fmla="*/ 11160126 h 11160126"/>
              <a:gd name="connsiteX5" fmla="*/ 0 w 6740157"/>
              <a:gd name="connsiteY5" fmla="*/ 1613624 h 11160126"/>
              <a:gd name="connsiteX6" fmla="*/ 1613624 w 6740157"/>
              <a:gd name="connsiteY6" fmla="*/ 0 h 11160126"/>
              <a:gd name="connsiteX0" fmla="*/ 1613624 w 6665512"/>
              <a:gd name="connsiteY0" fmla="*/ 0 h 11160126"/>
              <a:gd name="connsiteX1" fmla="*/ 4538133 w 6665512"/>
              <a:gd name="connsiteY1" fmla="*/ 0 h 11160126"/>
              <a:gd name="connsiteX2" fmla="*/ 6665512 w 6665512"/>
              <a:gd name="connsiteY2" fmla="*/ 0 h 11160126"/>
              <a:gd name="connsiteX3" fmla="*/ 5919063 w 6665512"/>
              <a:gd name="connsiteY3" fmla="*/ 11104143 h 11160126"/>
              <a:gd name="connsiteX4" fmla="*/ 0 w 6665512"/>
              <a:gd name="connsiteY4" fmla="*/ 11160126 h 11160126"/>
              <a:gd name="connsiteX5" fmla="*/ 0 w 6665512"/>
              <a:gd name="connsiteY5" fmla="*/ 1613624 h 11160126"/>
              <a:gd name="connsiteX6" fmla="*/ 1613624 w 6665512"/>
              <a:gd name="connsiteY6" fmla="*/ 0 h 11160126"/>
              <a:gd name="connsiteX0" fmla="*/ 1613624 w 6665512"/>
              <a:gd name="connsiteY0" fmla="*/ 0 h 11160126"/>
              <a:gd name="connsiteX1" fmla="*/ 4538133 w 6665512"/>
              <a:gd name="connsiteY1" fmla="*/ 0 h 11160126"/>
              <a:gd name="connsiteX2" fmla="*/ 6665512 w 6665512"/>
              <a:gd name="connsiteY2" fmla="*/ 0 h 11160126"/>
              <a:gd name="connsiteX3" fmla="*/ 6646850 w 6665512"/>
              <a:gd name="connsiteY3" fmla="*/ 11122804 h 11160126"/>
              <a:gd name="connsiteX4" fmla="*/ 0 w 6665512"/>
              <a:gd name="connsiteY4" fmla="*/ 11160126 h 11160126"/>
              <a:gd name="connsiteX5" fmla="*/ 0 w 6665512"/>
              <a:gd name="connsiteY5" fmla="*/ 1613624 h 11160126"/>
              <a:gd name="connsiteX6" fmla="*/ 1613624 w 6665512"/>
              <a:gd name="connsiteY6" fmla="*/ 0 h 11160126"/>
              <a:gd name="connsiteX0" fmla="*/ 1650946 w 6702834"/>
              <a:gd name="connsiteY0" fmla="*/ 0 h 19893580"/>
              <a:gd name="connsiteX1" fmla="*/ 4575455 w 6702834"/>
              <a:gd name="connsiteY1" fmla="*/ 0 h 19893580"/>
              <a:gd name="connsiteX2" fmla="*/ 6702834 w 6702834"/>
              <a:gd name="connsiteY2" fmla="*/ 0 h 19893580"/>
              <a:gd name="connsiteX3" fmla="*/ 6684172 w 6702834"/>
              <a:gd name="connsiteY3" fmla="*/ 11122804 h 19893580"/>
              <a:gd name="connsiteX4" fmla="*/ 0 w 6702834"/>
              <a:gd name="connsiteY4" fmla="*/ 19893580 h 19893580"/>
              <a:gd name="connsiteX5" fmla="*/ 37322 w 6702834"/>
              <a:gd name="connsiteY5" fmla="*/ 1613624 h 19893580"/>
              <a:gd name="connsiteX6" fmla="*/ 1650946 w 6702834"/>
              <a:gd name="connsiteY6" fmla="*/ 0 h 19893580"/>
              <a:gd name="connsiteX0" fmla="*/ 1650946 w 6702834"/>
              <a:gd name="connsiteY0" fmla="*/ 0 h 19893580"/>
              <a:gd name="connsiteX1" fmla="*/ 4575455 w 6702834"/>
              <a:gd name="connsiteY1" fmla="*/ 0 h 19893580"/>
              <a:gd name="connsiteX2" fmla="*/ 6702834 w 6702834"/>
              <a:gd name="connsiteY2" fmla="*/ 0 h 19893580"/>
              <a:gd name="connsiteX3" fmla="*/ 6665511 w 6702834"/>
              <a:gd name="connsiteY3" fmla="*/ 19800273 h 19893580"/>
              <a:gd name="connsiteX4" fmla="*/ 0 w 6702834"/>
              <a:gd name="connsiteY4" fmla="*/ 19893580 h 19893580"/>
              <a:gd name="connsiteX5" fmla="*/ 37322 w 6702834"/>
              <a:gd name="connsiteY5" fmla="*/ 1613624 h 19893580"/>
              <a:gd name="connsiteX6" fmla="*/ 1650946 w 6702834"/>
              <a:gd name="connsiteY6" fmla="*/ 0 h 19893580"/>
              <a:gd name="connsiteX0" fmla="*/ 1632285 w 6684173"/>
              <a:gd name="connsiteY0" fmla="*/ 0 h 19837596"/>
              <a:gd name="connsiteX1" fmla="*/ 4556794 w 6684173"/>
              <a:gd name="connsiteY1" fmla="*/ 0 h 19837596"/>
              <a:gd name="connsiteX2" fmla="*/ 6684173 w 6684173"/>
              <a:gd name="connsiteY2" fmla="*/ 0 h 19837596"/>
              <a:gd name="connsiteX3" fmla="*/ 6646850 w 6684173"/>
              <a:gd name="connsiteY3" fmla="*/ 19800273 h 19837596"/>
              <a:gd name="connsiteX4" fmla="*/ 0 w 6684173"/>
              <a:gd name="connsiteY4" fmla="*/ 19837596 h 19837596"/>
              <a:gd name="connsiteX5" fmla="*/ 18661 w 6684173"/>
              <a:gd name="connsiteY5" fmla="*/ 1613624 h 19837596"/>
              <a:gd name="connsiteX6" fmla="*/ 1632285 w 6684173"/>
              <a:gd name="connsiteY6" fmla="*/ 0 h 19837596"/>
              <a:gd name="connsiteX0" fmla="*/ 1644985 w 6696873"/>
              <a:gd name="connsiteY0" fmla="*/ 0 h 19800273"/>
              <a:gd name="connsiteX1" fmla="*/ 4569494 w 6696873"/>
              <a:gd name="connsiteY1" fmla="*/ 0 h 19800273"/>
              <a:gd name="connsiteX2" fmla="*/ 6696873 w 6696873"/>
              <a:gd name="connsiteY2" fmla="*/ 0 h 19800273"/>
              <a:gd name="connsiteX3" fmla="*/ 6659550 w 6696873"/>
              <a:gd name="connsiteY3" fmla="*/ 19800273 h 19800273"/>
              <a:gd name="connsiteX4" fmla="*/ 0 w 6696873"/>
              <a:gd name="connsiteY4" fmla="*/ 19774099 h 19800273"/>
              <a:gd name="connsiteX5" fmla="*/ 31361 w 6696873"/>
              <a:gd name="connsiteY5" fmla="*/ 1613624 h 19800273"/>
              <a:gd name="connsiteX6" fmla="*/ 1644985 w 6696873"/>
              <a:gd name="connsiteY6" fmla="*/ 0 h 19800273"/>
              <a:gd name="connsiteX0" fmla="*/ 1644985 w 6696873"/>
              <a:gd name="connsiteY0" fmla="*/ 0 h 19800273"/>
              <a:gd name="connsiteX1" fmla="*/ 4569494 w 6696873"/>
              <a:gd name="connsiteY1" fmla="*/ 0 h 19800273"/>
              <a:gd name="connsiteX2" fmla="*/ 6696873 w 6696873"/>
              <a:gd name="connsiteY2" fmla="*/ 0 h 19800273"/>
              <a:gd name="connsiteX3" fmla="*/ 6659550 w 6696873"/>
              <a:gd name="connsiteY3" fmla="*/ 19800273 h 19800273"/>
              <a:gd name="connsiteX4" fmla="*/ 0 w 6696873"/>
              <a:gd name="connsiteY4" fmla="*/ 19786800 h 19800273"/>
              <a:gd name="connsiteX5" fmla="*/ 31361 w 6696873"/>
              <a:gd name="connsiteY5" fmla="*/ 1613624 h 19800273"/>
              <a:gd name="connsiteX6" fmla="*/ 1644985 w 6696873"/>
              <a:gd name="connsiteY6" fmla="*/ 0 h 19800273"/>
              <a:gd name="connsiteX0" fmla="*/ 1644985 w 8920162"/>
              <a:gd name="connsiteY0" fmla="*/ 0 h 19800272"/>
              <a:gd name="connsiteX1" fmla="*/ 4569494 w 8920162"/>
              <a:gd name="connsiteY1" fmla="*/ 0 h 19800272"/>
              <a:gd name="connsiteX2" fmla="*/ 6696873 w 8920162"/>
              <a:gd name="connsiteY2" fmla="*/ 0 h 19800272"/>
              <a:gd name="connsiteX3" fmla="*/ 8920150 w 8920162"/>
              <a:gd name="connsiteY3" fmla="*/ 19800272 h 19800272"/>
              <a:gd name="connsiteX4" fmla="*/ 0 w 8920162"/>
              <a:gd name="connsiteY4" fmla="*/ 19786800 h 19800272"/>
              <a:gd name="connsiteX5" fmla="*/ 31361 w 8920162"/>
              <a:gd name="connsiteY5" fmla="*/ 1613624 h 19800272"/>
              <a:gd name="connsiteX6" fmla="*/ 1644985 w 8920162"/>
              <a:gd name="connsiteY6" fmla="*/ 0 h 19800272"/>
              <a:gd name="connsiteX0" fmla="*/ 1644985 w 8932073"/>
              <a:gd name="connsiteY0" fmla="*/ 0 h 19800272"/>
              <a:gd name="connsiteX1" fmla="*/ 4569494 w 8932073"/>
              <a:gd name="connsiteY1" fmla="*/ 0 h 19800272"/>
              <a:gd name="connsiteX2" fmla="*/ 8932073 w 8932073"/>
              <a:gd name="connsiteY2" fmla="*/ 0 h 19800272"/>
              <a:gd name="connsiteX3" fmla="*/ 8920150 w 8932073"/>
              <a:gd name="connsiteY3" fmla="*/ 19800272 h 19800272"/>
              <a:gd name="connsiteX4" fmla="*/ 0 w 8932073"/>
              <a:gd name="connsiteY4" fmla="*/ 19786800 h 19800272"/>
              <a:gd name="connsiteX5" fmla="*/ 31361 w 8932073"/>
              <a:gd name="connsiteY5" fmla="*/ 1613624 h 19800272"/>
              <a:gd name="connsiteX6" fmla="*/ 1644985 w 8932073"/>
              <a:gd name="connsiteY6" fmla="*/ 0 h 19800272"/>
              <a:gd name="connsiteX0" fmla="*/ 1644985 w 8920158"/>
              <a:gd name="connsiteY0" fmla="*/ 0 h 19800272"/>
              <a:gd name="connsiteX1" fmla="*/ 4569494 w 8920158"/>
              <a:gd name="connsiteY1" fmla="*/ 0 h 19800272"/>
              <a:gd name="connsiteX2" fmla="*/ 5359534 w 8920158"/>
              <a:gd name="connsiteY2" fmla="*/ 21265 h 19800272"/>
              <a:gd name="connsiteX3" fmla="*/ 8920150 w 8920158"/>
              <a:gd name="connsiteY3" fmla="*/ 19800272 h 19800272"/>
              <a:gd name="connsiteX4" fmla="*/ 0 w 8920158"/>
              <a:gd name="connsiteY4" fmla="*/ 19786800 h 19800272"/>
              <a:gd name="connsiteX5" fmla="*/ 31361 w 8920158"/>
              <a:gd name="connsiteY5" fmla="*/ 1613624 h 19800272"/>
              <a:gd name="connsiteX6" fmla="*/ 1644985 w 8920158"/>
              <a:gd name="connsiteY6" fmla="*/ 0 h 19800272"/>
              <a:gd name="connsiteX0" fmla="*/ 1644985 w 8920157"/>
              <a:gd name="connsiteY0" fmla="*/ 0 h 19800272"/>
              <a:gd name="connsiteX1" fmla="*/ 4569494 w 8920157"/>
              <a:gd name="connsiteY1" fmla="*/ 0 h 19800272"/>
              <a:gd name="connsiteX2" fmla="*/ 4891701 w 8920157"/>
              <a:gd name="connsiteY2" fmla="*/ 0 h 19800272"/>
              <a:gd name="connsiteX3" fmla="*/ 8920150 w 8920157"/>
              <a:gd name="connsiteY3" fmla="*/ 19800272 h 19800272"/>
              <a:gd name="connsiteX4" fmla="*/ 0 w 8920157"/>
              <a:gd name="connsiteY4" fmla="*/ 19786800 h 19800272"/>
              <a:gd name="connsiteX5" fmla="*/ 31361 w 8920157"/>
              <a:gd name="connsiteY5" fmla="*/ 1613624 h 19800272"/>
              <a:gd name="connsiteX6" fmla="*/ 1644985 w 8920157"/>
              <a:gd name="connsiteY6" fmla="*/ 0 h 19800272"/>
              <a:gd name="connsiteX0" fmla="*/ 1644985 w 4891701"/>
              <a:gd name="connsiteY0" fmla="*/ 0 h 19800275"/>
              <a:gd name="connsiteX1" fmla="*/ 4569494 w 4891701"/>
              <a:gd name="connsiteY1" fmla="*/ 0 h 19800275"/>
              <a:gd name="connsiteX2" fmla="*/ 4891701 w 4891701"/>
              <a:gd name="connsiteY2" fmla="*/ 0 h 19800275"/>
              <a:gd name="connsiteX3" fmla="*/ 4645862 w 4891701"/>
              <a:gd name="connsiteY3" fmla="*/ 19800275 h 19800275"/>
              <a:gd name="connsiteX4" fmla="*/ 0 w 4891701"/>
              <a:gd name="connsiteY4" fmla="*/ 19786800 h 19800275"/>
              <a:gd name="connsiteX5" fmla="*/ 31361 w 4891701"/>
              <a:gd name="connsiteY5" fmla="*/ 1613624 h 19800275"/>
              <a:gd name="connsiteX6" fmla="*/ 1644985 w 4891701"/>
              <a:gd name="connsiteY6" fmla="*/ 0 h 19800275"/>
              <a:gd name="connsiteX0" fmla="*/ 1644985 w 4891701"/>
              <a:gd name="connsiteY0" fmla="*/ 0 h 19789643"/>
              <a:gd name="connsiteX1" fmla="*/ 4569494 w 4891701"/>
              <a:gd name="connsiteY1" fmla="*/ 0 h 19789643"/>
              <a:gd name="connsiteX2" fmla="*/ 4891701 w 4891701"/>
              <a:gd name="connsiteY2" fmla="*/ 0 h 19789643"/>
              <a:gd name="connsiteX3" fmla="*/ 4667127 w 4891701"/>
              <a:gd name="connsiteY3" fmla="*/ 19789643 h 19789643"/>
              <a:gd name="connsiteX4" fmla="*/ 0 w 4891701"/>
              <a:gd name="connsiteY4" fmla="*/ 19786800 h 19789643"/>
              <a:gd name="connsiteX5" fmla="*/ 31361 w 4891701"/>
              <a:gd name="connsiteY5" fmla="*/ 1613624 h 19789643"/>
              <a:gd name="connsiteX6" fmla="*/ 1644985 w 4891701"/>
              <a:gd name="connsiteY6" fmla="*/ 0 h 19789643"/>
              <a:gd name="connsiteX0" fmla="*/ 1644985 w 4891701"/>
              <a:gd name="connsiteY0" fmla="*/ 0 h 19789643"/>
              <a:gd name="connsiteX1" fmla="*/ 3846480 w 4891701"/>
              <a:gd name="connsiteY1" fmla="*/ 0 h 19789643"/>
              <a:gd name="connsiteX2" fmla="*/ 4891701 w 4891701"/>
              <a:gd name="connsiteY2" fmla="*/ 0 h 19789643"/>
              <a:gd name="connsiteX3" fmla="*/ 4667127 w 4891701"/>
              <a:gd name="connsiteY3" fmla="*/ 19789643 h 19789643"/>
              <a:gd name="connsiteX4" fmla="*/ 0 w 4891701"/>
              <a:gd name="connsiteY4" fmla="*/ 19786800 h 19789643"/>
              <a:gd name="connsiteX5" fmla="*/ 31361 w 4891701"/>
              <a:gd name="connsiteY5" fmla="*/ 1613624 h 19789643"/>
              <a:gd name="connsiteX6" fmla="*/ 1644985 w 4891701"/>
              <a:gd name="connsiteY6" fmla="*/ 0 h 19789643"/>
              <a:gd name="connsiteX0" fmla="*/ 1644985 w 4667184"/>
              <a:gd name="connsiteY0" fmla="*/ 0 h 19789643"/>
              <a:gd name="connsiteX1" fmla="*/ 3846480 w 4667184"/>
              <a:gd name="connsiteY1" fmla="*/ 0 h 19789643"/>
              <a:gd name="connsiteX2" fmla="*/ 4179320 w 4667184"/>
              <a:gd name="connsiteY2" fmla="*/ 10633 h 19789643"/>
              <a:gd name="connsiteX3" fmla="*/ 4667127 w 4667184"/>
              <a:gd name="connsiteY3" fmla="*/ 19789643 h 19789643"/>
              <a:gd name="connsiteX4" fmla="*/ 0 w 4667184"/>
              <a:gd name="connsiteY4" fmla="*/ 19786800 h 19789643"/>
              <a:gd name="connsiteX5" fmla="*/ 31361 w 4667184"/>
              <a:gd name="connsiteY5" fmla="*/ 1613624 h 19789643"/>
              <a:gd name="connsiteX6" fmla="*/ 1644985 w 4667184"/>
              <a:gd name="connsiteY6" fmla="*/ 0 h 19789643"/>
              <a:gd name="connsiteX0" fmla="*/ 1644985 w 4669085"/>
              <a:gd name="connsiteY0" fmla="*/ 0 h 19789643"/>
              <a:gd name="connsiteX1" fmla="*/ 3846480 w 4669085"/>
              <a:gd name="connsiteY1" fmla="*/ 0 h 19789643"/>
              <a:gd name="connsiteX2" fmla="*/ 4668418 w 4669085"/>
              <a:gd name="connsiteY2" fmla="*/ 0 h 19789643"/>
              <a:gd name="connsiteX3" fmla="*/ 4667127 w 4669085"/>
              <a:gd name="connsiteY3" fmla="*/ 19789643 h 19789643"/>
              <a:gd name="connsiteX4" fmla="*/ 0 w 4669085"/>
              <a:gd name="connsiteY4" fmla="*/ 19786800 h 19789643"/>
              <a:gd name="connsiteX5" fmla="*/ 31361 w 4669085"/>
              <a:gd name="connsiteY5" fmla="*/ 1613624 h 19789643"/>
              <a:gd name="connsiteX6" fmla="*/ 1644985 w 4669085"/>
              <a:gd name="connsiteY6" fmla="*/ 0 h 19789643"/>
              <a:gd name="connsiteX0" fmla="*/ 1644985 w 4668418"/>
              <a:gd name="connsiteY0" fmla="*/ 0 h 19786800"/>
              <a:gd name="connsiteX1" fmla="*/ 3846480 w 4668418"/>
              <a:gd name="connsiteY1" fmla="*/ 0 h 19786800"/>
              <a:gd name="connsiteX2" fmla="*/ 4668418 w 4668418"/>
              <a:gd name="connsiteY2" fmla="*/ 0 h 19786800"/>
              <a:gd name="connsiteX3" fmla="*/ 3092327 w 4668418"/>
              <a:gd name="connsiteY3" fmla="*/ 19307044 h 19786800"/>
              <a:gd name="connsiteX4" fmla="*/ 0 w 4668418"/>
              <a:gd name="connsiteY4" fmla="*/ 19786800 h 19786800"/>
              <a:gd name="connsiteX5" fmla="*/ 31361 w 4668418"/>
              <a:gd name="connsiteY5" fmla="*/ 1613624 h 19786800"/>
              <a:gd name="connsiteX6" fmla="*/ 1644985 w 4668418"/>
              <a:gd name="connsiteY6" fmla="*/ 0 h 19786800"/>
              <a:gd name="connsiteX0" fmla="*/ 1644985 w 4668418"/>
              <a:gd name="connsiteY0" fmla="*/ 0 h 19789644"/>
              <a:gd name="connsiteX1" fmla="*/ 3846480 w 4668418"/>
              <a:gd name="connsiteY1" fmla="*/ 0 h 19789644"/>
              <a:gd name="connsiteX2" fmla="*/ 4668418 w 4668418"/>
              <a:gd name="connsiteY2" fmla="*/ 0 h 19789644"/>
              <a:gd name="connsiteX3" fmla="*/ 3524127 w 4668418"/>
              <a:gd name="connsiteY3" fmla="*/ 19789644 h 19789644"/>
              <a:gd name="connsiteX4" fmla="*/ 0 w 4668418"/>
              <a:gd name="connsiteY4" fmla="*/ 19786800 h 19789644"/>
              <a:gd name="connsiteX5" fmla="*/ 31361 w 4668418"/>
              <a:gd name="connsiteY5" fmla="*/ 1613624 h 19789644"/>
              <a:gd name="connsiteX6" fmla="*/ 1644985 w 4668418"/>
              <a:gd name="connsiteY6" fmla="*/ 0 h 19789644"/>
              <a:gd name="connsiteX0" fmla="*/ 1644985 w 4668418"/>
              <a:gd name="connsiteY0" fmla="*/ 0 h 19789644"/>
              <a:gd name="connsiteX1" fmla="*/ 2576480 w 4668418"/>
              <a:gd name="connsiteY1" fmla="*/ 0 h 19789644"/>
              <a:gd name="connsiteX2" fmla="*/ 4668418 w 4668418"/>
              <a:gd name="connsiteY2" fmla="*/ 0 h 19789644"/>
              <a:gd name="connsiteX3" fmla="*/ 3524127 w 4668418"/>
              <a:gd name="connsiteY3" fmla="*/ 19789644 h 19789644"/>
              <a:gd name="connsiteX4" fmla="*/ 0 w 4668418"/>
              <a:gd name="connsiteY4" fmla="*/ 19786800 h 19789644"/>
              <a:gd name="connsiteX5" fmla="*/ 31361 w 4668418"/>
              <a:gd name="connsiteY5" fmla="*/ 1613624 h 19789644"/>
              <a:gd name="connsiteX6" fmla="*/ 1644985 w 4668418"/>
              <a:gd name="connsiteY6" fmla="*/ 0 h 19789644"/>
              <a:gd name="connsiteX0" fmla="*/ 1644985 w 3524177"/>
              <a:gd name="connsiteY0" fmla="*/ 25400 h 19815044"/>
              <a:gd name="connsiteX1" fmla="*/ 2576480 w 3524177"/>
              <a:gd name="connsiteY1" fmla="*/ 25400 h 19815044"/>
              <a:gd name="connsiteX2" fmla="*/ 2966618 w 3524177"/>
              <a:gd name="connsiteY2" fmla="*/ 0 h 19815044"/>
              <a:gd name="connsiteX3" fmla="*/ 3524127 w 3524177"/>
              <a:gd name="connsiteY3" fmla="*/ 19815044 h 19815044"/>
              <a:gd name="connsiteX4" fmla="*/ 0 w 3524177"/>
              <a:gd name="connsiteY4" fmla="*/ 19812200 h 19815044"/>
              <a:gd name="connsiteX5" fmla="*/ 31361 w 3524177"/>
              <a:gd name="connsiteY5" fmla="*/ 1639024 h 19815044"/>
              <a:gd name="connsiteX6" fmla="*/ 1644985 w 3524177"/>
              <a:gd name="connsiteY6" fmla="*/ 25400 h 19815044"/>
              <a:gd name="connsiteX0" fmla="*/ 1644985 w 3550818"/>
              <a:gd name="connsiteY0" fmla="*/ 0 h 19789644"/>
              <a:gd name="connsiteX1" fmla="*/ 2576480 w 3550818"/>
              <a:gd name="connsiteY1" fmla="*/ 0 h 19789644"/>
              <a:gd name="connsiteX2" fmla="*/ 3550818 w 3550818"/>
              <a:gd name="connsiteY2" fmla="*/ 76200 h 19789644"/>
              <a:gd name="connsiteX3" fmla="*/ 3524127 w 3550818"/>
              <a:gd name="connsiteY3" fmla="*/ 19789644 h 19789644"/>
              <a:gd name="connsiteX4" fmla="*/ 0 w 3550818"/>
              <a:gd name="connsiteY4" fmla="*/ 19786800 h 19789644"/>
              <a:gd name="connsiteX5" fmla="*/ 31361 w 3550818"/>
              <a:gd name="connsiteY5" fmla="*/ 1613624 h 19789644"/>
              <a:gd name="connsiteX6" fmla="*/ 1644985 w 3550818"/>
              <a:gd name="connsiteY6" fmla="*/ 0 h 19789644"/>
              <a:gd name="connsiteX0" fmla="*/ 1644985 w 3525318"/>
              <a:gd name="connsiteY0" fmla="*/ 0 h 19789644"/>
              <a:gd name="connsiteX1" fmla="*/ 2576480 w 3525318"/>
              <a:gd name="connsiteY1" fmla="*/ 0 h 19789644"/>
              <a:gd name="connsiteX2" fmla="*/ 3516094 w 3525318"/>
              <a:gd name="connsiteY2" fmla="*/ 6752 h 19789644"/>
              <a:gd name="connsiteX3" fmla="*/ 3524127 w 3525318"/>
              <a:gd name="connsiteY3" fmla="*/ 19789644 h 19789644"/>
              <a:gd name="connsiteX4" fmla="*/ 0 w 3525318"/>
              <a:gd name="connsiteY4" fmla="*/ 19786800 h 19789644"/>
              <a:gd name="connsiteX5" fmla="*/ 31361 w 3525318"/>
              <a:gd name="connsiteY5" fmla="*/ 1613624 h 19789644"/>
              <a:gd name="connsiteX6" fmla="*/ 1644985 w 3525318"/>
              <a:gd name="connsiteY6" fmla="*/ 0 h 19789644"/>
              <a:gd name="connsiteX0" fmla="*/ 1644985 w 3524216"/>
              <a:gd name="connsiteY0" fmla="*/ 0 h 19789644"/>
              <a:gd name="connsiteX1" fmla="*/ 2576480 w 3524216"/>
              <a:gd name="connsiteY1" fmla="*/ 0 h 19789644"/>
              <a:gd name="connsiteX2" fmla="*/ 3215152 w 3524216"/>
              <a:gd name="connsiteY2" fmla="*/ 29901 h 19789644"/>
              <a:gd name="connsiteX3" fmla="*/ 3524127 w 3524216"/>
              <a:gd name="connsiteY3" fmla="*/ 19789644 h 19789644"/>
              <a:gd name="connsiteX4" fmla="*/ 0 w 3524216"/>
              <a:gd name="connsiteY4" fmla="*/ 19786800 h 19789644"/>
              <a:gd name="connsiteX5" fmla="*/ 31361 w 3524216"/>
              <a:gd name="connsiteY5" fmla="*/ 1613624 h 19789644"/>
              <a:gd name="connsiteX6" fmla="*/ 1644985 w 3524216"/>
              <a:gd name="connsiteY6" fmla="*/ 0 h 19789644"/>
              <a:gd name="connsiteX0" fmla="*/ 1644985 w 3527668"/>
              <a:gd name="connsiteY0" fmla="*/ 27972 h 19817616"/>
              <a:gd name="connsiteX1" fmla="*/ 2576480 w 3527668"/>
              <a:gd name="connsiteY1" fmla="*/ 27972 h 19817616"/>
              <a:gd name="connsiteX2" fmla="*/ 3527668 w 3527668"/>
              <a:gd name="connsiteY2" fmla="*/ 0 h 19817616"/>
              <a:gd name="connsiteX3" fmla="*/ 3524127 w 3527668"/>
              <a:gd name="connsiteY3" fmla="*/ 19817616 h 19817616"/>
              <a:gd name="connsiteX4" fmla="*/ 0 w 3527668"/>
              <a:gd name="connsiteY4" fmla="*/ 19814772 h 19817616"/>
              <a:gd name="connsiteX5" fmla="*/ 31361 w 3527668"/>
              <a:gd name="connsiteY5" fmla="*/ 1641596 h 19817616"/>
              <a:gd name="connsiteX6" fmla="*/ 1644985 w 3527668"/>
              <a:gd name="connsiteY6" fmla="*/ 27972 h 19817616"/>
              <a:gd name="connsiteX0" fmla="*/ 1644985 w 3524311"/>
              <a:gd name="connsiteY0" fmla="*/ 0 h 19789644"/>
              <a:gd name="connsiteX1" fmla="*/ 2576480 w 3524311"/>
              <a:gd name="connsiteY1" fmla="*/ 0 h 19789644"/>
              <a:gd name="connsiteX2" fmla="*/ 3383735 w 3524311"/>
              <a:gd name="connsiteY2" fmla="*/ 124428 h 19789644"/>
              <a:gd name="connsiteX3" fmla="*/ 3524127 w 3524311"/>
              <a:gd name="connsiteY3" fmla="*/ 19789644 h 19789644"/>
              <a:gd name="connsiteX4" fmla="*/ 0 w 3524311"/>
              <a:gd name="connsiteY4" fmla="*/ 19786800 h 19789644"/>
              <a:gd name="connsiteX5" fmla="*/ 31361 w 3524311"/>
              <a:gd name="connsiteY5" fmla="*/ 1613624 h 19789644"/>
              <a:gd name="connsiteX6" fmla="*/ 1644985 w 3524311"/>
              <a:gd name="connsiteY6" fmla="*/ 0 h 19789644"/>
              <a:gd name="connsiteX0" fmla="*/ 1644985 w 3525495"/>
              <a:gd name="connsiteY0" fmla="*/ 2572 h 19792216"/>
              <a:gd name="connsiteX1" fmla="*/ 2576480 w 3525495"/>
              <a:gd name="connsiteY1" fmla="*/ 2572 h 19792216"/>
              <a:gd name="connsiteX2" fmla="*/ 3519201 w 3525495"/>
              <a:gd name="connsiteY2" fmla="*/ 0 h 19792216"/>
              <a:gd name="connsiteX3" fmla="*/ 3524127 w 3525495"/>
              <a:gd name="connsiteY3" fmla="*/ 19792216 h 19792216"/>
              <a:gd name="connsiteX4" fmla="*/ 0 w 3525495"/>
              <a:gd name="connsiteY4" fmla="*/ 19789372 h 19792216"/>
              <a:gd name="connsiteX5" fmla="*/ 31361 w 3525495"/>
              <a:gd name="connsiteY5" fmla="*/ 1616196 h 19792216"/>
              <a:gd name="connsiteX6" fmla="*/ 1644985 w 3525495"/>
              <a:gd name="connsiteY6" fmla="*/ 2572 h 1979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5495" h="19792216">
                <a:moveTo>
                  <a:pt x="1644985" y="2572"/>
                </a:moveTo>
                <a:lnTo>
                  <a:pt x="2576480" y="2572"/>
                </a:lnTo>
                <a:lnTo>
                  <a:pt x="3519201" y="0"/>
                </a:lnTo>
                <a:cubicBezTo>
                  <a:pt x="3512980" y="3707601"/>
                  <a:pt x="3530348" y="16084615"/>
                  <a:pt x="3524127" y="19792216"/>
                </a:cubicBezTo>
                <a:lnTo>
                  <a:pt x="0" y="19789372"/>
                </a:lnTo>
                <a:cubicBezTo>
                  <a:pt x="12441" y="13696053"/>
                  <a:pt x="18920" y="7709515"/>
                  <a:pt x="31361" y="1616196"/>
                </a:cubicBezTo>
                <a:cubicBezTo>
                  <a:pt x="31361" y="725016"/>
                  <a:pt x="753805" y="2572"/>
                  <a:pt x="1644985" y="2572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243531927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Пользовательский маке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39544348-D1C4-844F-839F-D80189AD6AF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Прямоугольник с одним усеченным и одним скругленным углом 1">
            <a:extLst>
              <a:ext uri="{FF2B5EF4-FFF2-40B4-BE49-F238E27FC236}">
                <a16:creationId xmlns:a16="http://schemas.microsoft.com/office/drawing/2014/main" id="{A0C0633E-7D02-9BD0-5B06-156B9D81D7A7}"/>
              </a:ext>
            </a:extLst>
          </p:cNvPr>
          <p:cNvSpPr/>
          <p:nvPr userDrawn="1"/>
        </p:nvSpPr>
        <p:spPr>
          <a:xfrm rot="16200000">
            <a:off x="7009946" y="-7023472"/>
            <a:ext cx="5786685" cy="19806580"/>
          </a:xfrm>
          <a:custGeom>
            <a:avLst/>
            <a:gdLst>
              <a:gd name="connsiteX0" fmla="*/ 1613624 w 4538133"/>
              <a:gd name="connsiteY0" fmla="*/ 0 h 11160126"/>
              <a:gd name="connsiteX1" fmla="*/ 4538133 w 4538133"/>
              <a:gd name="connsiteY1" fmla="*/ 0 h 11160126"/>
              <a:gd name="connsiteX2" fmla="*/ 4538133 w 4538133"/>
              <a:gd name="connsiteY2" fmla="*/ 0 h 11160126"/>
              <a:gd name="connsiteX3" fmla="*/ 4538133 w 4538133"/>
              <a:gd name="connsiteY3" fmla="*/ 11160126 h 11160126"/>
              <a:gd name="connsiteX4" fmla="*/ 0 w 4538133"/>
              <a:gd name="connsiteY4" fmla="*/ 11160126 h 11160126"/>
              <a:gd name="connsiteX5" fmla="*/ 0 w 4538133"/>
              <a:gd name="connsiteY5" fmla="*/ 1613624 h 11160126"/>
              <a:gd name="connsiteX6" fmla="*/ 1613624 w 4538133"/>
              <a:gd name="connsiteY6" fmla="*/ 0 h 11160126"/>
              <a:gd name="connsiteX0" fmla="*/ 1613624 w 6740157"/>
              <a:gd name="connsiteY0" fmla="*/ 0 h 11160126"/>
              <a:gd name="connsiteX1" fmla="*/ 4538133 w 6740157"/>
              <a:gd name="connsiteY1" fmla="*/ 0 h 11160126"/>
              <a:gd name="connsiteX2" fmla="*/ 4538133 w 6740157"/>
              <a:gd name="connsiteY2" fmla="*/ 0 h 11160126"/>
              <a:gd name="connsiteX3" fmla="*/ 6740157 w 6740157"/>
              <a:gd name="connsiteY3" fmla="*/ 11141465 h 11160126"/>
              <a:gd name="connsiteX4" fmla="*/ 0 w 6740157"/>
              <a:gd name="connsiteY4" fmla="*/ 11160126 h 11160126"/>
              <a:gd name="connsiteX5" fmla="*/ 0 w 6740157"/>
              <a:gd name="connsiteY5" fmla="*/ 1613624 h 11160126"/>
              <a:gd name="connsiteX6" fmla="*/ 1613624 w 6740157"/>
              <a:gd name="connsiteY6" fmla="*/ 0 h 11160126"/>
              <a:gd name="connsiteX0" fmla="*/ 1613624 w 6740157"/>
              <a:gd name="connsiteY0" fmla="*/ 0 h 11160126"/>
              <a:gd name="connsiteX1" fmla="*/ 4538133 w 6740157"/>
              <a:gd name="connsiteY1" fmla="*/ 0 h 11160126"/>
              <a:gd name="connsiteX2" fmla="*/ 6665512 w 6740157"/>
              <a:gd name="connsiteY2" fmla="*/ 0 h 11160126"/>
              <a:gd name="connsiteX3" fmla="*/ 6740157 w 6740157"/>
              <a:gd name="connsiteY3" fmla="*/ 11141465 h 11160126"/>
              <a:gd name="connsiteX4" fmla="*/ 0 w 6740157"/>
              <a:gd name="connsiteY4" fmla="*/ 11160126 h 11160126"/>
              <a:gd name="connsiteX5" fmla="*/ 0 w 6740157"/>
              <a:gd name="connsiteY5" fmla="*/ 1613624 h 11160126"/>
              <a:gd name="connsiteX6" fmla="*/ 1613624 w 6740157"/>
              <a:gd name="connsiteY6" fmla="*/ 0 h 11160126"/>
              <a:gd name="connsiteX0" fmla="*/ 1613624 w 6665512"/>
              <a:gd name="connsiteY0" fmla="*/ 0 h 11160126"/>
              <a:gd name="connsiteX1" fmla="*/ 4538133 w 6665512"/>
              <a:gd name="connsiteY1" fmla="*/ 0 h 11160126"/>
              <a:gd name="connsiteX2" fmla="*/ 6665512 w 6665512"/>
              <a:gd name="connsiteY2" fmla="*/ 0 h 11160126"/>
              <a:gd name="connsiteX3" fmla="*/ 5919063 w 6665512"/>
              <a:gd name="connsiteY3" fmla="*/ 11104143 h 11160126"/>
              <a:gd name="connsiteX4" fmla="*/ 0 w 6665512"/>
              <a:gd name="connsiteY4" fmla="*/ 11160126 h 11160126"/>
              <a:gd name="connsiteX5" fmla="*/ 0 w 6665512"/>
              <a:gd name="connsiteY5" fmla="*/ 1613624 h 11160126"/>
              <a:gd name="connsiteX6" fmla="*/ 1613624 w 6665512"/>
              <a:gd name="connsiteY6" fmla="*/ 0 h 11160126"/>
              <a:gd name="connsiteX0" fmla="*/ 1613624 w 6665512"/>
              <a:gd name="connsiteY0" fmla="*/ 0 h 11160126"/>
              <a:gd name="connsiteX1" fmla="*/ 4538133 w 6665512"/>
              <a:gd name="connsiteY1" fmla="*/ 0 h 11160126"/>
              <a:gd name="connsiteX2" fmla="*/ 6665512 w 6665512"/>
              <a:gd name="connsiteY2" fmla="*/ 0 h 11160126"/>
              <a:gd name="connsiteX3" fmla="*/ 6646850 w 6665512"/>
              <a:gd name="connsiteY3" fmla="*/ 11122804 h 11160126"/>
              <a:gd name="connsiteX4" fmla="*/ 0 w 6665512"/>
              <a:gd name="connsiteY4" fmla="*/ 11160126 h 11160126"/>
              <a:gd name="connsiteX5" fmla="*/ 0 w 6665512"/>
              <a:gd name="connsiteY5" fmla="*/ 1613624 h 11160126"/>
              <a:gd name="connsiteX6" fmla="*/ 1613624 w 6665512"/>
              <a:gd name="connsiteY6" fmla="*/ 0 h 11160126"/>
              <a:gd name="connsiteX0" fmla="*/ 1650946 w 6702834"/>
              <a:gd name="connsiteY0" fmla="*/ 0 h 19893580"/>
              <a:gd name="connsiteX1" fmla="*/ 4575455 w 6702834"/>
              <a:gd name="connsiteY1" fmla="*/ 0 h 19893580"/>
              <a:gd name="connsiteX2" fmla="*/ 6702834 w 6702834"/>
              <a:gd name="connsiteY2" fmla="*/ 0 h 19893580"/>
              <a:gd name="connsiteX3" fmla="*/ 6684172 w 6702834"/>
              <a:gd name="connsiteY3" fmla="*/ 11122804 h 19893580"/>
              <a:gd name="connsiteX4" fmla="*/ 0 w 6702834"/>
              <a:gd name="connsiteY4" fmla="*/ 19893580 h 19893580"/>
              <a:gd name="connsiteX5" fmla="*/ 37322 w 6702834"/>
              <a:gd name="connsiteY5" fmla="*/ 1613624 h 19893580"/>
              <a:gd name="connsiteX6" fmla="*/ 1650946 w 6702834"/>
              <a:gd name="connsiteY6" fmla="*/ 0 h 19893580"/>
              <a:gd name="connsiteX0" fmla="*/ 1650946 w 6702834"/>
              <a:gd name="connsiteY0" fmla="*/ 0 h 19893580"/>
              <a:gd name="connsiteX1" fmla="*/ 4575455 w 6702834"/>
              <a:gd name="connsiteY1" fmla="*/ 0 h 19893580"/>
              <a:gd name="connsiteX2" fmla="*/ 6702834 w 6702834"/>
              <a:gd name="connsiteY2" fmla="*/ 0 h 19893580"/>
              <a:gd name="connsiteX3" fmla="*/ 6665511 w 6702834"/>
              <a:gd name="connsiteY3" fmla="*/ 19800273 h 19893580"/>
              <a:gd name="connsiteX4" fmla="*/ 0 w 6702834"/>
              <a:gd name="connsiteY4" fmla="*/ 19893580 h 19893580"/>
              <a:gd name="connsiteX5" fmla="*/ 37322 w 6702834"/>
              <a:gd name="connsiteY5" fmla="*/ 1613624 h 19893580"/>
              <a:gd name="connsiteX6" fmla="*/ 1650946 w 6702834"/>
              <a:gd name="connsiteY6" fmla="*/ 0 h 19893580"/>
              <a:gd name="connsiteX0" fmla="*/ 1632285 w 6684173"/>
              <a:gd name="connsiteY0" fmla="*/ 0 h 19837596"/>
              <a:gd name="connsiteX1" fmla="*/ 4556794 w 6684173"/>
              <a:gd name="connsiteY1" fmla="*/ 0 h 19837596"/>
              <a:gd name="connsiteX2" fmla="*/ 6684173 w 6684173"/>
              <a:gd name="connsiteY2" fmla="*/ 0 h 19837596"/>
              <a:gd name="connsiteX3" fmla="*/ 6646850 w 6684173"/>
              <a:gd name="connsiteY3" fmla="*/ 19800273 h 19837596"/>
              <a:gd name="connsiteX4" fmla="*/ 0 w 6684173"/>
              <a:gd name="connsiteY4" fmla="*/ 19837596 h 19837596"/>
              <a:gd name="connsiteX5" fmla="*/ 18661 w 6684173"/>
              <a:gd name="connsiteY5" fmla="*/ 1613624 h 19837596"/>
              <a:gd name="connsiteX6" fmla="*/ 1632285 w 6684173"/>
              <a:gd name="connsiteY6" fmla="*/ 0 h 19837596"/>
              <a:gd name="connsiteX0" fmla="*/ 1644985 w 6696873"/>
              <a:gd name="connsiteY0" fmla="*/ 0 h 19800273"/>
              <a:gd name="connsiteX1" fmla="*/ 4569494 w 6696873"/>
              <a:gd name="connsiteY1" fmla="*/ 0 h 19800273"/>
              <a:gd name="connsiteX2" fmla="*/ 6696873 w 6696873"/>
              <a:gd name="connsiteY2" fmla="*/ 0 h 19800273"/>
              <a:gd name="connsiteX3" fmla="*/ 6659550 w 6696873"/>
              <a:gd name="connsiteY3" fmla="*/ 19800273 h 19800273"/>
              <a:gd name="connsiteX4" fmla="*/ 0 w 6696873"/>
              <a:gd name="connsiteY4" fmla="*/ 19774099 h 19800273"/>
              <a:gd name="connsiteX5" fmla="*/ 31361 w 6696873"/>
              <a:gd name="connsiteY5" fmla="*/ 1613624 h 19800273"/>
              <a:gd name="connsiteX6" fmla="*/ 1644985 w 6696873"/>
              <a:gd name="connsiteY6" fmla="*/ 0 h 19800273"/>
              <a:gd name="connsiteX0" fmla="*/ 1644985 w 6696873"/>
              <a:gd name="connsiteY0" fmla="*/ 0 h 19800273"/>
              <a:gd name="connsiteX1" fmla="*/ 4569494 w 6696873"/>
              <a:gd name="connsiteY1" fmla="*/ 0 h 19800273"/>
              <a:gd name="connsiteX2" fmla="*/ 6696873 w 6696873"/>
              <a:gd name="connsiteY2" fmla="*/ 0 h 19800273"/>
              <a:gd name="connsiteX3" fmla="*/ 6659550 w 6696873"/>
              <a:gd name="connsiteY3" fmla="*/ 19800273 h 19800273"/>
              <a:gd name="connsiteX4" fmla="*/ 0 w 6696873"/>
              <a:gd name="connsiteY4" fmla="*/ 19786800 h 19800273"/>
              <a:gd name="connsiteX5" fmla="*/ 31361 w 6696873"/>
              <a:gd name="connsiteY5" fmla="*/ 1613624 h 19800273"/>
              <a:gd name="connsiteX6" fmla="*/ 1644985 w 6696873"/>
              <a:gd name="connsiteY6" fmla="*/ 0 h 19800273"/>
              <a:gd name="connsiteX0" fmla="*/ 1644985 w 8920162"/>
              <a:gd name="connsiteY0" fmla="*/ 0 h 19800272"/>
              <a:gd name="connsiteX1" fmla="*/ 4569494 w 8920162"/>
              <a:gd name="connsiteY1" fmla="*/ 0 h 19800272"/>
              <a:gd name="connsiteX2" fmla="*/ 6696873 w 8920162"/>
              <a:gd name="connsiteY2" fmla="*/ 0 h 19800272"/>
              <a:gd name="connsiteX3" fmla="*/ 8920150 w 8920162"/>
              <a:gd name="connsiteY3" fmla="*/ 19800272 h 19800272"/>
              <a:gd name="connsiteX4" fmla="*/ 0 w 8920162"/>
              <a:gd name="connsiteY4" fmla="*/ 19786800 h 19800272"/>
              <a:gd name="connsiteX5" fmla="*/ 31361 w 8920162"/>
              <a:gd name="connsiteY5" fmla="*/ 1613624 h 19800272"/>
              <a:gd name="connsiteX6" fmla="*/ 1644985 w 8920162"/>
              <a:gd name="connsiteY6" fmla="*/ 0 h 19800272"/>
              <a:gd name="connsiteX0" fmla="*/ 1644985 w 8932073"/>
              <a:gd name="connsiteY0" fmla="*/ 0 h 19800272"/>
              <a:gd name="connsiteX1" fmla="*/ 4569494 w 8932073"/>
              <a:gd name="connsiteY1" fmla="*/ 0 h 19800272"/>
              <a:gd name="connsiteX2" fmla="*/ 8932073 w 8932073"/>
              <a:gd name="connsiteY2" fmla="*/ 0 h 19800272"/>
              <a:gd name="connsiteX3" fmla="*/ 8920150 w 8932073"/>
              <a:gd name="connsiteY3" fmla="*/ 19800272 h 19800272"/>
              <a:gd name="connsiteX4" fmla="*/ 0 w 8932073"/>
              <a:gd name="connsiteY4" fmla="*/ 19786800 h 19800272"/>
              <a:gd name="connsiteX5" fmla="*/ 31361 w 8932073"/>
              <a:gd name="connsiteY5" fmla="*/ 1613624 h 19800272"/>
              <a:gd name="connsiteX6" fmla="*/ 1644985 w 8932073"/>
              <a:gd name="connsiteY6" fmla="*/ 0 h 19800272"/>
              <a:gd name="connsiteX0" fmla="*/ 1644985 w 8920158"/>
              <a:gd name="connsiteY0" fmla="*/ 0 h 19800272"/>
              <a:gd name="connsiteX1" fmla="*/ 4569494 w 8920158"/>
              <a:gd name="connsiteY1" fmla="*/ 0 h 19800272"/>
              <a:gd name="connsiteX2" fmla="*/ 5359534 w 8920158"/>
              <a:gd name="connsiteY2" fmla="*/ 21265 h 19800272"/>
              <a:gd name="connsiteX3" fmla="*/ 8920150 w 8920158"/>
              <a:gd name="connsiteY3" fmla="*/ 19800272 h 19800272"/>
              <a:gd name="connsiteX4" fmla="*/ 0 w 8920158"/>
              <a:gd name="connsiteY4" fmla="*/ 19786800 h 19800272"/>
              <a:gd name="connsiteX5" fmla="*/ 31361 w 8920158"/>
              <a:gd name="connsiteY5" fmla="*/ 1613624 h 19800272"/>
              <a:gd name="connsiteX6" fmla="*/ 1644985 w 8920158"/>
              <a:gd name="connsiteY6" fmla="*/ 0 h 19800272"/>
              <a:gd name="connsiteX0" fmla="*/ 1644985 w 8920157"/>
              <a:gd name="connsiteY0" fmla="*/ 0 h 19800272"/>
              <a:gd name="connsiteX1" fmla="*/ 4569494 w 8920157"/>
              <a:gd name="connsiteY1" fmla="*/ 0 h 19800272"/>
              <a:gd name="connsiteX2" fmla="*/ 4891701 w 8920157"/>
              <a:gd name="connsiteY2" fmla="*/ 0 h 19800272"/>
              <a:gd name="connsiteX3" fmla="*/ 8920150 w 8920157"/>
              <a:gd name="connsiteY3" fmla="*/ 19800272 h 19800272"/>
              <a:gd name="connsiteX4" fmla="*/ 0 w 8920157"/>
              <a:gd name="connsiteY4" fmla="*/ 19786800 h 19800272"/>
              <a:gd name="connsiteX5" fmla="*/ 31361 w 8920157"/>
              <a:gd name="connsiteY5" fmla="*/ 1613624 h 19800272"/>
              <a:gd name="connsiteX6" fmla="*/ 1644985 w 8920157"/>
              <a:gd name="connsiteY6" fmla="*/ 0 h 19800272"/>
              <a:gd name="connsiteX0" fmla="*/ 1644985 w 4891701"/>
              <a:gd name="connsiteY0" fmla="*/ 0 h 19800275"/>
              <a:gd name="connsiteX1" fmla="*/ 4569494 w 4891701"/>
              <a:gd name="connsiteY1" fmla="*/ 0 h 19800275"/>
              <a:gd name="connsiteX2" fmla="*/ 4891701 w 4891701"/>
              <a:gd name="connsiteY2" fmla="*/ 0 h 19800275"/>
              <a:gd name="connsiteX3" fmla="*/ 4645862 w 4891701"/>
              <a:gd name="connsiteY3" fmla="*/ 19800275 h 19800275"/>
              <a:gd name="connsiteX4" fmla="*/ 0 w 4891701"/>
              <a:gd name="connsiteY4" fmla="*/ 19786800 h 19800275"/>
              <a:gd name="connsiteX5" fmla="*/ 31361 w 4891701"/>
              <a:gd name="connsiteY5" fmla="*/ 1613624 h 19800275"/>
              <a:gd name="connsiteX6" fmla="*/ 1644985 w 4891701"/>
              <a:gd name="connsiteY6" fmla="*/ 0 h 19800275"/>
              <a:gd name="connsiteX0" fmla="*/ 1644985 w 4891701"/>
              <a:gd name="connsiteY0" fmla="*/ 0 h 19789643"/>
              <a:gd name="connsiteX1" fmla="*/ 4569494 w 4891701"/>
              <a:gd name="connsiteY1" fmla="*/ 0 h 19789643"/>
              <a:gd name="connsiteX2" fmla="*/ 4891701 w 4891701"/>
              <a:gd name="connsiteY2" fmla="*/ 0 h 19789643"/>
              <a:gd name="connsiteX3" fmla="*/ 4667127 w 4891701"/>
              <a:gd name="connsiteY3" fmla="*/ 19789643 h 19789643"/>
              <a:gd name="connsiteX4" fmla="*/ 0 w 4891701"/>
              <a:gd name="connsiteY4" fmla="*/ 19786800 h 19789643"/>
              <a:gd name="connsiteX5" fmla="*/ 31361 w 4891701"/>
              <a:gd name="connsiteY5" fmla="*/ 1613624 h 19789643"/>
              <a:gd name="connsiteX6" fmla="*/ 1644985 w 4891701"/>
              <a:gd name="connsiteY6" fmla="*/ 0 h 19789643"/>
              <a:gd name="connsiteX0" fmla="*/ 1644985 w 4891701"/>
              <a:gd name="connsiteY0" fmla="*/ 0 h 19789643"/>
              <a:gd name="connsiteX1" fmla="*/ 3846480 w 4891701"/>
              <a:gd name="connsiteY1" fmla="*/ 0 h 19789643"/>
              <a:gd name="connsiteX2" fmla="*/ 4891701 w 4891701"/>
              <a:gd name="connsiteY2" fmla="*/ 0 h 19789643"/>
              <a:gd name="connsiteX3" fmla="*/ 4667127 w 4891701"/>
              <a:gd name="connsiteY3" fmla="*/ 19789643 h 19789643"/>
              <a:gd name="connsiteX4" fmla="*/ 0 w 4891701"/>
              <a:gd name="connsiteY4" fmla="*/ 19786800 h 19789643"/>
              <a:gd name="connsiteX5" fmla="*/ 31361 w 4891701"/>
              <a:gd name="connsiteY5" fmla="*/ 1613624 h 19789643"/>
              <a:gd name="connsiteX6" fmla="*/ 1644985 w 4891701"/>
              <a:gd name="connsiteY6" fmla="*/ 0 h 19789643"/>
              <a:gd name="connsiteX0" fmla="*/ 1644985 w 4667184"/>
              <a:gd name="connsiteY0" fmla="*/ 0 h 19789643"/>
              <a:gd name="connsiteX1" fmla="*/ 3846480 w 4667184"/>
              <a:gd name="connsiteY1" fmla="*/ 0 h 19789643"/>
              <a:gd name="connsiteX2" fmla="*/ 4179320 w 4667184"/>
              <a:gd name="connsiteY2" fmla="*/ 10633 h 19789643"/>
              <a:gd name="connsiteX3" fmla="*/ 4667127 w 4667184"/>
              <a:gd name="connsiteY3" fmla="*/ 19789643 h 19789643"/>
              <a:gd name="connsiteX4" fmla="*/ 0 w 4667184"/>
              <a:gd name="connsiteY4" fmla="*/ 19786800 h 19789643"/>
              <a:gd name="connsiteX5" fmla="*/ 31361 w 4667184"/>
              <a:gd name="connsiteY5" fmla="*/ 1613624 h 19789643"/>
              <a:gd name="connsiteX6" fmla="*/ 1644985 w 4667184"/>
              <a:gd name="connsiteY6" fmla="*/ 0 h 19789643"/>
              <a:gd name="connsiteX0" fmla="*/ 1644985 w 4669085"/>
              <a:gd name="connsiteY0" fmla="*/ 0 h 19789643"/>
              <a:gd name="connsiteX1" fmla="*/ 3846480 w 4669085"/>
              <a:gd name="connsiteY1" fmla="*/ 0 h 19789643"/>
              <a:gd name="connsiteX2" fmla="*/ 4668418 w 4669085"/>
              <a:gd name="connsiteY2" fmla="*/ 0 h 19789643"/>
              <a:gd name="connsiteX3" fmla="*/ 4667127 w 4669085"/>
              <a:gd name="connsiteY3" fmla="*/ 19789643 h 19789643"/>
              <a:gd name="connsiteX4" fmla="*/ 0 w 4669085"/>
              <a:gd name="connsiteY4" fmla="*/ 19786800 h 19789643"/>
              <a:gd name="connsiteX5" fmla="*/ 31361 w 4669085"/>
              <a:gd name="connsiteY5" fmla="*/ 1613624 h 19789643"/>
              <a:gd name="connsiteX6" fmla="*/ 1644985 w 4669085"/>
              <a:gd name="connsiteY6" fmla="*/ 0 h 19789643"/>
              <a:gd name="connsiteX0" fmla="*/ 1644985 w 5786018"/>
              <a:gd name="connsiteY0" fmla="*/ 0 h 19789643"/>
              <a:gd name="connsiteX1" fmla="*/ 3846480 w 5786018"/>
              <a:gd name="connsiteY1" fmla="*/ 0 h 19789643"/>
              <a:gd name="connsiteX2" fmla="*/ 5786018 w 5786018"/>
              <a:gd name="connsiteY2" fmla="*/ 16933 h 19789643"/>
              <a:gd name="connsiteX3" fmla="*/ 4667127 w 5786018"/>
              <a:gd name="connsiteY3" fmla="*/ 19789643 h 19789643"/>
              <a:gd name="connsiteX4" fmla="*/ 0 w 5786018"/>
              <a:gd name="connsiteY4" fmla="*/ 19786800 h 19789643"/>
              <a:gd name="connsiteX5" fmla="*/ 31361 w 5786018"/>
              <a:gd name="connsiteY5" fmla="*/ 1613624 h 19789643"/>
              <a:gd name="connsiteX6" fmla="*/ 1644985 w 5786018"/>
              <a:gd name="connsiteY6" fmla="*/ 0 h 19789643"/>
              <a:gd name="connsiteX0" fmla="*/ 1644985 w 5786685"/>
              <a:gd name="connsiteY0" fmla="*/ 0 h 19806580"/>
              <a:gd name="connsiteX1" fmla="*/ 3846480 w 5786685"/>
              <a:gd name="connsiteY1" fmla="*/ 0 h 19806580"/>
              <a:gd name="connsiteX2" fmla="*/ 5786018 w 5786685"/>
              <a:gd name="connsiteY2" fmla="*/ 16933 h 19806580"/>
              <a:gd name="connsiteX3" fmla="*/ 5784727 w 5786685"/>
              <a:gd name="connsiteY3" fmla="*/ 19806580 h 19806580"/>
              <a:gd name="connsiteX4" fmla="*/ 0 w 5786685"/>
              <a:gd name="connsiteY4" fmla="*/ 19786800 h 19806580"/>
              <a:gd name="connsiteX5" fmla="*/ 31361 w 5786685"/>
              <a:gd name="connsiteY5" fmla="*/ 1613624 h 19806580"/>
              <a:gd name="connsiteX6" fmla="*/ 1644985 w 5786685"/>
              <a:gd name="connsiteY6" fmla="*/ 0 h 198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86685" h="19806580">
                <a:moveTo>
                  <a:pt x="1644985" y="0"/>
                </a:moveTo>
                <a:lnTo>
                  <a:pt x="3846480" y="0"/>
                </a:lnTo>
                <a:lnTo>
                  <a:pt x="5786018" y="16933"/>
                </a:lnTo>
                <a:cubicBezTo>
                  <a:pt x="5779797" y="3724534"/>
                  <a:pt x="5790948" y="16098979"/>
                  <a:pt x="5784727" y="19806580"/>
                </a:cubicBezTo>
                <a:lnTo>
                  <a:pt x="0" y="19786800"/>
                </a:lnTo>
                <a:cubicBezTo>
                  <a:pt x="12441" y="13693481"/>
                  <a:pt x="18920" y="7706943"/>
                  <a:pt x="31361" y="1613624"/>
                </a:cubicBezTo>
                <a:cubicBezTo>
                  <a:pt x="31361" y="722444"/>
                  <a:pt x="753805" y="0"/>
                  <a:pt x="1644985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45663" tIns="45663" rIns="45663" bIns="45663" anchor="ctr"/>
          <a:lstStyle/>
          <a:p>
            <a:pPr lvl="0" algn="ctr"/>
            <a:endParaRPr lang="ru-RU" sz="2600" dirty="0">
              <a:solidFill>
                <a:srgbClr val="333333"/>
              </a:solidFill>
              <a:latin typeface="Tinkoff Sans Regular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299736589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Текст 12"/>
          <p:cNvSpPr>
            <a:spLocks noGrp="1"/>
          </p:cNvSpPr>
          <p:nvPr>
            <p:ph type="body" sz="quarter" idx="27" hasCustomPrompt="1"/>
          </p:nvPr>
        </p:nvSpPr>
        <p:spPr>
          <a:xfrm>
            <a:off x="665449" y="625738"/>
            <a:ext cx="16949403" cy="11195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2513" defTabSz="449939">
              <a:lnSpc>
                <a:spcPct val="100000"/>
              </a:lnSpc>
              <a:spcBef>
                <a:spcPts val="97"/>
              </a:spcBef>
              <a:buSzTx/>
              <a:buFontTx/>
              <a:buNone/>
              <a:defRPr sz="60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1pPr>
          </a:lstStyle>
          <a:p>
            <a:r>
              <a:t>Заголовок слайда вашей презентации</a:t>
            </a:r>
          </a:p>
        </p:txBody>
      </p:sp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97F62430-87E5-5E45-AAEF-A7971AFA37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D1126161-E8DB-AE4A-B93F-7680CA78E80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1B85A017-193B-B346-A6A8-D35AFF7654BB}"/>
              </a:ext>
            </a:extLst>
          </p:cNvPr>
          <p:cNvSpPr/>
          <p:nvPr userDrawn="1"/>
        </p:nvSpPr>
        <p:spPr>
          <a:xfrm flipV="1">
            <a:off x="0" y="3859825"/>
            <a:ext cx="19786802" cy="7300299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44997" rIns="44997"/>
          <a:lstStyle/>
          <a:p>
            <a:endParaRPr sz="806" dirty="0"/>
          </a:p>
        </p:txBody>
      </p:sp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D1126161-E8DB-AE4A-B93F-7680CA78E80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084169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D1126161-E8DB-AE4A-B93F-7680CA78E80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0106480-AD69-C24B-9D63-9A432F463E77}"/>
              </a:ext>
            </a:extLst>
          </p:cNvPr>
          <p:cNvSpPr/>
          <p:nvPr userDrawn="1"/>
        </p:nvSpPr>
        <p:spPr>
          <a:xfrm flipV="1">
            <a:off x="0" y="5117352"/>
            <a:ext cx="19786802" cy="6042772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44997" rIns="44997"/>
          <a:lstStyle/>
          <a:p>
            <a:endParaRPr sz="806" dirty="0"/>
          </a:p>
        </p:txBody>
      </p:sp>
    </p:spTree>
    <p:extLst>
      <p:ext uri="{BB962C8B-B14F-4D97-AF65-F5344CB8AC3E}">
        <p14:creationId xmlns:p14="http://schemas.microsoft.com/office/powerpoint/2010/main" val="125441808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ТС заголовок в 1 строку c картинк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D1126161-E8DB-AE4A-B93F-7680CA78E80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0106480-AD69-C24B-9D63-9A432F463E77}"/>
              </a:ext>
            </a:extLst>
          </p:cNvPr>
          <p:cNvSpPr/>
          <p:nvPr userDrawn="1"/>
        </p:nvSpPr>
        <p:spPr>
          <a:xfrm flipV="1">
            <a:off x="0" y="0"/>
            <a:ext cx="19786802" cy="6042772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44997" rIns="44997"/>
          <a:lstStyle/>
          <a:p>
            <a:endParaRPr sz="806" dirty="0"/>
          </a:p>
        </p:txBody>
      </p:sp>
      <p:sp>
        <p:nvSpPr>
          <p:cNvPr id="3" name="Прямоугольник с одним усеченным и одним скругленным углом 1">
            <a:extLst>
              <a:ext uri="{FF2B5EF4-FFF2-40B4-BE49-F238E27FC236}">
                <a16:creationId xmlns:a16="http://schemas.microsoft.com/office/drawing/2014/main" id="{673694B7-2C77-28AC-8CAF-B798852D7084}"/>
              </a:ext>
            </a:extLst>
          </p:cNvPr>
          <p:cNvSpPr/>
          <p:nvPr userDrawn="1"/>
        </p:nvSpPr>
        <p:spPr>
          <a:xfrm rot="10800000" flipH="1">
            <a:off x="7001806" y="-2277"/>
            <a:ext cx="5795688" cy="7145900"/>
          </a:xfrm>
          <a:custGeom>
            <a:avLst/>
            <a:gdLst>
              <a:gd name="connsiteX0" fmla="*/ 1613624 w 4538133"/>
              <a:gd name="connsiteY0" fmla="*/ 0 h 11160126"/>
              <a:gd name="connsiteX1" fmla="*/ 4538133 w 4538133"/>
              <a:gd name="connsiteY1" fmla="*/ 0 h 11160126"/>
              <a:gd name="connsiteX2" fmla="*/ 4538133 w 4538133"/>
              <a:gd name="connsiteY2" fmla="*/ 0 h 11160126"/>
              <a:gd name="connsiteX3" fmla="*/ 4538133 w 4538133"/>
              <a:gd name="connsiteY3" fmla="*/ 11160126 h 11160126"/>
              <a:gd name="connsiteX4" fmla="*/ 0 w 4538133"/>
              <a:gd name="connsiteY4" fmla="*/ 11160126 h 11160126"/>
              <a:gd name="connsiteX5" fmla="*/ 0 w 4538133"/>
              <a:gd name="connsiteY5" fmla="*/ 1613624 h 11160126"/>
              <a:gd name="connsiteX6" fmla="*/ 1613624 w 4538133"/>
              <a:gd name="connsiteY6" fmla="*/ 0 h 11160126"/>
              <a:gd name="connsiteX0" fmla="*/ 1613624 w 6740157"/>
              <a:gd name="connsiteY0" fmla="*/ 0 h 11160126"/>
              <a:gd name="connsiteX1" fmla="*/ 4538133 w 6740157"/>
              <a:gd name="connsiteY1" fmla="*/ 0 h 11160126"/>
              <a:gd name="connsiteX2" fmla="*/ 4538133 w 6740157"/>
              <a:gd name="connsiteY2" fmla="*/ 0 h 11160126"/>
              <a:gd name="connsiteX3" fmla="*/ 6740157 w 6740157"/>
              <a:gd name="connsiteY3" fmla="*/ 11141465 h 11160126"/>
              <a:gd name="connsiteX4" fmla="*/ 0 w 6740157"/>
              <a:gd name="connsiteY4" fmla="*/ 11160126 h 11160126"/>
              <a:gd name="connsiteX5" fmla="*/ 0 w 6740157"/>
              <a:gd name="connsiteY5" fmla="*/ 1613624 h 11160126"/>
              <a:gd name="connsiteX6" fmla="*/ 1613624 w 6740157"/>
              <a:gd name="connsiteY6" fmla="*/ 0 h 11160126"/>
              <a:gd name="connsiteX0" fmla="*/ 1613624 w 6740157"/>
              <a:gd name="connsiteY0" fmla="*/ 0 h 11160126"/>
              <a:gd name="connsiteX1" fmla="*/ 4538133 w 6740157"/>
              <a:gd name="connsiteY1" fmla="*/ 0 h 11160126"/>
              <a:gd name="connsiteX2" fmla="*/ 6665512 w 6740157"/>
              <a:gd name="connsiteY2" fmla="*/ 0 h 11160126"/>
              <a:gd name="connsiteX3" fmla="*/ 6740157 w 6740157"/>
              <a:gd name="connsiteY3" fmla="*/ 11141465 h 11160126"/>
              <a:gd name="connsiteX4" fmla="*/ 0 w 6740157"/>
              <a:gd name="connsiteY4" fmla="*/ 11160126 h 11160126"/>
              <a:gd name="connsiteX5" fmla="*/ 0 w 6740157"/>
              <a:gd name="connsiteY5" fmla="*/ 1613624 h 11160126"/>
              <a:gd name="connsiteX6" fmla="*/ 1613624 w 6740157"/>
              <a:gd name="connsiteY6" fmla="*/ 0 h 11160126"/>
              <a:gd name="connsiteX0" fmla="*/ 1613624 w 6665512"/>
              <a:gd name="connsiteY0" fmla="*/ 0 h 11160126"/>
              <a:gd name="connsiteX1" fmla="*/ 4538133 w 6665512"/>
              <a:gd name="connsiteY1" fmla="*/ 0 h 11160126"/>
              <a:gd name="connsiteX2" fmla="*/ 6665512 w 6665512"/>
              <a:gd name="connsiteY2" fmla="*/ 0 h 11160126"/>
              <a:gd name="connsiteX3" fmla="*/ 5919063 w 6665512"/>
              <a:gd name="connsiteY3" fmla="*/ 11104143 h 11160126"/>
              <a:gd name="connsiteX4" fmla="*/ 0 w 6665512"/>
              <a:gd name="connsiteY4" fmla="*/ 11160126 h 11160126"/>
              <a:gd name="connsiteX5" fmla="*/ 0 w 6665512"/>
              <a:gd name="connsiteY5" fmla="*/ 1613624 h 11160126"/>
              <a:gd name="connsiteX6" fmla="*/ 1613624 w 6665512"/>
              <a:gd name="connsiteY6" fmla="*/ 0 h 11160126"/>
              <a:gd name="connsiteX0" fmla="*/ 1613624 w 6665512"/>
              <a:gd name="connsiteY0" fmla="*/ 0 h 11160126"/>
              <a:gd name="connsiteX1" fmla="*/ 4538133 w 6665512"/>
              <a:gd name="connsiteY1" fmla="*/ 0 h 11160126"/>
              <a:gd name="connsiteX2" fmla="*/ 6665512 w 6665512"/>
              <a:gd name="connsiteY2" fmla="*/ 0 h 11160126"/>
              <a:gd name="connsiteX3" fmla="*/ 6646850 w 6665512"/>
              <a:gd name="connsiteY3" fmla="*/ 11122804 h 11160126"/>
              <a:gd name="connsiteX4" fmla="*/ 0 w 6665512"/>
              <a:gd name="connsiteY4" fmla="*/ 11160126 h 11160126"/>
              <a:gd name="connsiteX5" fmla="*/ 0 w 6665512"/>
              <a:gd name="connsiteY5" fmla="*/ 1613624 h 11160126"/>
              <a:gd name="connsiteX6" fmla="*/ 1613624 w 6665512"/>
              <a:gd name="connsiteY6" fmla="*/ 0 h 11160126"/>
              <a:gd name="connsiteX0" fmla="*/ 1613624 w 6646883"/>
              <a:gd name="connsiteY0" fmla="*/ 21265 h 11181391"/>
              <a:gd name="connsiteX1" fmla="*/ 4538133 w 6646883"/>
              <a:gd name="connsiteY1" fmla="*/ 21265 h 11181391"/>
              <a:gd name="connsiteX2" fmla="*/ 5793642 w 6646883"/>
              <a:gd name="connsiteY2" fmla="*/ 0 h 11181391"/>
              <a:gd name="connsiteX3" fmla="*/ 6646850 w 6646883"/>
              <a:gd name="connsiteY3" fmla="*/ 11144069 h 11181391"/>
              <a:gd name="connsiteX4" fmla="*/ 0 w 6646883"/>
              <a:gd name="connsiteY4" fmla="*/ 11181391 h 11181391"/>
              <a:gd name="connsiteX5" fmla="*/ 0 w 6646883"/>
              <a:gd name="connsiteY5" fmla="*/ 1634889 h 11181391"/>
              <a:gd name="connsiteX6" fmla="*/ 1613624 w 6646883"/>
              <a:gd name="connsiteY6" fmla="*/ 21265 h 11181391"/>
              <a:gd name="connsiteX0" fmla="*/ 1613624 w 5793642"/>
              <a:gd name="connsiteY0" fmla="*/ 21265 h 11181391"/>
              <a:gd name="connsiteX1" fmla="*/ 4538133 w 5793642"/>
              <a:gd name="connsiteY1" fmla="*/ 21265 h 11181391"/>
              <a:gd name="connsiteX2" fmla="*/ 5793642 w 5793642"/>
              <a:gd name="connsiteY2" fmla="*/ 0 h 11181391"/>
              <a:gd name="connsiteX3" fmla="*/ 5753716 w 5793642"/>
              <a:gd name="connsiteY3" fmla="*/ 11144069 h 11181391"/>
              <a:gd name="connsiteX4" fmla="*/ 0 w 5793642"/>
              <a:gd name="connsiteY4" fmla="*/ 11181391 h 11181391"/>
              <a:gd name="connsiteX5" fmla="*/ 0 w 5793642"/>
              <a:gd name="connsiteY5" fmla="*/ 1634889 h 11181391"/>
              <a:gd name="connsiteX6" fmla="*/ 1613624 w 5793642"/>
              <a:gd name="connsiteY6" fmla="*/ 21265 h 11181391"/>
              <a:gd name="connsiteX0" fmla="*/ 1613624 w 5793642"/>
              <a:gd name="connsiteY0" fmla="*/ 21265 h 11144069"/>
              <a:gd name="connsiteX1" fmla="*/ 4538133 w 5793642"/>
              <a:gd name="connsiteY1" fmla="*/ 21265 h 11144069"/>
              <a:gd name="connsiteX2" fmla="*/ 5793642 w 5793642"/>
              <a:gd name="connsiteY2" fmla="*/ 0 h 11144069"/>
              <a:gd name="connsiteX3" fmla="*/ 5753716 w 5793642"/>
              <a:gd name="connsiteY3" fmla="*/ 11144069 h 11144069"/>
              <a:gd name="connsiteX4" fmla="*/ 21265 w 5793642"/>
              <a:gd name="connsiteY4" fmla="*/ 8204275 h 11144069"/>
              <a:gd name="connsiteX5" fmla="*/ 0 w 5793642"/>
              <a:gd name="connsiteY5" fmla="*/ 1634889 h 11144069"/>
              <a:gd name="connsiteX6" fmla="*/ 1613624 w 5793642"/>
              <a:gd name="connsiteY6" fmla="*/ 21265 h 11144069"/>
              <a:gd name="connsiteX0" fmla="*/ 1615670 w 5795688"/>
              <a:gd name="connsiteY0" fmla="*/ 21265 h 11144069"/>
              <a:gd name="connsiteX1" fmla="*/ 4540179 w 5795688"/>
              <a:gd name="connsiteY1" fmla="*/ 21265 h 11144069"/>
              <a:gd name="connsiteX2" fmla="*/ 5795688 w 5795688"/>
              <a:gd name="connsiteY2" fmla="*/ 0 h 11144069"/>
              <a:gd name="connsiteX3" fmla="*/ 5755762 w 5795688"/>
              <a:gd name="connsiteY3" fmla="*/ 11144069 h 11144069"/>
              <a:gd name="connsiteX4" fmla="*/ 2046 w 5795688"/>
              <a:gd name="connsiteY4" fmla="*/ 7055959 h 11144069"/>
              <a:gd name="connsiteX5" fmla="*/ 2046 w 5795688"/>
              <a:gd name="connsiteY5" fmla="*/ 1634889 h 11144069"/>
              <a:gd name="connsiteX6" fmla="*/ 1615670 w 5795688"/>
              <a:gd name="connsiteY6" fmla="*/ 21265 h 11144069"/>
              <a:gd name="connsiteX0" fmla="*/ 1615670 w 5795688"/>
              <a:gd name="connsiteY0" fmla="*/ 21265 h 7103697"/>
              <a:gd name="connsiteX1" fmla="*/ 4540179 w 5795688"/>
              <a:gd name="connsiteY1" fmla="*/ 21265 h 7103697"/>
              <a:gd name="connsiteX2" fmla="*/ 5795688 w 5795688"/>
              <a:gd name="connsiteY2" fmla="*/ 0 h 7103697"/>
              <a:gd name="connsiteX3" fmla="*/ 5755762 w 5795688"/>
              <a:gd name="connsiteY3" fmla="*/ 7103697 h 7103697"/>
              <a:gd name="connsiteX4" fmla="*/ 2046 w 5795688"/>
              <a:gd name="connsiteY4" fmla="*/ 7055959 h 7103697"/>
              <a:gd name="connsiteX5" fmla="*/ 2046 w 5795688"/>
              <a:gd name="connsiteY5" fmla="*/ 1634889 h 7103697"/>
              <a:gd name="connsiteX6" fmla="*/ 1615670 w 5795688"/>
              <a:gd name="connsiteY6" fmla="*/ 21265 h 7103697"/>
              <a:gd name="connsiteX0" fmla="*/ 1615670 w 5795688"/>
              <a:gd name="connsiteY0" fmla="*/ 21265 h 7141172"/>
              <a:gd name="connsiteX1" fmla="*/ 4540179 w 5795688"/>
              <a:gd name="connsiteY1" fmla="*/ 21265 h 7141172"/>
              <a:gd name="connsiteX2" fmla="*/ 5795688 w 5795688"/>
              <a:gd name="connsiteY2" fmla="*/ 0 h 7141172"/>
              <a:gd name="connsiteX3" fmla="*/ 5748267 w 5795688"/>
              <a:gd name="connsiteY3" fmla="*/ 7141172 h 7141172"/>
              <a:gd name="connsiteX4" fmla="*/ 2046 w 5795688"/>
              <a:gd name="connsiteY4" fmla="*/ 7055959 h 7141172"/>
              <a:gd name="connsiteX5" fmla="*/ 2046 w 5795688"/>
              <a:gd name="connsiteY5" fmla="*/ 1634889 h 7141172"/>
              <a:gd name="connsiteX6" fmla="*/ 1615670 w 5795688"/>
              <a:gd name="connsiteY6" fmla="*/ 21265 h 7141172"/>
              <a:gd name="connsiteX0" fmla="*/ 1615670 w 5795688"/>
              <a:gd name="connsiteY0" fmla="*/ 21265 h 7145900"/>
              <a:gd name="connsiteX1" fmla="*/ 4540179 w 5795688"/>
              <a:gd name="connsiteY1" fmla="*/ 21265 h 7145900"/>
              <a:gd name="connsiteX2" fmla="*/ 5795688 w 5795688"/>
              <a:gd name="connsiteY2" fmla="*/ 0 h 7145900"/>
              <a:gd name="connsiteX3" fmla="*/ 5748267 w 5795688"/>
              <a:gd name="connsiteY3" fmla="*/ 7141172 h 7145900"/>
              <a:gd name="connsiteX4" fmla="*/ 2046 w 5795688"/>
              <a:gd name="connsiteY4" fmla="*/ 7145900 h 7145900"/>
              <a:gd name="connsiteX5" fmla="*/ 2046 w 5795688"/>
              <a:gd name="connsiteY5" fmla="*/ 1634889 h 7145900"/>
              <a:gd name="connsiteX6" fmla="*/ 1615670 w 5795688"/>
              <a:gd name="connsiteY6" fmla="*/ 21265 h 714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5688" h="7145900">
                <a:moveTo>
                  <a:pt x="1615670" y="21265"/>
                </a:moveTo>
                <a:lnTo>
                  <a:pt x="4540179" y="21265"/>
                </a:lnTo>
                <a:cubicBezTo>
                  <a:pt x="5249305" y="21265"/>
                  <a:pt x="5086562" y="0"/>
                  <a:pt x="5795688" y="0"/>
                </a:cubicBezTo>
                <a:cubicBezTo>
                  <a:pt x="5789467" y="3707601"/>
                  <a:pt x="5754488" y="3433571"/>
                  <a:pt x="5748267" y="7141172"/>
                </a:cubicBezTo>
                <a:lnTo>
                  <a:pt x="2046" y="7145900"/>
                </a:lnTo>
                <a:cubicBezTo>
                  <a:pt x="-5042" y="4956105"/>
                  <a:pt x="9134" y="3824684"/>
                  <a:pt x="2046" y="1634889"/>
                </a:cubicBezTo>
                <a:cubicBezTo>
                  <a:pt x="2046" y="743709"/>
                  <a:pt x="724490" y="21265"/>
                  <a:pt x="1615670" y="21265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369611441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D1126161-E8DB-AE4A-B93F-7680CA78E80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41311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D1126161-E8DB-AE4A-B93F-7680CA78E80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63487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D1126161-E8DB-AE4A-B93F-7680CA78E80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87615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64169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>
            <a:extLst>
              <a:ext uri="{FF2B5EF4-FFF2-40B4-BE49-F238E27FC236}">
                <a16:creationId xmlns:a16="http://schemas.microsoft.com/office/drawing/2014/main" id="{E137534E-713A-D243-B3C2-3A74BB9987B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B6683B1D-C550-D1DF-250D-08481E67D356}"/>
              </a:ext>
            </a:extLst>
          </p:cNvPr>
          <p:cNvSpPr/>
          <p:nvPr userDrawn="1"/>
        </p:nvSpPr>
        <p:spPr>
          <a:xfrm>
            <a:off x="719138" y="1900798"/>
            <a:ext cx="3705412" cy="7586101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14" name="Рисунок 8">
            <a:extLst>
              <a:ext uri="{FF2B5EF4-FFF2-40B4-BE49-F238E27FC236}">
                <a16:creationId xmlns:a16="http://schemas.microsoft.com/office/drawing/2014/main" id="{B03F7438-CEAF-B979-B8DE-4A99C22AAB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6021" y="2130873"/>
            <a:ext cx="3231647" cy="7125951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A69AF8A5-2FC6-1A74-59D4-72A021E9606B}"/>
              </a:ext>
            </a:extLst>
          </p:cNvPr>
          <p:cNvSpPr/>
          <p:nvPr userDrawn="1"/>
        </p:nvSpPr>
        <p:spPr>
          <a:xfrm>
            <a:off x="4908077" y="1900798"/>
            <a:ext cx="3705412" cy="7586101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2B2F2105-80D6-4E93-898F-E3162FE967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44960" y="2130873"/>
            <a:ext cx="3231647" cy="7125951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171205054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>
            <a:extLst>
              <a:ext uri="{FF2B5EF4-FFF2-40B4-BE49-F238E27FC236}">
                <a16:creationId xmlns:a16="http://schemas.microsoft.com/office/drawing/2014/main" id="{E137534E-713A-D243-B3C2-3A74BB9987B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9" name="Freeform 16">
            <a:extLst>
              <a:ext uri="{FF2B5EF4-FFF2-40B4-BE49-F238E27FC236}">
                <a16:creationId xmlns:a16="http://schemas.microsoft.com/office/drawing/2014/main" id="{67AE69A8-B58C-8319-09DD-4A321C750F97}"/>
              </a:ext>
            </a:extLst>
          </p:cNvPr>
          <p:cNvSpPr/>
          <p:nvPr userDrawn="1"/>
        </p:nvSpPr>
        <p:spPr>
          <a:xfrm>
            <a:off x="719138" y="1900798"/>
            <a:ext cx="3705412" cy="7586101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30" name="Рисунок 8">
            <a:extLst>
              <a:ext uri="{FF2B5EF4-FFF2-40B4-BE49-F238E27FC236}">
                <a16:creationId xmlns:a16="http://schemas.microsoft.com/office/drawing/2014/main" id="{826DF2AE-5BC4-F3EB-AFB5-C64E98F728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6021" y="2130873"/>
            <a:ext cx="3231647" cy="7125951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6BDC4FF5-00C0-1B58-C3E5-767BA9291712}"/>
              </a:ext>
            </a:extLst>
          </p:cNvPr>
          <p:cNvSpPr/>
          <p:nvPr userDrawn="1"/>
        </p:nvSpPr>
        <p:spPr>
          <a:xfrm>
            <a:off x="4908077" y="1900798"/>
            <a:ext cx="3705412" cy="7586101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33" name="Рисунок 8">
            <a:extLst>
              <a:ext uri="{FF2B5EF4-FFF2-40B4-BE49-F238E27FC236}">
                <a16:creationId xmlns:a16="http://schemas.microsoft.com/office/drawing/2014/main" id="{6848A6B6-02D5-B139-4262-0D8334B74B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44960" y="2130873"/>
            <a:ext cx="3231647" cy="7125951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FCF732D3-2543-55CD-CE8F-4BCDECAF6CA5}"/>
              </a:ext>
            </a:extLst>
          </p:cNvPr>
          <p:cNvSpPr/>
          <p:nvPr userDrawn="1"/>
        </p:nvSpPr>
        <p:spPr>
          <a:xfrm>
            <a:off x="9107562" y="1900798"/>
            <a:ext cx="3705412" cy="7586101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35" name="Рисунок 8">
            <a:extLst>
              <a:ext uri="{FF2B5EF4-FFF2-40B4-BE49-F238E27FC236}">
                <a16:creationId xmlns:a16="http://schemas.microsoft.com/office/drawing/2014/main" id="{41345412-0839-C51D-58BC-4BC5BC56828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44445" y="2130873"/>
            <a:ext cx="3231647" cy="7125951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1368694916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6">
            <a:extLst>
              <a:ext uri="{FF2B5EF4-FFF2-40B4-BE49-F238E27FC236}">
                <a16:creationId xmlns:a16="http://schemas.microsoft.com/office/drawing/2014/main" id="{B54A1EEC-F947-1043-9361-93E7FD201FA1}"/>
              </a:ext>
            </a:extLst>
          </p:cNvPr>
          <p:cNvSpPr/>
          <p:nvPr userDrawn="1"/>
        </p:nvSpPr>
        <p:spPr>
          <a:xfrm>
            <a:off x="719138" y="2136718"/>
            <a:ext cx="3451120" cy="7065487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17" name="Рисунок 8">
            <a:extLst>
              <a:ext uri="{FF2B5EF4-FFF2-40B4-BE49-F238E27FC236}">
                <a16:creationId xmlns:a16="http://schemas.microsoft.com/office/drawing/2014/main" id="{39B4F6F7-F059-9161-77B5-5D71AFE12E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39765" y="2351003"/>
            <a:ext cx="3009867" cy="6636916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03C8B6A9-D66E-B012-F42B-757D4B8C2EE8}"/>
              </a:ext>
            </a:extLst>
          </p:cNvPr>
          <p:cNvSpPr/>
          <p:nvPr userDrawn="1"/>
        </p:nvSpPr>
        <p:spPr>
          <a:xfrm>
            <a:off x="4427042" y="2136718"/>
            <a:ext cx="3451120" cy="7065487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54002D92-E361-A028-DE9A-0D29395966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647669" y="2351003"/>
            <a:ext cx="3009867" cy="6636916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358415CF-40F7-8ADA-B785-093F167F1DF0}"/>
              </a:ext>
            </a:extLst>
          </p:cNvPr>
          <p:cNvSpPr/>
          <p:nvPr userDrawn="1"/>
        </p:nvSpPr>
        <p:spPr>
          <a:xfrm>
            <a:off x="8148870" y="2136718"/>
            <a:ext cx="3451120" cy="7065487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id="{3FF2D49C-35CE-2352-02EB-3C6DFB00059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69497" y="2351003"/>
            <a:ext cx="3009867" cy="6636916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1CDA0C85-EB4E-195B-C098-F63BEE5B3B06}"/>
              </a:ext>
            </a:extLst>
          </p:cNvPr>
          <p:cNvSpPr/>
          <p:nvPr userDrawn="1"/>
        </p:nvSpPr>
        <p:spPr>
          <a:xfrm>
            <a:off x="11859632" y="2136718"/>
            <a:ext cx="3451120" cy="7065487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id="{DEA82277-F6E3-EA18-4D7C-C5A6BE7400B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2080259" y="2351003"/>
            <a:ext cx="3009867" cy="6636916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  <p:sp>
        <p:nvSpPr>
          <p:cNvPr id="33" name="Freeform 16">
            <a:extLst>
              <a:ext uri="{FF2B5EF4-FFF2-40B4-BE49-F238E27FC236}">
                <a16:creationId xmlns:a16="http://schemas.microsoft.com/office/drawing/2014/main" id="{BDA02950-555E-3851-4731-E195731668B3}"/>
              </a:ext>
            </a:extLst>
          </p:cNvPr>
          <p:cNvSpPr/>
          <p:nvPr userDrawn="1"/>
        </p:nvSpPr>
        <p:spPr>
          <a:xfrm>
            <a:off x="15588282" y="2136718"/>
            <a:ext cx="3451120" cy="7065487"/>
          </a:xfrm>
          <a:custGeom>
            <a:avLst/>
            <a:gdLst>
              <a:gd name="connsiteX0" fmla="*/ 238425 w 1560243"/>
              <a:gd name="connsiteY0" fmla="*/ 0 h 3187700"/>
              <a:gd name="connsiteX1" fmla="*/ 1321819 w 1560243"/>
              <a:gd name="connsiteY1" fmla="*/ 0 h 3187700"/>
              <a:gd name="connsiteX2" fmla="*/ 1560244 w 1560243"/>
              <a:gd name="connsiteY2" fmla="*/ 239125 h 3187700"/>
              <a:gd name="connsiteX3" fmla="*/ 1560244 w 1560243"/>
              <a:gd name="connsiteY3" fmla="*/ 2948480 h 3187700"/>
              <a:gd name="connsiteX4" fmla="*/ 1321914 w 1560243"/>
              <a:gd name="connsiteY4" fmla="*/ 3187700 h 3187700"/>
              <a:gd name="connsiteX5" fmla="*/ 1321819 w 1560243"/>
              <a:gd name="connsiteY5" fmla="*/ 3187700 h 3187700"/>
              <a:gd name="connsiteX6" fmla="*/ 238425 w 1560243"/>
              <a:gd name="connsiteY6" fmla="*/ 3187700 h 3187700"/>
              <a:gd name="connsiteX7" fmla="*/ 0 w 1560243"/>
              <a:gd name="connsiteY7" fmla="*/ 2948480 h 3187700"/>
              <a:gd name="connsiteX8" fmla="*/ 0 w 1560243"/>
              <a:gd name="connsiteY8" fmla="*/ 239220 h 3187700"/>
              <a:gd name="connsiteX9" fmla="*/ 238425 w 1560243"/>
              <a:gd name="connsiteY9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0243" h="3187700">
                <a:moveTo>
                  <a:pt x="238425" y="0"/>
                </a:moveTo>
                <a:lnTo>
                  <a:pt x="1321819" y="0"/>
                </a:lnTo>
                <a:cubicBezTo>
                  <a:pt x="1453497" y="0"/>
                  <a:pt x="1560244" y="107060"/>
                  <a:pt x="1560244" y="239125"/>
                </a:cubicBezTo>
                <a:lnTo>
                  <a:pt x="1560244" y="2948480"/>
                </a:lnTo>
                <a:cubicBezTo>
                  <a:pt x="1560296" y="3080545"/>
                  <a:pt x="1453592" y="3187647"/>
                  <a:pt x="1321914" y="3187700"/>
                </a:cubicBezTo>
                <a:cubicBezTo>
                  <a:pt x="1321882" y="3187700"/>
                  <a:pt x="1321851" y="3187700"/>
                  <a:pt x="1321819" y="3187700"/>
                </a:cubicBezTo>
                <a:lnTo>
                  <a:pt x="238425" y="3187700"/>
                </a:lnTo>
                <a:cubicBezTo>
                  <a:pt x="106731" y="3187648"/>
                  <a:pt x="0" y="3080560"/>
                  <a:pt x="0" y="2948480"/>
                </a:cubicBezTo>
                <a:lnTo>
                  <a:pt x="0" y="239220"/>
                </a:lnTo>
                <a:cubicBezTo>
                  <a:pt x="0" y="107140"/>
                  <a:pt x="106731" y="53"/>
                  <a:pt x="238425" y="0"/>
                </a:cubicBezTo>
                <a:close/>
              </a:path>
            </a:pathLst>
          </a:custGeom>
          <a:gradFill>
            <a:gsLst>
              <a:gs pos="0">
                <a:srgbClr val="322568"/>
              </a:gs>
              <a:gs pos="100000">
                <a:srgbClr val="4D4393"/>
              </a:gs>
            </a:gsLst>
            <a:lin ang="2700000" scaled="0"/>
          </a:gradFill>
          <a:ln w="946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923" dirty="0">
              <a:latin typeface="Tinkoff Sans" panose="02000506050000020004" pitchFamily="2" charset="0"/>
            </a:endParaRPr>
          </a:p>
        </p:txBody>
      </p:sp>
      <p:sp>
        <p:nvSpPr>
          <p:cNvPr id="34" name="Рисунок 8">
            <a:extLst>
              <a:ext uri="{FF2B5EF4-FFF2-40B4-BE49-F238E27FC236}">
                <a16:creationId xmlns:a16="http://schemas.microsoft.com/office/drawing/2014/main" id="{E0AA7657-665B-7A2B-0C1A-ABB7A552AA2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5808909" y="2351003"/>
            <a:ext cx="3009867" cy="6636916"/>
          </a:xfrm>
          <a:prstGeom prst="roundRect">
            <a:avLst>
              <a:gd name="adj" fmla="val 9846"/>
            </a:avLst>
          </a:prstGeom>
          <a:solidFill>
            <a:schemeClr val="tx2"/>
          </a:solidFill>
          <a:ln w="381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>
            <a:lvl1pPr algn="ctr">
              <a:defRPr kumimoji="0" lang="ru-RU" sz="2400" normalizeH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endParaRPr lang="ru-RU" dirty="0"/>
          </a:p>
          <a:p>
            <a:pPr lvl="0" defTabSz="457200" fontAlgn="auto" hangingPunct="0">
              <a:lnSpc>
                <a:spcPct val="100000"/>
              </a:lnSpc>
              <a:spcBef>
                <a:spcPts val="0"/>
              </a:spcBef>
              <a:buSzTx/>
              <a:buFontTx/>
            </a:pPr>
            <a:r>
              <a:rPr lang="ru-RU" dirty="0"/>
              <a:t>Вставка рисунка</a:t>
            </a:r>
          </a:p>
        </p:txBody>
      </p:sp>
      <p:sp>
        <p:nvSpPr>
          <p:cNvPr id="11" name="Номер слайда">
            <a:extLst>
              <a:ext uri="{FF2B5EF4-FFF2-40B4-BE49-F238E27FC236}">
                <a16:creationId xmlns:a16="http://schemas.microsoft.com/office/drawing/2014/main" id="{E137534E-713A-D243-B3C2-3A74BB9987B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6020045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6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80446" y="1374664"/>
            <a:ext cx="6993983" cy="175432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12513" defTabSz="449939">
              <a:lnSpc>
                <a:spcPct val="100000"/>
              </a:lnSpc>
              <a:spcBef>
                <a:spcPts val="97"/>
              </a:spcBef>
              <a:buSzTx/>
              <a:buFontTx/>
              <a:buNone/>
              <a:defRPr sz="54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1pPr>
            <a:lvl2pPr marL="1218961" indent="-476155" defTabSz="449939">
              <a:lnSpc>
                <a:spcPct val="100000"/>
              </a:lnSpc>
              <a:spcBef>
                <a:spcPts val="97"/>
              </a:spcBef>
              <a:buFontTx/>
              <a:defRPr sz="54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2pPr>
            <a:lvl3pPr marL="2048341" indent="-562731" defTabSz="449939">
              <a:lnSpc>
                <a:spcPct val="100000"/>
              </a:lnSpc>
              <a:spcBef>
                <a:spcPts val="97"/>
              </a:spcBef>
              <a:buFontTx/>
              <a:defRPr sz="54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3pPr>
            <a:lvl4pPr marL="2868764" indent="-640348" defTabSz="449939">
              <a:lnSpc>
                <a:spcPct val="100000"/>
              </a:lnSpc>
              <a:spcBef>
                <a:spcPts val="97"/>
              </a:spcBef>
              <a:buFontTx/>
              <a:defRPr sz="54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4pPr>
            <a:lvl5pPr marL="3611568" indent="-640348" defTabSz="449939">
              <a:lnSpc>
                <a:spcPct val="100000"/>
              </a:lnSpc>
              <a:spcBef>
                <a:spcPts val="97"/>
              </a:spcBef>
              <a:buFontTx/>
              <a:defRPr sz="54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5pPr>
          </a:lstStyle>
          <a:p>
            <a:r>
              <a:rPr dirty="0" err="1"/>
              <a:t>Заголовок</a:t>
            </a:r>
            <a:r>
              <a:rPr dirty="0"/>
              <a:t> </a:t>
            </a:r>
            <a:r>
              <a:rPr dirty="0" err="1"/>
              <a:t>слайда</a:t>
            </a:r>
            <a:r>
              <a:rPr dirty="0"/>
              <a:t> </a:t>
            </a:r>
            <a:r>
              <a:rPr dirty="0" err="1"/>
              <a:t>вашей</a:t>
            </a:r>
            <a:r>
              <a:rPr dirty="0"/>
              <a:t> </a:t>
            </a:r>
            <a:r>
              <a:rPr dirty="0" err="1"/>
              <a:t>презентации</a:t>
            </a:r>
            <a:endParaRPr dirty="0"/>
          </a:p>
        </p:txBody>
      </p:sp>
      <p:sp>
        <p:nvSpPr>
          <p:cNvPr id="7" name="Номер слайда">
            <a:extLst>
              <a:ext uri="{FF2B5EF4-FFF2-40B4-BE49-F238E27FC236}">
                <a16:creationId xmlns:a16="http://schemas.microsoft.com/office/drawing/2014/main" id="{F22F4298-80B5-D94C-8BD3-C999AA696C8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934803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">
            <a:extLst>
              <a:ext uri="{FF2B5EF4-FFF2-40B4-BE49-F238E27FC236}">
                <a16:creationId xmlns:a16="http://schemas.microsoft.com/office/drawing/2014/main" id="{F22F4298-80B5-D94C-8BD3-C999AA696C8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8C951E-F851-0D23-FD97-0D5A13EF5A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23" y="736723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52617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2_ТС заголовок в 1 строку c картинк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object 2"/>
          <p:cNvSpPr/>
          <p:nvPr userDrawn="1"/>
        </p:nvSpPr>
        <p:spPr>
          <a:xfrm>
            <a:off x="7555985" y="1"/>
            <a:ext cx="12253488" cy="1116597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44997" rIns="44997"/>
          <a:lstStyle/>
          <a:p>
            <a:endParaRPr sz="806" dirty="0"/>
          </a:p>
        </p:txBody>
      </p:sp>
      <p:sp>
        <p:nvSpPr>
          <p:cNvPr id="64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80446" y="1374664"/>
            <a:ext cx="6449773" cy="16753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12513" defTabSz="449939">
              <a:lnSpc>
                <a:spcPct val="100000"/>
              </a:lnSpc>
              <a:spcBef>
                <a:spcPts val="97"/>
              </a:spcBef>
              <a:buSzTx/>
              <a:buFontTx/>
              <a:buNone/>
              <a:defRPr sz="48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1pPr>
            <a:lvl2pPr marL="1218961" indent="-476155" defTabSz="449939">
              <a:lnSpc>
                <a:spcPct val="100000"/>
              </a:lnSpc>
              <a:spcBef>
                <a:spcPts val="97"/>
              </a:spcBef>
              <a:buFontTx/>
              <a:defRPr sz="48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2pPr>
            <a:lvl3pPr marL="2048341" indent="-562731" defTabSz="449939">
              <a:lnSpc>
                <a:spcPct val="100000"/>
              </a:lnSpc>
              <a:spcBef>
                <a:spcPts val="97"/>
              </a:spcBef>
              <a:buFontTx/>
              <a:defRPr sz="48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3pPr>
            <a:lvl4pPr marL="2868764" indent="-640348" defTabSz="449939">
              <a:lnSpc>
                <a:spcPct val="100000"/>
              </a:lnSpc>
              <a:spcBef>
                <a:spcPts val="97"/>
              </a:spcBef>
              <a:buFontTx/>
              <a:defRPr sz="48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4pPr>
            <a:lvl5pPr marL="3611568" indent="-640348" defTabSz="449939">
              <a:lnSpc>
                <a:spcPct val="100000"/>
              </a:lnSpc>
              <a:spcBef>
                <a:spcPts val="97"/>
              </a:spcBef>
              <a:buFontTx/>
              <a:defRPr sz="48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5pPr>
          </a:lstStyle>
          <a:p>
            <a:r>
              <a:t>Заголовок слайда вашей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" name="Номер слайда">
            <a:extLst>
              <a:ext uri="{FF2B5EF4-FFF2-40B4-BE49-F238E27FC236}">
                <a16:creationId xmlns:a16="http://schemas.microsoft.com/office/drawing/2014/main" id="{F22F4298-80B5-D94C-8BD3-C999AA696C8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98989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91841" y="4020460"/>
            <a:ext cx="18215621" cy="10106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00853" y="5377809"/>
            <a:ext cx="13859510" cy="4134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49598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67938" y="3478927"/>
            <a:ext cx="8512200" cy="189500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defTabSz="449939">
              <a:lnSpc>
                <a:spcPct val="100000"/>
              </a:lnSpc>
              <a:spcBef>
                <a:spcPts val="97"/>
              </a:spcBef>
              <a:buSzTx/>
              <a:buFont typeface="Wingdings" pitchFamily="2" charset="2"/>
              <a:buNone/>
              <a:defRPr/>
            </a:lvl1pPr>
            <a:lvl2pPr marL="742806" indent="0" defTabSz="449939">
              <a:lnSpc>
                <a:spcPct val="100000"/>
              </a:lnSpc>
              <a:spcBef>
                <a:spcPts val="97"/>
              </a:spcBef>
              <a:buFontTx/>
              <a:buNone/>
              <a:defRPr/>
            </a:lvl2pPr>
            <a:lvl3pPr marL="1485609" indent="0" defTabSz="449939">
              <a:lnSpc>
                <a:spcPct val="100000"/>
              </a:lnSpc>
              <a:spcBef>
                <a:spcPts val="97"/>
              </a:spcBef>
              <a:buFontTx/>
              <a:buNone/>
              <a:defRPr/>
            </a:lvl3pPr>
            <a:lvl4pPr defTabSz="449939">
              <a:lnSpc>
                <a:spcPct val="100000"/>
              </a:lnSpc>
              <a:spcBef>
                <a:spcPts val="97"/>
              </a:spcBef>
              <a:buFontTx/>
            </a:lvl4pPr>
            <a:lvl5pPr defTabSz="449939">
              <a:lnSpc>
                <a:spcPct val="100000"/>
              </a:lnSpc>
              <a:spcBef>
                <a:spcPts val="97"/>
              </a:spcBef>
              <a:buFontTx/>
            </a:lvl5pPr>
          </a:lstStyle>
          <a:p>
            <a:r>
              <a:rPr dirty="0" err="1"/>
              <a:t>Заголовок</a:t>
            </a:r>
            <a:r>
              <a:rPr dirty="0"/>
              <a:t> </a:t>
            </a:r>
            <a:r>
              <a:rPr dirty="0" err="1"/>
              <a:t>слайда</a:t>
            </a:r>
            <a:r>
              <a:rPr dirty="0"/>
              <a:t>  </a:t>
            </a:r>
            <a:r>
              <a:rPr dirty="0" err="1"/>
              <a:t>вашей</a:t>
            </a:r>
            <a:r>
              <a:rPr dirty="0"/>
              <a:t> </a:t>
            </a:r>
            <a:r>
              <a:rPr dirty="0" err="1"/>
              <a:t>презентации</a:t>
            </a:r>
            <a:endParaRPr dirty="0"/>
          </a:p>
        </p:txBody>
      </p:sp>
      <p:sp>
        <p:nvSpPr>
          <p:cNvPr id="96" name="Рисунок 6"/>
          <p:cNvSpPr>
            <a:spLocks noGrp="1"/>
          </p:cNvSpPr>
          <p:nvPr>
            <p:ph type="pic" sz="half" idx="23"/>
          </p:nvPr>
        </p:nvSpPr>
        <p:spPr>
          <a:xfrm>
            <a:off x="10012250" y="-13722"/>
            <a:ext cx="6978355" cy="9932044"/>
          </a:xfrm>
          <a:prstGeom prst="rect">
            <a:avLst/>
          </a:prstGeom>
        </p:spPr>
        <p:txBody>
          <a:bodyPr lIns="91439" rIns="91439"/>
          <a:lstStyle>
            <a:lvl1pPr marL="0" indent="0">
              <a:buNone/>
              <a:defRPr/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5067083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С заголовок в 4 строки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17D85AA-B2FB-9EDE-D0F2-D92935A2D0A8}"/>
              </a:ext>
            </a:extLst>
          </p:cNvPr>
          <p:cNvSpPr/>
          <p:nvPr userDrawn="1"/>
        </p:nvSpPr>
        <p:spPr>
          <a:xfrm rot="10800000" flipH="1">
            <a:off x="0" y="-40093"/>
            <a:ext cx="4511368" cy="11200218"/>
          </a:xfrm>
          <a:custGeom>
            <a:avLst/>
            <a:gdLst>
              <a:gd name="connsiteX0" fmla="*/ 7120 w 21600"/>
              <a:gd name="connsiteY0" fmla="*/ 39 h 21600"/>
              <a:gd name="connsiteX1" fmla="*/ 16783 w 21600"/>
              <a:gd name="connsiteY1" fmla="*/ 0 h 21600"/>
              <a:gd name="connsiteX2" fmla="*/ 20178 w 21600"/>
              <a:gd name="connsiteY2" fmla="*/ 836 h 21600"/>
              <a:gd name="connsiteX3" fmla="*/ 21584 w 21600"/>
              <a:gd name="connsiteY3" fmla="*/ 2854 h 21600"/>
              <a:gd name="connsiteX4" fmla="*/ 21600 w 21600"/>
              <a:gd name="connsiteY4" fmla="*/ 21600 h 21600"/>
              <a:gd name="connsiteX5" fmla="*/ 0 w 21600"/>
              <a:gd name="connsiteY5" fmla="*/ 21533 h 21600"/>
              <a:gd name="connsiteX6" fmla="*/ 7120 w 21600"/>
              <a:gd name="connsiteY6" fmla="*/ 39 h 21600"/>
              <a:gd name="connsiteX0" fmla="*/ 67 w 14547"/>
              <a:gd name="connsiteY0" fmla="*/ 39 h 21600"/>
              <a:gd name="connsiteX1" fmla="*/ 9730 w 14547"/>
              <a:gd name="connsiteY1" fmla="*/ 0 h 21600"/>
              <a:gd name="connsiteX2" fmla="*/ 13125 w 14547"/>
              <a:gd name="connsiteY2" fmla="*/ 836 h 21600"/>
              <a:gd name="connsiteX3" fmla="*/ 14531 w 14547"/>
              <a:gd name="connsiteY3" fmla="*/ 2854 h 21600"/>
              <a:gd name="connsiteX4" fmla="*/ 14547 w 14547"/>
              <a:gd name="connsiteY4" fmla="*/ 21600 h 21600"/>
              <a:gd name="connsiteX5" fmla="*/ 0 w 14547"/>
              <a:gd name="connsiteY5" fmla="*/ 21533 h 21600"/>
              <a:gd name="connsiteX6" fmla="*/ 67 w 14547"/>
              <a:gd name="connsiteY6" fmla="*/ 39 h 21600"/>
              <a:gd name="connsiteX0" fmla="*/ 147 w 14627"/>
              <a:gd name="connsiteY0" fmla="*/ 39 h 21600"/>
              <a:gd name="connsiteX1" fmla="*/ 9810 w 14627"/>
              <a:gd name="connsiteY1" fmla="*/ 0 h 21600"/>
              <a:gd name="connsiteX2" fmla="*/ 13205 w 14627"/>
              <a:gd name="connsiteY2" fmla="*/ 836 h 21600"/>
              <a:gd name="connsiteX3" fmla="*/ 14611 w 14627"/>
              <a:gd name="connsiteY3" fmla="*/ 2854 h 21600"/>
              <a:gd name="connsiteX4" fmla="*/ 14627 w 14627"/>
              <a:gd name="connsiteY4" fmla="*/ 21600 h 21600"/>
              <a:gd name="connsiteX5" fmla="*/ 0 w 14627"/>
              <a:gd name="connsiteY5" fmla="*/ 21526 h 21600"/>
              <a:gd name="connsiteX6" fmla="*/ 147 w 14627"/>
              <a:gd name="connsiteY6" fmla="*/ 39 h 21600"/>
              <a:gd name="connsiteX0" fmla="*/ 6 w 14635"/>
              <a:gd name="connsiteY0" fmla="*/ 0 h 21602"/>
              <a:gd name="connsiteX1" fmla="*/ 9818 w 14635"/>
              <a:gd name="connsiteY1" fmla="*/ 2 h 21602"/>
              <a:gd name="connsiteX2" fmla="*/ 13213 w 14635"/>
              <a:gd name="connsiteY2" fmla="*/ 838 h 21602"/>
              <a:gd name="connsiteX3" fmla="*/ 14619 w 14635"/>
              <a:gd name="connsiteY3" fmla="*/ 2856 h 21602"/>
              <a:gd name="connsiteX4" fmla="*/ 14635 w 14635"/>
              <a:gd name="connsiteY4" fmla="*/ 21602 h 21602"/>
              <a:gd name="connsiteX5" fmla="*/ 8 w 14635"/>
              <a:gd name="connsiteY5" fmla="*/ 21528 h 21602"/>
              <a:gd name="connsiteX6" fmla="*/ 6 w 14635"/>
              <a:gd name="connsiteY6" fmla="*/ 0 h 2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35" h="21602" extrusionOk="0">
                <a:moveTo>
                  <a:pt x="6" y="0"/>
                </a:moveTo>
                <a:lnTo>
                  <a:pt x="9818" y="2"/>
                </a:lnTo>
                <a:cubicBezTo>
                  <a:pt x="11144" y="2"/>
                  <a:pt x="12344" y="321"/>
                  <a:pt x="13213" y="838"/>
                </a:cubicBezTo>
                <a:cubicBezTo>
                  <a:pt x="14082" y="1355"/>
                  <a:pt x="14619" y="2068"/>
                  <a:pt x="14619" y="2856"/>
                </a:cubicBezTo>
                <a:cubicBezTo>
                  <a:pt x="14624" y="9105"/>
                  <a:pt x="14630" y="15353"/>
                  <a:pt x="14635" y="21602"/>
                </a:cubicBezTo>
                <a:lnTo>
                  <a:pt x="8" y="21528"/>
                </a:lnTo>
                <a:cubicBezTo>
                  <a:pt x="30" y="14363"/>
                  <a:pt x="-16" y="7165"/>
                  <a:pt x="6" y="0"/>
                </a:cubicBezTo>
                <a:close/>
              </a:path>
            </a:pathLst>
          </a:custGeom>
          <a:gradFill>
            <a:gsLst>
              <a:gs pos="0">
                <a:srgbClr val="9290F8">
                  <a:alpha val="73693"/>
                </a:srgbClr>
              </a:gs>
              <a:gs pos="100000">
                <a:srgbClr val="0B002D">
                  <a:alpha val="73693"/>
                </a:srgbClr>
              </a:gs>
            </a:gsLst>
            <a:lin ang="14820000" scaled="0"/>
          </a:gradFill>
          <a:ln w="12700">
            <a:miter lim="400000"/>
          </a:ln>
        </p:spPr>
        <p:txBody>
          <a:bodyPr lIns="45663" tIns="45663" rIns="45663" bIns="45663" anchor="ctr"/>
          <a:lstStyle/>
          <a:p>
            <a:pPr indent="0" algn="ctr" defTabSz="450029">
              <a:lnSpc>
                <a:spcPct val="100000"/>
              </a:lnSpc>
              <a:defRPr sz="2600">
                <a:solidFill>
                  <a:srgbClr val="333333"/>
                </a:solidFill>
                <a:latin typeface="Tinkoff Sans Regular"/>
                <a:ea typeface="Tinkoff Sans Regular"/>
                <a:cs typeface="Tinkoff Sans Regular"/>
                <a:sym typeface="Tinkoff Sans Regular"/>
              </a:defRPr>
            </a:pPr>
            <a:endParaRPr dirty="0"/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A140D4DA-EF9B-0547-8B78-3FC785CDBE9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9">
            <a:extLst>
              <a:ext uri="{FF2B5EF4-FFF2-40B4-BE49-F238E27FC236}">
                <a16:creationId xmlns:a16="http://schemas.microsoft.com/office/drawing/2014/main" id="{A722EA13-F837-BBB3-C565-0A55F4DD13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028279" y="3325238"/>
            <a:ext cx="3159268" cy="3159269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Фото спикера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D7E518-88F7-103C-FB41-8460B419BF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889" y="736723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4016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0EE4360A-0911-F543-9F4D-4B173153B6D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7634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0EE4360A-0911-F543-9F4D-4B173153B6D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8ECDA53-7D91-320C-5C1F-CD50EB1F86EC}"/>
              </a:ext>
            </a:extLst>
          </p:cNvPr>
          <p:cNvGrpSpPr/>
          <p:nvPr userDrawn="1"/>
        </p:nvGrpSpPr>
        <p:grpSpPr>
          <a:xfrm>
            <a:off x="7332127" y="723220"/>
            <a:ext cx="11742249" cy="9719452"/>
            <a:chOff x="7332127" y="755650"/>
            <a:chExt cx="11742249" cy="971945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E32E78F-89FB-432C-4076-78D780C44E2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70"/>
            <a:stretch/>
          </p:blipFill>
          <p:spPr>
            <a:xfrm>
              <a:off x="7332127" y="755650"/>
              <a:ext cx="11742249" cy="7401760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C88BF37-27B7-F6E6-E5BF-587C46BD5D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205"/>
            <a:stretch/>
          </p:blipFill>
          <p:spPr>
            <a:xfrm>
              <a:off x="7332127" y="6631254"/>
              <a:ext cx="11742249" cy="3843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35004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0EE4360A-0911-F543-9F4D-4B173153B6D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с одним усеченным и одним скругленным углом 3">
            <a:extLst>
              <a:ext uri="{FF2B5EF4-FFF2-40B4-BE49-F238E27FC236}">
                <a16:creationId xmlns:a16="http://schemas.microsoft.com/office/drawing/2014/main" id="{01221534-F0EE-9F6F-B797-174961EF876D}"/>
              </a:ext>
            </a:extLst>
          </p:cNvPr>
          <p:cNvSpPr/>
          <p:nvPr userDrawn="1"/>
        </p:nvSpPr>
        <p:spPr>
          <a:xfrm rot="10800000" flipH="1">
            <a:off x="-6625" y="-7140"/>
            <a:ext cx="19819646" cy="2299765"/>
          </a:xfrm>
          <a:custGeom>
            <a:avLst/>
            <a:gdLst>
              <a:gd name="connsiteX0" fmla="*/ 1527206 w 8241294"/>
              <a:gd name="connsiteY0" fmla="*/ 0 h 3054412"/>
              <a:gd name="connsiteX1" fmla="*/ 8241294 w 8241294"/>
              <a:gd name="connsiteY1" fmla="*/ 0 h 3054412"/>
              <a:gd name="connsiteX2" fmla="*/ 8241294 w 8241294"/>
              <a:gd name="connsiteY2" fmla="*/ 0 h 3054412"/>
              <a:gd name="connsiteX3" fmla="*/ 8241294 w 8241294"/>
              <a:gd name="connsiteY3" fmla="*/ 3054412 h 3054412"/>
              <a:gd name="connsiteX4" fmla="*/ 0 w 8241294"/>
              <a:gd name="connsiteY4" fmla="*/ 3054412 h 3054412"/>
              <a:gd name="connsiteX5" fmla="*/ 0 w 8241294"/>
              <a:gd name="connsiteY5" fmla="*/ 1527206 h 3054412"/>
              <a:gd name="connsiteX6" fmla="*/ 1527206 w 8241294"/>
              <a:gd name="connsiteY6" fmla="*/ 0 h 3054412"/>
              <a:gd name="connsiteX0" fmla="*/ 1545494 w 8259582"/>
              <a:gd name="connsiteY0" fmla="*/ 0 h 3054412"/>
              <a:gd name="connsiteX1" fmla="*/ 8259582 w 8259582"/>
              <a:gd name="connsiteY1" fmla="*/ 0 h 3054412"/>
              <a:gd name="connsiteX2" fmla="*/ 8259582 w 8259582"/>
              <a:gd name="connsiteY2" fmla="*/ 0 h 3054412"/>
              <a:gd name="connsiteX3" fmla="*/ 8259582 w 8259582"/>
              <a:gd name="connsiteY3" fmla="*/ 3054412 h 3054412"/>
              <a:gd name="connsiteX4" fmla="*/ 0 w 8259582"/>
              <a:gd name="connsiteY4" fmla="*/ 2085148 h 3054412"/>
              <a:gd name="connsiteX5" fmla="*/ 18288 w 8259582"/>
              <a:gd name="connsiteY5" fmla="*/ 1527206 h 3054412"/>
              <a:gd name="connsiteX6" fmla="*/ 1545494 w 8259582"/>
              <a:gd name="connsiteY6" fmla="*/ 0 h 3054412"/>
              <a:gd name="connsiteX0" fmla="*/ 1545494 w 8259582"/>
              <a:gd name="connsiteY0" fmla="*/ 0 h 2158300"/>
              <a:gd name="connsiteX1" fmla="*/ 8259582 w 8259582"/>
              <a:gd name="connsiteY1" fmla="*/ 0 h 2158300"/>
              <a:gd name="connsiteX2" fmla="*/ 8259582 w 8259582"/>
              <a:gd name="connsiteY2" fmla="*/ 0 h 2158300"/>
              <a:gd name="connsiteX3" fmla="*/ 8259582 w 8259582"/>
              <a:gd name="connsiteY3" fmla="*/ 2158300 h 2158300"/>
              <a:gd name="connsiteX4" fmla="*/ 0 w 8259582"/>
              <a:gd name="connsiteY4" fmla="*/ 2085148 h 2158300"/>
              <a:gd name="connsiteX5" fmla="*/ 18288 w 8259582"/>
              <a:gd name="connsiteY5" fmla="*/ 1527206 h 2158300"/>
              <a:gd name="connsiteX6" fmla="*/ 1545494 w 8259582"/>
              <a:gd name="connsiteY6" fmla="*/ 0 h 2158300"/>
              <a:gd name="connsiteX0" fmla="*/ 1527206 w 8241294"/>
              <a:gd name="connsiteY0" fmla="*/ 0 h 2159624"/>
              <a:gd name="connsiteX1" fmla="*/ 8241294 w 8241294"/>
              <a:gd name="connsiteY1" fmla="*/ 0 h 2159624"/>
              <a:gd name="connsiteX2" fmla="*/ 8241294 w 8241294"/>
              <a:gd name="connsiteY2" fmla="*/ 0 h 2159624"/>
              <a:gd name="connsiteX3" fmla="*/ 8241294 w 8241294"/>
              <a:gd name="connsiteY3" fmla="*/ 2158300 h 2159624"/>
              <a:gd name="connsiteX4" fmla="*/ 6537 w 8241294"/>
              <a:gd name="connsiteY4" fmla="*/ 2159624 h 2159624"/>
              <a:gd name="connsiteX5" fmla="*/ 0 w 8241294"/>
              <a:gd name="connsiteY5" fmla="*/ 1527206 h 2159624"/>
              <a:gd name="connsiteX6" fmla="*/ 1527206 w 8241294"/>
              <a:gd name="connsiteY6" fmla="*/ 0 h 2159624"/>
              <a:gd name="connsiteX0" fmla="*/ 1527206 w 8241294"/>
              <a:gd name="connsiteY0" fmla="*/ 0 h 2167899"/>
              <a:gd name="connsiteX1" fmla="*/ 8241294 w 8241294"/>
              <a:gd name="connsiteY1" fmla="*/ 0 h 2167899"/>
              <a:gd name="connsiteX2" fmla="*/ 8241294 w 8241294"/>
              <a:gd name="connsiteY2" fmla="*/ 0 h 2167899"/>
              <a:gd name="connsiteX3" fmla="*/ 8241294 w 8241294"/>
              <a:gd name="connsiteY3" fmla="*/ 2158300 h 2167899"/>
              <a:gd name="connsiteX4" fmla="*/ 2399 w 8241294"/>
              <a:gd name="connsiteY4" fmla="*/ 2167899 h 2167899"/>
              <a:gd name="connsiteX5" fmla="*/ 0 w 8241294"/>
              <a:gd name="connsiteY5" fmla="*/ 1527206 h 2167899"/>
              <a:gd name="connsiteX6" fmla="*/ 1527206 w 8241294"/>
              <a:gd name="connsiteY6" fmla="*/ 0 h 2167899"/>
              <a:gd name="connsiteX0" fmla="*/ 1527206 w 8241294"/>
              <a:gd name="connsiteY0" fmla="*/ 0 h 2159624"/>
              <a:gd name="connsiteX1" fmla="*/ 8241294 w 8241294"/>
              <a:gd name="connsiteY1" fmla="*/ 0 h 2159624"/>
              <a:gd name="connsiteX2" fmla="*/ 8241294 w 8241294"/>
              <a:gd name="connsiteY2" fmla="*/ 0 h 2159624"/>
              <a:gd name="connsiteX3" fmla="*/ 8241294 w 8241294"/>
              <a:gd name="connsiteY3" fmla="*/ 2158300 h 2159624"/>
              <a:gd name="connsiteX4" fmla="*/ 10674 w 8241294"/>
              <a:gd name="connsiteY4" fmla="*/ 2159624 h 2159624"/>
              <a:gd name="connsiteX5" fmla="*/ 0 w 8241294"/>
              <a:gd name="connsiteY5" fmla="*/ 1527206 h 2159624"/>
              <a:gd name="connsiteX6" fmla="*/ 1527206 w 8241294"/>
              <a:gd name="connsiteY6" fmla="*/ 0 h 2159624"/>
              <a:gd name="connsiteX0" fmla="*/ 1516532 w 8230620"/>
              <a:gd name="connsiteY0" fmla="*/ 0 h 2159624"/>
              <a:gd name="connsiteX1" fmla="*/ 8230620 w 8230620"/>
              <a:gd name="connsiteY1" fmla="*/ 0 h 2159624"/>
              <a:gd name="connsiteX2" fmla="*/ 8230620 w 8230620"/>
              <a:gd name="connsiteY2" fmla="*/ 0 h 2159624"/>
              <a:gd name="connsiteX3" fmla="*/ 8230620 w 8230620"/>
              <a:gd name="connsiteY3" fmla="*/ 2158300 h 2159624"/>
              <a:gd name="connsiteX4" fmla="*/ 0 w 8230620"/>
              <a:gd name="connsiteY4" fmla="*/ 2159624 h 2159624"/>
              <a:gd name="connsiteX5" fmla="*/ 5876 w 8230620"/>
              <a:gd name="connsiteY5" fmla="*/ 1523068 h 2159624"/>
              <a:gd name="connsiteX6" fmla="*/ 1516532 w 8230620"/>
              <a:gd name="connsiteY6" fmla="*/ 0 h 2159624"/>
              <a:gd name="connsiteX0" fmla="*/ 1516532 w 8230620"/>
              <a:gd name="connsiteY0" fmla="*/ 0 h 2159624"/>
              <a:gd name="connsiteX1" fmla="*/ 8230620 w 8230620"/>
              <a:gd name="connsiteY1" fmla="*/ 0 h 2159624"/>
              <a:gd name="connsiteX2" fmla="*/ 8230620 w 8230620"/>
              <a:gd name="connsiteY2" fmla="*/ 0 h 2159624"/>
              <a:gd name="connsiteX3" fmla="*/ 8230620 w 8230620"/>
              <a:gd name="connsiteY3" fmla="*/ 2158300 h 2159624"/>
              <a:gd name="connsiteX4" fmla="*/ 8204703 w 8230620"/>
              <a:gd name="connsiteY4" fmla="*/ 2043148 h 2159624"/>
              <a:gd name="connsiteX5" fmla="*/ 0 w 8230620"/>
              <a:gd name="connsiteY5" fmla="*/ 2159624 h 2159624"/>
              <a:gd name="connsiteX6" fmla="*/ 5876 w 8230620"/>
              <a:gd name="connsiteY6" fmla="*/ 1523068 h 2159624"/>
              <a:gd name="connsiteX7" fmla="*/ 1516532 w 8230620"/>
              <a:gd name="connsiteY7" fmla="*/ 0 h 2159624"/>
              <a:gd name="connsiteX0" fmla="*/ 1516532 w 8230620"/>
              <a:gd name="connsiteY0" fmla="*/ 0 h 2159624"/>
              <a:gd name="connsiteX1" fmla="*/ 8230620 w 8230620"/>
              <a:gd name="connsiteY1" fmla="*/ 0 h 2159624"/>
              <a:gd name="connsiteX2" fmla="*/ 8230620 w 8230620"/>
              <a:gd name="connsiteY2" fmla="*/ 0 h 2159624"/>
              <a:gd name="connsiteX3" fmla="*/ 8230620 w 8230620"/>
              <a:gd name="connsiteY3" fmla="*/ 2158300 h 2159624"/>
              <a:gd name="connsiteX4" fmla="*/ 8171602 w 8230620"/>
              <a:gd name="connsiteY4" fmla="*/ 2154862 h 2159624"/>
              <a:gd name="connsiteX5" fmla="*/ 0 w 8230620"/>
              <a:gd name="connsiteY5" fmla="*/ 2159624 h 2159624"/>
              <a:gd name="connsiteX6" fmla="*/ 5876 w 8230620"/>
              <a:gd name="connsiteY6" fmla="*/ 1523068 h 2159624"/>
              <a:gd name="connsiteX7" fmla="*/ 1516532 w 8230620"/>
              <a:gd name="connsiteY7" fmla="*/ 0 h 2159624"/>
              <a:gd name="connsiteX0" fmla="*/ 1516532 w 8230620"/>
              <a:gd name="connsiteY0" fmla="*/ 0 h 2319644"/>
              <a:gd name="connsiteX1" fmla="*/ 8230620 w 8230620"/>
              <a:gd name="connsiteY1" fmla="*/ 0 h 2319644"/>
              <a:gd name="connsiteX2" fmla="*/ 8230620 w 8230620"/>
              <a:gd name="connsiteY2" fmla="*/ 0 h 2319644"/>
              <a:gd name="connsiteX3" fmla="*/ 8230620 w 8230620"/>
              <a:gd name="connsiteY3" fmla="*/ 2158300 h 2319644"/>
              <a:gd name="connsiteX4" fmla="*/ 8171602 w 8230620"/>
              <a:gd name="connsiteY4" fmla="*/ 2154862 h 2319644"/>
              <a:gd name="connsiteX5" fmla="*/ 0 w 8230620"/>
              <a:gd name="connsiteY5" fmla="*/ 2319644 h 2319644"/>
              <a:gd name="connsiteX6" fmla="*/ 5876 w 8230620"/>
              <a:gd name="connsiteY6" fmla="*/ 1523068 h 2319644"/>
              <a:gd name="connsiteX7" fmla="*/ 1516532 w 8230620"/>
              <a:gd name="connsiteY7" fmla="*/ 0 h 2319644"/>
              <a:gd name="connsiteX0" fmla="*/ 1510656 w 8224744"/>
              <a:gd name="connsiteY0" fmla="*/ 0 h 2158894"/>
              <a:gd name="connsiteX1" fmla="*/ 8224744 w 8224744"/>
              <a:gd name="connsiteY1" fmla="*/ 0 h 2158894"/>
              <a:gd name="connsiteX2" fmla="*/ 8224744 w 8224744"/>
              <a:gd name="connsiteY2" fmla="*/ 0 h 2158894"/>
              <a:gd name="connsiteX3" fmla="*/ 8224744 w 8224744"/>
              <a:gd name="connsiteY3" fmla="*/ 2158300 h 2158894"/>
              <a:gd name="connsiteX4" fmla="*/ 8165726 w 8224744"/>
              <a:gd name="connsiteY4" fmla="*/ 2154862 h 2158894"/>
              <a:gd name="connsiteX5" fmla="*/ 40507 w 8224744"/>
              <a:gd name="connsiteY5" fmla="*/ 2087731 h 2158894"/>
              <a:gd name="connsiteX6" fmla="*/ 0 w 8224744"/>
              <a:gd name="connsiteY6" fmla="*/ 1523068 h 2158894"/>
              <a:gd name="connsiteX7" fmla="*/ 1510656 w 8224744"/>
              <a:gd name="connsiteY7" fmla="*/ 0 h 2158894"/>
              <a:gd name="connsiteX0" fmla="*/ 1523158 w 8237246"/>
              <a:gd name="connsiteY0" fmla="*/ 0 h 2293139"/>
              <a:gd name="connsiteX1" fmla="*/ 8237246 w 8237246"/>
              <a:gd name="connsiteY1" fmla="*/ 0 h 2293139"/>
              <a:gd name="connsiteX2" fmla="*/ 8237246 w 8237246"/>
              <a:gd name="connsiteY2" fmla="*/ 0 h 2293139"/>
              <a:gd name="connsiteX3" fmla="*/ 8237246 w 8237246"/>
              <a:gd name="connsiteY3" fmla="*/ 2158300 h 2293139"/>
              <a:gd name="connsiteX4" fmla="*/ 8178228 w 8237246"/>
              <a:gd name="connsiteY4" fmla="*/ 2154862 h 2293139"/>
              <a:gd name="connsiteX5" fmla="*/ 0 w 8237246"/>
              <a:gd name="connsiteY5" fmla="*/ 2293139 h 2293139"/>
              <a:gd name="connsiteX6" fmla="*/ 12502 w 8237246"/>
              <a:gd name="connsiteY6" fmla="*/ 1523068 h 2293139"/>
              <a:gd name="connsiteX7" fmla="*/ 1523158 w 8237246"/>
              <a:gd name="connsiteY7" fmla="*/ 0 h 2293139"/>
              <a:gd name="connsiteX0" fmla="*/ 1523158 w 13445350"/>
              <a:gd name="connsiteY0" fmla="*/ 0 h 2293139"/>
              <a:gd name="connsiteX1" fmla="*/ 8237246 w 13445350"/>
              <a:gd name="connsiteY1" fmla="*/ 0 h 2293139"/>
              <a:gd name="connsiteX2" fmla="*/ 13445350 w 13445350"/>
              <a:gd name="connsiteY2" fmla="*/ 0 h 2293139"/>
              <a:gd name="connsiteX3" fmla="*/ 8237246 w 13445350"/>
              <a:gd name="connsiteY3" fmla="*/ 2158300 h 2293139"/>
              <a:gd name="connsiteX4" fmla="*/ 8178228 w 13445350"/>
              <a:gd name="connsiteY4" fmla="*/ 2154862 h 2293139"/>
              <a:gd name="connsiteX5" fmla="*/ 0 w 13445350"/>
              <a:gd name="connsiteY5" fmla="*/ 2293139 h 2293139"/>
              <a:gd name="connsiteX6" fmla="*/ 12502 w 13445350"/>
              <a:gd name="connsiteY6" fmla="*/ 1523068 h 2293139"/>
              <a:gd name="connsiteX7" fmla="*/ 1523158 w 13445350"/>
              <a:gd name="connsiteY7" fmla="*/ 0 h 2293139"/>
              <a:gd name="connsiteX0" fmla="*/ 1523158 w 13445350"/>
              <a:gd name="connsiteY0" fmla="*/ 0 h 2293139"/>
              <a:gd name="connsiteX1" fmla="*/ 8237246 w 13445350"/>
              <a:gd name="connsiteY1" fmla="*/ 0 h 2293139"/>
              <a:gd name="connsiteX2" fmla="*/ 13445350 w 13445350"/>
              <a:gd name="connsiteY2" fmla="*/ 0 h 2293139"/>
              <a:gd name="connsiteX3" fmla="*/ 11954481 w 13445350"/>
              <a:gd name="connsiteY3" fmla="*/ 2284195 h 2293139"/>
              <a:gd name="connsiteX4" fmla="*/ 8178228 w 13445350"/>
              <a:gd name="connsiteY4" fmla="*/ 2154862 h 2293139"/>
              <a:gd name="connsiteX5" fmla="*/ 0 w 13445350"/>
              <a:gd name="connsiteY5" fmla="*/ 2293139 h 2293139"/>
              <a:gd name="connsiteX6" fmla="*/ 12502 w 13445350"/>
              <a:gd name="connsiteY6" fmla="*/ 1523068 h 2293139"/>
              <a:gd name="connsiteX7" fmla="*/ 1523158 w 13445350"/>
              <a:gd name="connsiteY7" fmla="*/ 0 h 2293139"/>
              <a:gd name="connsiteX0" fmla="*/ 1523158 w 13445350"/>
              <a:gd name="connsiteY0" fmla="*/ 0 h 2293139"/>
              <a:gd name="connsiteX1" fmla="*/ 8237246 w 13445350"/>
              <a:gd name="connsiteY1" fmla="*/ 0 h 2293139"/>
              <a:gd name="connsiteX2" fmla="*/ 13445350 w 13445350"/>
              <a:gd name="connsiteY2" fmla="*/ 0 h 2293139"/>
              <a:gd name="connsiteX3" fmla="*/ 11954481 w 13445350"/>
              <a:gd name="connsiteY3" fmla="*/ 2284195 h 2293139"/>
              <a:gd name="connsiteX4" fmla="*/ 8237863 w 13445350"/>
              <a:gd name="connsiteY4" fmla="*/ 2287384 h 2293139"/>
              <a:gd name="connsiteX5" fmla="*/ 0 w 13445350"/>
              <a:gd name="connsiteY5" fmla="*/ 2293139 h 2293139"/>
              <a:gd name="connsiteX6" fmla="*/ 12502 w 13445350"/>
              <a:gd name="connsiteY6" fmla="*/ 1523068 h 2293139"/>
              <a:gd name="connsiteX7" fmla="*/ 1523158 w 13445350"/>
              <a:gd name="connsiteY7" fmla="*/ 0 h 2293139"/>
              <a:gd name="connsiteX0" fmla="*/ 1523158 w 17732429"/>
              <a:gd name="connsiteY0" fmla="*/ 0 h 2293139"/>
              <a:gd name="connsiteX1" fmla="*/ 8237246 w 17732429"/>
              <a:gd name="connsiteY1" fmla="*/ 0 h 2293139"/>
              <a:gd name="connsiteX2" fmla="*/ 17732429 w 17732429"/>
              <a:gd name="connsiteY2" fmla="*/ 6626 h 2293139"/>
              <a:gd name="connsiteX3" fmla="*/ 11954481 w 17732429"/>
              <a:gd name="connsiteY3" fmla="*/ 2284195 h 2293139"/>
              <a:gd name="connsiteX4" fmla="*/ 8237863 w 17732429"/>
              <a:gd name="connsiteY4" fmla="*/ 2287384 h 2293139"/>
              <a:gd name="connsiteX5" fmla="*/ 0 w 17732429"/>
              <a:gd name="connsiteY5" fmla="*/ 2293139 h 2293139"/>
              <a:gd name="connsiteX6" fmla="*/ 12502 w 17732429"/>
              <a:gd name="connsiteY6" fmla="*/ 1523068 h 2293139"/>
              <a:gd name="connsiteX7" fmla="*/ 1523158 w 17732429"/>
              <a:gd name="connsiteY7" fmla="*/ 0 h 2293139"/>
              <a:gd name="connsiteX0" fmla="*/ 1523158 w 17732429"/>
              <a:gd name="connsiteY0" fmla="*/ 0 h 2293139"/>
              <a:gd name="connsiteX1" fmla="*/ 8237246 w 17732429"/>
              <a:gd name="connsiteY1" fmla="*/ 0 h 2293139"/>
              <a:gd name="connsiteX2" fmla="*/ 17732429 w 17732429"/>
              <a:gd name="connsiteY2" fmla="*/ 6626 h 2293139"/>
              <a:gd name="connsiteX3" fmla="*/ 17076446 w 17732429"/>
              <a:gd name="connsiteY3" fmla="*/ 2284195 h 2293139"/>
              <a:gd name="connsiteX4" fmla="*/ 8237863 w 17732429"/>
              <a:gd name="connsiteY4" fmla="*/ 2287384 h 2293139"/>
              <a:gd name="connsiteX5" fmla="*/ 0 w 17732429"/>
              <a:gd name="connsiteY5" fmla="*/ 2293139 h 2293139"/>
              <a:gd name="connsiteX6" fmla="*/ 12502 w 17732429"/>
              <a:gd name="connsiteY6" fmla="*/ 1523068 h 2293139"/>
              <a:gd name="connsiteX7" fmla="*/ 1523158 w 17732429"/>
              <a:gd name="connsiteY7" fmla="*/ 0 h 2293139"/>
              <a:gd name="connsiteX0" fmla="*/ 1523158 w 19819646"/>
              <a:gd name="connsiteY0" fmla="*/ 0 h 2293139"/>
              <a:gd name="connsiteX1" fmla="*/ 8237246 w 19819646"/>
              <a:gd name="connsiteY1" fmla="*/ 0 h 2293139"/>
              <a:gd name="connsiteX2" fmla="*/ 17732429 w 19819646"/>
              <a:gd name="connsiteY2" fmla="*/ 6626 h 2293139"/>
              <a:gd name="connsiteX3" fmla="*/ 19819646 w 19819646"/>
              <a:gd name="connsiteY3" fmla="*/ 2284195 h 2293139"/>
              <a:gd name="connsiteX4" fmla="*/ 8237863 w 19819646"/>
              <a:gd name="connsiteY4" fmla="*/ 2287384 h 2293139"/>
              <a:gd name="connsiteX5" fmla="*/ 0 w 19819646"/>
              <a:gd name="connsiteY5" fmla="*/ 2293139 h 2293139"/>
              <a:gd name="connsiteX6" fmla="*/ 12502 w 19819646"/>
              <a:gd name="connsiteY6" fmla="*/ 1523068 h 2293139"/>
              <a:gd name="connsiteX7" fmla="*/ 1523158 w 19819646"/>
              <a:gd name="connsiteY7" fmla="*/ 0 h 2293139"/>
              <a:gd name="connsiteX0" fmla="*/ 1523158 w 19819646"/>
              <a:gd name="connsiteY0" fmla="*/ 6626 h 2299765"/>
              <a:gd name="connsiteX1" fmla="*/ 8237246 w 19819646"/>
              <a:gd name="connsiteY1" fmla="*/ 6626 h 2299765"/>
              <a:gd name="connsiteX2" fmla="*/ 19806393 w 19819646"/>
              <a:gd name="connsiteY2" fmla="*/ 0 h 2299765"/>
              <a:gd name="connsiteX3" fmla="*/ 19819646 w 19819646"/>
              <a:gd name="connsiteY3" fmla="*/ 2290821 h 2299765"/>
              <a:gd name="connsiteX4" fmla="*/ 8237863 w 19819646"/>
              <a:gd name="connsiteY4" fmla="*/ 2294010 h 2299765"/>
              <a:gd name="connsiteX5" fmla="*/ 0 w 19819646"/>
              <a:gd name="connsiteY5" fmla="*/ 2299765 h 2299765"/>
              <a:gd name="connsiteX6" fmla="*/ 12502 w 19819646"/>
              <a:gd name="connsiteY6" fmla="*/ 1529694 h 2299765"/>
              <a:gd name="connsiteX7" fmla="*/ 1523158 w 19819646"/>
              <a:gd name="connsiteY7" fmla="*/ 6626 h 2299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19646" h="2299765">
                <a:moveTo>
                  <a:pt x="1523158" y="6626"/>
                </a:moveTo>
                <a:lnTo>
                  <a:pt x="8237246" y="6626"/>
                </a:lnTo>
                <a:lnTo>
                  <a:pt x="19806393" y="0"/>
                </a:lnTo>
                <a:cubicBezTo>
                  <a:pt x="19810811" y="763607"/>
                  <a:pt x="19815228" y="1527214"/>
                  <a:pt x="19819646" y="2290821"/>
                </a:cubicBezTo>
                <a:cubicBezTo>
                  <a:pt x="19811007" y="2293813"/>
                  <a:pt x="8246502" y="2291018"/>
                  <a:pt x="8237863" y="2294010"/>
                </a:cubicBezTo>
                <a:lnTo>
                  <a:pt x="0" y="2299765"/>
                </a:lnTo>
                <a:cubicBezTo>
                  <a:pt x="0" y="1790696"/>
                  <a:pt x="12502" y="2038763"/>
                  <a:pt x="12502" y="1529694"/>
                </a:cubicBezTo>
                <a:cubicBezTo>
                  <a:pt x="12502" y="686241"/>
                  <a:pt x="679705" y="6626"/>
                  <a:pt x="1523158" y="6626"/>
                </a:cubicBezTo>
                <a:close/>
              </a:path>
            </a:pathLst>
          </a:custGeom>
          <a:gradFill>
            <a:gsLst>
              <a:gs pos="0">
                <a:srgbClr val="9290F8">
                  <a:alpha val="73693"/>
                </a:srgbClr>
              </a:gs>
              <a:gs pos="100000">
                <a:srgbClr val="0B002D">
                  <a:alpha val="73693"/>
                </a:srgbClr>
              </a:gs>
            </a:gsLst>
            <a:lin ang="4540846"/>
          </a:gradFill>
          <a:ln w="12700">
            <a:miter lim="400000"/>
          </a:ln>
        </p:spPr>
        <p:txBody>
          <a:bodyPr lIns="45663" tIns="45663" rIns="45663" bIns="45663" anchor="ctr"/>
          <a:lstStyle/>
          <a:p>
            <a:pPr lvl="0" algn="ctr"/>
            <a:endParaRPr lang="ru-RU" sz="2600">
              <a:solidFill>
                <a:srgbClr val="333333"/>
              </a:solidFill>
              <a:latin typeface="Tinkoff Sa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1359461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">
            <a:extLst>
              <a:ext uri="{FF2B5EF4-FFF2-40B4-BE49-F238E27FC236}">
                <a16:creationId xmlns:a16="http://schemas.microsoft.com/office/drawing/2014/main" id="{C413C59E-C61B-0649-91A4-FEA7A7487CC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Прямоугольник 5">
            <a:extLst>
              <a:ext uri="{FF2B5EF4-FFF2-40B4-BE49-F238E27FC236}">
                <a16:creationId xmlns:a16="http://schemas.microsoft.com/office/drawing/2014/main" id="{C1618829-6C19-D941-9BE2-7A4E7212C8D8}"/>
              </a:ext>
            </a:extLst>
          </p:cNvPr>
          <p:cNvSpPr/>
          <p:nvPr userDrawn="1"/>
        </p:nvSpPr>
        <p:spPr>
          <a:xfrm flipV="1">
            <a:off x="10510956" y="0"/>
            <a:ext cx="9288351" cy="11160125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44997" rIns="4499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806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C00C85B-1962-984B-B3CB-F6A1E121D3F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8070" y="1012998"/>
            <a:ext cx="2699410" cy="268982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D8A51F22-6493-824D-9F2C-E966B7B9253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58070" y="4238454"/>
            <a:ext cx="2699410" cy="268982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2">
            <a:extLst>
              <a:ext uri="{FF2B5EF4-FFF2-40B4-BE49-F238E27FC236}">
                <a16:creationId xmlns:a16="http://schemas.microsoft.com/office/drawing/2014/main" id="{BA4C55EF-F38E-EC4C-89E2-F8C67C54952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158070" y="7528839"/>
            <a:ext cx="2699410" cy="268982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7160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5884C6-7D75-CE49-8524-ACF591EB35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465663" y="719137"/>
            <a:ext cx="9049375" cy="9721850"/>
          </a:xfrm>
          <a:prstGeom prst="roundRect">
            <a:avLst>
              <a:gd name="adj" fmla="val 2636"/>
            </a:avLst>
          </a:prstGeom>
          <a:solidFill>
            <a:schemeClr val="bg2"/>
          </a:solidFill>
        </p:spPr>
        <p:txBody>
          <a:bodyPr/>
          <a:lstStyle>
            <a:lvl1pPr>
              <a:defRPr b="0" i="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Добавьте изображение</a:t>
            </a:r>
            <a:endParaRPr lang="en-US" dirty="0"/>
          </a:p>
        </p:txBody>
      </p:sp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0667DD37-B55C-EE46-80A5-826CC76683D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1744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5884C6-7D75-CE49-8524-ACF591EB35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19139" y="763332"/>
            <a:ext cx="18326100" cy="9677656"/>
          </a:xfrm>
          <a:prstGeom prst="roundRect">
            <a:avLst>
              <a:gd name="adj" fmla="val 2636"/>
            </a:avLst>
          </a:prstGeom>
          <a:solidFill>
            <a:schemeClr val="bg2"/>
          </a:solidFill>
        </p:spPr>
        <p:txBody>
          <a:bodyPr/>
          <a:lstStyle>
            <a:lvl1pPr>
              <a:defRPr b="0" i="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Добавьте изображение</a:t>
            </a:r>
            <a:endParaRPr lang="en-US" dirty="0"/>
          </a:p>
        </p:txBody>
      </p:sp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0667DD37-B55C-EE46-80A5-826CC76683D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1513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5884C6-7D75-CE49-8524-ACF591EB35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19139" y="1928191"/>
            <a:ext cx="18326100" cy="8512797"/>
          </a:xfrm>
          <a:prstGeom prst="roundRect">
            <a:avLst>
              <a:gd name="adj" fmla="val 2636"/>
            </a:avLst>
          </a:prstGeom>
          <a:solidFill>
            <a:schemeClr val="bg2"/>
          </a:solidFill>
        </p:spPr>
        <p:txBody>
          <a:bodyPr/>
          <a:lstStyle>
            <a:lvl1pPr>
              <a:defRPr b="0" i="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Добавьте изображение</a:t>
            </a:r>
            <a:endParaRPr lang="en-US" dirty="0"/>
          </a:p>
        </p:txBody>
      </p:sp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0667DD37-B55C-EE46-80A5-826CC76683D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12">
            <a:extLst>
              <a:ext uri="{FF2B5EF4-FFF2-40B4-BE49-F238E27FC236}">
                <a16:creationId xmlns:a16="http://schemas.microsoft.com/office/drawing/2014/main" id="{86227362-BF8B-36FD-08FD-204685BF871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24955" y="625738"/>
            <a:ext cx="16949403" cy="11195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2513" algn="ctr" defTabSz="449939">
              <a:lnSpc>
                <a:spcPct val="100000"/>
              </a:lnSpc>
              <a:spcBef>
                <a:spcPts val="97"/>
              </a:spcBef>
              <a:buSzTx/>
              <a:buFontTx/>
              <a:buNone/>
              <a:defRPr sz="6000" b="1" i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1pPr>
          </a:lstStyle>
          <a:p>
            <a:r>
              <a:rPr dirty="0" err="1"/>
              <a:t>Заголовок</a:t>
            </a:r>
            <a:r>
              <a:rPr dirty="0"/>
              <a:t> </a:t>
            </a:r>
            <a:r>
              <a:rPr dirty="0" err="1"/>
              <a:t>слайда</a:t>
            </a:r>
            <a:r>
              <a:rPr dirty="0"/>
              <a:t> </a:t>
            </a:r>
            <a:r>
              <a:rPr dirty="0" err="1"/>
              <a:t>вашей</a:t>
            </a:r>
            <a:r>
              <a:rPr dirty="0"/>
              <a:t> </a:t>
            </a:r>
            <a:r>
              <a:rPr dirty="0" err="1"/>
              <a:t>презентации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93119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Номер слайда">
            <a:extLst>
              <a:ext uri="{FF2B5EF4-FFF2-40B4-BE49-F238E27FC236}">
                <a16:creationId xmlns:a16="http://schemas.microsoft.com/office/drawing/2014/main" id="{EBE5891B-C7E3-CC44-AC91-C96D26610B1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0"/>
            <a:ext cx="778844" cy="424964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275148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189424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ТС заголовок в 1 строку c картинкой">
    <p:bg>
      <p:bgPr>
        <a:solidFill>
          <a:srgbClr val="F5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2">
            <a:extLst>
              <a:ext uri="{FF2B5EF4-FFF2-40B4-BE49-F238E27FC236}">
                <a16:creationId xmlns:a16="http://schemas.microsoft.com/office/drawing/2014/main" id="{5158434F-E2D9-7D42-B641-4CD4EA3B9DB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0225" y="674726"/>
            <a:ext cx="6164842" cy="2754771"/>
          </a:xfrm>
          <a:prstGeom prst="rect">
            <a:avLst/>
          </a:prstGeom>
        </p:spPr>
        <p:txBody>
          <a:bodyPr lIns="0" tIns="0" anchor="t">
            <a:normAutofit/>
          </a:bodyPr>
          <a:lstStyle>
            <a:lvl1pPr marL="0" indent="12487" defTabSz="449033">
              <a:lnSpc>
                <a:spcPct val="100000"/>
              </a:lnSpc>
              <a:spcBef>
                <a:spcPts val="97"/>
              </a:spcBef>
              <a:buSzTx/>
              <a:buFontTx/>
              <a:buNone/>
              <a:defRPr sz="5190"/>
            </a:lvl1pPr>
          </a:lstStyle>
          <a:p>
            <a:r>
              <a:rPr dirty="0" err="1"/>
              <a:t>Заголовок</a:t>
            </a:r>
            <a:r>
              <a:rPr dirty="0"/>
              <a:t> </a:t>
            </a:r>
            <a:r>
              <a:rPr dirty="0" err="1"/>
              <a:t>слайда</a:t>
            </a:r>
            <a:r>
              <a:rPr dirty="0"/>
              <a:t> </a:t>
            </a:r>
            <a:r>
              <a:rPr dirty="0" err="1"/>
              <a:t>вашей</a:t>
            </a:r>
            <a:r>
              <a:rPr dirty="0"/>
              <a:t> </a:t>
            </a:r>
            <a:r>
              <a:rPr dirty="0" err="1"/>
              <a:t>презентации</a:t>
            </a:r>
            <a:endParaRPr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4D9D643-3EA7-C909-5EDE-3024E7F7B488}"/>
              </a:ext>
            </a:extLst>
          </p:cNvPr>
          <p:cNvGrpSpPr/>
          <p:nvPr userDrawn="1"/>
        </p:nvGrpSpPr>
        <p:grpSpPr>
          <a:xfrm>
            <a:off x="7332127" y="723220"/>
            <a:ext cx="11742249" cy="9719452"/>
            <a:chOff x="7332127" y="755650"/>
            <a:chExt cx="11742249" cy="9719452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4C7F4E91-FE76-7FD8-6B31-5C4674299B1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70"/>
            <a:stretch/>
          </p:blipFill>
          <p:spPr>
            <a:xfrm>
              <a:off x="7332127" y="755650"/>
              <a:ext cx="11742249" cy="7401760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482EED7-3F57-81AD-AEAF-4980169D381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205"/>
            <a:stretch/>
          </p:blipFill>
          <p:spPr>
            <a:xfrm>
              <a:off x="7332127" y="6631254"/>
              <a:ext cx="11742249" cy="3843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933786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ТС заголовок в 1 строку c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1CFB76-0353-9BF2-C83C-91CA7FA952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45"/>
          <a:stretch/>
        </p:blipFill>
        <p:spPr>
          <a:xfrm>
            <a:off x="738043" y="2127250"/>
            <a:ext cx="18231848" cy="9032876"/>
          </a:xfrm>
          <a:prstGeom prst="rect">
            <a:avLst/>
          </a:prstGeom>
        </p:spPr>
      </p:pic>
      <p:sp>
        <p:nvSpPr>
          <p:cNvPr id="4" name="Текст 12">
            <a:extLst>
              <a:ext uri="{FF2B5EF4-FFF2-40B4-BE49-F238E27FC236}">
                <a16:creationId xmlns:a16="http://schemas.microsoft.com/office/drawing/2014/main" id="{D2BEB3DD-EEE7-1C45-9E20-D94E838F62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5535" y="554256"/>
            <a:ext cx="16949403" cy="1151726"/>
          </a:xfrm>
          <a:prstGeom prst="rect">
            <a:avLst/>
          </a:prstGeom>
        </p:spPr>
        <p:txBody>
          <a:bodyPr lIns="0" tIns="0" anchor="ctr">
            <a:spAutoFit/>
          </a:bodyPr>
          <a:lstStyle>
            <a:lvl1pPr marL="0" indent="12487" defTabSz="449033">
              <a:lnSpc>
                <a:spcPct val="100000"/>
              </a:lnSpc>
              <a:spcBef>
                <a:spcPts val="97"/>
              </a:spcBef>
              <a:buSzTx/>
              <a:buFontTx/>
              <a:buNone/>
              <a:defRPr sz="7184" b="1" i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defRPr>
            </a:lvl1pPr>
          </a:lstStyle>
          <a:p>
            <a:r>
              <a:rPr dirty="0" err="1"/>
              <a:t>Заголовок</a:t>
            </a:r>
            <a:r>
              <a:rPr dirty="0"/>
              <a:t> </a:t>
            </a:r>
            <a:r>
              <a:rPr dirty="0" err="1"/>
              <a:t>слайда</a:t>
            </a:r>
            <a:r>
              <a:rPr dirty="0"/>
              <a:t> </a:t>
            </a:r>
            <a:r>
              <a:rPr dirty="0" err="1"/>
              <a:t>вашей</a:t>
            </a:r>
            <a:r>
              <a:rPr dirty="0"/>
              <a:t> </a:t>
            </a:r>
            <a:r>
              <a:rPr dirty="0" err="1"/>
              <a:t>презентации</a:t>
            </a:r>
            <a:endParaRPr dirty="0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E6955107-90F8-3242-8E9B-AD1226D928F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1535" y="2901866"/>
            <a:ext cx="18182229" cy="8258259"/>
          </a:xfrm>
          <a:prstGeom prst="rect">
            <a:avLst/>
          </a:prstGeom>
          <a:solidFill>
            <a:srgbClr val="01082D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Вставьте скриншот</a:t>
            </a:r>
          </a:p>
        </p:txBody>
      </p:sp>
    </p:spTree>
    <p:extLst>
      <p:ext uri="{BB962C8B-B14F-4D97-AF65-F5344CB8AC3E}">
        <p14:creationId xmlns:p14="http://schemas.microsoft.com/office/powerpoint/2010/main" val="29415655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AFEA020A-297F-4949-8B2C-7A5BFA96861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515038" y="10272701"/>
            <a:ext cx="778844" cy="426062"/>
          </a:xfrm>
          <a:prstGeom prst="rect">
            <a:avLst/>
          </a:prstGeo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968">
                <a:solidFill>
                  <a:schemeClr val="tx1"/>
                </a:solidFill>
              </a:defRPr>
            </a:lvl1pPr>
          </a:lstStyle>
          <a:p>
            <a:fld id="{9A07687F-D30E-1A4C-A0AB-5DD07EB6EB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17" r:id="rId2"/>
    <p:sldLayoutId id="2147483766" r:id="rId3"/>
    <p:sldLayoutId id="2147483788" r:id="rId4"/>
    <p:sldLayoutId id="2147483752" r:id="rId5"/>
    <p:sldLayoutId id="2147483768" r:id="rId6"/>
    <p:sldLayoutId id="2147483758" r:id="rId7"/>
    <p:sldLayoutId id="2147483787" r:id="rId8"/>
    <p:sldLayoutId id="2147483764" r:id="rId9"/>
    <p:sldLayoutId id="2147483751" r:id="rId10"/>
    <p:sldLayoutId id="2147483742" r:id="rId11"/>
    <p:sldLayoutId id="2147483658" r:id="rId12"/>
    <p:sldLayoutId id="2147483659" r:id="rId13"/>
    <p:sldLayoutId id="2147483709" r:id="rId14"/>
    <p:sldLayoutId id="2147483741" r:id="rId15"/>
    <p:sldLayoutId id="2147483770" r:id="rId16"/>
    <p:sldLayoutId id="2147483668" r:id="rId17"/>
    <p:sldLayoutId id="2147483677" r:id="rId18"/>
    <p:sldLayoutId id="2147483745" r:id="rId19"/>
    <p:sldLayoutId id="2147483744" r:id="rId20"/>
    <p:sldLayoutId id="2147483767" r:id="rId21"/>
    <p:sldLayoutId id="2147483754" r:id="rId22"/>
    <p:sldLayoutId id="2147483757" r:id="rId23"/>
    <p:sldLayoutId id="2147483750" r:id="rId24"/>
    <p:sldLayoutId id="2147483712" r:id="rId25"/>
    <p:sldLayoutId id="2147483761" r:id="rId26"/>
    <p:sldLayoutId id="2147483762" r:id="rId27"/>
    <p:sldLayoutId id="2147483763" r:id="rId28"/>
    <p:sldLayoutId id="2147483760" r:id="rId29"/>
    <p:sldLayoutId id="2147483771" r:id="rId30"/>
    <p:sldLayoutId id="2147483756" r:id="rId31"/>
    <p:sldLayoutId id="2147483706" r:id="rId32"/>
    <p:sldLayoutId id="2147483711" r:id="rId33"/>
    <p:sldLayoutId id="2147483773" r:id="rId34"/>
    <p:sldLayoutId id="2147483718" r:id="rId35"/>
    <p:sldLayoutId id="2147483776" r:id="rId36"/>
    <p:sldLayoutId id="2147483777" r:id="rId37"/>
    <p:sldLayoutId id="2147483743" r:id="rId38"/>
    <p:sldLayoutId id="2147483784" r:id="rId39"/>
    <p:sldLayoutId id="2147483785" r:id="rId40"/>
    <p:sldLayoutId id="2147483786" r:id="rId41"/>
    <p:sldLayoutId id="2147483749" r:id="rId42"/>
    <p:sldLayoutId id="2147483769" r:id="rId43"/>
    <p:sldLayoutId id="2147483774" r:id="rId44"/>
    <p:sldLayoutId id="2147483790" r:id="rId45"/>
  </p:sldLayoutIdLst>
  <p:transition spd="med"/>
  <p:hf hdr="0" ftr="0" dt="0"/>
  <p:txStyles>
    <p:titleStyle>
      <a:lvl1pPr marL="0" marR="0" indent="0" algn="l" defTabSz="148560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86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1pPr>
      <a:lvl2pPr marL="0" marR="0" indent="0" algn="l" defTabSz="148560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86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2pPr>
      <a:lvl3pPr marL="0" marR="0" indent="0" algn="l" defTabSz="148560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86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3pPr>
      <a:lvl4pPr marL="0" marR="0" indent="0" algn="l" defTabSz="148560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86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4pPr>
      <a:lvl5pPr marL="0" marR="0" indent="0" algn="l" defTabSz="148560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86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5pPr>
      <a:lvl6pPr marL="0" marR="0" indent="0" algn="l" defTabSz="148560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86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6pPr>
      <a:lvl7pPr marL="0" marR="0" indent="0" algn="l" defTabSz="148560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86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7pPr>
      <a:lvl8pPr marL="0" marR="0" indent="0" algn="l" defTabSz="148560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86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8pPr>
      <a:lvl9pPr marL="0" marR="0" indent="0" algn="l" defTabSz="148560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86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9pPr>
    </p:titleStyle>
    <p:bodyStyle>
      <a:lvl1pPr marL="0" marR="0" indent="0" algn="l" defTabSz="1485609" rtl="0" latinLnBrk="0">
        <a:lnSpc>
          <a:spcPct val="118000"/>
        </a:lnSpc>
        <a:spcBef>
          <a:spcPts val="2363"/>
        </a:spcBef>
        <a:spcAft>
          <a:spcPts val="0"/>
        </a:spcAft>
        <a:buClrTx/>
        <a:buSzPct val="100000"/>
        <a:buFont typeface="Wingdings" pitchFamily="2" charset="2"/>
        <a:buNone/>
        <a:tabLst/>
        <a:defRPr sz="2363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1pPr>
      <a:lvl2pPr marL="708566" marR="0" indent="-438064" algn="l" defTabSz="1485609" rtl="0" latinLnBrk="0">
        <a:lnSpc>
          <a:spcPct val="118000"/>
        </a:lnSpc>
        <a:spcBef>
          <a:spcPts val="2363"/>
        </a:spcBef>
        <a:spcAft>
          <a:spcPts val="0"/>
        </a:spcAft>
        <a:buClrTx/>
        <a:buSzPct val="100000"/>
        <a:buFont typeface="Wingdings" pitchFamily="2" charset="2"/>
        <a:buChar char="§"/>
        <a:tabLst/>
        <a:defRPr sz="2363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2pPr>
      <a:lvl3pPr marL="1417132" marR="0" indent="-517712" algn="l" defTabSz="1485609" rtl="0" latinLnBrk="0">
        <a:lnSpc>
          <a:spcPct val="118000"/>
        </a:lnSpc>
        <a:spcBef>
          <a:spcPts val="2363"/>
        </a:spcBef>
        <a:spcAft>
          <a:spcPts val="0"/>
        </a:spcAft>
        <a:buClrTx/>
        <a:buSzPct val="100000"/>
        <a:buFont typeface="Wingdings" pitchFamily="2" charset="2"/>
        <a:buChar char="§"/>
        <a:tabLst/>
        <a:defRPr sz="2363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3pPr>
      <a:lvl4pPr marL="2125697" marR="0" indent="-589121" algn="l" defTabSz="1485609" rtl="0" latinLnBrk="0">
        <a:lnSpc>
          <a:spcPct val="118000"/>
        </a:lnSpc>
        <a:spcBef>
          <a:spcPts val="2363"/>
        </a:spcBef>
        <a:spcAft>
          <a:spcPts val="0"/>
        </a:spcAft>
        <a:buClrTx/>
        <a:buSzPct val="100000"/>
        <a:buFont typeface="Wingdings" pitchFamily="2" charset="2"/>
        <a:buChar char="§"/>
        <a:tabLst/>
        <a:defRPr sz="2363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4pPr>
      <a:lvl5pPr marL="3560341" marR="0" indent="-589121" algn="l" defTabSz="1485609" rtl="0" latinLnBrk="0">
        <a:lnSpc>
          <a:spcPct val="118000"/>
        </a:lnSpc>
        <a:spcBef>
          <a:spcPts val="2363"/>
        </a:spcBef>
        <a:spcAft>
          <a:spcPts val="0"/>
        </a:spcAft>
        <a:buClrTx/>
        <a:buSzPct val="100000"/>
        <a:buFont typeface="Wingdings" pitchFamily="2" charset="2"/>
        <a:buChar char="§"/>
        <a:tabLst/>
        <a:defRPr sz="2363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5pPr>
      <a:lvl6pPr marL="4303145" marR="0" indent="-589121" algn="l" defTabSz="1485609" rtl="0" latinLnBrk="0">
        <a:lnSpc>
          <a:spcPct val="90000"/>
        </a:lnSpc>
        <a:spcBef>
          <a:spcPts val="1574"/>
        </a:spcBef>
        <a:spcAft>
          <a:spcPts val="0"/>
        </a:spcAft>
        <a:buClrTx/>
        <a:buSzPct val="100000"/>
        <a:buFont typeface="Arial"/>
        <a:buChar char="•"/>
        <a:tabLst/>
        <a:defRPr sz="4528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6pPr>
      <a:lvl7pPr marL="5045952" marR="0" indent="-589121" algn="l" defTabSz="1485609" rtl="0" latinLnBrk="0">
        <a:lnSpc>
          <a:spcPct val="90000"/>
        </a:lnSpc>
        <a:spcBef>
          <a:spcPts val="1574"/>
        </a:spcBef>
        <a:spcAft>
          <a:spcPts val="0"/>
        </a:spcAft>
        <a:buClrTx/>
        <a:buSzPct val="100000"/>
        <a:buFont typeface="Arial"/>
        <a:buChar char="•"/>
        <a:tabLst/>
        <a:defRPr sz="4528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7pPr>
      <a:lvl8pPr marL="5788754" marR="0" indent="-589121" algn="l" defTabSz="1485609" rtl="0" latinLnBrk="0">
        <a:lnSpc>
          <a:spcPct val="90000"/>
        </a:lnSpc>
        <a:spcBef>
          <a:spcPts val="1574"/>
        </a:spcBef>
        <a:spcAft>
          <a:spcPts val="0"/>
        </a:spcAft>
        <a:buClrTx/>
        <a:buSzPct val="100000"/>
        <a:buFont typeface="Arial"/>
        <a:buChar char="•"/>
        <a:tabLst/>
        <a:defRPr sz="4528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8pPr>
      <a:lvl9pPr marL="6531561" marR="0" indent="-589121" algn="l" defTabSz="1485609" rtl="0" latinLnBrk="0">
        <a:lnSpc>
          <a:spcPct val="90000"/>
        </a:lnSpc>
        <a:spcBef>
          <a:spcPts val="1574"/>
        </a:spcBef>
        <a:spcAft>
          <a:spcPts val="0"/>
        </a:spcAft>
        <a:buClrTx/>
        <a:buSzPct val="100000"/>
        <a:buFont typeface="Arial"/>
        <a:buChar char="•"/>
        <a:tabLst/>
        <a:defRPr sz="4528" b="0" i="0" u="none" strike="noStrike" cap="none" spc="0" baseline="0">
          <a:solidFill>
            <a:srgbClr val="000000"/>
          </a:solidFill>
          <a:uFillTx/>
          <a:latin typeface="Tinkoff Sans"/>
          <a:ea typeface="Tinkoff Sans"/>
          <a:cs typeface="Tinkoff Sans"/>
          <a:sym typeface="Tinkoff Sans"/>
        </a:defRPr>
      </a:lvl9pPr>
    </p:bodyStyle>
    <p:otherStyle>
      <a:lvl1pPr marL="0" marR="0" indent="0" algn="r" defTabSz="4499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nkoff Sans"/>
        </a:defRPr>
      </a:lvl1pPr>
      <a:lvl2pPr marL="0" marR="0" indent="449939" algn="r" defTabSz="4499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nkoff Sans"/>
        </a:defRPr>
      </a:lvl2pPr>
      <a:lvl3pPr marL="0" marR="0" indent="899880" algn="r" defTabSz="4499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nkoff Sans"/>
        </a:defRPr>
      </a:lvl3pPr>
      <a:lvl4pPr marL="0" marR="0" indent="1349818" algn="r" defTabSz="4499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nkoff Sans"/>
        </a:defRPr>
      </a:lvl4pPr>
      <a:lvl5pPr marL="0" marR="0" indent="1799759" algn="r" defTabSz="4499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nkoff Sans"/>
        </a:defRPr>
      </a:lvl5pPr>
      <a:lvl6pPr marL="0" marR="0" indent="2249696" algn="r" defTabSz="4499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nkoff Sans"/>
        </a:defRPr>
      </a:lvl6pPr>
      <a:lvl7pPr marL="0" marR="0" indent="2699635" algn="r" defTabSz="4499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nkoff Sans"/>
        </a:defRPr>
      </a:lvl7pPr>
      <a:lvl8pPr marL="0" marR="0" indent="3149576" algn="r" defTabSz="4499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nkoff Sans"/>
        </a:defRPr>
      </a:lvl8pPr>
      <a:lvl9pPr marL="0" marR="0" indent="3599515" algn="r" defTabSz="44993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nkoff Sans"/>
        </a:defRPr>
      </a:lvl9pPr>
    </p:otherStyle>
  </p:txStyles>
  <p:extLst>
    <p:ext uri="{27BBF7A9-308A-43DC-89C8-2F10F3537804}">
      <p15:sldGuideLst xmlns:p15="http://schemas.microsoft.com/office/powerpoint/2012/main">
        <p15:guide id="1" pos="453" userDrawn="1">
          <p15:clr>
            <a:srgbClr val="F26B43"/>
          </p15:clr>
        </p15:guide>
        <p15:guide id="2" orient="horz" pos="453" userDrawn="1">
          <p15:clr>
            <a:srgbClr val="F26B43"/>
          </p15:clr>
        </p15:guide>
        <p15:guide id="3" pos="11997" userDrawn="1">
          <p15:clr>
            <a:srgbClr val="F26B43"/>
          </p15:clr>
        </p15:guide>
        <p15:guide id="4" orient="horz" pos="65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gi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gi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gi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gi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gi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63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5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2.png"/><Relationship Id="rId4" Type="http://schemas.openxmlformats.org/officeDocument/2006/relationships/image" Target="../media/image74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5" Type="http://schemas.openxmlformats.org/officeDocument/2006/relationships/image" Target="../media/image72.png"/><Relationship Id="rId4" Type="http://schemas.openxmlformats.org/officeDocument/2006/relationships/image" Target="../media/image74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5" Type="http://schemas.openxmlformats.org/officeDocument/2006/relationships/image" Target="../media/image76.png"/><Relationship Id="rId4" Type="http://schemas.openxmlformats.org/officeDocument/2006/relationships/image" Target="../media/image74.png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5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5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5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5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5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5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5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43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6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6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6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6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6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6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6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5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43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9.png"/><Relationship Id="rId4" Type="http://schemas.openxmlformats.org/officeDocument/2006/relationships/image" Target="../media/image30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1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D81B82-AD41-2D86-96C7-C087C151F3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90" t="29555" r="39559" b="6585"/>
          <a:stretch>
            <a:fillRect/>
          </a:stretch>
        </p:blipFill>
        <p:spPr>
          <a:xfrm>
            <a:off x="5300535" y="0"/>
            <a:ext cx="14498765" cy="11160125"/>
          </a:xfrm>
          <a:prstGeom prst="rect">
            <a:avLst/>
          </a:prstGeom>
        </p:spPr>
      </p:pic>
      <p:sp>
        <p:nvSpPr>
          <p:cNvPr id="5" name="Текст 7">
            <a:extLst>
              <a:ext uri="{FF2B5EF4-FFF2-40B4-BE49-F238E27FC236}">
                <a16:creationId xmlns:a16="http://schemas.microsoft.com/office/drawing/2014/main" id="{B9936FC5-A236-9890-F3F4-DC5E2A6ED150}"/>
              </a:ext>
            </a:extLst>
          </p:cNvPr>
          <p:cNvSpPr txBox="1">
            <a:spLocks/>
          </p:cNvSpPr>
          <p:nvPr/>
        </p:nvSpPr>
        <p:spPr>
          <a:xfrm>
            <a:off x="15936677" y="10137965"/>
            <a:ext cx="3092077" cy="389048"/>
          </a:xfrm>
          <a:prstGeom prst="rect">
            <a:avLst/>
          </a:prstGeom>
        </p:spPr>
        <p:txBody>
          <a:bodyPr rIns="0" anchor="ctr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r" hangingPunct="1"/>
            <a:r>
              <a:rPr lang="en-US" sz="2800" spc="31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14.07.2025</a:t>
            </a:r>
            <a:endParaRPr lang="ru-RU" sz="2800" spc="31" dirty="0">
              <a:solidFill>
                <a:schemeClr val="accent1">
                  <a:lumMod val="20000"/>
                  <a:lumOff val="80000"/>
                </a:schemeClr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9A9FB8F3-E3DB-E8D0-FD45-1002C3835B84}"/>
              </a:ext>
            </a:extLst>
          </p:cNvPr>
          <p:cNvSpPr txBox="1">
            <a:spLocks/>
          </p:cNvSpPr>
          <p:nvPr/>
        </p:nvSpPr>
        <p:spPr>
          <a:xfrm>
            <a:off x="737035" y="3566907"/>
            <a:ext cx="14392129" cy="397716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57200" rtl="0" latinLnBrk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54791" marR="0" indent="0" algn="l" defTabSz="457200" rtl="0" latinLnBrk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509583" marR="0" indent="0" algn="l" defTabSz="457200" rtl="0" latinLnBrk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863001" marR="0" indent="-598627" algn="l" defTabSz="457200" rtl="0" latinLnBrk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Pct val="100000"/>
              <a:buFontTx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457200" rtl="0" latinLnBrk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Pct val="100000"/>
              <a:buFontTx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90000"/>
              </a:lnSpc>
            </a:pPr>
            <a:r>
              <a:rPr lang="en-US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E</a:t>
            </a: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2</a:t>
            </a:r>
            <a:r>
              <a:rPr lang="en-US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E-</a:t>
            </a: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тесты </a:t>
            </a:r>
            <a:b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в синтезе речи:</a:t>
            </a:r>
            <a:b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от хаоса к системе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1432C09-46EA-C34D-EC1F-8EB1B600EB46}"/>
              </a:ext>
            </a:extLst>
          </p:cNvPr>
          <p:cNvSpPr txBox="1">
            <a:spLocks/>
          </p:cNvSpPr>
          <p:nvPr/>
        </p:nvSpPr>
        <p:spPr>
          <a:xfrm>
            <a:off x="737035" y="7795162"/>
            <a:ext cx="5789495" cy="67497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12715" algn="l" defTabSz="457200" rtl="0" latinLnBrk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282828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1199924" marR="0" indent="-445133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2035650" marR="0" indent="-52606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863001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Доклад, который не про </a:t>
            </a:r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ML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625A8507-A85A-B547-973B-09810AA26710}"/>
              </a:ext>
            </a:extLst>
          </p:cNvPr>
          <p:cNvSpPr txBox="1">
            <a:spLocks/>
          </p:cNvSpPr>
          <p:nvPr/>
        </p:nvSpPr>
        <p:spPr>
          <a:xfrm>
            <a:off x="737035" y="10137964"/>
            <a:ext cx="8699065" cy="38904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12498" marR="0" indent="0" algn="l" defTabSz="449939" rtl="0" eaLnBrk="1" fontAlgn="auto" latinLnBrk="0" hangingPunct="0">
              <a:lnSpc>
                <a:spcPts val="2756"/>
              </a:lnSpc>
              <a:spcBef>
                <a:spcPts val="123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4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>
              <a:defRPr/>
            </a:pPr>
            <a:r>
              <a:rPr lang="ru-RU" sz="2800" u="none" strike="noStrike" cap="none" spc="0" dirty="0" err="1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Tinkoff Sans Medium"/>
              </a:rPr>
              <a:t>Федас</a:t>
            </a:r>
            <a:r>
              <a:rPr lang="ru-RU" sz="2800" u="none" strike="noStrike" cap="none" spc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Tinkoff Sans Medium"/>
              </a:rPr>
              <a:t> Руслан </a:t>
            </a:r>
            <a:r>
              <a:rPr lang="ru-RU" sz="2800" u="none" strike="noStrike" cap="none" spc="49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TINKOFFSANS-MEDIUM"/>
              </a:rPr>
              <a:t>| Старший инженер по автоматизации</a:t>
            </a:r>
            <a:endParaRPr lang="ru-RU" sz="1600" dirty="0">
              <a:solidFill>
                <a:schemeClr val="accent1">
                  <a:lumMod val="20000"/>
                  <a:lumOff val="80000"/>
                </a:schemeClr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20055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Placeholder 11">
            <a:extLst>
              <a:ext uri="{FF2B5EF4-FFF2-40B4-BE49-F238E27FC236}">
                <a16:creationId xmlns:a16="http://schemas.microsoft.com/office/drawing/2014/main" id="{5F77D6E0-C95D-93DE-C273-ABCA04A09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2" r="11352"/>
          <a:stretch/>
        </p:blipFill>
        <p:spPr>
          <a:xfrm>
            <a:off x="719137" y="719136"/>
            <a:ext cx="7514695" cy="9721851"/>
          </a:xfrm>
          <a:prstGeom prst="roundRect">
            <a:avLst>
              <a:gd name="adj" fmla="val 8002"/>
            </a:avLst>
          </a:prstGeom>
        </p:spPr>
      </p:pic>
      <p:sp>
        <p:nvSpPr>
          <p:cNvPr id="23" name="Скругленный прямоугольник 5">
            <a:extLst>
              <a:ext uri="{FF2B5EF4-FFF2-40B4-BE49-F238E27FC236}">
                <a16:creationId xmlns:a16="http://schemas.microsoft.com/office/drawing/2014/main" id="{B8934585-1141-6A5B-2EF6-BCDF29EB58B5}"/>
              </a:ext>
            </a:extLst>
          </p:cNvPr>
          <p:cNvSpPr/>
          <p:nvPr/>
        </p:nvSpPr>
        <p:spPr>
          <a:xfrm>
            <a:off x="8527658" y="719138"/>
            <a:ext cx="10517580" cy="3720760"/>
          </a:xfrm>
          <a:prstGeom prst="roundRect">
            <a:avLst>
              <a:gd name="adj" fmla="val 13323"/>
            </a:avLst>
          </a:pr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E760DA9-90B6-B32A-F52A-89C16D5FFD1F}"/>
              </a:ext>
            </a:extLst>
          </p:cNvPr>
          <p:cNvSpPr/>
          <p:nvPr/>
        </p:nvSpPr>
        <p:spPr>
          <a:xfrm>
            <a:off x="8527658" y="4718462"/>
            <a:ext cx="10517580" cy="5722524"/>
          </a:xfrm>
          <a:prstGeom prst="roundRect">
            <a:avLst>
              <a:gd name="adj" fmla="val 8112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5F15569-7BE9-267F-9EBE-2220A42F1D27}"/>
              </a:ext>
            </a:extLst>
          </p:cNvPr>
          <p:cNvSpPr txBox="1">
            <a:spLocks/>
          </p:cNvSpPr>
          <p:nvPr/>
        </p:nvSpPr>
        <p:spPr>
          <a:xfrm>
            <a:off x="9308957" y="1218479"/>
            <a:ext cx="6041880" cy="1138490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rgbClr val="333333"/>
                </a:solidFill>
                <a:latin typeface="Tinkoff Sans" panose="02000506050000020004" pitchFamily="2" charset="0"/>
              </a:rPr>
              <a:t>Руслан </a:t>
            </a:r>
            <a:r>
              <a:rPr lang="ru-RU" sz="6600" b="1" dirty="0" err="1">
                <a:solidFill>
                  <a:srgbClr val="333333"/>
                </a:solidFill>
                <a:latin typeface="Tinkoff Sans" panose="02000506050000020004" pitchFamily="2" charset="0"/>
              </a:rPr>
              <a:t>Федас</a:t>
            </a:r>
            <a:br>
              <a:rPr lang="ru-RU" sz="6600" b="1" dirty="0">
                <a:solidFill>
                  <a:srgbClr val="333333"/>
                </a:solidFill>
                <a:latin typeface="Tinkoff Sans" panose="02000506050000020004" pitchFamily="2" charset="0"/>
              </a:rPr>
            </a:br>
            <a:endParaRPr lang="ru-RU" sz="6600" b="1" dirty="0">
              <a:solidFill>
                <a:srgbClr val="333333"/>
              </a:solidFill>
              <a:latin typeface="Tinkoff Sans" panose="02000506050000020004" pitchFamily="2" charset="0"/>
            </a:endParaRPr>
          </a:p>
        </p:txBody>
      </p:sp>
      <p:sp>
        <p:nvSpPr>
          <p:cNvPr id="6" name="Текст 12">
            <a:extLst>
              <a:ext uri="{FF2B5EF4-FFF2-40B4-BE49-F238E27FC236}">
                <a16:creationId xmlns:a16="http://schemas.microsoft.com/office/drawing/2014/main" id="{D9260B2E-EC94-CA39-899F-3AA7EEE2084C}"/>
              </a:ext>
            </a:extLst>
          </p:cNvPr>
          <p:cNvSpPr txBox="1">
            <a:spLocks/>
          </p:cNvSpPr>
          <p:nvPr/>
        </p:nvSpPr>
        <p:spPr>
          <a:xfrm>
            <a:off x="9308956" y="2356969"/>
            <a:ext cx="7967662" cy="60960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1426185" rtl="0" latinLnBrk="0">
              <a:lnSpc>
                <a:spcPct val="118000"/>
              </a:lnSpc>
              <a:spcBef>
                <a:spcPts val="1476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34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400"/>
              </a:lnSpc>
            </a:pPr>
            <a:r>
              <a:rPr lang="ru-RU" sz="3600" dirty="0">
                <a:solidFill>
                  <a:srgbClr val="333333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Старший инженер по автоматизации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E8C90C-6A1C-4397-3C96-491B78CAFD60}"/>
              </a:ext>
            </a:extLst>
          </p:cNvPr>
          <p:cNvSpPr txBox="1"/>
          <p:nvPr/>
        </p:nvSpPr>
        <p:spPr>
          <a:xfrm>
            <a:off x="10214576" y="3266361"/>
            <a:ext cx="4869591" cy="5878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en-US" sz="2800" dirty="0">
                <a:solidFill>
                  <a:srgbClr val="2A2A2B"/>
                </a:solidFill>
              </a:rPr>
              <a:t>@</a:t>
            </a:r>
            <a:r>
              <a:rPr lang="en-US" sz="2800" dirty="0" err="1">
                <a:solidFill>
                  <a:srgbClr val="2A2A2B"/>
                </a:solidFill>
              </a:rPr>
              <a:t>rslos</a:t>
            </a:r>
            <a:endParaRPr lang="en-US" sz="2800" dirty="0">
              <a:solidFill>
                <a:srgbClr val="2A2A2B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BF9BDEA-9168-B985-3133-531FC77902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56" y="3217063"/>
            <a:ext cx="671368" cy="67136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9A06C5E-DD55-4767-69F0-B6273C2215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614" y="9158161"/>
            <a:ext cx="709925" cy="709925"/>
          </a:xfrm>
          <a:prstGeom prst="rect">
            <a:avLst/>
          </a:prstGeom>
        </p:spPr>
      </p:pic>
      <p:sp>
        <p:nvSpPr>
          <p:cNvPr id="33" name="Текст 13">
            <a:extLst>
              <a:ext uri="{FF2B5EF4-FFF2-40B4-BE49-F238E27FC236}">
                <a16:creationId xmlns:a16="http://schemas.microsoft.com/office/drawing/2014/main" id="{35C6F744-046C-F02A-708A-3D3BE677E50E}"/>
              </a:ext>
            </a:extLst>
          </p:cNvPr>
          <p:cNvSpPr txBox="1">
            <a:spLocks/>
          </p:cNvSpPr>
          <p:nvPr/>
        </p:nvSpPr>
        <p:spPr>
          <a:xfrm>
            <a:off x="10512875" y="9247812"/>
            <a:ext cx="2940025" cy="5306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bg1"/>
                </a:solidFill>
              </a:rPr>
              <a:t>ЮУрГУ </a:t>
            </a:r>
            <a:r>
              <a:rPr lang="en-US" sz="2800" dirty="0">
                <a:solidFill>
                  <a:schemeClr val="bg1"/>
                </a:solidFill>
              </a:rPr>
              <a:t>2013-2019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EEF182-9B7E-EAFB-35B0-9064D08D4CE1}"/>
              </a:ext>
            </a:extLst>
          </p:cNvPr>
          <p:cNvSpPr txBox="1"/>
          <p:nvPr/>
        </p:nvSpPr>
        <p:spPr>
          <a:xfrm>
            <a:off x="10512875" y="6667804"/>
            <a:ext cx="3042343" cy="6040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hangingPunct="1">
              <a:lnSpc>
                <a:spcPts val="4200"/>
              </a:lnSpc>
            </a:pPr>
            <a:r>
              <a:rPr lang="en-US" sz="2800" dirty="0" err="1">
                <a:solidFill>
                  <a:schemeClr val="bg1"/>
                </a:solidFill>
              </a:rPr>
              <a:t>Python+Golang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6B40A96-ACED-6425-8A3B-96589E36D7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56" y="6727845"/>
            <a:ext cx="648000" cy="648000"/>
          </a:xfrm>
          <a:prstGeom prst="rect">
            <a:avLst/>
          </a:prstGeom>
        </p:spPr>
      </p:pic>
      <p:sp>
        <p:nvSpPr>
          <p:cNvPr id="36" name="Текст 11">
            <a:extLst>
              <a:ext uri="{FF2B5EF4-FFF2-40B4-BE49-F238E27FC236}">
                <a16:creationId xmlns:a16="http://schemas.microsoft.com/office/drawing/2014/main" id="{3DA02FB2-361A-FD07-E716-ACC19663F467}"/>
              </a:ext>
            </a:extLst>
          </p:cNvPr>
          <p:cNvSpPr txBox="1">
            <a:spLocks/>
          </p:cNvSpPr>
          <p:nvPr/>
        </p:nvSpPr>
        <p:spPr>
          <a:xfrm>
            <a:off x="10512875" y="5479697"/>
            <a:ext cx="2995307" cy="598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bg1"/>
                </a:solidFill>
              </a:rPr>
              <a:t>3 года в Т–Банке</a:t>
            </a:r>
            <a:endParaRPr lang="en-US" sz="2800" dirty="0">
              <a:solidFill>
                <a:schemeClr val="bg1"/>
              </a:solidFill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9978787-9681-A732-6BC6-7B0E81B65C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614" y="5409569"/>
            <a:ext cx="618684" cy="61868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C1DBF3D-38C2-E9A3-DDE9-290CA1583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56" y="7916530"/>
            <a:ext cx="648000" cy="648000"/>
          </a:xfrm>
          <a:prstGeom prst="rect">
            <a:avLst/>
          </a:prstGeom>
        </p:spPr>
      </p:pic>
      <p:sp>
        <p:nvSpPr>
          <p:cNvPr id="39" name="Текст 13">
            <a:extLst>
              <a:ext uri="{FF2B5EF4-FFF2-40B4-BE49-F238E27FC236}">
                <a16:creationId xmlns:a16="http://schemas.microsoft.com/office/drawing/2014/main" id="{47166F14-1618-D914-8F7E-12C1ABD5FF83}"/>
              </a:ext>
            </a:extLst>
          </p:cNvPr>
          <p:cNvSpPr txBox="1">
            <a:spLocks/>
          </p:cNvSpPr>
          <p:nvPr/>
        </p:nvSpPr>
        <p:spPr>
          <a:xfrm>
            <a:off x="10512875" y="7943003"/>
            <a:ext cx="6763743" cy="56038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sz="2800" dirty="0">
                <a:solidFill>
                  <a:schemeClr val="bg1"/>
                </a:solidFill>
              </a:rPr>
              <a:t>Забрался на самое высокое «чудо России»</a:t>
            </a:r>
          </a:p>
        </p:txBody>
      </p:sp>
      <p:sp>
        <p:nvSpPr>
          <p:cNvPr id="40" name="Номер слайда">
            <a:extLst>
              <a:ext uri="{FF2B5EF4-FFF2-40B4-BE49-F238E27FC236}">
                <a16:creationId xmlns:a16="http://schemas.microsoft.com/office/drawing/2014/main" id="{C08A8F77-5DFE-CB32-6CEA-A142D52CA0B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2</a:t>
            </a:fld>
            <a:endParaRPr lang="ru-RU" dirty="0"/>
          </a:p>
        </p:txBody>
      </p:sp>
      <p:sp>
        <p:nvSpPr>
          <p:cNvPr id="2" name="Текст 11">
            <a:extLst>
              <a:ext uri="{FF2B5EF4-FFF2-40B4-BE49-F238E27FC236}">
                <a16:creationId xmlns:a16="http://schemas.microsoft.com/office/drawing/2014/main" id="{9BF73A4B-26CC-1BFD-30D8-8AD2744AD07A}"/>
              </a:ext>
            </a:extLst>
          </p:cNvPr>
          <p:cNvSpPr txBox="1">
            <a:spLocks/>
          </p:cNvSpPr>
          <p:nvPr/>
        </p:nvSpPr>
        <p:spPr>
          <a:xfrm>
            <a:off x="5836601" y="10164481"/>
            <a:ext cx="2152368" cy="2765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</a:rPr>
              <a:t>«Счастливы вместе»</a:t>
            </a:r>
          </a:p>
        </p:txBody>
      </p:sp>
    </p:spTree>
    <p:extLst>
      <p:ext uri="{BB962C8B-B14F-4D97-AF65-F5344CB8AC3E}">
        <p14:creationId xmlns:p14="http://schemas.microsoft.com/office/powerpoint/2010/main" val="396988776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7DFBA-9F67-E344-8184-C1122534B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5">
            <a:extLst>
              <a:ext uri="{FF2B5EF4-FFF2-40B4-BE49-F238E27FC236}">
                <a16:creationId xmlns:a16="http://schemas.microsoft.com/office/drawing/2014/main" id="{43E85D88-7539-0233-4520-2B700A515DE8}"/>
              </a:ext>
            </a:extLst>
          </p:cNvPr>
          <p:cNvSpPr/>
          <p:nvPr/>
        </p:nvSpPr>
        <p:spPr>
          <a:xfrm>
            <a:off x="8527658" y="719138"/>
            <a:ext cx="10517580" cy="3720760"/>
          </a:xfrm>
          <a:prstGeom prst="roundRect">
            <a:avLst>
              <a:gd name="adj" fmla="val 13323"/>
            </a:avLst>
          </a:pr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7" name="Picture Placeholder 11">
            <a:extLst>
              <a:ext uri="{FF2B5EF4-FFF2-40B4-BE49-F238E27FC236}">
                <a16:creationId xmlns:a16="http://schemas.microsoft.com/office/drawing/2014/main" id="{35FEF585-590C-51D7-C2E7-D5567B549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69" b="5948"/>
          <a:stretch>
            <a:fillRect/>
          </a:stretch>
        </p:blipFill>
        <p:spPr>
          <a:xfrm>
            <a:off x="719138" y="719137"/>
            <a:ext cx="7514694" cy="9721849"/>
          </a:xfrm>
          <a:prstGeom prst="roundRect">
            <a:avLst>
              <a:gd name="adj" fmla="val 7264"/>
            </a:avLst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FB4452F7-9168-4A05-16E3-5BC9D81DBCFA}"/>
              </a:ext>
            </a:extLst>
          </p:cNvPr>
          <p:cNvSpPr/>
          <p:nvPr/>
        </p:nvSpPr>
        <p:spPr>
          <a:xfrm>
            <a:off x="8527658" y="4718462"/>
            <a:ext cx="10517580" cy="5722524"/>
          </a:xfrm>
          <a:prstGeom prst="roundRect">
            <a:avLst>
              <a:gd name="adj" fmla="val 8112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DABD41E-A530-795A-F82C-46AA93A53F02}"/>
              </a:ext>
            </a:extLst>
          </p:cNvPr>
          <p:cNvSpPr txBox="1">
            <a:spLocks/>
          </p:cNvSpPr>
          <p:nvPr/>
        </p:nvSpPr>
        <p:spPr>
          <a:xfrm>
            <a:off x="9308957" y="1218479"/>
            <a:ext cx="6041880" cy="1138490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rgbClr val="333333"/>
                </a:solidFill>
                <a:latin typeface="Tinkoff Sans" panose="02000506050000020004" pitchFamily="2" charset="0"/>
              </a:rPr>
              <a:t>Руслан </a:t>
            </a:r>
            <a:r>
              <a:rPr lang="ru-RU" sz="6600" b="1" dirty="0" err="1">
                <a:solidFill>
                  <a:srgbClr val="333333"/>
                </a:solidFill>
                <a:latin typeface="Tinkoff Sans" panose="02000506050000020004" pitchFamily="2" charset="0"/>
              </a:rPr>
              <a:t>Федас</a:t>
            </a:r>
            <a:br>
              <a:rPr lang="ru-RU" sz="6600" b="1" dirty="0">
                <a:solidFill>
                  <a:srgbClr val="333333"/>
                </a:solidFill>
                <a:latin typeface="Tinkoff Sans" panose="02000506050000020004" pitchFamily="2" charset="0"/>
              </a:rPr>
            </a:br>
            <a:endParaRPr lang="ru-RU" sz="6600" b="1" dirty="0">
              <a:solidFill>
                <a:srgbClr val="333333"/>
              </a:solidFill>
              <a:latin typeface="Tinkoff Sans" panose="02000506050000020004" pitchFamily="2" charset="0"/>
            </a:endParaRPr>
          </a:p>
        </p:txBody>
      </p:sp>
      <p:sp>
        <p:nvSpPr>
          <p:cNvPr id="6" name="Текст 12">
            <a:extLst>
              <a:ext uri="{FF2B5EF4-FFF2-40B4-BE49-F238E27FC236}">
                <a16:creationId xmlns:a16="http://schemas.microsoft.com/office/drawing/2014/main" id="{8F58D601-9942-6168-C26F-46ABC7304647}"/>
              </a:ext>
            </a:extLst>
          </p:cNvPr>
          <p:cNvSpPr txBox="1">
            <a:spLocks/>
          </p:cNvSpPr>
          <p:nvPr/>
        </p:nvSpPr>
        <p:spPr>
          <a:xfrm>
            <a:off x="9308956" y="2356969"/>
            <a:ext cx="7967662" cy="609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1426185" rtl="0" latinLnBrk="0">
              <a:lnSpc>
                <a:spcPct val="118000"/>
              </a:lnSpc>
              <a:spcBef>
                <a:spcPts val="1476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34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400"/>
              </a:lnSpc>
            </a:pPr>
            <a:r>
              <a:rPr lang="ru-RU" sz="3600" dirty="0">
                <a:solidFill>
                  <a:srgbClr val="333333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Старший инженер по автоматизации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9CD326-A86B-3A34-A23D-9C7FBA71B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614" y="9158161"/>
            <a:ext cx="709925" cy="709925"/>
          </a:xfrm>
          <a:prstGeom prst="rect">
            <a:avLst/>
          </a:prstGeom>
        </p:spPr>
      </p:pic>
      <p:sp>
        <p:nvSpPr>
          <p:cNvPr id="9" name="Текст 13">
            <a:extLst>
              <a:ext uri="{FF2B5EF4-FFF2-40B4-BE49-F238E27FC236}">
                <a16:creationId xmlns:a16="http://schemas.microsoft.com/office/drawing/2014/main" id="{6D327011-BA5E-BBD9-04B9-0A6F4FEA53D9}"/>
              </a:ext>
            </a:extLst>
          </p:cNvPr>
          <p:cNvSpPr txBox="1">
            <a:spLocks/>
          </p:cNvSpPr>
          <p:nvPr/>
        </p:nvSpPr>
        <p:spPr>
          <a:xfrm>
            <a:off x="10512875" y="9247812"/>
            <a:ext cx="2940025" cy="5306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bg1"/>
                </a:solidFill>
              </a:rPr>
              <a:t>ЮУрГУ </a:t>
            </a:r>
            <a:r>
              <a:rPr lang="en-US" sz="2800" dirty="0">
                <a:solidFill>
                  <a:schemeClr val="bg1"/>
                </a:solidFill>
              </a:rPr>
              <a:t>2013-2019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24076A-9EFE-78AF-C0B5-118F05A20AEC}"/>
              </a:ext>
            </a:extLst>
          </p:cNvPr>
          <p:cNvSpPr txBox="1"/>
          <p:nvPr/>
        </p:nvSpPr>
        <p:spPr>
          <a:xfrm>
            <a:off x="10512875" y="6667804"/>
            <a:ext cx="3042343" cy="6040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hangingPunct="1">
              <a:lnSpc>
                <a:spcPts val="4200"/>
              </a:lnSpc>
            </a:pPr>
            <a:r>
              <a:rPr lang="en-US" sz="2800" dirty="0" err="1">
                <a:solidFill>
                  <a:schemeClr val="bg1"/>
                </a:solidFill>
              </a:rPr>
              <a:t>Python+Golang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26BBC07-466E-7428-0EC0-66FB337FED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56" y="6727845"/>
            <a:ext cx="648000" cy="64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377668F-C3BF-2CC3-E5A4-B818271012FF}"/>
              </a:ext>
            </a:extLst>
          </p:cNvPr>
          <p:cNvSpPr txBox="1"/>
          <p:nvPr/>
        </p:nvSpPr>
        <p:spPr>
          <a:xfrm>
            <a:off x="10214576" y="3266361"/>
            <a:ext cx="4869591" cy="5878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en-US" sz="2800" dirty="0">
                <a:solidFill>
                  <a:srgbClr val="2A2A2B"/>
                </a:solidFill>
              </a:rPr>
              <a:t>@</a:t>
            </a:r>
            <a:r>
              <a:rPr lang="en-US" sz="2800" dirty="0" err="1">
                <a:solidFill>
                  <a:srgbClr val="2A2A2B"/>
                </a:solidFill>
              </a:rPr>
              <a:t>rslos</a:t>
            </a:r>
            <a:endParaRPr lang="en-US" sz="2800" dirty="0">
              <a:solidFill>
                <a:srgbClr val="2A2A2B"/>
              </a:solidFill>
            </a:endParaRPr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8CC293CE-6C04-E899-595D-686A7C513287}"/>
              </a:ext>
            </a:extLst>
          </p:cNvPr>
          <p:cNvSpPr txBox="1">
            <a:spLocks/>
          </p:cNvSpPr>
          <p:nvPr/>
        </p:nvSpPr>
        <p:spPr>
          <a:xfrm>
            <a:off x="10512875" y="5479697"/>
            <a:ext cx="2995307" cy="598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bg1"/>
                </a:solidFill>
              </a:rPr>
              <a:t>3 года в Т–Банке</a:t>
            </a:r>
            <a:endParaRPr lang="en-US" sz="2800" dirty="0">
              <a:solidFill>
                <a:schemeClr val="bg1"/>
              </a:solidFill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BBE2800-216D-82A9-7D8B-F34611FFB1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614" y="5409569"/>
            <a:ext cx="618684" cy="6186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D16EF46-3C7B-015D-CA68-D695EEEDFC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56" y="7916530"/>
            <a:ext cx="648000" cy="648000"/>
          </a:xfrm>
          <a:prstGeom prst="rect">
            <a:avLst/>
          </a:prstGeom>
        </p:spPr>
      </p:pic>
      <p:sp>
        <p:nvSpPr>
          <p:cNvPr id="22" name="Текст 13">
            <a:extLst>
              <a:ext uri="{FF2B5EF4-FFF2-40B4-BE49-F238E27FC236}">
                <a16:creationId xmlns:a16="http://schemas.microsoft.com/office/drawing/2014/main" id="{8FF09B5C-1CEB-98D9-2290-E7E52F3B6956}"/>
              </a:ext>
            </a:extLst>
          </p:cNvPr>
          <p:cNvSpPr txBox="1">
            <a:spLocks/>
          </p:cNvSpPr>
          <p:nvPr/>
        </p:nvSpPr>
        <p:spPr>
          <a:xfrm>
            <a:off x="10512875" y="7943003"/>
            <a:ext cx="6763743" cy="56038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sz="2800" dirty="0">
                <a:solidFill>
                  <a:schemeClr val="bg1"/>
                </a:solidFill>
              </a:rPr>
              <a:t>Забрался на самое высокое «чудо России»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7857B8F-34B9-5F39-8EBB-F330C67F50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56" y="3217063"/>
            <a:ext cx="671368" cy="671368"/>
          </a:xfrm>
          <a:prstGeom prst="rect">
            <a:avLst/>
          </a:prstGeom>
        </p:spPr>
      </p:pic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0E8D33F8-3310-1FEC-C3F0-0CF65585064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14553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Уровень текста 1…">
            <a:extLst>
              <a:ext uri="{FF2B5EF4-FFF2-40B4-BE49-F238E27FC236}">
                <a16:creationId xmlns:a16="http://schemas.microsoft.com/office/drawing/2014/main" id="{7BD0883B-9A8B-2C4E-AA29-3F766683EBFB}"/>
              </a:ext>
            </a:extLst>
          </p:cNvPr>
          <p:cNvSpPr txBox="1">
            <a:spLocks/>
          </p:cNvSpPr>
          <p:nvPr/>
        </p:nvSpPr>
        <p:spPr>
          <a:xfrm>
            <a:off x="11311995" y="6864780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C5AF97B4-712F-D1E7-F076-DCAB99E29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002774" y="719138"/>
            <a:ext cx="9793752" cy="9741820"/>
          </a:xfrm>
          <a:prstGeom prst="roundRect">
            <a:avLst>
              <a:gd name="adj" fmla="val 6137"/>
            </a:avLst>
          </a:prstGeom>
          <a:noFill/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5F7C223-3CC2-F432-635D-6CDF57931122}"/>
              </a:ext>
            </a:extLst>
          </p:cNvPr>
          <p:cNvGrpSpPr/>
          <p:nvPr/>
        </p:nvGrpSpPr>
        <p:grpSpPr>
          <a:xfrm>
            <a:off x="8151220" y="2989684"/>
            <a:ext cx="2088438" cy="1024659"/>
            <a:chOff x="6830420" y="3469578"/>
            <a:chExt cx="2088438" cy="1024659"/>
          </a:xfrm>
        </p:grpSpPr>
        <p:sp>
          <p:nvSpPr>
            <p:cNvPr id="3" name="Rounded Rectangular Callout 3">
              <a:extLst>
                <a:ext uri="{FF2B5EF4-FFF2-40B4-BE49-F238E27FC236}">
                  <a16:creationId xmlns:a16="http://schemas.microsoft.com/office/drawing/2014/main" id="{CAE7BB1B-3D35-C1FF-E8BB-8E545DB11402}"/>
                </a:ext>
              </a:extLst>
            </p:cNvPr>
            <p:cNvSpPr/>
            <p:nvPr/>
          </p:nvSpPr>
          <p:spPr>
            <a:xfrm flipH="1">
              <a:off x="6830420" y="3469578"/>
              <a:ext cx="2088438" cy="1024659"/>
            </a:xfrm>
            <a:prstGeom prst="wedgeRoundRectCallout">
              <a:avLst>
                <a:gd name="adj1" fmla="val -62236"/>
                <a:gd name="adj2" fmla="val 40586"/>
                <a:gd name="adj3" fmla="val 1666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23" dirty="0">
                <a:latin typeface="Tinkoff Sans" panose="02000506050000020004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21522A-857C-F660-D065-B832DB6D8CAA}"/>
                </a:ext>
              </a:extLst>
            </p:cNvPr>
            <p:cNvSpPr txBox="1"/>
            <p:nvPr/>
          </p:nvSpPr>
          <p:spPr>
            <a:xfrm flipH="1">
              <a:off x="7397748" y="3641042"/>
              <a:ext cx="953782" cy="68173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ts val="3200"/>
                </a:lnSpc>
              </a:pPr>
              <a:r>
                <a:rPr lang="ru-RU" sz="2800" dirty="0">
                  <a:solidFill>
                    <a:schemeClr val="bg1"/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Это я</a:t>
              </a:r>
              <a:endParaRPr lang="en-US" sz="2800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923019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21FC-0829-246B-F94A-605DCB7E6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9404FCF0-F8BD-C967-851B-5645AEBA7FE3}"/>
              </a:ext>
            </a:extLst>
          </p:cNvPr>
          <p:cNvSpPr/>
          <p:nvPr/>
        </p:nvSpPr>
        <p:spPr>
          <a:xfrm>
            <a:off x="8527658" y="719138"/>
            <a:ext cx="1051758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258BC9B5-DC8D-E176-5C0C-E41023317810}"/>
              </a:ext>
            </a:extLst>
          </p:cNvPr>
          <p:cNvSpPr/>
          <p:nvPr/>
        </p:nvSpPr>
        <p:spPr>
          <a:xfrm>
            <a:off x="719138" y="719138"/>
            <a:ext cx="7514694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3E39A4A-1127-C120-226C-FF326473DED9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6213768" cy="114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Почему?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BCF7468-1420-E886-C94F-54BB76F8C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1704405"/>
            <a:ext cx="720000" cy="720000"/>
          </a:xfrm>
          <a:prstGeom prst="rect">
            <a:avLst/>
          </a:prstGeom>
        </p:spPr>
      </p:pic>
      <p:sp>
        <p:nvSpPr>
          <p:cNvPr id="23" name="Текст 27">
            <a:extLst>
              <a:ext uri="{FF2B5EF4-FFF2-40B4-BE49-F238E27FC236}">
                <a16:creationId xmlns:a16="http://schemas.microsoft.com/office/drawing/2014/main" id="{3BFFF6BD-3DEF-B5A2-8091-591F11C65BF0}"/>
              </a:ext>
            </a:extLst>
          </p:cNvPr>
          <p:cNvSpPr txBox="1">
            <a:spLocks/>
          </p:cNvSpPr>
          <p:nvPr/>
        </p:nvSpPr>
        <p:spPr>
          <a:xfrm>
            <a:off x="11289982" y="1824993"/>
            <a:ext cx="6901040" cy="104901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Необычная задача</a:t>
            </a:r>
            <a:b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для обычного </a:t>
            </a:r>
            <a:r>
              <a:rPr lang="en-US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QA</a:t>
            </a:r>
            <a:endParaRPr lang="ru-RU" sz="36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3EBD3E0F-77D4-35EE-9EB2-1496B299F8E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49100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21FC-0829-246B-F94A-605DCB7E6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258BC9B5-DC8D-E176-5C0C-E41023317810}"/>
              </a:ext>
            </a:extLst>
          </p:cNvPr>
          <p:cNvSpPr/>
          <p:nvPr/>
        </p:nvSpPr>
        <p:spPr>
          <a:xfrm>
            <a:off x="719138" y="719138"/>
            <a:ext cx="7514694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0CA78162-DF52-F7CA-CCD5-752E3FCC1151}"/>
              </a:ext>
            </a:extLst>
          </p:cNvPr>
          <p:cNvSpPr/>
          <p:nvPr/>
        </p:nvSpPr>
        <p:spPr>
          <a:xfrm>
            <a:off x="8527658" y="719138"/>
            <a:ext cx="1051758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3E39A4A-1127-C120-226C-FF326473DED9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6213768" cy="114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Почему?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571F789C-8C4D-2F51-87A9-C4A4B46E9108}"/>
              </a:ext>
            </a:extLst>
          </p:cNvPr>
          <p:cNvSpPr txBox="1">
            <a:spLocks/>
          </p:cNvSpPr>
          <p:nvPr/>
        </p:nvSpPr>
        <p:spPr>
          <a:xfrm>
            <a:off x="9982796" y="2253876"/>
            <a:ext cx="6021638" cy="113487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4503" indent="11824" defTabSz="404944" hangingPunct="1">
              <a:lnSpc>
                <a:spcPts val="3600"/>
              </a:lnSpc>
              <a:spcBef>
                <a:spcPts val="0"/>
              </a:spcBef>
              <a:defRPr sz="1979" spc="0"/>
            </a:pPr>
            <a:endParaRPr lang="ru-RU"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Текст 32">
            <a:extLst>
              <a:ext uri="{FF2B5EF4-FFF2-40B4-BE49-F238E27FC236}">
                <a16:creationId xmlns:a16="http://schemas.microsoft.com/office/drawing/2014/main" id="{F9FE7156-BD1F-7009-4DD4-FDF7669BF3F9}"/>
              </a:ext>
            </a:extLst>
          </p:cNvPr>
          <p:cNvSpPr txBox="1"/>
          <p:nvPr/>
        </p:nvSpPr>
        <p:spPr>
          <a:xfrm>
            <a:off x="9982796" y="6285898"/>
            <a:ext cx="5931643" cy="1134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noAutofit/>
          </a:bodyPr>
          <a:lstStyle/>
          <a:p>
            <a:pPr marR="5004" indent="13138">
              <a:lnSpc>
                <a:spcPts val="3600"/>
              </a:lnSpc>
              <a:defRPr sz="2200" spc="9">
                <a:solidFill>
                  <a:srgbClr val="282828"/>
                </a:solidFill>
              </a:defRPr>
            </a:pPr>
            <a:endParaRPr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Текст 32">
            <a:extLst>
              <a:ext uri="{FF2B5EF4-FFF2-40B4-BE49-F238E27FC236}">
                <a16:creationId xmlns:a16="http://schemas.microsoft.com/office/drawing/2014/main" id="{1DFCAF95-977B-35C3-17C3-3072D550CB2D}"/>
              </a:ext>
            </a:extLst>
          </p:cNvPr>
          <p:cNvSpPr txBox="1"/>
          <p:nvPr/>
        </p:nvSpPr>
        <p:spPr>
          <a:xfrm>
            <a:off x="9982796" y="7887979"/>
            <a:ext cx="5931643" cy="1134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noAutofit/>
          </a:bodyPr>
          <a:lstStyle/>
          <a:p>
            <a:pPr marR="5004" indent="13138">
              <a:lnSpc>
                <a:spcPts val="3600"/>
              </a:lnSpc>
              <a:defRPr sz="2200" spc="9">
                <a:solidFill>
                  <a:srgbClr val="282828"/>
                </a:solidFill>
              </a:defRPr>
            </a:pPr>
            <a:endParaRPr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BCF7468-1420-E886-C94F-54BB76F8C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1704405"/>
            <a:ext cx="720000" cy="720000"/>
          </a:xfrm>
          <a:prstGeom prst="rect">
            <a:avLst/>
          </a:prstGeom>
        </p:spPr>
      </p:pic>
      <p:sp>
        <p:nvSpPr>
          <p:cNvPr id="23" name="Текст 27">
            <a:extLst>
              <a:ext uri="{FF2B5EF4-FFF2-40B4-BE49-F238E27FC236}">
                <a16:creationId xmlns:a16="http://schemas.microsoft.com/office/drawing/2014/main" id="{3BFFF6BD-3DEF-B5A2-8091-591F11C65BF0}"/>
              </a:ext>
            </a:extLst>
          </p:cNvPr>
          <p:cNvSpPr txBox="1">
            <a:spLocks/>
          </p:cNvSpPr>
          <p:nvPr/>
        </p:nvSpPr>
        <p:spPr>
          <a:xfrm>
            <a:off x="11289982" y="1824993"/>
            <a:ext cx="6901040" cy="104901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Необычная задача</a:t>
            </a:r>
            <a:b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для обычного </a:t>
            </a:r>
            <a:r>
              <a:rPr lang="en-US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QA</a:t>
            </a:r>
            <a:endParaRPr lang="ru-RU" sz="36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sp>
        <p:nvSpPr>
          <p:cNvPr id="24" name="Текст 33">
            <a:extLst>
              <a:ext uri="{FF2B5EF4-FFF2-40B4-BE49-F238E27FC236}">
                <a16:creationId xmlns:a16="http://schemas.microsoft.com/office/drawing/2014/main" id="{C1A7D97A-071C-4E9E-CDA8-EADE01DA3DF7}"/>
              </a:ext>
            </a:extLst>
          </p:cNvPr>
          <p:cNvSpPr txBox="1">
            <a:spLocks/>
          </p:cNvSpPr>
          <p:nvPr/>
        </p:nvSpPr>
        <p:spPr>
          <a:xfrm>
            <a:off x="11289982" y="3810367"/>
            <a:ext cx="5640650" cy="206913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Физика/</a:t>
            </a:r>
          </a:p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Информатика/</a:t>
            </a:r>
          </a:p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Геометрия/</a:t>
            </a:r>
          </a:p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Математика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5AD6335-577C-6AF1-3648-89441A16E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3665172"/>
            <a:ext cx="720000" cy="720000"/>
          </a:xfrm>
          <a:prstGeom prst="rect">
            <a:avLst/>
          </a:prstGeom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3EBD3E0F-77D4-35EE-9EB2-1496B299F8E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774043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21FC-0829-246B-F94A-605DCB7E6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258BC9B5-DC8D-E176-5C0C-E41023317810}"/>
              </a:ext>
            </a:extLst>
          </p:cNvPr>
          <p:cNvSpPr/>
          <p:nvPr/>
        </p:nvSpPr>
        <p:spPr>
          <a:xfrm>
            <a:off x="719138" y="719138"/>
            <a:ext cx="7514694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0CA78162-DF52-F7CA-CCD5-752E3FCC1151}"/>
              </a:ext>
            </a:extLst>
          </p:cNvPr>
          <p:cNvSpPr/>
          <p:nvPr/>
        </p:nvSpPr>
        <p:spPr>
          <a:xfrm>
            <a:off x="8527658" y="719138"/>
            <a:ext cx="1051758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3E39A4A-1127-C120-226C-FF326473DED9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6213768" cy="114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Почему?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571F789C-8C4D-2F51-87A9-C4A4B46E9108}"/>
              </a:ext>
            </a:extLst>
          </p:cNvPr>
          <p:cNvSpPr txBox="1">
            <a:spLocks/>
          </p:cNvSpPr>
          <p:nvPr/>
        </p:nvSpPr>
        <p:spPr>
          <a:xfrm>
            <a:off x="9982796" y="2253876"/>
            <a:ext cx="6021638" cy="113487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4503" indent="11824" defTabSz="404944" hangingPunct="1">
              <a:lnSpc>
                <a:spcPts val="3600"/>
              </a:lnSpc>
              <a:spcBef>
                <a:spcPts val="0"/>
              </a:spcBef>
              <a:defRPr sz="1979" spc="0"/>
            </a:pPr>
            <a:endParaRPr lang="ru-RU"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Текст 32">
            <a:extLst>
              <a:ext uri="{FF2B5EF4-FFF2-40B4-BE49-F238E27FC236}">
                <a16:creationId xmlns:a16="http://schemas.microsoft.com/office/drawing/2014/main" id="{F9FE7156-BD1F-7009-4DD4-FDF7669BF3F9}"/>
              </a:ext>
            </a:extLst>
          </p:cNvPr>
          <p:cNvSpPr txBox="1"/>
          <p:nvPr/>
        </p:nvSpPr>
        <p:spPr>
          <a:xfrm>
            <a:off x="9982796" y="6285898"/>
            <a:ext cx="5931643" cy="1134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noAutofit/>
          </a:bodyPr>
          <a:lstStyle/>
          <a:p>
            <a:pPr marR="5004" indent="13138">
              <a:lnSpc>
                <a:spcPts val="3600"/>
              </a:lnSpc>
              <a:defRPr sz="2200" spc="9">
                <a:solidFill>
                  <a:srgbClr val="282828"/>
                </a:solidFill>
              </a:defRPr>
            </a:pPr>
            <a:endParaRPr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Текст 32">
            <a:extLst>
              <a:ext uri="{FF2B5EF4-FFF2-40B4-BE49-F238E27FC236}">
                <a16:creationId xmlns:a16="http://schemas.microsoft.com/office/drawing/2014/main" id="{1DFCAF95-977B-35C3-17C3-3072D550CB2D}"/>
              </a:ext>
            </a:extLst>
          </p:cNvPr>
          <p:cNvSpPr txBox="1"/>
          <p:nvPr/>
        </p:nvSpPr>
        <p:spPr>
          <a:xfrm>
            <a:off x="9982796" y="7887979"/>
            <a:ext cx="5931643" cy="1134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noAutofit/>
          </a:bodyPr>
          <a:lstStyle/>
          <a:p>
            <a:pPr marR="5004" indent="13138">
              <a:lnSpc>
                <a:spcPts val="3600"/>
              </a:lnSpc>
              <a:defRPr sz="2200" spc="9">
                <a:solidFill>
                  <a:srgbClr val="282828"/>
                </a:solidFill>
              </a:defRPr>
            </a:pPr>
            <a:endParaRPr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BCF7468-1420-E886-C94F-54BB76F8C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1704405"/>
            <a:ext cx="720000" cy="720000"/>
          </a:xfrm>
          <a:prstGeom prst="rect">
            <a:avLst/>
          </a:prstGeom>
        </p:spPr>
      </p:pic>
      <p:sp>
        <p:nvSpPr>
          <p:cNvPr id="23" name="Текст 27">
            <a:extLst>
              <a:ext uri="{FF2B5EF4-FFF2-40B4-BE49-F238E27FC236}">
                <a16:creationId xmlns:a16="http://schemas.microsoft.com/office/drawing/2014/main" id="{3BFFF6BD-3DEF-B5A2-8091-591F11C65BF0}"/>
              </a:ext>
            </a:extLst>
          </p:cNvPr>
          <p:cNvSpPr txBox="1">
            <a:spLocks/>
          </p:cNvSpPr>
          <p:nvPr/>
        </p:nvSpPr>
        <p:spPr>
          <a:xfrm>
            <a:off x="11289982" y="1824993"/>
            <a:ext cx="6901040" cy="104901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Необычная задача</a:t>
            </a:r>
            <a:b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для обычного </a:t>
            </a:r>
            <a:r>
              <a:rPr lang="en-US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QA</a:t>
            </a:r>
            <a:endParaRPr lang="ru-RU" sz="36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sp>
        <p:nvSpPr>
          <p:cNvPr id="24" name="Текст 33">
            <a:extLst>
              <a:ext uri="{FF2B5EF4-FFF2-40B4-BE49-F238E27FC236}">
                <a16:creationId xmlns:a16="http://schemas.microsoft.com/office/drawing/2014/main" id="{C1A7D97A-071C-4E9E-CDA8-EADE01DA3DF7}"/>
              </a:ext>
            </a:extLst>
          </p:cNvPr>
          <p:cNvSpPr txBox="1">
            <a:spLocks/>
          </p:cNvSpPr>
          <p:nvPr/>
        </p:nvSpPr>
        <p:spPr>
          <a:xfrm>
            <a:off x="11289982" y="3810367"/>
            <a:ext cx="5640650" cy="206913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Физика/</a:t>
            </a:r>
          </a:p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Информатика/</a:t>
            </a:r>
          </a:p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Геометрия/</a:t>
            </a:r>
          </a:p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Математика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5AD6335-577C-6AF1-3648-89441A16E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3665172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6182FE1-0B9A-7DAD-E145-A60DB6EDA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6700777"/>
            <a:ext cx="720000" cy="720000"/>
          </a:xfrm>
          <a:prstGeom prst="rect">
            <a:avLst/>
          </a:prstGeom>
        </p:spPr>
      </p:pic>
      <p:sp>
        <p:nvSpPr>
          <p:cNvPr id="27" name="Текст 33">
            <a:extLst>
              <a:ext uri="{FF2B5EF4-FFF2-40B4-BE49-F238E27FC236}">
                <a16:creationId xmlns:a16="http://schemas.microsoft.com/office/drawing/2014/main" id="{818C2286-7AED-DA47-18EB-391D34BE4E1F}"/>
              </a:ext>
            </a:extLst>
          </p:cNvPr>
          <p:cNvSpPr txBox="1">
            <a:spLocks/>
          </p:cNvSpPr>
          <p:nvPr/>
        </p:nvSpPr>
        <p:spPr>
          <a:xfrm>
            <a:off x="11289982" y="6815862"/>
            <a:ext cx="5640650" cy="48642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Нет готового решения</a:t>
            </a:r>
          </a:p>
        </p:txBody>
      </p:sp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3EBD3E0F-77D4-35EE-9EB2-1496B299F8E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88963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21FC-0829-246B-F94A-605DCB7E6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258BC9B5-DC8D-E176-5C0C-E41023317810}"/>
              </a:ext>
            </a:extLst>
          </p:cNvPr>
          <p:cNvSpPr/>
          <p:nvPr/>
        </p:nvSpPr>
        <p:spPr>
          <a:xfrm>
            <a:off x="719138" y="719138"/>
            <a:ext cx="7514694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0CA78162-DF52-F7CA-CCD5-752E3FCC1151}"/>
              </a:ext>
            </a:extLst>
          </p:cNvPr>
          <p:cNvSpPr/>
          <p:nvPr/>
        </p:nvSpPr>
        <p:spPr>
          <a:xfrm>
            <a:off x="8527658" y="719138"/>
            <a:ext cx="1051758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3E39A4A-1127-C120-226C-FF326473DED9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6213768" cy="114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Почему?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571F789C-8C4D-2F51-87A9-C4A4B46E9108}"/>
              </a:ext>
            </a:extLst>
          </p:cNvPr>
          <p:cNvSpPr txBox="1">
            <a:spLocks/>
          </p:cNvSpPr>
          <p:nvPr/>
        </p:nvSpPr>
        <p:spPr>
          <a:xfrm>
            <a:off x="9982796" y="2253876"/>
            <a:ext cx="6021638" cy="113487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4503" indent="11824" defTabSz="404944" hangingPunct="1">
              <a:lnSpc>
                <a:spcPts val="3600"/>
              </a:lnSpc>
              <a:spcBef>
                <a:spcPts val="0"/>
              </a:spcBef>
              <a:defRPr sz="1979" spc="0"/>
            </a:pPr>
            <a:endParaRPr lang="ru-RU"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Текст 32">
            <a:extLst>
              <a:ext uri="{FF2B5EF4-FFF2-40B4-BE49-F238E27FC236}">
                <a16:creationId xmlns:a16="http://schemas.microsoft.com/office/drawing/2014/main" id="{F9FE7156-BD1F-7009-4DD4-FDF7669BF3F9}"/>
              </a:ext>
            </a:extLst>
          </p:cNvPr>
          <p:cNvSpPr txBox="1"/>
          <p:nvPr/>
        </p:nvSpPr>
        <p:spPr>
          <a:xfrm>
            <a:off x="9982796" y="6285898"/>
            <a:ext cx="5931643" cy="1134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noAutofit/>
          </a:bodyPr>
          <a:lstStyle/>
          <a:p>
            <a:pPr marR="5004" indent="13138">
              <a:lnSpc>
                <a:spcPts val="3600"/>
              </a:lnSpc>
              <a:defRPr sz="2200" spc="9">
                <a:solidFill>
                  <a:srgbClr val="282828"/>
                </a:solidFill>
              </a:defRPr>
            </a:pPr>
            <a:endParaRPr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Текст 32">
            <a:extLst>
              <a:ext uri="{FF2B5EF4-FFF2-40B4-BE49-F238E27FC236}">
                <a16:creationId xmlns:a16="http://schemas.microsoft.com/office/drawing/2014/main" id="{1DFCAF95-977B-35C3-17C3-3072D550CB2D}"/>
              </a:ext>
            </a:extLst>
          </p:cNvPr>
          <p:cNvSpPr txBox="1"/>
          <p:nvPr/>
        </p:nvSpPr>
        <p:spPr>
          <a:xfrm>
            <a:off x="9982796" y="7887979"/>
            <a:ext cx="5931643" cy="1134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noAutofit/>
          </a:bodyPr>
          <a:lstStyle/>
          <a:p>
            <a:pPr marR="5004" indent="13138">
              <a:lnSpc>
                <a:spcPts val="3600"/>
              </a:lnSpc>
              <a:defRPr sz="2200" spc="9">
                <a:solidFill>
                  <a:srgbClr val="282828"/>
                </a:solidFill>
              </a:defRPr>
            </a:pPr>
            <a:endParaRPr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B0A1F4F-800F-C97A-5ACE-AB7339150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8134313"/>
            <a:ext cx="720000" cy="720000"/>
          </a:xfrm>
          <a:prstGeom prst="rect">
            <a:avLst/>
          </a:prstGeom>
        </p:spPr>
      </p:pic>
      <p:sp>
        <p:nvSpPr>
          <p:cNvPr id="16" name="Текст 37">
            <a:extLst>
              <a:ext uri="{FF2B5EF4-FFF2-40B4-BE49-F238E27FC236}">
                <a16:creationId xmlns:a16="http://schemas.microsoft.com/office/drawing/2014/main" id="{A8670B25-3817-7F81-83FC-83AAD0F3C8A0}"/>
              </a:ext>
            </a:extLst>
          </p:cNvPr>
          <p:cNvSpPr txBox="1">
            <a:spLocks/>
          </p:cNvSpPr>
          <p:nvPr/>
        </p:nvSpPr>
        <p:spPr>
          <a:xfrm>
            <a:off x="11289982" y="8238647"/>
            <a:ext cx="6021638" cy="109648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Устройство всего </a:t>
            </a:r>
            <a:r>
              <a:rPr lang="ru-RU" sz="3600" dirty="0" err="1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пайплайна</a:t>
            </a: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 аудио-тестов</a:t>
            </a:r>
          </a:p>
          <a:p>
            <a:pPr hangingPunct="1">
              <a:lnSpc>
                <a:spcPts val="4000"/>
              </a:lnSpc>
            </a:pPr>
            <a:endParaRPr lang="ru-RU" sz="3600" dirty="0" err="1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BCF7468-1420-E886-C94F-54BB76F8C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1704405"/>
            <a:ext cx="720000" cy="720000"/>
          </a:xfrm>
          <a:prstGeom prst="rect">
            <a:avLst/>
          </a:prstGeom>
        </p:spPr>
      </p:pic>
      <p:sp>
        <p:nvSpPr>
          <p:cNvPr id="23" name="Текст 27">
            <a:extLst>
              <a:ext uri="{FF2B5EF4-FFF2-40B4-BE49-F238E27FC236}">
                <a16:creationId xmlns:a16="http://schemas.microsoft.com/office/drawing/2014/main" id="{3BFFF6BD-3DEF-B5A2-8091-591F11C65BF0}"/>
              </a:ext>
            </a:extLst>
          </p:cNvPr>
          <p:cNvSpPr txBox="1">
            <a:spLocks/>
          </p:cNvSpPr>
          <p:nvPr/>
        </p:nvSpPr>
        <p:spPr>
          <a:xfrm>
            <a:off x="11289982" y="1824993"/>
            <a:ext cx="6901040" cy="104901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Необычная задача</a:t>
            </a:r>
            <a:b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для обычного </a:t>
            </a:r>
            <a:r>
              <a:rPr lang="en-US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QA</a:t>
            </a:r>
            <a:endParaRPr lang="ru-RU" sz="36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sp>
        <p:nvSpPr>
          <p:cNvPr id="24" name="Текст 33">
            <a:extLst>
              <a:ext uri="{FF2B5EF4-FFF2-40B4-BE49-F238E27FC236}">
                <a16:creationId xmlns:a16="http://schemas.microsoft.com/office/drawing/2014/main" id="{C1A7D97A-071C-4E9E-CDA8-EADE01DA3DF7}"/>
              </a:ext>
            </a:extLst>
          </p:cNvPr>
          <p:cNvSpPr txBox="1">
            <a:spLocks/>
          </p:cNvSpPr>
          <p:nvPr/>
        </p:nvSpPr>
        <p:spPr>
          <a:xfrm>
            <a:off x="11289982" y="3810367"/>
            <a:ext cx="5640650" cy="206913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Физика/</a:t>
            </a:r>
          </a:p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Информатика/</a:t>
            </a:r>
          </a:p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Геометрия/</a:t>
            </a:r>
          </a:p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Математика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5AD6335-577C-6AF1-3648-89441A16E2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3665172"/>
            <a:ext cx="720000" cy="72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6182FE1-0B9A-7DAD-E145-A60DB6EDAC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526" y="6700777"/>
            <a:ext cx="720000" cy="720000"/>
          </a:xfrm>
          <a:prstGeom prst="rect">
            <a:avLst/>
          </a:prstGeom>
        </p:spPr>
      </p:pic>
      <p:sp>
        <p:nvSpPr>
          <p:cNvPr id="27" name="Текст 33">
            <a:extLst>
              <a:ext uri="{FF2B5EF4-FFF2-40B4-BE49-F238E27FC236}">
                <a16:creationId xmlns:a16="http://schemas.microsoft.com/office/drawing/2014/main" id="{818C2286-7AED-DA47-18EB-391D34BE4E1F}"/>
              </a:ext>
            </a:extLst>
          </p:cNvPr>
          <p:cNvSpPr txBox="1">
            <a:spLocks/>
          </p:cNvSpPr>
          <p:nvPr/>
        </p:nvSpPr>
        <p:spPr>
          <a:xfrm>
            <a:off x="11289982" y="6815862"/>
            <a:ext cx="5640650" cy="48642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Нет готового решения</a:t>
            </a:r>
          </a:p>
        </p:txBody>
      </p:sp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3EBD3E0F-77D4-35EE-9EB2-1496B299F8E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61512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225;p17"/>
          <p:cNvSpPr txBox="1"/>
          <p:nvPr/>
        </p:nvSpPr>
        <p:spPr>
          <a:xfrm>
            <a:off x="1601346" y="1813454"/>
            <a:ext cx="6851279" cy="1411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 anchor="ctr">
            <a:spAutoFit/>
          </a:bodyPr>
          <a:lstStyle>
            <a:lvl1pPr>
              <a:defRPr sz="11200"/>
            </a:lvl1pPr>
          </a:lstStyle>
          <a:p>
            <a:pPr>
              <a:lnSpc>
                <a:spcPts val="10200"/>
              </a:lnSpc>
            </a:pPr>
            <a:r>
              <a:rPr lang="en-US" sz="8800" b="1" dirty="0" err="1">
                <a:solidFill>
                  <a:schemeClr val="bg1"/>
                </a:solidFill>
                <a:latin typeface="Tinkoff Sans" panose="02000506050000020004" pitchFamily="2" charset="0"/>
              </a:rPr>
              <a:t>VoiceKit</a:t>
            </a:r>
            <a:endParaRPr lang="ru-RU" sz="88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839133-5CFB-7B24-4D44-6332575667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7" r="24973"/>
          <a:stretch>
            <a:fillRect/>
          </a:stretch>
        </p:blipFill>
        <p:spPr bwMode="auto">
          <a:xfrm>
            <a:off x="8452625" y="3047999"/>
            <a:ext cx="9938923" cy="811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E94E6B6-A4F3-3B0D-F11C-DD85F2C0B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346" y="5594942"/>
            <a:ext cx="4405754" cy="4405754"/>
          </a:xfrm>
          <a:prstGeom prst="roundRect">
            <a:avLst>
              <a:gd name="adj" fmla="val 1144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97521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7">
            <a:extLst>
              <a:ext uri="{FF2B5EF4-FFF2-40B4-BE49-F238E27FC236}">
                <a16:creationId xmlns:a16="http://schemas.microsoft.com/office/drawing/2014/main" id="{985C3728-C742-D5D7-5E02-EAEE2716D704}"/>
              </a:ext>
            </a:extLst>
          </p:cNvPr>
          <p:cNvSpPr txBox="1">
            <a:spLocks/>
          </p:cNvSpPr>
          <p:nvPr/>
        </p:nvSpPr>
        <p:spPr>
          <a:xfrm>
            <a:off x="735763" y="552888"/>
            <a:ext cx="5404519" cy="279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Наши  продукты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8647AF9-D3D5-04B6-E712-AE8B6C9BCA55}"/>
              </a:ext>
            </a:extLst>
          </p:cNvPr>
          <p:cNvSpPr txBox="1">
            <a:spLocks/>
          </p:cNvSpPr>
          <p:nvPr/>
        </p:nvSpPr>
        <p:spPr>
          <a:xfrm>
            <a:off x="752388" y="7382612"/>
            <a:ext cx="3263420" cy="671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500"/>
              </a:lnSpc>
              <a:defRPr sz="2400" spc="0">
                <a:solidFill>
                  <a:srgbClr val="757675"/>
                </a:solidFill>
              </a:defRPr>
            </a:pPr>
            <a:r>
              <a:rPr lang="en-US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TextToSpeech</a:t>
            </a:r>
            <a:endParaRPr lang="ru-RU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3" name="Текст 11">
            <a:extLst>
              <a:ext uri="{FF2B5EF4-FFF2-40B4-BE49-F238E27FC236}">
                <a16:creationId xmlns:a16="http://schemas.microsoft.com/office/drawing/2014/main" id="{0D13A038-4019-1954-EC68-40BDE0BFCCD6}"/>
              </a:ext>
            </a:extLst>
          </p:cNvPr>
          <p:cNvSpPr txBox="1"/>
          <p:nvPr/>
        </p:nvSpPr>
        <p:spPr>
          <a:xfrm>
            <a:off x="752388" y="8166355"/>
            <a:ext cx="5446121" cy="573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Текст-в-речь</a:t>
            </a:r>
            <a:endParaRPr lang="en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FB16927-3496-9433-37DA-4BCE013B2739}"/>
              </a:ext>
            </a:extLst>
          </p:cNvPr>
          <p:cNvSpPr/>
          <p:nvPr/>
        </p:nvSpPr>
        <p:spPr>
          <a:xfrm>
            <a:off x="727063" y="4019097"/>
            <a:ext cx="5072075" cy="2946400"/>
          </a:xfrm>
          <a:prstGeom prst="roundRect">
            <a:avLst/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EE54B27A-1CDC-5059-DA70-39FE344106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68"/>
          <a:stretch>
            <a:fillRect/>
          </a:stretch>
        </p:blipFill>
        <p:spPr>
          <a:xfrm>
            <a:off x="694161" y="4220831"/>
            <a:ext cx="5072075" cy="2659239"/>
          </a:xfrm>
          <a:prstGeom prst="rect">
            <a:avLst/>
          </a:prstGeom>
        </p:spPr>
      </p:pic>
      <p:sp>
        <p:nvSpPr>
          <p:cNvPr id="7" name="Номер слайда">
            <a:extLst>
              <a:ext uri="{FF2B5EF4-FFF2-40B4-BE49-F238E27FC236}">
                <a16:creationId xmlns:a16="http://schemas.microsoft.com/office/drawing/2014/main" id="{81074F62-1EEF-BABF-4BCB-3A7E7DB983B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513232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17">
            <a:extLst>
              <a:ext uri="{FF2B5EF4-FFF2-40B4-BE49-F238E27FC236}">
                <a16:creationId xmlns:a16="http://schemas.microsoft.com/office/drawing/2014/main" id="{822C1118-97B5-806D-5C1E-F79EA874AF45}"/>
              </a:ext>
            </a:extLst>
          </p:cNvPr>
          <p:cNvSpPr txBox="1">
            <a:spLocks/>
          </p:cNvSpPr>
          <p:nvPr/>
        </p:nvSpPr>
        <p:spPr>
          <a:xfrm>
            <a:off x="735763" y="552888"/>
            <a:ext cx="5404519" cy="279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Наши  продукты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FAA73C5-B055-184A-2EE8-1FFA8132D2D6}"/>
              </a:ext>
            </a:extLst>
          </p:cNvPr>
          <p:cNvSpPr txBox="1">
            <a:spLocks/>
          </p:cNvSpPr>
          <p:nvPr/>
        </p:nvSpPr>
        <p:spPr>
          <a:xfrm>
            <a:off x="7805112" y="7382612"/>
            <a:ext cx="3134159" cy="671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500"/>
              </a:lnSpc>
              <a:defRPr sz="2400" spc="0">
                <a:solidFill>
                  <a:srgbClr val="757675"/>
                </a:solidFill>
              </a:defRPr>
            </a:pPr>
            <a:r>
              <a:rPr lang="en-US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SpeechToText</a:t>
            </a:r>
            <a:endParaRPr lang="ru-RU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3" name="Текст 11">
            <a:extLst>
              <a:ext uri="{FF2B5EF4-FFF2-40B4-BE49-F238E27FC236}">
                <a16:creationId xmlns:a16="http://schemas.microsoft.com/office/drawing/2014/main" id="{589EC459-B650-3452-13CE-1C85B668E06D}"/>
              </a:ext>
            </a:extLst>
          </p:cNvPr>
          <p:cNvSpPr txBox="1"/>
          <p:nvPr/>
        </p:nvSpPr>
        <p:spPr>
          <a:xfrm>
            <a:off x="7805113" y="8232954"/>
            <a:ext cx="5080626" cy="671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Речь-в-текст</a:t>
            </a:r>
            <a:endParaRPr lang="en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3CC2DE78-C31A-B998-486A-151B385A3EFB}"/>
              </a:ext>
            </a:extLst>
          </p:cNvPr>
          <p:cNvSpPr txBox="1">
            <a:spLocks/>
          </p:cNvSpPr>
          <p:nvPr/>
        </p:nvSpPr>
        <p:spPr>
          <a:xfrm>
            <a:off x="752388" y="7382612"/>
            <a:ext cx="3263420" cy="671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500"/>
              </a:lnSpc>
              <a:defRPr sz="2400" spc="0">
                <a:solidFill>
                  <a:srgbClr val="757675"/>
                </a:solidFill>
              </a:defRPr>
            </a:pPr>
            <a:r>
              <a:rPr lang="en-US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TextToSpeech</a:t>
            </a:r>
            <a:endParaRPr lang="ru-RU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5" name="Текст 11">
            <a:extLst>
              <a:ext uri="{FF2B5EF4-FFF2-40B4-BE49-F238E27FC236}">
                <a16:creationId xmlns:a16="http://schemas.microsoft.com/office/drawing/2014/main" id="{B7414D8E-D238-047D-89CA-5B60DFC9F12F}"/>
              </a:ext>
            </a:extLst>
          </p:cNvPr>
          <p:cNvSpPr txBox="1"/>
          <p:nvPr/>
        </p:nvSpPr>
        <p:spPr>
          <a:xfrm>
            <a:off x="752388" y="8166355"/>
            <a:ext cx="5446121" cy="573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Текст-в-речь</a:t>
            </a:r>
            <a:endParaRPr lang="en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119ABC8A-6D82-906B-982F-9D1C8AB13E17}"/>
              </a:ext>
            </a:extLst>
          </p:cNvPr>
          <p:cNvSpPr/>
          <p:nvPr/>
        </p:nvSpPr>
        <p:spPr>
          <a:xfrm>
            <a:off x="7813663" y="4019097"/>
            <a:ext cx="4848237" cy="2946400"/>
          </a:xfrm>
          <a:prstGeom prst="round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8E1F656-EBFA-F5B8-C5FF-DA9FE1473DA8}"/>
              </a:ext>
            </a:extLst>
          </p:cNvPr>
          <p:cNvSpPr/>
          <p:nvPr/>
        </p:nvSpPr>
        <p:spPr>
          <a:xfrm>
            <a:off x="727063" y="4019097"/>
            <a:ext cx="5072075" cy="2946400"/>
          </a:xfrm>
          <a:prstGeom prst="roundRect">
            <a:avLst/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706047-0A6A-6881-B87E-7583F68B8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152" y="4686851"/>
            <a:ext cx="3048000" cy="1727200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175F43E6-9117-8596-A577-EF09E061AB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868"/>
          <a:stretch>
            <a:fillRect/>
          </a:stretch>
        </p:blipFill>
        <p:spPr>
          <a:xfrm>
            <a:off x="694161" y="4220831"/>
            <a:ext cx="5072075" cy="2659239"/>
          </a:xfrm>
          <a:prstGeom prst="rect">
            <a:avLst/>
          </a:prstGeom>
        </p:spPr>
      </p:pic>
      <p:sp>
        <p:nvSpPr>
          <p:cNvPr id="11" name="Номер слайда">
            <a:extLst>
              <a:ext uri="{FF2B5EF4-FFF2-40B4-BE49-F238E27FC236}">
                <a16:creationId xmlns:a16="http://schemas.microsoft.com/office/drawing/2014/main" id="{B42DF74F-0C1F-D89D-90BD-F399C0B2A8A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76209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0">
            <a:extLst>
              <a:ext uri="{FF2B5EF4-FFF2-40B4-BE49-F238E27FC236}">
                <a16:creationId xmlns:a16="http://schemas.microsoft.com/office/drawing/2014/main" id="{1C39D0FB-3157-C871-4E22-47AB0D13CFD1}"/>
              </a:ext>
            </a:extLst>
          </p:cNvPr>
          <p:cNvSpPr txBox="1">
            <a:spLocks/>
          </p:cNvSpPr>
          <p:nvPr/>
        </p:nvSpPr>
        <p:spPr>
          <a:xfrm>
            <a:off x="7805112" y="7382612"/>
            <a:ext cx="3134159" cy="671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500"/>
              </a:lnSpc>
              <a:defRPr sz="2400" spc="0">
                <a:solidFill>
                  <a:srgbClr val="757675"/>
                </a:solidFill>
              </a:defRPr>
            </a:pPr>
            <a:r>
              <a:rPr lang="en-US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SpeechToText</a:t>
            </a:r>
            <a:endParaRPr lang="ru-RU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C47EE3FB-26ED-30F8-D603-0013CD952EC7}"/>
              </a:ext>
            </a:extLst>
          </p:cNvPr>
          <p:cNvSpPr txBox="1"/>
          <p:nvPr/>
        </p:nvSpPr>
        <p:spPr>
          <a:xfrm>
            <a:off x="7805113" y="8232954"/>
            <a:ext cx="5080626" cy="671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Речь-в-текст</a:t>
            </a:r>
            <a:endParaRPr lang="en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12F40873-007D-E383-2360-BFBB915A8CC9}"/>
              </a:ext>
            </a:extLst>
          </p:cNvPr>
          <p:cNvSpPr txBox="1">
            <a:spLocks/>
          </p:cNvSpPr>
          <p:nvPr/>
        </p:nvSpPr>
        <p:spPr>
          <a:xfrm>
            <a:off x="13973163" y="7406681"/>
            <a:ext cx="3263420" cy="671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500"/>
              </a:lnSpc>
              <a:defRPr sz="2400" spc="0">
                <a:solidFill>
                  <a:srgbClr val="757675"/>
                </a:solidFill>
              </a:defRPr>
            </a:pPr>
            <a:r>
              <a:rPr lang="en-US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VoiceBiometry</a:t>
            </a:r>
            <a:endParaRPr lang="ru-RU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257956A-A9B1-B5B9-EB64-C7DDF38A8662}"/>
              </a:ext>
            </a:extLst>
          </p:cNvPr>
          <p:cNvSpPr txBox="1"/>
          <p:nvPr/>
        </p:nvSpPr>
        <p:spPr>
          <a:xfrm>
            <a:off x="13973164" y="8232954"/>
            <a:ext cx="5072074" cy="1027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Распознавание голоса </a:t>
            </a:r>
            <a:b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 слепку</a:t>
            </a:r>
            <a:endParaRPr lang="en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93131414-2F97-9F04-5C3D-36D000921E80}"/>
              </a:ext>
            </a:extLst>
          </p:cNvPr>
          <p:cNvSpPr txBox="1">
            <a:spLocks/>
          </p:cNvSpPr>
          <p:nvPr/>
        </p:nvSpPr>
        <p:spPr>
          <a:xfrm>
            <a:off x="752388" y="7382612"/>
            <a:ext cx="3263420" cy="6716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500"/>
              </a:lnSpc>
              <a:defRPr sz="2400" spc="0">
                <a:solidFill>
                  <a:srgbClr val="757675"/>
                </a:solidFill>
              </a:defRPr>
            </a:pPr>
            <a:r>
              <a:rPr lang="en-US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TextToSpeech</a:t>
            </a:r>
            <a:endParaRPr lang="ru-RU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8" name="Текст 11">
            <a:extLst>
              <a:ext uri="{FF2B5EF4-FFF2-40B4-BE49-F238E27FC236}">
                <a16:creationId xmlns:a16="http://schemas.microsoft.com/office/drawing/2014/main" id="{158BD511-0DE7-A4C9-1B45-A8582E2A2DEE}"/>
              </a:ext>
            </a:extLst>
          </p:cNvPr>
          <p:cNvSpPr txBox="1"/>
          <p:nvPr/>
        </p:nvSpPr>
        <p:spPr>
          <a:xfrm>
            <a:off x="752388" y="8166355"/>
            <a:ext cx="5446121" cy="573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Текст-в-речь</a:t>
            </a:r>
            <a:endParaRPr lang="en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29491055-A7E9-333F-C6D9-DEA1A6C3A0DF}"/>
              </a:ext>
            </a:extLst>
          </p:cNvPr>
          <p:cNvSpPr/>
          <p:nvPr/>
        </p:nvSpPr>
        <p:spPr>
          <a:xfrm>
            <a:off x="13973163" y="4019097"/>
            <a:ext cx="5131976" cy="2946400"/>
          </a:xfrm>
          <a:prstGeom prst="round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78BE2F9-4DF3-5E31-08AD-84E48FCEF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1929" y="4392704"/>
            <a:ext cx="3632271" cy="2179363"/>
          </a:xfrm>
          <a:prstGeom prst="rect">
            <a:avLst/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624ED417-BBBA-4C06-BB2B-8AC562F22BE4}"/>
              </a:ext>
            </a:extLst>
          </p:cNvPr>
          <p:cNvSpPr/>
          <p:nvPr/>
        </p:nvSpPr>
        <p:spPr>
          <a:xfrm>
            <a:off x="7813663" y="4019097"/>
            <a:ext cx="4848237" cy="2946400"/>
          </a:xfrm>
          <a:prstGeom prst="round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7733DD89-3085-2EC8-826D-73F219ED486C}"/>
              </a:ext>
            </a:extLst>
          </p:cNvPr>
          <p:cNvSpPr/>
          <p:nvPr/>
        </p:nvSpPr>
        <p:spPr>
          <a:xfrm>
            <a:off x="727063" y="4019097"/>
            <a:ext cx="5072075" cy="2946400"/>
          </a:xfrm>
          <a:prstGeom prst="roundRect">
            <a:avLst/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1F741C-0884-B9C4-3FD6-FAB40C88F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9152" y="4686851"/>
            <a:ext cx="3048000" cy="172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A89C84-355E-8856-A3CE-ECAEE364700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868"/>
          <a:stretch>
            <a:fillRect/>
          </a:stretch>
        </p:blipFill>
        <p:spPr>
          <a:xfrm>
            <a:off x="694161" y="4220831"/>
            <a:ext cx="5072075" cy="2659239"/>
          </a:xfrm>
          <a:prstGeom prst="rect">
            <a:avLst/>
          </a:prstGeom>
        </p:spPr>
      </p:pic>
      <p:sp>
        <p:nvSpPr>
          <p:cNvPr id="15" name="Текст 17">
            <a:extLst>
              <a:ext uri="{FF2B5EF4-FFF2-40B4-BE49-F238E27FC236}">
                <a16:creationId xmlns:a16="http://schemas.microsoft.com/office/drawing/2014/main" id="{F991AE0C-C93D-B2A1-BCE4-9D465F145A9A}"/>
              </a:ext>
            </a:extLst>
          </p:cNvPr>
          <p:cNvSpPr txBox="1">
            <a:spLocks/>
          </p:cNvSpPr>
          <p:nvPr/>
        </p:nvSpPr>
        <p:spPr>
          <a:xfrm>
            <a:off x="735763" y="552888"/>
            <a:ext cx="5404519" cy="279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Наши  продукты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0292F8F-F92E-980F-3EDC-EED039BDF8F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49749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1ED611-0EF4-C074-3E5C-11614F5374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5" t="19002" r="-1" b="18548"/>
          <a:stretch/>
        </p:blipFill>
        <p:spPr>
          <a:xfrm>
            <a:off x="395288" y="-1"/>
            <a:ext cx="17907344" cy="11160125"/>
          </a:xfrm>
          <a:prstGeom prst="rect">
            <a:avLst/>
          </a:prstGeom>
        </p:spPr>
      </p:pic>
      <p:sp>
        <p:nvSpPr>
          <p:cNvPr id="1575" name="Google Shape;1225;p17"/>
          <p:cNvSpPr txBox="1"/>
          <p:nvPr/>
        </p:nvSpPr>
        <p:spPr>
          <a:xfrm>
            <a:off x="3169126" y="4242538"/>
            <a:ext cx="13461048" cy="2675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 anchor="ctr">
            <a:spAutoFit/>
          </a:bodyPr>
          <a:lstStyle>
            <a:lvl1pPr>
              <a:defRPr sz="11200"/>
            </a:lvl1pPr>
          </a:lstStyle>
          <a:p>
            <a:pPr algn="ctr">
              <a:lnSpc>
                <a:spcPts val="10000"/>
              </a:lnSpc>
            </a:pPr>
            <a:r>
              <a:rPr lang="ru-RU" sz="88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Сколько </a:t>
            </a: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распознаете</a:t>
            </a:r>
            <a:b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в месяц?</a:t>
            </a:r>
            <a:endParaRPr lang="ru-RU" sz="8800" b="1" dirty="0">
              <a:solidFill>
                <a:schemeClr val="accent2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884FC8-7123-3F56-2068-1CE61496F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0206" y="3925114"/>
            <a:ext cx="7110155" cy="70684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7F397E-0C69-4EBF-39FE-3F2B7AF46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5913" y="2290129"/>
            <a:ext cx="2792272" cy="195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4700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7">
            <a:extLst>
              <a:ext uri="{FF2B5EF4-FFF2-40B4-BE49-F238E27FC236}">
                <a16:creationId xmlns:a16="http://schemas.microsoft.com/office/drawing/2014/main" id="{4AF01A22-0E8C-0654-4A12-5B6C6B61834D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tx1"/>
                </a:solidFill>
                <a:latin typeface="Tinkoff Sans" panose="02000506050000020004" pitchFamily="2" charset="0"/>
              </a:rPr>
              <a:t>Мы в цифрах</a:t>
            </a:r>
          </a:p>
        </p:txBody>
      </p:sp>
      <p:sp>
        <p:nvSpPr>
          <p:cNvPr id="5" name="Скругленный прямоугольник 5">
            <a:extLst>
              <a:ext uri="{FF2B5EF4-FFF2-40B4-BE49-F238E27FC236}">
                <a16:creationId xmlns:a16="http://schemas.microsoft.com/office/drawing/2014/main" id="{338F5A5E-A770-1D81-082A-77EF21A93D31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1870F50A-01FB-C0F0-7574-2715FA7AB04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</a:t>
            </a:fld>
            <a:endParaRPr lang="ru-RU" dirty="0"/>
          </a:p>
        </p:txBody>
      </p:sp>
      <p:sp>
        <p:nvSpPr>
          <p:cNvPr id="4" name="Текст 24">
            <a:extLst>
              <a:ext uri="{FF2B5EF4-FFF2-40B4-BE49-F238E27FC236}">
                <a16:creationId xmlns:a16="http://schemas.microsoft.com/office/drawing/2014/main" id="{E0B5AD6C-13AE-D8C0-1F79-E3E90047CD2B}"/>
              </a:ext>
            </a:extLst>
          </p:cNvPr>
          <p:cNvSpPr txBox="1">
            <a:spLocks/>
          </p:cNvSpPr>
          <p:nvPr/>
        </p:nvSpPr>
        <p:spPr>
          <a:xfrm>
            <a:off x="1431271" y="3731927"/>
            <a:ext cx="4423429" cy="6030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rgbClr val="2A2A2B"/>
                </a:solidFill>
              </a:rPr>
              <a:t>Голосов</a:t>
            </a:r>
          </a:p>
        </p:txBody>
      </p:sp>
      <p:sp>
        <p:nvSpPr>
          <p:cNvPr id="8" name="Текст 15">
            <a:extLst>
              <a:ext uri="{FF2B5EF4-FFF2-40B4-BE49-F238E27FC236}">
                <a16:creationId xmlns:a16="http://schemas.microsoft.com/office/drawing/2014/main" id="{6F2DC49F-DE52-D5CF-98E5-66EC214935B7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rgbClr val="2A2A2B"/>
                </a:solidFill>
                <a:latin typeface="Tinkoff Sans" panose="02000506050000020004" pitchFamily="2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57311712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7">
            <a:extLst>
              <a:ext uri="{FF2B5EF4-FFF2-40B4-BE49-F238E27FC236}">
                <a16:creationId xmlns:a16="http://schemas.microsoft.com/office/drawing/2014/main" id="{4AF01A22-0E8C-0654-4A12-5B6C6B61834D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tx1"/>
                </a:solidFill>
                <a:latin typeface="Tinkoff Sans" panose="02000506050000020004" pitchFamily="2" charset="0"/>
              </a:rPr>
              <a:t>Мы в цифрах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0F4DBE83-4838-E26C-1608-96CDEB9A11D1}"/>
              </a:ext>
            </a:extLst>
          </p:cNvPr>
          <p:cNvSpPr/>
          <p:nvPr/>
        </p:nvSpPr>
        <p:spPr>
          <a:xfrm>
            <a:off x="6967288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5">
            <a:extLst>
              <a:ext uri="{FF2B5EF4-FFF2-40B4-BE49-F238E27FC236}">
                <a16:creationId xmlns:a16="http://schemas.microsoft.com/office/drawing/2014/main" id="{71D1FE32-001C-60B5-6C19-1A54E932AA54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42AC9305-63A4-39BB-2BB9-9677BB0DAFB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</a:t>
            </a:fld>
            <a:endParaRPr lang="ru-RU" dirty="0"/>
          </a:p>
        </p:txBody>
      </p:sp>
      <p:sp>
        <p:nvSpPr>
          <p:cNvPr id="4" name="Текст 26">
            <a:extLst>
              <a:ext uri="{FF2B5EF4-FFF2-40B4-BE49-F238E27FC236}">
                <a16:creationId xmlns:a16="http://schemas.microsoft.com/office/drawing/2014/main" id="{3A025049-4AD1-D0EA-EE85-CF3ED57B2077}"/>
              </a:ext>
            </a:extLst>
          </p:cNvPr>
          <p:cNvSpPr txBox="1">
            <a:spLocks/>
          </p:cNvSpPr>
          <p:nvPr/>
        </p:nvSpPr>
        <p:spPr>
          <a:xfrm>
            <a:off x="7668348" y="3731927"/>
            <a:ext cx="4447783" cy="6919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rgbClr val="2A2A2B"/>
                </a:solidFill>
              </a:rPr>
              <a:t>Моделей</a:t>
            </a:r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57EA1676-88FE-5177-FFEF-1B761E7ADA58}"/>
              </a:ext>
            </a:extLst>
          </p:cNvPr>
          <p:cNvSpPr txBox="1">
            <a:spLocks/>
          </p:cNvSpPr>
          <p:nvPr/>
        </p:nvSpPr>
        <p:spPr>
          <a:xfrm>
            <a:off x="7668348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rgbClr val="2A2A2B"/>
                </a:solidFill>
                <a:latin typeface="Tinkoff Sans" panose="02000506050000020004" pitchFamily="2" charset="0"/>
              </a:rPr>
              <a:t>10</a:t>
            </a:r>
          </a:p>
        </p:txBody>
      </p:sp>
      <p:sp>
        <p:nvSpPr>
          <p:cNvPr id="12" name="Текст 24">
            <a:extLst>
              <a:ext uri="{FF2B5EF4-FFF2-40B4-BE49-F238E27FC236}">
                <a16:creationId xmlns:a16="http://schemas.microsoft.com/office/drawing/2014/main" id="{572C55B1-85F5-D97E-08B8-888389198950}"/>
              </a:ext>
            </a:extLst>
          </p:cNvPr>
          <p:cNvSpPr txBox="1">
            <a:spLocks/>
          </p:cNvSpPr>
          <p:nvPr/>
        </p:nvSpPr>
        <p:spPr>
          <a:xfrm>
            <a:off x="1431271" y="3731927"/>
            <a:ext cx="4423429" cy="6030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Голосов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C78AFB95-8653-818D-13BB-6DB550B408DC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76590154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7">
            <a:extLst>
              <a:ext uri="{FF2B5EF4-FFF2-40B4-BE49-F238E27FC236}">
                <a16:creationId xmlns:a16="http://schemas.microsoft.com/office/drawing/2014/main" id="{4AF01A22-0E8C-0654-4A12-5B6C6B61834D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tx1"/>
                </a:solidFill>
                <a:latin typeface="Tinkoff Sans" panose="02000506050000020004" pitchFamily="2" charset="0"/>
              </a:rPr>
              <a:t>Мы в цифрах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72FAF1A-DF55-96F7-E227-822895EC20EC}"/>
              </a:ext>
            </a:extLst>
          </p:cNvPr>
          <p:cNvSpPr/>
          <p:nvPr/>
        </p:nvSpPr>
        <p:spPr>
          <a:xfrm>
            <a:off x="13174604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929590E8-24A2-B9AA-E005-E3511D50F48C}"/>
              </a:ext>
            </a:extLst>
          </p:cNvPr>
          <p:cNvSpPr/>
          <p:nvPr/>
        </p:nvSpPr>
        <p:spPr>
          <a:xfrm>
            <a:off x="6967288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id="{35CEF510-FFF6-E8C5-46F6-45F0F7F5C1E2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5F2F099B-CEFD-52E3-E3C9-EDF2800399B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</a:t>
            </a:fld>
            <a:endParaRPr lang="ru-RU" dirty="0"/>
          </a:p>
        </p:txBody>
      </p:sp>
      <p:sp>
        <p:nvSpPr>
          <p:cNvPr id="6" name="Текст 26">
            <a:extLst>
              <a:ext uri="{FF2B5EF4-FFF2-40B4-BE49-F238E27FC236}">
                <a16:creationId xmlns:a16="http://schemas.microsoft.com/office/drawing/2014/main" id="{0975AAB9-F97F-2547-1626-4E30B5BAF8D1}"/>
              </a:ext>
            </a:extLst>
          </p:cNvPr>
          <p:cNvSpPr txBox="1">
            <a:spLocks/>
          </p:cNvSpPr>
          <p:nvPr/>
        </p:nvSpPr>
        <p:spPr>
          <a:xfrm>
            <a:off x="7668348" y="3731927"/>
            <a:ext cx="4447783" cy="6919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Моделей</a:t>
            </a:r>
          </a:p>
        </p:txBody>
      </p:sp>
      <p:sp>
        <p:nvSpPr>
          <p:cNvPr id="8" name="Текст 30">
            <a:extLst>
              <a:ext uri="{FF2B5EF4-FFF2-40B4-BE49-F238E27FC236}">
                <a16:creationId xmlns:a16="http://schemas.microsoft.com/office/drawing/2014/main" id="{7C849140-713F-5501-9B7E-F602B46BAF38}"/>
              </a:ext>
            </a:extLst>
          </p:cNvPr>
          <p:cNvSpPr txBox="1">
            <a:spLocks/>
          </p:cNvSpPr>
          <p:nvPr/>
        </p:nvSpPr>
        <p:spPr>
          <a:xfrm>
            <a:off x="13947376" y="3731927"/>
            <a:ext cx="4420652" cy="518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>
              <a:lnSpc>
                <a:spcPts val="3600"/>
              </a:lnSpc>
              <a:defRPr sz="2200">
                <a:solidFill>
                  <a:srgbClr val="1E1E1E"/>
                </a:solidFill>
              </a:defRPr>
            </a:pPr>
            <a:r>
              <a:rPr lang="ru-RU" sz="4400" dirty="0">
                <a:solidFill>
                  <a:srgbClr val="2A2A2B"/>
                </a:solidFill>
              </a:rPr>
              <a:t>Релизов/месяц</a:t>
            </a:r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A874F481-8559-3E0F-421B-89BC88A2FD29}"/>
              </a:ext>
            </a:extLst>
          </p:cNvPr>
          <p:cNvSpPr txBox="1">
            <a:spLocks/>
          </p:cNvSpPr>
          <p:nvPr/>
        </p:nvSpPr>
        <p:spPr>
          <a:xfrm>
            <a:off x="7668348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10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753F6D9F-A8FD-D420-86F8-C07E1E5DB919}"/>
              </a:ext>
            </a:extLst>
          </p:cNvPr>
          <p:cNvSpPr txBox="1">
            <a:spLocks/>
          </p:cNvSpPr>
          <p:nvPr/>
        </p:nvSpPr>
        <p:spPr>
          <a:xfrm>
            <a:off x="13947376" y="249434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rgbClr val="2A2A2B"/>
                </a:solidFill>
                <a:latin typeface="Tinkoff Sans" panose="02000506050000020004" pitchFamily="2" charset="0"/>
              </a:rPr>
              <a:t>100</a:t>
            </a:r>
          </a:p>
        </p:txBody>
      </p:sp>
      <p:sp>
        <p:nvSpPr>
          <p:cNvPr id="15" name="Текст 24">
            <a:extLst>
              <a:ext uri="{FF2B5EF4-FFF2-40B4-BE49-F238E27FC236}">
                <a16:creationId xmlns:a16="http://schemas.microsoft.com/office/drawing/2014/main" id="{0E2DEFA9-122D-2FC8-D89D-958FE8E643AA}"/>
              </a:ext>
            </a:extLst>
          </p:cNvPr>
          <p:cNvSpPr txBox="1">
            <a:spLocks/>
          </p:cNvSpPr>
          <p:nvPr/>
        </p:nvSpPr>
        <p:spPr>
          <a:xfrm>
            <a:off x="1431271" y="3731927"/>
            <a:ext cx="4423429" cy="6030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Голосов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BE59FA31-4AE7-9B53-85FA-82D8F7479F26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56490364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7">
            <a:extLst>
              <a:ext uri="{FF2B5EF4-FFF2-40B4-BE49-F238E27FC236}">
                <a16:creationId xmlns:a16="http://schemas.microsoft.com/office/drawing/2014/main" id="{4AF01A22-0E8C-0654-4A12-5B6C6B61834D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tx1"/>
                </a:solidFill>
                <a:latin typeface="Tinkoff Sans" panose="02000506050000020004" pitchFamily="2" charset="0"/>
              </a:rPr>
              <a:t>Мы в цифрах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CB89E83-44EA-127C-A04A-E6929C9131E9}"/>
              </a:ext>
            </a:extLst>
          </p:cNvPr>
          <p:cNvSpPr/>
          <p:nvPr/>
        </p:nvSpPr>
        <p:spPr>
          <a:xfrm>
            <a:off x="13174604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647AF67-1CFF-2288-53BE-7331ECC04FE8}"/>
              </a:ext>
            </a:extLst>
          </p:cNvPr>
          <p:cNvSpPr/>
          <p:nvPr/>
        </p:nvSpPr>
        <p:spPr>
          <a:xfrm>
            <a:off x="6967288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6" name="Скругленный прямоугольник 5">
            <a:extLst>
              <a:ext uri="{FF2B5EF4-FFF2-40B4-BE49-F238E27FC236}">
                <a16:creationId xmlns:a16="http://schemas.microsoft.com/office/drawing/2014/main" id="{DE4C9767-EB1A-5D93-518D-A6ADA1CA4B90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9" name="Скругленный прямоугольник 6">
            <a:extLst>
              <a:ext uri="{FF2B5EF4-FFF2-40B4-BE49-F238E27FC236}">
                <a16:creationId xmlns:a16="http://schemas.microsoft.com/office/drawing/2014/main" id="{A1B57F0A-AA17-4F5A-3F51-D0FAE763DFA3}"/>
              </a:ext>
            </a:extLst>
          </p:cNvPr>
          <p:cNvSpPr/>
          <p:nvPr/>
        </p:nvSpPr>
        <p:spPr>
          <a:xfrm>
            <a:off x="759972" y="6361869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F70B4892-7560-9827-FF5A-06D4F6B3B30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</a:t>
            </a:fld>
            <a:endParaRPr lang="ru-RU" dirty="0"/>
          </a:p>
        </p:txBody>
      </p:sp>
      <p:sp>
        <p:nvSpPr>
          <p:cNvPr id="4" name="Текст 26">
            <a:extLst>
              <a:ext uri="{FF2B5EF4-FFF2-40B4-BE49-F238E27FC236}">
                <a16:creationId xmlns:a16="http://schemas.microsoft.com/office/drawing/2014/main" id="{963DCA73-C614-8A30-E0F6-1F1BBB85C164}"/>
              </a:ext>
            </a:extLst>
          </p:cNvPr>
          <p:cNvSpPr txBox="1">
            <a:spLocks/>
          </p:cNvSpPr>
          <p:nvPr/>
        </p:nvSpPr>
        <p:spPr>
          <a:xfrm>
            <a:off x="7668348" y="3731927"/>
            <a:ext cx="4447783" cy="6919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Моделей</a:t>
            </a:r>
          </a:p>
        </p:txBody>
      </p:sp>
      <p:sp>
        <p:nvSpPr>
          <p:cNvPr id="5" name="Текст 30">
            <a:extLst>
              <a:ext uri="{FF2B5EF4-FFF2-40B4-BE49-F238E27FC236}">
                <a16:creationId xmlns:a16="http://schemas.microsoft.com/office/drawing/2014/main" id="{C32382F3-EA56-0021-92ED-D00BF8E88954}"/>
              </a:ext>
            </a:extLst>
          </p:cNvPr>
          <p:cNvSpPr txBox="1">
            <a:spLocks/>
          </p:cNvSpPr>
          <p:nvPr/>
        </p:nvSpPr>
        <p:spPr>
          <a:xfrm>
            <a:off x="13947376" y="3731927"/>
            <a:ext cx="4420652" cy="518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>
              <a:lnSpc>
                <a:spcPts val="3600"/>
              </a:lnSpc>
              <a:defRPr sz="2200">
                <a:solidFill>
                  <a:srgbClr val="1E1E1E"/>
                </a:solidFill>
              </a:defRPr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Релизов/месяц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DBC65B25-02D5-4D41-2D64-C37CD2FEB42C}"/>
              </a:ext>
            </a:extLst>
          </p:cNvPr>
          <p:cNvSpPr txBox="1">
            <a:spLocks/>
          </p:cNvSpPr>
          <p:nvPr/>
        </p:nvSpPr>
        <p:spPr>
          <a:xfrm>
            <a:off x="7668348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10</a:t>
            </a:r>
          </a:p>
        </p:txBody>
      </p:sp>
      <p:sp>
        <p:nvSpPr>
          <p:cNvPr id="8" name="Текст 15">
            <a:extLst>
              <a:ext uri="{FF2B5EF4-FFF2-40B4-BE49-F238E27FC236}">
                <a16:creationId xmlns:a16="http://schemas.microsoft.com/office/drawing/2014/main" id="{B339AB39-C988-A20E-E7A9-FB671C4E7D97}"/>
              </a:ext>
            </a:extLst>
          </p:cNvPr>
          <p:cNvSpPr txBox="1">
            <a:spLocks/>
          </p:cNvSpPr>
          <p:nvPr/>
        </p:nvSpPr>
        <p:spPr>
          <a:xfrm>
            <a:off x="13947376" y="249434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100</a:t>
            </a:r>
          </a:p>
        </p:txBody>
      </p:sp>
      <p:sp>
        <p:nvSpPr>
          <p:cNvPr id="10" name="Текст 24">
            <a:extLst>
              <a:ext uri="{FF2B5EF4-FFF2-40B4-BE49-F238E27FC236}">
                <a16:creationId xmlns:a16="http://schemas.microsoft.com/office/drawing/2014/main" id="{7B311933-00F9-4BED-BC82-66600D5704A1}"/>
              </a:ext>
            </a:extLst>
          </p:cNvPr>
          <p:cNvSpPr txBox="1">
            <a:spLocks/>
          </p:cNvSpPr>
          <p:nvPr/>
        </p:nvSpPr>
        <p:spPr>
          <a:xfrm>
            <a:off x="1431271" y="3731927"/>
            <a:ext cx="4423429" cy="6030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Голосов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07B60D9C-0370-C430-F962-0C108DED56D1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20</a:t>
            </a:r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30F40FEF-E589-F64A-9DEE-25C2321AA135}"/>
              </a:ext>
            </a:extLst>
          </p:cNvPr>
          <p:cNvSpPr txBox="1">
            <a:spLocks/>
          </p:cNvSpPr>
          <p:nvPr/>
        </p:nvSpPr>
        <p:spPr>
          <a:xfrm>
            <a:off x="1431271" y="8103903"/>
            <a:ext cx="4067829" cy="69575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 hangingPunct="1">
              <a:lnSpc>
                <a:spcPts val="3600"/>
              </a:lnSpc>
              <a:defRPr sz="2200">
                <a:solidFill>
                  <a:srgbClr val="1E1E1E"/>
                </a:solidFill>
              </a:defRPr>
            </a:pPr>
            <a:r>
              <a:rPr lang="ru-RU" sz="4400" dirty="0">
                <a:solidFill>
                  <a:srgbClr val="2A2A2B"/>
                </a:solidFill>
              </a:rPr>
              <a:t>Лет аудио/месяц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35E264D1-A814-A6B4-7E12-C6CC779C92A8}"/>
              </a:ext>
            </a:extLst>
          </p:cNvPr>
          <p:cNvSpPr txBox="1">
            <a:spLocks/>
          </p:cNvSpPr>
          <p:nvPr/>
        </p:nvSpPr>
        <p:spPr>
          <a:xfrm>
            <a:off x="1431271" y="6868131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b="1" dirty="0">
                <a:solidFill>
                  <a:srgbClr val="2A2A2B"/>
                </a:solidFill>
                <a:latin typeface="Tinkoff Sans" panose="02000506050000020004" pitchFamily="2" charset="0"/>
              </a:rPr>
              <a:t>1000</a:t>
            </a:r>
            <a:endParaRPr lang="ru-RU" b="1" dirty="0">
              <a:solidFill>
                <a:srgbClr val="2A2A2B"/>
              </a:solidFill>
              <a:latin typeface="Tinkoff Sans" panose="02000506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77076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7">
            <a:extLst>
              <a:ext uri="{FF2B5EF4-FFF2-40B4-BE49-F238E27FC236}">
                <a16:creationId xmlns:a16="http://schemas.microsoft.com/office/drawing/2014/main" id="{4AF01A22-0E8C-0654-4A12-5B6C6B61834D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tx1"/>
                </a:solidFill>
                <a:latin typeface="Tinkoff Sans" panose="02000506050000020004" pitchFamily="2" charset="0"/>
              </a:rPr>
              <a:t>Мы в цифрах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EECF1E78-6D84-440C-CD94-3D37005F369D}"/>
              </a:ext>
            </a:extLst>
          </p:cNvPr>
          <p:cNvSpPr/>
          <p:nvPr/>
        </p:nvSpPr>
        <p:spPr>
          <a:xfrm>
            <a:off x="13174604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F95D06C-6B54-2DE8-CEDF-EB32047D0CB2}"/>
              </a:ext>
            </a:extLst>
          </p:cNvPr>
          <p:cNvSpPr/>
          <p:nvPr/>
        </p:nvSpPr>
        <p:spPr>
          <a:xfrm>
            <a:off x="6967288" y="637143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24C1EB60-836A-D879-ED20-D8139C4DD4BC}"/>
              </a:ext>
            </a:extLst>
          </p:cNvPr>
          <p:cNvSpPr/>
          <p:nvPr/>
        </p:nvSpPr>
        <p:spPr>
          <a:xfrm>
            <a:off x="6967288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9" name="Скругленный прямоугольник 5">
            <a:extLst>
              <a:ext uri="{FF2B5EF4-FFF2-40B4-BE49-F238E27FC236}">
                <a16:creationId xmlns:a16="http://schemas.microsoft.com/office/drawing/2014/main" id="{B9203EC9-1D86-509F-B92A-D695CBCADC86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5" name="Скругленный прямоугольник 6">
            <a:extLst>
              <a:ext uri="{FF2B5EF4-FFF2-40B4-BE49-F238E27FC236}">
                <a16:creationId xmlns:a16="http://schemas.microsoft.com/office/drawing/2014/main" id="{2E5DFA8F-9B47-3867-FD79-48793AD97C13}"/>
              </a:ext>
            </a:extLst>
          </p:cNvPr>
          <p:cNvSpPr/>
          <p:nvPr/>
        </p:nvSpPr>
        <p:spPr>
          <a:xfrm>
            <a:off x="759972" y="6361869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D26B8459-9275-CAE2-5A1F-97B3DB0B7EB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18</a:t>
            </a:fld>
            <a:endParaRPr lang="ru-RU" dirty="0"/>
          </a:p>
        </p:txBody>
      </p:sp>
      <p:sp>
        <p:nvSpPr>
          <p:cNvPr id="5" name="Текст 26">
            <a:extLst>
              <a:ext uri="{FF2B5EF4-FFF2-40B4-BE49-F238E27FC236}">
                <a16:creationId xmlns:a16="http://schemas.microsoft.com/office/drawing/2014/main" id="{21C70ADA-21EB-5778-4BCB-4029FB5FDE40}"/>
              </a:ext>
            </a:extLst>
          </p:cNvPr>
          <p:cNvSpPr txBox="1">
            <a:spLocks/>
          </p:cNvSpPr>
          <p:nvPr/>
        </p:nvSpPr>
        <p:spPr>
          <a:xfrm>
            <a:off x="7668348" y="3731927"/>
            <a:ext cx="4447783" cy="6919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Моделей</a:t>
            </a:r>
          </a:p>
        </p:txBody>
      </p:sp>
      <p:sp>
        <p:nvSpPr>
          <p:cNvPr id="6" name="Текст 30">
            <a:extLst>
              <a:ext uri="{FF2B5EF4-FFF2-40B4-BE49-F238E27FC236}">
                <a16:creationId xmlns:a16="http://schemas.microsoft.com/office/drawing/2014/main" id="{2873C4CC-591F-50C1-427F-FE8C508E83CD}"/>
              </a:ext>
            </a:extLst>
          </p:cNvPr>
          <p:cNvSpPr txBox="1">
            <a:spLocks/>
          </p:cNvSpPr>
          <p:nvPr/>
        </p:nvSpPr>
        <p:spPr>
          <a:xfrm>
            <a:off x="7668348" y="8103903"/>
            <a:ext cx="4325547" cy="50138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 hangingPunct="1">
              <a:lnSpc>
                <a:spcPts val="3600"/>
              </a:lnSpc>
              <a:defRPr sz="2200">
                <a:solidFill>
                  <a:srgbClr val="1E1E1E"/>
                </a:solidFill>
              </a:defRPr>
            </a:pPr>
            <a:r>
              <a:rPr lang="en-US" sz="4400" dirty="0">
                <a:solidFill>
                  <a:srgbClr val="333333"/>
                </a:solidFill>
              </a:rPr>
              <a:t>SLA</a:t>
            </a:r>
            <a:endParaRPr lang="ru-RU" sz="4400" dirty="0">
              <a:solidFill>
                <a:srgbClr val="333333"/>
              </a:solidFill>
            </a:endParaRPr>
          </a:p>
        </p:txBody>
      </p:sp>
      <p:sp>
        <p:nvSpPr>
          <p:cNvPr id="7" name="Текст 30">
            <a:extLst>
              <a:ext uri="{FF2B5EF4-FFF2-40B4-BE49-F238E27FC236}">
                <a16:creationId xmlns:a16="http://schemas.microsoft.com/office/drawing/2014/main" id="{AECAFF84-897B-546E-AE57-9116571C74D5}"/>
              </a:ext>
            </a:extLst>
          </p:cNvPr>
          <p:cNvSpPr txBox="1">
            <a:spLocks/>
          </p:cNvSpPr>
          <p:nvPr/>
        </p:nvSpPr>
        <p:spPr>
          <a:xfrm>
            <a:off x="13947376" y="3731927"/>
            <a:ext cx="4420652" cy="518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>
              <a:lnSpc>
                <a:spcPts val="3600"/>
              </a:lnSpc>
              <a:defRPr sz="2200">
                <a:solidFill>
                  <a:srgbClr val="1E1E1E"/>
                </a:solidFill>
              </a:defRPr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Релизов/месяц</a:t>
            </a:r>
          </a:p>
        </p:txBody>
      </p:sp>
      <p:sp>
        <p:nvSpPr>
          <p:cNvPr id="8" name="Текст 15">
            <a:extLst>
              <a:ext uri="{FF2B5EF4-FFF2-40B4-BE49-F238E27FC236}">
                <a16:creationId xmlns:a16="http://schemas.microsoft.com/office/drawing/2014/main" id="{E428CC4B-3AF7-6585-F7F0-3ACDEE80377E}"/>
              </a:ext>
            </a:extLst>
          </p:cNvPr>
          <p:cNvSpPr txBox="1">
            <a:spLocks/>
          </p:cNvSpPr>
          <p:nvPr/>
        </p:nvSpPr>
        <p:spPr>
          <a:xfrm>
            <a:off x="7668348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10</a:t>
            </a:r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6F92FD26-46AD-80AF-535B-877BF6D6477B}"/>
              </a:ext>
            </a:extLst>
          </p:cNvPr>
          <p:cNvSpPr txBox="1">
            <a:spLocks/>
          </p:cNvSpPr>
          <p:nvPr/>
        </p:nvSpPr>
        <p:spPr>
          <a:xfrm>
            <a:off x="13947376" y="249434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100</a:t>
            </a:r>
          </a:p>
        </p:txBody>
      </p:sp>
      <p:sp>
        <p:nvSpPr>
          <p:cNvPr id="11" name="Текст 15">
            <a:extLst>
              <a:ext uri="{FF2B5EF4-FFF2-40B4-BE49-F238E27FC236}">
                <a16:creationId xmlns:a16="http://schemas.microsoft.com/office/drawing/2014/main" id="{B64604B9-54A6-BED5-D27E-46E2BCF8D4CF}"/>
              </a:ext>
            </a:extLst>
          </p:cNvPr>
          <p:cNvSpPr txBox="1">
            <a:spLocks/>
          </p:cNvSpPr>
          <p:nvPr/>
        </p:nvSpPr>
        <p:spPr>
          <a:xfrm>
            <a:off x="7668348" y="687769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b="1" dirty="0">
                <a:solidFill>
                  <a:srgbClr val="333333"/>
                </a:solidFill>
                <a:latin typeface="Tinkoff Sans" panose="02000506050000020004" pitchFamily="2" charset="0"/>
              </a:rPr>
              <a:t>99,9</a:t>
            </a:r>
            <a:endParaRPr lang="ru-RU" b="1" dirty="0">
              <a:solidFill>
                <a:srgbClr val="333333"/>
              </a:solidFill>
              <a:latin typeface="Tinkoff Sans" panose="02000506050000020004" pitchFamily="2" charset="0"/>
            </a:endParaRPr>
          </a:p>
        </p:txBody>
      </p:sp>
      <p:sp>
        <p:nvSpPr>
          <p:cNvPr id="14" name="Текст 24">
            <a:extLst>
              <a:ext uri="{FF2B5EF4-FFF2-40B4-BE49-F238E27FC236}">
                <a16:creationId xmlns:a16="http://schemas.microsoft.com/office/drawing/2014/main" id="{379F157E-3721-BAFA-A8A7-F295A418CA88}"/>
              </a:ext>
            </a:extLst>
          </p:cNvPr>
          <p:cNvSpPr txBox="1">
            <a:spLocks/>
          </p:cNvSpPr>
          <p:nvPr/>
        </p:nvSpPr>
        <p:spPr>
          <a:xfrm>
            <a:off x="1431271" y="3731927"/>
            <a:ext cx="4423429" cy="6030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Голосов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1EBC7B3D-7A89-D79E-760A-9C5FC2AA9FE7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20</a:t>
            </a:r>
          </a:p>
        </p:txBody>
      </p:sp>
      <p:sp>
        <p:nvSpPr>
          <p:cNvPr id="19" name="Текст 30">
            <a:extLst>
              <a:ext uri="{FF2B5EF4-FFF2-40B4-BE49-F238E27FC236}">
                <a16:creationId xmlns:a16="http://schemas.microsoft.com/office/drawing/2014/main" id="{FF350682-DB49-D1B3-56F1-3D779DC8489B}"/>
              </a:ext>
            </a:extLst>
          </p:cNvPr>
          <p:cNvSpPr txBox="1">
            <a:spLocks/>
          </p:cNvSpPr>
          <p:nvPr/>
        </p:nvSpPr>
        <p:spPr>
          <a:xfrm>
            <a:off x="1431271" y="8103903"/>
            <a:ext cx="4067829" cy="69575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 hangingPunct="1">
              <a:lnSpc>
                <a:spcPts val="3600"/>
              </a:lnSpc>
              <a:defRPr sz="2200">
                <a:solidFill>
                  <a:srgbClr val="1E1E1E"/>
                </a:solidFill>
              </a:defRPr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Лет аудио/месяц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D369E502-AFD4-9867-5532-BC774AD105C3}"/>
              </a:ext>
            </a:extLst>
          </p:cNvPr>
          <p:cNvSpPr txBox="1">
            <a:spLocks/>
          </p:cNvSpPr>
          <p:nvPr/>
        </p:nvSpPr>
        <p:spPr>
          <a:xfrm>
            <a:off x="1431271" y="6868131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b="1" dirty="0">
                <a:solidFill>
                  <a:schemeClr val="accent2"/>
                </a:solidFill>
                <a:latin typeface="Tinkoff Sans" panose="02000506050000020004" pitchFamily="2" charset="0"/>
              </a:rPr>
              <a:t>1000</a:t>
            </a:r>
            <a:endParaRPr lang="ru-RU" b="1" dirty="0">
              <a:solidFill>
                <a:schemeClr val="accent2"/>
              </a:solidFill>
              <a:latin typeface="Tinkoff Sans" panose="02000506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859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800E3A4-B5C5-9DB2-756C-4F39BDC8BC7D}"/>
              </a:ext>
            </a:extLst>
          </p:cNvPr>
          <p:cNvSpPr/>
          <p:nvPr/>
        </p:nvSpPr>
        <p:spPr>
          <a:xfrm>
            <a:off x="13174604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6D9C0E3-0813-8A29-2C49-F9AD6D470166}"/>
              </a:ext>
            </a:extLst>
          </p:cNvPr>
          <p:cNvSpPr/>
          <p:nvPr/>
        </p:nvSpPr>
        <p:spPr>
          <a:xfrm>
            <a:off x="6967288" y="637143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07D6C12-79DD-DB6D-B1EC-7A1BA53306CF}"/>
              </a:ext>
            </a:extLst>
          </p:cNvPr>
          <p:cNvSpPr/>
          <p:nvPr/>
        </p:nvSpPr>
        <p:spPr>
          <a:xfrm>
            <a:off x="6967288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4AF01A22-0E8C-0654-4A12-5B6C6B61834D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Мы в цифрах</a:t>
            </a:r>
          </a:p>
        </p:txBody>
      </p:sp>
      <p:sp>
        <p:nvSpPr>
          <p:cNvPr id="15" name="Текст 26">
            <a:extLst>
              <a:ext uri="{FF2B5EF4-FFF2-40B4-BE49-F238E27FC236}">
                <a16:creationId xmlns:a16="http://schemas.microsoft.com/office/drawing/2014/main" id="{96E774F5-372F-15EA-B21A-2222029B5FE8}"/>
              </a:ext>
            </a:extLst>
          </p:cNvPr>
          <p:cNvSpPr txBox="1">
            <a:spLocks/>
          </p:cNvSpPr>
          <p:nvPr/>
        </p:nvSpPr>
        <p:spPr>
          <a:xfrm>
            <a:off x="7668348" y="3731927"/>
            <a:ext cx="4447783" cy="6919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Моделей</a:t>
            </a:r>
          </a:p>
        </p:txBody>
      </p:sp>
      <p:sp>
        <p:nvSpPr>
          <p:cNvPr id="16" name="Текст 30">
            <a:extLst>
              <a:ext uri="{FF2B5EF4-FFF2-40B4-BE49-F238E27FC236}">
                <a16:creationId xmlns:a16="http://schemas.microsoft.com/office/drawing/2014/main" id="{7D13E29B-6637-6163-1E5E-05F95F65F5F5}"/>
              </a:ext>
            </a:extLst>
          </p:cNvPr>
          <p:cNvSpPr txBox="1">
            <a:spLocks/>
          </p:cNvSpPr>
          <p:nvPr/>
        </p:nvSpPr>
        <p:spPr>
          <a:xfrm>
            <a:off x="7668348" y="8103903"/>
            <a:ext cx="4325547" cy="50138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 hangingPunct="1">
              <a:lnSpc>
                <a:spcPts val="3600"/>
              </a:lnSpc>
              <a:defRPr sz="2200">
                <a:solidFill>
                  <a:srgbClr val="1E1E1E"/>
                </a:solidFill>
              </a:defRPr>
            </a:pPr>
            <a:r>
              <a:rPr lang="en-US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SLA</a:t>
            </a:r>
            <a:endParaRPr lang="ru-RU" sz="4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Текст 30">
            <a:extLst>
              <a:ext uri="{FF2B5EF4-FFF2-40B4-BE49-F238E27FC236}">
                <a16:creationId xmlns:a16="http://schemas.microsoft.com/office/drawing/2014/main" id="{F81D022A-23E9-18BA-AC56-763C50B73959}"/>
              </a:ext>
            </a:extLst>
          </p:cNvPr>
          <p:cNvSpPr txBox="1">
            <a:spLocks/>
          </p:cNvSpPr>
          <p:nvPr/>
        </p:nvSpPr>
        <p:spPr>
          <a:xfrm>
            <a:off x="13947376" y="3731927"/>
            <a:ext cx="4420652" cy="518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>
              <a:lnSpc>
                <a:spcPts val="3600"/>
              </a:lnSpc>
              <a:defRPr sz="2200">
                <a:solidFill>
                  <a:srgbClr val="1E1E1E"/>
                </a:solidFill>
              </a:defRPr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Релизов/месяц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0B565AAE-E428-F52A-F01D-2EA870C15B18}"/>
              </a:ext>
            </a:extLst>
          </p:cNvPr>
          <p:cNvSpPr txBox="1">
            <a:spLocks/>
          </p:cNvSpPr>
          <p:nvPr/>
        </p:nvSpPr>
        <p:spPr>
          <a:xfrm>
            <a:off x="7668348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10</a:t>
            </a:r>
          </a:p>
        </p:txBody>
      </p:sp>
      <p:sp>
        <p:nvSpPr>
          <p:cNvPr id="21" name="Текст 15">
            <a:extLst>
              <a:ext uri="{FF2B5EF4-FFF2-40B4-BE49-F238E27FC236}">
                <a16:creationId xmlns:a16="http://schemas.microsoft.com/office/drawing/2014/main" id="{40F5D355-68F7-2F4D-1790-A2DC88FAFDDA}"/>
              </a:ext>
            </a:extLst>
          </p:cNvPr>
          <p:cNvSpPr txBox="1">
            <a:spLocks/>
          </p:cNvSpPr>
          <p:nvPr/>
        </p:nvSpPr>
        <p:spPr>
          <a:xfrm>
            <a:off x="13947376" y="249434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100</a:t>
            </a:r>
          </a:p>
        </p:txBody>
      </p:sp>
      <p:sp>
        <p:nvSpPr>
          <p:cNvPr id="11" name="Текст 15">
            <a:extLst>
              <a:ext uri="{FF2B5EF4-FFF2-40B4-BE49-F238E27FC236}">
                <a16:creationId xmlns:a16="http://schemas.microsoft.com/office/drawing/2014/main" id="{AEBBADE4-38FD-4276-E0A9-CA17AC1C77E4}"/>
              </a:ext>
            </a:extLst>
          </p:cNvPr>
          <p:cNvSpPr txBox="1">
            <a:spLocks/>
          </p:cNvSpPr>
          <p:nvPr/>
        </p:nvSpPr>
        <p:spPr>
          <a:xfrm>
            <a:off x="7668348" y="687769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b="1" dirty="0">
                <a:solidFill>
                  <a:schemeClr val="accent2"/>
                </a:solidFill>
                <a:latin typeface="Tinkoff Sans" panose="02000506050000020004" pitchFamily="2" charset="0"/>
              </a:rPr>
              <a:t>99,9</a:t>
            </a:r>
            <a:endParaRPr lang="ru-RU" b="1" dirty="0">
              <a:solidFill>
                <a:schemeClr val="accent2"/>
              </a:solidFill>
              <a:latin typeface="Tinkoff Sans" panose="02000506050000020004" pitchFamily="2" charset="0"/>
            </a:endParaRP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7AFE88D0-6107-5BF3-C71A-ECAE44F0BB1E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4" name="Текст 24">
            <a:extLst>
              <a:ext uri="{FF2B5EF4-FFF2-40B4-BE49-F238E27FC236}">
                <a16:creationId xmlns:a16="http://schemas.microsoft.com/office/drawing/2014/main" id="{31085919-8D4A-E5C6-4B1D-5E3D8CB53D08}"/>
              </a:ext>
            </a:extLst>
          </p:cNvPr>
          <p:cNvSpPr txBox="1">
            <a:spLocks/>
          </p:cNvSpPr>
          <p:nvPr/>
        </p:nvSpPr>
        <p:spPr>
          <a:xfrm>
            <a:off x="1431271" y="3731927"/>
            <a:ext cx="4423429" cy="6030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Голосов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id="{5CD4446C-EF4F-6A0E-9AC0-34B486AD0350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chemeClr val="accent2"/>
                </a:solidFill>
                <a:latin typeface="Tinkoff Sans" panose="02000506050000020004" pitchFamily="2" charset="0"/>
              </a:rPr>
              <a:t>20</a:t>
            </a:r>
          </a:p>
        </p:txBody>
      </p:sp>
      <p:sp>
        <p:nvSpPr>
          <p:cNvPr id="6" name="Скругленный прямоугольник 1">
            <a:extLst>
              <a:ext uri="{FF2B5EF4-FFF2-40B4-BE49-F238E27FC236}">
                <a16:creationId xmlns:a16="http://schemas.microsoft.com/office/drawing/2014/main" id="{D0F4A23A-3C26-E394-A261-C4808037E826}"/>
              </a:ext>
            </a:extLst>
          </p:cNvPr>
          <p:cNvSpPr/>
          <p:nvPr/>
        </p:nvSpPr>
        <p:spPr>
          <a:xfrm>
            <a:off x="13174604" y="6361869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9B151CA8-F873-4F3F-B5BF-E4187722AE7F}"/>
              </a:ext>
            </a:extLst>
          </p:cNvPr>
          <p:cNvSpPr txBox="1">
            <a:spLocks/>
          </p:cNvSpPr>
          <p:nvPr/>
        </p:nvSpPr>
        <p:spPr>
          <a:xfrm>
            <a:off x="13947376" y="6878361"/>
            <a:ext cx="1419190" cy="850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b="1" dirty="0">
                <a:solidFill>
                  <a:srgbClr val="333333"/>
                </a:solidFill>
                <a:latin typeface="Tinkoff Sans" panose="02000506050000020004" pitchFamily="2" charset="0"/>
              </a:rPr>
              <a:t>6</a:t>
            </a:r>
            <a:endParaRPr lang="ru-BY" b="1" dirty="0">
              <a:solidFill>
                <a:srgbClr val="333333"/>
              </a:solidFill>
              <a:latin typeface="Tinkoff Sans" panose="02000506050000020004" pitchFamily="2" charset="0"/>
            </a:endParaRPr>
          </a:p>
        </p:txBody>
      </p:sp>
      <p:sp>
        <p:nvSpPr>
          <p:cNvPr id="19" name="Текст 22">
            <a:extLst>
              <a:ext uri="{FF2B5EF4-FFF2-40B4-BE49-F238E27FC236}">
                <a16:creationId xmlns:a16="http://schemas.microsoft.com/office/drawing/2014/main" id="{BB399595-F183-B271-4B5C-6FFCB988209C}"/>
              </a:ext>
            </a:extLst>
          </p:cNvPr>
          <p:cNvSpPr txBox="1">
            <a:spLocks/>
          </p:cNvSpPr>
          <p:nvPr/>
        </p:nvSpPr>
        <p:spPr>
          <a:xfrm>
            <a:off x="13947376" y="8103903"/>
            <a:ext cx="2499049" cy="68371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600"/>
              </a:lnSpc>
            </a:pPr>
            <a:r>
              <a:rPr lang="ru-RU" sz="4400" dirty="0">
                <a:solidFill>
                  <a:srgbClr val="333333"/>
                </a:solidFill>
              </a:rPr>
              <a:t>Лет</a:t>
            </a:r>
          </a:p>
        </p:txBody>
      </p:sp>
      <p:sp>
        <p:nvSpPr>
          <p:cNvPr id="26" name="Скругленный прямоугольник 6">
            <a:extLst>
              <a:ext uri="{FF2B5EF4-FFF2-40B4-BE49-F238E27FC236}">
                <a16:creationId xmlns:a16="http://schemas.microsoft.com/office/drawing/2014/main" id="{3BE67755-076B-45E5-8B4A-9F0BF33060F7}"/>
              </a:ext>
            </a:extLst>
          </p:cNvPr>
          <p:cNvSpPr/>
          <p:nvPr/>
        </p:nvSpPr>
        <p:spPr>
          <a:xfrm>
            <a:off x="759972" y="6361869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7" name="Текст 30">
            <a:extLst>
              <a:ext uri="{FF2B5EF4-FFF2-40B4-BE49-F238E27FC236}">
                <a16:creationId xmlns:a16="http://schemas.microsoft.com/office/drawing/2014/main" id="{D192544E-B8A2-B739-6E93-FD2285A13DE3}"/>
              </a:ext>
            </a:extLst>
          </p:cNvPr>
          <p:cNvSpPr txBox="1">
            <a:spLocks/>
          </p:cNvSpPr>
          <p:nvPr/>
        </p:nvSpPr>
        <p:spPr>
          <a:xfrm>
            <a:off x="1431271" y="8103903"/>
            <a:ext cx="4067829" cy="69575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 hangingPunct="1">
              <a:lnSpc>
                <a:spcPts val="3600"/>
              </a:lnSpc>
              <a:defRPr sz="2200">
                <a:solidFill>
                  <a:srgbClr val="1E1E1E"/>
                </a:solidFill>
              </a:defRPr>
            </a:pPr>
            <a:r>
              <a:rPr lang="ru-RU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Лет аудио/месяц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01D8F1B5-EEDC-5B67-0869-F4146D28F3E7}"/>
              </a:ext>
            </a:extLst>
          </p:cNvPr>
          <p:cNvSpPr txBox="1">
            <a:spLocks/>
          </p:cNvSpPr>
          <p:nvPr/>
        </p:nvSpPr>
        <p:spPr>
          <a:xfrm>
            <a:off x="1431271" y="6868131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b="1" dirty="0">
                <a:solidFill>
                  <a:schemeClr val="accent2"/>
                </a:solidFill>
                <a:latin typeface="Tinkoff Sans" panose="02000506050000020004" pitchFamily="2" charset="0"/>
              </a:rPr>
              <a:t>1000</a:t>
            </a:r>
            <a:endParaRPr lang="ru-RU" b="1" dirty="0">
              <a:solidFill>
                <a:schemeClr val="accent2"/>
              </a:solidFill>
              <a:latin typeface="Tinkoff Sans" panose="02000506050000020004" pitchFamily="2" charset="0"/>
            </a:endParaRP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6BF1923B-ECE3-0A33-8404-BDD2026654F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89722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24EDD-2467-7714-CD1E-CFADF4605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A8B0B96-732D-FFF1-8E54-83153B2EC929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2A1EC28-8D54-DDC6-A727-8B158BC2A55F}"/>
              </a:ext>
            </a:extLst>
          </p:cNvPr>
          <p:cNvSpPr txBox="1">
            <a:spLocks/>
          </p:cNvSpPr>
          <p:nvPr/>
        </p:nvSpPr>
        <p:spPr>
          <a:xfrm>
            <a:off x="2064311" y="5057982"/>
            <a:ext cx="9518090" cy="126661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Для кого всё это?</a:t>
            </a:r>
          </a:p>
        </p:txBody>
      </p:sp>
    </p:spTree>
    <p:extLst>
      <p:ext uri="{BB962C8B-B14F-4D97-AF65-F5344CB8AC3E}">
        <p14:creationId xmlns:p14="http://schemas.microsoft.com/office/powerpoint/2010/main" val="276218697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7">
            <a:extLst>
              <a:ext uri="{FF2B5EF4-FFF2-40B4-BE49-F238E27FC236}">
                <a16:creationId xmlns:a16="http://schemas.microsoft.com/office/drawing/2014/main" id="{815AC806-E967-E0A0-C033-FD1B5EBE038C}"/>
              </a:ext>
            </a:extLst>
          </p:cNvPr>
          <p:cNvSpPr txBox="1">
            <a:spLocks/>
          </p:cNvSpPr>
          <p:nvPr/>
        </p:nvSpPr>
        <p:spPr>
          <a:xfrm>
            <a:off x="735763" y="552888"/>
            <a:ext cx="5404519" cy="1834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Сферы применения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93131414-2F97-9F04-5C3D-36D000921E80}"/>
              </a:ext>
            </a:extLst>
          </p:cNvPr>
          <p:cNvSpPr txBox="1">
            <a:spLocks/>
          </p:cNvSpPr>
          <p:nvPr/>
        </p:nvSpPr>
        <p:spPr>
          <a:xfrm>
            <a:off x="752388" y="7046152"/>
            <a:ext cx="3484332" cy="20343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  <a:defRPr sz="2400" spc="0">
                <a:solidFill>
                  <a:srgbClr val="757675"/>
                </a:solidFill>
              </a:defRPr>
            </a:pP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Оценка разговоров</a:t>
            </a:r>
          </a:p>
        </p:txBody>
      </p:sp>
      <p:sp>
        <p:nvSpPr>
          <p:cNvPr id="8" name="Текст 11">
            <a:extLst>
              <a:ext uri="{FF2B5EF4-FFF2-40B4-BE49-F238E27FC236}">
                <a16:creationId xmlns:a16="http://schemas.microsoft.com/office/drawing/2014/main" id="{158BD511-0DE7-A4C9-1B45-A8582E2A2DEE}"/>
              </a:ext>
            </a:extLst>
          </p:cNvPr>
          <p:cNvSpPr txBox="1"/>
          <p:nvPr/>
        </p:nvSpPr>
        <p:spPr>
          <a:xfrm>
            <a:off x="752388" y="5688056"/>
            <a:ext cx="5446121" cy="2519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endParaRPr lang="en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257956A-A9B1-B5B9-EB64-C7DDF38A8662}"/>
              </a:ext>
            </a:extLst>
          </p:cNvPr>
          <p:cNvSpPr txBox="1"/>
          <p:nvPr/>
        </p:nvSpPr>
        <p:spPr>
          <a:xfrm>
            <a:off x="13973164" y="5688056"/>
            <a:ext cx="5165442" cy="2519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endParaRPr lang="en" dirty="0">
              <a:solidFill>
                <a:srgbClr val="333333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38A42C-4474-CB54-8532-CD7CEE33B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15" y="5923192"/>
            <a:ext cx="692546" cy="692546"/>
          </a:xfrm>
          <a:prstGeom prst="rect">
            <a:avLst/>
          </a:prstGeom>
        </p:spPr>
      </p:pic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68DD39CB-A9BC-8DFC-32B5-C0A7412B23A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25950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7">
            <a:extLst>
              <a:ext uri="{FF2B5EF4-FFF2-40B4-BE49-F238E27FC236}">
                <a16:creationId xmlns:a16="http://schemas.microsoft.com/office/drawing/2014/main" id="{815AC806-E967-E0A0-C033-FD1B5EBE038C}"/>
              </a:ext>
            </a:extLst>
          </p:cNvPr>
          <p:cNvSpPr txBox="1">
            <a:spLocks/>
          </p:cNvSpPr>
          <p:nvPr/>
        </p:nvSpPr>
        <p:spPr>
          <a:xfrm>
            <a:off x="735763" y="552888"/>
            <a:ext cx="5404519" cy="1834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Сферы применения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93131414-2F97-9F04-5C3D-36D000921E80}"/>
              </a:ext>
            </a:extLst>
          </p:cNvPr>
          <p:cNvSpPr txBox="1">
            <a:spLocks/>
          </p:cNvSpPr>
          <p:nvPr/>
        </p:nvSpPr>
        <p:spPr>
          <a:xfrm>
            <a:off x="752388" y="7046153"/>
            <a:ext cx="3484332" cy="13963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  <a:defRPr sz="2400" spc="0">
                <a:solidFill>
                  <a:srgbClr val="757675"/>
                </a:solidFill>
              </a:defRPr>
            </a:pP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Оценка разговоров</a:t>
            </a:r>
          </a:p>
        </p:txBody>
      </p:sp>
      <p:sp>
        <p:nvSpPr>
          <p:cNvPr id="8" name="Текст 11">
            <a:extLst>
              <a:ext uri="{FF2B5EF4-FFF2-40B4-BE49-F238E27FC236}">
                <a16:creationId xmlns:a16="http://schemas.microsoft.com/office/drawing/2014/main" id="{158BD511-0DE7-A4C9-1B45-A8582E2A2DEE}"/>
              </a:ext>
            </a:extLst>
          </p:cNvPr>
          <p:cNvSpPr txBox="1"/>
          <p:nvPr/>
        </p:nvSpPr>
        <p:spPr>
          <a:xfrm>
            <a:off x="752388" y="5688056"/>
            <a:ext cx="5446121" cy="2519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endParaRPr lang="en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1C39D0FB-3157-C871-4E22-47AB0D13CFD1}"/>
              </a:ext>
            </a:extLst>
          </p:cNvPr>
          <p:cNvSpPr txBox="1">
            <a:spLocks/>
          </p:cNvSpPr>
          <p:nvPr/>
        </p:nvSpPr>
        <p:spPr>
          <a:xfrm>
            <a:off x="7805112" y="6949980"/>
            <a:ext cx="3484332" cy="14828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  <a:defRPr sz="2400" spc="0">
                <a:solidFill>
                  <a:srgbClr val="757675"/>
                </a:solidFill>
              </a:defRPr>
            </a:pP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Умные секретари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C47EE3FB-26ED-30F8-D603-0013CD952EC7}"/>
              </a:ext>
            </a:extLst>
          </p:cNvPr>
          <p:cNvSpPr txBox="1"/>
          <p:nvPr/>
        </p:nvSpPr>
        <p:spPr>
          <a:xfrm>
            <a:off x="7805112" y="5688056"/>
            <a:ext cx="5230405" cy="2519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endParaRPr lang="en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257956A-A9B1-B5B9-EB64-C7DDF38A8662}"/>
              </a:ext>
            </a:extLst>
          </p:cNvPr>
          <p:cNvSpPr txBox="1"/>
          <p:nvPr/>
        </p:nvSpPr>
        <p:spPr>
          <a:xfrm>
            <a:off x="13973164" y="5688056"/>
            <a:ext cx="5165442" cy="2519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endParaRPr lang="en" dirty="0">
              <a:solidFill>
                <a:srgbClr val="333333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38A42C-4474-CB54-8532-CD7CEE33B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15" y="5923192"/>
            <a:ext cx="692546" cy="6925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981D7D6-683A-CF6F-8A4D-DAA38FFA8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715" y="5923192"/>
            <a:ext cx="692546" cy="692546"/>
          </a:xfrm>
          <a:prstGeom prst="rect">
            <a:avLst/>
          </a:prstGeom>
        </p:spPr>
      </p:pic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99FEFC35-DEFC-5B30-4FFD-D745E8BA419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21760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7">
            <a:extLst>
              <a:ext uri="{FF2B5EF4-FFF2-40B4-BE49-F238E27FC236}">
                <a16:creationId xmlns:a16="http://schemas.microsoft.com/office/drawing/2014/main" id="{815AC806-E967-E0A0-C033-FD1B5EBE038C}"/>
              </a:ext>
            </a:extLst>
          </p:cNvPr>
          <p:cNvSpPr txBox="1">
            <a:spLocks/>
          </p:cNvSpPr>
          <p:nvPr/>
        </p:nvSpPr>
        <p:spPr>
          <a:xfrm>
            <a:off x="735763" y="552888"/>
            <a:ext cx="5404519" cy="1834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Сферы применения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93131414-2F97-9F04-5C3D-36D000921E80}"/>
              </a:ext>
            </a:extLst>
          </p:cNvPr>
          <p:cNvSpPr txBox="1">
            <a:spLocks/>
          </p:cNvSpPr>
          <p:nvPr/>
        </p:nvSpPr>
        <p:spPr>
          <a:xfrm>
            <a:off x="752388" y="7046152"/>
            <a:ext cx="3484332" cy="20343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  <a:defRPr sz="2400" spc="0">
                <a:solidFill>
                  <a:srgbClr val="757675"/>
                </a:solidFill>
              </a:defRPr>
            </a:pP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Оценка разговоров</a:t>
            </a:r>
          </a:p>
        </p:txBody>
      </p:sp>
      <p:sp>
        <p:nvSpPr>
          <p:cNvPr id="8" name="Текст 11">
            <a:extLst>
              <a:ext uri="{FF2B5EF4-FFF2-40B4-BE49-F238E27FC236}">
                <a16:creationId xmlns:a16="http://schemas.microsoft.com/office/drawing/2014/main" id="{158BD511-0DE7-A4C9-1B45-A8582E2A2DEE}"/>
              </a:ext>
            </a:extLst>
          </p:cNvPr>
          <p:cNvSpPr txBox="1"/>
          <p:nvPr/>
        </p:nvSpPr>
        <p:spPr>
          <a:xfrm>
            <a:off x="752388" y="5688056"/>
            <a:ext cx="5446121" cy="2519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endParaRPr lang="en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1C39D0FB-3157-C871-4E22-47AB0D13CFD1}"/>
              </a:ext>
            </a:extLst>
          </p:cNvPr>
          <p:cNvSpPr txBox="1">
            <a:spLocks/>
          </p:cNvSpPr>
          <p:nvPr/>
        </p:nvSpPr>
        <p:spPr>
          <a:xfrm>
            <a:off x="7805112" y="6949980"/>
            <a:ext cx="3484332" cy="14828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  <a:defRPr sz="2400" spc="0">
                <a:solidFill>
                  <a:srgbClr val="757675"/>
                </a:solidFill>
              </a:defRPr>
            </a:pP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Умные секретари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12F40873-007D-E383-2360-BFBB915A8CC9}"/>
              </a:ext>
            </a:extLst>
          </p:cNvPr>
          <p:cNvSpPr txBox="1">
            <a:spLocks/>
          </p:cNvSpPr>
          <p:nvPr/>
        </p:nvSpPr>
        <p:spPr>
          <a:xfrm>
            <a:off x="13973163" y="7049087"/>
            <a:ext cx="3263420" cy="13837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  <a:defRPr sz="2400" spc="0">
                <a:solidFill>
                  <a:srgbClr val="757675"/>
                </a:solidFill>
              </a:defRPr>
            </a:pP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Анти-</a:t>
            </a:r>
            <a:r>
              <a:rPr lang="ru-RU" sz="44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фрод</a:t>
            </a: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 системы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C47EE3FB-26ED-30F8-D603-0013CD952EC7}"/>
              </a:ext>
            </a:extLst>
          </p:cNvPr>
          <p:cNvSpPr txBox="1"/>
          <p:nvPr/>
        </p:nvSpPr>
        <p:spPr>
          <a:xfrm>
            <a:off x="7805112" y="5688056"/>
            <a:ext cx="5230405" cy="2519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endParaRPr lang="en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257956A-A9B1-B5B9-EB64-C7DDF38A8662}"/>
              </a:ext>
            </a:extLst>
          </p:cNvPr>
          <p:cNvSpPr txBox="1"/>
          <p:nvPr/>
        </p:nvSpPr>
        <p:spPr>
          <a:xfrm>
            <a:off x="13973164" y="5688056"/>
            <a:ext cx="5165442" cy="2519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R="188185" indent="12715">
              <a:lnSpc>
                <a:spcPts val="3400"/>
              </a:lnSpc>
              <a:spcBef>
                <a:spcPts val="2100"/>
              </a:spcBef>
              <a:defRPr sz="2400">
                <a:solidFill>
                  <a:srgbClr val="282828"/>
                </a:solidFill>
              </a:defRPr>
            </a:lvl1pPr>
          </a:lstStyle>
          <a:p>
            <a:pPr marL="342900" indent="-342900">
              <a:lnSpc>
                <a:spcPts val="3800"/>
              </a:lnSpc>
              <a:buFont typeface="Wingdings" pitchFamily="2" charset="2"/>
              <a:buChar char="§"/>
            </a:pPr>
            <a:endParaRPr lang="en" dirty="0">
              <a:solidFill>
                <a:srgbClr val="333333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38A42C-4474-CB54-8532-CD7CEE33B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15" y="5923192"/>
            <a:ext cx="692546" cy="6925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981D7D6-683A-CF6F-8A4D-DAA38FFA8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715" y="5923192"/>
            <a:ext cx="692546" cy="6925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7A32F8-7AAD-07DC-34A0-E3E04C8F4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215" y="5923192"/>
            <a:ext cx="692546" cy="692546"/>
          </a:xfrm>
          <a:prstGeom prst="rect">
            <a:avLst/>
          </a:prstGeom>
        </p:spPr>
      </p:pic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D5EDD4B3-74B6-401F-0B09-4CD91E4FFE2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87593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80AE9-7E3F-77DC-6C23-2B50A0F3C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D0C25D49-952C-7F42-CFFE-B2AFD071330A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A835D54-EC01-D6A3-80C2-065B374E1D57}"/>
              </a:ext>
            </a:extLst>
          </p:cNvPr>
          <p:cNvSpPr txBox="1">
            <a:spLocks/>
          </p:cNvSpPr>
          <p:nvPr/>
        </p:nvSpPr>
        <p:spPr>
          <a:xfrm>
            <a:off x="2064310" y="5057982"/>
            <a:ext cx="15563289" cy="126661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С чего начинали?</a:t>
            </a:r>
          </a:p>
        </p:txBody>
      </p:sp>
    </p:spTree>
    <p:extLst>
      <p:ext uri="{BB962C8B-B14F-4D97-AF65-F5344CB8AC3E}">
        <p14:creationId xmlns:p14="http://schemas.microsoft.com/office/powerpoint/2010/main" val="203137098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 17">
            <a:extLst>
              <a:ext uri="{FF2B5EF4-FFF2-40B4-BE49-F238E27FC236}">
                <a16:creationId xmlns:a16="http://schemas.microsoft.com/office/drawing/2014/main" id="{D0FB7934-35EE-F926-3335-837E58A7D571}"/>
              </a:ext>
            </a:extLst>
          </p:cNvPr>
          <p:cNvSpPr/>
          <p:nvPr/>
        </p:nvSpPr>
        <p:spPr>
          <a:xfrm rot="10800000" flipH="1">
            <a:off x="-9406" y="0"/>
            <a:ext cx="19818112" cy="5419163"/>
          </a:xfrm>
          <a:custGeom>
            <a:avLst/>
            <a:gdLst>
              <a:gd name="connsiteX0" fmla="*/ 0 w 19818112"/>
              <a:gd name="connsiteY0" fmla="*/ 5419163 h 5419163"/>
              <a:gd name="connsiteX1" fmla="*/ 19818112 w 19818112"/>
              <a:gd name="connsiteY1" fmla="*/ 5419163 h 5419163"/>
              <a:gd name="connsiteX2" fmla="*/ 19818112 w 19818112"/>
              <a:gd name="connsiteY2" fmla="*/ 3519830 h 5419163"/>
              <a:gd name="connsiteX3" fmla="*/ 19818112 w 19818112"/>
              <a:gd name="connsiteY3" fmla="*/ 3462217 h 5419163"/>
              <a:gd name="connsiteX4" fmla="*/ 19817870 w 19818112"/>
              <a:gd name="connsiteY4" fmla="*/ 3462217 h 5419163"/>
              <a:gd name="connsiteX5" fmla="*/ 19817222 w 19818112"/>
              <a:gd name="connsiteY5" fmla="*/ 3308403 h 5419163"/>
              <a:gd name="connsiteX6" fmla="*/ 19807112 w 19818112"/>
              <a:gd name="connsiteY6" fmla="*/ 0 h 5419163"/>
              <a:gd name="connsiteX7" fmla="*/ 1500567 w 19818112"/>
              <a:gd name="connsiteY7" fmla="*/ 36292 h 5419163"/>
              <a:gd name="connsiteX8" fmla="*/ 453745 w 19818112"/>
              <a:gd name="connsiteY8" fmla="*/ 505955 h 5419163"/>
              <a:gd name="connsiteX9" fmla="*/ 20167 w 19818112"/>
              <a:gd name="connsiteY9" fmla="*/ 1639856 h 5419163"/>
              <a:gd name="connsiteX10" fmla="*/ 1318 w 19818112"/>
              <a:gd name="connsiteY10" fmla="*/ 3412609 h 5419163"/>
              <a:gd name="connsiteX11" fmla="*/ 795 w 19818112"/>
              <a:gd name="connsiteY11" fmla="*/ 3462217 h 5419163"/>
              <a:gd name="connsiteX12" fmla="*/ 0 w 19818112"/>
              <a:gd name="connsiteY12" fmla="*/ 3462217 h 5419163"/>
              <a:gd name="connsiteX13" fmla="*/ 0 w 19818112"/>
              <a:gd name="connsiteY13" fmla="*/ 3538027 h 5419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818112" h="5419163">
                <a:moveTo>
                  <a:pt x="0" y="5419163"/>
                </a:moveTo>
                <a:lnTo>
                  <a:pt x="19818112" y="5419163"/>
                </a:lnTo>
                <a:lnTo>
                  <a:pt x="19818112" y="3519830"/>
                </a:lnTo>
                <a:lnTo>
                  <a:pt x="19818112" y="3462217"/>
                </a:lnTo>
                <a:lnTo>
                  <a:pt x="19817870" y="3462217"/>
                </a:lnTo>
                <a:lnTo>
                  <a:pt x="19817222" y="3308403"/>
                </a:lnTo>
                <a:cubicBezTo>
                  <a:pt x="19808582" y="1227342"/>
                  <a:pt x="19816880" y="2290687"/>
                  <a:pt x="19807112" y="0"/>
                </a:cubicBezTo>
                <a:lnTo>
                  <a:pt x="1500567" y="36292"/>
                </a:lnTo>
                <a:cubicBezTo>
                  <a:pt x="1091738" y="36292"/>
                  <a:pt x="721409" y="215720"/>
                  <a:pt x="453745" y="505955"/>
                </a:cubicBezTo>
                <a:cubicBezTo>
                  <a:pt x="186082" y="796089"/>
                  <a:pt x="20167" y="1197031"/>
                  <a:pt x="20167" y="1639856"/>
                </a:cubicBezTo>
                <a:cubicBezTo>
                  <a:pt x="18562" y="1795788"/>
                  <a:pt x="5729" y="2995686"/>
                  <a:pt x="1318" y="3412609"/>
                </a:cubicBezTo>
                <a:lnTo>
                  <a:pt x="795" y="3462217"/>
                </a:lnTo>
                <a:lnTo>
                  <a:pt x="0" y="3462217"/>
                </a:lnTo>
                <a:lnTo>
                  <a:pt x="0" y="3538027"/>
                </a:lnTo>
                <a:close/>
              </a:path>
            </a:pathLst>
          </a:cu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>
            <a:miter lim="400000"/>
          </a:ln>
        </p:spPr>
        <p:txBody>
          <a:bodyPr wrap="square" lIns="45663" tIns="45663" rIns="45663" bIns="45663" anchor="ctr">
            <a:noAutofit/>
          </a:bodyPr>
          <a:lstStyle/>
          <a:p>
            <a:pPr indent="0" algn="ctr" defTabSz="450029">
              <a:lnSpc>
                <a:spcPct val="100000"/>
              </a:lnSpc>
              <a:defRPr sz="2600">
                <a:solidFill>
                  <a:srgbClr val="333333"/>
                </a:solidFill>
                <a:latin typeface="Tinkoff Sans Regular"/>
                <a:ea typeface="Tinkoff Sans Regular"/>
                <a:cs typeface="Tinkoff Sans Regular"/>
                <a:sym typeface="Tinkoff Sans Regular"/>
              </a:defRPr>
            </a:pPr>
            <a:endParaRPr/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8408E2B-EE4F-27DF-EABE-367FCAC692D8}"/>
              </a:ext>
            </a:extLst>
          </p:cNvPr>
          <p:cNvSpPr txBox="1">
            <a:spLocks/>
          </p:cNvSpPr>
          <p:nvPr/>
        </p:nvSpPr>
        <p:spPr>
          <a:xfrm>
            <a:off x="1269575" y="1908921"/>
            <a:ext cx="5068436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Это база: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EEE545-DBCA-48D0-7FD6-6D0FD64BD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07" y="7041844"/>
            <a:ext cx="864000" cy="864000"/>
          </a:xfrm>
          <a:prstGeom prst="rect">
            <a:avLst/>
          </a:prstGeom>
        </p:spPr>
      </p:pic>
      <p:sp>
        <p:nvSpPr>
          <p:cNvPr id="10" name="Текст 25">
            <a:extLst>
              <a:ext uri="{FF2B5EF4-FFF2-40B4-BE49-F238E27FC236}">
                <a16:creationId xmlns:a16="http://schemas.microsoft.com/office/drawing/2014/main" id="{E145E124-50CE-E55C-3A55-CA298D6EF0DB}"/>
              </a:ext>
            </a:extLst>
          </p:cNvPr>
          <p:cNvSpPr txBox="1">
            <a:spLocks/>
          </p:cNvSpPr>
          <p:nvPr/>
        </p:nvSpPr>
        <p:spPr>
          <a:xfrm>
            <a:off x="1269575" y="8353664"/>
            <a:ext cx="2451525" cy="151921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ts val="33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Тестим</a:t>
            </a:r>
            <a:r>
              <a:rPr lang="en-US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 </a:t>
            </a: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руками</a:t>
            </a:r>
          </a:p>
        </p:txBody>
      </p:sp>
      <p:sp>
        <p:nvSpPr>
          <p:cNvPr id="14" name="Текст 32">
            <a:extLst>
              <a:ext uri="{FF2B5EF4-FFF2-40B4-BE49-F238E27FC236}">
                <a16:creationId xmlns:a16="http://schemas.microsoft.com/office/drawing/2014/main" id="{F2641EF7-4654-B971-52DF-D55B39B26CCB}"/>
              </a:ext>
            </a:extLst>
          </p:cNvPr>
          <p:cNvSpPr txBox="1">
            <a:spLocks/>
          </p:cNvSpPr>
          <p:nvPr/>
        </p:nvSpPr>
        <p:spPr>
          <a:xfrm>
            <a:off x="15247881" y="5033700"/>
            <a:ext cx="3382714" cy="404370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marR="0" indent="0" algn="l" defTabSz="1509582" rtl="0" latinLnBrk="0">
              <a:lnSpc>
                <a:spcPts val="32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800"/>
              </a:lnSpc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1FC191-E914-A07D-D7B5-BFFED48AC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941" y="7041844"/>
            <a:ext cx="864000" cy="864000"/>
          </a:xfrm>
          <a:prstGeom prst="rect">
            <a:avLst/>
          </a:prstGeom>
        </p:spPr>
      </p:pic>
      <p:sp>
        <p:nvSpPr>
          <p:cNvPr id="15" name="Текст 25">
            <a:extLst>
              <a:ext uri="{FF2B5EF4-FFF2-40B4-BE49-F238E27FC236}">
                <a16:creationId xmlns:a16="http://schemas.microsoft.com/office/drawing/2014/main" id="{D8979678-9AA6-1592-CD68-47507A28FA27}"/>
              </a:ext>
            </a:extLst>
          </p:cNvPr>
          <p:cNvSpPr txBox="1">
            <a:spLocks/>
          </p:cNvSpPr>
          <p:nvPr/>
        </p:nvSpPr>
        <p:spPr>
          <a:xfrm>
            <a:off x="7288035" y="8353664"/>
            <a:ext cx="5154996" cy="1519219"/>
          </a:xfrm>
          <a:prstGeom prst="rect">
            <a:avLst/>
          </a:prstGeom>
        </p:spPr>
        <p:txBody>
          <a:bodyPr lIns="0"/>
          <a:lstStyle>
            <a:lvl1pPr marL="0" marR="0" indent="0" algn="l" defTabSz="1509582" rtl="0" latinLnBrk="0">
              <a:lnSpc>
                <a:spcPts val="33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Баги всплывают</a:t>
            </a:r>
            <a:b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 проде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C93F2C-8391-CA26-614C-933ADBC99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9981" y="7041844"/>
            <a:ext cx="864000" cy="864000"/>
          </a:xfrm>
          <a:prstGeom prst="rect">
            <a:avLst/>
          </a:prstGeom>
        </p:spPr>
      </p:pic>
      <p:sp>
        <p:nvSpPr>
          <p:cNvPr id="16" name="Текст 25">
            <a:extLst>
              <a:ext uri="{FF2B5EF4-FFF2-40B4-BE49-F238E27FC236}">
                <a16:creationId xmlns:a16="http://schemas.microsoft.com/office/drawing/2014/main" id="{66E36D14-C533-0E71-A712-56AF448BD04D}"/>
              </a:ext>
            </a:extLst>
          </p:cNvPr>
          <p:cNvSpPr txBox="1">
            <a:spLocks/>
          </p:cNvSpPr>
          <p:nvPr/>
        </p:nvSpPr>
        <p:spPr>
          <a:xfrm>
            <a:off x="15147011" y="8353663"/>
            <a:ext cx="3382714" cy="1519217"/>
          </a:xfrm>
          <a:prstGeom prst="rect">
            <a:avLst/>
          </a:prstGeom>
        </p:spPr>
        <p:txBody>
          <a:bodyPr lIns="0"/>
          <a:lstStyle>
            <a:lvl1pPr marL="0" marR="0" indent="0" algn="l" defTabSz="1509582" rtl="0" latinLnBrk="0">
              <a:lnSpc>
                <a:spcPts val="33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dirty="0">
                <a:solidFill>
                  <a:schemeClr val="bg1"/>
                </a:solidFill>
                <a:latin typeface="TINKOFFSANS-MEDIUM" panose="02000506050000020004" pitchFamily="2" charset="0"/>
              </a:rPr>
              <a:t>Регресс —      3 часа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91C38E6-4E3A-ED79-C7EE-92AD7666B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3" b="30770"/>
          <a:stretch>
            <a:fillRect/>
          </a:stretch>
        </p:blipFill>
        <p:spPr>
          <a:xfrm>
            <a:off x="10675739" y="536910"/>
            <a:ext cx="7653903" cy="4869554"/>
          </a:xfrm>
          <a:prstGeom prst="rect">
            <a:avLst/>
          </a:prstGeom>
        </p:spPr>
      </p:pic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BB90873C-B303-72DA-43AB-B5BDC2692FA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54621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0BD51-5ECC-0EA4-472A-3BFC39987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B43E544-92B3-5E7F-A54C-2BE24F38BBB2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79B2E6D-E2D3-9244-30EA-114429585D5A}"/>
              </a:ext>
            </a:extLst>
          </p:cNvPr>
          <p:cNvSpPr txBox="1">
            <a:spLocks/>
          </p:cNvSpPr>
          <p:nvPr/>
        </p:nvSpPr>
        <p:spPr>
          <a:xfrm>
            <a:off x="2064310" y="4298173"/>
            <a:ext cx="11753289" cy="2563779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strike="sngStrike" dirty="0">
                <a:solidFill>
                  <a:schemeClr val="bg1"/>
                </a:solidFill>
                <a:latin typeface="Tinkoff Sans" panose="02000506050000020004" pitchFamily="2" charset="0"/>
              </a:rPr>
              <a:t>Ушное</a:t>
            </a:r>
            <a:b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Ручное тестирование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246423370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9D127-F0F6-403F-05D7-DA60F395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D18F9B96-0EAB-E0A5-E399-4077E41947C6}"/>
              </a:ext>
            </a:extLst>
          </p:cNvPr>
          <p:cNvSpPr/>
          <p:nvPr/>
        </p:nvSpPr>
        <p:spPr>
          <a:xfrm>
            <a:off x="7938968" y="71913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ABE5ADC0-0349-D66E-D768-E38C48C4831C}"/>
              </a:ext>
            </a:extLst>
          </p:cNvPr>
          <p:cNvSpPr/>
          <p:nvPr/>
        </p:nvSpPr>
        <p:spPr>
          <a:xfrm>
            <a:off x="719138" y="719138"/>
            <a:ext cx="6913562" cy="9721849"/>
          </a:xfrm>
          <a:prstGeom prst="roundRect">
            <a:avLst>
              <a:gd name="adj" fmla="val 8130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5ED223F-C0CD-EC87-187E-6A1C42EAD05A}"/>
              </a:ext>
            </a:extLst>
          </p:cNvPr>
          <p:cNvSpPr txBox="1">
            <a:spLocks/>
          </p:cNvSpPr>
          <p:nvPr/>
        </p:nvSpPr>
        <p:spPr>
          <a:xfrm>
            <a:off x="1392980" y="1167094"/>
            <a:ext cx="5706319" cy="241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Как мы жили</a:t>
            </a:r>
            <a:b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с ручным тестированием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E663C139-FBC4-4F7B-1795-43ED254D80EE}"/>
              </a:ext>
            </a:extLst>
          </p:cNvPr>
          <p:cNvSpPr/>
          <p:nvPr/>
        </p:nvSpPr>
        <p:spPr>
          <a:xfrm>
            <a:off x="7938968" y="3227755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B8C4836B-19DE-9BA3-92C8-2674733155E0}"/>
              </a:ext>
            </a:extLst>
          </p:cNvPr>
          <p:cNvSpPr/>
          <p:nvPr/>
        </p:nvSpPr>
        <p:spPr>
          <a:xfrm>
            <a:off x="7938968" y="5736372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F1DDF246-125F-9DBF-6E0D-65B0544E8298}"/>
              </a:ext>
            </a:extLst>
          </p:cNvPr>
          <p:cNvSpPr/>
          <p:nvPr/>
        </p:nvSpPr>
        <p:spPr>
          <a:xfrm>
            <a:off x="7938968" y="824498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C750648A-8451-0420-4EF3-26166A1ACD5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12211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DC2F3-BD12-DEAF-B4F7-A73B28111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1D9181B9-B6F7-BBC9-1971-707D38E06223}"/>
              </a:ext>
            </a:extLst>
          </p:cNvPr>
          <p:cNvSpPr/>
          <p:nvPr/>
        </p:nvSpPr>
        <p:spPr>
          <a:xfrm>
            <a:off x="7938968" y="71913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827F7A0-0CB1-7AC4-5750-616D2D7EDAB5}"/>
              </a:ext>
            </a:extLst>
          </p:cNvPr>
          <p:cNvSpPr/>
          <p:nvPr/>
        </p:nvSpPr>
        <p:spPr>
          <a:xfrm>
            <a:off x="719138" y="719138"/>
            <a:ext cx="6913562" cy="9721849"/>
          </a:xfrm>
          <a:prstGeom prst="roundRect">
            <a:avLst>
              <a:gd name="adj" fmla="val 8130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8501D1F-5556-D720-0721-75C439DAA1B3}"/>
              </a:ext>
            </a:extLst>
          </p:cNvPr>
          <p:cNvSpPr txBox="1">
            <a:spLocks/>
          </p:cNvSpPr>
          <p:nvPr/>
        </p:nvSpPr>
        <p:spPr>
          <a:xfrm>
            <a:off x="1392980" y="1167094"/>
            <a:ext cx="5706319" cy="241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Как мы жили</a:t>
            </a:r>
            <a:b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с ручным тестированием</a:t>
            </a:r>
          </a:p>
        </p:txBody>
      </p:sp>
      <p:sp>
        <p:nvSpPr>
          <p:cNvPr id="27" name="Номер слайда">
            <a:extLst>
              <a:ext uri="{FF2B5EF4-FFF2-40B4-BE49-F238E27FC236}">
                <a16:creationId xmlns:a16="http://schemas.microsoft.com/office/drawing/2014/main" id="{F6ADD2D4-CE3D-BEF0-0552-E3D2BD66C6A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28</a:t>
            </a:fld>
            <a:endParaRPr lang="ru-RU" dirty="0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2A38C845-2D61-7165-09A4-477983441552}"/>
              </a:ext>
            </a:extLst>
          </p:cNvPr>
          <p:cNvSpPr/>
          <p:nvPr/>
        </p:nvSpPr>
        <p:spPr>
          <a:xfrm>
            <a:off x="7938968" y="3227755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A91117F3-1E57-A847-8E34-9E7075DE393E}"/>
              </a:ext>
            </a:extLst>
          </p:cNvPr>
          <p:cNvSpPr/>
          <p:nvPr/>
        </p:nvSpPr>
        <p:spPr>
          <a:xfrm>
            <a:off x="7938968" y="5736372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9E2A1887-6747-6473-E57F-86600BE10710}"/>
              </a:ext>
            </a:extLst>
          </p:cNvPr>
          <p:cNvSpPr/>
          <p:nvPr/>
        </p:nvSpPr>
        <p:spPr>
          <a:xfrm>
            <a:off x="7938968" y="824498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32" name="Picture 1">
            <a:extLst>
              <a:ext uri="{FF2B5EF4-FFF2-40B4-BE49-F238E27FC236}">
                <a16:creationId xmlns:a16="http://schemas.microsoft.com/office/drawing/2014/main" id="{725C8018-6F56-20B3-9CBF-7387EE2DA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280" y="6252437"/>
            <a:ext cx="5361343" cy="418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1304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F24BE-CC81-BF5D-B708-A1125E9E0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3BACC9E-B2B2-FDAC-E2CD-7DAECD67022C}"/>
              </a:ext>
            </a:extLst>
          </p:cNvPr>
          <p:cNvSpPr/>
          <p:nvPr/>
        </p:nvSpPr>
        <p:spPr>
          <a:xfrm>
            <a:off x="7938968" y="71913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21DC5C04-89A2-CA33-ADDC-420591F7E12F}"/>
              </a:ext>
            </a:extLst>
          </p:cNvPr>
          <p:cNvSpPr/>
          <p:nvPr/>
        </p:nvSpPr>
        <p:spPr>
          <a:xfrm>
            <a:off x="719138" y="719138"/>
            <a:ext cx="6913562" cy="9721849"/>
          </a:xfrm>
          <a:prstGeom prst="roundRect">
            <a:avLst>
              <a:gd name="adj" fmla="val 8130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0D6F4EA-7D41-8403-4012-08632AEBBBB9}"/>
              </a:ext>
            </a:extLst>
          </p:cNvPr>
          <p:cNvSpPr txBox="1">
            <a:spLocks/>
          </p:cNvSpPr>
          <p:nvPr/>
        </p:nvSpPr>
        <p:spPr>
          <a:xfrm>
            <a:off x="1392980" y="1167094"/>
            <a:ext cx="5706319" cy="241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Как мы жили</a:t>
            </a:r>
            <a:b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с ручным тестированием</a:t>
            </a:r>
          </a:p>
        </p:txBody>
      </p:sp>
      <p:sp>
        <p:nvSpPr>
          <p:cNvPr id="27" name="Номер слайда">
            <a:extLst>
              <a:ext uri="{FF2B5EF4-FFF2-40B4-BE49-F238E27FC236}">
                <a16:creationId xmlns:a16="http://schemas.microsoft.com/office/drawing/2014/main" id="{695860CE-B54D-421B-6B7A-3BC33CC7E6A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29</a:t>
            </a:fld>
            <a:endParaRPr lang="ru-RU" dirty="0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61859DD9-17A7-3380-F3E2-F2AD6780850B}"/>
              </a:ext>
            </a:extLst>
          </p:cNvPr>
          <p:cNvSpPr/>
          <p:nvPr/>
        </p:nvSpPr>
        <p:spPr>
          <a:xfrm>
            <a:off x="7938968" y="3227755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B596C005-800F-B6ED-202C-B48A5511AA29}"/>
              </a:ext>
            </a:extLst>
          </p:cNvPr>
          <p:cNvSpPr/>
          <p:nvPr/>
        </p:nvSpPr>
        <p:spPr>
          <a:xfrm>
            <a:off x="7938968" y="5736372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90A3CB98-6BCC-7AD4-6370-4FAB587572A6}"/>
              </a:ext>
            </a:extLst>
          </p:cNvPr>
          <p:cNvSpPr/>
          <p:nvPr/>
        </p:nvSpPr>
        <p:spPr>
          <a:xfrm>
            <a:off x="7938968" y="824498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BBBEFFE-F23D-3DD2-EF2F-B9688ECE0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1470865"/>
            <a:ext cx="692546" cy="6925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7D27A3-EB65-CA60-330F-28C6D6726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280" y="6252437"/>
            <a:ext cx="5361343" cy="4188550"/>
          </a:xfrm>
          <a:prstGeom prst="rect">
            <a:avLst/>
          </a:prstGeom>
        </p:spPr>
      </p:pic>
      <p:sp>
        <p:nvSpPr>
          <p:cNvPr id="4" name="Текст 27">
            <a:extLst>
              <a:ext uri="{FF2B5EF4-FFF2-40B4-BE49-F238E27FC236}">
                <a16:creationId xmlns:a16="http://schemas.microsoft.com/office/drawing/2014/main" id="{7D67DDFA-2CC5-DAC8-C468-56A2B83C47C2}"/>
              </a:ext>
            </a:extLst>
          </p:cNvPr>
          <p:cNvSpPr txBox="1">
            <a:spLocks/>
          </p:cNvSpPr>
          <p:nvPr/>
        </p:nvSpPr>
        <p:spPr>
          <a:xfrm>
            <a:off x="9641416" y="1208909"/>
            <a:ext cx="8544984" cy="10066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1 кейс:</a:t>
            </a:r>
            <a:b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</a:br>
            <a:r>
              <a:rPr lang="ru-RU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10 голосов * 10 кодировок * 10 сек </a:t>
            </a:r>
            <a:r>
              <a:rPr lang="en-US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≈</a:t>
            </a:r>
            <a:r>
              <a:rPr lang="ru-RU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16мин</a:t>
            </a:r>
          </a:p>
        </p:txBody>
      </p:sp>
    </p:spTree>
    <p:extLst>
      <p:ext uri="{BB962C8B-B14F-4D97-AF65-F5344CB8AC3E}">
        <p14:creationId xmlns:p14="http://schemas.microsoft.com/office/powerpoint/2010/main" val="106307242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FF1EB-3FFC-121E-3AAC-C16D3D9A0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19F2B63-712F-1FCF-F69F-5D7B8A38068B}"/>
              </a:ext>
            </a:extLst>
          </p:cNvPr>
          <p:cNvSpPr/>
          <p:nvPr/>
        </p:nvSpPr>
        <p:spPr>
          <a:xfrm>
            <a:off x="7938968" y="71913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9662DAD-3D2D-40DE-E178-E3ECE10E4163}"/>
              </a:ext>
            </a:extLst>
          </p:cNvPr>
          <p:cNvSpPr/>
          <p:nvPr/>
        </p:nvSpPr>
        <p:spPr>
          <a:xfrm>
            <a:off x="719138" y="719138"/>
            <a:ext cx="6913562" cy="9721849"/>
          </a:xfrm>
          <a:prstGeom prst="roundRect">
            <a:avLst>
              <a:gd name="adj" fmla="val 8130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6F2D192-2BCF-9CDB-BC5E-BC36B9B3F770}"/>
              </a:ext>
            </a:extLst>
          </p:cNvPr>
          <p:cNvSpPr txBox="1">
            <a:spLocks/>
          </p:cNvSpPr>
          <p:nvPr/>
        </p:nvSpPr>
        <p:spPr>
          <a:xfrm>
            <a:off x="1392980" y="1167094"/>
            <a:ext cx="5706319" cy="241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Как мы жили</a:t>
            </a:r>
            <a:b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с ручным тестированием</a:t>
            </a:r>
          </a:p>
        </p:txBody>
      </p:sp>
      <p:sp>
        <p:nvSpPr>
          <p:cNvPr id="27" name="Номер слайда">
            <a:extLst>
              <a:ext uri="{FF2B5EF4-FFF2-40B4-BE49-F238E27FC236}">
                <a16:creationId xmlns:a16="http://schemas.microsoft.com/office/drawing/2014/main" id="{16E6EE1A-D6A6-EFC6-E32B-7C5E6DBC491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30</a:t>
            </a:fld>
            <a:endParaRPr lang="ru-RU" dirty="0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48BEC895-EF73-F49D-4D8E-D9317E7D0B1F}"/>
              </a:ext>
            </a:extLst>
          </p:cNvPr>
          <p:cNvSpPr/>
          <p:nvPr/>
        </p:nvSpPr>
        <p:spPr>
          <a:xfrm>
            <a:off x="7938968" y="3227755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4E9F2842-4B55-B33E-F57F-D7F36F189846}"/>
              </a:ext>
            </a:extLst>
          </p:cNvPr>
          <p:cNvSpPr/>
          <p:nvPr/>
        </p:nvSpPr>
        <p:spPr>
          <a:xfrm>
            <a:off x="7938968" y="5736372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966B4E8A-778D-54CC-E0E5-A437247F0335}"/>
              </a:ext>
            </a:extLst>
          </p:cNvPr>
          <p:cNvSpPr/>
          <p:nvPr/>
        </p:nvSpPr>
        <p:spPr>
          <a:xfrm>
            <a:off x="7938968" y="824498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2" name="Текст 27">
            <a:extLst>
              <a:ext uri="{FF2B5EF4-FFF2-40B4-BE49-F238E27FC236}">
                <a16:creationId xmlns:a16="http://schemas.microsoft.com/office/drawing/2014/main" id="{2C6D98A9-E7CC-32B7-F58C-B2D96C299612}"/>
              </a:ext>
            </a:extLst>
          </p:cNvPr>
          <p:cNvSpPr txBox="1">
            <a:spLocks/>
          </p:cNvSpPr>
          <p:nvPr/>
        </p:nvSpPr>
        <p:spPr>
          <a:xfrm>
            <a:off x="9641416" y="4042600"/>
            <a:ext cx="8544984" cy="56630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Рассматривали </a:t>
            </a:r>
            <a:r>
              <a:rPr lang="ru-RU" sz="3200" dirty="0" err="1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клекс</a:t>
            </a:r>
            <a:endParaRPr lang="ru-RU" sz="32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0BA53D5-3254-5286-B470-17207F36A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1470865"/>
            <a:ext cx="692546" cy="69254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6BC511B-7351-83CF-2E6E-FD8DAAE4C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3985465"/>
            <a:ext cx="692546" cy="6925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B4CC95-00E8-9264-3F51-DA28CF8A7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280" y="6252437"/>
            <a:ext cx="5361343" cy="4188550"/>
          </a:xfrm>
          <a:prstGeom prst="rect">
            <a:avLst/>
          </a:prstGeom>
        </p:spPr>
      </p:pic>
      <p:sp>
        <p:nvSpPr>
          <p:cNvPr id="4" name="Текст 27">
            <a:extLst>
              <a:ext uri="{FF2B5EF4-FFF2-40B4-BE49-F238E27FC236}">
                <a16:creationId xmlns:a16="http://schemas.microsoft.com/office/drawing/2014/main" id="{DB0F04EC-14FC-F7BB-C2E0-901C5BFB0F16}"/>
              </a:ext>
            </a:extLst>
          </p:cNvPr>
          <p:cNvSpPr txBox="1">
            <a:spLocks/>
          </p:cNvSpPr>
          <p:nvPr/>
        </p:nvSpPr>
        <p:spPr>
          <a:xfrm>
            <a:off x="9641416" y="1208909"/>
            <a:ext cx="8544984" cy="10066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1 кейс:</a:t>
            </a:r>
            <a:b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</a:br>
            <a:r>
              <a:rPr lang="ru-RU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10 голосов * 10 кодировок * 10 сек </a:t>
            </a:r>
            <a:r>
              <a:rPr lang="en-US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≈</a:t>
            </a:r>
            <a:r>
              <a:rPr lang="ru-RU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16мин</a:t>
            </a:r>
          </a:p>
        </p:txBody>
      </p:sp>
    </p:spTree>
    <p:extLst>
      <p:ext uri="{BB962C8B-B14F-4D97-AF65-F5344CB8AC3E}">
        <p14:creationId xmlns:p14="http://schemas.microsoft.com/office/powerpoint/2010/main" val="54985370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68F73-6BBB-702B-B3F8-74E92EFFF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5284AB4-F5E7-D822-F5E2-FCD26D38374C}"/>
              </a:ext>
            </a:extLst>
          </p:cNvPr>
          <p:cNvSpPr/>
          <p:nvPr/>
        </p:nvSpPr>
        <p:spPr>
          <a:xfrm>
            <a:off x="7938968" y="71913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4F60D09C-A686-E9B4-5CFB-5CE97083DDEE}"/>
              </a:ext>
            </a:extLst>
          </p:cNvPr>
          <p:cNvSpPr/>
          <p:nvPr/>
        </p:nvSpPr>
        <p:spPr>
          <a:xfrm>
            <a:off x="719138" y="719138"/>
            <a:ext cx="6913562" cy="9721849"/>
          </a:xfrm>
          <a:prstGeom prst="roundRect">
            <a:avLst>
              <a:gd name="adj" fmla="val 8130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C8E798E-B589-5168-B680-557E57A4F034}"/>
              </a:ext>
            </a:extLst>
          </p:cNvPr>
          <p:cNvSpPr txBox="1">
            <a:spLocks/>
          </p:cNvSpPr>
          <p:nvPr/>
        </p:nvSpPr>
        <p:spPr>
          <a:xfrm>
            <a:off x="1392980" y="1167094"/>
            <a:ext cx="5706319" cy="241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Как мы жили</a:t>
            </a:r>
            <a:b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с ручным тестированием</a:t>
            </a:r>
          </a:p>
        </p:txBody>
      </p:sp>
      <p:sp>
        <p:nvSpPr>
          <p:cNvPr id="27" name="Номер слайда">
            <a:extLst>
              <a:ext uri="{FF2B5EF4-FFF2-40B4-BE49-F238E27FC236}">
                <a16:creationId xmlns:a16="http://schemas.microsoft.com/office/drawing/2014/main" id="{CC0CA867-6EAD-EA91-CEB6-64711AFC0C2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31</a:t>
            </a:fld>
            <a:endParaRPr lang="ru-RU" dirty="0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EFF42D63-F85D-D3FE-D06F-6CB016BDBA13}"/>
              </a:ext>
            </a:extLst>
          </p:cNvPr>
          <p:cNvSpPr/>
          <p:nvPr/>
        </p:nvSpPr>
        <p:spPr>
          <a:xfrm>
            <a:off x="7938968" y="3227755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6D0236D4-8841-2400-2DBA-A09399A3E30C}"/>
              </a:ext>
            </a:extLst>
          </p:cNvPr>
          <p:cNvSpPr/>
          <p:nvPr/>
        </p:nvSpPr>
        <p:spPr>
          <a:xfrm>
            <a:off x="7938968" y="5736372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EF78BB2D-A344-B37E-07D2-15BA51F08FE0}"/>
              </a:ext>
            </a:extLst>
          </p:cNvPr>
          <p:cNvSpPr/>
          <p:nvPr/>
        </p:nvSpPr>
        <p:spPr>
          <a:xfrm>
            <a:off x="7938968" y="824498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2" name="Текст 27">
            <a:extLst>
              <a:ext uri="{FF2B5EF4-FFF2-40B4-BE49-F238E27FC236}">
                <a16:creationId xmlns:a16="http://schemas.microsoft.com/office/drawing/2014/main" id="{72464DC3-42FA-9036-9664-B1F610FD82FD}"/>
              </a:ext>
            </a:extLst>
          </p:cNvPr>
          <p:cNvSpPr txBox="1">
            <a:spLocks/>
          </p:cNvSpPr>
          <p:nvPr/>
        </p:nvSpPr>
        <p:spPr>
          <a:xfrm>
            <a:off x="9641416" y="4042600"/>
            <a:ext cx="8544984" cy="56630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Рассматривали </a:t>
            </a:r>
            <a:r>
              <a:rPr lang="ru-RU" sz="3200" dirty="0" err="1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клекс</a:t>
            </a:r>
            <a:endParaRPr lang="ru-RU" sz="32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sp>
        <p:nvSpPr>
          <p:cNvPr id="24" name="Текст 27">
            <a:extLst>
              <a:ext uri="{FF2B5EF4-FFF2-40B4-BE49-F238E27FC236}">
                <a16:creationId xmlns:a16="http://schemas.microsoft.com/office/drawing/2014/main" id="{330B8452-EDE5-064F-FC52-62E76C0E1C92}"/>
              </a:ext>
            </a:extLst>
          </p:cNvPr>
          <p:cNvSpPr txBox="1">
            <a:spLocks/>
          </p:cNvSpPr>
          <p:nvPr/>
        </p:nvSpPr>
        <p:spPr>
          <a:xfrm>
            <a:off x="9641416" y="6557200"/>
            <a:ext cx="8544984" cy="56630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Без четкого тест-плана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16172AB-77E1-5AB6-3A80-3A818FD2D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1470865"/>
            <a:ext cx="692546" cy="69254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E61B9F9-0A4B-8649-26BF-95DFE5392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3985465"/>
            <a:ext cx="692546" cy="69254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E8CDC4B-C16D-A641-62D5-887228CF5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6487365"/>
            <a:ext cx="692546" cy="6925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45E462-EE15-319E-D600-56332BED4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280" y="6252437"/>
            <a:ext cx="5361343" cy="4188550"/>
          </a:xfrm>
          <a:prstGeom prst="rect">
            <a:avLst/>
          </a:prstGeom>
        </p:spPr>
      </p:pic>
      <p:sp>
        <p:nvSpPr>
          <p:cNvPr id="6" name="Текст 27">
            <a:extLst>
              <a:ext uri="{FF2B5EF4-FFF2-40B4-BE49-F238E27FC236}">
                <a16:creationId xmlns:a16="http://schemas.microsoft.com/office/drawing/2014/main" id="{D3720A01-604A-0637-0499-D684BFE1858A}"/>
              </a:ext>
            </a:extLst>
          </p:cNvPr>
          <p:cNvSpPr txBox="1">
            <a:spLocks/>
          </p:cNvSpPr>
          <p:nvPr/>
        </p:nvSpPr>
        <p:spPr>
          <a:xfrm>
            <a:off x="9641416" y="1208909"/>
            <a:ext cx="8544984" cy="10066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1 кейс:</a:t>
            </a:r>
            <a:b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</a:br>
            <a:r>
              <a:rPr lang="ru-RU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10 голосов * 10 кодировок * 10 сек </a:t>
            </a:r>
            <a:r>
              <a:rPr lang="en-US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≈</a:t>
            </a:r>
            <a:r>
              <a:rPr lang="ru-RU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16мин</a:t>
            </a:r>
          </a:p>
        </p:txBody>
      </p:sp>
    </p:spTree>
    <p:extLst>
      <p:ext uri="{BB962C8B-B14F-4D97-AF65-F5344CB8AC3E}">
        <p14:creationId xmlns:p14="http://schemas.microsoft.com/office/powerpoint/2010/main" val="4150380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D2952-44F3-E9EA-8CD5-C1E766BC9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97131A2-0E67-65BA-B896-FA6246B2917A}"/>
              </a:ext>
            </a:extLst>
          </p:cNvPr>
          <p:cNvSpPr/>
          <p:nvPr/>
        </p:nvSpPr>
        <p:spPr>
          <a:xfrm>
            <a:off x="7938968" y="71913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A6E5CF0-A9F1-E351-B591-63F8746EE773}"/>
              </a:ext>
            </a:extLst>
          </p:cNvPr>
          <p:cNvSpPr/>
          <p:nvPr/>
        </p:nvSpPr>
        <p:spPr>
          <a:xfrm>
            <a:off x="719138" y="719138"/>
            <a:ext cx="6913562" cy="9721849"/>
          </a:xfrm>
          <a:prstGeom prst="roundRect">
            <a:avLst>
              <a:gd name="adj" fmla="val 8130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22C3999-A7D3-7B02-EFFC-9C499F8C043E}"/>
              </a:ext>
            </a:extLst>
          </p:cNvPr>
          <p:cNvSpPr txBox="1">
            <a:spLocks/>
          </p:cNvSpPr>
          <p:nvPr/>
        </p:nvSpPr>
        <p:spPr>
          <a:xfrm>
            <a:off x="1392980" y="1167094"/>
            <a:ext cx="5706319" cy="241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Как мы жили</a:t>
            </a:r>
            <a:b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с ручным тестированием</a:t>
            </a:r>
          </a:p>
        </p:txBody>
      </p:sp>
      <p:sp>
        <p:nvSpPr>
          <p:cNvPr id="14" name="Текст 27">
            <a:extLst>
              <a:ext uri="{FF2B5EF4-FFF2-40B4-BE49-F238E27FC236}">
                <a16:creationId xmlns:a16="http://schemas.microsoft.com/office/drawing/2014/main" id="{E84CF281-5117-171D-B962-6B75EE1D94E9}"/>
              </a:ext>
            </a:extLst>
          </p:cNvPr>
          <p:cNvSpPr txBox="1">
            <a:spLocks/>
          </p:cNvSpPr>
          <p:nvPr/>
        </p:nvSpPr>
        <p:spPr>
          <a:xfrm>
            <a:off x="9641416" y="1208909"/>
            <a:ext cx="8544984" cy="10066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1 кейс:</a:t>
            </a:r>
            <a:b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</a:br>
            <a:r>
              <a:rPr lang="ru-RU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10 голосов * 10 кодировок * 10 сек </a:t>
            </a:r>
            <a:r>
              <a:rPr lang="en-US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≈</a:t>
            </a:r>
            <a:r>
              <a:rPr lang="ru-RU" sz="24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16мин</a:t>
            </a:r>
          </a:p>
        </p:txBody>
      </p:sp>
      <p:sp>
        <p:nvSpPr>
          <p:cNvPr id="27" name="Номер слайда">
            <a:extLst>
              <a:ext uri="{FF2B5EF4-FFF2-40B4-BE49-F238E27FC236}">
                <a16:creationId xmlns:a16="http://schemas.microsoft.com/office/drawing/2014/main" id="{D44047C2-B9AF-DB46-E536-2BF84299C25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32</a:t>
            </a:fld>
            <a:endParaRPr lang="ru-RU" dirty="0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8EFBEE32-59C2-51CF-1ACE-039E6F893833}"/>
              </a:ext>
            </a:extLst>
          </p:cNvPr>
          <p:cNvSpPr/>
          <p:nvPr/>
        </p:nvSpPr>
        <p:spPr>
          <a:xfrm>
            <a:off x="7938968" y="3227755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9041CCE7-3DEB-BA6C-8D2F-6F122C28474C}"/>
              </a:ext>
            </a:extLst>
          </p:cNvPr>
          <p:cNvSpPr/>
          <p:nvPr/>
        </p:nvSpPr>
        <p:spPr>
          <a:xfrm>
            <a:off x="7938968" y="5736372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7D51507A-8313-CBDF-237A-15512D6731FD}"/>
              </a:ext>
            </a:extLst>
          </p:cNvPr>
          <p:cNvSpPr/>
          <p:nvPr/>
        </p:nvSpPr>
        <p:spPr>
          <a:xfrm>
            <a:off x="7938968" y="8244988"/>
            <a:ext cx="11106269" cy="2196000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2" name="Текст 27">
            <a:extLst>
              <a:ext uri="{FF2B5EF4-FFF2-40B4-BE49-F238E27FC236}">
                <a16:creationId xmlns:a16="http://schemas.microsoft.com/office/drawing/2014/main" id="{2870DB70-B80B-5519-CCC8-A1AE803FFD8B}"/>
              </a:ext>
            </a:extLst>
          </p:cNvPr>
          <p:cNvSpPr txBox="1">
            <a:spLocks/>
          </p:cNvSpPr>
          <p:nvPr/>
        </p:nvSpPr>
        <p:spPr>
          <a:xfrm>
            <a:off x="9641416" y="4042600"/>
            <a:ext cx="8544984" cy="56630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Рассматривали </a:t>
            </a:r>
            <a:r>
              <a:rPr lang="ru-RU" sz="3200" dirty="0" err="1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клекс</a:t>
            </a:r>
            <a:endParaRPr lang="ru-RU" sz="32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sp>
        <p:nvSpPr>
          <p:cNvPr id="24" name="Текст 27">
            <a:extLst>
              <a:ext uri="{FF2B5EF4-FFF2-40B4-BE49-F238E27FC236}">
                <a16:creationId xmlns:a16="http://schemas.microsoft.com/office/drawing/2014/main" id="{B6C14F59-55D0-8B67-61F6-78506A54E467}"/>
              </a:ext>
            </a:extLst>
          </p:cNvPr>
          <p:cNvSpPr txBox="1">
            <a:spLocks/>
          </p:cNvSpPr>
          <p:nvPr/>
        </p:nvSpPr>
        <p:spPr>
          <a:xfrm>
            <a:off x="9641416" y="6557200"/>
            <a:ext cx="8544984" cy="56630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Без четкого тест-плана</a:t>
            </a:r>
          </a:p>
        </p:txBody>
      </p:sp>
      <p:sp>
        <p:nvSpPr>
          <p:cNvPr id="25" name="Текст 27">
            <a:extLst>
              <a:ext uri="{FF2B5EF4-FFF2-40B4-BE49-F238E27FC236}">
                <a16:creationId xmlns:a16="http://schemas.microsoft.com/office/drawing/2014/main" id="{8EDF8C58-6AAE-42F3-FB34-23F718C8FA4B}"/>
              </a:ext>
            </a:extLst>
          </p:cNvPr>
          <p:cNvSpPr txBox="1">
            <a:spLocks/>
          </p:cNvSpPr>
          <p:nvPr/>
        </p:nvSpPr>
        <p:spPr>
          <a:xfrm>
            <a:off x="9641416" y="9059100"/>
            <a:ext cx="8544984" cy="56630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Мечтали об </a:t>
            </a:r>
            <a:r>
              <a:rPr lang="ru-RU" sz="3200" dirty="0" err="1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автотестах</a:t>
            </a:r>
            <a:endParaRPr lang="ru-RU" sz="32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D0A690A-6B9A-8378-973B-CD1933DC9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1470865"/>
            <a:ext cx="692546" cy="69254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958CA82-EB8F-1F17-FD6C-43BC77EC8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3985465"/>
            <a:ext cx="692546" cy="69254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645C310-14B4-C0D9-CF39-F69A7048A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6487365"/>
            <a:ext cx="692546" cy="69254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6983D85-89FF-8792-9253-A2A3B1DF3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16" y="9001965"/>
            <a:ext cx="692546" cy="6925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084F57-D8CD-9320-A431-6E9485A32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280" y="6252437"/>
            <a:ext cx="5361343" cy="418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6831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13908-1B11-D770-BCA6-AF80B716E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FB2CF21-C5EA-FAEA-D4DA-43CE261F2782}"/>
              </a:ext>
            </a:extLst>
          </p:cNvPr>
          <p:cNvSpPr txBox="1">
            <a:spLocks/>
          </p:cNvSpPr>
          <p:nvPr/>
        </p:nvSpPr>
        <p:spPr>
          <a:xfrm>
            <a:off x="719136" y="560388"/>
            <a:ext cx="18326101" cy="1139653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После очередного регресса: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CBDDAC3-2363-0973-28A4-0EC1287BE2C0}"/>
              </a:ext>
            </a:extLst>
          </p:cNvPr>
          <p:cNvGrpSpPr/>
          <p:nvPr/>
        </p:nvGrpSpPr>
        <p:grpSpPr>
          <a:xfrm>
            <a:off x="2484829" y="2155947"/>
            <a:ext cx="14794713" cy="8285040"/>
            <a:chOff x="719137" y="2155947"/>
            <a:chExt cx="14794713" cy="8285040"/>
          </a:xfrm>
        </p:grpSpPr>
        <p:pic>
          <p:nvPicPr>
            <p:cNvPr id="14" name="Picture 4" descr="Создать мем «увозят в психушку, скорая» онлайн">
              <a:extLst>
                <a:ext uri="{FF2B5EF4-FFF2-40B4-BE49-F238E27FC236}">
                  <a16:creationId xmlns:a16="http://schemas.microsoft.com/office/drawing/2014/main" id="{F407741E-E743-66C7-56D9-8E0E6B5B4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137" y="2155947"/>
              <a:ext cx="14794713" cy="8285040"/>
            </a:xfrm>
            <a:prstGeom prst="roundRect">
              <a:avLst>
                <a:gd name="adj" fmla="val 6703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1">
              <a:extLst>
                <a:ext uri="{FF2B5EF4-FFF2-40B4-BE49-F238E27FC236}">
                  <a16:creationId xmlns:a16="http://schemas.microsoft.com/office/drawing/2014/main" id="{4A0952DA-829C-EFC0-FCEA-8149E2BB5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39600" flipH="1">
              <a:off x="3219257" y="3357216"/>
              <a:ext cx="4178525" cy="26742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1862158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14595-DB52-B873-7F30-14A5F7463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CFE92C1-84DA-9830-CC38-AE1D3E026B75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039B9C2-0B4E-F25A-4AA2-A627DA3CB6CF}"/>
              </a:ext>
            </a:extLst>
          </p:cNvPr>
          <p:cNvSpPr txBox="1">
            <a:spLocks/>
          </p:cNvSpPr>
          <p:nvPr/>
        </p:nvSpPr>
        <p:spPr>
          <a:xfrm>
            <a:off x="2064310" y="4298173"/>
            <a:ext cx="15563289" cy="2563779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Вкладываемся</a:t>
            </a:r>
            <a:b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в </a:t>
            </a:r>
            <a:r>
              <a:rPr lang="ru-RU" sz="8800" b="1" dirty="0" err="1">
                <a:solidFill>
                  <a:schemeClr val="bg1"/>
                </a:solidFill>
                <a:latin typeface="Tinkoff Sans" panose="02000506050000020004" pitchFamily="2" charset="0"/>
              </a:rPr>
              <a:t>автотесты</a:t>
            </a:r>
            <a:endParaRPr lang="ru-RU" sz="88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603788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0097C-2B59-9697-8B1E-7CB41AD2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B049F1A-A839-A0D1-AE5B-A1C8044A6A36}"/>
              </a:ext>
            </a:extLst>
          </p:cNvPr>
          <p:cNvSpPr/>
          <p:nvPr/>
        </p:nvSpPr>
        <p:spPr>
          <a:xfrm>
            <a:off x="719138" y="719138"/>
            <a:ext cx="18326560" cy="4736089"/>
          </a:xfrm>
          <a:prstGeom prst="roundRect">
            <a:avLst>
              <a:gd name="adj" fmla="val 12083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9EAA02E-97DF-EFBF-097E-53F5B2188281}"/>
              </a:ext>
            </a:extLst>
          </p:cNvPr>
          <p:cNvSpPr txBox="1">
            <a:spLocks/>
          </p:cNvSpPr>
          <p:nvPr/>
        </p:nvSpPr>
        <p:spPr>
          <a:xfrm>
            <a:off x="1392981" y="2029970"/>
            <a:ext cx="7179520" cy="2114425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</a:rPr>
              <a:t>План автоматизации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FBA68C5-857F-8F8D-F2E6-18345F3CAAD6}"/>
              </a:ext>
            </a:extLst>
          </p:cNvPr>
          <p:cNvSpPr/>
          <p:nvPr/>
        </p:nvSpPr>
        <p:spPr>
          <a:xfrm>
            <a:off x="717283" y="5787736"/>
            <a:ext cx="5903436" cy="4653252"/>
          </a:xfrm>
          <a:prstGeom prst="roundRect">
            <a:avLst>
              <a:gd name="adj" fmla="val 111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5546CA1-8EF6-392F-0D5E-E663BC3E6946}"/>
              </a:ext>
            </a:extLst>
          </p:cNvPr>
          <p:cNvSpPr/>
          <p:nvPr/>
        </p:nvSpPr>
        <p:spPr>
          <a:xfrm>
            <a:off x="13158444" y="5787736"/>
            <a:ext cx="5886794" cy="4653252"/>
          </a:xfrm>
          <a:prstGeom prst="roundRect">
            <a:avLst>
              <a:gd name="adj" fmla="val 1068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F649D1A-1AA6-D9B0-A344-E779226F1955}"/>
              </a:ext>
            </a:extLst>
          </p:cNvPr>
          <p:cNvSpPr/>
          <p:nvPr/>
        </p:nvSpPr>
        <p:spPr>
          <a:xfrm>
            <a:off x="6937864" y="5787736"/>
            <a:ext cx="5903436" cy="4653252"/>
          </a:xfrm>
          <a:prstGeom prst="roundRect">
            <a:avLst>
              <a:gd name="adj" fmla="val 1135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35">
            <a:extLst>
              <a:ext uri="{FF2B5EF4-FFF2-40B4-BE49-F238E27FC236}">
                <a16:creationId xmlns:a16="http://schemas.microsoft.com/office/drawing/2014/main" id="{1D5CB6F3-82E7-7CA9-73C5-9101CA2DFE98}"/>
              </a:ext>
            </a:extLst>
          </p:cNvPr>
          <p:cNvSpPr txBox="1">
            <a:spLocks/>
          </p:cNvSpPr>
          <p:nvPr/>
        </p:nvSpPr>
        <p:spPr>
          <a:xfrm>
            <a:off x="1392981" y="6336868"/>
            <a:ext cx="4567981" cy="119371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Описать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тестовую модель</a:t>
            </a:r>
            <a:endParaRPr lang="en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0CA0CA-5F40-7D25-E5B6-E48AB8640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" b="20675"/>
          <a:stretch>
            <a:fillRect/>
          </a:stretch>
        </p:blipFill>
        <p:spPr>
          <a:xfrm>
            <a:off x="10630459" y="535259"/>
            <a:ext cx="7709010" cy="4919968"/>
          </a:xfrm>
          <a:prstGeom prst="rect">
            <a:avLst/>
          </a:prstGeom>
        </p:spPr>
      </p:pic>
      <p:pic>
        <p:nvPicPr>
          <p:cNvPr id="2" name="Рисунок 23">
            <a:extLst>
              <a:ext uri="{FF2B5EF4-FFF2-40B4-BE49-F238E27FC236}">
                <a16:creationId xmlns:a16="http://schemas.microsoft.com/office/drawing/2014/main" id="{0B54A465-5056-40A2-2CA5-FDA5E61FB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762" y="9180955"/>
            <a:ext cx="720000" cy="720000"/>
          </a:xfrm>
          <a:prstGeom prst="rect">
            <a:avLst/>
          </a:prstGeom>
        </p:spPr>
      </p:pic>
      <p:sp>
        <p:nvSpPr>
          <p:cNvPr id="13" name="Номер слайда">
            <a:extLst>
              <a:ext uri="{FF2B5EF4-FFF2-40B4-BE49-F238E27FC236}">
                <a16:creationId xmlns:a16="http://schemas.microsoft.com/office/drawing/2014/main" id="{B99DFB37-4E99-E21B-1C59-3BCB1AF373E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3185595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457C6-9E47-01DC-CF63-E6F63C238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2E43696D-1152-F8E5-9BF6-0DA38CC7D164}"/>
              </a:ext>
            </a:extLst>
          </p:cNvPr>
          <p:cNvSpPr/>
          <p:nvPr/>
        </p:nvSpPr>
        <p:spPr>
          <a:xfrm>
            <a:off x="719138" y="719138"/>
            <a:ext cx="18326560" cy="4736089"/>
          </a:xfrm>
          <a:prstGeom prst="roundRect">
            <a:avLst>
              <a:gd name="adj" fmla="val 12083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6570E1A-88CE-0E6B-60BE-36AF65D49FE0}"/>
              </a:ext>
            </a:extLst>
          </p:cNvPr>
          <p:cNvSpPr txBox="1">
            <a:spLocks/>
          </p:cNvSpPr>
          <p:nvPr/>
        </p:nvSpPr>
        <p:spPr>
          <a:xfrm>
            <a:off x="1392981" y="2029970"/>
            <a:ext cx="7179520" cy="2114425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</a:rPr>
              <a:t>План автоматизации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47DE1280-B137-E7EC-EA02-05BA65F43D97}"/>
              </a:ext>
            </a:extLst>
          </p:cNvPr>
          <p:cNvSpPr/>
          <p:nvPr/>
        </p:nvSpPr>
        <p:spPr>
          <a:xfrm>
            <a:off x="717283" y="5787736"/>
            <a:ext cx="5903436" cy="4653252"/>
          </a:xfrm>
          <a:prstGeom prst="roundRect">
            <a:avLst>
              <a:gd name="adj" fmla="val 111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666300A-4413-B564-6E65-E99D8A3FFBE0}"/>
              </a:ext>
            </a:extLst>
          </p:cNvPr>
          <p:cNvSpPr/>
          <p:nvPr/>
        </p:nvSpPr>
        <p:spPr>
          <a:xfrm>
            <a:off x="13158444" y="5787736"/>
            <a:ext cx="5886794" cy="4653252"/>
          </a:xfrm>
          <a:prstGeom prst="roundRect">
            <a:avLst>
              <a:gd name="adj" fmla="val 1068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A16BA403-B481-5614-F9BA-EDA06A619B87}"/>
              </a:ext>
            </a:extLst>
          </p:cNvPr>
          <p:cNvSpPr/>
          <p:nvPr/>
        </p:nvSpPr>
        <p:spPr>
          <a:xfrm>
            <a:off x="6937864" y="5787736"/>
            <a:ext cx="5903436" cy="4653252"/>
          </a:xfrm>
          <a:prstGeom prst="roundRect">
            <a:avLst>
              <a:gd name="adj" fmla="val 1135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86EE0EAB-9B50-D83B-D6AA-CDD8177A23C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36</a:t>
            </a:fld>
            <a:endParaRPr lang="ru-RU" dirty="0"/>
          </a:p>
        </p:txBody>
      </p:sp>
      <p:sp>
        <p:nvSpPr>
          <p:cNvPr id="3" name="Текст 35">
            <a:extLst>
              <a:ext uri="{FF2B5EF4-FFF2-40B4-BE49-F238E27FC236}">
                <a16:creationId xmlns:a16="http://schemas.microsoft.com/office/drawing/2014/main" id="{9FB07C5D-800E-FBC1-1F48-C9492DEA0458}"/>
              </a:ext>
            </a:extLst>
          </p:cNvPr>
          <p:cNvSpPr txBox="1">
            <a:spLocks/>
          </p:cNvSpPr>
          <p:nvPr/>
        </p:nvSpPr>
        <p:spPr>
          <a:xfrm>
            <a:off x="1392981" y="6336868"/>
            <a:ext cx="4567981" cy="11937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Описать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тестовую модель</a:t>
            </a:r>
            <a:endParaRPr lang="en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F7E60C2-FFA6-BC43-1491-E256441C4229}"/>
              </a:ext>
            </a:extLst>
          </p:cNvPr>
          <p:cNvSpPr txBox="1">
            <a:spLocks/>
          </p:cNvSpPr>
          <p:nvPr/>
        </p:nvSpPr>
        <p:spPr>
          <a:xfrm>
            <a:off x="7608586" y="6336868"/>
            <a:ext cx="4567981" cy="18038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Подружить 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фреймворк 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со стендами</a:t>
            </a:r>
            <a:endParaRPr lang="en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D649CA-EB04-C2F6-B964-54ABA0299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" b="20675"/>
          <a:stretch>
            <a:fillRect/>
          </a:stretch>
        </p:blipFill>
        <p:spPr>
          <a:xfrm>
            <a:off x="10630459" y="535259"/>
            <a:ext cx="7709010" cy="4919968"/>
          </a:xfrm>
          <a:prstGeom prst="rect">
            <a:avLst/>
          </a:prstGeom>
        </p:spPr>
      </p:pic>
      <p:pic>
        <p:nvPicPr>
          <p:cNvPr id="2" name="Рисунок 23">
            <a:extLst>
              <a:ext uri="{FF2B5EF4-FFF2-40B4-BE49-F238E27FC236}">
                <a16:creationId xmlns:a16="http://schemas.microsoft.com/office/drawing/2014/main" id="{577CB618-1F13-0349-CBC8-D284CD5F6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762" y="9180955"/>
            <a:ext cx="720000" cy="720000"/>
          </a:xfrm>
          <a:prstGeom prst="rect">
            <a:avLst/>
          </a:prstGeom>
        </p:spPr>
      </p:pic>
      <p:pic>
        <p:nvPicPr>
          <p:cNvPr id="10" name="Рисунок 23">
            <a:extLst>
              <a:ext uri="{FF2B5EF4-FFF2-40B4-BE49-F238E27FC236}">
                <a16:creationId xmlns:a16="http://schemas.microsoft.com/office/drawing/2014/main" id="{5D93F674-D1FF-FE9C-5287-E36275C78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062" y="918095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60068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F913-28FD-3C86-E50D-C84630CCE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BB7BDA35-6559-30F1-254F-5C27EFD27B18}"/>
              </a:ext>
            </a:extLst>
          </p:cNvPr>
          <p:cNvSpPr/>
          <p:nvPr/>
        </p:nvSpPr>
        <p:spPr>
          <a:xfrm>
            <a:off x="719138" y="719138"/>
            <a:ext cx="18326560" cy="4736089"/>
          </a:xfrm>
          <a:prstGeom prst="roundRect">
            <a:avLst>
              <a:gd name="adj" fmla="val 12083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212F692-1A09-93E3-A770-106D687C4E2F}"/>
              </a:ext>
            </a:extLst>
          </p:cNvPr>
          <p:cNvSpPr txBox="1">
            <a:spLocks/>
          </p:cNvSpPr>
          <p:nvPr/>
        </p:nvSpPr>
        <p:spPr>
          <a:xfrm>
            <a:off x="1392981" y="2029970"/>
            <a:ext cx="7179520" cy="2114425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</a:rPr>
              <a:t>План автоматизации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47BF19EB-A14F-6FDC-0596-EB1C7FE5BE05}"/>
              </a:ext>
            </a:extLst>
          </p:cNvPr>
          <p:cNvSpPr/>
          <p:nvPr/>
        </p:nvSpPr>
        <p:spPr>
          <a:xfrm>
            <a:off x="717283" y="5787736"/>
            <a:ext cx="5903436" cy="4653252"/>
          </a:xfrm>
          <a:prstGeom prst="roundRect">
            <a:avLst>
              <a:gd name="adj" fmla="val 111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D24A552-BD52-D006-9919-FECB925A9FC4}"/>
              </a:ext>
            </a:extLst>
          </p:cNvPr>
          <p:cNvSpPr/>
          <p:nvPr/>
        </p:nvSpPr>
        <p:spPr>
          <a:xfrm>
            <a:off x="13158444" y="5787736"/>
            <a:ext cx="5886794" cy="4653252"/>
          </a:xfrm>
          <a:prstGeom prst="roundRect">
            <a:avLst>
              <a:gd name="adj" fmla="val 1068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3608C46E-0606-482E-4748-7C70CBE3D80E}"/>
              </a:ext>
            </a:extLst>
          </p:cNvPr>
          <p:cNvSpPr/>
          <p:nvPr/>
        </p:nvSpPr>
        <p:spPr>
          <a:xfrm>
            <a:off x="6937864" y="5787736"/>
            <a:ext cx="5903436" cy="4653252"/>
          </a:xfrm>
          <a:prstGeom prst="roundRect">
            <a:avLst>
              <a:gd name="adj" fmla="val 1135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B19D5CFB-4C3F-330A-1349-58B4C0CE357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37</a:t>
            </a:fld>
            <a:endParaRPr lang="ru-RU" dirty="0"/>
          </a:p>
        </p:txBody>
      </p:sp>
      <p:sp>
        <p:nvSpPr>
          <p:cNvPr id="3" name="Текст 35">
            <a:extLst>
              <a:ext uri="{FF2B5EF4-FFF2-40B4-BE49-F238E27FC236}">
                <a16:creationId xmlns:a16="http://schemas.microsoft.com/office/drawing/2014/main" id="{6B98E9BD-4B50-9FDE-A2EC-C95C2C275E4F}"/>
              </a:ext>
            </a:extLst>
          </p:cNvPr>
          <p:cNvSpPr txBox="1">
            <a:spLocks/>
          </p:cNvSpPr>
          <p:nvPr/>
        </p:nvSpPr>
        <p:spPr>
          <a:xfrm>
            <a:off x="1392981" y="6336868"/>
            <a:ext cx="4567981" cy="11937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Описать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тестовую модель</a:t>
            </a:r>
            <a:endParaRPr lang="en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9F972149-7C58-99A4-1D0A-C203F2FC45BC}"/>
              </a:ext>
            </a:extLst>
          </p:cNvPr>
          <p:cNvSpPr txBox="1">
            <a:spLocks/>
          </p:cNvSpPr>
          <p:nvPr/>
        </p:nvSpPr>
        <p:spPr>
          <a:xfrm>
            <a:off x="7608586" y="6336868"/>
            <a:ext cx="4567981" cy="18038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Подружить 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фреймворк 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со стендами</a:t>
            </a:r>
            <a:endParaRPr lang="en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3FCE52E2-B192-9E99-B269-6353CCAB4D95}"/>
              </a:ext>
            </a:extLst>
          </p:cNvPr>
          <p:cNvSpPr txBox="1">
            <a:spLocks/>
          </p:cNvSpPr>
          <p:nvPr/>
        </p:nvSpPr>
        <p:spPr>
          <a:xfrm>
            <a:off x="13835766" y="6336868"/>
            <a:ext cx="4567981" cy="18038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Написать Простенькие </a:t>
            </a:r>
            <a:r>
              <a:rPr lang="ru-RU" sz="36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е2е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 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 «статус 200»</a:t>
            </a:r>
            <a:endParaRPr lang="en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E1484AE-B3DF-EC78-BEA9-9EC2EDD19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" b="20675"/>
          <a:stretch>
            <a:fillRect/>
          </a:stretch>
        </p:blipFill>
        <p:spPr>
          <a:xfrm>
            <a:off x="10630459" y="535259"/>
            <a:ext cx="7709010" cy="4919968"/>
          </a:xfrm>
          <a:prstGeom prst="rect">
            <a:avLst/>
          </a:prstGeom>
        </p:spPr>
      </p:pic>
      <p:pic>
        <p:nvPicPr>
          <p:cNvPr id="2" name="Рисунок 23">
            <a:extLst>
              <a:ext uri="{FF2B5EF4-FFF2-40B4-BE49-F238E27FC236}">
                <a16:creationId xmlns:a16="http://schemas.microsoft.com/office/drawing/2014/main" id="{1494146A-680E-6DB6-B7C4-E3321B805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762" y="9180955"/>
            <a:ext cx="720000" cy="720000"/>
          </a:xfrm>
          <a:prstGeom prst="rect">
            <a:avLst/>
          </a:prstGeom>
        </p:spPr>
      </p:pic>
      <p:pic>
        <p:nvPicPr>
          <p:cNvPr id="10" name="Рисунок 23">
            <a:extLst>
              <a:ext uri="{FF2B5EF4-FFF2-40B4-BE49-F238E27FC236}">
                <a16:creationId xmlns:a16="http://schemas.microsoft.com/office/drawing/2014/main" id="{DEEE22FD-2CD4-8E93-D439-350665CCE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062" y="9180955"/>
            <a:ext cx="720000" cy="720000"/>
          </a:xfrm>
          <a:prstGeom prst="rect">
            <a:avLst/>
          </a:prstGeom>
        </p:spPr>
      </p:pic>
      <p:pic>
        <p:nvPicPr>
          <p:cNvPr id="12" name="Рисунок 23">
            <a:extLst>
              <a:ext uri="{FF2B5EF4-FFF2-40B4-BE49-F238E27FC236}">
                <a16:creationId xmlns:a16="http://schemas.microsoft.com/office/drawing/2014/main" id="{D06F9B1A-CEB6-1D4F-8BB7-73F12CE75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5062" y="918095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7508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2CB2A-4747-D7AB-4E34-ACC4743B9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42F6A28A-DC7F-0F3D-BFE1-0B682E53F240}"/>
              </a:ext>
            </a:extLst>
          </p:cNvPr>
          <p:cNvSpPr/>
          <p:nvPr/>
        </p:nvSpPr>
        <p:spPr>
          <a:xfrm>
            <a:off x="719138" y="719138"/>
            <a:ext cx="7514694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9AEA8D5D-BDED-2502-D3A2-F08D4FDA03C4}"/>
              </a:ext>
            </a:extLst>
          </p:cNvPr>
          <p:cNvSpPr/>
          <p:nvPr/>
        </p:nvSpPr>
        <p:spPr>
          <a:xfrm>
            <a:off x="8527658" y="719138"/>
            <a:ext cx="1051758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BAE341-B0F7-6660-C491-6CDFFFF8B1F8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6213768" cy="114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План</a:t>
            </a:r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4D6E79F5-4277-0132-A428-48610073D71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38</a:t>
            </a:fld>
            <a:endParaRPr lang="ru-RU" dirty="0"/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82BD050B-4058-C2D8-ACBE-8B7AA76B487B}"/>
              </a:ext>
            </a:extLst>
          </p:cNvPr>
          <p:cNvSpPr txBox="1">
            <a:spLocks/>
          </p:cNvSpPr>
          <p:nvPr/>
        </p:nvSpPr>
        <p:spPr>
          <a:xfrm>
            <a:off x="9982796" y="2253876"/>
            <a:ext cx="6021638" cy="113487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4503" indent="11824" defTabSz="404944" hangingPunct="1">
              <a:lnSpc>
                <a:spcPts val="3600"/>
              </a:lnSpc>
              <a:spcBef>
                <a:spcPts val="0"/>
              </a:spcBef>
              <a:defRPr sz="1979" spc="0"/>
            </a:pPr>
            <a:endParaRPr lang="ru-RU"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1035106-F316-B6D2-43A5-E725B01A3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241" y="3795567"/>
            <a:ext cx="692546" cy="692546"/>
          </a:xfrm>
          <a:prstGeom prst="rect">
            <a:avLst/>
          </a:prstGeom>
        </p:spPr>
      </p:pic>
      <p:sp>
        <p:nvSpPr>
          <p:cNvPr id="14" name="Текст 27">
            <a:extLst>
              <a:ext uri="{FF2B5EF4-FFF2-40B4-BE49-F238E27FC236}">
                <a16:creationId xmlns:a16="http://schemas.microsoft.com/office/drawing/2014/main" id="{8C5426BD-C04C-FE1C-67E8-EDB14E987D44}"/>
              </a:ext>
            </a:extLst>
          </p:cNvPr>
          <p:cNvSpPr txBox="1">
            <a:spLocks/>
          </p:cNvSpPr>
          <p:nvPr/>
        </p:nvSpPr>
        <p:spPr>
          <a:xfrm>
            <a:off x="11582082" y="3925313"/>
            <a:ext cx="3872905" cy="5628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Тестовая модель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13006C3-911B-3983-967C-0F91A3160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09283" y="4803774"/>
            <a:ext cx="5637213" cy="563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78458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C39C-2A8C-1924-D506-FA17F7987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7">
            <a:extLst>
              <a:ext uri="{FF2B5EF4-FFF2-40B4-BE49-F238E27FC236}">
                <a16:creationId xmlns:a16="http://schemas.microsoft.com/office/drawing/2014/main" id="{A4405250-C402-7E6D-3A6F-FC782E0D9E4C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Требования к русскому языку</a:t>
            </a: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0929904D-A4BD-C3DA-E8E1-E564E74E0BA7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4" name="Текст 24">
            <a:extLst>
              <a:ext uri="{FF2B5EF4-FFF2-40B4-BE49-F238E27FC236}">
                <a16:creationId xmlns:a16="http://schemas.microsoft.com/office/drawing/2014/main" id="{33DA92D6-2912-A391-8397-9CE690C6D3EE}"/>
              </a:ext>
            </a:extLst>
          </p:cNvPr>
          <p:cNvSpPr txBox="1">
            <a:spLocks/>
          </p:cNvSpPr>
          <p:nvPr/>
        </p:nvSpPr>
        <p:spPr>
          <a:xfrm>
            <a:off x="1431271" y="3511775"/>
            <a:ext cx="4423429" cy="129804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Эпентеза гласных: </a:t>
            </a:r>
            <a:r>
              <a:rPr lang="ru-RU" sz="3600" dirty="0">
                <a:solidFill>
                  <a:schemeClr val="bg1"/>
                </a:solidFill>
              </a:rPr>
              <a:t>«НЛО» → «эн-э-</a:t>
            </a:r>
            <a:r>
              <a:rPr lang="ru-RU" sz="3600" dirty="0" err="1">
                <a:solidFill>
                  <a:schemeClr val="bg1"/>
                </a:solidFill>
              </a:rPr>
              <a:t>ло</a:t>
            </a:r>
            <a:r>
              <a:rPr lang="ru-RU" sz="3600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id="{2D4C2A03-6048-8C3C-A08F-58A01B119DD5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01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C46BE552-FDBD-B194-0B20-BB6B9E8C681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1817716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C39C-2A8C-1924-D506-FA17F7987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B34412F-D389-8F2A-EF34-94744F10F9A6}"/>
              </a:ext>
            </a:extLst>
          </p:cNvPr>
          <p:cNvSpPr/>
          <p:nvPr/>
        </p:nvSpPr>
        <p:spPr>
          <a:xfrm>
            <a:off x="6967288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4405250-C402-7E6D-3A6F-FC782E0D9E4C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Требования к русскому языку</a:t>
            </a:r>
          </a:p>
        </p:txBody>
      </p:sp>
      <p:sp>
        <p:nvSpPr>
          <p:cNvPr id="15" name="Текст 26">
            <a:extLst>
              <a:ext uri="{FF2B5EF4-FFF2-40B4-BE49-F238E27FC236}">
                <a16:creationId xmlns:a16="http://schemas.microsoft.com/office/drawing/2014/main" id="{BDA6FC73-DFF2-D72F-8288-6BC3C5CA85B1}"/>
              </a:ext>
            </a:extLst>
          </p:cNvPr>
          <p:cNvSpPr txBox="1">
            <a:spLocks/>
          </p:cNvSpPr>
          <p:nvPr/>
        </p:nvSpPr>
        <p:spPr>
          <a:xfrm>
            <a:off x="7668348" y="3511776"/>
            <a:ext cx="4447783" cy="63709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</a:rPr>
              <a:t>«е» пишу, «ё» в уме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91366BB3-023F-5798-E805-2B1B3D6768FF}"/>
              </a:ext>
            </a:extLst>
          </p:cNvPr>
          <p:cNvSpPr txBox="1">
            <a:spLocks/>
          </p:cNvSpPr>
          <p:nvPr/>
        </p:nvSpPr>
        <p:spPr>
          <a:xfrm>
            <a:off x="7668348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02</a:t>
            </a: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0929904D-A4BD-C3DA-E8E1-E564E74E0BA7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4" name="Текст 24">
            <a:extLst>
              <a:ext uri="{FF2B5EF4-FFF2-40B4-BE49-F238E27FC236}">
                <a16:creationId xmlns:a16="http://schemas.microsoft.com/office/drawing/2014/main" id="{33DA92D6-2912-A391-8397-9CE690C6D3EE}"/>
              </a:ext>
            </a:extLst>
          </p:cNvPr>
          <p:cNvSpPr txBox="1">
            <a:spLocks/>
          </p:cNvSpPr>
          <p:nvPr/>
        </p:nvSpPr>
        <p:spPr>
          <a:xfrm>
            <a:off x="1431271" y="3511775"/>
            <a:ext cx="4423429" cy="129804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Эпентеза гласных: </a:t>
            </a:r>
            <a:r>
              <a:rPr lang="ru-RU" sz="3600" dirty="0">
                <a:solidFill>
                  <a:schemeClr val="bg1"/>
                </a:solidFill>
              </a:rPr>
              <a:t>«НЛО» → «эн-э-</a:t>
            </a:r>
            <a:r>
              <a:rPr lang="ru-RU" sz="3600" dirty="0" err="1">
                <a:solidFill>
                  <a:schemeClr val="bg1"/>
                </a:solidFill>
              </a:rPr>
              <a:t>ло</a:t>
            </a:r>
            <a:r>
              <a:rPr lang="ru-RU" sz="3600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id="{2D4C2A03-6048-8C3C-A08F-58A01B119DD5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01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C46BE552-FDBD-B194-0B20-BB6B9E8C681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6128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C39C-2A8C-1924-D506-FA17F7987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1D6A3BE-D254-CC0B-E318-3E25E4E41F8F}"/>
              </a:ext>
            </a:extLst>
          </p:cNvPr>
          <p:cNvSpPr/>
          <p:nvPr/>
        </p:nvSpPr>
        <p:spPr>
          <a:xfrm>
            <a:off x="13174604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B34412F-D389-8F2A-EF34-94744F10F9A6}"/>
              </a:ext>
            </a:extLst>
          </p:cNvPr>
          <p:cNvSpPr/>
          <p:nvPr/>
        </p:nvSpPr>
        <p:spPr>
          <a:xfrm>
            <a:off x="6967288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4405250-C402-7E6D-3A6F-FC782E0D9E4C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Требования к русскому языку</a:t>
            </a:r>
          </a:p>
        </p:txBody>
      </p:sp>
      <p:sp>
        <p:nvSpPr>
          <p:cNvPr id="15" name="Текст 26">
            <a:extLst>
              <a:ext uri="{FF2B5EF4-FFF2-40B4-BE49-F238E27FC236}">
                <a16:creationId xmlns:a16="http://schemas.microsoft.com/office/drawing/2014/main" id="{BDA6FC73-DFF2-D72F-8288-6BC3C5CA85B1}"/>
              </a:ext>
            </a:extLst>
          </p:cNvPr>
          <p:cNvSpPr txBox="1">
            <a:spLocks/>
          </p:cNvSpPr>
          <p:nvPr/>
        </p:nvSpPr>
        <p:spPr>
          <a:xfrm>
            <a:off x="7668348" y="3511776"/>
            <a:ext cx="4447783" cy="63709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</a:rPr>
              <a:t>«е» пишу, «ё» в уме</a:t>
            </a:r>
          </a:p>
        </p:txBody>
      </p:sp>
      <p:sp>
        <p:nvSpPr>
          <p:cNvPr id="17" name="Текст 30">
            <a:extLst>
              <a:ext uri="{FF2B5EF4-FFF2-40B4-BE49-F238E27FC236}">
                <a16:creationId xmlns:a16="http://schemas.microsoft.com/office/drawing/2014/main" id="{83E49C68-2DA3-1D76-1A28-58403629995E}"/>
              </a:ext>
            </a:extLst>
          </p:cNvPr>
          <p:cNvSpPr txBox="1">
            <a:spLocks/>
          </p:cNvSpPr>
          <p:nvPr/>
        </p:nvSpPr>
        <p:spPr>
          <a:xfrm>
            <a:off x="13947376" y="3511776"/>
            <a:ext cx="4420652" cy="1301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>
              <a:lnSpc>
                <a:spcPct val="120000"/>
              </a:lnSpc>
              <a:spcBef>
                <a:spcPts val="0"/>
              </a:spcBef>
              <a:defRPr sz="2200">
                <a:solidFill>
                  <a:srgbClr val="1E1E1E"/>
                </a:solidFill>
              </a:defRPr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Нормализация: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100 </a:t>
            </a:r>
            <a:r>
              <a:rPr lang="en" sz="3600" dirty="0">
                <a:solidFill>
                  <a:schemeClr val="bg1"/>
                </a:solidFill>
              </a:rPr>
              <a:t>VS </a:t>
            </a:r>
            <a:r>
              <a:rPr lang="ru-RU" sz="3600" dirty="0">
                <a:solidFill>
                  <a:schemeClr val="bg1"/>
                </a:solidFill>
              </a:rPr>
              <a:t>один ноль ноль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91366BB3-023F-5798-E805-2B1B3D6768FF}"/>
              </a:ext>
            </a:extLst>
          </p:cNvPr>
          <p:cNvSpPr txBox="1">
            <a:spLocks/>
          </p:cNvSpPr>
          <p:nvPr/>
        </p:nvSpPr>
        <p:spPr>
          <a:xfrm>
            <a:off x="7668348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02</a:t>
            </a:r>
          </a:p>
        </p:txBody>
      </p:sp>
      <p:sp>
        <p:nvSpPr>
          <p:cNvPr id="21" name="Текст 15">
            <a:extLst>
              <a:ext uri="{FF2B5EF4-FFF2-40B4-BE49-F238E27FC236}">
                <a16:creationId xmlns:a16="http://schemas.microsoft.com/office/drawing/2014/main" id="{2E0FC90D-798C-19B9-0071-071A8F1BA2C4}"/>
              </a:ext>
            </a:extLst>
          </p:cNvPr>
          <p:cNvSpPr txBox="1">
            <a:spLocks/>
          </p:cNvSpPr>
          <p:nvPr/>
        </p:nvSpPr>
        <p:spPr>
          <a:xfrm>
            <a:off x="13947376" y="249434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03</a:t>
            </a: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0929904D-A4BD-C3DA-E8E1-E564E74E0BA7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4" name="Текст 24">
            <a:extLst>
              <a:ext uri="{FF2B5EF4-FFF2-40B4-BE49-F238E27FC236}">
                <a16:creationId xmlns:a16="http://schemas.microsoft.com/office/drawing/2014/main" id="{33DA92D6-2912-A391-8397-9CE690C6D3EE}"/>
              </a:ext>
            </a:extLst>
          </p:cNvPr>
          <p:cNvSpPr txBox="1">
            <a:spLocks/>
          </p:cNvSpPr>
          <p:nvPr/>
        </p:nvSpPr>
        <p:spPr>
          <a:xfrm>
            <a:off x="1431271" y="3511775"/>
            <a:ext cx="4423429" cy="129804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Эпентеза гласных: </a:t>
            </a:r>
            <a:r>
              <a:rPr lang="ru-RU" sz="3600" dirty="0">
                <a:solidFill>
                  <a:schemeClr val="bg1"/>
                </a:solidFill>
              </a:rPr>
              <a:t>«НЛО» → «эн-э-</a:t>
            </a:r>
            <a:r>
              <a:rPr lang="ru-RU" sz="3600" dirty="0" err="1">
                <a:solidFill>
                  <a:schemeClr val="bg1"/>
                </a:solidFill>
              </a:rPr>
              <a:t>ло</a:t>
            </a:r>
            <a:r>
              <a:rPr lang="ru-RU" sz="3600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id="{2D4C2A03-6048-8C3C-A08F-58A01B119DD5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01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C46BE552-FDBD-B194-0B20-BB6B9E8C681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136048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C39C-2A8C-1924-D506-FA17F7987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1D6A3BE-D254-CC0B-E318-3E25E4E41F8F}"/>
              </a:ext>
            </a:extLst>
          </p:cNvPr>
          <p:cNvSpPr/>
          <p:nvPr/>
        </p:nvSpPr>
        <p:spPr>
          <a:xfrm>
            <a:off x="13174604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B34412F-D389-8F2A-EF34-94744F10F9A6}"/>
              </a:ext>
            </a:extLst>
          </p:cNvPr>
          <p:cNvSpPr/>
          <p:nvPr/>
        </p:nvSpPr>
        <p:spPr>
          <a:xfrm>
            <a:off x="6967288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4405250-C402-7E6D-3A6F-FC782E0D9E4C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Требования к русскому языку</a:t>
            </a:r>
          </a:p>
        </p:txBody>
      </p:sp>
      <p:sp>
        <p:nvSpPr>
          <p:cNvPr id="15" name="Текст 26">
            <a:extLst>
              <a:ext uri="{FF2B5EF4-FFF2-40B4-BE49-F238E27FC236}">
                <a16:creationId xmlns:a16="http://schemas.microsoft.com/office/drawing/2014/main" id="{BDA6FC73-DFF2-D72F-8288-6BC3C5CA85B1}"/>
              </a:ext>
            </a:extLst>
          </p:cNvPr>
          <p:cNvSpPr txBox="1">
            <a:spLocks/>
          </p:cNvSpPr>
          <p:nvPr/>
        </p:nvSpPr>
        <p:spPr>
          <a:xfrm>
            <a:off x="7668348" y="3511776"/>
            <a:ext cx="4447783" cy="63709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</a:rPr>
              <a:t>«е» пишу, «ё» в уме</a:t>
            </a:r>
          </a:p>
        </p:txBody>
      </p:sp>
      <p:sp>
        <p:nvSpPr>
          <p:cNvPr id="17" name="Текст 30">
            <a:extLst>
              <a:ext uri="{FF2B5EF4-FFF2-40B4-BE49-F238E27FC236}">
                <a16:creationId xmlns:a16="http://schemas.microsoft.com/office/drawing/2014/main" id="{83E49C68-2DA3-1D76-1A28-58403629995E}"/>
              </a:ext>
            </a:extLst>
          </p:cNvPr>
          <p:cNvSpPr txBox="1">
            <a:spLocks/>
          </p:cNvSpPr>
          <p:nvPr/>
        </p:nvSpPr>
        <p:spPr>
          <a:xfrm>
            <a:off x="13947376" y="3511776"/>
            <a:ext cx="4420652" cy="1301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>
              <a:lnSpc>
                <a:spcPct val="120000"/>
              </a:lnSpc>
              <a:spcBef>
                <a:spcPts val="0"/>
              </a:spcBef>
              <a:defRPr sz="2200">
                <a:solidFill>
                  <a:srgbClr val="1E1E1E"/>
                </a:solidFill>
              </a:defRPr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Нормализация: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100 </a:t>
            </a:r>
            <a:r>
              <a:rPr lang="en" sz="3600" dirty="0">
                <a:solidFill>
                  <a:schemeClr val="bg1"/>
                </a:solidFill>
              </a:rPr>
              <a:t>VS </a:t>
            </a:r>
            <a:r>
              <a:rPr lang="ru-RU" sz="3600" dirty="0">
                <a:solidFill>
                  <a:schemeClr val="bg1"/>
                </a:solidFill>
              </a:rPr>
              <a:t>один ноль ноль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91366BB3-023F-5798-E805-2B1B3D6768FF}"/>
              </a:ext>
            </a:extLst>
          </p:cNvPr>
          <p:cNvSpPr txBox="1">
            <a:spLocks/>
          </p:cNvSpPr>
          <p:nvPr/>
        </p:nvSpPr>
        <p:spPr>
          <a:xfrm>
            <a:off x="7668348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02</a:t>
            </a:r>
          </a:p>
        </p:txBody>
      </p:sp>
      <p:sp>
        <p:nvSpPr>
          <p:cNvPr id="21" name="Текст 15">
            <a:extLst>
              <a:ext uri="{FF2B5EF4-FFF2-40B4-BE49-F238E27FC236}">
                <a16:creationId xmlns:a16="http://schemas.microsoft.com/office/drawing/2014/main" id="{2E0FC90D-798C-19B9-0071-071A8F1BA2C4}"/>
              </a:ext>
            </a:extLst>
          </p:cNvPr>
          <p:cNvSpPr txBox="1">
            <a:spLocks/>
          </p:cNvSpPr>
          <p:nvPr/>
        </p:nvSpPr>
        <p:spPr>
          <a:xfrm>
            <a:off x="13947376" y="249434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03</a:t>
            </a: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0929904D-A4BD-C3DA-E8E1-E564E74E0BA7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4" name="Текст 24">
            <a:extLst>
              <a:ext uri="{FF2B5EF4-FFF2-40B4-BE49-F238E27FC236}">
                <a16:creationId xmlns:a16="http://schemas.microsoft.com/office/drawing/2014/main" id="{33DA92D6-2912-A391-8397-9CE690C6D3EE}"/>
              </a:ext>
            </a:extLst>
          </p:cNvPr>
          <p:cNvSpPr txBox="1">
            <a:spLocks/>
          </p:cNvSpPr>
          <p:nvPr/>
        </p:nvSpPr>
        <p:spPr>
          <a:xfrm>
            <a:off x="1431271" y="3511775"/>
            <a:ext cx="4423429" cy="129804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Эпентеза гласных: </a:t>
            </a:r>
            <a:r>
              <a:rPr lang="ru-RU" sz="3600" dirty="0">
                <a:solidFill>
                  <a:schemeClr val="bg1"/>
                </a:solidFill>
              </a:rPr>
              <a:t>«НЛО» → «эн-э-</a:t>
            </a:r>
            <a:r>
              <a:rPr lang="ru-RU" sz="3600" dirty="0" err="1">
                <a:solidFill>
                  <a:schemeClr val="bg1"/>
                </a:solidFill>
              </a:rPr>
              <a:t>ло</a:t>
            </a:r>
            <a:r>
              <a:rPr lang="ru-RU" sz="3600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id="{2D4C2A03-6048-8C3C-A08F-58A01B119DD5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01</a:t>
            </a:r>
          </a:p>
        </p:txBody>
      </p:sp>
      <p:sp>
        <p:nvSpPr>
          <p:cNvPr id="26" name="Скругленный прямоугольник 6">
            <a:extLst>
              <a:ext uri="{FF2B5EF4-FFF2-40B4-BE49-F238E27FC236}">
                <a16:creationId xmlns:a16="http://schemas.microsoft.com/office/drawing/2014/main" id="{5DC00872-54B5-62E8-A665-585625DDD4FD}"/>
              </a:ext>
            </a:extLst>
          </p:cNvPr>
          <p:cNvSpPr/>
          <p:nvPr/>
        </p:nvSpPr>
        <p:spPr>
          <a:xfrm>
            <a:off x="759972" y="6361869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7" name="Текст 30">
            <a:extLst>
              <a:ext uri="{FF2B5EF4-FFF2-40B4-BE49-F238E27FC236}">
                <a16:creationId xmlns:a16="http://schemas.microsoft.com/office/drawing/2014/main" id="{566B79F5-C143-AC07-E3D2-2B30E1EC9E8F}"/>
              </a:ext>
            </a:extLst>
          </p:cNvPr>
          <p:cNvSpPr txBox="1">
            <a:spLocks/>
          </p:cNvSpPr>
          <p:nvPr/>
        </p:nvSpPr>
        <p:spPr>
          <a:xfrm>
            <a:off x="1431271" y="7883752"/>
            <a:ext cx="4067829" cy="130189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 hangingPunct="1">
              <a:lnSpc>
                <a:spcPct val="120000"/>
              </a:lnSpc>
              <a:spcBef>
                <a:spcPts val="0"/>
              </a:spcBef>
              <a:defRPr sz="2200">
                <a:solidFill>
                  <a:srgbClr val="1E1E1E"/>
                </a:solidFill>
              </a:defRPr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Ударения: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 err="1">
                <a:solidFill>
                  <a:schemeClr val="bg1"/>
                </a:solidFill>
              </a:rPr>
              <a:t>За́мок</a:t>
            </a:r>
            <a:r>
              <a:rPr lang="en-US" sz="3600" dirty="0">
                <a:solidFill>
                  <a:schemeClr val="bg1"/>
                </a:solidFill>
              </a:rPr>
              <a:t> VS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Замо́к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86F92067-1219-EA01-4A78-1C1764B12EBC}"/>
              </a:ext>
            </a:extLst>
          </p:cNvPr>
          <p:cNvSpPr txBox="1">
            <a:spLocks/>
          </p:cNvSpPr>
          <p:nvPr/>
        </p:nvSpPr>
        <p:spPr>
          <a:xfrm>
            <a:off x="1431271" y="6868131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04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C46BE552-FDBD-B194-0B20-BB6B9E8C681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096466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C39C-2A8C-1924-D506-FA17F7987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1D6A3BE-D254-CC0B-E318-3E25E4E41F8F}"/>
              </a:ext>
            </a:extLst>
          </p:cNvPr>
          <p:cNvSpPr/>
          <p:nvPr/>
        </p:nvSpPr>
        <p:spPr>
          <a:xfrm>
            <a:off x="13174604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EB17CAAC-05B2-9BC0-4812-EEC79FB97F2C}"/>
              </a:ext>
            </a:extLst>
          </p:cNvPr>
          <p:cNvSpPr/>
          <p:nvPr/>
        </p:nvSpPr>
        <p:spPr>
          <a:xfrm>
            <a:off x="6967288" y="6371432"/>
            <a:ext cx="12086115" cy="4050000"/>
          </a:xfrm>
          <a:prstGeom prst="roundRect">
            <a:avLst>
              <a:gd name="adj" fmla="val 13369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B34412F-D389-8F2A-EF34-94744F10F9A6}"/>
              </a:ext>
            </a:extLst>
          </p:cNvPr>
          <p:cNvSpPr/>
          <p:nvPr/>
        </p:nvSpPr>
        <p:spPr>
          <a:xfrm>
            <a:off x="6967288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4405250-C402-7E6D-3A6F-FC782E0D9E4C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Требования к русскому языку</a:t>
            </a:r>
          </a:p>
        </p:txBody>
      </p:sp>
      <p:sp>
        <p:nvSpPr>
          <p:cNvPr id="15" name="Текст 26">
            <a:extLst>
              <a:ext uri="{FF2B5EF4-FFF2-40B4-BE49-F238E27FC236}">
                <a16:creationId xmlns:a16="http://schemas.microsoft.com/office/drawing/2014/main" id="{BDA6FC73-DFF2-D72F-8288-6BC3C5CA85B1}"/>
              </a:ext>
            </a:extLst>
          </p:cNvPr>
          <p:cNvSpPr txBox="1">
            <a:spLocks/>
          </p:cNvSpPr>
          <p:nvPr/>
        </p:nvSpPr>
        <p:spPr>
          <a:xfrm>
            <a:off x="7668348" y="3511776"/>
            <a:ext cx="4447783" cy="63709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</a:rPr>
              <a:t>«е» пишу, «ё» в уме</a:t>
            </a:r>
          </a:p>
        </p:txBody>
      </p:sp>
      <p:sp>
        <p:nvSpPr>
          <p:cNvPr id="16" name="Текст 30">
            <a:extLst>
              <a:ext uri="{FF2B5EF4-FFF2-40B4-BE49-F238E27FC236}">
                <a16:creationId xmlns:a16="http://schemas.microsoft.com/office/drawing/2014/main" id="{39A29528-5F9E-C185-398D-E33DE4624BEC}"/>
              </a:ext>
            </a:extLst>
          </p:cNvPr>
          <p:cNvSpPr txBox="1">
            <a:spLocks/>
          </p:cNvSpPr>
          <p:nvPr/>
        </p:nvSpPr>
        <p:spPr>
          <a:xfrm>
            <a:off x="7668348" y="7883752"/>
            <a:ext cx="6479452" cy="63709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 hangingPunct="1">
              <a:lnSpc>
                <a:spcPct val="120000"/>
              </a:lnSpc>
              <a:spcBef>
                <a:spcPts val="0"/>
              </a:spcBef>
              <a:defRPr sz="2200">
                <a:solidFill>
                  <a:srgbClr val="1E1E1E"/>
                </a:solidFill>
              </a:defRPr>
            </a:pPr>
            <a:r>
              <a:rPr lang="ru-RU" sz="3600" dirty="0">
                <a:solidFill>
                  <a:schemeClr val="bg1"/>
                </a:solidFill>
              </a:rPr>
              <a:t>Интонации, паузы, скорость, тон</a:t>
            </a:r>
          </a:p>
        </p:txBody>
      </p:sp>
      <p:sp>
        <p:nvSpPr>
          <p:cNvPr id="17" name="Текст 30">
            <a:extLst>
              <a:ext uri="{FF2B5EF4-FFF2-40B4-BE49-F238E27FC236}">
                <a16:creationId xmlns:a16="http://schemas.microsoft.com/office/drawing/2014/main" id="{83E49C68-2DA3-1D76-1A28-58403629995E}"/>
              </a:ext>
            </a:extLst>
          </p:cNvPr>
          <p:cNvSpPr txBox="1">
            <a:spLocks/>
          </p:cNvSpPr>
          <p:nvPr/>
        </p:nvSpPr>
        <p:spPr>
          <a:xfrm>
            <a:off x="13947376" y="3511776"/>
            <a:ext cx="4420652" cy="1301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>
              <a:lnSpc>
                <a:spcPct val="120000"/>
              </a:lnSpc>
              <a:spcBef>
                <a:spcPts val="0"/>
              </a:spcBef>
              <a:defRPr sz="2200">
                <a:solidFill>
                  <a:srgbClr val="1E1E1E"/>
                </a:solidFill>
              </a:defRPr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Нормализация: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100 </a:t>
            </a:r>
            <a:r>
              <a:rPr lang="en" sz="3600" dirty="0">
                <a:solidFill>
                  <a:schemeClr val="bg1"/>
                </a:solidFill>
              </a:rPr>
              <a:t>VS </a:t>
            </a:r>
            <a:r>
              <a:rPr lang="ru-RU" sz="3600" dirty="0">
                <a:solidFill>
                  <a:schemeClr val="bg1"/>
                </a:solidFill>
              </a:rPr>
              <a:t>один ноль ноль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91366BB3-023F-5798-E805-2B1B3D6768FF}"/>
              </a:ext>
            </a:extLst>
          </p:cNvPr>
          <p:cNvSpPr txBox="1">
            <a:spLocks/>
          </p:cNvSpPr>
          <p:nvPr/>
        </p:nvSpPr>
        <p:spPr>
          <a:xfrm>
            <a:off x="7668348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02</a:t>
            </a:r>
          </a:p>
        </p:txBody>
      </p:sp>
      <p:sp>
        <p:nvSpPr>
          <p:cNvPr id="21" name="Текст 15">
            <a:extLst>
              <a:ext uri="{FF2B5EF4-FFF2-40B4-BE49-F238E27FC236}">
                <a16:creationId xmlns:a16="http://schemas.microsoft.com/office/drawing/2014/main" id="{2E0FC90D-798C-19B9-0071-071A8F1BA2C4}"/>
              </a:ext>
            </a:extLst>
          </p:cNvPr>
          <p:cNvSpPr txBox="1">
            <a:spLocks/>
          </p:cNvSpPr>
          <p:nvPr/>
        </p:nvSpPr>
        <p:spPr>
          <a:xfrm>
            <a:off x="13947376" y="249434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03</a:t>
            </a:r>
          </a:p>
        </p:txBody>
      </p:sp>
      <p:sp>
        <p:nvSpPr>
          <p:cNvPr id="11" name="Текст 15">
            <a:extLst>
              <a:ext uri="{FF2B5EF4-FFF2-40B4-BE49-F238E27FC236}">
                <a16:creationId xmlns:a16="http://schemas.microsoft.com/office/drawing/2014/main" id="{D0637054-5510-94C7-31D6-2049140CE3FC}"/>
              </a:ext>
            </a:extLst>
          </p:cNvPr>
          <p:cNvSpPr txBox="1">
            <a:spLocks/>
          </p:cNvSpPr>
          <p:nvPr/>
        </p:nvSpPr>
        <p:spPr>
          <a:xfrm>
            <a:off x="7668348" y="6877694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05</a:t>
            </a: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0929904D-A4BD-C3DA-E8E1-E564E74E0BA7}"/>
              </a:ext>
            </a:extLst>
          </p:cNvPr>
          <p:cNvSpPr/>
          <p:nvPr/>
        </p:nvSpPr>
        <p:spPr>
          <a:xfrm>
            <a:off x="759972" y="1977852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4" name="Текст 24">
            <a:extLst>
              <a:ext uri="{FF2B5EF4-FFF2-40B4-BE49-F238E27FC236}">
                <a16:creationId xmlns:a16="http://schemas.microsoft.com/office/drawing/2014/main" id="{33DA92D6-2912-A391-8397-9CE690C6D3EE}"/>
              </a:ext>
            </a:extLst>
          </p:cNvPr>
          <p:cNvSpPr txBox="1">
            <a:spLocks/>
          </p:cNvSpPr>
          <p:nvPr/>
        </p:nvSpPr>
        <p:spPr>
          <a:xfrm>
            <a:off x="1431271" y="3511775"/>
            <a:ext cx="4423429" cy="129804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5085" indent="13351" algn="l" defTabSz="457200" rtl="0" latinLnBrk="0">
              <a:lnSpc>
                <a:spcPts val="3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200" b="0" i="0" u="none" strike="noStrike" cap="none" spc="0" baseline="0">
                <a:solidFill>
                  <a:srgbClr val="1E1E1E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Эпентеза гласных: </a:t>
            </a:r>
            <a:r>
              <a:rPr lang="ru-RU" sz="3600" dirty="0">
                <a:solidFill>
                  <a:schemeClr val="bg1"/>
                </a:solidFill>
              </a:rPr>
              <a:t>«НЛО» → «эн-э-</a:t>
            </a:r>
            <a:r>
              <a:rPr lang="ru-RU" sz="3600" dirty="0" err="1">
                <a:solidFill>
                  <a:schemeClr val="bg1"/>
                </a:solidFill>
              </a:rPr>
              <a:t>ло</a:t>
            </a:r>
            <a:r>
              <a:rPr lang="ru-RU" sz="3600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id="{2D4C2A03-6048-8C3C-A08F-58A01B119DD5}"/>
              </a:ext>
            </a:extLst>
          </p:cNvPr>
          <p:cNvSpPr txBox="1">
            <a:spLocks/>
          </p:cNvSpPr>
          <p:nvPr/>
        </p:nvSpPr>
        <p:spPr>
          <a:xfrm>
            <a:off x="1431271" y="2494344"/>
            <a:ext cx="1171396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01</a:t>
            </a:r>
          </a:p>
        </p:txBody>
      </p:sp>
      <p:sp>
        <p:nvSpPr>
          <p:cNvPr id="26" name="Скругленный прямоугольник 6">
            <a:extLst>
              <a:ext uri="{FF2B5EF4-FFF2-40B4-BE49-F238E27FC236}">
                <a16:creationId xmlns:a16="http://schemas.microsoft.com/office/drawing/2014/main" id="{5DC00872-54B5-62E8-A665-585625DDD4FD}"/>
              </a:ext>
            </a:extLst>
          </p:cNvPr>
          <p:cNvSpPr/>
          <p:nvPr/>
        </p:nvSpPr>
        <p:spPr>
          <a:xfrm>
            <a:off x="759972" y="6361869"/>
            <a:ext cx="5878799" cy="4050000"/>
          </a:xfrm>
          <a:prstGeom prst="roundRect">
            <a:avLst>
              <a:gd name="adj" fmla="val 13369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7" name="Текст 30">
            <a:extLst>
              <a:ext uri="{FF2B5EF4-FFF2-40B4-BE49-F238E27FC236}">
                <a16:creationId xmlns:a16="http://schemas.microsoft.com/office/drawing/2014/main" id="{566B79F5-C143-AC07-E3D2-2B30E1EC9E8F}"/>
              </a:ext>
            </a:extLst>
          </p:cNvPr>
          <p:cNvSpPr txBox="1">
            <a:spLocks/>
          </p:cNvSpPr>
          <p:nvPr/>
        </p:nvSpPr>
        <p:spPr>
          <a:xfrm>
            <a:off x="1431271" y="7883752"/>
            <a:ext cx="4067829" cy="130189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5004" indent="13138" defTabSz="449939" hangingPunct="1">
              <a:lnSpc>
                <a:spcPct val="120000"/>
              </a:lnSpc>
              <a:spcBef>
                <a:spcPts val="0"/>
              </a:spcBef>
              <a:defRPr sz="2200">
                <a:solidFill>
                  <a:srgbClr val="1E1E1E"/>
                </a:solidFill>
              </a:defRPr>
            </a:pPr>
            <a:r>
              <a:rPr lang="ru-RU" sz="36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Ударения: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 err="1">
                <a:solidFill>
                  <a:schemeClr val="bg1"/>
                </a:solidFill>
              </a:rPr>
              <a:t>За́мок</a:t>
            </a:r>
            <a:r>
              <a:rPr lang="en-US" sz="3600" dirty="0">
                <a:solidFill>
                  <a:schemeClr val="bg1"/>
                </a:solidFill>
              </a:rPr>
              <a:t> VS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Замо́к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86F92067-1219-EA01-4A78-1C1764B12EBC}"/>
              </a:ext>
            </a:extLst>
          </p:cNvPr>
          <p:cNvSpPr txBox="1">
            <a:spLocks/>
          </p:cNvSpPr>
          <p:nvPr/>
        </p:nvSpPr>
        <p:spPr>
          <a:xfrm>
            <a:off x="1431271" y="6868131"/>
            <a:ext cx="2000805" cy="850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rIns="44997" anchor="ctr" anchorCtr="0">
            <a:noAutofit/>
          </a:bodyPr>
          <a:lstStyle>
            <a:lvl1pPr marL="377396" marR="0" indent="-377396" algn="l" defTabSz="1509582" rtl="0" latinLnBrk="0">
              <a:lnSpc>
                <a:spcPct val="118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44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04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C46BE552-FDBD-B194-0B20-BB6B9E8C681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094313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E075B665-9D86-2D0B-25FC-CE78474E9C87}"/>
              </a:ext>
            </a:extLst>
          </p:cNvPr>
          <p:cNvSpPr txBox="1">
            <a:spLocks/>
          </p:cNvSpPr>
          <p:nvPr/>
        </p:nvSpPr>
        <p:spPr>
          <a:xfrm>
            <a:off x="652232" y="511355"/>
            <a:ext cx="16949403" cy="1151726"/>
          </a:xfrm>
          <a:prstGeom prst="rect">
            <a:avLst/>
          </a:prstGeom>
        </p:spPr>
        <p:txBody>
          <a:bodyPr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Тестовая модель + </a:t>
            </a:r>
            <a:r>
              <a:rPr lang="en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PlantumUML</a:t>
            </a: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=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03E8A3-E161-8718-7705-47A4CD84C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160" y="526546"/>
            <a:ext cx="927140" cy="92714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6609B3E-17DB-C273-49B4-D47DE182863B}"/>
              </a:ext>
            </a:extLst>
          </p:cNvPr>
          <p:cNvGrpSpPr/>
          <p:nvPr/>
        </p:nvGrpSpPr>
        <p:grpSpPr>
          <a:xfrm>
            <a:off x="719138" y="2198662"/>
            <a:ext cx="18330779" cy="8961463"/>
            <a:chOff x="6875462" y="1484954"/>
            <a:chExt cx="18210380" cy="8902603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C2428462-3D4B-88A6-187E-A39B95F51B33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6A5D3714-CD56-A531-C95B-5FBC5A623F5B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96BA8236-7444-B41E-9136-873ECED2D7B3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EF7CEE75-D86E-F707-F252-CD7214457366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D88F053A-DF87-9C6C-016D-55F5364C36FF}"/>
                </a:ext>
              </a:extLst>
            </p:cNvPr>
            <p:cNvSpPr/>
            <p:nvPr/>
          </p:nvSpPr>
          <p:spPr>
            <a:xfrm>
              <a:off x="6875462" y="2051050"/>
              <a:ext cx="18210380" cy="833650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pic>
        <p:nvPicPr>
          <p:cNvPr id="15" name="Picture 9">
            <a:extLst>
              <a:ext uri="{FF2B5EF4-FFF2-40B4-BE49-F238E27FC236}">
                <a16:creationId xmlns:a16="http://schemas.microsoft.com/office/drawing/2014/main" id="{B24D965D-BC9D-46EA-4809-BF16296B3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262" y="2766346"/>
            <a:ext cx="12756776" cy="7204161"/>
          </a:xfrm>
          <a:prstGeom prst="rect">
            <a:avLst/>
          </a:prstGeom>
        </p:spPr>
      </p:pic>
      <p:sp>
        <p:nvSpPr>
          <p:cNvPr id="17" name="Номер слайда">
            <a:extLst>
              <a:ext uri="{FF2B5EF4-FFF2-40B4-BE49-F238E27FC236}">
                <a16:creationId xmlns:a16="http://schemas.microsoft.com/office/drawing/2014/main" id="{35A6BBB2-3D50-9AA5-0135-DB6244B1DE7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604687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70782B4-0330-6FDE-0EE6-07EF2C93C7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3"/>
          <a:stretch/>
        </p:blipFill>
        <p:spPr>
          <a:xfrm>
            <a:off x="8718767" y="719138"/>
            <a:ext cx="2361767" cy="9741820"/>
          </a:xfrm>
          <a:prstGeom prst="roundRect">
            <a:avLst>
              <a:gd name="adj" fmla="val 7125"/>
            </a:avLst>
          </a:prstGeom>
          <a:noFill/>
        </p:spPr>
      </p:pic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1B95EDA0-C79B-B069-89EA-5939BAA4DA8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2361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EB1E0-FC56-9EB1-1649-57F7D2176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D3320A59-91D1-F8C9-3AB5-E63BB9563589}"/>
              </a:ext>
            </a:extLst>
          </p:cNvPr>
          <p:cNvSpPr/>
          <p:nvPr/>
        </p:nvSpPr>
        <p:spPr>
          <a:xfrm>
            <a:off x="719138" y="719138"/>
            <a:ext cx="7514694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2EE83BD2-B65E-B09D-8F28-9AA951E6FC71}"/>
              </a:ext>
            </a:extLst>
          </p:cNvPr>
          <p:cNvSpPr/>
          <p:nvPr/>
        </p:nvSpPr>
        <p:spPr>
          <a:xfrm>
            <a:off x="8527658" y="719138"/>
            <a:ext cx="1051758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F0E65E5-7BDD-6352-BCC4-F5AC796AEA37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6213768" cy="114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План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BAED3F68-DBDC-9C99-114E-D8022B2BF5FE}"/>
              </a:ext>
            </a:extLst>
          </p:cNvPr>
          <p:cNvSpPr txBox="1">
            <a:spLocks/>
          </p:cNvSpPr>
          <p:nvPr/>
        </p:nvSpPr>
        <p:spPr>
          <a:xfrm>
            <a:off x="9982796" y="2253876"/>
            <a:ext cx="6021638" cy="113487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4503" indent="11824" defTabSz="404944" hangingPunct="1">
              <a:lnSpc>
                <a:spcPts val="3600"/>
              </a:lnSpc>
              <a:spcBef>
                <a:spcPts val="0"/>
              </a:spcBef>
              <a:defRPr sz="1979" spc="0"/>
            </a:pPr>
            <a:endParaRPr lang="ru-RU"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08FA42-04F8-8D52-F0F2-21424538F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626" y="5085754"/>
            <a:ext cx="777777" cy="777777"/>
          </a:xfrm>
          <a:prstGeom prst="rect">
            <a:avLst/>
          </a:prstGeom>
        </p:spPr>
      </p:pic>
      <p:sp>
        <p:nvSpPr>
          <p:cNvPr id="10" name="Текст 33">
            <a:extLst>
              <a:ext uri="{FF2B5EF4-FFF2-40B4-BE49-F238E27FC236}">
                <a16:creationId xmlns:a16="http://schemas.microsoft.com/office/drawing/2014/main" id="{98177D9B-3156-CD49-272C-B8941AB67C13}"/>
              </a:ext>
            </a:extLst>
          </p:cNvPr>
          <p:cNvSpPr txBox="1">
            <a:spLocks/>
          </p:cNvSpPr>
          <p:nvPr/>
        </p:nvSpPr>
        <p:spPr>
          <a:xfrm>
            <a:off x="11582082" y="5326932"/>
            <a:ext cx="6178976" cy="5366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en-US" sz="36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r>
              <a:rPr lang="en-US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-</a:t>
            </a:r>
            <a:r>
              <a:rPr lang="ru-RU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джобы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 на </a:t>
            </a:r>
            <a:r>
              <a:rPr lang="en-US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dev,stage,prod</a:t>
            </a:r>
            <a:endParaRPr lang="ru-RU" sz="3600" dirty="0">
              <a:solidFill>
                <a:schemeClr val="bg1"/>
              </a:solidFill>
              <a:latin typeface="Tinkoff Sans" panose="02000506050000020004" pitchFamily="2" charset="77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2EE3A4B-848B-16A2-C42C-B854B8692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241" y="3795567"/>
            <a:ext cx="692546" cy="692546"/>
          </a:xfrm>
          <a:prstGeom prst="rect">
            <a:avLst/>
          </a:prstGeom>
        </p:spPr>
      </p:pic>
      <p:sp>
        <p:nvSpPr>
          <p:cNvPr id="14" name="Текст 27">
            <a:extLst>
              <a:ext uri="{FF2B5EF4-FFF2-40B4-BE49-F238E27FC236}">
                <a16:creationId xmlns:a16="http://schemas.microsoft.com/office/drawing/2014/main" id="{44B73906-3EAD-A595-C1D9-0F869C60E8F1}"/>
              </a:ext>
            </a:extLst>
          </p:cNvPr>
          <p:cNvSpPr txBox="1">
            <a:spLocks/>
          </p:cNvSpPr>
          <p:nvPr/>
        </p:nvSpPr>
        <p:spPr>
          <a:xfrm>
            <a:off x="11582082" y="3925313"/>
            <a:ext cx="3872905" cy="5628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Тестовая модель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D588204-EDDD-25DE-AD6E-F9D2E4C48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09283" y="4803774"/>
            <a:ext cx="5637213" cy="5637213"/>
          </a:xfrm>
          <a:prstGeom prst="rect">
            <a:avLst/>
          </a:prstGeom>
        </p:spPr>
      </p:pic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237AB3A6-EB88-ED84-7CC7-8D61FE0917B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391347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BD5575E-AEB3-5289-C379-39C35A7162B9}"/>
              </a:ext>
            </a:extLst>
          </p:cNvPr>
          <p:cNvGrpSpPr/>
          <p:nvPr/>
        </p:nvGrpSpPr>
        <p:grpSpPr>
          <a:xfrm>
            <a:off x="9691470" y="719138"/>
            <a:ext cx="9362963" cy="9741819"/>
            <a:chOff x="6875462" y="1484954"/>
            <a:chExt cx="8923763" cy="9284848"/>
          </a:xfrm>
        </p:grpSpPr>
        <p:sp>
          <p:nvSpPr>
            <p:cNvPr id="11" name="Прямоугольник с двумя скругленными соседними углами 10">
              <a:extLst>
                <a:ext uri="{FF2B5EF4-FFF2-40B4-BE49-F238E27FC236}">
                  <a16:creationId xmlns:a16="http://schemas.microsoft.com/office/drawing/2014/main" id="{9437C2B6-697F-F4A9-3D6B-7346F1E686D0}"/>
                </a:ext>
              </a:extLst>
            </p:cNvPr>
            <p:cNvSpPr/>
            <p:nvPr/>
          </p:nvSpPr>
          <p:spPr>
            <a:xfrm>
              <a:off x="6875462" y="1484954"/>
              <a:ext cx="8923763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8703E35-74A0-1F4D-5CE9-56531161CB69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61262ACD-4B7C-550F-19D0-C0B4540922C3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694A99AB-521B-D307-969D-9F6284D8A89C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Прямоугольник с двумя скругленными соседними углами 15">
              <a:extLst>
                <a:ext uri="{FF2B5EF4-FFF2-40B4-BE49-F238E27FC236}">
                  <a16:creationId xmlns:a16="http://schemas.microsoft.com/office/drawing/2014/main" id="{FDCE1204-9907-20D6-2B44-BDA6448FA0B8}"/>
                </a:ext>
              </a:extLst>
            </p:cNvPr>
            <p:cNvSpPr/>
            <p:nvPr/>
          </p:nvSpPr>
          <p:spPr>
            <a:xfrm rot="10800000">
              <a:off x="6875462" y="2051049"/>
              <a:ext cx="8923763" cy="8718753"/>
            </a:xfrm>
            <a:prstGeom prst="round2SameRect">
              <a:avLst>
                <a:gd name="adj1" fmla="val 5591"/>
                <a:gd name="adj2" fmla="val 0"/>
              </a:avLst>
            </a:prstGeom>
            <a:solidFill>
              <a:srgbClr val="1F1E24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3" name="Google Shape;1225;p17">
            <a:extLst>
              <a:ext uri="{FF2B5EF4-FFF2-40B4-BE49-F238E27FC236}">
                <a16:creationId xmlns:a16="http://schemas.microsoft.com/office/drawing/2014/main" id="{E0799BF6-CADB-238D-40C5-2129AC6EF612}"/>
              </a:ext>
            </a:extLst>
          </p:cNvPr>
          <p:cNvSpPr txBox="1"/>
          <p:nvPr/>
        </p:nvSpPr>
        <p:spPr>
          <a:xfrm>
            <a:off x="1042988" y="4874121"/>
            <a:ext cx="6030912" cy="1411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45699" rIns="45699" bIns="45699" anchor="ctr">
            <a:spAutoFit/>
          </a:bodyPr>
          <a:lstStyle>
            <a:lvl1pPr>
              <a:defRPr sz="11200"/>
            </a:lvl1pPr>
          </a:lstStyle>
          <a:p>
            <a:pPr>
              <a:lnSpc>
                <a:spcPts val="10200"/>
              </a:lnSpc>
            </a:pPr>
            <a:r>
              <a:rPr lang="en-US" sz="88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 готов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8306B32-2ADD-13D7-B41A-54AEBC6F14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" r="8879"/>
          <a:stretch>
            <a:fillRect/>
          </a:stretch>
        </p:blipFill>
        <p:spPr>
          <a:xfrm>
            <a:off x="9780311" y="2599842"/>
            <a:ext cx="9231725" cy="6456476"/>
          </a:xfrm>
          <a:prstGeom prst="roundRect">
            <a:avLst>
              <a:gd name="adj" fmla="val 10852"/>
            </a:avLst>
          </a:prstGeom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E7096F7E-92A5-5171-9316-EB08FD172DA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56770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BA39-52CD-002E-4DA6-DD6E323C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68A4B92B-AF25-67B7-8B03-97D9B39846CD}"/>
              </a:ext>
            </a:extLst>
          </p:cNvPr>
          <p:cNvSpPr/>
          <p:nvPr/>
        </p:nvSpPr>
        <p:spPr>
          <a:xfrm>
            <a:off x="719138" y="719138"/>
            <a:ext cx="7514694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B76FCB0D-594E-6D76-81A9-315189EBF2F2}"/>
              </a:ext>
            </a:extLst>
          </p:cNvPr>
          <p:cNvSpPr/>
          <p:nvPr/>
        </p:nvSpPr>
        <p:spPr>
          <a:xfrm>
            <a:off x="8527658" y="719138"/>
            <a:ext cx="1051758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1742294-A55C-2FA5-DF45-F58F962E55F9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6213768" cy="1144306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План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C0F538B3-E531-035B-29B1-9998CAFE9AF7}"/>
              </a:ext>
            </a:extLst>
          </p:cNvPr>
          <p:cNvSpPr txBox="1">
            <a:spLocks/>
          </p:cNvSpPr>
          <p:nvPr/>
        </p:nvSpPr>
        <p:spPr>
          <a:xfrm>
            <a:off x="9982796" y="2253876"/>
            <a:ext cx="6021638" cy="113487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R="4503" indent="11824" defTabSz="404944" hangingPunct="1">
              <a:lnSpc>
                <a:spcPts val="3600"/>
              </a:lnSpc>
              <a:spcBef>
                <a:spcPts val="0"/>
              </a:spcBef>
              <a:defRPr sz="1979" spc="0"/>
            </a:pPr>
            <a:endParaRPr lang="ru-RU" sz="2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100180-C11D-9DA6-AE30-30812551A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626" y="5085754"/>
            <a:ext cx="777777" cy="777777"/>
          </a:xfrm>
          <a:prstGeom prst="rect">
            <a:avLst/>
          </a:prstGeom>
        </p:spPr>
      </p:pic>
      <p:sp>
        <p:nvSpPr>
          <p:cNvPr id="10" name="Текст 33">
            <a:extLst>
              <a:ext uri="{FF2B5EF4-FFF2-40B4-BE49-F238E27FC236}">
                <a16:creationId xmlns:a16="http://schemas.microsoft.com/office/drawing/2014/main" id="{7717046E-D7B0-48C0-B91C-23EFABF2F9EC}"/>
              </a:ext>
            </a:extLst>
          </p:cNvPr>
          <p:cNvSpPr txBox="1">
            <a:spLocks/>
          </p:cNvSpPr>
          <p:nvPr/>
        </p:nvSpPr>
        <p:spPr>
          <a:xfrm>
            <a:off x="11582082" y="5326932"/>
            <a:ext cx="6380454" cy="5366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en-US" sz="36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r>
              <a:rPr lang="en-US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-</a:t>
            </a:r>
            <a:r>
              <a:rPr lang="ru-RU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джобы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 на </a:t>
            </a:r>
            <a:r>
              <a:rPr lang="en-US" sz="3600" dirty="0" err="1">
                <a:solidFill>
                  <a:schemeClr val="bg1"/>
                </a:solidFill>
                <a:latin typeface="TINKOFFSANS-MEDIUM" panose="02000506050000020004" pitchFamily="2" charset="0"/>
              </a:rPr>
              <a:t>dev,stage,prod</a:t>
            </a:r>
            <a:endParaRPr lang="ru-RU" sz="3600" dirty="0">
              <a:solidFill>
                <a:schemeClr val="bg1"/>
              </a:solidFill>
              <a:latin typeface="Tinkoff Sans" panose="02000506050000020004" pitchFamily="2" charset="77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AE71A06-B447-4823-754F-908FB959C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241" y="3795567"/>
            <a:ext cx="692546" cy="692546"/>
          </a:xfrm>
          <a:prstGeom prst="rect">
            <a:avLst/>
          </a:prstGeom>
        </p:spPr>
      </p:pic>
      <p:sp>
        <p:nvSpPr>
          <p:cNvPr id="14" name="Текст 27">
            <a:extLst>
              <a:ext uri="{FF2B5EF4-FFF2-40B4-BE49-F238E27FC236}">
                <a16:creationId xmlns:a16="http://schemas.microsoft.com/office/drawing/2014/main" id="{7DB86509-7E14-3545-B58C-23682E128F17}"/>
              </a:ext>
            </a:extLst>
          </p:cNvPr>
          <p:cNvSpPr txBox="1">
            <a:spLocks/>
          </p:cNvSpPr>
          <p:nvPr/>
        </p:nvSpPr>
        <p:spPr>
          <a:xfrm>
            <a:off x="11582082" y="3925313"/>
            <a:ext cx="3872905" cy="5628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Тестовая модель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6BC6945-35A4-9A96-13E3-07F2DCC5E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934" y="6553972"/>
            <a:ext cx="681160" cy="681160"/>
          </a:xfrm>
          <a:prstGeom prst="rect">
            <a:avLst/>
          </a:prstGeom>
        </p:spPr>
      </p:pic>
      <p:sp>
        <p:nvSpPr>
          <p:cNvPr id="19" name="Текст 33">
            <a:extLst>
              <a:ext uri="{FF2B5EF4-FFF2-40B4-BE49-F238E27FC236}">
                <a16:creationId xmlns:a16="http://schemas.microsoft.com/office/drawing/2014/main" id="{19FF2161-55DF-1A5A-76A7-40803731DCAC}"/>
              </a:ext>
            </a:extLst>
          </p:cNvPr>
          <p:cNvSpPr txBox="1">
            <a:spLocks/>
          </p:cNvSpPr>
          <p:nvPr/>
        </p:nvSpPr>
        <p:spPr>
          <a:xfrm>
            <a:off x="11582082" y="6671638"/>
            <a:ext cx="5721350" cy="5366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800 тестов</a:t>
            </a:r>
            <a:endParaRPr lang="ru-RU" sz="3600" dirty="0">
              <a:solidFill>
                <a:schemeClr val="bg1"/>
              </a:solidFill>
              <a:latin typeface="Tinkoff Sans" panose="02000506050000020004" pitchFamily="2" charset="77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CBD3F4E-4387-5244-46BA-97E63E3B1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09283" y="4803774"/>
            <a:ext cx="5637213" cy="5637213"/>
          </a:xfrm>
          <a:prstGeom prst="rect">
            <a:avLst/>
          </a:prstGeom>
        </p:spPr>
      </p:pic>
      <p:sp>
        <p:nvSpPr>
          <p:cNvPr id="31" name="Номер слайда">
            <a:extLst>
              <a:ext uri="{FF2B5EF4-FFF2-40B4-BE49-F238E27FC236}">
                <a16:creationId xmlns:a16="http://schemas.microsoft.com/office/drawing/2014/main" id="{14C78920-00E3-6D2A-ED61-68C4F3E10F0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5924996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9F181-9425-7895-CB0C-C9F7B897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63542FFA-A8BA-CF32-A1DA-A462B401DDEE}"/>
              </a:ext>
            </a:extLst>
          </p:cNvPr>
          <p:cNvSpPr txBox="1">
            <a:spLocks/>
          </p:cNvSpPr>
          <p:nvPr/>
        </p:nvSpPr>
        <p:spPr>
          <a:xfrm>
            <a:off x="652232" y="511355"/>
            <a:ext cx="16949403" cy="1151726"/>
          </a:xfrm>
          <a:prstGeom prst="rect">
            <a:avLst/>
          </a:prstGeom>
        </p:spPr>
        <p:txBody>
          <a:bodyPr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Наш </a:t>
            </a:r>
            <a:r>
              <a:rPr lang="ru-RU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бейзлайн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50AD791-8FE8-C5E2-E9F9-C337B3BB3B14}"/>
              </a:ext>
            </a:extLst>
          </p:cNvPr>
          <p:cNvGrpSpPr/>
          <p:nvPr/>
        </p:nvGrpSpPr>
        <p:grpSpPr>
          <a:xfrm>
            <a:off x="719138" y="2198662"/>
            <a:ext cx="18330779" cy="8961463"/>
            <a:chOff x="6875462" y="1484954"/>
            <a:chExt cx="18210380" cy="8902603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700439E1-E803-D540-0122-1744B060E788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6D4FC687-448F-169F-D640-CC0DEA94C4F9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0398DC1-924E-3821-96A2-E8052F96D55F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25ED95B7-9CE8-B70A-E4F7-4DBF93FC0FB8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317C718-73B9-EF3A-4383-1CDE625254B9}"/>
                </a:ext>
              </a:extLst>
            </p:cNvPr>
            <p:cNvSpPr/>
            <p:nvPr/>
          </p:nvSpPr>
          <p:spPr>
            <a:xfrm>
              <a:off x="6875462" y="2051050"/>
              <a:ext cx="18210380" cy="8336507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8349F5D-9794-9992-6D4E-CBC1D8954DE0}"/>
              </a:ext>
            </a:extLst>
          </p:cNvPr>
          <p:cNvSpPr txBox="1"/>
          <p:nvPr/>
        </p:nvSpPr>
        <p:spPr>
          <a:xfrm>
            <a:off x="1910861" y="11595354"/>
            <a:ext cx="9906000" cy="50032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i="1" dirty="0" err="1">
                <a:solidFill>
                  <a:srgbClr val="C792EA"/>
                </a:solidFill>
                <a:effectLst/>
              </a:rPr>
              <a:t>ef</a:t>
            </a:r>
            <a:r>
              <a:rPr lang="en-US" i="1" dirty="0">
                <a:solidFill>
                  <a:srgbClr val="C792EA"/>
                </a:solidFill>
                <a:effectLst/>
              </a:rPr>
              <a:t> </a:t>
            </a:r>
            <a:r>
              <a:rPr lang="en-US" dirty="0" err="1">
                <a:solidFill>
                  <a:srgbClr val="82AAFF"/>
                </a:solidFill>
                <a:effectLst/>
              </a:rPr>
              <a:t>dtw</a:t>
            </a:r>
            <a:r>
              <a:rPr lang="en-US" dirty="0">
                <a:solidFill>
                  <a:srgbClr val="89DDFF"/>
                </a:solidFill>
                <a:effectLst/>
              </a:rPr>
              <a:t>(</a:t>
            </a:r>
            <a:r>
              <a:rPr lang="en-US" dirty="0" err="1">
                <a:solidFill>
                  <a:srgbClr val="F78C6C"/>
                </a:solidFill>
                <a:effectLst/>
              </a:rPr>
              <a:t>reference_audio_path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 err="1">
                <a:solidFill>
                  <a:srgbClr val="F78C6C"/>
                </a:solidFill>
                <a:effectLst/>
              </a:rPr>
              <a:t>candidate_audio_path</a:t>
            </a:r>
            <a:r>
              <a:rPr lang="en-US" dirty="0">
                <a:solidFill>
                  <a:srgbClr val="89DDFF"/>
                </a:solidFill>
                <a:effectLst/>
              </a:rPr>
              <a:t>):</a:t>
            </a:r>
            <a:br>
              <a:rPr lang="en-US" dirty="0">
                <a:solidFill>
                  <a:srgbClr val="89DDFF"/>
                </a:solidFill>
                <a:effectLst/>
              </a:rPr>
            </a:br>
            <a:r>
              <a:rPr lang="en-US" dirty="0">
                <a:solidFill>
                  <a:srgbClr val="89DDFF"/>
                </a:solidFill>
                <a:effectLst/>
              </a:rPr>
              <a:t>    </a:t>
            </a:r>
            <a:r>
              <a:rPr lang="en-US" dirty="0">
                <a:solidFill>
                  <a:srgbClr val="EEFFFF"/>
                </a:solidFill>
                <a:effectLst/>
              </a:rPr>
              <a:t>time_series_1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 err="1">
                <a:solidFill>
                  <a:srgbClr val="EEFFFF"/>
                </a:solidFill>
                <a:effectLst/>
              </a:rPr>
              <a:t>sample_rate</a:t>
            </a:r>
            <a:r>
              <a:rPr lang="en-US" dirty="0">
                <a:solidFill>
                  <a:srgbClr val="EEFFFF"/>
                </a:solidFill>
                <a:effectLst/>
              </a:rPr>
              <a:t> </a:t>
            </a:r>
            <a:r>
              <a:rPr lang="en-US" dirty="0">
                <a:solidFill>
                  <a:srgbClr val="89DDFF"/>
                </a:solidFill>
                <a:effectLst/>
              </a:rPr>
              <a:t>= </a:t>
            </a:r>
            <a:r>
              <a:rPr lang="en-US" dirty="0" err="1">
                <a:solidFill>
                  <a:srgbClr val="82AAFF"/>
                </a:solidFill>
                <a:effectLst/>
              </a:rPr>
              <a:t>librosa_load</a:t>
            </a:r>
            <a:r>
              <a:rPr lang="en-US" dirty="0">
                <a:solidFill>
                  <a:srgbClr val="89DDFF"/>
                </a:solidFill>
                <a:effectLst/>
              </a:rPr>
              <a:t>(</a:t>
            </a:r>
            <a:r>
              <a:rPr lang="en-US" dirty="0" err="1">
                <a:solidFill>
                  <a:srgbClr val="F78C6C"/>
                </a:solidFill>
                <a:effectLst/>
              </a:rPr>
              <a:t>reference_audio_path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 err="1">
                <a:solidFill>
                  <a:srgbClr val="F78C6C"/>
                </a:solidFill>
                <a:effectLst/>
              </a:rPr>
              <a:t>sr</a:t>
            </a:r>
            <a:r>
              <a:rPr lang="en-US" dirty="0">
                <a:solidFill>
                  <a:srgbClr val="89DDFF"/>
                </a:solidFill>
                <a:effectLst/>
              </a:rPr>
              <a:t>=</a:t>
            </a:r>
            <a:r>
              <a:rPr lang="en-US" i="1" dirty="0">
                <a:solidFill>
                  <a:srgbClr val="C792EA"/>
                </a:solidFill>
                <a:effectLst/>
              </a:rPr>
              <a:t>None</a:t>
            </a:r>
            <a:r>
              <a:rPr lang="en-US" dirty="0">
                <a:solidFill>
                  <a:srgbClr val="89DDFF"/>
                </a:solidFill>
                <a:effectLst/>
              </a:rPr>
              <a:t>)</a:t>
            </a:r>
            <a:br>
              <a:rPr lang="en-US" dirty="0">
                <a:solidFill>
                  <a:srgbClr val="89DDFF"/>
                </a:solidFill>
                <a:effectLst/>
              </a:rPr>
            </a:br>
            <a:r>
              <a:rPr lang="en-US" dirty="0">
                <a:solidFill>
                  <a:srgbClr val="89DDFF"/>
                </a:solidFill>
                <a:effectLst/>
              </a:rPr>
              <a:t>    </a:t>
            </a:r>
            <a:r>
              <a:rPr lang="en-US" dirty="0">
                <a:solidFill>
                  <a:srgbClr val="EEFFFF"/>
                </a:solidFill>
                <a:effectLst/>
              </a:rPr>
              <a:t>time_series_2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>
                <a:solidFill>
                  <a:srgbClr val="EEFFFF"/>
                </a:solidFill>
                <a:effectLst/>
              </a:rPr>
              <a:t>_ </a:t>
            </a:r>
            <a:r>
              <a:rPr lang="en-US" dirty="0">
                <a:solidFill>
                  <a:srgbClr val="89DDFF"/>
                </a:solidFill>
                <a:effectLst/>
              </a:rPr>
              <a:t>= </a:t>
            </a:r>
            <a:r>
              <a:rPr lang="en-US" dirty="0" err="1">
                <a:solidFill>
                  <a:srgbClr val="82AAFF"/>
                </a:solidFill>
                <a:effectLst/>
              </a:rPr>
              <a:t>librosa_load</a:t>
            </a:r>
            <a:r>
              <a:rPr lang="en-US" dirty="0">
                <a:solidFill>
                  <a:srgbClr val="89DDFF"/>
                </a:solidFill>
                <a:effectLst/>
              </a:rPr>
              <a:t>(</a:t>
            </a:r>
            <a:r>
              <a:rPr lang="en-US" dirty="0" err="1">
                <a:solidFill>
                  <a:srgbClr val="F78C6C"/>
                </a:solidFill>
                <a:effectLst/>
              </a:rPr>
              <a:t>candidate_audio_path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 err="1">
                <a:solidFill>
                  <a:srgbClr val="F78C6C"/>
                </a:solidFill>
                <a:effectLst/>
              </a:rPr>
              <a:t>sr</a:t>
            </a:r>
            <a:r>
              <a:rPr lang="en-US" dirty="0">
                <a:solidFill>
                  <a:srgbClr val="89DDFF"/>
                </a:solidFill>
                <a:effectLst/>
              </a:rPr>
              <a:t>=</a:t>
            </a:r>
            <a:r>
              <a:rPr lang="en-US" i="1" dirty="0">
                <a:solidFill>
                  <a:srgbClr val="C792EA"/>
                </a:solidFill>
                <a:effectLst/>
              </a:rPr>
              <a:t>None</a:t>
            </a:r>
            <a:r>
              <a:rPr lang="en-US" dirty="0">
                <a:solidFill>
                  <a:srgbClr val="89DDFF"/>
                </a:solidFill>
                <a:effectLst/>
              </a:rPr>
              <a:t>)</a:t>
            </a:r>
            <a:br>
              <a:rPr lang="en-US" dirty="0">
                <a:solidFill>
                  <a:srgbClr val="89DDFF"/>
                </a:solidFill>
                <a:effectLst/>
              </a:rPr>
            </a:br>
            <a:br>
              <a:rPr lang="en-US" dirty="0">
                <a:solidFill>
                  <a:srgbClr val="89DDFF"/>
                </a:solidFill>
                <a:effectLst/>
              </a:rPr>
            </a:br>
            <a:r>
              <a:rPr lang="en-US" dirty="0">
                <a:solidFill>
                  <a:srgbClr val="89DDFF"/>
                </a:solidFill>
                <a:effectLst/>
              </a:rPr>
              <a:t>    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matrix_mfcc_vectors_1 </a:t>
            </a:r>
            <a:r>
              <a:rPr lang="en-US" dirty="0">
                <a:solidFill>
                  <a:srgbClr val="89DDFF"/>
                </a:solidFill>
                <a:effectLst/>
              </a:rPr>
              <a:t>= </a:t>
            </a:r>
            <a:r>
              <a:rPr lang="en-US" dirty="0" err="1">
                <a:solidFill>
                  <a:srgbClr val="EEFFFF"/>
                </a:solidFill>
                <a:effectLst/>
              </a:rPr>
              <a:t>librosa_feature</a:t>
            </a:r>
            <a:r>
              <a:rPr lang="en-US" dirty="0" err="1">
                <a:solidFill>
                  <a:srgbClr val="89DDFF"/>
                </a:solidFill>
                <a:effectLst/>
              </a:rPr>
              <a:t>.</a:t>
            </a:r>
            <a:r>
              <a:rPr lang="en-US" dirty="0" err="1">
                <a:solidFill>
                  <a:srgbClr val="82AAFF"/>
                </a:solidFill>
                <a:effectLst/>
              </a:rPr>
              <a:t>mfcc</a:t>
            </a:r>
            <a:r>
              <a:rPr lang="en-US" dirty="0">
                <a:solidFill>
                  <a:srgbClr val="89DDFF"/>
                </a:solidFill>
                <a:effectLst/>
              </a:rPr>
              <a:t>(</a:t>
            </a:r>
            <a:r>
              <a:rPr lang="en-US" dirty="0">
                <a:solidFill>
                  <a:srgbClr val="F78C6C"/>
                </a:solidFill>
                <a:effectLst/>
              </a:rPr>
              <a:t>y</a:t>
            </a:r>
            <a:r>
              <a:rPr lang="en-US" dirty="0">
                <a:solidFill>
                  <a:srgbClr val="89DDFF"/>
                </a:solidFill>
                <a:effectLst/>
              </a:rPr>
              <a:t>=</a:t>
            </a:r>
            <a:r>
              <a:rPr lang="en-US" dirty="0">
                <a:solidFill>
                  <a:srgbClr val="EEFFFF"/>
                </a:solidFill>
                <a:effectLst/>
              </a:rPr>
              <a:t>time_series_1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 err="1">
                <a:solidFill>
                  <a:srgbClr val="F78C6C"/>
                </a:solidFill>
                <a:effectLst/>
              </a:rPr>
              <a:t>sr</a:t>
            </a:r>
            <a:r>
              <a:rPr lang="en-US" dirty="0">
                <a:solidFill>
                  <a:srgbClr val="89DDFF"/>
                </a:solidFill>
                <a:effectLst/>
              </a:rPr>
              <a:t>=</a:t>
            </a:r>
            <a:r>
              <a:rPr lang="en-US" dirty="0" err="1">
                <a:solidFill>
                  <a:srgbClr val="EEFFFF"/>
                </a:solidFill>
                <a:effectLst/>
              </a:rPr>
              <a:t>sample_rate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 err="1">
                <a:solidFill>
                  <a:srgbClr val="F78C6C"/>
                </a:solidFill>
                <a:effectLst/>
              </a:rPr>
              <a:t>n_mfcc</a:t>
            </a:r>
            <a:r>
              <a:rPr lang="en-US" dirty="0">
                <a:solidFill>
                  <a:srgbClr val="89DDFF"/>
                </a:solidFill>
                <a:effectLst/>
              </a:rPr>
              <a:t>=</a:t>
            </a:r>
            <a:r>
              <a:rPr lang="en-US" dirty="0">
                <a:solidFill>
                  <a:srgbClr val="F78C6C"/>
                </a:solidFill>
                <a:effectLst/>
              </a:rPr>
              <a:t>20</a:t>
            </a:r>
            <a:r>
              <a:rPr lang="en-US" dirty="0">
                <a:solidFill>
                  <a:srgbClr val="89DDFF"/>
                </a:solidFill>
                <a:effectLst/>
              </a:rPr>
              <a:t>)</a:t>
            </a:r>
            <a:br>
              <a:rPr lang="en-US" dirty="0">
                <a:solidFill>
                  <a:srgbClr val="89DDFF"/>
                </a:solidFill>
                <a:effectLst/>
              </a:rPr>
            </a:br>
            <a:r>
              <a:rPr lang="en-US" dirty="0">
                <a:solidFill>
                  <a:srgbClr val="89DDFF"/>
                </a:solidFill>
                <a:effectLst/>
              </a:rPr>
              <a:t>    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matrix_mfcc_vectors_2 </a:t>
            </a:r>
            <a:r>
              <a:rPr lang="en-US" dirty="0">
                <a:solidFill>
                  <a:srgbClr val="89DDFF"/>
                </a:solidFill>
                <a:effectLst/>
              </a:rPr>
              <a:t>= </a:t>
            </a:r>
            <a:r>
              <a:rPr lang="en-US" dirty="0" err="1">
                <a:solidFill>
                  <a:srgbClr val="EEFFFF"/>
                </a:solidFill>
                <a:effectLst/>
              </a:rPr>
              <a:t>librosa_feature</a:t>
            </a:r>
            <a:r>
              <a:rPr lang="en-US" dirty="0" err="1">
                <a:solidFill>
                  <a:srgbClr val="89DDFF"/>
                </a:solidFill>
                <a:effectLst/>
              </a:rPr>
              <a:t>.</a:t>
            </a:r>
            <a:r>
              <a:rPr lang="en-US" dirty="0" err="1">
                <a:solidFill>
                  <a:srgbClr val="82AAFF"/>
                </a:solidFill>
                <a:effectLst/>
              </a:rPr>
              <a:t>mfcc</a:t>
            </a:r>
            <a:r>
              <a:rPr lang="en-US" dirty="0">
                <a:solidFill>
                  <a:srgbClr val="89DDFF"/>
                </a:solidFill>
                <a:effectLst/>
              </a:rPr>
              <a:t>(</a:t>
            </a:r>
            <a:r>
              <a:rPr lang="en-US" dirty="0">
                <a:solidFill>
                  <a:srgbClr val="F78C6C"/>
                </a:solidFill>
                <a:effectLst/>
              </a:rPr>
              <a:t>y</a:t>
            </a:r>
            <a:r>
              <a:rPr lang="en-US" dirty="0">
                <a:solidFill>
                  <a:srgbClr val="89DDFF"/>
                </a:solidFill>
                <a:effectLst/>
              </a:rPr>
              <a:t>=</a:t>
            </a:r>
            <a:r>
              <a:rPr lang="en-US" dirty="0">
                <a:solidFill>
                  <a:srgbClr val="EEFFFF"/>
                </a:solidFill>
                <a:effectLst/>
              </a:rPr>
              <a:t>time_series_2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 err="1">
                <a:solidFill>
                  <a:srgbClr val="F78C6C"/>
                </a:solidFill>
                <a:effectLst/>
              </a:rPr>
              <a:t>sr</a:t>
            </a:r>
            <a:r>
              <a:rPr lang="en-US" dirty="0">
                <a:solidFill>
                  <a:srgbClr val="89DDFF"/>
                </a:solidFill>
                <a:effectLst/>
              </a:rPr>
              <a:t>=</a:t>
            </a:r>
            <a:r>
              <a:rPr lang="en-US" dirty="0" err="1">
                <a:solidFill>
                  <a:srgbClr val="EEFFFF"/>
                </a:solidFill>
                <a:effectLst/>
              </a:rPr>
              <a:t>sample_rate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 err="1">
                <a:solidFill>
                  <a:srgbClr val="F78C6C"/>
                </a:solidFill>
                <a:effectLst/>
              </a:rPr>
              <a:t>n_mfcc</a:t>
            </a:r>
            <a:r>
              <a:rPr lang="en-US" dirty="0">
                <a:solidFill>
                  <a:srgbClr val="89DDFF"/>
                </a:solidFill>
                <a:effectLst/>
              </a:rPr>
              <a:t>=</a:t>
            </a:r>
            <a:r>
              <a:rPr lang="en-US" dirty="0">
                <a:solidFill>
                  <a:srgbClr val="F78C6C"/>
                </a:solidFill>
                <a:effectLst/>
              </a:rPr>
              <a:t>20</a:t>
            </a:r>
            <a:r>
              <a:rPr lang="en-US" dirty="0">
                <a:solidFill>
                  <a:srgbClr val="89DDFF"/>
                </a:solidFill>
                <a:effectLst/>
              </a:rPr>
              <a:t>)</a:t>
            </a:r>
            <a:br>
              <a:rPr lang="en-US" dirty="0">
                <a:solidFill>
                  <a:srgbClr val="89DDFF"/>
                </a:solidFill>
                <a:effectLst/>
              </a:rPr>
            </a:br>
            <a:br>
              <a:rPr lang="en-US" dirty="0">
                <a:solidFill>
                  <a:srgbClr val="89DDFF"/>
                </a:solidFill>
                <a:effectLst/>
              </a:rPr>
            </a:br>
            <a:r>
              <a:rPr lang="en-US" dirty="0">
                <a:solidFill>
                  <a:srgbClr val="89DDFF"/>
                </a:solidFill>
                <a:effectLst/>
              </a:rPr>
              <a:t>    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matrix_mfcc_vectors_1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matrix_mfcc_vectors_2 </a:t>
            </a:r>
            <a:r>
              <a:rPr lang="en-US" dirty="0">
                <a:solidFill>
                  <a:srgbClr val="89DDFF"/>
                </a:solidFill>
                <a:effectLst/>
              </a:rPr>
              <a:t>= 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matrix_mfcc_vectors_1</a:t>
            </a:r>
            <a:r>
              <a:rPr lang="en-US" dirty="0">
                <a:solidFill>
                  <a:srgbClr val="89DDFF"/>
                </a:solidFill>
                <a:effectLst/>
              </a:rPr>
              <a:t>.</a:t>
            </a:r>
            <a:r>
              <a:rPr lang="en-US" dirty="0">
                <a:solidFill>
                  <a:srgbClr val="EEFFFF"/>
                </a:solidFill>
                <a:effectLst/>
              </a:rPr>
              <a:t>T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matrix_mfcc_vectors_2</a:t>
            </a:r>
            <a:r>
              <a:rPr lang="en-US" dirty="0">
                <a:solidFill>
                  <a:srgbClr val="89DDFF"/>
                </a:solidFill>
                <a:effectLst/>
              </a:rPr>
              <a:t>.</a:t>
            </a:r>
            <a:r>
              <a:rPr lang="en-US" dirty="0">
                <a:solidFill>
                  <a:srgbClr val="EEFFFF"/>
                </a:solidFill>
                <a:effectLst/>
              </a:rPr>
              <a:t>T</a:t>
            </a:r>
            <a:br>
              <a:rPr lang="en-US" dirty="0">
                <a:solidFill>
                  <a:srgbClr val="EEFFFF"/>
                </a:solidFill>
                <a:effectLst/>
              </a:rPr>
            </a:br>
            <a:br>
              <a:rPr lang="en-US" dirty="0">
                <a:solidFill>
                  <a:srgbClr val="EEFFFF"/>
                </a:solidFill>
                <a:effectLst/>
              </a:rPr>
            </a:br>
            <a:r>
              <a:rPr lang="en-US" dirty="0">
                <a:solidFill>
                  <a:srgbClr val="EEFFFF"/>
                </a:solidFill>
                <a:effectLst/>
              </a:rPr>
              <a:t>    </a:t>
            </a:r>
            <a:r>
              <a:rPr lang="en-US" dirty="0" err="1">
                <a:solidFill>
                  <a:srgbClr val="EEFFFF"/>
                </a:solidFill>
                <a:effectLst/>
              </a:rPr>
              <a:t>distances_matrix</a:t>
            </a:r>
            <a:r>
              <a:rPr lang="en-US" dirty="0">
                <a:solidFill>
                  <a:srgbClr val="EEFFFF"/>
                </a:solidFill>
                <a:effectLst/>
              </a:rPr>
              <a:t> </a:t>
            </a:r>
            <a:r>
              <a:rPr lang="en-US" dirty="0">
                <a:solidFill>
                  <a:srgbClr val="89DDFF"/>
                </a:solidFill>
                <a:effectLst/>
              </a:rPr>
              <a:t>= </a:t>
            </a:r>
            <a:r>
              <a:rPr lang="en-US" dirty="0" err="1">
                <a:solidFill>
                  <a:srgbClr val="82AAFF"/>
                </a:solidFill>
                <a:effectLst/>
              </a:rPr>
              <a:t>euclidean_distances</a:t>
            </a:r>
            <a:r>
              <a:rPr lang="en-US" dirty="0">
                <a:solidFill>
                  <a:srgbClr val="89DDFF"/>
                </a:solidFill>
                <a:effectLst/>
              </a:rPr>
              <a:t>(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matrix_mfcc_vectors_1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matrix_mfcc_vectors_2</a:t>
            </a:r>
            <a:r>
              <a:rPr lang="en-US" dirty="0">
                <a:solidFill>
                  <a:srgbClr val="89DDFF"/>
                </a:solidFill>
                <a:effectLst/>
              </a:rPr>
              <a:t>)</a:t>
            </a:r>
            <a:br>
              <a:rPr lang="en-US" dirty="0">
                <a:solidFill>
                  <a:srgbClr val="89DDFF"/>
                </a:solidFill>
                <a:effectLst/>
              </a:rPr>
            </a:br>
            <a:br>
              <a:rPr lang="en-US" dirty="0">
                <a:solidFill>
                  <a:srgbClr val="89DDFF"/>
                </a:solidFill>
                <a:effectLst/>
              </a:rPr>
            </a:br>
            <a:r>
              <a:rPr lang="en-US" dirty="0">
                <a:solidFill>
                  <a:srgbClr val="89DDFF"/>
                </a:solidFill>
                <a:effectLst/>
              </a:rPr>
              <a:t>    </a:t>
            </a:r>
            <a:r>
              <a:rPr lang="en-US" dirty="0" err="1">
                <a:solidFill>
                  <a:srgbClr val="EEFFFF"/>
                </a:solidFill>
                <a:effectLst/>
              </a:rPr>
              <a:t>shortest_path_steps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>
                <a:solidFill>
                  <a:srgbClr val="EEFFFF"/>
                </a:solidFill>
                <a:effectLst/>
              </a:rPr>
              <a:t>_ </a:t>
            </a:r>
            <a:r>
              <a:rPr lang="en-US" dirty="0">
                <a:solidFill>
                  <a:srgbClr val="89DDFF"/>
                </a:solidFill>
                <a:effectLst/>
              </a:rPr>
              <a:t>= </a:t>
            </a:r>
            <a:r>
              <a:rPr lang="en-US" dirty="0" err="1">
                <a:solidFill>
                  <a:srgbClr val="EEFFFF"/>
                </a:solidFill>
                <a:effectLst/>
              </a:rPr>
              <a:t>tslearn_metrics</a:t>
            </a:r>
            <a:r>
              <a:rPr lang="en-US" dirty="0" err="1">
                <a:solidFill>
                  <a:srgbClr val="89DDFF"/>
                </a:solidFill>
                <a:effectLst/>
              </a:rPr>
              <a:t>.</a:t>
            </a:r>
            <a:r>
              <a:rPr lang="en-US" dirty="0" err="1">
                <a:solidFill>
                  <a:srgbClr val="82AAFF"/>
                </a:solidFill>
                <a:effectLst/>
              </a:rPr>
              <a:t>dtw_path</a:t>
            </a:r>
            <a:r>
              <a:rPr lang="en-US" dirty="0">
                <a:solidFill>
                  <a:srgbClr val="89DDFF"/>
                </a:solidFill>
                <a:effectLst/>
              </a:rPr>
              <a:t>(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matrix_mfcc_vectors_1</a:t>
            </a:r>
            <a:r>
              <a:rPr lang="en-US" dirty="0">
                <a:solidFill>
                  <a:srgbClr val="89DDFF"/>
                </a:solidFill>
                <a:effectLst/>
              </a:rPr>
              <a:t>, </a:t>
            </a:r>
            <a:r>
              <a:rPr lang="en-US" dirty="0">
                <a:solidFill>
                  <a:srgbClr val="EEFFFF"/>
                </a:solidFill>
                <a:effectLst/>
              </a:rPr>
              <a:t>matrix_mfcc_vectors_2</a:t>
            </a:r>
            <a:r>
              <a:rPr lang="en-US" dirty="0">
                <a:solidFill>
                  <a:srgbClr val="89DDFF"/>
                </a:solidFill>
                <a:effectLst/>
              </a:rPr>
              <a:t>)</a:t>
            </a:r>
            <a:br>
              <a:rPr lang="en-US" dirty="0">
                <a:solidFill>
                  <a:srgbClr val="89DDFF"/>
                </a:solidFill>
                <a:effectLst/>
              </a:rPr>
            </a:br>
            <a:br>
              <a:rPr lang="en-US" dirty="0">
                <a:solidFill>
                  <a:srgbClr val="89DDFF"/>
                </a:solidFill>
                <a:effectLst/>
              </a:rPr>
            </a:br>
            <a:r>
              <a:rPr lang="en-US" dirty="0">
                <a:solidFill>
                  <a:srgbClr val="89DDFF"/>
                </a:solidFill>
                <a:effectLst/>
              </a:rPr>
              <a:t>    </a:t>
            </a:r>
            <a:r>
              <a:rPr lang="en-US" dirty="0" err="1">
                <a:solidFill>
                  <a:srgbClr val="EEFFFF"/>
                </a:solidFill>
                <a:effectLst/>
              </a:rPr>
              <a:t>sum_path</a:t>
            </a:r>
            <a:r>
              <a:rPr lang="en-US" dirty="0">
                <a:solidFill>
                  <a:srgbClr val="EEFFFF"/>
                </a:solidFill>
                <a:effectLst/>
              </a:rPr>
              <a:t> </a:t>
            </a:r>
            <a:r>
              <a:rPr lang="en-US" dirty="0">
                <a:solidFill>
                  <a:srgbClr val="89DDFF"/>
                </a:solidFill>
                <a:effectLst/>
              </a:rPr>
              <a:t>= [</a:t>
            </a:r>
            <a:r>
              <a:rPr lang="en-US" dirty="0" err="1">
                <a:solidFill>
                  <a:srgbClr val="EEFFFF"/>
                </a:solidFill>
                <a:effectLst/>
              </a:rPr>
              <a:t>distances_matrix</a:t>
            </a:r>
            <a:r>
              <a:rPr lang="en-US" dirty="0">
                <a:solidFill>
                  <a:srgbClr val="89DDFF"/>
                </a:solidFill>
                <a:effectLst/>
              </a:rPr>
              <a:t>[</a:t>
            </a:r>
            <a:r>
              <a:rPr lang="en-US" dirty="0">
                <a:solidFill>
                  <a:srgbClr val="EEFFFF"/>
                </a:solidFill>
                <a:effectLst/>
              </a:rPr>
              <a:t>step</a:t>
            </a:r>
            <a:r>
              <a:rPr lang="en-US" dirty="0">
                <a:solidFill>
                  <a:srgbClr val="89DDFF"/>
                </a:solidFill>
                <a:effectLst/>
              </a:rPr>
              <a:t>] </a:t>
            </a:r>
            <a:r>
              <a:rPr lang="en-US" i="1" dirty="0">
                <a:solidFill>
                  <a:srgbClr val="C792EA"/>
                </a:solidFill>
                <a:effectLst/>
              </a:rPr>
              <a:t>for </a:t>
            </a:r>
            <a:r>
              <a:rPr lang="en-US" dirty="0">
                <a:solidFill>
                  <a:srgbClr val="EEFFFF"/>
                </a:solidFill>
                <a:effectLst/>
              </a:rPr>
              <a:t>step </a:t>
            </a:r>
            <a:r>
              <a:rPr lang="en-US" i="1" dirty="0">
                <a:solidFill>
                  <a:srgbClr val="C792EA"/>
                </a:solidFill>
                <a:effectLst/>
              </a:rPr>
              <a:t>in </a:t>
            </a:r>
            <a:r>
              <a:rPr lang="en-US" dirty="0" err="1">
                <a:solidFill>
                  <a:srgbClr val="EEFFFF"/>
                </a:solidFill>
                <a:effectLst/>
              </a:rPr>
              <a:t>shortest_path_steps</a:t>
            </a:r>
            <a:r>
              <a:rPr lang="en-US" dirty="0">
                <a:solidFill>
                  <a:srgbClr val="89DDFF"/>
                </a:solidFill>
                <a:effectLst/>
              </a:rPr>
              <a:t>]</a:t>
            </a:r>
            <a:br>
              <a:rPr lang="en-US" dirty="0">
                <a:solidFill>
                  <a:srgbClr val="89DDFF"/>
                </a:solidFill>
                <a:effectLst/>
              </a:rPr>
            </a:br>
            <a:br>
              <a:rPr lang="en-US" dirty="0">
                <a:solidFill>
                  <a:srgbClr val="89DDFF"/>
                </a:solidFill>
                <a:effectLst/>
              </a:rPr>
            </a:br>
            <a:r>
              <a:rPr lang="en-US" dirty="0">
                <a:solidFill>
                  <a:srgbClr val="89DDFF"/>
                </a:solidFill>
                <a:effectLst/>
              </a:rPr>
              <a:t>    </a:t>
            </a:r>
            <a:r>
              <a:rPr lang="en-US" dirty="0" err="1">
                <a:solidFill>
                  <a:srgbClr val="EEFFFF"/>
                </a:solidFill>
                <a:effectLst/>
              </a:rPr>
              <a:t>normalized_path</a:t>
            </a:r>
            <a:r>
              <a:rPr lang="en-US" dirty="0">
                <a:solidFill>
                  <a:srgbClr val="EEFFFF"/>
                </a:solidFill>
                <a:effectLst/>
              </a:rPr>
              <a:t> </a:t>
            </a:r>
            <a:r>
              <a:rPr lang="en-US" dirty="0">
                <a:solidFill>
                  <a:srgbClr val="89DDFF"/>
                </a:solidFill>
                <a:effectLst/>
              </a:rPr>
              <a:t>= </a:t>
            </a:r>
            <a:r>
              <a:rPr lang="en-US" dirty="0" err="1">
                <a:solidFill>
                  <a:srgbClr val="EEFFFF"/>
                </a:solidFill>
                <a:effectLst/>
              </a:rPr>
              <a:t>np</a:t>
            </a:r>
            <a:r>
              <a:rPr lang="en-US" dirty="0" err="1">
                <a:solidFill>
                  <a:srgbClr val="89DDFF"/>
                </a:solidFill>
                <a:effectLst/>
              </a:rPr>
              <a:t>.</a:t>
            </a:r>
            <a:r>
              <a:rPr lang="en-US" dirty="0" err="1">
                <a:solidFill>
                  <a:srgbClr val="82AAFF"/>
                </a:solidFill>
                <a:effectLst/>
              </a:rPr>
              <a:t>average</a:t>
            </a:r>
            <a:r>
              <a:rPr lang="en-US" dirty="0">
                <a:solidFill>
                  <a:srgbClr val="89DDFF"/>
                </a:solidFill>
                <a:effectLst/>
              </a:rPr>
              <a:t>(</a:t>
            </a:r>
            <a:r>
              <a:rPr lang="en-US" dirty="0" err="1">
                <a:solidFill>
                  <a:srgbClr val="EEFFFF"/>
                </a:solidFill>
                <a:effectLst/>
              </a:rPr>
              <a:t>sum_path</a:t>
            </a:r>
            <a:r>
              <a:rPr lang="en-US" dirty="0">
                <a:solidFill>
                  <a:srgbClr val="89DDFF"/>
                </a:solidFill>
                <a:effectLst/>
              </a:rPr>
              <a:t>)</a:t>
            </a:r>
            <a:br>
              <a:rPr lang="en-US" dirty="0">
                <a:solidFill>
                  <a:srgbClr val="89DDFF"/>
                </a:solidFill>
                <a:effectLst/>
              </a:rPr>
            </a:br>
            <a:r>
              <a:rPr lang="en-US" dirty="0">
                <a:solidFill>
                  <a:srgbClr val="89DDFF"/>
                </a:solidFill>
                <a:effectLst/>
              </a:rPr>
              <a:t>    </a:t>
            </a:r>
            <a:r>
              <a:rPr lang="en-US" i="1" dirty="0">
                <a:solidFill>
                  <a:srgbClr val="C792EA"/>
                </a:solidFill>
                <a:effectLst/>
              </a:rPr>
              <a:t>return </a:t>
            </a:r>
            <a:r>
              <a:rPr lang="en-US" dirty="0" err="1">
                <a:solidFill>
                  <a:srgbClr val="EEFFFF"/>
                </a:solidFill>
                <a:effectLst/>
              </a:rPr>
              <a:t>normalized_path</a:t>
            </a:r>
            <a:br>
              <a:rPr lang="en-US" dirty="0">
                <a:solidFill>
                  <a:srgbClr val="EEFFFF"/>
                </a:solidFill>
                <a:effectLst/>
              </a:rPr>
            </a:br>
            <a:endParaRPr lang="en-US" dirty="0">
              <a:solidFill>
                <a:srgbClr val="EEFFFF"/>
              </a:solidFill>
              <a:effectLst/>
            </a:endParaRPr>
          </a:p>
        </p:txBody>
      </p:sp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BE80CE1B-AD5E-612C-FC01-83B2EB3590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49</a:t>
            </a:fld>
            <a:endParaRPr lang="ru-RU" dirty="0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ADC52744-99CB-6AB8-C28A-B142D880AEBC}"/>
              </a:ext>
            </a:extLst>
          </p:cNvPr>
          <p:cNvSpPr txBox="1">
            <a:spLocks/>
          </p:cNvSpPr>
          <p:nvPr/>
        </p:nvSpPr>
        <p:spPr>
          <a:xfrm>
            <a:off x="965284" y="3312717"/>
            <a:ext cx="15762291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32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sz="3200" dirty="0" err="1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test_synthesize</a:t>
            </a:r>
            <a:r>
              <a:rPr lang="en-US" sz="32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(self, </a:t>
            </a:r>
            <a:r>
              <a:rPr lang="en-US" sz="3200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client</a:t>
            </a:r>
            <a:r>
              <a:rPr lang="en-US" sz="32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3200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request_params</a:t>
            </a:r>
            <a:r>
              <a:rPr lang="en-US" sz="32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r>
              <a:rPr lang="en-US" sz="32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sz="32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32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3200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result </a:t>
            </a:r>
            <a:r>
              <a:rPr lang="en-US" sz="32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3200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client</a:t>
            </a:r>
            <a:r>
              <a:rPr lang="en-US" sz="3200" dirty="0" err="1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</a:t>
            </a:r>
            <a:r>
              <a:rPr lang="en-US" sz="3200" dirty="0" err="1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synthesize</a:t>
            </a:r>
            <a:r>
              <a:rPr lang="en-US" sz="32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3200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request_params</a:t>
            </a:r>
            <a:r>
              <a:rPr lang="en-US" sz="32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endParaRPr lang="ru-RU" sz="3200" dirty="0">
              <a:solidFill>
                <a:srgbClr val="C9D1D9"/>
              </a:solidFill>
              <a:effectLst/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  <a:p>
            <a:r>
              <a:rPr lang="en-US" sz="32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32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assert </a:t>
            </a:r>
            <a:r>
              <a:rPr lang="en-US" sz="3200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len</a:t>
            </a:r>
            <a:r>
              <a:rPr lang="en-US" sz="32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3200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result</a:t>
            </a:r>
            <a:r>
              <a:rPr lang="en-US" sz="32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[</a:t>
            </a:r>
            <a:r>
              <a:rPr lang="en-US" sz="3200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</a:t>
            </a:r>
            <a:r>
              <a:rPr lang="en-US" sz="3200" dirty="0" err="1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audio_content</a:t>
            </a:r>
            <a:r>
              <a:rPr lang="en-US" sz="3200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</a:t>
            </a:r>
            <a:r>
              <a:rPr lang="en-US" sz="32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]) </a:t>
            </a:r>
            <a:r>
              <a:rPr lang="en-US" sz="32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&gt; </a:t>
            </a:r>
            <a:r>
              <a:rPr lang="en-US" sz="3200" dirty="0">
                <a:solidFill>
                  <a:srgbClr val="79C0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0</a:t>
            </a:r>
            <a:endParaRPr lang="en-US" sz="3200" dirty="0">
              <a:solidFill>
                <a:srgbClr val="C9D1D9"/>
              </a:solidFill>
              <a:effectLst/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5E8631-4300-311E-87FF-B6C27C6DD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393" y="4779962"/>
            <a:ext cx="3784231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80380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7BA3B-96CE-0966-FB90-64170C4C6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789B4BEF-CDEE-CCCF-F567-7EC07B3A5742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Текст 22">
            <a:extLst>
              <a:ext uri="{FF2B5EF4-FFF2-40B4-BE49-F238E27FC236}">
                <a16:creationId xmlns:a16="http://schemas.microsoft.com/office/drawing/2014/main" id="{6F18B4B3-EFE9-778C-90D9-96B3624E1D1F}"/>
              </a:ext>
            </a:extLst>
          </p:cNvPr>
          <p:cNvSpPr txBox="1">
            <a:spLocks/>
          </p:cNvSpPr>
          <p:nvPr/>
        </p:nvSpPr>
        <p:spPr>
          <a:xfrm>
            <a:off x="8563953" y="4810539"/>
            <a:ext cx="2671395" cy="2886981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>
              <a:lnSpc>
                <a:spcPts val="4000"/>
              </a:lnSpc>
            </a:pPr>
            <a:r>
              <a:rPr lang="ru-RU" sz="8800" dirty="0">
                <a:solidFill>
                  <a:schemeClr val="tx1"/>
                </a:solidFill>
                <a:latin typeface="TINKOFFSANS-MEDIUM" panose="02000506050000020004" pitchFamily="2" charset="0"/>
              </a:rPr>
              <a:t>🙄</a:t>
            </a:r>
          </a:p>
          <a:p>
            <a:pPr algn="ctr" hangingPunct="1">
              <a:lnSpc>
                <a:spcPts val="4000"/>
              </a:lnSpc>
            </a:pPr>
            <a:r>
              <a:rPr lang="ru-RU" sz="8800" dirty="0">
                <a:solidFill>
                  <a:schemeClr val="tx1"/>
                </a:solidFill>
                <a:latin typeface="TINKOFFSANS-MEDIUM" panose="02000506050000020004" pitchFamily="2" charset="0"/>
              </a:rPr>
              <a:t>👉👈</a:t>
            </a:r>
          </a:p>
        </p:txBody>
      </p:sp>
    </p:spTree>
    <p:extLst>
      <p:ext uri="{BB962C8B-B14F-4D97-AF65-F5344CB8AC3E}">
        <p14:creationId xmlns:p14="http://schemas.microsoft.com/office/powerpoint/2010/main" val="1293097090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C0FFB-FA51-B7AB-2E8E-497D31783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069951-114C-249F-B00F-60AE4436E5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5" t="19002" r="-1" b="18548"/>
          <a:stretch/>
        </p:blipFill>
        <p:spPr>
          <a:xfrm>
            <a:off x="379245" y="0"/>
            <a:ext cx="17907344" cy="11160125"/>
          </a:xfrm>
          <a:prstGeom prst="rect">
            <a:avLst/>
          </a:prstGeom>
        </p:spPr>
      </p:pic>
      <p:sp>
        <p:nvSpPr>
          <p:cNvPr id="1575" name="Google Shape;1225;p17">
            <a:extLst>
              <a:ext uri="{FF2B5EF4-FFF2-40B4-BE49-F238E27FC236}">
                <a16:creationId xmlns:a16="http://schemas.microsoft.com/office/drawing/2014/main" id="{DF68E5BD-2A93-89F7-6F16-7B68C74BE441}"/>
              </a:ext>
            </a:extLst>
          </p:cNvPr>
          <p:cNvSpPr txBox="1"/>
          <p:nvPr/>
        </p:nvSpPr>
        <p:spPr>
          <a:xfrm>
            <a:off x="2041763" y="3554263"/>
            <a:ext cx="15715774" cy="2675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 anchor="ctr">
            <a:spAutoFit/>
          </a:bodyPr>
          <a:lstStyle>
            <a:lvl1pPr>
              <a:defRPr sz="11200"/>
            </a:lvl1pPr>
          </a:lstStyle>
          <a:p>
            <a:pPr algn="ctr">
              <a:lnSpc>
                <a:spcPts val="10000"/>
              </a:lnSpc>
            </a:pP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Если не знаешь,</a:t>
            </a:r>
            <a:b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что делать —</a:t>
            </a:r>
            <a:r>
              <a:rPr lang="ru-RU" sz="88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 пиши </a:t>
            </a:r>
            <a:r>
              <a:rPr lang="en" sz="88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RFC*</a:t>
            </a:r>
            <a:endParaRPr lang="ru-RU" sz="8800" b="1" dirty="0">
              <a:solidFill>
                <a:schemeClr val="accent2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F634C8-A04F-1907-D2B6-9D898D7F147D}"/>
              </a:ext>
            </a:extLst>
          </p:cNvPr>
          <p:cNvSpPr txBox="1"/>
          <p:nvPr/>
        </p:nvSpPr>
        <p:spPr>
          <a:xfrm>
            <a:off x="2279374" y="6651754"/>
            <a:ext cx="15478163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 rIns="0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*RFC- request for comments, </a:t>
            </a: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документ, в котором ты представляешь будущее решение, </a:t>
            </a:r>
            <a:b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а затем этот документ подвергается ревью.</a:t>
            </a:r>
            <a:endParaRPr lang="en-US" sz="28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100754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B07A2-13FA-995D-DCC6-C95D0A9CA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E08CE1F0-EA7E-3FF8-EE50-F44130A7A256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8107BF46-2997-8BBE-CFD7-9E65895A13D0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F0F7FD4-63CE-885B-4433-7F148E2B98D6}"/>
              </a:ext>
            </a:extLst>
          </p:cNvPr>
          <p:cNvSpPr txBox="1"/>
          <p:nvPr/>
        </p:nvSpPr>
        <p:spPr>
          <a:xfrm>
            <a:off x="8709226" y="1168402"/>
            <a:ext cx="9486010" cy="17543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Нельзя сравнить</a:t>
            </a:r>
            <a:br>
              <a:rPr lang="en-US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через </a:t>
            </a: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&gt;,&lt;,=</a:t>
            </a: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 два аудио</a:t>
            </a:r>
            <a:endParaRPr lang="en-US" sz="5400" b="1" dirty="0">
              <a:solidFill>
                <a:schemeClr val="tx1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Уровень текста 1…">
            <a:extLst>
              <a:ext uri="{FF2B5EF4-FFF2-40B4-BE49-F238E27FC236}">
                <a16:creationId xmlns:a16="http://schemas.microsoft.com/office/drawing/2014/main" id="{61C0CA69-F0C6-33EB-4FB3-5CF10A3C5642}"/>
              </a:ext>
            </a:extLst>
          </p:cNvPr>
          <p:cNvSpPr txBox="1">
            <a:spLocks/>
          </p:cNvSpPr>
          <p:nvPr/>
        </p:nvSpPr>
        <p:spPr>
          <a:xfrm>
            <a:off x="8709226" y="3371993"/>
            <a:ext cx="9658287" cy="545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2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Да-да, как в </a:t>
            </a:r>
            <a:r>
              <a:rPr lang="ru-RU" sz="28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скриншотном</a:t>
            </a: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тестировании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B0C567-7AC9-E78D-C955-0AC0B7508D9A}"/>
              </a:ext>
            </a:extLst>
          </p:cNvPr>
          <p:cNvSpPr txBox="1"/>
          <p:nvPr/>
        </p:nvSpPr>
        <p:spPr>
          <a:xfrm>
            <a:off x="2201636" y="1300922"/>
            <a:ext cx="3300015" cy="495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Аудио операнды?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B2B3DA3-DBF9-57F5-FEF3-CCE4F8ACE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281" y="1140036"/>
            <a:ext cx="720000" cy="720000"/>
          </a:xfrm>
          <a:prstGeom prst="rect">
            <a:avLst/>
          </a:prstGeom>
        </p:spPr>
      </p:pic>
      <p:sp>
        <p:nvSpPr>
          <p:cNvPr id="25" name="Номер слайда">
            <a:extLst>
              <a:ext uri="{FF2B5EF4-FFF2-40B4-BE49-F238E27FC236}">
                <a16:creationId xmlns:a16="http://schemas.microsoft.com/office/drawing/2014/main" id="{A4B8279E-EB0E-C03E-2842-FA0FC6B7B1B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2403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73EED-4EE6-923F-614C-95E9EECD8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312AF186-111E-50D4-42D5-9B4F2F78CD99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AE0B3B2-230E-D866-5B37-32F275CF0CAF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4F9A88B-2FBF-70A5-0E0F-CF9C85CC9744}"/>
              </a:ext>
            </a:extLst>
          </p:cNvPr>
          <p:cNvSpPr txBox="1"/>
          <p:nvPr/>
        </p:nvSpPr>
        <p:spPr>
          <a:xfrm>
            <a:off x="8709226" y="1168402"/>
            <a:ext cx="9486010" cy="17543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Каждый запрос — </a:t>
            </a:r>
            <a:b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новый</a:t>
            </a: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 набор байтов</a:t>
            </a:r>
            <a:endParaRPr lang="en-US" sz="5400" b="1" dirty="0">
              <a:solidFill>
                <a:schemeClr val="tx1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C541A0F-7989-00C2-C0D8-AD11EAC99110}"/>
              </a:ext>
            </a:extLst>
          </p:cNvPr>
          <p:cNvGrpSpPr/>
          <p:nvPr/>
        </p:nvGrpSpPr>
        <p:grpSpPr>
          <a:xfrm>
            <a:off x="1207625" y="1228548"/>
            <a:ext cx="4294026" cy="545722"/>
            <a:chOff x="1207625" y="1228548"/>
            <a:chExt cx="4294026" cy="5457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53CB38-F210-3505-7BCB-E8EEC506237F}"/>
                </a:ext>
              </a:extLst>
            </p:cNvPr>
            <p:cNvSpPr txBox="1"/>
            <p:nvPr/>
          </p:nvSpPr>
          <p:spPr>
            <a:xfrm>
              <a:off x="2201636" y="1300922"/>
              <a:ext cx="330001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Аудио операнды?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95C2300-B74A-B7E8-EDAB-543419730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1228548"/>
              <a:ext cx="545722" cy="545722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4966EA1-E4C1-6D48-0CA2-19E129A328BC}"/>
              </a:ext>
            </a:extLst>
          </p:cNvPr>
          <p:cNvSpPr txBox="1"/>
          <p:nvPr/>
        </p:nvSpPr>
        <p:spPr>
          <a:xfrm>
            <a:off x="2201636" y="2257793"/>
            <a:ext cx="3860679" cy="495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 err="1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Неидемпотентность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70E481E-E5EA-39BC-8913-FBE465528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281" y="2110159"/>
            <a:ext cx="720000" cy="720000"/>
          </a:xfrm>
          <a:prstGeom prst="rect">
            <a:avLst/>
          </a:prstGeom>
        </p:spPr>
      </p:pic>
      <p:sp>
        <p:nvSpPr>
          <p:cNvPr id="13" name="Номер слайда">
            <a:extLst>
              <a:ext uri="{FF2B5EF4-FFF2-40B4-BE49-F238E27FC236}">
                <a16:creationId xmlns:a16="http://schemas.microsoft.com/office/drawing/2014/main" id="{7316A080-C4AA-61AE-C575-6B3DE5B616A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8121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E7468-8069-ED65-475B-404E6031F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40A5C221-8E7C-1BAE-E414-C3308B446194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AF03DB2-3174-DAAE-066B-4D9FBD2CF28E}"/>
              </a:ext>
            </a:extLst>
          </p:cNvPr>
          <p:cNvGrpSpPr/>
          <p:nvPr/>
        </p:nvGrpSpPr>
        <p:grpSpPr>
          <a:xfrm>
            <a:off x="8709226" y="4501238"/>
            <a:ext cx="9688658" cy="623933"/>
            <a:chOff x="8709226" y="4521212"/>
            <a:chExt cx="9362963" cy="602959"/>
          </a:xfrm>
        </p:grpSpPr>
        <p:sp>
          <p:nvSpPr>
            <p:cNvPr id="10" name="Прямоугольник с двумя скругленными соседними углами 9">
              <a:extLst>
                <a:ext uri="{FF2B5EF4-FFF2-40B4-BE49-F238E27FC236}">
                  <a16:creationId xmlns:a16="http://schemas.microsoft.com/office/drawing/2014/main" id="{D65139F1-305E-31CB-B613-1263C2ACB0E8}"/>
                </a:ext>
              </a:extLst>
            </p:cNvPr>
            <p:cNvSpPr/>
            <p:nvPr/>
          </p:nvSpPr>
          <p:spPr>
            <a:xfrm>
              <a:off x="8709226" y="4521212"/>
              <a:ext cx="9362963" cy="60295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3C5C50F8-AEDE-3701-00FF-9676E9E213E9}"/>
                </a:ext>
              </a:extLst>
            </p:cNvPr>
            <p:cNvSpPr/>
            <p:nvPr/>
          </p:nvSpPr>
          <p:spPr>
            <a:xfrm>
              <a:off x="8965790" y="4709502"/>
              <a:ext cx="226377" cy="226377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95DE5295-F98F-3372-D68B-2F38169E6351}"/>
                </a:ext>
              </a:extLst>
            </p:cNvPr>
            <p:cNvSpPr/>
            <p:nvPr/>
          </p:nvSpPr>
          <p:spPr>
            <a:xfrm>
              <a:off x="9289185" y="4709502"/>
              <a:ext cx="226377" cy="226377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5C9BD957-5ED6-95DC-7AE3-83970CDD66F9}"/>
                </a:ext>
              </a:extLst>
            </p:cNvPr>
            <p:cNvSpPr/>
            <p:nvPr/>
          </p:nvSpPr>
          <p:spPr>
            <a:xfrm>
              <a:off x="9612580" y="4709502"/>
              <a:ext cx="226377" cy="226377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9" name="Прямоугольник с двумя скругленными соседними углами 18">
            <a:extLst>
              <a:ext uri="{FF2B5EF4-FFF2-40B4-BE49-F238E27FC236}">
                <a16:creationId xmlns:a16="http://schemas.microsoft.com/office/drawing/2014/main" id="{A58BECAE-5817-5475-DAFD-585FE56C81CA}"/>
              </a:ext>
            </a:extLst>
          </p:cNvPr>
          <p:cNvSpPr/>
          <p:nvPr/>
        </p:nvSpPr>
        <p:spPr>
          <a:xfrm rot="10800000">
            <a:off x="8709226" y="5125170"/>
            <a:ext cx="9688658" cy="4656392"/>
          </a:xfrm>
          <a:prstGeom prst="round2SameRect">
            <a:avLst>
              <a:gd name="adj1" fmla="val 8649"/>
              <a:gd name="adj2" fmla="val 0"/>
            </a:avLst>
          </a:prstGeom>
          <a:solidFill>
            <a:srgbClr val="29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8D6DF966-C818-A9AA-61E9-DC9338A77B63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835827-5E69-B4F0-128E-71B96FDF9A99}"/>
              </a:ext>
            </a:extLst>
          </p:cNvPr>
          <p:cNvSpPr txBox="1"/>
          <p:nvPr/>
        </p:nvSpPr>
        <p:spPr>
          <a:xfrm>
            <a:off x="8709226" y="1168402"/>
            <a:ext cx="9486010" cy="258532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Ожидаемое поведение весит </a:t>
            </a: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мегабайты!</a:t>
            </a:r>
            <a:br>
              <a:rPr lang="en-US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В обычных тестах:</a:t>
            </a:r>
            <a:endParaRPr lang="en-US" sz="5400" b="1" dirty="0">
              <a:solidFill>
                <a:schemeClr val="tx1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D61A233-761E-2949-CCD9-21C5B57FB521}"/>
              </a:ext>
            </a:extLst>
          </p:cNvPr>
          <p:cNvGrpSpPr/>
          <p:nvPr/>
        </p:nvGrpSpPr>
        <p:grpSpPr>
          <a:xfrm>
            <a:off x="1207625" y="1228548"/>
            <a:ext cx="4294026" cy="545722"/>
            <a:chOff x="1207625" y="1228548"/>
            <a:chExt cx="4294026" cy="5457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1E7843E-2342-1810-0A8C-B80552F8E13D}"/>
                </a:ext>
              </a:extLst>
            </p:cNvPr>
            <p:cNvSpPr txBox="1"/>
            <p:nvPr/>
          </p:nvSpPr>
          <p:spPr>
            <a:xfrm>
              <a:off x="2201636" y="1300922"/>
              <a:ext cx="330001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Аудио операнды?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7684D94-7E17-F601-523B-EBFBA00D9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1228548"/>
              <a:ext cx="545722" cy="545722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6BE3EA7-1FC0-7E01-0EDE-71F9AE8CA655}"/>
              </a:ext>
            </a:extLst>
          </p:cNvPr>
          <p:cNvGrpSpPr/>
          <p:nvPr/>
        </p:nvGrpSpPr>
        <p:grpSpPr>
          <a:xfrm>
            <a:off x="1207625" y="2187116"/>
            <a:ext cx="4854690" cy="545722"/>
            <a:chOff x="1207625" y="2073751"/>
            <a:chExt cx="4854690" cy="54572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40AC64C-405B-C74F-41C9-94112ED42B1C}"/>
                </a:ext>
              </a:extLst>
            </p:cNvPr>
            <p:cNvSpPr txBox="1"/>
            <p:nvPr/>
          </p:nvSpPr>
          <p:spPr>
            <a:xfrm>
              <a:off x="2201636" y="2144428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Неидемпотентность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1" name="Рисунок 37">
              <a:extLst>
                <a:ext uri="{FF2B5EF4-FFF2-40B4-BE49-F238E27FC236}">
                  <a16:creationId xmlns:a16="http://schemas.microsoft.com/office/drawing/2014/main" id="{FE5269A1-5071-9F06-BD91-28A58BA3C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2073751"/>
              <a:ext cx="545722" cy="545722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38F796A-2334-A76C-88A1-A2C5B32C4BF4}"/>
              </a:ext>
            </a:extLst>
          </p:cNvPr>
          <p:cNvSpPr txBox="1"/>
          <p:nvPr/>
        </p:nvSpPr>
        <p:spPr>
          <a:xfrm>
            <a:off x="2201636" y="3214664"/>
            <a:ext cx="3860679" cy="495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Где хранить эталон?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7A252C3-E880-9F9E-A0DC-B2203E2DE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281" y="3055728"/>
            <a:ext cx="720000" cy="720000"/>
          </a:xfrm>
          <a:prstGeom prst="rect">
            <a:avLst/>
          </a:prstGeom>
        </p:spPr>
      </p:pic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8EBD606F-B419-740E-7BB5-517B737B790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54</a:t>
            </a:fld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BCA044-BA50-A310-DFE5-E37434D44CFA}"/>
              </a:ext>
            </a:extLst>
          </p:cNvPr>
          <p:cNvSpPr txBox="1"/>
          <p:nvPr/>
        </p:nvSpPr>
        <p:spPr>
          <a:xfrm>
            <a:off x="8786571" y="5648966"/>
            <a:ext cx="9903416" cy="22467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expected</a:t>
            </a:r>
            <a:r>
              <a:rPr lang="en-US" sz="28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800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'something’</a:t>
            </a:r>
          </a:p>
          <a:p>
            <a:br>
              <a:rPr lang="en-US" sz="2800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8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actual </a:t>
            </a:r>
            <a:r>
              <a:rPr lang="en-US" sz="28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800" dirty="0" err="1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some_client.</a:t>
            </a:r>
            <a:r>
              <a:rPr lang="en-US" sz="2800" dirty="0" err="1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get_something</a:t>
            </a:r>
            <a:r>
              <a:rPr lang="en-US" sz="28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</a:t>
            </a:r>
          </a:p>
          <a:p>
            <a:br>
              <a:rPr lang="en-US" sz="28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8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assert </a:t>
            </a:r>
            <a:r>
              <a:rPr lang="en-US" sz="28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actual</a:t>
            </a:r>
            <a:r>
              <a:rPr lang="en-US" sz="2800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800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expected</a:t>
            </a:r>
          </a:p>
        </p:txBody>
      </p:sp>
    </p:spTree>
    <p:extLst>
      <p:ext uri="{BB962C8B-B14F-4D97-AF65-F5344CB8AC3E}">
        <p14:creationId xmlns:p14="http://schemas.microsoft.com/office/powerpoint/2010/main" val="30998882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B21F9-8CD6-0DB8-84B8-EA1021849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B90B2A88-0EF3-FCC4-8FA7-76147414BC30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4E7882B-6961-A74F-745E-7B00BA956DE5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E1B8EB0-1D16-745C-0235-8DE63C626295}"/>
              </a:ext>
            </a:extLst>
          </p:cNvPr>
          <p:cNvSpPr txBox="1"/>
          <p:nvPr/>
        </p:nvSpPr>
        <p:spPr>
          <a:xfrm>
            <a:off x="8709226" y="1168402"/>
            <a:ext cx="9486010" cy="258532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Непонятно,</a:t>
            </a:r>
            <a:br>
              <a:rPr lang="en-US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как быстро менять</a:t>
            </a:r>
            <a:br>
              <a:rPr lang="en-US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эталоны</a:t>
            </a:r>
            <a:r>
              <a:rPr lang="en-US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 </a:t>
            </a: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(референсы)</a:t>
            </a:r>
            <a:endParaRPr lang="en-US" sz="5400" b="1" dirty="0">
              <a:solidFill>
                <a:schemeClr val="accent2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8E4E0338-5CE5-9BD3-FF52-E0A385ACFDF7}"/>
              </a:ext>
            </a:extLst>
          </p:cNvPr>
          <p:cNvSpPr txBox="1">
            <a:spLocks/>
          </p:cNvSpPr>
          <p:nvPr/>
        </p:nvSpPr>
        <p:spPr>
          <a:xfrm>
            <a:off x="8709227" y="5006399"/>
            <a:ext cx="9592025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2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старое аудио, которое мы считаем корректным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D05EB6-45F7-B160-0E8E-5D090F38F9E4}"/>
              </a:ext>
            </a:extLst>
          </p:cNvPr>
          <p:cNvSpPr txBox="1"/>
          <p:nvPr/>
        </p:nvSpPr>
        <p:spPr>
          <a:xfrm>
            <a:off x="8709227" y="4380479"/>
            <a:ext cx="9592026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Expected=reference=</a:t>
            </a:r>
            <a:r>
              <a:rPr lang="ru-RU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эталон</a:t>
            </a:r>
            <a:r>
              <a:rPr lang="en-US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endParaRPr lang="ru-RU" sz="3200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25" name="Уровень текста 1…">
            <a:extLst>
              <a:ext uri="{FF2B5EF4-FFF2-40B4-BE49-F238E27FC236}">
                <a16:creationId xmlns:a16="http://schemas.microsoft.com/office/drawing/2014/main" id="{D6C04136-48D3-85BC-6B45-2366B83D5833}"/>
              </a:ext>
            </a:extLst>
          </p:cNvPr>
          <p:cNvSpPr txBox="1">
            <a:spLocks/>
          </p:cNvSpPr>
          <p:nvPr/>
        </p:nvSpPr>
        <p:spPr>
          <a:xfrm>
            <a:off x="8709227" y="6649566"/>
            <a:ext cx="9592025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2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новое аудио, которые </a:t>
            </a:r>
            <a:r>
              <a:rPr lang="ru-RU" sz="28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сгенерится</a:t>
            </a: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при запуске теста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9C0B65A-BD22-B1F1-48C2-5C4614B9A101}"/>
              </a:ext>
            </a:extLst>
          </p:cNvPr>
          <p:cNvSpPr txBox="1"/>
          <p:nvPr/>
        </p:nvSpPr>
        <p:spPr>
          <a:xfrm>
            <a:off x="8709227" y="6023646"/>
            <a:ext cx="9592026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Actual=candidate</a:t>
            </a:r>
            <a:endParaRPr lang="ru-RU" sz="3200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E9C20534-82A5-033B-B02D-966CD1AB031B}"/>
              </a:ext>
            </a:extLst>
          </p:cNvPr>
          <p:cNvGrpSpPr/>
          <p:nvPr/>
        </p:nvGrpSpPr>
        <p:grpSpPr>
          <a:xfrm>
            <a:off x="1207625" y="1228548"/>
            <a:ext cx="4294026" cy="545722"/>
            <a:chOff x="1207625" y="1228548"/>
            <a:chExt cx="4294026" cy="54572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22D0E1-AAC9-C916-32C2-C018CD296FDF}"/>
                </a:ext>
              </a:extLst>
            </p:cNvPr>
            <p:cNvSpPr txBox="1"/>
            <p:nvPr/>
          </p:nvSpPr>
          <p:spPr>
            <a:xfrm>
              <a:off x="2201636" y="1300922"/>
              <a:ext cx="330001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Аудио операнды?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EDB5ED21-320D-A3A7-F806-88689832A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1228548"/>
              <a:ext cx="545722" cy="545722"/>
            </a:xfrm>
            <a:prstGeom prst="rect">
              <a:avLst/>
            </a:prstGeom>
          </p:spPr>
        </p:pic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89C85698-12C7-B3C7-BB81-4A560B812379}"/>
              </a:ext>
            </a:extLst>
          </p:cNvPr>
          <p:cNvGrpSpPr/>
          <p:nvPr/>
        </p:nvGrpSpPr>
        <p:grpSpPr>
          <a:xfrm>
            <a:off x="1207625" y="2187116"/>
            <a:ext cx="4854690" cy="545722"/>
            <a:chOff x="1207625" y="2073751"/>
            <a:chExt cx="4854690" cy="54572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3085FA3-F796-8AA9-B2DE-A2EB007E6164}"/>
                </a:ext>
              </a:extLst>
            </p:cNvPr>
            <p:cNvSpPr txBox="1"/>
            <p:nvPr/>
          </p:nvSpPr>
          <p:spPr>
            <a:xfrm>
              <a:off x="2201636" y="2144428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Неидемпотентность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40" name="Рисунок 37">
              <a:extLst>
                <a:ext uri="{FF2B5EF4-FFF2-40B4-BE49-F238E27FC236}">
                  <a16:creationId xmlns:a16="http://schemas.microsoft.com/office/drawing/2014/main" id="{3DFB5DB0-05CF-800F-8A01-606655F87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2073751"/>
              <a:ext cx="545722" cy="545722"/>
            </a:xfrm>
            <a:prstGeom prst="rect">
              <a:avLst/>
            </a:prstGeom>
          </p:spPr>
        </p:pic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164AAB0E-A5C1-A6C0-ED0F-77A20A7486C2}"/>
              </a:ext>
            </a:extLst>
          </p:cNvPr>
          <p:cNvGrpSpPr/>
          <p:nvPr/>
        </p:nvGrpSpPr>
        <p:grpSpPr>
          <a:xfrm>
            <a:off x="1207625" y="3145684"/>
            <a:ext cx="4854690" cy="545722"/>
            <a:chOff x="1207625" y="3051474"/>
            <a:chExt cx="4854690" cy="54572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DA23173-612E-11D4-C23F-CBA08D991FBB}"/>
                </a:ext>
              </a:extLst>
            </p:cNvPr>
            <p:cNvSpPr txBox="1"/>
            <p:nvPr/>
          </p:nvSpPr>
          <p:spPr>
            <a:xfrm>
              <a:off x="2201636" y="3120454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Где хранить эталон?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44" name="Рисунок 38">
              <a:extLst>
                <a:ext uri="{FF2B5EF4-FFF2-40B4-BE49-F238E27FC236}">
                  <a16:creationId xmlns:a16="http://schemas.microsoft.com/office/drawing/2014/main" id="{E8FA7F0B-6F29-790E-A331-A5D3162AF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3051474"/>
              <a:ext cx="545722" cy="545722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39E72710-8D0D-CF3F-1318-5F320C5BBDAE}"/>
              </a:ext>
            </a:extLst>
          </p:cNvPr>
          <p:cNvSpPr txBox="1"/>
          <p:nvPr/>
        </p:nvSpPr>
        <p:spPr>
          <a:xfrm>
            <a:off x="2201636" y="4171535"/>
            <a:ext cx="5195885" cy="10125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Каждый релиз -&gt; обновление эталонов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DF75F74-B267-1F16-53D7-CADC381E2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281" y="4033731"/>
            <a:ext cx="720000" cy="720000"/>
          </a:xfrm>
          <a:prstGeom prst="rect">
            <a:avLst/>
          </a:prstGeom>
        </p:spPr>
      </p:pic>
      <p:sp>
        <p:nvSpPr>
          <p:cNvPr id="52" name="Номер слайда">
            <a:extLst>
              <a:ext uri="{FF2B5EF4-FFF2-40B4-BE49-F238E27FC236}">
                <a16:creationId xmlns:a16="http://schemas.microsoft.com/office/drawing/2014/main" id="{F1251E7E-56DB-B188-B891-33DB6C89DA4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647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D62B4-16AD-A359-8217-B78D22E51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F7B7E285-FFC3-6A98-F12B-1E65EB1BBA26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EB7D5CDD-3688-C7FF-A775-A02C68271D68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A9ED72-42BB-17D4-8528-2129700FA8C2}"/>
              </a:ext>
            </a:extLst>
          </p:cNvPr>
          <p:cNvSpPr txBox="1"/>
          <p:nvPr/>
        </p:nvSpPr>
        <p:spPr>
          <a:xfrm>
            <a:off x="8709226" y="1168402"/>
            <a:ext cx="9486010" cy="258532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Как реализовать персистентное </a:t>
            </a: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хранение </a:t>
            </a: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разных версий?</a:t>
            </a:r>
            <a:endParaRPr lang="en-US" sz="5400" b="1" dirty="0">
              <a:solidFill>
                <a:schemeClr val="accent2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CDD3D37-A5F3-8867-7E7E-4CF4F8A255F3}"/>
              </a:ext>
            </a:extLst>
          </p:cNvPr>
          <p:cNvGrpSpPr/>
          <p:nvPr/>
        </p:nvGrpSpPr>
        <p:grpSpPr>
          <a:xfrm>
            <a:off x="1207625" y="1228548"/>
            <a:ext cx="4294026" cy="545722"/>
            <a:chOff x="1207625" y="1228548"/>
            <a:chExt cx="4294026" cy="5457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F9D280-CDA9-8C41-77B8-59DBD1FE98B4}"/>
                </a:ext>
              </a:extLst>
            </p:cNvPr>
            <p:cNvSpPr txBox="1"/>
            <p:nvPr/>
          </p:nvSpPr>
          <p:spPr>
            <a:xfrm>
              <a:off x="2201636" y="1300922"/>
              <a:ext cx="330001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Аудио операнды?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8" name="Рисунок 36">
              <a:extLst>
                <a:ext uri="{FF2B5EF4-FFF2-40B4-BE49-F238E27FC236}">
                  <a16:creationId xmlns:a16="http://schemas.microsoft.com/office/drawing/2014/main" id="{0931D121-BE4D-BAEF-F44D-EF34518EC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1228548"/>
              <a:ext cx="545722" cy="545722"/>
            </a:xfrm>
            <a:prstGeom prst="rect">
              <a:avLst/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B3DEE67-4DC2-7EAF-14CB-6B73E1B56F69}"/>
              </a:ext>
            </a:extLst>
          </p:cNvPr>
          <p:cNvGrpSpPr/>
          <p:nvPr/>
        </p:nvGrpSpPr>
        <p:grpSpPr>
          <a:xfrm>
            <a:off x="1207625" y="2187116"/>
            <a:ext cx="4854690" cy="545722"/>
            <a:chOff x="1207625" y="2073751"/>
            <a:chExt cx="4854690" cy="54572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63FDFD5-F54A-AEFB-7CBB-DC770A312FDB}"/>
                </a:ext>
              </a:extLst>
            </p:cNvPr>
            <p:cNvSpPr txBox="1"/>
            <p:nvPr/>
          </p:nvSpPr>
          <p:spPr>
            <a:xfrm>
              <a:off x="2201636" y="2144428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Неидемпотентность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1" name="Рисунок 37">
              <a:extLst>
                <a:ext uri="{FF2B5EF4-FFF2-40B4-BE49-F238E27FC236}">
                  <a16:creationId xmlns:a16="http://schemas.microsoft.com/office/drawing/2014/main" id="{46C856A1-6F7F-DB5E-B316-AB0C614ED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2073751"/>
              <a:ext cx="545722" cy="545722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2E93B58-3AFC-035D-B6A6-BD418EE82253}"/>
              </a:ext>
            </a:extLst>
          </p:cNvPr>
          <p:cNvGrpSpPr/>
          <p:nvPr/>
        </p:nvGrpSpPr>
        <p:grpSpPr>
          <a:xfrm>
            <a:off x="1207625" y="3145684"/>
            <a:ext cx="4854690" cy="545722"/>
            <a:chOff x="1207625" y="3051474"/>
            <a:chExt cx="4854690" cy="54572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F0C0E2-E0AE-7D8B-DADF-19C0AC0B0D68}"/>
                </a:ext>
              </a:extLst>
            </p:cNvPr>
            <p:cNvSpPr txBox="1"/>
            <p:nvPr/>
          </p:nvSpPr>
          <p:spPr>
            <a:xfrm>
              <a:off x="2201636" y="3120454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Где хранить эталон?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6" name="Рисунок 38">
              <a:extLst>
                <a:ext uri="{FF2B5EF4-FFF2-40B4-BE49-F238E27FC236}">
                  <a16:creationId xmlns:a16="http://schemas.microsoft.com/office/drawing/2014/main" id="{6160C71C-D9A9-1BEE-F910-6D922CF16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3051474"/>
              <a:ext cx="545722" cy="545722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AFF3178-8AC8-2D3F-B143-89F5C2EA3F18}"/>
              </a:ext>
            </a:extLst>
          </p:cNvPr>
          <p:cNvGrpSpPr/>
          <p:nvPr/>
        </p:nvGrpSpPr>
        <p:grpSpPr>
          <a:xfrm>
            <a:off x="1207625" y="4104252"/>
            <a:ext cx="6189896" cy="545722"/>
            <a:chOff x="1207625" y="4029197"/>
            <a:chExt cx="6189896" cy="54572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C988399-387D-7BD3-BC9A-A2CD7EAE4244}"/>
                </a:ext>
              </a:extLst>
            </p:cNvPr>
            <p:cNvSpPr txBox="1"/>
            <p:nvPr/>
          </p:nvSpPr>
          <p:spPr>
            <a:xfrm>
              <a:off x="2201636" y="4096480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Каждый релиз -&gt; обновление эталонов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1" name="Рисунок 39">
              <a:extLst>
                <a:ext uri="{FF2B5EF4-FFF2-40B4-BE49-F238E27FC236}">
                  <a16:creationId xmlns:a16="http://schemas.microsoft.com/office/drawing/2014/main" id="{7091F612-4C2C-4731-585D-C47E56DBE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4029197"/>
              <a:ext cx="545722" cy="545722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194B096-FD59-26D0-DBB0-2DFE373A2F92}"/>
              </a:ext>
            </a:extLst>
          </p:cNvPr>
          <p:cNvSpPr txBox="1"/>
          <p:nvPr/>
        </p:nvSpPr>
        <p:spPr>
          <a:xfrm>
            <a:off x="2201636" y="5128406"/>
            <a:ext cx="5195885" cy="495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 err="1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Версионирование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740E4A0-D663-04DB-146F-1A49EFB38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281" y="4976410"/>
            <a:ext cx="720000" cy="720000"/>
          </a:xfrm>
          <a:prstGeom prst="rect">
            <a:avLst/>
          </a:prstGeom>
        </p:spPr>
      </p:pic>
      <p:sp>
        <p:nvSpPr>
          <p:cNvPr id="27" name="Номер слайда">
            <a:extLst>
              <a:ext uri="{FF2B5EF4-FFF2-40B4-BE49-F238E27FC236}">
                <a16:creationId xmlns:a16="http://schemas.microsoft.com/office/drawing/2014/main" id="{2E95D2A9-0E82-9883-7DCF-2F8CAE1A305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30450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42773-0DF5-F620-C3C7-DDCEAFEA4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108613C9-93AC-FA71-194D-66C450983615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8D14BCB3-8E8B-A55C-BD56-D0831A951C64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B905A2-79D6-5508-16C1-015916EF95E0}"/>
              </a:ext>
            </a:extLst>
          </p:cNvPr>
          <p:cNvSpPr txBox="1"/>
          <p:nvPr/>
        </p:nvSpPr>
        <p:spPr>
          <a:xfrm>
            <a:off x="8709226" y="1168402"/>
            <a:ext cx="9486010" cy="258532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Как одновременно тестировать </a:t>
            </a: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3 версии </a:t>
            </a: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синтеза?</a:t>
            </a:r>
            <a:endParaRPr lang="en-US" sz="5400" b="1" dirty="0">
              <a:solidFill>
                <a:schemeClr val="accent2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22BBBD6-C8EF-D4A7-8FEB-8514CDA142E7}"/>
              </a:ext>
            </a:extLst>
          </p:cNvPr>
          <p:cNvGrpSpPr/>
          <p:nvPr/>
        </p:nvGrpSpPr>
        <p:grpSpPr>
          <a:xfrm>
            <a:off x="1207625" y="1228548"/>
            <a:ext cx="4294026" cy="545722"/>
            <a:chOff x="1207625" y="1228548"/>
            <a:chExt cx="4294026" cy="5457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E27DEA-8C34-F2DB-9FC1-C4332E8BA382}"/>
                </a:ext>
              </a:extLst>
            </p:cNvPr>
            <p:cNvSpPr txBox="1"/>
            <p:nvPr/>
          </p:nvSpPr>
          <p:spPr>
            <a:xfrm>
              <a:off x="2201636" y="1300922"/>
              <a:ext cx="330001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Аудио операнды?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8" name="Рисунок 36">
              <a:extLst>
                <a:ext uri="{FF2B5EF4-FFF2-40B4-BE49-F238E27FC236}">
                  <a16:creationId xmlns:a16="http://schemas.microsoft.com/office/drawing/2014/main" id="{F142FE4B-B480-6FEE-7BD2-505265C06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1228548"/>
              <a:ext cx="545722" cy="545722"/>
            </a:xfrm>
            <a:prstGeom prst="rect">
              <a:avLst/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27A57014-8F01-5672-209B-966675C3BB91}"/>
              </a:ext>
            </a:extLst>
          </p:cNvPr>
          <p:cNvGrpSpPr/>
          <p:nvPr/>
        </p:nvGrpSpPr>
        <p:grpSpPr>
          <a:xfrm>
            <a:off x="1207625" y="2187116"/>
            <a:ext cx="4854690" cy="545722"/>
            <a:chOff x="1207625" y="2073751"/>
            <a:chExt cx="4854690" cy="54572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A44773-D36B-22F7-07C0-88EB8A8AB6B9}"/>
                </a:ext>
              </a:extLst>
            </p:cNvPr>
            <p:cNvSpPr txBox="1"/>
            <p:nvPr/>
          </p:nvSpPr>
          <p:spPr>
            <a:xfrm>
              <a:off x="2201636" y="2144428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Неидемпотентность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1" name="Рисунок 37">
              <a:extLst>
                <a:ext uri="{FF2B5EF4-FFF2-40B4-BE49-F238E27FC236}">
                  <a16:creationId xmlns:a16="http://schemas.microsoft.com/office/drawing/2014/main" id="{6069483A-A61A-6DCF-A646-8B5B2DC16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2073751"/>
              <a:ext cx="545722" cy="545722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4A82DE7-5BED-583C-B9D7-3107FB0FD9FF}"/>
              </a:ext>
            </a:extLst>
          </p:cNvPr>
          <p:cNvGrpSpPr/>
          <p:nvPr/>
        </p:nvGrpSpPr>
        <p:grpSpPr>
          <a:xfrm>
            <a:off x="1207625" y="3145684"/>
            <a:ext cx="4854690" cy="545722"/>
            <a:chOff x="1207625" y="3051474"/>
            <a:chExt cx="4854690" cy="54572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796AFE7-883C-59FE-881E-DA68AD996AF7}"/>
                </a:ext>
              </a:extLst>
            </p:cNvPr>
            <p:cNvSpPr txBox="1"/>
            <p:nvPr/>
          </p:nvSpPr>
          <p:spPr>
            <a:xfrm>
              <a:off x="2201636" y="3120454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Где хранить эталон?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6" name="Рисунок 38">
              <a:extLst>
                <a:ext uri="{FF2B5EF4-FFF2-40B4-BE49-F238E27FC236}">
                  <a16:creationId xmlns:a16="http://schemas.microsoft.com/office/drawing/2014/main" id="{48BF3CB2-C8E9-761C-8486-9BB05998C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3051474"/>
              <a:ext cx="545722" cy="545722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3FE5B9E-BA55-0D6F-C774-2F566A35C855}"/>
              </a:ext>
            </a:extLst>
          </p:cNvPr>
          <p:cNvGrpSpPr/>
          <p:nvPr/>
        </p:nvGrpSpPr>
        <p:grpSpPr>
          <a:xfrm>
            <a:off x="1207625" y="4104252"/>
            <a:ext cx="6189896" cy="545722"/>
            <a:chOff x="1207625" y="4029197"/>
            <a:chExt cx="6189896" cy="54572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D42DA0-5095-CC32-4708-B31B629932A2}"/>
                </a:ext>
              </a:extLst>
            </p:cNvPr>
            <p:cNvSpPr txBox="1"/>
            <p:nvPr/>
          </p:nvSpPr>
          <p:spPr>
            <a:xfrm>
              <a:off x="2201636" y="4096480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Каждый релиз -&gt; обновление эталонов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1" name="Рисунок 39">
              <a:extLst>
                <a:ext uri="{FF2B5EF4-FFF2-40B4-BE49-F238E27FC236}">
                  <a16:creationId xmlns:a16="http://schemas.microsoft.com/office/drawing/2014/main" id="{084EFE19-DA34-B67D-E0A1-BD5E47278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4029197"/>
              <a:ext cx="545722" cy="545722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2F9DD15-D13F-B8C0-AEF3-4AAE9D3DC179}"/>
              </a:ext>
            </a:extLst>
          </p:cNvPr>
          <p:cNvSpPr txBox="1"/>
          <p:nvPr/>
        </p:nvSpPr>
        <p:spPr>
          <a:xfrm>
            <a:off x="2201636" y="5128406"/>
            <a:ext cx="5195885" cy="495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 err="1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Версионирование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947FB82-1B9A-6C88-3044-95A26A97B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281" y="4976410"/>
            <a:ext cx="720000" cy="720000"/>
          </a:xfrm>
          <a:prstGeom prst="rect">
            <a:avLst/>
          </a:prstGeom>
        </p:spPr>
      </p:pic>
      <p:sp>
        <p:nvSpPr>
          <p:cNvPr id="30" name="Номер слайда">
            <a:extLst>
              <a:ext uri="{FF2B5EF4-FFF2-40B4-BE49-F238E27FC236}">
                <a16:creationId xmlns:a16="http://schemas.microsoft.com/office/drawing/2014/main" id="{24182A55-0CC6-E3FD-3F1A-804DE21D39F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58668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CA036-4984-7951-8D9B-5293F991D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D85ED362-B1D5-579A-59E1-813E0759537F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0E235E33-FBE8-F60F-9E49-CB29178F321D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9B29DED-3D7F-3C74-E661-D9965C340E63}"/>
              </a:ext>
            </a:extLst>
          </p:cNvPr>
          <p:cNvSpPr txBox="1"/>
          <p:nvPr/>
        </p:nvSpPr>
        <p:spPr>
          <a:xfrm>
            <a:off x="8709226" y="1168402"/>
            <a:ext cx="9486010" cy="17543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Как учесть разницу запуска </a:t>
            </a: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в </a:t>
            </a:r>
            <a:r>
              <a:rPr lang="en" sz="5400" b="1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CI</a:t>
            </a:r>
            <a:r>
              <a:rPr lang="en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 </a:t>
            </a: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и локально?</a:t>
            </a:r>
            <a:endParaRPr lang="en-US" sz="5400" b="1" dirty="0">
              <a:solidFill>
                <a:schemeClr val="accent2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7BA8107-D074-4CEB-DDBF-384ACDBE69FF}"/>
              </a:ext>
            </a:extLst>
          </p:cNvPr>
          <p:cNvGrpSpPr/>
          <p:nvPr/>
        </p:nvGrpSpPr>
        <p:grpSpPr>
          <a:xfrm>
            <a:off x="1207625" y="1228548"/>
            <a:ext cx="4294026" cy="545722"/>
            <a:chOff x="1207625" y="1228548"/>
            <a:chExt cx="4294026" cy="5457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833E94-1760-4B8A-F0C7-112CB66401B3}"/>
                </a:ext>
              </a:extLst>
            </p:cNvPr>
            <p:cNvSpPr txBox="1"/>
            <p:nvPr/>
          </p:nvSpPr>
          <p:spPr>
            <a:xfrm>
              <a:off x="2201636" y="1300922"/>
              <a:ext cx="330001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Аудио операнды?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8" name="Рисунок 36">
              <a:extLst>
                <a:ext uri="{FF2B5EF4-FFF2-40B4-BE49-F238E27FC236}">
                  <a16:creationId xmlns:a16="http://schemas.microsoft.com/office/drawing/2014/main" id="{6C2FB12D-71CA-51BF-FB38-C89595E5B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1228548"/>
              <a:ext cx="545722" cy="545722"/>
            </a:xfrm>
            <a:prstGeom prst="rect">
              <a:avLst/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72BAE8E-6EA4-7E6B-3EDE-92B4A22EAF5C}"/>
              </a:ext>
            </a:extLst>
          </p:cNvPr>
          <p:cNvGrpSpPr/>
          <p:nvPr/>
        </p:nvGrpSpPr>
        <p:grpSpPr>
          <a:xfrm>
            <a:off x="1207625" y="2187116"/>
            <a:ext cx="4854690" cy="545722"/>
            <a:chOff x="1207625" y="2073751"/>
            <a:chExt cx="4854690" cy="54572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EA66B7-037D-EC62-1C0D-342B23F47CEC}"/>
                </a:ext>
              </a:extLst>
            </p:cNvPr>
            <p:cNvSpPr txBox="1"/>
            <p:nvPr/>
          </p:nvSpPr>
          <p:spPr>
            <a:xfrm>
              <a:off x="2201636" y="2144428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Неидемпотентность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1" name="Рисунок 37">
              <a:extLst>
                <a:ext uri="{FF2B5EF4-FFF2-40B4-BE49-F238E27FC236}">
                  <a16:creationId xmlns:a16="http://schemas.microsoft.com/office/drawing/2014/main" id="{C8D39949-7DDD-4898-43EB-5D4AB7E0A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2073751"/>
              <a:ext cx="545722" cy="545722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8DD7030-8707-1772-19A7-26E5D50A314A}"/>
              </a:ext>
            </a:extLst>
          </p:cNvPr>
          <p:cNvGrpSpPr/>
          <p:nvPr/>
        </p:nvGrpSpPr>
        <p:grpSpPr>
          <a:xfrm>
            <a:off x="1207625" y="3145684"/>
            <a:ext cx="4854690" cy="545722"/>
            <a:chOff x="1207625" y="3051474"/>
            <a:chExt cx="4854690" cy="54572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05934C-5CCF-4E98-A979-8E2A02DAF07E}"/>
                </a:ext>
              </a:extLst>
            </p:cNvPr>
            <p:cNvSpPr txBox="1"/>
            <p:nvPr/>
          </p:nvSpPr>
          <p:spPr>
            <a:xfrm>
              <a:off x="2201636" y="3120454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Где хранить эталон?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6" name="Рисунок 38">
              <a:extLst>
                <a:ext uri="{FF2B5EF4-FFF2-40B4-BE49-F238E27FC236}">
                  <a16:creationId xmlns:a16="http://schemas.microsoft.com/office/drawing/2014/main" id="{81577C64-30DB-D519-2AC4-C7A0F41B9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3051474"/>
              <a:ext cx="545722" cy="545722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2E52BB5-82ED-D18A-4C68-6E08E5C24FAF}"/>
              </a:ext>
            </a:extLst>
          </p:cNvPr>
          <p:cNvGrpSpPr/>
          <p:nvPr/>
        </p:nvGrpSpPr>
        <p:grpSpPr>
          <a:xfrm>
            <a:off x="1207625" y="4104252"/>
            <a:ext cx="6189896" cy="545722"/>
            <a:chOff x="1207625" y="4029197"/>
            <a:chExt cx="6189896" cy="54572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244B798-CBD3-3F26-C430-E438712C05CC}"/>
                </a:ext>
              </a:extLst>
            </p:cNvPr>
            <p:cNvSpPr txBox="1"/>
            <p:nvPr/>
          </p:nvSpPr>
          <p:spPr>
            <a:xfrm>
              <a:off x="2201636" y="4096480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Каждый релиз -&gt; обновление эталонов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1" name="Рисунок 39">
              <a:extLst>
                <a:ext uri="{FF2B5EF4-FFF2-40B4-BE49-F238E27FC236}">
                  <a16:creationId xmlns:a16="http://schemas.microsoft.com/office/drawing/2014/main" id="{671FEC2D-9387-6509-D0B6-8D126C738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4029197"/>
              <a:ext cx="545722" cy="545722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8C244CF-B2DF-775E-997B-4E85E93717BC}"/>
              </a:ext>
            </a:extLst>
          </p:cNvPr>
          <p:cNvGrpSpPr/>
          <p:nvPr/>
        </p:nvGrpSpPr>
        <p:grpSpPr>
          <a:xfrm>
            <a:off x="1207625" y="5062820"/>
            <a:ext cx="6189896" cy="545722"/>
            <a:chOff x="1207625" y="5006920"/>
            <a:chExt cx="6189896" cy="545722"/>
          </a:xfrm>
        </p:grpSpPr>
        <p:pic>
          <p:nvPicPr>
            <p:cNvPr id="25" name="Рисунок 39">
              <a:extLst>
                <a:ext uri="{FF2B5EF4-FFF2-40B4-BE49-F238E27FC236}">
                  <a16:creationId xmlns:a16="http://schemas.microsoft.com/office/drawing/2014/main" id="{5533E9E5-0A30-1BF3-A052-E7F79E33B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5006920"/>
              <a:ext cx="545722" cy="54572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401AB8F-19ED-9B20-5EDA-4260A014AAC7}"/>
                </a:ext>
              </a:extLst>
            </p:cNvPr>
            <p:cNvSpPr txBox="1"/>
            <p:nvPr/>
          </p:nvSpPr>
          <p:spPr>
            <a:xfrm>
              <a:off x="2201636" y="5072506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Версионирование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C20C7C9-EFFE-373C-E68A-6D446CBD65DD}"/>
              </a:ext>
            </a:extLst>
          </p:cNvPr>
          <p:cNvSpPr txBox="1"/>
          <p:nvPr/>
        </p:nvSpPr>
        <p:spPr>
          <a:xfrm>
            <a:off x="2201636" y="6085277"/>
            <a:ext cx="5195885" cy="495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И локально, и в </a:t>
            </a:r>
            <a:r>
              <a:rPr lang="en-US" sz="28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r>
              <a: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 !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20D80C7-5887-7B49-015D-41AFFEF91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281" y="5946440"/>
            <a:ext cx="720000" cy="720000"/>
          </a:xfrm>
          <a:prstGeom prst="rect">
            <a:avLst/>
          </a:prstGeom>
        </p:spPr>
      </p:pic>
      <p:sp>
        <p:nvSpPr>
          <p:cNvPr id="36" name="Номер слайда">
            <a:extLst>
              <a:ext uri="{FF2B5EF4-FFF2-40B4-BE49-F238E27FC236}">
                <a16:creationId xmlns:a16="http://schemas.microsoft.com/office/drawing/2014/main" id="{8EC49F1A-1437-8AE6-186B-A735FBFBBA3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2698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AF7DC-E5D0-F558-4107-F2A35E80A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0BC4DDDF-232D-2C53-0B42-02C410782CE4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20A6210-5A4B-522F-C175-12F82D034890}"/>
              </a:ext>
            </a:extLst>
          </p:cNvPr>
          <p:cNvGrpSpPr/>
          <p:nvPr/>
        </p:nvGrpSpPr>
        <p:grpSpPr>
          <a:xfrm>
            <a:off x="8709226" y="3897279"/>
            <a:ext cx="9688658" cy="623933"/>
            <a:chOff x="8709226" y="4521212"/>
            <a:chExt cx="9362963" cy="602959"/>
          </a:xfrm>
        </p:grpSpPr>
        <p:sp>
          <p:nvSpPr>
            <p:cNvPr id="10" name="Прямоугольник с двумя скругленными соседними углами 9">
              <a:extLst>
                <a:ext uri="{FF2B5EF4-FFF2-40B4-BE49-F238E27FC236}">
                  <a16:creationId xmlns:a16="http://schemas.microsoft.com/office/drawing/2014/main" id="{D4337222-B244-DE2D-7C6D-2831F75EED51}"/>
                </a:ext>
              </a:extLst>
            </p:cNvPr>
            <p:cNvSpPr/>
            <p:nvPr/>
          </p:nvSpPr>
          <p:spPr>
            <a:xfrm>
              <a:off x="8709226" y="4521212"/>
              <a:ext cx="9362963" cy="60295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74AB8834-C68F-AC11-3F8F-A89412925D0D}"/>
                </a:ext>
              </a:extLst>
            </p:cNvPr>
            <p:cNvSpPr/>
            <p:nvPr/>
          </p:nvSpPr>
          <p:spPr>
            <a:xfrm>
              <a:off x="8965790" y="4709502"/>
              <a:ext cx="226377" cy="226377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D2F7BD1B-BF76-6873-3A45-B7E16ED6FCC8}"/>
                </a:ext>
              </a:extLst>
            </p:cNvPr>
            <p:cNvSpPr/>
            <p:nvPr/>
          </p:nvSpPr>
          <p:spPr>
            <a:xfrm>
              <a:off x="9289185" y="4709502"/>
              <a:ext cx="226377" cy="226377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DE255CBE-F6A1-BF95-BD2E-A260D2251C02}"/>
                </a:ext>
              </a:extLst>
            </p:cNvPr>
            <p:cNvSpPr/>
            <p:nvPr/>
          </p:nvSpPr>
          <p:spPr>
            <a:xfrm>
              <a:off x="9612580" y="4709502"/>
              <a:ext cx="226377" cy="226377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9" name="Прямоугольник с двумя скругленными соседними углами 18">
            <a:extLst>
              <a:ext uri="{FF2B5EF4-FFF2-40B4-BE49-F238E27FC236}">
                <a16:creationId xmlns:a16="http://schemas.microsoft.com/office/drawing/2014/main" id="{F9BAB4C5-8E9F-BC22-06CE-AF578B251A18}"/>
              </a:ext>
            </a:extLst>
          </p:cNvPr>
          <p:cNvSpPr/>
          <p:nvPr/>
        </p:nvSpPr>
        <p:spPr>
          <a:xfrm rot="10800000">
            <a:off x="8709226" y="4521210"/>
            <a:ext cx="9688658" cy="5260353"/>
          </a:xfrm>
          <a:prstGeom prst="round2SameRect">
            <a:avLst>
              <a:gd name="adj1" fmla="val 8649"/>
              <a:gd name="adj2" fmla="val 0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F6DA09AF-2793-420B-A637-FC5421AEE27B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56B0C61-2663-9BC3-8077-27C05566EB19}"/>
              </a:ext>
            </a:extLst>
          </p:cNvPr>
          <p:cNvSpPr txBox="1"/>
          <p:nvPr/>
        </p:nvSpPr>
        <p:spPr>
          <a:xfrm>
            <a:off x="8709226" y="1168402"/>
            <a:ext cx="9486010" cy="17543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Что прикреплять в </a:t>
            </a:r>
            <a:r>
              <a:rPr lang="en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Allure,</a:t>
            </a:r>
            <a:r>
              <a:rPr lang="en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 </a:t>
            </a: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байты?</a:t>
            </a:r>
            <a:r>
              <a:rPr lang="en-US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 </a:t>
            </a: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Обычно проще:</a:t>
            </a:r>
            <a:endParaRPr lang="en-US" sz="5400" b="1" dirty="0">
              <a:solidFill>
                <a:schemeClr val="tx1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12">
            <a:extLst>
              <a:ext uri="{FF2B5EF4-FFF2-40B4-BE49-F238E27FC236}">
                <a16:creationId xmlns:a16="http://schemas.microsoft.com/office/drawing/2014/main" id="{0ABD0E5D-2EB3-D958-97B5-780FD33A19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5" t="6972" r="3735" b="8816"/>
          <a:stretch>
            <a:fillRect/>
          </a:stretch>
        </p:blipFill>
        <p:spPr>
          <a:xfrm>
            <a:off x="8880021" y="4620050"/>
            <a:ext cx="9222450" cy="3842130"/>
          </a:xfrm>
          <a:prstGeom prst="roundRect">
            <a:avLst>
              <a:gd name="adj" fmla="val 7928"/>
            </a:avLst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7F44C37-3B1A-E99D-B40A-C9FD09447836}"/>
              </a:ext>
            </a:extLst>
          </p:cNvPr>
          <p:cNvGrpSpPr/>
          <p:nvPr/>
        </p:nvGrpSpPr>
        <p:grpSpPr>
          <a:xfrm>
            <a:off x="1207625" y="1228548"/>
            <a:ext cx="4294026" cy="545722"/>
            <a:chOff x="1207625" y="1228548"/>
            <a:chExt cx="4294026" cy="5457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47632DB-9684-E2C0-6058-A434D593F525}"/>
                </a:ext>
              </a:extLst>
            </p:cNvPr>
            <p:cNvSpPr txBox="1"/>
            <p:nvPr/>
          </p:nvSpPr>
          <p:spPr>
            <a:xfrm>
              <a:off x="2201636" y="1300922"/>
              <a:ext cx="330001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Аудио операнды?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8" name="Рисунок 36">
              <a:extLst>
                <a:ext uri="{FF2B5EF4-FFF2-40B4-BE49-F238E27FC236}">
                  <a16:creationId xmlns:a16="http://schemas.microsoft.com/office/drawing/2014/main" id="{74849951-599B-E234-97B4-952AF0B22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1228548"/>
              <a:ext cx="545722" cy="545722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75C82DA-22DA-3890-DFAA-C9CCEB62593A}"/>
              </a:ext>
            </a:extLst>
          </p:cNvPr>
          <p:cNvGrpSpPr/>
          <p:nvPr/>
        </p:nvGrpSpPr>
        <p:grpSpPr>
          <a:xfrm>
            <a:off x="1207625" y="2187116"/>
            <a:ext cx="4854690" cy="545722"/>
            <a:chOff x="1207625" y="2073751"/>
            <a:chExt cx="4854690" cy="54572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FA554F0-C8C1-CEA7-3DA0-9B16AF4AE927}"/>
                </a:ext>
              </a:extLst>
            </p:cNvPr>
            <p:cNvSpPr txBox="1"/>
            <p:nvPr/>
          </p:nvSpPr>
          <p:spPr>
            <a:xfrm>
              <a:off x="2201636" y="2144428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Неидемпотентность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3" name="Рисунок 37">
              <a:extLst>
                <a:ext uri="{FF2B5EF4-FFF2-40B4-BE49-F238E27FC236}">
                  <a16:creationId xmlns:a16="http://schemas.microsoft.com/office/drawing/2014/main" id="{65B3B644-3444-DC1A-EB30-33B81C527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2073751"/>
              <a:ext cx="545722" cy="545722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01A010B-B86F-67F8-35BC-820247CF4317}"/>
              </a:ext>
            </a:extLst>
          </p:cNvPr>
          <p:cNvGrpSpPr/>
          <p:nvPr/>
        </p:nvGrpSpPr>
        <p:grpSpPr>
          <a:xfrm>
            <a:off x="1207625" y="3145684"/>
            <a:ext cx="4854690" cy="545722"/>
            <a:chOff x="1207625" y="3051474"/>
            <a:chExt cx="4854690" cy="54572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DCCA7D-9785-BD9B-2D46-CC53AE2B58C4}"/>
                </a:ext>
              </a:extLst>
            </p:cNvPr>
            <p:cNvSpPr txBox="1"/>
            <p:nvPr/>
          </p:nvSpPr>
          <p:spPr>
            <a:xfrm>
              <a:off x="2201636" y="3120454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Где хранить эталон?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9" name="Рисунок 38">
              <a:extLst>
                <a:ext uri="{FF2B5EF4-FFF2-40B4-BE49-F238E27FC236}">
                  <a16:creationId xmlns:a16="http://schemas.microsoft.com/office/drawing/2014/main" id="{5327809A-4890-98FF-A1BA-7EA7F5059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3051474"/>
              <a:ext cx="545722" cy="545722"/>
            </a:xfrm>
            <a:prstGeom prst="rect">
              <a:avLst/>
            </a:prstGeom>
          </p:spPr>
        </p:pic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601DBB8A-9B1D-2DE4-F608-EBFF92F2661C}"/>
              </a:ext>
            </a:extLst>
          </p:cNvPr>
          <p:cNvGrpSpPr/>
          <p:nvPr/>
        </p:nvGrpSpPr>
        <p:grpSpPr>
          <a:xfrm>
            <a:off x="1207625" y="4104252"/>
            <a:ext cx="6189896" cy="545722"/>
            <a:chOff x="1207625" y="4029197"/>
            <a:chExt cx="6189896" cy="54572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00AC10-CCE1-CF8D-B0E3-728AC7E90F7F}"/>
                </a:ext>
              </a:extLst>
            </p:cNvPr>
            <p:cNvSpPr txBox="1"/>
            <p:nvPr/>
          </p:nvSpPr>
          <p:spPr>
            <a:xfrm>
              <a:off x="2201636" y="4096480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Каждый релиз -&gt; обновление эталонов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36" name="Рисунок 39">
              <a:extLst>
                <a:ext uri="{FF2B5EF4-FFF2-40B4-BE49-F238E27FC236}">
                  <a16:creationId xmlns:a16="http://schemas.microsoft.com/office/drawing/2014/main" id="{B77235C2-F7D1-06AB-D931-253C8A78F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4029197"/>
              <a:ext cx="545722" cy="545722"/>
            </a:xfrm>
            <a:prstGeom prst="rect">
              <a:avLst/>
            </a:prstGeom>
          </p:spPr>
        </p:pic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B53B4DA-C5F1-6091-C03A-2194D984A745}"/>
              </a:ext>
            </a:extLst>
          </p:cNvPr>
          <p:cNvGrpSpPr/>
          <p:nvPr/>
        </p:nvGrpSpPr>
        <p:grpSpPr>
          <a:xfrm>
            <a:off x="1207625" y="5062820"/>
            <a:ext cx="6189896" cy="545722"/>
            <a:chOff x="1207625" y="5006920"/>
            <a:chExt cx="6189896" cy="545722"/>
          </a:xfrm>
        </p:grpSpPr>
        <p:pic>
          <p:nvPicPr>
            <p:cNvPr id="38" name="Рисунок 39">
              <a:extLst>
                <a:ext uri="{FF2B5EF4-FFF2-40B4-BE49-F238E27FC236}">
                  <a16:creationId xmlns:a16="http://schemas.microsoft.com/office/drawing/2014/main" id="{9E0330B8-9703-A0CE-876A-ABF89BE7F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5006920"/>
              <a:ext cx="545722" cy="545722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1D79D9B-C1AE-832E-F43D-16115E611A1B}"/>
                </a:ext>
              </a:extLst>
            </p:cNvPr>
            <p:cNvSpPr txBox="1"/>
            <p:nvPr/>
          </p:nvSpPr>
          <p:spPr>
            <a:xfrm>
              <a:off x="2201636" y="5072506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Версионирование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CC810BDF-3A8A-F85D-1BA7-B6A2DBCCF1D2}"/>
              </a:ext>
            </a:extLst>
          </p:cNvPr>
          <p:cNvGrpSpPr/>
          <p:nvPr/>
        </p:nvGrpSpPr>
        <p:grpSpPr>
          <a:xfrm>
            <a:off x="1207625" y="6021388"/>
            <a:ext cx="6189896" cy="545722"/>
            <a:chOff x="1207625" y="5984643"/>
            <a:chExt cx="6189896" cy="545722"/>
          </a:xfrm>
        </p:grpSpPr>
        <p:pic>
          <p:nvPicPr>
            <p:cNvPr id="41" name="Рисунок 39">
              <a:extLst>
                <a:ext uri="{FF2B5EF4-FFF2-40B4-BE49-F238E27FC236}">
                  <a16:creationId xmlns:a16="http://schemas.microsoft.com/office/drawing/2014/main" id="{B4A22633-321B-DD62-0ED7-A72D12AAB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5984643"/>
              <a:ext cx="545722" cy="545722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A814E2D-64EB-0DEF-F4A9-660988F1F667}"/>
                </a:ext>
              </a:extLst>
            </p:cNvPr>
            <p:cNvSpPr txBox="1"/>
            <p:nvPr/>
          </p:nvSpPr>
          <p:spPr>
            <a:xfrm>
              <a:off x="2201636" y="6048532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И локально, и в </a:t>
              </a:r>
              <a:r>
                <a:rPr lang="en-US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MesloLGS NF" panose="020B0609030804020204" pitchFamily="49" charset="0"/>
                  <a:ea typeface="MesloLGS NF" panose="020B0609030804020204" pitchFamily="49" charset="0"/>
                  <a:cs typeface="MesloLGS NF" panose="020B0609030804020204" pitchFamily="49" charset="0"/>
                </a:rPr>
                <a:t>CI</a:t>
              </a:r>
              <a:r>
                <a:rPr lang="en-US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 !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1CFFAA4-2E39-6ADA-1A63-9B7D8343BC09}"/>
              </a:ext>
            </a:extLst>
          </p:cNvPr>
          <p:cNvSpPr txBox="1"/>
          <p:nvPr/>
        </p:nvSpPr>
        <p:spPr>
          <a:xfrm>
            <a:off x="2201636" y="7042148"/>
            <a:ext cx="3549807" cy="10125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А как будет выглядеть в отчете?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9BE05325-4D0D-214D-26A9-45257D879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281" y="6881448"/>
            <a:ext cx="720000" cy="720000"/>
          </a:xfrm>
          <a:prstGeom prst="rect">
            <a:avLst/>
          </a:prstGeom>
        </p:spPr>
      </p:pic>
      <p:sp>
        <p:nvSpPr>
          <p:cNvPr id="50" name="Номер слайда">
            <a:extLst>
              <a:ext uri="{FF2B5EF4-FFF2-40B4-BE49-F238E27FC236}">
                <a16:creationId xmlns:a16="http://schemas.microsoft.com/office/drawing/2014/main" id="{E3FD9549-6FB6-4D99-D708-6F196CF12B2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79661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EF89C-F056-3C0E-2969-30BD38560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F9934909-D08C-CF28-3C42-0E02951A6F6D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D00D04E1-FF78-56F0-3D67-CB30A6301339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7174F5-FC61-FBBB-4300-AAA246BE1D4B}"/>
              </a:ext>
            </a:extLst>
          </p:cNvPr>
          <p:cNvSpPr txBox="1"/>
          <p:nvPr/>
        </p:nvSpPr>
        <p:spPr>
          <a:xfrm>
            <a:off x="8709226" y="1168402"/>
            <a:ext cx="9486010" cy="17543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На </a:t>
            </a: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1</a:t>
            </a: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 тест — </a:t>
            </a: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10 </a:t>
            </a:r>
            <a:r>
              <a:rPr lang="ru-RU" sz="5400" b="1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эталонных</a:t>
            </a:r>
            <a:r>
              <a:rPr lang="ru-RU" sz="5400" b="1" dirty="0">
                <a:solidFill>
                  <a:schemeClr val="tx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 аудио</a:t>
            </a:r>
            <a:endParaRPr lang="en-US" sz="5400" b="1" dirty="0">
              <a:solidFill>
                <a:schemeClr val="tx1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12BF0A59-7CCE-9360-F765-80C9476910AC}"/>
              </a:ext>
            </a:extLst>
          </p:cNvPr>
          <p:cNvSpPr txBox="1">
            <a:spLocks/>
          </p:cNvSpPr>
          <p:nvPr/>
        </p:nvSpPr>
        <p:spPr>
          <a:xfrm>
            <a:off x="8709227" y="3346384"/>
            <a:ext cx="9724548" cy="1174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2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Например, фраза «Привет, Мир» в разных кодировках может звучать по-разному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E773736-9720-11BA-0C5B-673E06A94A9C}"/>
              </a:ext>
            </a:extLst>
          </p:cNvPr>
          <p:cNvGrpSpPr/>
          <p:nvPr/>
        </p:nvGrpSpPr>
        <p:grpSpPr>
          <a:xfrm>
            <a:off x="1207625" y="1228548"/>
            <a:ext cx="4294026" cy="545722"/>
            <a:chOff x="1207625" y="1228548"/>
            <a:chExt cx="4294026" cy="5457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20C399-287E-2CA9-1773-FC7EA4641EB0}"/>
                </a:ext>
              </a:extLst>
            </p:cNvPr>
            <p:cNvSpPr txBox="1"/>
            <p:nvPr/>
          </p:nvSpPr>
          <p:spPr>
            <a:xfrm>
              <a:off x="2201636" y="1300922"/>
              <a:ext cx="330001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Аудио операнды?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9" name="Рисунок 36">
              <a:extLst>
                <a:ext uri="{FF2B5EF4-FFF2-40B4-BE49-F238E27FC236}">
                  <a16:creationId xmlns:a16="http://schemas.microsoft.com/office/drawing/2014/main" id="{9E253DF1-933C-5E85-EFDD-03B5D0126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1228548"/>
              <a:ext cx="545722" cy="545722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F2552A3-2F7B-CFAF-EBFF-CB645DECA30D}"/>
              </a:ext>
            </a:extLst>
          </p:cNvPr>
          <p:cNvGrpSpPr/>
          <p:nvPr/>
        </p:nvGrpSpPr>
        <p:grpSpPr>
          <a:xfrm>
            <a:off x="1207625" y="2187116"/>
            <a:ext cx="4854690" cy="545722"/>
            <a:chOff x="1207625" y="2073751"/>
            <a:chExt cx="4854690" cy="54572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558317-9021-CC68-1DB8-31CF104E11ED}"/>
                </a:ext>
              </a:extLst>
            </p:cNvPr>
            <p:cNvSpPr txBox="1"/>
            <p:nvPr/>
          </p:nvSpPr>
          <p:spPr>
            <a:xfrm>
              <a:off x="2201636" y="2144428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Неидемпотентность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2" name="Рисунок 37">
              <a:extLst>
                <a:ext uri="{FF2B5EF4-FFF2-40B4-BE49-F238E27FC236}">
                  <a16:creationId xmlns:a16="http://schemas.microsoft.com/office/drawing/2014/main" id="{CEBB50EF-B96E-17FB-69F7-931CC77F8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2073751"/>
              <a:ext cx="545722" cy="545722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BE2257D-63FC-2DD0-1973-6C26DD6E28E5}"/>
              </a:ext>
            </a:extLst>
          </p:cNvPr>
          <p:cNvGrpSpPr/>
          <p:nvPr/>
        </p:nvGrpSpPr>
        <p:grpSpPr>
          <a:xfrm>
            <a:off x="1207625" y="3145684"/>
            <a:ext cx="4854690" cy="545722"/>
            <a:chOff x="1207625" y="3051474"/>
            <a:chExt cx="4854690" cy="54572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AD5723-B9D5-752E-F744-DE5D81CE455A}"/>
                </a:ext>
              </a:extLst>
            </p:cNvPr>
            <p:cNvSpPr txBox="1"/>
            <p:nvPr/>
          </p:nvSpPr>
          <p:spPr>
            <a:xfrm>
              <a:off x="2201636" y="3120454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Где хранить эталон?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8" name="Рисунок 38">
              <a:extLst>
                <a:ext uri="{FF2B5EF4-FFF2-40B4-BE49-F238E27FC236}">
                  <a16:creationId xmlns:a16="http://schemas.microsoft.com/office/drawing/2014/main" id="{163CAB10-703F-6D4D-548F-E9EC01BE7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3051474"/>
              <a:ext cx="545722" cy="545722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B9B94B8-176F-8E33-854D-5BC71310BDE0}"/>
              </a:ext>
            </a:extLst>
          </p:cNvPr>
          <p:cNvGrpSpPr/>
          <p:nvPr/>
        </p:nvGrpSpPr>
        <p:grpSpPr>
          <a:xfrm>
            <a:off x="1207625" y="4104252"/>
            <a:ext cx="6189896" cy="545722"/>
            <a:chOff x="1207625" y="4029197"/>
            <a:chExt cx="6189896" cy="54572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F53F3D6-296F-5DFF-5EDD-66F67F44407C}"/>
                </a:ext>
              </a:extLst>
            </p:cNvPr>
            <p:cNvSpPr txBox="1"/>
            <p:nvPr/>
          </p:nvSpPr>
          <p:spPr>
            <a:xfrm>
              <a:off x="2201636" y="4096480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Каждый релиз -&gt; обновление эталонов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3" name="Рисунок 39">
              <a:extLst>
                <a:ext uri="{FF2B5EF4-FFF2-40B4-BE49-F238E27FC236}">
                  <a16:creationId xmlns:a16="http://schemas.microsoft.com/office/drawing/2014/main" id="{556A5FAA-2339-E8BC-220F-173E6B3E0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4029197"/>
              <a:ext cx="545722" cy="545722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E6D42984-6039-7497-6714-E25175DD8408}"/>
              </a:ext>
            </a:extLst>
          </p:cNvPr>
          <p:cNvGrpSpPr/>
          <p:nvPr/>
        </p:nvGrpSpPr>
        <p:grpSpPr>
          <a:xfrm>
            <a:off x="1207625" y="5062820"/>
            <a:ext cx="6189896" cy="545722"/>
            <a:chOff x="1207625" y="5006920"/>
            <a:chExt cx="6189896" cy="545722"/>
          </a:xfrm>
        </p:grpSpPr>
        <p:pic>
          <p:nvPicPr>
            <p:cNvPr id="27" name="Рисунок 39">
              <a:extLst>
                <a:ext uri="{FF2B5EF4-FFF2-40B4-BE49-F238E27FC236}">
                  <a16:creationId xmlns:a16="http://schemas.microsoft.com/office/drawing/2014/main" id="{A321D576-9241-ED61-43F2-5108CBA72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5006920"/>
              <a:ext cx="545722" cy="54572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5F697A1-6628-CE3D-9365-35F9103CE192}"/>
                </a:ext>
              </a:extLst>
            </p:cNvPr>
            <p:cNvSpPr txBox="1"/>
            <p:nvPr/>
          </p:nvSpPr>
          <p:spPr>
            <a:xfrm>
              <a:off x="2201636" y="5072506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Версионирование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C31B2874-FD9A-DA99-E440-CA83749EA275}"/>
              </a:ext>
            </a:extLst>
          </p:cNvPr>
          <p:cNvGrpSpPr/>
          <p:nvPr/>
        </p:nvGrpSpPr>
        <p:grpSpPr>
          <a:xfrm>
            <a:off x="1207625" y="6021388"/>
            <a:ext cx="6189896" cy="545722"/>
            <a:chOff x="1207625" y="5984643"/>
            <a:chExt cx="6189896" cy="545722"/>
          </a:xfrm>
        </p:grpSpPr>
        <p:pic>
          <p:nvPicPr>
            <p:cNvPr id="35" name="Рисунок 39">
              <a:extLst>
                <a:ext uri="{FF2B5EF4-FFF2-40B4-BE49-F238E27FC236}">
                  <a16:creationId xmlns:a16="http://schemas.microsoft.com/office/drawing/2014/main" id="{B4724EFD-A1F3-5EED-9FFB-A4E73D568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5984643"/>
              <a:ext cx="545722" cy="545722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B2792D8-4000-EB8A-166C-7FE8A2282C61}"/>
                </a:ext>
              </a:extLst>
            </p:cNvPr>
            <p:cNvSpPr txBox="1"/>
            <p:nvPr/>
          </p:nvSpPr>
          <p:spPr>
            <a:xfrm>
              <a:off x="2201636" y="6048532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И локально, и в </a:t>
              </a:r>
              <a:r>
                <a:rPr lang="en-US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MesloLGS NF" panose="020B0609030804020204" pitchFamily="49" charset="0"/>
                  <a:ea typeface="MesloLGS NF" panose="020B0609030804020204" pitchFamily="49" charset="0"/>
                  <a:cs typeface="MesloLGS NF" panose="020B0609030804020204" pitchFamily="49" charset="0"/>
                </a:rPr>
                <a:t>CI</a:t>
              </a:r>
              <a:r>
                <a:rPr lang="en-US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 !</a:t>
              </a: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F0F00AEF-22D2-2247-C4C9-D9B7FEDAA0D1}"/>
              </a:ext>
            </a:extLst>
          </p:cNvPr>
          <p:cNvGrpSpPr/>
          <p:nvPr/>
        </p:nvGrpSpPr>
        <p:grpSpPr>
          <a:xfrm>
            <a:off x="1225745" y="6979956"/>
            <a:ext cx="6171776" cy="545722"/>
            <a:chOff x="1225745" y="6962366"/>
            <a:chExt cx="6171776" cy="545722"/>
          </a:xfrm>
        </p:grpSpPr>
        <p:pic>
          <p:nvPicPr>
            <p:cNvPr id="39" name="Рисунок 39">
              <a:extLst>
                <a:ext uri="{FF2B5EF4-FFF2-40B4-BE49-F238E27FC236}">
                  <a16:creationId xmlns:a16="http://schemas.microsoft.com/office/drawing/2014/main" id="{EC45569F-5612-7295-65FF-CD5D8290F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25745" y="6962366"/>
              <a:ext cx="545722" cy="545722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1EBF1D-671C-E64F-FABC-6C57B38B2DD5}"/>
                </a:ext>
              </a:extLst>
            </p:cNvPr>
            <p:cNvSpPr txBox="1"/>
            <p:nvPr/>
          </p:nvSpPr>
          <p:spPr>
            <a:xfrm>
              <a:off x="2201636" y="7024558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А как будет выглядеть в отчете?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A4607E3-22BE-E309-651D-7AF3662FEF6F}"/>
              </a:ext>
            </a:extLst>
          </p:cNvPr>
          <p:cNvSpPr txBox="1"/>
          <p:nvPr/>
        </p:nvSpPr>
        <p:spPr>
          <a:xfrm>
            <a:off x="2201636" y="7999019"/>
            <a:ext cx="5195885" cy="495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Параметризация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57B28E9-63B2-39E9-3832-F6FB888A7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281" y="7860275"/>
            <a:ext cx="720000" cy="720000"/>
          </a:xfrm>
          <a:prstGeom prst="rect">
            <a:avLst/>
          </a:prstGeom>
        </p:spPr>
      </p:pic>
      <p:sp>
        <p:nvSpPr>
          <p:cNvPr id="49" name="Номер слайда">
            <a:extLst>
              <a:ext uri="{FF2B5EF4-FFF2-40B4-BE49-F238E27FC236}">
                <a16:creationId xmlns:a16="http://schemas.microsoft.com/office/drawing/2014/main" id="{FF0635DF-51AC-7761-0232-A4BEB3D507F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54319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05DA0212-4228-A8CF-1533-EB0016A175E8}"/>
              </a:ext>
            </a:extLst>
          </p:cNvPr>
          <p:cNvSpPr/>
          <p:nvPr/>
        </p:nvSpPr>
        <p:spPr>
          <a:xfrm>
            <a:off x="719138" y="719138"/>
            <a:ext cx="7047475" cy="9721849"/>
          </a:xfrm>
          <a:prstGeom prst="roundRect">
            <a:avLst>
              <a:gd name="adj" fmla="val 7256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B403AEDE-7977-4442-38FC-CD9F03C4007A}"/>
              </a:ext>
            </a:extLst>
          </p:cNvPr>
          <p:cNvSpPr/>
          <p:nvPr/>
        </p:nvSpPr>
        <p:spPr>
          <a:xfrm>
            <a:off x="8058716" y="719137"/>
            <a:ext cx="10980000" cy="9721849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2A03BBF-19CB-51C8-B8BE-3E0651959579}"/>
              </a:ext>
            </a:extLst>
          </p:cNvPr>
          <p:cNvGrpSpPr/>
          <p:nvPr/>
        </p:nvGrpSpPr>
        <p:grpSpPr>
          <a:xfrm>
            <a:off x="1176281" y="8897095"/>
            <a:ext cx="4622323" cy="1012585"/>
            <a:chOff x="1176281" y="8897095"/>
            <a:chExt cx="4622323" cy="1012585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6B5B7DF9-C217-F87E-D5EB-1BC59075C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76281" y="8897095"/>
              <a:ext cx="720000" cy="7200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62C989B-5760-A000-DA29-A303A595FC87}"/>
                </a:ext>
              </a:extLst>
            </p:cNvPr>
            <p:cNvSpPr txBox="1"/>
            <p:nvPr/>
          </p:nvSpPr>
          <p:spPr>
            <a:xfrm>
              <a:off x="2201636" y="8897095"/>
              <a:ext cx="3596968" cy="1012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Как </a:t>
              </a:r>
              <a:r>
                <a:rPr lang="ru-RU" sz="2800" dirty="0" err="1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валидировать</a:t>
              </a:r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 упавший тест?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0FBFCA55-849A-E489-47F6-C1C1104D31BE}"/>
              </a:ext>
            </a:extLst>
          </p:cNvPr>
          <p:cNvSpPr txBox="1"/>
          <p:nvPr/>
        </p:nvSpPr>
        <p:spPr>
          <a:xfrm>
            <a:off x="8709226" y="1168402"/>
            <a:ext cx="9486010" cy="17543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Как понять в упавшем тесте, что стало </a:t>
            </a:r>
            <a:r>
              <a:rPr lang="ru-RU" sz="54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лучше?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A6834FC-40B3-3E77-1832-9534E109D57F}"/>
              </a:ext>
            </a:extLst>
          </p:cNvPr>
          <p:cNvGrpSpPr/>
          <p:nvPr/>
        </p:nvGrpSpPr>
        <p:grpSpPr>
          <a:xfrm>
            <a:off x="1207625" y="1228548"/>
            <a:ext cx="4294026" cy="545722"/>
            <a:chOff x="1207625" y="1228548"/>
            <a:chExt cx="4294026" cy="54572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0412FDD-20D9-B9C1-16EE-F26F4132ED12}"/>
                </a:ext>
              </a:extLst>
            </p:cNvPr>
            <p:cNvSpPr txBox="1"/>
            <p:nvPr/>
          </p:nvSpPr>
          <p:spPr>
            <a:xfrm>
              <a:off x="2201636" y="1300922"/>
              <a:ext cx="330001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Аудио операнды?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2" name="Рисунок 36">
              <a:extLst>
                <a:ext uri="{FF2B5EF4-FFF2-40B4-BE49-F238E27FC236}">
                  <a16:creationId xmlns:a16="http://schemas.microsoft.com/office/drawing/2014/main" id="{9766D78E-EC63-B29C-AFEA-7881E5646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1228548"/>
              <a:ext cx="545722" cy="545722"/>
            </a:xfrm>
            <a:prstGeom prst="rect">
              <a:avLst/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283EC39-4229-4650-7A84-1D2B42ACB784}"/>
              </a:ext>
            </a:extLst>
          </p:cNvPr>
          <p:cNvGrpSpPr/>
          <p:nvPr/>
        </p:nvGrpSpPr>
        <p:grpSpPr>
          <a:xfrm>
            <a:off x="1207625" y="2187116"/>
            <a:ext cx="4854690" cy="545722"/>
            <a:chOff x="1207625" y="2073751"/>
            <a:chExt cx="4854690" cy="54572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28703E-1B70-DF29-3A4D-139D25A7C1C0}"/>
                </a:ext>
              </a:extLst>
            </p:cNvPr>
            <p:cNvSpPr txBox="1"/>
            <p:nvPr/>
          </p:nvSpPr>
          <p:spPr>
            <a:xfrm>
              <a:off x="2201636" y="2144428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Неидемпотентность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4" name="Рисунок 37">
              <a:extLst>
                <a:ext uri="{FF2B5EF4-FFF2-40B4-BE49-F238E27FC236}">
                  <a16:creationId xmlns:a16="http://schemas.microsoft.com/office/drawing/2014/main" id="{2BADF95F-DBD8-8E98-A2D9-827B6F67B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2073751"/>
              <a:ext cx="545722" cy="545722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5C2A506-005E-B11C-48E3-0CF2BA86C4F3}"/>
              </a:ext>
            </a:extLst>
          </p:cNvPr>
          <p:cNvGrpSpPr/>
          <p:nvPr/>
        </p:nvGrpSpPr>
        <p:grpSpPr>
          <a:xfrm>
            <a:off x="1207625" y="3145684"/>
            <a:ext cx="4854690" cy="545722"/>
            <a:chOff x="1207625" y="3051474"/>
            <a:chExt cx="4854690" cy="54572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DB1D195-DE4A-1D3F-E1BD-96DB4F8E6C3C}"/>
                </a:ext>
              </a:extLst>
            </p:cNvPr>
            <p:cNvSpPr txBox="1"/>
            <p:nvPr/>
          </p:nvSpPr>
          <p:spPr>
            <a:xfrm>
              <a:off x="2201636" y="3120454"/>
              <a:ext cx="3860679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Arial" panose="020B0604020202020204" pitchFamily="34" charset="0"/>
                </a:rPr>
                <a:t>Где хранить эталон?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6" name="Рисунок 38">
              <a:extLst>
                <a:ext uri="{FF2B5EF4-FFF2-40B4-BE49-F238E27FC236}">
                  <a16:creationId xmlns:a16="http://schemas.microsoft.com/office/drawing/2014/main" id="{5245F8B7-C78A-E700-7A18-26C3A98C4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3051474"/>
              <a:ext cx="545722" cy="545722"/>
            </a:xfrm>
            <a:prstGeom prst="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A068308-E4D9-080F-8265-9617A86FE933}"/>
              </a:ext>
            </a:extLst>
          </p:cNvPr>
          <p:cNvGrpSpPr/>
          <p:nvPr/>
        </p:nvGrpSpPr>
        <p:grpSpPr>
          <a:xfrm>
            <a:off x="1207625" y="4104252"/>
            <a:ext cx="6189896" cy="545722"/>
            <a:chOff x="1207625" y="4029197"/>
            <a:chExt cx="6189896" cy="54572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1089D0-4F55-516C-4303-A6894CF3FA24}"/>
                </a:ext>
              </a:extLst>
            </p:cNvPr>
            <p:cNvSpPr txBox="1"/>
            <p:nvPr/>
          </p:nvSpPr>
          <p:spPr>
            <a:xfrm>
              <a:off x="2201636" y="4096480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Каждый релиз -&gt; обновление эталонов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8" name="Рисунок 39">
              <a:extLst>
                <a:ext uri="{FF2B5EF4-FFF2-40B4-BE49-F238E27FC236}">
                  <a16:creationId xmlns:a16="http://schemas.microsoft.com/office/drawing/2014/main" id="{3A0E0272-EA49-8108-99B7-2CF7F6885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4029197"/>
              <a:ext cx="545722" cy="545722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0BA9230-2875-86D4-9EF8-ED5D1ADF7577}"/>
              </a:ext>
            </a:extLst>
          </p:cNvPr>
          <p:cNvGrpSpPr/>
          <p:nvPr/>
        </p:nvGrpSpPr>
        <p:grpSpPr>
          <a:xfrm>
            <a:off x="1207625" y="5062820"/>
            <a:ext cx="6189896" cy="545722"/>
            <a:chOff x="1207625" y="5006920"/>
            <a:chExt cx="6189896" cy="545722"/>
          </a:xfrm>
        </p:grpSpPr>
        <p:pic>
          <p:nvPicPr>
            <p:cNvPr id="30" name="Рисунок 39">
              <a:extLst>
                <a:ext uri="{FF2B5EF4-FFF2-40B4-BE49-F238E27FC236}">
                  <a16:creationId xmlns:a16="http://schemas.microsoft.com/office/drawing/2014/main" id="{9B5AA77F-4B74-EC7E-BB44-C42700E99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5006920"/>
              <a:ext cx="545722" cy="545722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5C9702A-195D-C2A2-A97D-EE81C9028FDD}"/>
                </a:ext>
              </a:extLst>
            </p:cNvPr>
            <p:cNvSpPr txBox="1"/>
            <p:nvPr/>
          </p:nvSpPr>
          <p:spPr>
            <a:xfrm>
              <a:off x="2201636" y="5072506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Версионирование</a:t>
              </a:r>
              <a:endPara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84CD6E0-EDFC-6B39-6D7B-997ED7AA49AB}"/>
              </a:ext>
            </a:extLst>
          </p:cNvPr>
          <p:cNvGrpSpPr/>
          <p:nvPr/>
        </p:nvGrpSpPr>
        <p:grpSpPr>
          <a:xfrm>
            <a:off x="1207625" y="6021388"/>
            <a:ext cx="6189896" cy="545722"/>
            <a:chOff x="1207625" y="5984643"/>
            <a:chExt cx="6189896" cy="545722"/>
          </a:xfrm>
        </p:grpSpPr>
        <p:pic>
          <p:nvPicPr>
            <p:cNvPr id="33" name="Рисунок 39">
              <a:extLst>
                <a:ext uri="{FF2B5EF4-FFF2-40B4-BE49-F238E27FC236}">
                  <a16:creationId xmlns:a16="http://schemas.microsoft.com/office/drawing/2014/main" id="{48C845E5-8703-CE1B-77B9-5F119601D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07625" y="5984643"/>
              <a:ext cx="545722" cy="54572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8FBA51-8D82-BE7F-62BD-8D07D0050F73}"/>
                </a:ext>
              </a:extLst>
            </p:cNvPr>
            <p:cNvSpPr txBox="1"/>
            <p:nvPr/>
          </p:nvSpPr>
          <p:spPr>
            <a:xfrm>
              <a:off x="2201636" y="6048532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И локально, и в </a:t>
              </a:r>
              <a:r>
                <a:rPr lang="en-US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MesloLGS NF" panose="020B0609030804020204" pitchFamily="49" charset="0"/>
                  <a:ea typeface="MesloLGS NF" panose="020B0609030804020204" pitchFamily="49" charset="0"/>
                  <a:cs typeface="MesloLGS NF" panose="020B0609030804020204" pitchFamily="49" charset="0"/>
                </a:rPr>
                <a:t>CI</a:t>
              </a:r>
              <a:r>
                <a:rPr lang="en-US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 !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5EF57D2-C27B-AD79-C187-6FA6BF577283}"/>
              </a:ext>
            </a:extLst>
          </p:cNvPr>
          <p:cNvGrpSpPr/>
          <p:nvPr/>
        </p:nvGrpSpPr>
        <p:grpSpPr>
          <a:xfrm>
            <a:off x="1225745" y="6979956"/>
            <a:ext cx="6171776" cy="545722"/>
            <a:chOff x="1225745" y="6962366"/>
            <a:chExt cx="6171776" cy="545722"/>
          </a:xfrm>
        </p:grpSpPr>
        <p:pic>
          <p:nvPicPr>
            <p:cNvPr id="36" name="Рисунок 39">
              <a:extLst>
                <a:ext uri="{FF2B5EF4-FFF2-40B4-BE49-F238E27FC236}">
                  <a16:creationId xmlns:a16="http://schemas.microsoft.com/office/drawing/2014/main" id="{15FCD7DE-205B-5C92-4995-613F9202A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25745" y="6962366"/>
              <a:ext cx="545722" cy="545722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48A801F-2033-1B46-A3BA-2001BB578580}"/>
                </a:ext>
              </a:extLst>
            </p:cNvPr>
            <p:cNvSpPr txBox="1"/>
            <p:nvPr/>
          </p:nvSpPr>
          <p:spPr>
            <a:xfrm>
              <a:off x="2201636" y="7024558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А как будет выглядеть в отчете?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2BAB2F4-F896-1DED-5BA4-DD5E0F70DEB8}"/>
              </a:ext>
            </a:extLst>
          </p:cNvPr>
          <p:cNvGrpSpPr/>
          <p:nvPr/>
        </p:nvGrpSpPr>
        <p:grpSpPr>
          <a:xfrm>
            <a:off x="1225745" y="7938524"/>
            <a:ext cx="6171776" cy="545722"/>
            <a:chOff x="1225745" y="7940089"/>
            <a:chExt cx="6171776" cy="545722"/>
          </a:xfrm>
        </p:grpSpPr>
        <p:pic>
          <p:nvPicPr>
            <p:cNvPr id="46" name="Рисунок 39">
              <a:extLst>
                <a:ext uri="{FF2B5EF4-FFF2-40B4-BE49-F238E27FC236}">
                  <a16:creationId xmlns:a16="http://schemas.microsoft.com/office/drawing/2014/main" id="{4E4BF2FA-30B0-8620-34BC-BD3AFD36A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225745" y="7940089"/>
              <a:ext cx="545722" cy="545722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35BC119-79EC-8763-7382-F0394B7EFCA1}"/>
                </a:ext>
              </a:extLst>
            </p:cNvPr>
            <p:cNvSpPr txBox="1"/>
            <p:nvPr/>
          </p:nvSpPr>
          <p:spPr>
            <a:xfrm>
              <a:off x="2201636" y="8000584"/>
              <a:ext cx="5195885" cy="4247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4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Tinkoff Sans" panose="02000506050000020004" pitchFamily="2" charset="0"/>
                  <a:cs typeface="Arial" panose="020B0604020202020204" pitchFamily="34" charset="0"/>
                </a:rPr>
                <a:t>Параметризация</a:t>
              </a:r>
            </a:p>
          </p:txBody>
        </p:sp>
      </p:grpSp>
      <p:sp>
        <p:nvSpPr>
          <p:cNvPr id="19" name="Номер слайда">
            <a:extLst>
              <a:ext uri="{FF2B5EF4-FFF2-40B4-BE49-F238E27FC236}">
                <a16:creationId xmlns:a16="http://schemas.microsoft.com/office/drawing/2014/main" id="{BAA9AB21-A9D5-6EAF-3220-570FBB772EE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9338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C5D90-1C31-5CF8-8ACE-B50D15A2D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B49555D6-BA10-3D6A-D652-6FD953028651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2E195AD-1E11-0BC1-B2B0-3ADB48D4BC01}"/>
              </a:ext>
            </a:extLst>
          </p:cNvPr>
          <p:cNvSpPr txBox="1">
            <a:spLocks/>
          </p:cNvSpPr>
          <p:nvPr/>
        </p:nvSpPr>
        <p:spPr>
          <a:xfrm>
            <a:off x="2064310" y="5057982"/>
            <a:ext cx="15563289" cy="126661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С чего начнем?</a:t>
            </a:r>
          </a:p>
        </p:txBody>
      </p:sp>
    </p:spTree>
    <p:extLst>
      <p:ext uri="{BB962C8B-B14F-4D97-AF65-F5344CB8AC3E}">
        <p14:creationId xmlns:p14="http://schemas.microsoft.com/office/powerpoint/2010/main" val="2277143521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6BE08E-C55F-9841-B272-F21D5DA246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5" t="19002" r="-1" b="18548"/>
          <a:stretch/>
        </p:blipFill>
        <p:spPr>
          <a:xfrm>
            <a:off x="395288" y="-1"/>
            <a:ext cx="17907344" cy="11160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A9E238-D66A-60F0-9BE9-6F1ADA623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03" y="535283"/>
            <a:ext cx="11096787" cy="9755925"/>
          </a:xfrm>
          <a:prstGeom prst="rect">
            <a:avLst/>
          </a:prstGeom>
        </p:spPr>
      </p:pic>
      <p:sp>
        <p:nvSpPr>
          <p:cNvPr id="1575" name="Google Shape;1225;p17"/>
          <p:cNvSpPr txBox="1"/>
          <p:nvPr/>
        </p:nvSpPr>
        <p:spPr>
          <a:xfrm>
            <a:off x="1585119" y="719138"/>
            <a:ext cx="16629063" cy="1392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 anchor="ctr">
            <a:spAutoFit/>
          </a:bodyPr>
          <a:lstStyle>
            <a:lvl1pPr>
              <a:defRPr sz="11200"/>
            </a:lvl1pPr>
          </a:lstStyle>
          <a:p>
            <a:pPr algn="ctr">
              <a:lnSpc>
                <a:spcPts val="10000"/>
              </a:lnSpc>
            </a:pPr>
            <a:endParaRPr lang="en-US" sz="8800" b="1" dirty="0">
              <a:solidFill>
                <a:schemeClr val="tx1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Google Shape;1225;p17">
            <a:extLst>
              <a:ext uri="{FF2B5EF4-FFF2-40B4-BE49-F238E27FC236}">
                <a16:creationId xmlns:a16="http://schemas.microsoft.com/office/drawing/2014/main" id="{F49AF53D-C228-1AB5-BA33-4DE69F34C077}"/>
              </a:ext>
            </a:extLst>
          </p:cNvPr>
          <p:cNvSpPr txBox="1"/>
          <p:nvPr/>
        </p:nvSpPr>
        <p:spPr>
          <a:xfrm>
            <a:off x="4309109" y="5246428"/>
            <a:ext cx="4951400" cy="1392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 anchor="ctr">
            <a:spAutoFit/>
          </a:bodyPr>
          <a:lstStyle>
            <a:lvl1pPr>
              <a:defRPr sz="11200"/>
            </a:lvl1pPr>
          </a:lstStyle>
          <a:p>
            <a:pPr algn="ctr">
              <a:lnSpc>
                <a:spcPts val="10000"/>
              </a:lnSpc>
            </a:pP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схема</a:t>
            </a:r>
            <a:endParaRPr lang="en-US" sz="8800" b="1" dirty="0">
              <a:solidFill>
                <a:schemeClr val="bg1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214098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00327F53-B4EF-B1C9-3091-D898CA5B6373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9E69958B-3485-79DD-60F0-6C0A1EE67594}"/>
              </a:ext>
            </a:extLst>
          </p:cNvPr>
          <p:cNvSpPr/>
          <p:nvPr/>
        </p:nvSpPr>
        <p:spPr>
          <a:xfrm>
            <a:off x="1150032" y="2443161"/>
            <a:ext cx="17464312" cy="7532916"/>
          </a:xfrm>
          <a:prstGeom prst="roundRect">
            <a:avLst>
              <a:gd name="adj" fmla="val 5775"/>
            </a:avLst>
          </a:prstGeom>
          <a:solidFill>
            <a:schemeClr val="accent1">
              <a:alpha val="29987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45">
            <a:extLst>
              <a:ext uri="{FF2B5EF4-FFF2-40B4-BE49-F238E27FC236}">
                <a16:creationId xmlns:a16="http://schemas.microsoft.com/office/drawing/2014/main" id="{DAD4DED8-575A-DF3E-112D-A4212831DA1F}"/>
              </a:ext>
            </a:extLst>
          </p:cNvPr>
          <p:cNvSpPr/>
          <p:nvPr/>
        </p:nvSpPr>
        <p:spPr>
          <a:xfrm>
            <a:off x="2732538" y="5778853"/>
            <a:ext cx="15442366" cy="3033843"/>
          </a:xfrm>
          <a:prstGeom prst="roundRect">
            <a:avLst>
              <a:gd name="adj" fmla="val 19573"/>
            </a:avLst>
          </a:prstGeom>
          <a:solidFill>
            <a:schemeClr val="accent1">
              <a:alpha val="3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DC074C93-3468-ADA9-28D6-B29E215CE25A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#</a:t>
            </a: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 1. Старт. Сгенерировали кандидат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6903A6B6-8616-CBF9-B8A9-BA1B6646092E}"/>
              </a:ext>
            </a:extLst>
          </p:cNvPr>
          <p:cNvSpPr/>
          <p:nvPr/>
        </p:nvSpPr>
        <p:spPr>
          <a:xfrm>
            <a:off x="3106263" y="6150217"/>
            <a:ext cx="4061764" cy="2250769"/>
          </a:xfrm>
          <a:prstGeom prst="roundRect">
            <a:avLst>
              <a:gd name="adj" fmla="val 17965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nkoff Sans Medium" panose="02000506050000020004" pitchFamily="2" charset="0"/>
              <a:ea typeface="Tinkoff Sans Medium" panose="02000506050000020004" pitchFamily="2" charset="0"/>
              <a:sym typeface="Tinkoff Sa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D33927-A21F-FD5E-4636-2C84627B9045}"/>
              </a:ext>
            </a:extLst>
          </p:cNvPr>
          <p:cNvSpPr txBox="1"/>
          <p:nvPr/>
        </p:nvSpPr>
        <p:spPr>
          <a:xfrm>
            <a:off x="3899198" y="7060158"/>
            <a:ext cx="247589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«Привет, Мир»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8AF9967-3C96-A1A0-DC82-26722BC6B1E6}"/>
              </a:ext>
            </a:extLst>
          </p:cNvPr>
          <p:cNvGrpSpPr/>
          <p:nvPr/>
        </p:nvGrpSpPr>
        <p:grpSpPr>
          <a:xfrm>
            <a:off x="7352450" y="3509082"/>
            <a:ext cx="1816352" cy="1392620"/>
            <a:chOff x="7667924" y="4461138"/>
            <a:chExt cx="1658983" cy="1118925"/>
          </a:xfrm>
        </p:grpSpPr>
        <p:sp>
          <p:nvSpPr>
            <p:cNvPr id="11" name="Скругленный прямоугольник 10">
              <a:extLst>
                <a:ext uri="{FF2B5EF4-FFF2-40B4-BE49-F238E27FC236}">
                  <a16:creationId xmlns:a16="http://schemas.microsoft.com/office/drawing/2014/main" id="{961CDFDC-CC29-4F83-C37A-B85F45BBA097}"/>
                </a:ext>
              </a:extLst>
            </p:cNvPr>
            <p:cNvSpPr/>
            <p:nvPr/>
          </p:nvSpPr>
          <p:spPr>
            <a:xfrm>
              <a:off x="7667924" y="4461138"/>
              <a:ext cx="1658983" cy="1118925"/>
            </a:xfrm>
            <a:prstGeom prst="roundRect">
              <a:avLst>
                <a:gd name="adj" fmla="val 36113"/>
              </a:avLst>
            </a:prstGeom>
            <a:solidFill>
              <a:schemeClr val="bg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C2727D-419D-41AC-7024-E8671918C8DB}"/>
                </a:ext>
              </a:extLst>
            </p:cNvPr>
            <p:cNvSpPr txBox="1"/>
            <p:nvPr/>
          </p:nvSpPr>
          <p:spPr>
            <a:xfrm>
              <a:off x="8134934" y="4847497"/>
              <a:ext cx="724962" cy="34620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TTS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0F35FA0-DA89-6C08-ECB5-ABBD8A7E8C94}"/>
              </a:ext>
            </a:extLst>
          </p:cNvPr>
          <p:cNvSpPr txBox="1"/>
          <p:nvPr/>
        </p:nvSpPr>
        <p:spPr>
          <a:xfrm>
            <a:off x="5294771" y="4429760"/>
            <a:ext cx="187325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Отправить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97E9F2-2BA3-4072-5213-FFA7DA483059}"/>
              </a:ext>
            </a:extLst>
          </p:cNvPr>
          <p:cNvSpPr txBox="1"/>
          <p:nvPr/>
        </p:nvSpPr>
        <p:spPr>
          <a:xfrm>
            <a:off x="9319792" y="4429760"/>
            <a:ext cx="166536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Получить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BABC53D-B659-8CE4-1A80-256A89A49194}"/>
              </a:ext>
            </a:extLst>
          </p:cNvPr>
          <p:cNvSpPr/>
          <p:nvPr/>
        </p:nvSpPr>
        <p:spPr>
          <a:xfrm>
            <a:off x="9942357" y="6150217"/>
            <a:ext cx="2588658" cy="2250769"/>
          </a:xfrm>
          <a:prstGeom prst="roundRect">
            <a:avLst>
              <a:gd name="adj" fmla="val 2003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nkoff Sans Medium" panose="02000506050000020004" pitchFamily="2" charset="0"/>
              <a:ea typeface="Tinkoff Sans Medium" panose="02000506050000020004" pitchFamily="2" charset="0"/>
              <a:sym typeface="Tinkoff San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7BD1C1-594C-61D5-0467-2441B2B85019}"/>
              </a:ext>
            </a:extLst>
          </p:cNvPr>
          <p:cNvSpPr txBox="1"/>
          <p:nvPr/>
        </p:nvSpPr>
        <p:spPr>
          <a:xfrm>
            <a:off x="10643233" y="7060158"/>
            <a:ext cx="1181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Байты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A46D1F64-95D5-CFD3-36A3-325CE676ED63}"/>
              </a:ext>
            </a:extLst>
          </p:cNvPr>
          <p:cNvSpPr/>
          <p:nvPr/>
        </p:nvSpPr>
        <p:spPr>
          <a:xfrm>
            <a:off x="15211858" y="6150870"/>
            <a:ext cx="2588658" cy="2250769"/>
          </a:xfrm>
          <a:prstGeom prst="roundRect">
            <a:avLst>
              <a:gd name="adj" fmla="val 1865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nkoff Sans Medium" panose="02000506050000020004" pitchFamily="2" charset="0"/>
              <a:ea typeface="Tinkoff Sans Medium" panose="02000506050000020004" pitchFamily="2" charset="0"/>
              <a:sym typeface="Tinkoff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A6DCA5-33FD-5B54-088D-9039795E308C}"/>
              </a:ext>
            </a:extLst>
          </p:cNvPr>
          <p:cNvSpPr txBox="1"/>
          <p:nvPr/>
        </p:nvSpPr>
        <p:spPr>
          <a:xfrm>
            <a:off x="15723222" y="6867424"/>
            <a:ext cx="1737662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Аудио</a:t>
            </a:r>
            <a:b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(кандидат)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CA0B69-DE72-0F84-F3A4-4B7D4AC5B95A}"/>
              </a:ext>
            </a:extLst>
          </p:cNvPr>
          <p:cNvSpPr txBox="1"/>
          <p:nvPr/>
        </p:nvSpPr>
        <p:spPr>
          <a:xfrm>
            <a:off x="12631212" y="6751627"/>
            <a:ext cx="248907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Декодировать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34" name="Соединительная линия уступом 33">
            <a:extLst>
              <a:ext uri="{FF2B5EF4-FFF2-40B4-BE49-F238E27FC236}">
                <a16:creationId xmlns:a16="http://schemas.microsoft.com/office/drawing/2014/main" id="{DA12E851-9F81-D0A7-3DF8-615691BCE54C}"/>
              </a:ext>
            </a:extLst>
          </p:cNvPr>
          <p:cNvCxnSpPr>
            <a:cxnSpLocks/>
            <a:stCxn id="9" idx="0"/>
            <a:endCxn id="11" idx="1"/>
          </p:cNvCxnSpPr>
          <p:nvPr/>
        </p:nvCxnSpPr>
        <p:spPr>
          <a:xfrm rot="5400000" flipH="1" flipV="1">
            <a:off x="5272385" y="4070153"/>
            <a:ext cx="1944825" cy="2215305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Соединительная линия уступом 37">
            <a:extLst>
              <a:ext uri="{FF2B5EF4-FFF2-40B4-BE49-F238E27FC236}">
                <a16:creationId xmlns:a16="http://schemas.microsoft.com/office/drawing/2014/main" id="{83242842-A7C6-F14D-6D83-65B57DD9DCC2}"/>
              </a:ext>
            </a:extLst>
          </p:cNvPr>
          <p:cNvCxnSpPr>
            <a:cxnSpLocks/>
          </p:cNvCxnSpPr>
          <p:nvPr/>
        </p:nvCxnSpPr>
        <p:spPr>
          <a:xfrm>
            <a:off x="9168802" y="4228251"/>
            <a:ext cx="2067884" cy="1944826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5921AE7F-8E41-49DB-E945-F27EEF5B587C}"/>
              </a:ext>
            </a:extLst>
          </p:cNvPr>
          <p:cNvCxnSpPr>
            <a:cxnSpLocks/>
          </p:cNvCxnSpPr>
          <p:nvPr/>
        </p:nvCxnSpPr>
        <p:spPr>
          <a:xfrm>
            <a:off x="9882188" y="9976077"/>
            <a:ext cx="0" cy="1184048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Номер слайда">
            <a:extLst>
              <a:ext uri="{FF2B5EF4-FFF2-40B4-BE49-F238E27FC236}">
                <a16:creationId xmlns:a16="http://schemas.microsoft.com/office/drawing/2014/main" id="{EED68331-5D12-E342-23BF-9D117FC0A71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64</a:t>
            </a:fld>
            <a:endParaRPr lang="ru-RU" dirty="0"/>
          </a:p>
        </p:txBody>
      </p:sp>
      <p:cxnSp>
        <p:nvCxnSpPr>
          <p:cNvPr id="4" name="Прямая со стрелкой 32">
            <a:extLst>
              <a:ext uri="{FF2B5EF4-FFF2-40B4-BE49-F238E27FC236}">
                <a16:creationId xmlns:a16="http://schemas.microsoft.com/office/drawing/2014/main" id="{B048BC25-CEC3-7FED-AEF0-767A17C7D953}"/>
              </a:ext>
            </a:extLst>
          </p:cNvPr>
          <p:cNvCxnSpPr>
            <a:cxnSpLocks/>
          </p:cNvCxnSpPr>
          <p:nvPr/>
        </p:nvCxnSpPr>
        <p:spPr>
          <a:xfrm>
            <a:off x="12320337" y="7298540"/>
            <a:ext cx="2891521" cy="0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1674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0E57E5A5-FE7D-B502-1F59-A8E44A1DAEDF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DC074C93-3468-ADA9-28D6-B29E215CE25A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#</a:t>
            </a: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2. Проверяем наличие референса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F398E6-1733-3A5F-1499-4419851D3E53}"/>
              </a:ext>
            </a:extLst>
          </p:cNvPr>
          <p:cNvSpPr txBox="1"/>
          <p:nvPr/>
        </p:nvSpPr>
        <p:spPr>
          <a:xfrm>
            <a:off x="6419767" y="2560236"/>
            <a:ext cx="6959767" cy="8294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44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Референс существует?</a:t>
            </a:r>
            <a:endParaRPr lang="en-US" sz="44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40A0D1F-5ADC-5058-F859-4C79C893FACE}"/>
              </a:ext>
            </a:extLst>
          </p:cNvPr>
          <p:cNvGrpSpPr/>
          <p:nvPr/>
        </p:nvGrpSpPr>
        <p:grpSpPr>
          <a:xfrm>
            <a:off x="6573787" y="4473815"/>
            <a:ext cx="2364376" cy="1109069"/>
            <a:chOff x="10272774" y="6568988"/>
            <a:chExt cx="2364376" cy="1109069"/>
          </a:xfrm>
        </p:grpSpPr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07448FC6-796E-7C20-F607-622BD0DB49D8}"/>
                </a:ext>
              </a:extLst>
            </p:cNvPr>
            <p:cNvSpPr/>
            <p:nvPr/>
          </p:nvSpPr>
          <p:spPr>
            <a:xfrm>
              <a:off x="10272774" y="6568988"/>
              <a:ext cx="2364376" cy="1109069"/>
            </a:xfrm>
            <a:prstGeom prst="roundRect">
              <a:avLst>
                <a:gd name="adj" fmla="val 36500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6E1CF4-14B7-DE5B-706E-5A09D8C91E47}"/>
                </a:ext>
              </a:extLst>
            </p:cNvPr>
            <p:cNvSpPr txBox="1"/>
            <p:nvPr/>
          </p:nvSpPr>
          <p:spPr>
            <a:xfrm>
              <a:off x="10975423" y="6908078"/>
              <a:ext cx="9590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Нет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1AF20533-1613-A0C1-319F-0DF89762A234}"/>
              </a:ext>
            </a:extLst>
          </p:cNvPr>
          <p:cNvGrpSpPr/>
          <p:nvPr/>
        </p:nvGrpSpPr>
        <p:grpSpPr>
          <a:xfrm>
            <a:off x="11015158" y="4473815"/>
            <a:ext cx="2364376" cy="1109069"/>
            <a:chOff x="14714145" y="6568988"/>
            <a:chExt cx="2364376" cy="1109069"/>
          </a:xfrm>
        </p:grpSpPr>
        <p:sp>
          <p:nvSpPr>
            <p:cNvPr id="12" name="Скругленный прямоугольник 11">
              <a:extLst>
                <a:ext uri="{FF2B5EF4-FFF2-40B4-BE49-F238E27FC236}">
                  <a16:creationId xmlns:a16="http://schemas.microsoft.com/office/drawing/2014/main" id="{C93F4ABC-8936-AC61-624E-7A4D3A3E7D76}"/>
                </a:ext>
              </a:extLst>
            </p:cNvPr>
            <p:cNvSpPr/>
            <p:nvPr/>
          </p:nvSpPr>
          <p:spPr>
            <a:xfrm>
              <a:off x="14714145" y="6568988"/>
              <a:ext cx="2364376" cy="1109069"/>
            </a:xfrm>
            <a:prstGeom prst="roundRect">
              <a:avLst>
                <a:gd name="adj" fmla="val 36500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5DB484-A036-860D-7B9F-3B4EA0C02187}"/>
                </a:ext>
              </a:extLst>
            </p:cNvPr>
            <p:cNvSpPr txBox="1"/>
            <p:nvPr/>
          </p:nvSpPr>
          <p:spPr>
            <a:xfrm>
              <a:off x="15416794" y="6908078"/>
              <a:ext cx="9590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Да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E0C165E-C9C2-1CE2-8F98-6427B9412F04}"/>
              </a:ext>
            </a:extLst>
          </p:cNvPr>
          <p:cNvSpPr txBox="1"/>
          <p:nvPr/>
        </p:nvSpPr>
        <p:spPr>
          <a:xfrm>
            <a:off x="5366207" y="6466018"/>
            <a:ext cx="4779536" cy="36163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000" indent="-342000">
              <a:lnSpc>
                <a:spcPct val="120000"/>
              </a:lnSpc>
              <a:spcAft>
                <a:spcPts val="1200"/>
              </a:spcAft>
            </a:pPr>
            <a:r>
              <a:rPr lang="ru-RU" sz="32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Нужно его создать:</a:t>
            </a:r>
          </a:p>
          <a:p>
            <a:pPr marL="342000" lvl="2" indent="-342000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Отслушали кандидат-аудио</a:t>
            </a:r>
          </a:p>
          <a:p>
            <a:pPr marL="342000" indent="-342000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Он </a:t>
            </a:r>
            <a:r>
              <a:rPr lang="ru-RU" sz="2800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ок</a:t>
            </a:r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 по качеству:</a:t>
            </a:r>
            <a:b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’reference:=candidate’</a:t>
            </a:r>
            <a:endParaRPr lang="ru-RU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  <a:p>
            <a:pPr marL="342000" indent="-342000">
              <a:lnSpc>
                <a:spcPct val="12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Куда-то сохранили кандидата </a:t>
            </a:r>
            <a:b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в качестве референса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17" name="Соединительная линия уступом 16">
            <a:extLst>
              <a:ext uri="{FF2B5EF4-FFF2-40B4-BE49-F238E27FC236}">
                <a16:creationId xmlns:a16="http://schemas.microsoft.com/office/drawing/2014/main" id="{BC48CA5D-D62E-2F3D-F840-C8FE49932E3B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9771660" y="3590679"/>
            <a:ext cx="2425686" cy="883136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375A03B9-255B-6083-D610-CDC46404262A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7755975" y="5582884"/>
            <a:ext cx="0" cy="756357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Соединительная линия уступом 20">
            <a:extLst>
              <a:ext uri="{FF2B5EF4-FFF2-40B4-BE49-F238E27FC236}">
                <a16:creationId xmlns:a16="http://schemas.microsoft.com/office/drawing/2014/main" id="{6CBD98F9-19EB-CF4B-FE5A-E382F1052DE4}"/>
              </a:ext>
            </a:extLst>
          </p:cNvPr>
          <p:cNvCxnSpPr>
            <a:cxnSpLocks/>
            <a:endCxn id="10" idx="0"/>
          </p:cNvCxnSpPr>
          <p:nvPr/>
        </p:nvCxnSpPr>
        <p:spPr>
          <a:xfrm rot="10800000" flipV="1">
            <a:off x="7755975" y="3590681"/>
            <a:ext cx="2104224" cy="883134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E536CAAF-FF48-55B7-8487-0C3326E2D7D4}"/>
              </a:ext>
            </a:extLst>
          </p:cNvPr>
          <p:cNvCxnSpPr>
            <a:cxnSpLocks/>
          </p:cNvCxnSpPr>
          <p:nvPr/>
        </p:nvCxnSpPr>
        <p:spPr>
          <a:xfrm>
            <a:off x="12197346" y="5582884"/>
            <a:ext cx="0" cy="4858104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B68C3471-658D-D9E3-8662-C983DC5257CA}"/>
              </a:ext>
            </a:extLst>
          </p:cNvPr>
          <p:cNvCxnSpPr>
            <a:cxnSpLocks/>
          </p:cNvCxnSpPr>
          <p:nvPr/>
        </p:nvCxnSpPr>
        <p:spPr>
          <a:xfrm>
            <a:off x="9882188" y="1978251"/>
            <a:ext cx="0" cy="704791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6FA86C76-DE19-9855-59C0-FBAB4D3B018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09573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18DF7-85E7-12C1-F027-E8811DD5A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78C4C50B-354A-A9A8-D6E4-33A691DFA075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BAD5DE03-4FA3-BEF2-0B6F-E1166E13A87A}"/>
              </a:ext>
            </a:extLst>
          </p:cNvPr>
          <p:cNvSpPr/>
          <p:nvPr/>
        </p:nvSpPr>
        <p:spPr>
          <a:xfrm>
            <a:off x="1150032" y="2443161"/>
            <a:ext cx="17464312" cy="7532916"/>
          </a:xfrm>
          <a:prstGeom prst="roundRect">
            <a:avLst>
              <a:gd name="adj" fmla="val 5775"/>
            </a:avLst>
          </a:prstGeom>
          <a:solidFill>
            <a:schemeClr val="accent1">
              <a:alpha val="29987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Скругленный прямоугольник 45">
            <a:extLst>
              <a:ext uri="{FF2B5EF4-FFF2-40B4-BE49-F238E27FC236}">
                <a16:creationId xmlns:a16="http://schemas.microsoft.com/office/drawing/2014/main" id="{8365F2C7-B4BD-DBC4-4D46-FADF25C06D8D}"/>
              </a:ext>
            </a:extLst>
          </p:cNvPr>
          <p:cNvSpPr/>
          <p:nvPr/>
        </p:nvSpPr>
        <p:spPr>
          <a:xfrm>
            <a:off x="2732538" y="5778853"/>
            <a:ext cx="15442366" cy="3033843"/>
          </a:xfrm>
          <a:prstGeom prst="roundRect">
            <a:avLst>
              <a:gd name="adj" fmla="val 19573"/>
            </a:avLst>
          </a:prstGeom>
          <a:solidFill>
            <a:schemeClr val="accent1">
              <a:alpha val="3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B86DDD38-11E0-8555-DD66-01C4DA8103BE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Повторный запуск тестов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5C433E0B-6DC8-1F58-6AC4-AEA1905EFDFE}"/>
              </a:ext>
            </a:extLst>
          </p:cNvPr>
          <p:cNvSpPr/>
          <p:nvPr/>
        </p:nvSpPr>
        <p:spPr>
          <a:xfrm>
            <a:off x="3106263" y="6150217"/>
            <a:ext cx="4061764" cy="2250769"/>
          </a:xfrm>
          <a:prstGeom prst="roundRect">
            <a:avLst>
              <a:gd name="adj" fmla="val 17965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nkoff Sans Medium" panose="02000506050000020004" pitchFamily="2" charset="0"/>
              <a:ea typeface="Tinkoff Sans Medium" panose="02000506050000020004" pitchFamily="2" charset="0"/>
              <a:sym typeface="Tinkoff Sa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418716-8771-7208-421B-7943B213B440}"/>
              </a:ext>
            </a:extLst>
          </p:cNvPr>
          <p:cNvSpPr txBox="1"/>
          <p:nvPr/>
        </p:nvSpPr>
        <p:spPr>
          <a:xfrm>
            <a:off x="3899198" y="7060158"/>
            <a:ext cx="247589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«Привет, Мир»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5FF14AD9-B13E-0343-8D6A-A6800E19F7D2}"/>
              </a:ext>
            </a:extLst>
          </p:cNvPr>
          <p:cNvGrpSpPr/>
          <p:nvPr/>
        </p:nvGrpSpPr>
        <p:grpSpPr>
          <a:xfrm>
            <a:off x="7352450" y="3509082"/>
            <a:ext cx="1816352" cy="1392620"/>
            <a:chOff x="7667924" y="4461138"/>
            <a:chExt cx="1658983" cy="1118925"/>
          </a:xfrm>
        </p:grpSpPr>
        <p:sp>
          <p:nvSpPr>
            <p:cNvPr id="11" name="Скругленный прямоугольник 10">
              <a:extLst>
                <a:ext uri="{FF2B5EF4-FFF2-40B4-BE49-F238E27FC236}">
                  <a16:creationId xmlns:a16="http://schemas.microsoft.com/office/drawing/2014/main" id="{AD76E0DB-0055-3A0D-9DF8-5C32749BE8D0}"/>
                </a:ext>
              </a:extLst>
            </p:cNvPr>
            <p:cNvSpPr/>
            <p:nvPr/>
          </p:nvSpPr>
          <p:spPr>
            <a:xfrm>
              <a:off x="7667924" y="4461138"/>
              <a:ext cx="1658983" cy="1118925"/>
            </a:xfrm>
            <a:prstGeom prst="roundRect">
              <a:avLst>
                <a:gd name="adj" fmla="val 36113"/>
              </a:avLst>
            </a:prstGeom>
            <a:solidFill>
              <a:schemeClr val="bg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9D0C080-2E24-B654-E316-6B45A2F0CBC7}"/>
                </a:ext>
              </a:extLst>
            </p:cNvPr>
            <p:cNvSpPr txBox="1"/>
            <p:nvPr/>
          </p:nvSpPr>
          <p:spPr>
            <a:xfrm>
              <a:off x="8134934" y="4847497"/>
              <a:ext cx="724962" cy="34620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TTS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7BA19B1-B443-6F82-C632-B922F3AC615D}"/>
              </a:ext>
            </a:extLst>
          </p:cNvPr>
          <p:cNvSpPr txBox="1"/>
          <p:nvPr/>
        </p:nvSpPr>
        <p:spPr>
          <a:xfrm>
            <a:off x="5294771" y="4429760"/>
            <a:ext cx="187325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Отправить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8C7A7C-C84E-45DD-9909-0C9EC3B0DAFB}"/>
              </a:ext>
            </a:extLst>
          </p:cNvPr>
          <p:cNvSpPr txBox="1"/>
          <p:nvPr/>
        </p:nvSpPr>
        <p:spPr>
          <a:xfrm>
            <a:off x="9319792" y="4429760"/>
            <a:ext cx="166536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Получить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57F73C5F-F016-2667-0BE9-266A44CFD803}"/>
              </a:ext>
            </a:extLst>
          </p:cNvPr>
          <p:cNvSpPr/>
          <p:nvPr/>
        </p:nvSpPr>
        <p:spPr>
          <a:xfrm>
            <a:off x="9942357" y="6150217"/>
            <a:ext cx="2588658" cy="2250769"/>
          </a:xfrm>
          <a:prstGeom prst="roundRect">
            <a:avLst>
              <a:gd name="adj" fmla="val 2003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nkoff Sans Medium" panose="02000506050000020004" pitchFamily="2" charset="0"/>
              <a:ea typeface="Tinkoff Sans Medium" panose="02000506050000020004" pitchFamily="2" charset="0"/>
              <a:sym typeface="Tinkoff San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C89034-F075-B863-F0F3-74C9876F7603}"/>
              </a:ext>
            </a:extLst>
          </p:cNvPr>
          <p:cNvSpPr txBox="1"/>
          <p:nvPr/>
        </p:nvSpPr>
        <p:spPr>
          <a:xfrm>
            <a:off x="10643233" y="7060158"/>
            <a:ext cx="1181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Байты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76ED6CBA-3707-56BF-5F49-0B3D69740F2A}"/>
              </a:ext>
            </a:extLst>
          </p:cNvPr>
          <p:cNvSpPr/>
          <p:nvPr/>
        </p:nvSpPr>
        <p:spPr>
          <a:xfrm>
            <a:off x="15211858" y="6150870"/>
            <a:ext cx="2588658" cy="2250769"/>
          </a:xfrm>
          <a:prstGeom prst="roundRect">
            <a:avLst>
              <a:gd name="adj" fmla="val 1865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nkoff Sans Medium" panose="02000506050000020004" pitchFamily="2" charset="0"/>
              <a:ea typeface="Tinkoff Sans Medium" panose="02000506050000020004" pitchFamily="2" charset="0"/>
              <a:sym typeface="Tinkoff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CAB4B8-C0F9-6C2F-8453-6A495B8F23AB}"/>
              </a:ext>
            </a:extLst>
          </p:cNvPr>
          <p:cNvSpPr txBox="1"/>
          <p:nvPr/>
        </p:nvSpPr>
        <p:spPr>
          <a:xfrm>
            <a:off x="15723222" y="6867424"/>
            <a:ext cx="1737662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Аудио</a:t>
            </a:r>
            <a:b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(кандидат)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7357F4-D13E-F5DD-FEF3-C15105F5F832}"/>
              </a:ext>
            </a:extLst>
          </p:cNvPr>
          <p:cNvSpPr txBox="1"/>
          <p:nvPr/>
        </p:nvSpPr>
        <p:spPr>
          <a:xfrm>
            <a:off x="12631212" y="6751627"/>
            <a:ext cx="248907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Декодировать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34" name="Соединительная линия уступом 33">
            <a:extLst>
              <a:ext uri="{FF2B5EF4-FFF2-40B4-BE49-F238E27FC236}">
                <a16:creationId xmlns:a16="http://schemas.microsoft.com/office/drawing/2014/main" id="{860078B9-C409-EE6D-E0B0-FA1467390287}"/>
              </a:ext>
            </a:extLst>
          </p:cNvPr>
          <p:cNvCxnSpPr>
            <a:cxnSpLocks/>
            <a:stCxn id="9" idx="0"/>
            <a:endCxn id="11" idx="1"/>
          </p:cNvCxnSpPr>
          <p:nvPr/>
        </p:nvCxnSpPr>
        <p:spPr>
          <a:xfrm rot="5400000" flipH="1" flipV="1">
            <a:off x="5272385" y="4070153"/>
            <a:ext cx="1944825" cy="2215305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Соединительная линия уступом 37">
            <a:extLst>
              <a:ext uri="{FF2B5EF4-FFF2-40B4-BE49-F238E27FC236}">
                <a16:creationId xmlns:a16="http://schemas.microsoft.com/office/drawing/2014/main" id="{BCF71AC8-4E53-E29A-95AF-081DFAC0302F}"/>
              </a:ext>
            </a:extLst>
          </p:cNvPr>
          <p:cNvCxnSpPr>
            <a:cxnSpLocks/>
          </p:cNvCxnSpPr>
          <p:nvPr/>
        </p:nvCxnSpPr>
        <p:spPr>
          <a:xfrm>
            <a:off x="9168802" y="4228251"/>
            <a:ext cx="2067884" cy="1944826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ABC3E869-1DCF-C648-C272-B50A4099A9D0}"/>
              </a:ext>
            </a:extLst>
          </p:cNvPr>
          <p:cNvCxnSpPr>
            <a:cxnSpLocks/>
          </p:cNvCxnSpPr>
          <p:nvPr/>
        </p:nvCxnSpPr>
        <p:spPr>
          <a:xfrm>
            <a:off x="9882188" y="9976077"/>
            <a:ext cx="0" cy="1184048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AB43AB5-D5CA-37DF-7E90-522FE391F2EE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8260626" y="2443161"/>
            <a:ext cx="4797" cy="1065921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Номер слайда">
            <a:extLst>
              <a:ext uri="{FF2B5EF4-FFF2-40B4-BE49-F238E27FC236}">
                <a16:creationId xmlns:a16="http://schemas.microsoft.com/office/drawing/2014/main" id="{2AFBE67D-E21E-18BA-C1C8-09EA0B4A355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66</a:t>
            </a:fld>
            <a:endParaRPr lang="ru-RU" dirty="0"/>
          </a:p>
        </p:txBody>
      </p:sp>
      <p:cxnSp>
        <p:nvCxnSpPr>
          <p:cNvPr id="5" name="Прямая со стрелкой 32">
            <a:extLst>
              <a:ext uri="{FF2B5EF4-FFF2-40B4-BE49-F238E27FC236}">
                <a16:creationId xmlns:a16="http://schemas.microsoft.com/office/drawing/2014/main" id="{624817CD-0E73-7F16-A47E-3861575E2B06}"/>
              </a:ext>
            </a:extLst>
          </p:cNvPr>
          <p:cNvCxnSpPr>
            <a:cxnSpLocks/>
          </p:cNvCxnSpPr>
          <p:nvPr/>
        </p:nvCxnSpPr>
        <p:spPr>
          <a:xfrm>
            <a:off x="12172130" y="7320490"/>
            <a:ext cx="3039728" cy="0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7298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1D181C28-9001-7769-94C6-87348CE7F26A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DC074C93-3468-ADA9-28D6-B29E215CE25A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Теперь есть референс!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501930F5-2D2C-30D8-597A-09BE84B52BD7}"/>
              </a:ext>
            </a:extLst>
          </p:cNvPr>
          <p:cNvCxnSpPr>
            <a:cxnSpLocks/>
          </p:cNvCxnSpPr>
          <p:nvPr/>
        </p:nvCxnSpPr>
        <p:spPr>
          <a:xfrm>
            <a:off x="12197346" y="3803374"/>
            <a:ext cx="0" cy="670441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3229FB0-4A9D-A836-EB3C-E5056C095E52}"/>
              </a:ext>
            </a:extLst>
          </p:cNvPr>
          <p:cNvSpPr txBox="1"/>
          <p:nvPr/>
        </p:nvSpPr>
        <p:spPr>
          <a:xfrm>
            <a:off x="6419767" y="2560236"/>
            <a:ext cx="6959767" cy="8294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44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Референс существует?</a:t>
            </a:r>
            <a:endParaRPr lang="en-US" sz="44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A7866DBF-C228-6A31-31AE-B07CF8617CF6}"/>
              </a:ext>
            </a:extLst>
          </p:cNvPr>
          <p:cNvGrpSpPr/>
          <p:nvPr/>
        </p:nvGrpSpPr>
        <p:grpSpPr>
          <a:xfrm>
            <a:off x="11015158" y="4473815"/>
            <a:ext cx="2364376" cy="1109069"/>
            <a:chOff x="14714145" y="6568988"/>
            <a:chExt cx="2364376" cy="1109069"/>
          </a:xfrm>
        </p:grpSpPr>
        <p:sp>
          <p:nvSpPr>
            <p:cNvPr id="30" name="Скругленный прямоугольник 29">
              <a:extLst>
                <a:ext uri="{FF2B5EF4-FFF2-40B4-BE49-F238E27FC236}">
                  <a16:creationId xmlns:a16="http://schemas.microsoft.com/office/drawing/2014/main" id="{3B29ACFE-293E-5A75-6330-36BF7270907F}"/>
                </a:ext>
              </a:extLst>
            </p:cNvPr>
            <p:cNvSpPr/>
            <p:nvPr/>
          </p:nvSpPr>
          <p:spPr>
            <a:xfrm>
              <a:off x="14714145" y="6568988"/>
              <a:ext cx="2364376" cy="1109069"/>
            </a:xfrm>
            <a:prstGeom prst="roundRect">
              <a:avLst>
                <a:gd name="adj" fmla="val 36500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8E0491-5F29-4DC2-9B56-9962AFF41A0D}"/>
                </a:ext>
              </a:extLst>
            </p:cNvPr>
            <p:cNvSpPr txBox="1"/>
            <p:nvPr/>
          </p:nvSpPr>
          <p:spPr>
            <a:xfrm>
              <a:off x="15416794" y="6908078"/>
              <a:ext cx="9590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Да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2C2F33B7-0AB4-B4FD-EC8A-5BA4D7C35870}"/>
              </a:ext>
            </a:extLst>
          </p:cNvPr>
          <p:cNvCxnSpPr>
            <a:cxnSpLocks/>
          </p:cNvCxnSpPr>
          <p:nvPr/>
        </p:nvCxnSpPr>
        <p:spPr>
          <a:xfrm>
            <a:off x="12197346" y="5582884"/>
            <a:ext cx="0" cy="4858104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4C3A9D0B-3097-5B87-362F-B3B7586CE060}"/>
              </a:ext>
            </a:extLst>
          </p:cNvPr>
          <p:cNvCxnSpPr>
            <a:cxnSpLocks/>
          </p:cNvCxnSpPr>
          <p:nvPr/>
        </p:nvCxnSpPr>
        <p:spPr>
          <a:xfrm>
            <a:off x="9882188" y="1978251"/>
            <a:ext cx="0" cy="581985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6" name="Номер слайда">
            <a:extLst>
              <a:ext uri="{FF2B5EF4-FFF2-40B4-BE49-F238E27FC236}">
                <a16:creationId xmlns:a16="http://schemas.microsoft.com/office/drawing/2014/main" id="{EE1B55FC-C125-C598-0474-64BA181E8C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9141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6190B899-F230-A4FB-328D-2B13E6A67F96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5" name="Полилиния 74">
            <a:extLst>
              <a:ext uri="{FF2B5EF4-FFF2-40B4-BE49-F238E27FC236}">
                <a16:creationId xmlns:a16="http://schemas.microsoft.com/office/drawing/2014/main" id="{34CE2FAE-6F75-F5E6-8270-C7583F41DFF9}"/>
              </a:ext>
            </a:extLst>
          </p:cNvPr>
          <p:cNvSpPr/>
          <p:nvPr/>
        </p:nvSpPr>
        <p:spPr>
          <a:xfrm>
            <a:off x="2030700" y="1978251"/>
            <a:ext cx="15737900" cy="6616937"/>
          </a:xfrm>
          <a:custGeom>
            <a:avLst/>
            <a:gdLst>
              <a:gd name="connsiteX0" fmla="*/ 0 w 14064342"/>
              <a:gd name="connsiteY0" fmla="*/ 0 h 6616937"/>
              <a:gd name="connsiteX1" fmla="*/ 658716 w 14064342"/>
              <a:gd name="connsiteY1" fmla="*/ 0 h 6616937"/>
              <a:gd name="connsiteX2" fmla="*/ 13405626 w 14064342"/>
              <a:gd name="connsiteY2" fmla="*/ 0 h 6616937"/>
              <a:gd name="connsiteX3" fmla="*/ 14064342 w 14064342"/>
              <a:gd name="connsiteY3" fmla="*/ 0 h 6616937"/>
              <a:gd name="connsiteX4" fmla="*/ 14064342 w 14064342"/>
              <a:gd name="connsiteY4" fmla="*/ 658716 h 6616937"/>
              <a:gd name="connsiteX5" fmla="*/ 14064342 w 14064342"/>
              <a:gd name="connsiteY5" fmla="*/ 4020216 h 6616937"/>
              <a:gd name="connsiteX6" fmla="*/ 14064342 w 14064342"/>
              <a:gd name="connsiteY6" fmla="*/ 5958221 h 6616937"/>
              <a:gd name="connsiteX7" fmla="*/ 13405626 w 14064342"/>
              <a:gd name="connsiteY7" fmla="*/ 6616937 h 6616937"/>
              <a:gd name="connsiteX8" fmla="*/ 658716 w 14064342"/>
              <a:gd name="connsiteY8" fmla="*/ 6616937 h 6616937"/>
              <a:gd name="connsiteX9" fmla="*/ 0 w 14064342"/>
              <a:gd name="connsiteY9" fmla="*/ 5958221 h 6616937"/>
              <a:gd name="connsiteX10" fmla="*/ 0 w 14064342"/>
              <a:gd name="connsiteY10" fmla="*/ 4020216 h 6616937"/>
              <a:gd name="connsiteX11" fmla="*/ 0 w 14064342"/>
              <a:gd name="connsiteY11" fmla="*/ 658716 h 6616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064342" h="6616937">
                <a:moveTo>
                  <a:pt x="0" y="0"/>
                </a:moveTo>
                <a:lnTo>
                  <a:pt x="658716" y="0"/>
                </a:lnTo>
                <a:lnTo>
                  <a:pt x="13405626" y="0"/>
                </a:lnTo>
                <a:lnTo>
                  <a:pt x="14064342" y="0"/>
                </a:lnTo>
                <a:lnTo>
                  <a:pt x="14064342" y="658716"/>
                </a:lnTo>
                <a:lnTo>
                  <a:pt x="14064342" y="4020216"/>
                </a:lnTo>
                <a:lnTo>
                  <a:pt x="14064342" y="5958221"/>
                </a:lnTo>
                <a:cubicBezTo>
                  <a:pt x="14064342" y="6322020"/>
                  <a:pt x="13769425" y="6616937"/>
                  <a:pt x="13405626" y="6616937"/>
                </a:cubicBezTo>
                <a:lnTo>
                  <a:pt x="658716" y="6616937"/>
                </a:lnTo>
                <a:cubicBezTo>
                  <a:pt x="294917" y="6616937"/>
                  <a:pt x="0" y="6322020"/>
                  <a:pt x="0" y="5958221"/>
                </a:cubicBezTo>
                <a:lnTo>
                  <a:pt x="0" y="4020216"/>
                </a:lnTo>
                <a:lnTo>
                  <a:pt x="0" y="658716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DC074C93-3468-ADA9-28D6-B29E215CE25A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#3</a:t>
            </a: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. Сравнить аудио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80B2ACD-976F-69BF-EDE1-5084D98BA8F2}"/>
              </a:ext>
            </a:extLst>
          </p:cNvPr>
          <p:cNvSpPr/>
          <p:nvPr/>
        </p:nvSpPr>
        <p:spPr>
          <a:xfrm>
            <a:off x="3049928" y="2320405"/>
            <a:ext cx="3662575" cy="1109069"/>
          </a:xfrm>
          <a:prstGeom prst="roundRect">
            <a:avLst>
              <a:gd name="adj" fmla="val 36500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A516BD-072C-862A-06F1-51F631EC01E6}"/>
              </a:ext>
            </a:extLst>
          </p:cNvPr>
          <p:cNvSpPr txBox="1"/>
          <p:nvPr/>
        </p:nvSpPr>
        <p:spPr>
          <a:xfrm>
            <a:off x="3495356" y="2659494"/>
            <a:ext cx="277171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Аудио-референс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15" name="Соединительная линия уступом 14">
            <a:extLst>
              <a:ext uri="{FF2B5EF4-FFF2-40B4-BE49-F238E27FC236}">
                <a16:creationId xmlns:a16="http://schemas.microsoft.com/office/drawing/2014/main" id="{38C48545-9244-E0B8-C09B-CE5E5CE46E52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6712503" y="2874940"/>
            <a:ext cx="1693196" cy="1415844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96503EBC-D092-CF86-A1E5-D3E6E9A39020}"/>
              </a:ext>
            </a:extLst>
          </p:cNvPr>
          <p:cNvSpPr/>
          <p:nvPr/>
        </p:nvSpPr>
        <p:spPr>
          <a:xfrm>
            <a:off x="13231019" y="2320405"/>
            <a:ext cx="3662575" cy="1109069"/>
          </a:xfrm>
          <a:prstGeom prst="roundRect">
            <a:avLst>
              <a:gd name="adj" fmla="val 36500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3FDB32-265A-022B-868E-126FAF4885F7}"/>
              </a:ext>
            </a:extLst>
          </p:cNvPr>
          <p:cNvSpPr txBox="1"/>
          <p:nvPr/>
        </p:nvSpPr>
        <p:spPr>
          <a:xfrm>
            <a:off x="13676448" y="2659494"/>
            <a:ext cx="277171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Аудио-кандидат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95D318C7-FCFB-9064-BA8E-C6F7E8BAFD05}"/>
              </a:ext>
            </a:extLst>
          </p:cNvPr>
          <p:cNvSpPr/>
          <p:nvPr/>
        </p:nvSpPr>
        <p:spPr>
          <a:xfrm>
            <a:off x="8413311" y="2320405"/>
            <a:ext cx="3662575" cy="3964318"/>
          </a:xfrm>
          <a:prstGeom prst="roundRect">
            <a:avLst>
              <a:gd name="adj" fmla="val 12062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38194B-62D8-4B27-1530-A2B4E4E6787F}"/>
              </a:ext>
            </a:extLst>
          </p:cNvPr>
          <p:cNvSpPr txBox="1"/>
          <p:nvPr/>
        </p:nvSpPr>
        <p:spPr>
          <a:xfrm>
            <a:off x="8721917" y="2618892"/>
            <a:ext cx="3045363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Какой-то алгоритм сравнения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38" name="Соединительная линия уступом 37">
            <a:extLst>
              <a:ext uri="{FF2B5EF4-FFF2-40B4-BE49-F238E27FC236}">
                <a16:creationId xmlns:a16="http://schemas.microsoft.com/office/drawing/2014/main" id="{49BBD2BD-0489-CB5D-F5DD-A300CC8C0111}"/>
              </a:ext>
            </a:extLst>
          </p:cNvPr>
          <p:cNvCxnSpPr>
            <a:cxnSpLocks/>
            <a:stCxn id="17" idx="1"/>
            <a:endCxn id="33" idx="3"/>
          </p:cNvCxnSpPr>
          <p:nvPr/>
        </p:nvCxnSpPr>
        <p:spPr>
          <a:xfrm rot="10800000" flipV="1">
            <a:off x="12075887" y="2874940"/>
            <a:ext cx="1155133" cy="1427624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93F1FA41-49D9-5F55-9663-D09AF34D7EBD}"/>
              </a:ext>
            </a:extLst>
          </p:cNvPr>
          <p:cNvSpPr/>
          <p:nvPr/>
        </p:nvSpPr>
        <p:spPr>
          <a:xfrm>
            <a:off x="7823630" y="7054967"/>
            <a:ext cx="4845448" cy="1109069"/>
          </a:xfrm>
          <a:prstGeom prst="roundRect">
            <a:avLst>
              <a:gd name="adj" fmla="val 36500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3022C4B-11DC-52AE-9E35-EAE46A7F967C}"/>
              </a:ext>
            </a:extLst>
          </p:cNvPr>
          <p:cNvSpPr txBox="1"/>
          <p:nvPr/>
        </p:nvSpPr>
        <p:spPr>
          <a:xfrm>
            <a:off x="8221195" y="7394324"/>
            <a:ext cx="40238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Различны на столько-то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29DCCE05-1154-7AB3-3616-5C29381EB420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10246354" y="8164036"/>
            <a:ext cx="0" cy="2276952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Соединительная линия уступом 65">
            <a:extLst>
              <a:ext uri="{FF2B5EF4-FFF2-40B4-BE49-F238E27FC236}">
                <a16:creationId xmlns:a16="http://schemas.microsoft.com/office/drawing/2014/main" id="{49363E87-099E-E4CA-0709-CB4D6D6B1F5D}"/>
              </a:ext>
            </a:extLst>
          </p:cNvPr>
          <p:cNvCxnSpPr>
            <a:cxnSpLocks/>
            <a:stCxn id="33" idx="2"/>
            <a:endCxn id="46" idx="0"/>
          </p:cNvCxnSpPr>
          <p:nvPr/>
        </p:nvCxnSpPr>
        <p:spPr>
          <a:xfrm rot="16200000" flipH="1">
            <a:off x="9860354" y="6668967"/>
            <a:ext cx="770244" cy="1755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B43DC15-22C7-1B8C-71A1-F88CDD15F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0550" y="3634319"/>
            <a:ext cx="1788097" cy="1788097"/>
          </a:xfrm>
          <a:prstGeom prst="roundRect">
            <a:avLst>
              <a:gd name="adj" fmla="val 12220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ECD9E5-1B97-C809-A78A-4B9A95C75136}"/>
              </a:ext>
            </a:extLst>
          </p:cNvPr>
          <p:cNvSpPr txBox="1"/>
          <p:nvPr/>
        </p:nvSpPr>
        <p:spPr>
          <a:xfrm>
            <a:off x="8721917" y="5638126"/>
            <a:ext cx="304536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СРАВНИВАЙТЕС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">
            <a:extLst>
              <a:ext uri="{FF2B5EF4-FFF2-40B4-BE49-F238E27FC236}">
                <a16:creationId xmlns:a16="http://schemas.microsoft.com/office/drawing/2014/main" id="{E0B2AF1A-A012-D2C8-D20A-80AA4B60EA2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36071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ACCEA1F1-98AE-344A-FABB-D57E5CF302F0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5" name="Полилиния 74">
            <a:extLst>
              <a:ext uri="{FF2B5EF4-FFF2-40B4-BE49-F238E27FC236}">
                <a16:creationId xmlns:a16="http://schemas.microsoft.com/office/drawing/2014/main" id="{34CE2FAE-6F75-F5E6-8270-C7583F41DFF9}"/>
              </a:ext>
            </a:extLst>
          </p:cNvPr>
          <p:cNvSpPr/>
          <p:nvPr/>
        </p:nvSpPr>
        <p:spPr>
          <a:xfrm>
            <a:off x="2867479" y="1978252"/>
            <a:ext cx="14064342" cy="6211592"/>
          </a:xfrm>
          <a:custGeom>
            <a:avLst/>
            <a:gdLst>
              <a:gd name="connsiteX0" fmla="*/ 0 w 14064342"/>
              <a:gd name="connsiteY0" fmla="*/ 0 h 6616937"/>
              <a:gd name="connsiteX1" fmla="*/ 658716 w 14064342"/>
              <a:gd name="connsiteY1" fmla="*/ 0 h 6616937"/>
              <a:gd name="connsiteX2" fmla="*/ 13405626 w 14064342"/>
              <a:gd name="connsiteY2" fmla="*/ 0 h 6616937"/>
              <a:gd name="connsiteX3" fmla="*/ 14064342 w 14064342"/>
              <a:gd name="connsiteY3" fmla="*/ 0 h 6616937"/>
              <a:gd name="connsiteX4" fmla="*/ 14064342 w 14064342"/>
              <a:gd name="connsiteY4" fmla="*/ 658716 h 6616937"/>
              <a:gd name="connsiteX5" fmla="*/ 14064342 w 14064342"/>
              <a:gd name="connsiteY5" fmla="*/ 4020216 h 6616937"/>
              <a:gd name="connsiteX6" fmla="*/ 14064342 w 14064342"/>
              <a:gd name="connsiteY6" fmla="*/ 5958221 h 6616937"/>
              <a:gd name="connsiteX7" fmla="*/ 13405626 w 14064342"/>
              <a:gd name="connsiteY7" fmla="*/ 6616937 h 6616937"/>
              <a:gd name="connsiteX8" fmla="*/ 658716 w 14064342"/>
              <a:gd name="connsiteY8" fmla="*/ 6616937 h 6616937"/>
              <a:gd name="connsiteX9" fmla="*/ 0 w 14064342"/>
              <a:gd name="connsiteY9" fmla="*/ 5958221 h 6616937"/>
              <a:gd name="connsiteX10" fmla="*/ 0 w 14064342"/>
              <a:gd name="connsiteY10" fmla="*/ 4020216 h 6616937"/>
              <a:gd name="connsiteX11" fmla="*/ 0 w 14064342"/>
              <a:gd name="connsiteY11" fmla="*/ 658716 h 6616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064342" h="6616937">
                <a:moveTo>
                  <a:pt x="0" y="0"/>
                </a:moveTo>
                <a:lnTo>
                  <a:pt x="658716" y="0"/>
                </a:lnTo>
                <a:lnTo>
                  <a:pt x="13405626" y="0"/>
                </a:lnTo>
                <a:lnTo>
                  <a:pt x="14064342" y="0"/>
                </a:lnTo>
                <a:lnTo>
                  <a:pt x="14064342" y="658716"/>
                </a:lnTo>
                <a:lnTo>
                  <a:pt x="14064342" y="4020216"/>
                </a:lnTo>
                <a:lnTo>
                  <a:pt x="14064342" y="5958221"/>
                </a:lnTo>
                <a:cubicBezTo>
                  <a:pt x="14064342" y="6322020"/>
                  <a:pt x="13769425" y="6616937"/>
                  <a:pt x="13405626" y="6616937"/>
                </a:cubicBezTo>
                <a:lnTo>
                  <a:pt x="658716" y="6616937"/>
                </a:lnTo>
                <a:cubicBezTo>
                  <a:pt x="294917" y="6616937"/>
                  <a:pt x="0" y="6322020"/>
                  <a:pt x="0" y="5958221"/>
                </a:cubicBezTo>
                <a:lnTo>
                  <a:pt x="0" y="4020216"/>
                </a:lnTo>
                <a:lnTo>
                  <a:pt x="0" y="658716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DC074C93-3468-ADA9-28D6-B29E215CE25A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#</a:t>
            </a: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4. </a:t>
            </a:r>
            <a:r>
              <a:rPr lang="ru-RU" sz="6000" b="1" dirty="0" err="1">
                <a:solidFill>
                  <a:schemeClr val="bg1"/>
                </a:solidFill>
                <a:latin typeface="Tinkoff Sans" panose="02000506050000020004" pitchFamily="2" charset="0"/>
              </a:rPr>
              <a:t>Трешхолд</a:t>
            </a: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78C9BB6-654B-6B0B-C9B0-194B876238FA}"/>
              </a:ext>
            </a:extLst>
          </p:cNvPr>
          <p:cNvGrpSpPr/>
          <p:nvPr/>
        </p:nvGrpSpPr>
        <p:grpSpPr>
          <a:xfrm>
            <a:off x="3958128" y="6710411"/>
            <a:ext cx="4845448" cy="1109069"/>
            <a:chOff x="4115952" y="7054967"/>
            <a:chExt cx="4845448" cy="1109069"/>
          </a:xfrm>
        </p:grpSpPr>
        <p:sp>
          <p:nvSpPr>
            <p:cNvPr id="44" name="Скругленный прямоугольник 43">
              <a:extLst>
                <a:ext uri="{FF2B5EF4-FFF2-40B4-BE49-F238E27FC236}">
                  <a16:creationId xmlns:a16="http://schemas.microsoft.com/office/drawing/2014/main" id="{9A1ED36F-0709-62C2-BA85-D280AE145A7D}"/>
                </a:ext>
              </a:extLst>
            </p:cNvPr>
            <p:cNvSpPr/>
            <p:nvPr/>
          </p:nvSpPr>
          <p:spPr>
            <a:xfrm>
              <a:off x="4115952" y="7054967"/>
              <a:ext cx="4845448" cy="1109069"/>
            </a:xfrm>
            <a:prstGeom prst="roundRect">
              <a:avLst>
                <a:gd name="adj" fmla="val 36500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A33065-FBCA-74A1-CF9D-1E3AE0A9D0D1}"/>
                </a:ext>
              </a:extLst>
            </p:cNvPr>
            <p:cNvSpPr txBox="1"/>
            <p:nvPr/>
          </p:nvSpPr>
          <p:spPr>
            <a:xfrm>
              <a:off x="4814829" y="7394056"/>
              <a:ext cx="3459374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Различие </a:t>
              </a:r>
              <a:r>
                <a:rPr lang="en-US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&lt; </a:t>
              </a:r>
              <a:r>
                <a:rPr lang="ru-RU" sz="2800" dirty="0" err="1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трешхолд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5E35EA6-3641-02E2-9F76-CD1F6F5B9C75}"/>
              </a:ext>
            </a:extLst>
          </p:cNvPr>
          <p:cNvGrpSpPr/>
          <p:nvPr/>
        </p:nvGrpSpPr>
        <p:grpSpPr>
          <a:xfrm>
            <a:off x="10995725" y="6710411"/>
            <a:ext cx="4845448" cy="1109069"/>
            <a:chOff x="11153549" y="7054967"/>
            <a:chExt cx="4845448" cy="1109069"/>
          </a:xfrm>
        </p:grpSpPr>
        <p:sp>
          <p:nvSpPr>
            <p:cNvPr id="46" name="Скругленный прямоугольник 45">
              <a:extLst>
                <a:ext uri="{FF2B5EF4-FFF2-40B4-BE49-F238E27FC236}">
                  <a16:creationId xmlns:a16="http://schemas.microsoft.com/office/drawing/2014/main" id="{93F1FA41-49D9-5F55-9663-D09AF34D7EBD}"/>
                </a:ext>
              </a:extLst>
            </p:cNvPr>
            <p:cNvSpPr/>
            <p:nvPr/>
          </p:nvSpPr>
          <p:spPr>
            <a:xfrm>
              <a:off x="11153549" y="7054967"/>
              <a:ext cx="4845448" cy="1109069"/>
            </a:xfrm>
            <a:prstGeom prst="roundRect">
              <a:avLst>
                <a:gd name="adj" fmla="val 36500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3022C4B-11DC-52AE-9E35-EAE46A7F967C}"/>
                </a:ext>
              </a:extLst>
            </p:cNvPr>
            <p:cNvSpPr txBox="1"/>
            <p:nvPr/>
          </p:nvSpPr>
          <p:spPr>
            <a:xfrm>
              <a:off x="11867711" y="7394056"/>
              <a:ext cx="3459374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Различие </a:t>
              </a:r>
              <a:r>
                <a:rPr lang="en-US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&gt; </a:t>
              </a:r>
              <a:r>
                <a:rPr lang="ru-RU" sz="2800" dirty="0" err="1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трешхолд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18C3C47-0F1C-405A-8C36-709DE64BD20F}"/>
              </a:ext>
            </a:extLst>
          </p:cNvPr>
          <p:cNvGrpSpPr/>
          <p:nvPr/>
        </p:nvGrpSpPr>
        <p:grpSpPr>
          <a:xfrm>
            <a:off x="4353622" y="8610807"/>
            <a:ext cx="4054460" cy="1109069"/>
            <a:chOff x="4511446" y="8934281"/>
            <a:chExt cx="4054460" cy="1109069"/>
          </a:xfrm>
        </p:grpSpPr>
        <p:sp>
          <p:nvSpPr>
            <p:cNvPr id="48" name="Скругленный прямоугольник 47">
              <a:extLst>
                <a:ext uri="{FF2B5EF4-FFF2-40B4-BE49-F238E27FC236}">
                  <a16:creationId xmlns:a16="http://schemas.microsoft.com/office/drawing/2014/main" id="{EDEF6B22-7EC1-8EE5-ABB2-DB43E74EADF2}"/>
                </a:ext>
              </a:extLst>
            </p:cNvPr>
            <p:cNvSpPr/>
            <p:nvPr/>
          </p:nvSpPr>
          <p:spPr>
            <a:xfrm>
              <a:off x="4511446" y="8934281"/>
              <a:ext cx="4054460" cy="1109069"/>
            </a:xfrm>
            <a:prstGeom prst="roundRect">
              <a:avLst>
                <a:gd name="adj" fmla="val 36500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E707BB3-21CD-5244-BFE0-06204F595279}"/>
                </a:ext>
              </a:extLst>
            </p:cNvPr>
            <p:cNvSpPr txBox="1"/>
            <p:nvPr/>
          </p:nvSpPr>
          <p:spPr>
            <a:xfrm>
              <a:off x="4814829" y="9057926"/>
              <a:ext cx="3459374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Тест прошел, </a:t>
              </a:r>
              <a:b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</a:br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ничего не делаем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5277313-D473-4B5F-8D33-91FF0F3D0735}"/>
              </a:ext>
            </a:extLst>
          </p:cNvPr>
          <p:cNvGrpSpPr/>
          <p:nvPr/>
        </p:nvGrpSpPr>
        <p:grpSpPr>
          <a:xfrm>
            <a:off x="11377885" y="8610807"/>
            <a:ext cx="4054460" cy="1109069"/>
            <a:chOff x="11562911" y="8934281"/>
            <a:chExt cx="4054460" cy="1109069"/>
          </a:xfrm>
        </p:grpSpPr>
        <p:sp>
          <p:nvSpPr>
            <p:cNvPr id="50" name="Скругленный прямоугольник 49">
              <a:extLst>
                <a:ext uri="{FF2B5EF4-FFF2-40B4-BE49-F238E27FC236}">
                  <a16:creationId xmlns:a16="http://schemas.microsoft.com/office/drawing/2014/main" id="{6C9B845A-8E66-552C-12FA-851F367C4822}"/>
                </a:ext>
              </a:extLst>
            </p:cNvPr>
            <p:cNvSpPr/>
            <p:nvPr/>
          </p:nvSpPr>
          <p:spPr>
            <a:xfrm>
              <a:off x="11562911" y="8934281"/>
              <a:ext cx="4054460" cy="1109069"/>
            </a:xfrm>
            <a:prstGeom prst="roundRect">
              <a:avLst>
                <a:gd name="adj" fmla="val 36500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E5F5AD8-A3D6-B335-6869-A2DC14EDEB0F}"/>
                </a:ext>
              </a:extLst>
            </p:cNvPr>
            <p:cNvSpPr txBox="1"/>
            <p:nvPr/>
          </p:nvSpPr>
          <p:spPr>
            <a:xfrm>
              <a:off x="11867711" y="9273370"/>
              <a:ext cx="3459374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Тест упал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0A87B554-C819-5BBA-7C71-478A8BD9F76E}"/>
              </a:ext>
            </a:extLst>
          </p:cNvPr>
          <p:cNvCxnSpPr>
            <a:cxnSpLocks/>
            <a:stCxn id="44" idx="2"/>
            <a:endCxn id="48" idx="0"/>
          </p:cNvCxnSpPr>
          <p:nvPr/>
        </p:nvCxnSpPr>
        <p:spPr>
          <a:xfrm>
            <a:off x="6380852" y="7819480"/>
            <a:ext cx="0" cy="791327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29DCCE05-1154-7AB3-3616-5C29381EB420}"/>
              </a:ext>
            </a:extLst>
          </p:cNvPr>
          <p:cNvCxnSpPr>
            <a:cxnSpLocks/>
            <a:stCxn id="46" idx="2"/>
            <a:endCxn id="50" idx="0"/>
          </p:cNvCxnSpPr>
          <p:nvPr/>
        </p:nvCxnSpPr>
        <p:spPr>
          <a:xfrm flipH="1">
            <a:off x="13405115" y="7819480"/>
            <a:ext cx="13334" cy="791327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3" name="Соединительная линия уступом 62">
            <a:extLst>
              <a:ext uri="{FF2B5EF4-FFF2-40B4-BE49-F238E27FC236}">
                <a16:creationId xmlns:a16="http://schemas.microsoft.com/office/drawing/2014/main" id="{CA3FB94B-E7DF-1368-74B1-C9259989E9E1}"/>
              </a:ext>
            </a:extLst>
          </p:cNvPr>
          <p:cNvCxnSpPr>
            <a:cxnSpLocks/>
            <a:endCxn id="44" idx="0"/>
          </p:cNvCxnSpPr>
          <p:nvPr/>
        </p:nvCxnSpPr>
        <p:spPr>
          <a:xfrm rot="10800000" flipV="1">
            <a:off x="6380852" y="4433183"/>
            <a:ext cx="3715188" cy="2277227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Соединительная линия уступом 65">
            <a:extLst>
              <a:ext uri="{FF2B5EF4-FFF2-40B4-BE49-F238E27FC236}">
                <a16:creationId xmlns:a16="http://schemas.microsoft.com/office/drawing/2014/main" id="{49363E87-099E-E4CA-0709-CB4D6D6B1F5D}"/>
              </a:ext>
            </a:extLst>
          </p:cNvPr>
          <p:cNvCxnSpPr>
            <a:cxnSpLocks/>
            <a:endCxn id="46" idx="0"/>
          </p:cNvCxnSpPr>
          <p:nvPr/>
        </p:nvCxnSpPr>
        <p:spPr>
          <a:xfrm>
            <a:off x="9944952" y="4433184"/>
            <a:ext cx="3473497" cy="2277227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Прямая со стрелкой 71">
            <a:extLst>
              <a:ext uri="{FF2B5EF4-FFF2-40B4-BE49-F238E27FC236}">
                <a16:creationId xmlns:a16="http://schemas.microsoft.com/office/drawing/2014/main" id="{5B1F6772-F6A8-9C00-D590-443EC9DF9CE1}"/>
              </a:ext>
            </a:extLst>
          </p:cNvPr>
          <p:cNvCxnSpPr>
            <a:cxnSpLocks/>
          </p:cNvCxnSpPr>
          <p:nvPr/>
        </p:nvCxnSpPr>
        <p:spPr>
          <a:xfrm>
            <a:off x="13425112" y="9719876"/>
            <a:ext cx="0" cy="721112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Прямая со стрелкой 25">
            <a:extLst>
              <a:ext uri="{FF2B5EF4-FFF2-40B4-BE49-F238E27FC236}">
                <a16:creationId xmlns:a16="http://schemas.microsoft.com/office/drawing/2014/main" id="{E10A173F-04C0-41AE-79AF-4BDC91F431DD}"/>
              </a:ext>
            </a:extLst>
          </p:cNvPr>
          <p:cNvCxnSpPr>
            <a:cxnSpLocks/>
          </p:cNvCxnSpPr>
          <p:nvPr/>
        </p:nvCxnSpPr>
        <p:spPr>
          <a:xfrm>
            <a:off x="9906140" y="3576952"/>
            <a:ext cx="0" cy="856231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non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C1C2C93F-4A08-7882-EDAC-D1C32AD07D62}"/>
              </a:ext>
            </a:extLst>
          </p:cNvPr>
          <p:cNvGrpSpPr/>
          <p:nvPr/>
        </p:nvGrpSpPr>
        <p:grpSpPr>
          <a:xfrm>
            <a:off x="7476926" y="2467883"/>
            <a:ext cx="4845448" cy="1109069"/>
            <a:chOff x="7823630" y="2467883"/>
            <a:chExt cx="4845448" cy="1109069"/>
          </a:xfrm>
        </p:grpSpPr>
        <p:sp>
          <p:nvSpPr>
            <p:cNvPr id="8" name="Скругленный прямоугольник 7">
              <a:extLst>
                <a:ext uri="{FF2B5EF4-FFF2-40B4-BE49-F238E27FC236}">
                  <a16:creationId xmlns:a16="http://schemas.microsoft.com/office/drawing/2014/main" id="{4DEEE5A0-28F8-6C15-2FC7-09E8E8B75C60}"/>
                </a:ext>
              </a:extLst>
            </p:cNvPr>
            <p:cNvSpPr/>
            <p:nvPr/>
          </p:nvSpPr>
          <p:spPr>
            <a:xfrm>
              <a:off x="7823630" y="2467883"/>
              <a:ext cx="4845448" cy="1109069"/>
            </a:xfrm>
            <a:prstGeom prst="roundRect">
              <a:avLst>
                <a:gd name="adj" fmla="val 36500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DFE0F34-E4BB-18AA-AA17-C02070A8AE0D}"/>
                </a:ext>
              </a:extLst>
            </p:cNvPr>
            <p:cNvSpPr txBox="1"/>
            <p:nvPr/>
          </p:nvSpPr>
          <p:spPr>
            <a:xfrm>
              <a:off x="8221195" y="2807240"/>
              <a:ext cx="402385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Различны на столько-то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1AE38EBB-6706-51F3-1C2D-43BC463C9AB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7733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3D880A17-C6CC-A3E9-0204-84DADF1248D5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DC074C93-3468-ADA9-28D6-B29E215CE25A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en-US" sz="6000" b="1" dirty="0">
                <a:solidFill>
                  <a:schemeClr val="tx1"/>
                </a:solidFill>
                <a:latin typeface="Tinkoff Sans" panose="02000506050000020004" pitchFamily="2" charset="0"/>
              </a:rPr>
              <a:t>#</a:t>
            </a:r>
            <a:r>
              <a:rPr lang="ru-RU" sz="6000" b="1" dirty="0">
                <a:solidFill>
                  <a:schemeClr val="tx1"/>
                </a:solidFill>
                <a:latin typeface="Tinkoff Sans" panose="02000506050000020004" pitchFamily="2" charset="0"/>
              </a:rPr>
              <a:t>5. Разбор упавшего теста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1879F0-BA7B-7899-7D3B-963EAD05D5B9}"/>
              </a:ext>
            </a:extLst>
          </p:cNvPr>
          <p:cNvSpPr txBox="1"/>
          <p:nvPr/>
        </p:nvSpPr>
        <p:spPr>
          <a:xfrm>
            <a:off x="5892427" y="2150208"/>
            <a:ext cx="8014446" cy="8294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44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Оцениваем аудио</a:t>
            </a:r>
            <a:endParaRPr lang="en-US" sz="44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48E498E-FE2D-4F45-5AA4-47D62C705F04}"/>
              </a:ext>
            </a:extLst>
          </p:cNvPr>
          <p:cNvSpPr/>
          <p:nvPr/>
        </p:nvSpPr>
        <p:spPr>
          <a:xfrm>
            <a:off x="4716955" y="4771225"/>
            <a:ext cx="3350163" cy="1949675"/>
          </a:xfrm>
          <a:prstGeom prst="roundRect">
            <a:avLst>
              <a:gd name="adj" fmla="val 2215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AB7CC6-7F61-B2E8-345F-32BFF9F05EF5}"/>
              </a:ext>
            </a:extLst>
          </p:cNvPr>
          <p:cNvSpPr txBox="1"/>
          <p:nvPr/>
        </p:nvSpPr>
        <p:spPr>
          <a:xfrm>
            <a:off x="4920635" y="5091734"/>
            <a:ext cx="2942801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Кандидат действительно стал хуже звучать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6A729433-F7DA-E71D-7AE4-180B1B4F2528}"/>
              </a:ext>
            </a:extLst>
          </p:cNvPr>
          <p:cNvSpPr/>
          <p:nvPr/>
        </p:nvSpPr>
        <p:spPr>
          <a:xfrm>
            <a:off x="4716955" y="7627522"/>
            <a:ext cx="3350163" cy="1949675"/>
          </a:xfrm>
          <a:prstGeom prst="roundRect">
            <a:avLst>
              <a:gd name="adj" fmla="val 2215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C572FF-E741-8675-B48C-8A9473AE9BF3}"/>
              </a:ext>
            </a:extLst>
          </p:cNvPr>
          <p:cNvSpPr txBox="1"/>
          <p:nvPr/>
        </p:nvSpPr>
        <p:spPr>
          <a:xfrm>
            <a:off x="5021755" y="7964026"/>
            <a:ext cx="2771717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Тест нашел баг, нужно менять код продукта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5CB2D0B2-F7B9-CE90-4DAE-82829D2A3CB2}"/>
              </a:ext>
            </a:extLst>
          </p:cNvPr>
          <p:cNvSpPr/>
          <p:nvPr/>
        </p:nvSpPr>
        <p:spPr>
          <a:xfrm>
            <a:off x="11732185" y="4771225"/>
            <a:ext cx="3350163" cy="1949675"/>
          </a:xfrm>
          <a:prstGeom prst="roundRect">
            <a:avLst>
              <a:gd name="adj" fmla="val 2215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FE1F43-5DCA-7547-F62B-519695EBC116}"/>
              </a:ext>
            </a:extLst>
          </p:cNvPr>
          <p:cNvSpPr txBox="1"/>
          <p:nvPr/>
        </p:nvSpPr>
        <p:spPr>
          <a:xfrm>
            <a:off x="12036985" y="5091734"/>
            <a:ext cx="2771717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Аудио </a:t>
            </a:r>
            <a:b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не изменилось </a:t>
            </a:r>
            <a:b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или стало лучше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54128F3B-CC55-7DBE-3E95-9E9FA91E0ACC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6392037" y="6720900"/>
            <a:ext cx="0" cy="906622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Соединительная линия уступом 18">
            <a:extLst>
              <a:ext uri="{FF2B5EF4-FFF2-40B4-BE49-F238E27FC236}">
                <a16:creationId xmlns:a16="http://schemas.microsoft.com/office/drawing/2014/main" id="{5559E0E3-2038-96FB-07B4-22D76212444A}"/>
              </a:ext>
            </a:extLst>
          </p:cNvPr>
          <p:cNvCxnSpPr>
            <a:cxnSpLocks/>
            <a:endCxn id="9" idx="0"/>
          </p:cNvCxnSpPr>
          <p:nvPr/>
        </p:nvCxnSpPr>
        <p:spPr>
          <a:xfrm rot="5400000">
            <a:off x="7336044" y="2207617"/>
            <a:ext cx="1619601" cy="3507614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Соединительная линия уступом 21">
            <a:extLst>
              <a:ext uri="{FF2B5EF4-FFF2-40B4-BE49-F238E27FC236}">
                <a16:creationId xmlns:a16="http://schemas.microsoft.com/office/drawing/2014/main" id="{EEE970AB-8A7F-4CBD-41CD-9296F4E2EFC1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843658" y="2207619"/>
            <a:ext cx="1619601" cy="3507614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" name="Прямая со стрелкой 14">
            <a:extLst>
              <a:ext uri="{FF2B5EF4-FFF2-40B4-BE49-F238E27FC236}">
                <a16:creationId xmlns:a16="http://schemas.microsoft.com/office/drawing/2014/main" id="{916A881C-6595-3A59-24EF-8CC5A937F870}"/>
              </a:ext>
            </a:extLst>
          </p:cNvPr>
          <p:cNvCxnSpPr>
            <a:cxnSpLocks/>
          </p:cNvCxnSpPr>
          <p:nvPr/>
        </p:nvCxnSpPr>
        <p:spPr>
          <a:xfrm flipH="1">
            <a:off x="13407265" y="6720900"/>
            <a:ext cx="1" cy="3720088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Номер слайда">
            <a:extLst>
              <a:ext uri="{FF2B5EF4-FFF2-40B4-BE49-F238E27FC236}">
                <a16:creationId xmlns:a16="http://schemas.microsoft.com/office/drawing/2014/main" id="{BB2654E5-CF5B-FEAB-812B-2BA60531805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7093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6A6F7D22-537F-F357-D3F7-E5760F6028E0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DC074C93-3468-ADA9-28D6-B29E215CE25A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en-US" sz="6000" b="1" dirty="0">
                <a:solidFill>
                  <a:schemeClr val="tx1"/>
                </a:solidFill>
                <a:latin typeface="Tinkoff Sans" panose="02000506050000020004" pitchFamily="2" charset="0"/>
              </a:rPr>
              <a:t>#</a:t>
            </a:r>
            <a:r>
              <a:rPr lang="ru-RU" sz="6000" b="1" dirty="0">
                <a:solidFill>
                  <a:schemeClr val="tx1"/>
                </a:solidFill>
                <a:latin typeface="Tinkoff Sans" panose="02000506050000020004" pitchFamily="2" charset="0"/>
              </a:rPr>
              <a:t>6. Замена референса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CA81A126-C289-5AD3-5F16-ACEFACE626B6}"/>
              </a:ext>
            </a:extLst>
          </p:cNvPr>
          <p:cNvSpPr/>
          <p:nvPr/>
        </p:nvSpPr>
        <p:spPr>
          <a:xfrm>
            <a:off x="8756788" y="3995988"/>
            <a:ext cx="2307790" cy="1143377"/>
          </a:xfrm>
          <a:prstGeom prst="roundRect">
            <a:avLst>
              <a:gd name="adj" fmla="val 35326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0BD95B-C87D-CCBC-5121-A93540A5A222}"/>
              </a:ext>
            </a:extLst>
          </p:cNvPr>
          <p:cNvSpPr txBox="1"/>
          <p:nvPr/>
        </p:nvSpPr>
        <p:spPr>
          <a:xfrm>
            <a:off x="9135099" y="4352233"/>
            <a:ext cx="155116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Скрипт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28D7626-D4ED-F83A-80F3-5517ADABB4C1}"/>
              </a:ext>
            </a:extLst>
          </p:cNvPr>
          <p:cNvSpPr/>
          <p:nvPr/>
        </p:nvSpPr>
        <p:spPr>
          <a:xfrm>
            <a:off x="2650435" y="6488077"/>
            <a:ext cx="5352388" cy="1949675"/>
          </a:xfrm>
          <a:prstGeom prst="roundRect">
            <a:avLst>
              <a:gd name="adj" fmla="val 2215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AF092F-F502-7C1E-D00E-2956E14E2A5D}"/>
              </a:ext>
            </a:extLst>
          </p:cNvPr>
          <p:cNvSpPr txBox="1"/>
          <p:nvPr/>
        </p:nvSpPr>
        <p:spPr>
          <a:xfrm>
            <a:off x="3109520" y="6778055"/>
            <a:ext cx="4434218" cy="13696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Кандидат, полученный </a:t>
            </a:r>
            <a:b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в ходе выполнения теста.</a:t>
            </a:r>
            <a:endParaRPr lang="ru-RU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Лежит локально на машине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995A88AA-0C2A-7667-F10C-CA4F91C36952}"/>
              </a:ext>
            </a:extLst>
          </p:cNvPr>
          <p:cNvSpPr/>
          <p:nvPr/>
        </p:nvSpPr>
        <p:spPr>
          <a:xfrm>
            <a:off x="11796478" y="6488077"/>
            <a:ext cx="5352387" cy="1949675"/>
          </a:xfrm>
          <a:prstGeom prst="roundRect">
            <a:avLst>
              <a:gd name="adj" fmla="val 2215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B62F78-B391-8C37-7CB3-69B722022EC3}"/>
              </a:ext>
            </a:extLst>
          </p:cNvPr>
          <p:cNvSpPr txBox="1"/>
          <p:nvPr/>
        </p:nvSpPr>
        <p:spPr>
          <a:xfrm>
            <a:off x="12255562" y="6755012"/>
            <a:ext cx="4434218" cy="13696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Кандидат загруженный.</a:t>
            </a:r>
            <a:endParaRPr lang="ru-RU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Лежит рядом с другими референсами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D97EC3-255D-06C9-667B-395EF8E7FFAB}"/>
              </a:ext>
            </a:extLst>
          </p:cNvPr>
          <p:cNvSpPr txBox="1"/>
          <p:nvPr/>
        </p:nvSpPr>
        <p:spPr>
          <a:xfrm>
            <a:off x="8448874" y="6827166"/>
            <a:ext cx="29015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Загружает куда-то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F0379E15-4CE7-0599-C98A-B3F647AB79EB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8002822" y="7462858"/>
            <a:ext cx="3793656" cy="57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Соединительная линия уступом 26">
            <a:extLst>
              <a:ext uri="{FF2B5EF4-FFF2-40B4-BE49-F238E27FC236}">
                <a16:creationId xmlns:a16="http://schemas.microsoft.com/office/drawing/2014/main" id="{205D999D-89FF-745D-7CA7-CEC93C30E22D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6081508" y="3812798"/>
            <a:ext cx="1920400" cy="3430158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Соединительная линия уступом 32">
            <a:extLst>
              <a:ext uri="{FF2B5EF4-FFF2-40B4-BE49-F238E27FC236}">
                <a16:creationId xmlns:a16="http://schemas.microsoft.com/office/drawing/2014/main" id="{F639484D-3E6A-F891-9C69-1CC19A745A56}"/>
              </a:ext>
            </a:extLst>
          </p:cNvPr>
          <p:cNvCxnSpPr>
            <a:cxnSpLocks/>
            <a:stCxn id="9" idx="3"/>
            <a:endCxn id="14" idx="0"/>
          </p:cNvCxnSpPr>
          <p:nvPr/>
        </p:nvCxnSpPr>
        <p:spPr>
          <a:xfrm>
            <a:off x="11064578" y="4567677"/>
            <a:ext cx="3408094" cy="1920400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8166187A-8124-D029-5BE2-5DBD809FBE4C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9910683" y="1978251"/>
            <a:ext cx="0" cy="2017737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Номер слайда">
            <a:extLst>
              <a:ext uri="{FF2B5EF4-FFF2-40B4-BE49-F238E27FC236}">
                <a16:creationId xmlns:a16="http://schemas.microsoft.com/office/drawing/2014/main" id="{FD22A608-F0FC-4267-312A-2A54D82BBCF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2733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CF75042-E5D9-68D6-065A-35C485E089B2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DC074C93-3468-ADA9-28D6-B29E215CE25A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#</a:t>
            </a: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7. Разные версии референсов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E6214270-563B-4D6A-B912-F2B47660E571}"/>
              </a:ext>
            </a:extLst>
          </p:cNvPr>
          <p:cNvGrpSpPr/>
          <p:nvPr/>
        </p:nvGrpSpPr>
        <p:grpSpPr>
          <a:xfrm>
            <a:off x="7009255" y="3325073"/>
            <a:ext cx="5780790" cy="1499466"/>
            <a:chOff x="6809653" y="4080596"/>
            <a:chExt cx="5780790" cy="1499466"/>
          </a:xfrm>
        </p:grpSpPr>
        <p:sp>
          <p:nvSpPr>
            <p:cNvPr id="12" name="Скругленный прямоугольник 11">
              <a:extLst>
                <a:ext uri="{FF2B5EF4-FFF2-40B4-BE49-F238E27FC236}">
                  <a16:creationId xmlns:a16="http://schemas.microsoft.com/office/drawing/2014/main" id="{A458E6DD-495C-D781-0609-0EB2328E7126}"/>
                </a:ext>
              </a:extLst>
            </p:cNvPr>
            <p:cNvSpPr/>
            <p:nvPr/>
          </p:nvSpPr>
          <p:spPr>
            <a:xfrm>
              <a:off x="6809653" y="4080596"/>
              <a:ext cx="5780790" cy="1499466"/>
            </a:xfrm>
            <a:prstGeom prst="roundRect">
              <a:avLst>
                <a:gd name="adj" fmla="val 26717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0992E0-C7CE-7517-F49A-5A4A3EA268CB}"/>
                </a:ext>
              </a:extLst>
            </p:cNvPr>
            <p:cNvSpPr txBox="1"/>
            <p:nvPr/>
          </p:nvSpPr>
          <p:spPr>
            <a:xfrm>
              <a:off x="7140656" y="4624869"/>
              <a:ext cx="5118784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Тесты берут разные версии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A26D343F-BDC2-2D84-1DCF-9A8DC1BFBCEC}"/>
              </a:ext>
            </a:extLst>
          </p:cNvPr>
          <p:cNvGrpSpPr/>
          <p:nvPr/>
        </p:nvGrpSpPr>
        <p:grpSpPr>
          <a:xfrm>
            <a:off x="5062095" y="6630903"/>
            <a:ext cx="2662792" cy="2699276"/>
            <a:chOff x="4555590" y="7001964"/>
            <a:chExt cx="2662792" cy="2699276"/>
          </a:xfrm>
        </p:grpSpPr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7C0CDCCD-4580-01E8-8BEB-6D0DA225E5B4}"/>
                </a:ext>
              </a:extLst>
            </p:cNvPr>
            <p:cNvGrpSpPr/>
            <p:nvPr/>
          </p:nvGrpSpPr>
          <p:grpSpPr>
            <a:xfrm>
              <a:off x="4555590" y="8201774"/>
              <a:ext cx="2662792" cy="1499466"/>
              <a:chOff x="4555590" y="8201774"/>
              <a:chExt cx="2662792" cy="1499466"/>
            </a:xfrm>
          </p:grpSpPr>
          <p:sp>
            <p:nvSpPr>
              <p:cNvPr id="15" name="Скругленный прямоугольник 14">
                <a:extLst>
                  <a:ext uri="{FF2B5EF4-FFF2-40B4-BE49-F238E27FC236}">
                    <a16:creationId xmlns:a16="http://schemas.microsoft.com/office/drawing/2014/main" id="{CD107BC8-E64B-B59B-0850-0685A4E22AFE}"/>
                  </a:ext>
                </a:extLst>
              </p:cNvPr>
              <p:cNvSpPr/>
              <p:nvPr/>
            </p:nvSpPr>
            <p:spPr>
              <a:xfrm>
                <a:off x="4555590" y="8201774"/>
                <a:ext cx="2662792" cy="1499466"/>
              </a:xfrm>
              <a:prstGeom prst="roundRect">
                <a:avLst>
                  <a:gd name="adj" fmla="val 22154"/>
                </a:avLst>
              </a:prstGeom>
              <a:solidFill>
                <a:schemeClr val="accent1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80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nkoff Sans Medium" panose="02000506050000020004" pitchFamily="2" charset="0"/>
                  <a:ea typeface="Tinkoff Sans Medium" panose="02000506050000020004" pitchFamily="2" charset="0"/>
                  <a:sym typeface="Tinkoff San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831D05-E327-B7BD-9DD0-94929EBF21F9}"/>
                  </a:ext>
                </a:extLst>
              </p:cNvPr>
              <p:cNvSpPr txBox="1"/>
              <p:nvPr/>
            </p:nvSpPr>
            <p:spPr>
              <a:xfrm>
                <a:off x="4869354" y="8520620"/>
                <a:ext cx="2035263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2800" dirty="0">
                    <a:solidFill>
                      <a:schemeClr val="bg1"/>
                    </a:solidFill>
                    <a:latin typeface="Tinkoff Sans Medium" panose="02000506050000020004" pitchFamily="2" charset="0"/>
                    <a:ea typeface="Tinkoff Sans Medium" panose="02000506050000020004" pitchFamily="2" charset="0"/>
                    <a:cs typeface="Arial" panose="020B0604020202020204" pitchFamily="34" charset="0"/>
                  </a:rPr>
                  <a:t>Старый </a:t>
                </a:r>
                <a:br>
                  <a:rPr lang="ru-RU" sz="2800" dirty="0">
                    <a:solidFill>
                      <a:schemeClr val="bg1"/>
                    </a:solidFill>
                    <a:latin typeface="Tinkoff Sans Medium" panose="02000506050000020004" pitchFamily="2" charset="0"/>
                    <a:ea typeface="Tinkoff Sans Medium" panose="02000506050000020004" pitchFamily="2" charset="0"/>
                    <a:cs typeface="Arial" panose="020B0604020202020204" pitchFamily="34" charset="0"/>
                  </a:rPr>
                </a:br>
                <a:r>
                  <a:rPr lang="ru-RU" sz="2800" dirty="0">
                    <a:solidFill>
                      <a:schemeClr val="bg1"/>
                    </a:solidFill>
                    <a:latin typeface="Tinkoff Sans Medium" panose="02000506050000020004" pitchFamily="2" charset="0"/>
                    <a:ea typeface="Tinkoff Sans Medium" panose="02000506050000020004" pitchFamily="2" charset="0"/>
                    <a:cs typeface="Arial" panose="020B0604020202020204" pitchFamily="34" charset="0"/>
                  </a:rPr>
                  <a:t>референс</a:t>
                </a:r>
                <a:endParaRPr lang="en-US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4C71766A-7673-70BF-11A5-223DF0E21FD3}"/>
                </a:ext>
              </a:extLst>
            </p:cNvPr>
            <p:cNvGrpSpPr/>
            <p:nvPr/>
          </p:nvGrpSpPr>
          <p:grpSpPr>
            <a:xfrm>
              <a:off x="4555590" y="7001964"/>
              <a:ext cx="2662792" cy="1199810"/>
              <a:chOff x="4555590" y="7001964"/>
              <a:chExt cx="2662792" cy="1199810"/>
            </a:xfrm>
          </p:grpSpPr>
          <p:sp>
            <p:nvSpPr>
              <p:cNvPr id="19" name="Скругленный прямоугольник 18">
                <a:extLst>
                  <a:ext uri="{FF2B5EF4-FFF2-40B4-BE49-F238E27FC236}">
                    <a16:creationId xmlns:a16="http://schemas.microsoft.com/office/drawing/2014/main" id="{819CE828-AB50-7657-5F00-AA11810A4736}"/>
                  </a:ext>
                </a:extLst>
              </p:cNvPr>
              <p:cNvSpPr/>
              <p:nvPr/>
            </p:nvSpPr>
            <p:spPr>
              <a:xfrm>
                <a:off x="4555590" y="7001964"/>
                <a:ext cx="2662792" cy="1199810"/>
              </a:xfrm>
              <a:prstGeom prst="roundRect">
                <a:avLst>
                  <a:gd name="adj" fmla="val 29327"/>
                </a:avLst>
              </a:prstGeom>
              <a:solidFill>
                <a:schemeClr val="accent2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80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nkoff Sans Medium" panose="02000506050000020004" pitchFamily="2" charset="0"/>
                  <a:ea typeface="Tinkoff Sans Medium" panose="02000506050000020004" pitchFamily="2" charset="0"/>
                  <a:sym typeface="Tinkoff Sans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B391FE1-EE2A-B243-0EEA-F34584D202DA}"/>
                  </a:ext>
                </a:extLst>
              </p:cNvPr>
              <p:cNvSpPr txBox="1"/>
              <p:nvPr/>
            </p:nvSpPr>
            <p:spPr>
              <a:xfrm>
                <a:off x="4869354" y="7396021"/>
                <a:ext cx="203526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2800" dirty="0">
                    <a:solidFill>
                      <a:srgbClr val="333333"/>
                    </a:solidFill>
                    <a:latin typeface="Tinkoff Sans Medium" panose="02000506050000020004" pitchFamily="2" charset="0"/>
                    <a:ea typeface="Tinkoff Sans Medium" panose="02000506050000020004" pitchFamily="2" charset="0"/>
                    <a:cs typeface="Arial" panose="020B0604020202020204" pitchFamily="34" charset="0"/>
                  </a:rPr>
                  <a:t>Ссылка</a:t>
                </a:r>
                <a:endParaRPr lang="en-US" sz="2800" dirty="0">
                  <a:solidFill>
                    <a:srgbClr val="333333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814FD47A-0C32-DAFC-3E4F-E59A896EB889}"/>
              </a:ext>
            </a:extLst>
          </p:cNvPr>
          <p:cNvGrpSpPr/>
          <p:nvPr/>
        </p:nvGrpSpPr>
        <p:grpSpPr>
          <a:xfrm>
            <a:off x="12072465" y="6630903"/>
            <a:ext cx="2662792" cy="2699276"/>
            <a:chOff x="12072465" y="7001964"/>
            <a:chExt cx="2662792" cy="2699276"/>
          </a:xfrm>
        </p:grpSpPr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277CE013-E031-B787-2B49-BFC5945ECBB2}"/>
                </a:ext>
              </a:extLst>
            </p:cNvPr>
            <p:cNvGrpSpPr/>
            <p:nvPr/>
          </p:nvGrpSpPr>
          <p:grpSpPr>
            <a:xfrm>
              <a:off x="12072465" y="8201774"/>
              <a:ext cx="2662792" cy="1499466"/>
              <a:chOff x="11838517" y="8201774"/>
              <a:chExt cx="2662792" cy="1499466"/>
            </a:xfrm>
          </p:grpSpPr>
          <p:sp>
            <p:nvSpPr>
              <p:cNvPr id="17" name="Скругленный прямоугольник 16">
                <a:extLst>
                  <a:ext uri="{FF2B5EF4-FFF2-40B4-BE49-F238E27FC236}">
                    <a16:creationId xmlns:a16="http://schemas.microsoft.com/office/drawing/2014/main" id="{F13EFDAB-FB43-BF5A-E37E-2BACE145EF96}"/>
                  </a:ext>
                </a:extLst>
              </p:cNvPr>
              <p:cNvSpPr/>
              <p:nvPr/>
            </p:nvSpPr>
            <p:spPr>
              <a:xfrm>
                <a:off x="11838517" y="8201774"/>
                <a:ext cx="2662792" cy="1499466"/>
              </a:xfrm>
              <a:prstGeom prst="roundRect">
                <a:avLst>
                  <a:gd name="adj" fmla="val 22154"/>
                </a:avLst>
              </a:prstGeom>
              <a:solidFill>
                <a:schemeClr val="accent1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80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nkoff Sans Medium" panose="02000506050000020004" pitchFamily="2" charset="0"/>
                  <a:ea typeface="Tinkoff Sans Medium" panose="02000506050000020004" pitchFamily="2" charset="0"/>
                  <a:sym typeface="Tinkoff Sans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10AB47-45FC-D5CF-669A-110A02B69097}"/>
                  </a:ext>
                </a:extLst>
              </p:cNvPr>
              <p:cNvSpPr txBox="1"/>
              <p:nvPr/>
            </p:nvSpPr>
            <p:spPr>
              <a:xfrm>
                <a:off x="12152281" y="8520620"/>
                <a:ext cx="2035263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2800" dirty="0">
                    <a:solidFill>
                      <a:schemeClr val="bg1"/>
                    </a:solidFill>
                    <a:latin typeface="Tinkoff Sans Medium" panose="02000506050000020004" pitchFamily="2" charset="0"/>
                    <a:ea typeface="Tinkoff Sans Medium" panose="02000506050000020004" pitchFamily="2" charset="0"/>
                    <a:cs typeface="Arial" panose="020B0604020202020204" pitchFamily="34" charset="0"/>
                  </a:rPr>
                  <a:t>Новый </a:t>
                </a:r>
                <a:br>
                  <a:rPr lang="ru-RU" sz="2800" dirty="0">
                    <a:solidFill>
                      <a:schemeClr val="bg1"/>
                    </a:solidFill>
                    <a:latin typeface="Tinkoff Sans Medium" panose="02000506050000020004" pitchFamily="2" charset="0"/>
                    <a:ea typeface="Tinkoff Sans Medium" panose="02000506050000020004" pitchFamily="2" charset="0"/>
                    <a:cs typeface="Arial" panose="020B0604020202020204" pitchFamily="34" charset="0"/>
                  </a:rPr>
                </a:br>
                <a:r>
                  <a:rPr lang="ru-RU" sz="2800" dirty="0">
                    <a:solidFill>
                      <a:schemeClr val="bg1"/>
                    </a:solidFill>
                    <a:latin typeface="Tinkoff Sans Medium" panose="02000506050000020004" pitchFamily="2" charset="0"/>
                    <a:ea typeface="Tinkoff Sans Medium" panose="02000506050000020004" pitchFamily="2" charset="0"/>
                    <a:cs typeface="Arial" panose="020B0604020202020204" pitchFamily="34" charset="0"/>
                  </a:rPr>
                  <a:t>референс</a:t>
                </a:r>
                <a:endParaRPr lang="en-US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0CC39180-594C-885B-6092-AAC102B44586}"/>
                </a:ext>
              </a:extLst>
            </p:cNvPr>
            <p:cNvGrpSpPr/>
            <p:nvPr/>
          </p:nvGrpSpPr>
          <p:grpSpPr>
            <a:xfrm>
              <a:off x="12072465" y="7001964"/>
              <a:ext cx="2662792" cy="1199810"/>
              <a:chOff x="11838517" y="7001964"/>
              <a:chExt cx="2662792" cy="1199810"/>
            </a:xfrm>
          </p:grpSpPr>
          <p:sp>
            <p:nvSpPr>
              <p:cNvPr id="21" name="Скругленный прямоугольник 20">
                <a:extLst>
                  <a:ext uri="{FF2B5EF4-FFF2-40B4-BE49-F238E27FC236}">
                    <a16:creationId xmlns:a16="http://schemas.microsoft.com/office/drawing/2014/main" id="{40CF3D12-9859-D9C3-297E-39FEB1FF6596}"/>
                  </a:ext>
                </a:extLst>
              </p:cNvPr>
              <p:cNvSpPr/>
              <p:nvPr/>
            </p:nvSpPr>
            <p:spPr>
              <a:xfrm>
                <a:off x="11838517" y="7001964"/>
                <a:ext cx="2662792" cy="1199810"/>
              </a:xfrm>
              <a:prstGeom prst="roundRect">
                <a:avLst>
                  <a:gd name="adj" fmla="val 29327"/>
                </a:avLst>
              </a:prstGeom>
              <a:solidFill>
                <a:schemeClr val="accent2"/>
              </a:soli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80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Tinkoff Sans Medium" panose="02000506050000020004" pitchFamily="2" charset="0"/>
                  <a:ea typeface="Tinkoff Sans Medium" panose="02000506050000020004" pitchFamily="2" charset="0"/>
                  <a:sym typeface="Tinkoff Sans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4402114-80EC-BA7A-19EF-48EB32556578}"/>
                  </a:ext>
                </a:extLst>
              </p:cNvPr>
              <p:cNvSpPr txBox="1"/>
              <p:nvPr/>
            </p:nvSpPr>
            <p:spPr>
              <a:xfrm>
                <a:off x="12152281" y="7396021"/>
                <a:ext cx="203526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2800" dirty="0">
                    <a:solidFill>
                      <a:srgbClr val="333333"/>
                    </a:solidFill>
                    <a:latin typeface="Tinkoff Sans Medium" panose="02000506050000020004" pitchFamily="2" charset="0"/>
                    <a:ea typeface="Tinkoff Sans Medium" panose="02000506050000020004" pitchFamily="2" charset="0"/>
                    <a:cs typeface="Arial" panose="020B0604020202020204" pitchFamily="34" charset="0"/>
                  </a:rPr>
                  <a:t>Ссылка</a:t>
                </a:r>
                <a:endParaRPr lang="en-US" sz="2800" dirty="0">
                  <a:solidFill>
                    <a:srgbClr val="333333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23" name="Соединительная линия уступом 22">
            <a:extLst>
              <a:ext uri="{FF2B5EF4-FFF2-40B4-BE49-F238E27FC236}">
                <a16:creationId xmlns:a16="http://schemas.microsoft.com/office/drawing/2014/main" id="{10B05497-7206-E48D-586C-9605FEFE8862}"/>
              </a:ext>
            </a:extLst>
          </p:cNvPr>
          <p:cNvCxnSpPr>
            <a:cxnSpLocks/>
            <a:stCxn id="12" idx="2"/>
            <a:endCxn id="19" idx="0"/>
          </p:cNvCxnSpPr>
          <p:nvPr/>
        </p:nvCxnSpPr>
        <p:spPr>
          <a:xfrm rot="5400000">
            <a:off x="7243389" y="3974642"/>
            <a:ext cx="1806364" cy="3506159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headEnd type="none" w="lg" len="lg"/>
            <a:tailEnd type="non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Соединительная линия уступом 26">
            <a:extLst>
              <a:ext uri="{FF2B5EF4-FFF2-40B4-BE49-F238E27FC236}">
                <a16:creationId xmlns:a16="http://schemas.microsoft.com/office/drawing/2014/main" id="{F1863C33-6EA9-98EF-9DBB-6F0C60AD998D}"/>
              </a:ext>
            </a:extLst>
          </p:cNvPr>
          <p:cNvCxnSpPr>
            <a:cxnSpLocks/>
            <a:stCxn id="12" idx="2"/>
            <a:endCxn id="21" idx="0"/>
          </p:cNvCxnSpPr>
          <p:nvPr/>
        </p:nvCxnSpPr>
        <p:spPr>
          <a:xfrm rot="16200000" flipH="1">
            <a:off x="10748573" y="3975615"/>
            <a:ext cx="1806364" cy="3504211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headEnd type="none"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2F5E202-6F71-FACB-2EB6-82586FF6C211}"/>
              </a:ext>
            </a:extLst>
          </p:cNvPr>
          <p:cNvSpPr txBox="1"/>
          <p:nvPr/>
        </p:nvSpPr>
        <p:spPr>
          <a:xfrm>
            <a:off x="7628187" y="5133401"/>
            <a:ext cx="116846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Было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A9556A-036C-F0E1-4A4F-C452E06DC7BE}"/>
              </a:ext>
            </a:extLst>
          </p:cNvPr>
          <p:cNvSpPr txBox="1"/>
          <p:nvPr/>
        </p:nvSpPr>
        <p:spPr>
          <a:xfrm>
            <a:off x="11002651" y="5133401"/>
            <a:ext cx="116846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Стало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 стрелкой 23">
            <a:extLst>
              <a:ext uri="{FF2B5EF4-FFF2-40B4-BE49-F238E27FC236}">
                <a16:creationId xmlns:a16="http://schemas.microsoft.com/office/drawing/2014/main" id="{54FF1090-E56F-953A-AA0F-41A64909186B}"/>
              </a:ext>
            </a:extLst>
          </p:cNvPr>
          <p:cNvCxnSpPr>
            <a:cxnSpLocks/>
          </p:cNvCxnSpPr>
          <p:nvPr/>
        </p:nvCxnSpPr>
        <p:spPr>
          <a:xfrm>
            <a:off x="13416197" y="9330179"/>
            <a:ext cx="0" cy="1110809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F60CFEDA-6B2C-872B-F921-36188809124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28532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1FE9130F-CE19-D8A6-4E16-C5C76462F9FB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53511362-35B2-2F56-1766-9302C734320A}"/>
              </a:ext>
            </a:extLst>
          </p:cNvPr>
          <p:cNvSpPr/>
          <p:nvPr/>
        </p:nvSpPr>
        <p:spPr>
          <a:xfrm>
            <a:off x="2623930" y="2239935"/>
            <a:ext cx="16114011" cy="5451783"/>
          </a:xfrm>
          <a:prstGeom prst="roundRect">
            <a:avLst>
              <a:gd name="adj" fmla="val 12510"/>
            </a:avLst>
          </a:prstGeom>
          <a:solidFill>
            <a:schemeClr val="accent1">
              <a:alpha val="29987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DC074C93-3468-ADA9-28D6-B29E215CE25A}"/>
              </a:ext>
            </a:extLst>
          </p:cNvPr>
          <p:cNvSpPr txBox="1">
            <a:spLocks/>
          </p:cNvSpPr>
          <p:nvPr/>
        </p:nvSpPr>
        <p:spPr>
          <a:xfrm>
            <a:off x="2030700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#</a:t>
            </a: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8. В начало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75A0CF9-1146-BB1A-4FAD-0C48EA387711}"/>
              </a:ext>
            </a:extLst>
          </p:cNvPr>
          <p:cNvSpPr txBox="1"/>
          <p:nvPr/>
        </p:nvSpPr>
        <p:spPr>
          <a:xfrm>
            <a:off x="5159701" y="8243680"/>
            <a:ext cx="671522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Референс существует?</a:t>
            </a:r>
            <a:endParaRPr lang="en-US" sz="44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C17DB539-B363-74E2-0199-C936D6072447}"/>
              </a:ext>
            </a:extLst>
          </p:cNvPr>
          <p:cNvGrpSpPr/>
          <p:nvPr/>
        </p:nvGrpSpPr>
        <p:grpSpPr>
          <a:xfrm>
            <a:off x="13095704" y="7974860"/>
            <a:ext cx="2364376" cy="1109069"/>
            <a:chOff x="14714145" y="6568988"/>
            <a:chExt cx="2364376" cy="1109069"/>
          </a:xfrm>
        </p:grpSpPr>
        <p:sp>
          <p:nvSpPr>
            <p:cNvPr id="43" name="Скругленный прямоугольник 42">
              <a:extLst>
                <a:ext uri="{FF2B5EF4-FFF2-40B4-BE49-F238E27FC236}">
                  <a16:creationId xmlns:a16="http://schemas.microsoft.com/office/drawing/2014/main" id="{329D702A-29F0-1E8C-EFDA-04E2555D8DCF}"/>
                </a:ext>
              </a:extLst>
            </p:cNvPr>
            <p:cNvSpPr/>
            <p:nvPr/>
          </p:nvSpPr>
          <p:spPr>
            <a:xfrm>
              <a:off x="14714145" y="6568988"/>
              <a:ext cx="2364376" cy="1109069"/>
            </a:xfrm>
            <a:prstGeom prst="roundRect">
              <a:avLst>
                <a:gd name="adj" fmla="val 36500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A156D20-8730-52D4-8759-4F7FB387F04D}"/>
                </a:ext>
              </a:extLst>
            </p:cNvPr>
            <p:cNvSpPr txBox="1"/>
            <p:nvPr/>
          </p:nvSpPr>
          <p:spPr>
            <a:xfrm>
              <a:off x="15416794" y="6908078"/>
              <a:ext cx="9590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Да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FF4D31C-CE09-0CF7-F7AE-67AADF406415}"/>
              </a:ext>
            </a:extLst>
          </p:cNvPr>
          <p:cNvSpPr txBox="1"/>
          <p:nvPr/>
        </p:nvSpPr>
        <p:spPr>
          <a:xfrm>
            <a:off x="13811605" y="9773594"/>
            <a:ext cx="95907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2" name="Скругленный прямоугольник 45">
            <a:extLst>
              <a:ext uri="{FF2B5EF4-FFF2-40B4-BE49-F238E27FC236}">
                <a16:creationId xmlns:a16="http://schemas.microsoft.com/office/drawing/2014/main" id="{99D57AC5-8068-F8A4-2AF3-FA813A5B0704}"/>
              </a:ext>
            </a:extLst>
          </p:cNvPr>
          <p:cNvSpPr/>
          <p:nvPr/>
        </p:nvSpPr>
        <p:spPr>
          <a:xfrm>
            <a:off x="2989225" y="4395590"/>
            <a:ext cx="15442366" cy="3033843"/>
          </a:xfrm>
          <a:prstGeom prst="roundRect">
            <a:avLst>
              <a:gd name="adj" fmla="val 16515"/>
            </a:avLst>
          </a:prstGeom>
          <a:solidFill>
            <a:schemeClr val="accent1">
              <a:alpha val="31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1D626BE8-5373-23EB-F8B3-A2A59539A99C}"/>
              </a:ext>
            </a:extLst>
          </p:cNvPr>
          <p:cNvSpPr/>
          <p:nvPr/>
        </p:nvSpPr>
        <p:spPr>
          <a:xfrm>
            <a:off x="3362950" y="4766954"/>
            <a:ext cx="4061764" cy="2250769"/>
          </a:xfrm>
          <a:prstGeom prst="roundRect">
            <a:avLst>
              <a:gd name="adj" fmla="val 17965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nkoff Sans Medium" panose="02000506050000020004" pitchFamily="2" charset="0"/>
              <a:ea typeface="Tinkoff Sans Medium" panose="02000506050000020004" pitchFamily="2" charset="0"/>
              <a:sym typeface="Tinkoff San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EE3813F-901B-E01B-114A-76A0847CE990}"/>
              </a:ext>
            </a:extLst>
          </p:cNvPr>
          <p:cNvSpPr txBox="1"/>
          <p:nvPr/>
        </p:nvSpPr>
        <p:spPr>
          <a:xfrm>
            <a:off x="4155885" y="5676895"/>
            <a:ext cx="247589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«Привет, Мир»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48E27734-7CA4-8668-212F-169F4265E767}"/>
              </a:ext>
            </a:extLst>
          </p:cNvPr>
          <p:cNvGrpSpPr/>
          <p:nvPr/>
        </p:nvGrpSpPr>
        <p:grpSpPr>
          <a:xfrm>
            <a:off x="7609137" y="2771477"/>
            <a:ext cx="1816352" cy="1392620"/>
            <a:chOff x="7667924" y="4461138"/>
            <a:chExt cx="1658983" cy="1118925"/>
          </a:xfrm>
        </p:grpSpPr>
        <p:sp>
          <p:nvSpPr>
            <p:cNvPr id="66" name="Скругленный прямоугольник 65">
              <a:extLst>
                <a:ext uri="{FF2B5EF4-FFF2-40B4-BE49-F238E27FC236}">
                  <a16:creationId xmlns:a16="http://schemas.microsoft.com/office/drawing/2014/main" id="{913DB8E6-5B9A-0FFF-BEC1-1368BD76FBE1}"/>
                </a:ext>
              </a:extLst>
            </p:cNvPr>
            <p:cNvSpPr/>
            <p:nvPr/>
          </p:nvSpPr>
          <p:spPr>
            <a:xfrm>
              <a:off x="7667924" y="4461138"/>
              <a:ext cx="1658983" cy="1118925"/>
            </a:xfrm>
            <a:prstGeom prst="roundRect">
              <a:avLst>
                <a:gd name="adj" fmla="val 36113"/>
              </a:avLst>
            </a:prstGeom>
            <a:solidFill>
              <a:schemeClr val="bg2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51E4E55-6E37-6980-43E8-B5AEC22F5F14}"/>
                </a:ext>
              </a:extLst>
            </p:cNvPr>
            <p:cNvSpPr txBox="1"/>
            <p:nvPr/>
          </p:nvSpPr>
          <p:spPr>
            <a:xfrm>
              <a:off x="8134934" y="4847497"/>
              <a:ext cx="724962" cy="34620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TTS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18153CA2-365F-A517-70AC-182516BF2999}"/>
              </a:ext>
            </a:extLst>
          </p:cNvPr>
          <p:cNvSpPr txBox="1"/>
          <p:nvPr/>
        </p:nvSpPr>
        <p:spPr>
          <a:xfrm>
            <a:off x="5551458" y="2851216"/>
            <a:ext cx="187325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Отправить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DC59D52-2DCB-E513-ED78-C1016681C289}"/>
              </a:ext>
            </a:extLst>
          </p:cNvPr>
          <p:cNvSpPr txBox="1"/>
          <p:nvPr/>
        </p:nvSpPr>
        <p:spPr>
          <a:xfrm>
            <a:off x="9576479" y="2851216"/>
            <a:ext cx="166536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Получить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70" name="Скругленный прямоугольник 69">
            <a:extLst>
              <a:ext uri="{FF2B5EF4-FFF2-40B4-BE49-F238E27FC236}">
                <a16:creationId xmlns:a16="http://schemas.microsoft.com/office/drawing/2014/main" id="{D1B5A905-DC24-EDFA-6525-3448511E5589}"/>
              </a:ext>
            </a:extLst>
          </p:cNvPr>
          <p:cNvSpPr/>
          <p:nvPr/>
        </p:nvSpPr>
        <p:spPr>
          <a:xfrm>
            <a:off x="10199044" y="4766954"/>
            <a:ext cx="2588658" cy="2250769"/>
          </a:xfrm>
          <a:prstGeom prst="roundRect">
            <a:avLst>
              <a:gd name="adj" fmla="val 2003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nkoff Sans Medium" panose="02000506050000020004" pitchFamily="2" charset="0"/>
              <a:ea typeface="Tinkoff Sans Medium" panose="02000506050000020004" pitchFamily="2" charset="0"/>
              <a:sym typeface="Tinkoff San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0C7F7CB-AECE-ADB3-7647-D414248A8A0D}"/>
              </a:ext>
            </a:extLst>
          </p:cNvPr>
          <p:cNvSpPr txBox="1"/>
          <p:nvPr/>
        </p:nvSpPr>
        <p:spPr>
          <a:xfrm>
            <a:off x="10899920" y="5676895"/>
            <a:ext cx="1181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Байты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873602DD-4856-CB8D-573F-770D5F099062}"/>
              </a:ext>
            </a:extLst>
          </p:cNvPr>
          <p:cNvSpPr/>
          <p:nvPr/>
        </p:nvSpPr>
        <p:spPr>
          <a:xfrm>
            <a:off x="15468545" y="4767607"/>
            <a:ext cx="2588658" cy="2250769"/>
          </a:xfrm>
          <a:prstGeom prst="roundRect">
            <a:avLst>
              <a:gd name="adj" fmla="val 18654"/>
            </a:avLst>
          </a:prstGeom>
          <a:solidFill>
            <a:schemeClr val="accent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nkoff Sans Medium" panose="02000506050000020004" pitchFamily="2" charset="0"/>
              <a:ea typeface="Tinkoff Sans Medium" panose="02000506050000020004" pitchFamily="2" charset="0"/>
              <a:sym typeface="Tinkoff San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D846C39-BB89-5AF4-1F59-91C73E1D6154}"/>
              </a:ext>
            </a:extLst>
          </p:cNvPr>
          <p:cNvSpPr txBox="1"/>
          <p:nvPr/>
        </p:nvSpPr>
        <p:spPr>
          <a:xfrm>
            <a:off x="15979909" y="5484161"/>
            <a:ext cx="1737662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Аудио</a:t>
            </a:r>
            <a:b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rPr>
              <a:t>(кандидат)</a:t>
            </a:r>
            <a:endParaRPr lang="en-US" sz="2800" dirty="0">
              <a:solidFill>
                <a:schemeClr val="bg1"/>
              </a:solidFill>
              <a:latin typeface="Tinkoff Sans Medium" panose="02000506050000020004" pitchFamily="2" charset="0"/>
              <a:ea typeface="Tinkoff Sans Medium" panose="02000506050000020004" pitchFamily="2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BCEE34A-7A8E-DCC0-63B5-DE47A38AF01D}"/>
              </a:ext>
            </a:extLst>
          </p:cNvPr>
          <p:cNvSpPr txBox="1"/>
          <p:nvPr/>
        </p:nvSpPr>
        <p:spPr>
          <a:xfrm>
            <a:off x="12887899" y="5368364"/>
            <a:ext cx="248907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Arial" panose="020B0604020202020204" pitchFamily="34" charset="0"/>
              </a:rPr>
              <a:t>Декодировать</a:t>
            </a:r>
            <a:endParaRPr lang="en-US" sz="28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75" name="Соединительная линия уступом 74">
            <a:extLst>
              <a:ext uri="{FF2B5EF4-FFF2-40B4-BE49-F238E27FC236}">
                <a16:creationId xmlns:a16="http://schemas.microsoft.com/office/drawing/2014/main" id="{CDA776BA-F247-2028-0A13-65EAC6C03EAF}"/>
              </a:ext>
            </a:extLst>
          </p:cNvPr>
          <p:cNvCxnSpPr>
            <a:cxnSpLocks/>
            <a:stCxn id="63" idx="0"/>
            <a:endCxn id="66" idx="1"/>
          </p:cNvCxnSpPr>
          <p:nvPr/>
        </p:nvCxnSpPr>
        <p:spPr>
          <a:xfrm rot="5400000" flipH="1" flipV="1">
            <a:off x="5851901" y="3009719"/>
            <a:ext cx="1299167" cy="2215305"/>
          </a:xfrm>
          <a:prstGeom prst="bentConnector2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6" name="Соединительная линия уступом 75">
            <a:extLst>
              <a:ext uri="{FF2B5EF4-FFF2-40B4-BE49-F238E27FC236}">
                <a16:creationId xmlns:a16="http://schemas.microsoft.com/office/drawing/2014/main" id="{99293114-DB4A-C60A-6B54-68341CB66311}"/>
              </a:ext>
            </a:extLst>
          </p:cNvPr>
          <p:cNvCxnSpPr>
            <a:cxnSpLocks/>
          </p:cNvCxnSpPr>
          <p:nvPr/>
        </p:nvCxnSpPr>
        <p:spPr>
          <a:xfrm>
            <a:off x="9425488" y="3415245"/>
            <a:ext cx="2067885" cy="1374569"/>
          </a:xfrm>
          <a:prstGeom prst="bentConnector3">
            <a:avLst>
              <a:gd name="adj1" fmla="val 99987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F70B5AE8-6A1A-2FF2-DAE3-7E268FB2B120}"/>
              </a:ext>
            </a:extLst>
          </p:cNvPr>
          <p:cNvCxnSpPr>
            <a:cxnSpLocks/>
          </p:cNvCxnSpPr>
          <p:nvPr/>
        </p:nvCxnSpPr>
        <p:spPr>
          <a:xfrm>
            <a:off x="11608259" y="8574206"/>
            <a:ext cx="1179443" cy="0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2" name="Прямая со стрелкой 81">
            <a:extLst>
              <a:ext uri="{FF2B5EF4-FFF2-40B4-BE49-F238E27FC236}">
                <a16:creationId xmlns:a16="http://schemas.microsoft.com/office/drawing/2014/main" id="{25B20DEE-68AE-F513-5BAA-8A21D964311F}"/>
              </a:ext>
            </a:extLst>
          </p:cNvPr>
          <p:cNvCxnSpPr>
            <a:cxnSpLocks/>
          </p:cNvCxnSpPr>
          <p:nvPr/>
        </p:nvCxnSpPr>
        <p:spPr>
          <a:xfrm>
            <a:off x="14270620" y="9083928"/>
            <a:ext cx="0" cy="763447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4" name="Номер слайда">
            <a:extLst>
              <a:ext uri="{FF2B5EF4-FFF2-40B4-BE49-F238E27FC236}">
                <a16:creationId xmlns:a16="http://schemas.microsoft.com/office/drawing/2014/main" id="{8DA82B74-1F2D-FAD5-32BA-649B59C982E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73</a:t>
            </a:fld>
            <a:endParaRPr lang="ru-RU" dirty="0"/>
          </a:p>
        </p:txBody>
      </p:sp>
      <p:cxnSp>
        <p:nvCxnSpPr>
          <p:cNvPr id="5" name="Прямая со стрелкой 32">
            <a:extLst>
              <a:ext uri="{FF2B5EF4-FFF2-40B4-BE49-F238E27FC236}">
                <a16:creationId xmlns:a16="http://schemas.microsoft.com/office/drawing/2014/main" id="{E7695F71-F841-8607-43B0-0C2F1B72B0EE}"/>
              </a:ext>
            </a:extLst>
          </p:cNvPr>
          <p:cNvCxnSpPr>
            <a:cxnSpLocks/>
          </p:cNvCxnSpPr>
          <p:nvPr/>
        </p:nvCxnSpPr>
        <p:spPr>
          <a:xfrm>
            <a:off x="12420352" y="5868710"/>
            <a:ext cx="3039728" cy="0"/>
          </a:xfrm>
          <a:prstGeom prst="straightConnector1">
            <a:avLst/>
          </a:prstGeom>
          <a:ln w="444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4406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1EEE3-9F91-5F1B-243A-CD5693381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FCF7B19-68E3-3730-F5A7-26C162A1AE62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992DCF3-ECC7-3B39-9717-9724072F7260}"/>
              </a:ext>
            </a:extLst>
          </p:cNvPr>
          <p:cNvSpPr txBox="1">
            <a:spLocks/>
          </p:cNvSpPr>
          <p:nvPr/>
        </p:nvSpPr>
        <p:spPr>
          <a:xfrm>
            <a:off x="2064310" y="5057982"/>
            <a:ext cx="15563289" cy="126661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Решения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5B9F98-0F7F-A76A-BC76-E4ED7E6C2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6" y="1625516"/>
            <a:ext cx="9807020" cy="858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23042"/>
      </p:ext>
    </p:extLst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19AE2-A461-14DA-632D-CE0A1ABC2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026D717C-2F89-4AEB-873F-0871983D13A9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Прикреплять в отчеты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C61EC17-C6AF-7EDA-80B3-570F3B718876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43E0692D-0E9A-86EC-0AA0-12D8E6575D34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0298AEF5-7B19-89EF-6FCB-29B2E02719F9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9B811DD-D92B-2AF3-35F2-C819CB06D0B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A579C6DD-000E-568E-86B4-64224CCA097E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676733-68C1-C5A7-5F8D-804BB3DF96AB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456B516E-3AD8-68BB-39A4-9728C3377CAE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Врезаемся в </a:t>
            </a:r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html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48C36CFB-754B-BFCB-F238-90787E33DB3F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dirty="0" err="1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attach_audio_as_player_to_allure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audio_path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 </a:t>
            </a:r>
            <a:r>
              <a:rPr lang="en-US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Path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with </a:t>
            </a:r>
            <a:r>
              <a:rPr lang="en-US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open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audio_path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</a:t>
            </a:r>
            <a:r>
              <a:rPr lang="en-US" dirty="0" err="1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rb</a:t>
            </a: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 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as </a:t>
            </a:r>
            <a:r>
              <a:rPr lang="en-US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en-US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encoded 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base64.</a:t>
            </a:r>
            <a:r>
              <a:rPr lang="en-US" dirty="0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b64encode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</a:t>
            </a:r>
            <a:r>
              <a:rPr lang="en-US" dirty="0" err="1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</a:t>
            </a:r>
            <a:r>
              <a:rPr lang="en-US" dirty="0" err="1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read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()).</a:t>
            </a:r>
            <a:r>
              <a:rPr lang="en-US" dirty="0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decode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'utf-8'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html = f"""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&lt;audio controls&gt;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&lt;source 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src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="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data:audio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/wav;base64,{encoded}" type="audio/wav"&gt;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ru-RU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Ваш браузер не поддерживает аудио-плеер</a:t>
            </a:r>
            <a:br>
              <a:rPr lang="ru-RU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&lt;/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audio&gt;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"""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allure.attach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(html, 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attachment_type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allure.attachment_type.HTML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</a:p>
        </p:txBody>
      </p:sp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ADD0C41A-4C57-9728-602D-A1A07532CE4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9512293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19AE2-A461-14DA-632D-CE0A1ABC2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026D717C-2F89-4AEB-873F-0871983D13A9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Прикреплять в отчеты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C61EC17-C6AF-7EDA-80B3-570F3B718876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43E0692D-0E9A-86EC-0AA0-12D8E6575D34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0298AEF5-7B19-89EF-6FCB-29B2E02719F9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9B811DD-D92B-2AF3-35F2-C819CB06D0B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A579C6DD-000E-568E-86B4-64224CCA097E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676733-68C1-C5A7-5F8D-804BB3DF96AB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456B516E-3AD8-68BB-39A4-9728C3377CAE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Врезаемся в </a:t>
            </a:r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html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48C36CFB-754B-BFCB-F238-90787E33DB3F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dirty="0" err="1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attach_audio_as_player_to_allure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audio_path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 </a:t>
            </a:r>
            <a:r>
              <a:rPr lang="en-US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Path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with open(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audio_path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'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rb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') as f: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encoded = base64.b64encode(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f.read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()).decode('utf-8')</a:t>
            </a:r>
            <a:br>
              <a:rPr lang="en-US" dirty="0">
                <a:solidFill>
                  <a:schemeClr val="tx1">
                    <a:lumMod val="75000"/>
                  </a:schemeClr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chemeClr val="tx1">
                    <a:lumMod val="75000"/>
                  </a:schemeClr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html 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f"""</a:t>
            </a:r>
            <a:b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&lt;audio controls&gt;</a:t>
            </a:r>
            <a:b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&lt;source </a:t>
            </a:r>
            <a:r>
              <a:rPr lang="en-US" dirty="0" err="1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src</a:t>
            </a: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="</a:t>
            </a:r>
            <a:r>
              <a:rPr lang="en-US" dirty="0" err="1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data:audio</a:t>
            </a: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/wav;base64,</a:t>
            </a:r>
            <a:r>
              <a:rPr lang="en-US" dirty="0">
                <a:solidFill>
                  <a:srgbClr val="79C0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{</a:t>
            </a:r>
            <a:r>
              <a:rPr lang="en-US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encoded</a:t>
            </a:r>
            <a:r>
              <a:rPr lang="en-US" dirty="0">
                <a:solidFill>
                  <a:srgbClr val="79C0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}</a:t>
            </a: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" type="audio/wav"&gt;</a:t>
            </a:r>
            <a:b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ru-RU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Ваш браузер не поддерживает аудио-плеер</a:t>
            </a:r>
            <a:br>
              <a:rPr lang="ru-RU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&lt;/</a:t>
            </a: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audio&gt;</a:t>
            </a:r>
            <a:b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"""</a:t>
            </a:r>
            <a:b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allure.attach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(html, 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attachment_type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allure.attachment_type.HTML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</a:p>
        </p:txBody>
      </p:sp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ADD0C41A-4C57-9728-602D-A1A07532CE4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3695651"/>
      </p:ext>
    </p:extLst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19AE2-A461-14DA-632D-CE0A1ABC2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026D717C-2F89-4AEB-873F-0871983D13A9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Прикреплять в отчеты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C61EC17-C6AF-7EDA-80B3-570F3B718876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43E0692D-0E9A-86EC-0AA0-12D8E6575D34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0298AEF5-7B19-89EF-6FCB-29B2E02719F9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9B811DD-D92B-2AF3-35F2-C819CB06D0B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A579C6DD-000E-568E-86B4-64224CCA097E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5676733-68C1-C5A7-5F8D-804BB3DF96AB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456B516E-3AD8-68BB-39A4-9728C3377CAE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Врезаемся в </a:t>
            </a:r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html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48C36CFB-754B-BFCB-F238-90787E33DB3F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  <a:ln>
            <a:solidFill>
              <a:srgbClr val="333333"/>
            </a:solidFill>
          </a:ln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dirty="0" err="1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attach_audio_as_player_to_allure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audio_path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 </a:t>
            </a:r>
            <a:r>
              <a:rPr lang="en-US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Path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with open(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audio_path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'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rb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') as f: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encoded = base64.b64encode(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f.read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()).decode('utf-8')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html = f"""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&lt;audio controls&gt;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&lt;source 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src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="</a:t>
            </a:r>
            <a:r>
              <a:rPr lang="en-US" dirty="0" err="1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data:audio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/wav;base64,{encoded}" type="audio/wav"&gt;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ru-RU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Ваш браузер не поддерживает аудио-плеер</a:t>
            </a:r>
            <a:br>
              <a:rPr lang="ru-RU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&lt;/</a:t>
            </a: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audio&gt;</a:t>
            </a:r>
            <a:b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"""</a:t>
            </a:r>
            <a:b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A5D6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allure.</a:t>
            </a:r>
            <a:r>
              <a:rPr lang="en-US" dirty="0" err="1">
                <a:solidFill>
                  <a:srgbClr val="D2A8FF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attach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html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 err="1">
                <a:solidFill>
                  <a:srgbClr val="FFA657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attachment_type</a:t>
            </a:r>
            <a:r>
              <a:rPr lang="en-US" dirty="0">
                <a:solidFill>
                  <a:srgbClr val="FF7B72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dirty="0" err="1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allure.attachment_type.HTML</a:t>
            </a:r>
            <a:r>
              <a:rPr lang="en-US" dirty="0">
                <a:solidFill>
                  <a:srgbClr val="C9D1D9"/>
                </a:solidFill>
                <a:effectLst/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</a:p>
        </p:txBody>
      </p:sp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ADD0C41A-4C57-9728-602D-A1A07532CE4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927727"/>
      </p:ext>
    </p:extLst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BA833-9E31-8B6C-45D3-2BC7877D1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D594493-4A7C-86AF-3795-15347BDAA094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297F3D7C-2CCE-7F19-146C-DB4850689586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AB6E7813-C541-3111-B439-10FA31E841FE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FA46019C-2298-59F3-F3A4-FE350EE567B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8DF05512-882D-442B-71B2-ACE7476DDFB4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58E5BE4-5638-B6BC-35C1-66F2C780EC79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2C6D5BDD-FBF3-B33A-9193-7DD96AF97FFE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Врезаемся в </a:t>
            </a:r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html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6EF068D0-74BD-963D-5B9B-024210650F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91" r="2526"/>
          <a:stretch>
            <a:fillRect/>
          </a:stretch>
        </p:blipFill>
        <p:spPr>
          <a:xfrm>
            <a:off x="965284" y="4249925"/>
            <a:ext cx="17657330" cy="4352298"/>
          </a:xfrm>
          <a:prstGeom prst="rect">
            <a:avLst/>
          </a:prstGeom>
        </p:spPr>
      </p:pic>
      <p:sp>
        <p:nvSpPr>
          <p:cNvPr id="5" name="Текст 17">
            <a:extLst>
              <a:ext uri="{FF2B5EF4-FFF2-40B4-BE49-F238E27FC236}">
                <a16:creationId xmlns:a16="http://schemas.microsoft.com/office/drawing/2014/main" id="{4C092EE7-61D2-ABFC-D509-A09930C9407C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Прикреплять в отчеты</a:t>
            </a:r>
          </a:p>
        </p:txBody>
      </p:sp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83755BA6-417A-7DD0-3C8F-6303D789359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8819646"/>
      </p:ext>
    </p:extLst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55868-27CF-670F-286E-24EB2EC5B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6545B5F-6A46-DD8A-5CFB-1BF2CAC60337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59B064BE-5173-472F-DFB2-54D8BFDE775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9791E3F-4281-C489-12D9-C48D201A4D29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72884CE4-F632-7D6C-974F-493BF267ADB5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6D16FCF5-20FE-AE76-4B12-A2BFB95B2090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3D08523-E3A7-6F78-C221-3FAD6F45D82D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5B2FD93C-8CCD-B318-58ED-02229D884D97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7A5044EF-7E69-D2A2-0775-3FC937CD2572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  <a:ln>
            <a:solidFill>
              <a:srgbClr val="333333"/>
            </a:solidFill>
          </a:ln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dirty="0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upload_files_to_s3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s3_client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files_to_upload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list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[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str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])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for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in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files_to_upload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#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Путь файла на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 =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путь к каталогу на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 +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имя файла(локального)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#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используем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os.path.basename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 т.к. в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полный путь от рута </a:t>
            </a:r>
            <a:b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s3_file_path = f'{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os.path.basename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)}'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s3_client.upload_file(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s3_file_path)</a:t>
            </a: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43DCE725-29FA-743F-7A63-452ACF634D9A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Хранение референсов</a:t>
            </a:r>
          </a:p>
        </p:txBody>
      </p:sp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37B9671B-E9A0-D814-C36F-7E2BD392BD3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79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1580742"/>
      </p:ext>
    </p:extLst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55868-27CF-670F-286E-24EB2EC5B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6545B5F-6A46-DD8A-5CFB-1BF2CAC60337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59B064BE-5173-472F-DFB2-54D8BFDE775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9791E3F-4281-C489-12D9-C48D201A4D29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72884CE4-F632-7D6C-974F-493BF267ADB5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6D16FCF5-20FE-AE76-4B12-A2BFB95B2090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3D08523-E3A7-6F78-C221-3FAD6F45D82D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5B2FD93C-8CCD-B318-58ED-02229D884D97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7A5044EF-7E69-D2A2-0775-3FC937CD2572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  <a:ln>
            <a:solidFill>
              <a:srgbClr val="333333"/>
            </a:solidFill>
          </a:ln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upload_files_to_s3(s3_client,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files_to_upload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 list[str]):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for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in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files_to_upload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#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Путь файла на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 =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путь к каталогу на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 +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имя файла(локального)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#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используем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os.path.basename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 т.к. в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полный путь от рута </a:t>
            </a:r>
            <a:b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s3_file_path 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f'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{</a:t>
            </a:r>
            <a:r>
              <a:rPr lang="en-US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os.path.</a:t>
            </a:r>
            <a:r>
              <a:rPr lang="en-US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basename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}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</a:t>
            </a: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s3_client.upload_file(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s3_file_path)</a:t>
            </a: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43DCE725-29FA-743F-7A63-452ACF634D9A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Хранение референсов</a:t>
            </a:r>
          </a:p>
        </p:txBody>
      </p:sp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37B9671B-E9A0-D814-C36F-7E2BD392BD3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835331"/>
      </p:ext>
    </p:extLst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55868-27CF-670F-286E-24EB2EC5B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6545B5F-6A46-DD8A-5CFB-1BF2CAC60337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59B064BE-5173-472F-DFB2-54D8BFDE775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9791E3F-4281-C489-12D9-C48D201A4D29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72884CE4-F632-7D6C-974F-493BF267ADB5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6D16FCF5-20FE-AE76-4B12-A2BFB95B2090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3D08523-E3A7-6F78-C221-3FAD6F45D82D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5B2FD93C-8CCD-B318-58ED-02229D884D97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7A5044EF-7E69-D2A2-0775-3FC937CD2572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  <a:ln>
            <a:solidFill>
              <a:srgbClr val="333333"/>
            </a:solidFill>
          </a:ln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upload_files_to_s3(s3_client,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files_to_upload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 list[str]):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for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in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files_to_upload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#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Путь файла на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 =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путь к каталогу на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 +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имя файла(локального)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#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используем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os.path.basename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 т.к. в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полный путь от рута </a:t>
            </a:r>
            <a:b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s3_file_path = f'{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os.path.basename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)}'</a:t>
            </a: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s3_client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</a:t>
            </a:r>
            <a:r>
              <a:rPr lang="en-US" dirty="0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upload_file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local_file_path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s3_file_path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43DCE725-29FA-743F-7A63-452ACF634D9A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Хранение референсов</a:t>
            </a:r>
          </a:p>
        </p:txBody>
      </p:sp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37B9671B-E9A0-D814-C36F-7E2BD392BD3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849577"/>
      </p:ext>
    </p:extLst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350B2-A1B8-31F5-48AB-8C01111E1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439EE8D-29EB-DEA7-D31A-AE3F81523A7B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B6059250-931E-3702-0EC1-5097787C7453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1A0B013F-BA32-CC92-C11E-6A352729001A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99B19417-FD64-FB89-506D-109736895C81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73038DD-8B70-633C-F209-076F7B1481DD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1D0F541-D567-9BD4-2FFE-405C9805EB0A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1F1E24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5F2B5BD1-C026-AFFC-AE9D-C23A10B6C805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-US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-</a:t>
            </a:r>
            <a:r>
              <a:rPr lang="ru-RU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джоба</a:t>
            </a: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, которая выгружает результаты тестов в новый каталог на </a:t>
            </a: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S3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pic>
        <p:nvPicPr>
          <p:cNvPr id="3" name="Picture Placeholder 9">
            <a:extLst>
              <a:ext uri="{FF2B5EF4-FFF2-40B4-BE49-F238E27FC236}">
                <a16:creationId xmlns:a16="http://schemas.microsoft.com/office/drawing/2014/main" id="{E72F17B7-8350-0735-9982-60A28065CF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t="753" r="1189" b="44749"/>
          <a:stretch>
            <a:fillRect/>
          </a:stretch>
        </p:blipFill>
        <p:spPr>
          <a:xfrm>
            <a:off x="1186306" y="4299287"/>
            <a:ext cx="11847015" cy="5310638"/>
          </a:xfrm>
          <a:prstGeom prst="rect">
            <a:avLst/>
          </a:prstGeom>
        </p:spPr>
      </p:pic>
      <p:sp>
        <p:nvSpPr>
          <p:cNvPr id="5" name="Текст 17">
            <a:extLst>
              <a:ext uri="{FF2B5EF4-FFF2-40B4-BE49-F238E27FC236}">
                <a16:creationId xmlns:a16="http://schemas.microsoft.com/office/drawing/2014/main" id="{207692C1-6028-C415-E777-50D1DFA675AF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Замена референсов</a:t>
            </a:r>
          </a:p>
        </p:txBody>
      </p:sp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2857F29F-9817-9A7D-8DC0-BCA01DC3B03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4163606"/>
      </p:ext>
    </p:extLst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6AF1A-C841-097B-4D0C-C7BFC152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9A3C7768-884E-D3E4-6EA6-0F772F29E252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Учтем параметризацию</a:t>
            </a: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21BFBE62-5973-D8DB-402A-FB301AD0F5C4}"/>
              </a:ext>
            </a:extLst>
          </p:cNvPr>
          <p:cNvSpPr txBox="1">
            <a:spLocks/>
          </p:cNvSpPr>
          <p:nvPr/>
        </p:nvSpPr>
        <p:spPr>
          <a:xfrm>
            <a:off x="718492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PYTEST_CURRENT_TEST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19B89BF-6110-CC7D-53B7-B78E7A20AB7D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6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84FF4D6C-CC51-3FA7-D31A-0C01DCD6FDE4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8AF377AC-30BA-8F10-26CC-9D3EE6816115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C221E2AE-0760-A3FA-260A-9FCE0853967E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5A06C8C6-F71B-DAEC-1738-7B28B1AC5F2C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67BD7E0-E82F-10E0-D269-8920B97E9D05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CCEE8589-FEF3-8873-356D-0FFA145C8E24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get_current_test_name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 -&gt;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str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os.environ.</a:t>
            </a:r>
            <a:r>
              <a:rPr lang="en-US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get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'PYTEST_CURRENT_TEST’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modified_test_name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test_name.split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('::')[-1].\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            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rsplit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(' ', 1)[0].\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                replace(':', '-').\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                replace(' ', '')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return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modified_test_name</a:t>
            </a:r>
            <a:endParaRPr lang="en-US" dirty="0">
              <a:solidFill>
                <a:srgbClr val="808080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9" name="Номер слайда">
            <a:extLst>
              <a:ext uri="{FF2B5EF4-FFF2-40B4-BE49-F238E27FC236}">
                <a16:creationId xmlns:a16="http://schemas.microsoft.com/office/drawing/2014/main" id="{F7666AB2-3831-0BBD-A9BC-240C6710090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945630"/>
      </p:ext>
    </p:extLst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6AF1A-C841-097B-4D0C-C7BFC152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9A3C7768-884E-D3E4-6EA6-0F772F29E252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Учтем параметризацию</a:t>
            </a: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21BFBE62-5973-D8DB-402A-FB301AD0F5C4}"/>
              </a:ext>
            </a:extLst>
          </p:cNvPr>
          <p:cNvSpPr txBox="1">
            <a:spLocks/>
          </p:cNvSpPr>
          <p:nvPr/>
        </p:nvSpPr>
        <p:spPr>
          <a:xfrm>
            <a:off x="718492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PYTEST_CURRENT_TEST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19B89BF-6110-CC7D-53B7-B78E7A20AB7D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6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84FF4D6C-CC51-3FA7-D31A-0C01DCD6FDE4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8AF377AC-30BA-8F10-26CC-9D3EE6816115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C221E2AE-0760-A3FA-260A-9FCE0853967E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5A06C8C6-F71B-DAEC-1738-7B28B1AC5F2C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67BD7E0-E82F-10E0-D269-8920B97E9D05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CCEE8589-FEF3-8873-356D-0FFA145C8E24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get_current_test_name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 -&gt; str: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os.environ.get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('PYTEST_CURRENT_TEST’)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modified_test_name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</a:t>
            </a:r>
            <a:r>
              <a:rPr lang="en-US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</a:t>
            </a:r>
            <a:r>
              <a:rPr lang="en-US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split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'::'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)[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-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1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].\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                </a:t>
            </a:r>
            <a:r>
              <a:rPr lang="en-US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rsplit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 '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1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)[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0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].\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                </a:t>
            </a:r>
            <a:r>
              <a:rPr lang="en-US" dirty="0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replace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':'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'-'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).\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                </a:t>
            </a:r>
            <a:r>
              <a:rPr lang="en-US" dirty="0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replace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 '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''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return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modified_test_name</a:t>
            </a:r>
            <a:endParaRPr lang="en-US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9" name="Номер слайда">
            <a:extLst>
              <a:ext uri="{FF2B5EF4-FFF2-40B4-BE49-F238E27FC236}">
                <a16:creationId xmlns:a16="http://schemas.microsoft.com/office/drawing/2014/main" id="{F7666AB2-3831-0BBD-A9BC-240C6710090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736732"/>
      </p:ext>
    </p:extLst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BC0B5-8B35-B6AC-B833-7745A65F1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6672A565-AC33-425D-6F6C-881A322E5D81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env-</a:t>
            </a: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переменная </a:t>
            </a:r>
            <a:r>
              <a:rPr lang="en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references_version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2A289B1F-A67A-8462-81B6-B81B25F20A8C}"/>
              </a:ext>
            </a:extLst>
          </p:cNvPr>
          <p:cNvSpPr/>
          <p:nvPr/>
        </p:nvSpPr>
        <p:spPr>
          <a:xfrm>
            <a:off x="719138" y="3286539"/>
            <a:ext cx="18326100" cy="7154448"/>
          </a:xfrm>
          <a:prstGeom prst="roundRect">
            <a:avLst>
              <a:gd name="adj" fmla="val 9108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22A95B05-FB6A-30D0-6A87-212154EBD6E5}"/>
              </a:ext>
            </a:extLst>
          </p:cNvPr>
          <p:cNvSpPr txBox="1">
            <a:spLocks/>
          </p:cNvSpPr>
          <p:nvPr/>
        </p:nvSpPr>
        <p:spPr>
          <a:xfrm>
            <a:off x="1388649" y="3818518"/>
            <a:ext cx="13650912" cy="1548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L="450000" indent="-45000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Указывает на каталог с аудио файлами</a:t>
            </a:r>
          </a:p>
          <a:p>
            <a:pPr marL="450000" indent="-45000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Может быть разная в </a:t>
            </a:r>
            <a:r>
              <a:rPr lang="ru-RU" sz="36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мрах</a:t>
            </a: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локально, или в </a:t>
            </a:r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ci.</a:t>
            </a: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EC7DABEA-27E8-5EC1-9F2D-44DA342D6B9D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Версионирование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11" name="Номер слайда">
            <a:extLst>
              <a:ext uri="{FF2B5EF4-FFF2-40B4-BE49-F238E27FC236}">
                <a16:creationId xmlns:a16="http://schemas.microsoft.com/office/drawing/2014/main" id="{E566C47E-A43B-F6A2-18F5-8EB9377F52B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650045"/>
      </p:ext>
    </p:extLst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7341-2815-960E-ABCE-E328F2E3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DEF3CF63-4ED1-07DA-754B-98F2C886EA87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Работа локально и прогоны в </a:t>
            </a:r>
            <a:r>
              <a:rPr lang="en" sz="72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endParaRPr lang="ru-RU" sz="7200" b="1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54397F44-87A4-9B28-63A2-4E0DBD936FB8}"/>
              </a:ext>
            </a:extLst>
          </p:cNvPr>
          <p:cNvSpPr txBox="1">
            <a:spLocks/>
          </p:cNvSpPr>
          <p:nvPr/>
        </p:nvSpPr>
        <p:spPr>
          <a:xfrm>
            <a:off x="718492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Предсказуемое имя аудио + </a:t>
            </a:r>
            <a:r>
              <a:rPr lang="ru-RU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фикстура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BAE4257-F2C0-8B4F-CEEB-1B65893724BE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6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A26B9831-3A84-96FF-97C2-4FAD0B19A56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FB72F5F2-18A2-CA9C-C229-EBFB324B6DAF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BB0FF45F-5539-8652-8FD6-77AF02AD1308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30A7A780-907C-CC4E-1AD7-F5E886907834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6FAB284-7A90-D503-1195-93A435DF7C47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DF93E454-D7D7-37C5-20ED-1E56C1ED3F75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@</a:t>
            </a:r>
            <a:r>
              <a:rPr lang="en-US" dirty="0" err="1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pytest.fixture</a:t>
            </a:r>
            <a:b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reference_path_for_current_test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s3_client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 -&gt;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str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get_current_test_name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local_path_to_references_directory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PosixPath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f’{TEST_RESULTS_DIR_LOCAL_PATH}/{cfg.s3.references_version}'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)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os.makedirs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local_path_to_references_directory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exist_ok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=True)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endParaRPr lang="en-US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B4E70337-0489-5EE8-24AF-2D8DD74A494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843893"/>
      </p:ext>
    </p:extLst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7341-2815-960E-ABCE-E328F2E3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DEF3CF63-4ED1-07DA-754B-98F2C886EA87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Работа локально и прогоны в </a:t>
            </a:r>
            <a:r>
              <a:rPr lang="en" sz="72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endParaRPr lang="ru-RU" sz="7200" b="1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54397F44-87A4-9B28-63A2-4E0DBD936FB8}"/>
              </a:ext>
            </a:extLst>
          </p:cNvPr>
          <p:cNvSpPr txBox="1">
            <a:spLocks/>
          </p:cNvSpPr>
          <p:nvPr/>
        </p:nvSpPr>
        <p:spPr>
          <a:xfrm>
            <a:off x="718492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Предсказуемое имя аудио + </a:t>
            </a:r>
            <a:r>
              <a:rPr lang="ru-RU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фикстура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BAE4257-F2C0-8B4F-CEEB-1B65893724BE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6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A26B9831-3A84-96FF-97C2-4FAD0B19A56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FB72F5F2-18A2-CA9C-C229-EBFB324B6DAF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BB0FF45F-5539-8652-8FD6-77AF02AD1308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30A7A780-907C-CC4E-1AD7-F5E886907834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6FAB284-7A90-D503-1195-93A435DF7C47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DF93E454-D7D7-37C5-20ED-1E56C1ED3F75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@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pytest.fixture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reference_path_for_current_test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(s3_client) -&gt; str: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get_current_test_name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local_path_to_references_directory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PosixPath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f’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{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TEST_RESULTS_DIR_LOCAL_PATH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}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{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cfg.s3.references_version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}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'</a:t>
            </a: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os.makedirs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local_path_to_references_directory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exist_ok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=True)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endParaRPr lang="en-US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B4E70337-0489-5EE8-24AF-2D8DD74A494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6849298"/>
      </p:ext>
    </p:extLst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7341-2815-960E-ABCE-E328F2E3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DEF3CF63-4ED1-07DA-754B-98F2C886EA87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Работа локально и прогоны в </a:t>
            </a:r>
            <a:r>
              <a:rPr lang="en" sz="72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endParaRPr lang="ru-RU" sz="7200" b="1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54397F44-87A4-9B28-63A2-4E0DBD936FB8}"/>
              </a:ext>
            </a:extLst>
          </p:cNvPr>
          <p:cNvSpPr txBox="1">
            <a:spLocks/>
          </p:cNvSpPr>
          <p:nvPr/>
        </p:nvSpPr>
        <p:spPr>
          <a:xfrm>
            <a:off x="718492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Предсказуемое имя аудио + </a:t>
            </a:r>
            <a:r>
              <a:rPr lang="ru-RU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фикстура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BAE4257-F2C0-8B4F-CEEB-1B65893724BE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6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A26B9831-3A84-96FF-97C2-4FAD0B19A56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FB72F5F2-18A2-CA9C-C229-EBFB324B6DAF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BB0FF45F-5539-8652-8FD6-77AF02AD1308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30A7A780-907C-CC4E-1AD7-F5E886907834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6FAB284-7A90-D503-1195-93A435DF7C47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DF93E454-D7D7-37C5-20ED-1E56C1ED3F75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@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pytest.fixture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reference_path_for_current_test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(s3_client) -&gt; str: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get_current_test_name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()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local_path_to_references_directory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PosixPath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f’{TEST_RESULTS_DIR_LOCAL_PATH}/{cfg.s3.references_version}'</a:t>
            </a: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os.</a:t>
            </a:r>
            <a:r>
              <a:rPr lang="en-US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makedirs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local_path_to_references_directory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exist_ok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=True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endParaRPr lang="en-US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B4E70337-0489-5EE8-24AF-2D8DD74A494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4377948"/>
      </p:ext>
    </p:extLst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9AF9E-F125-2593-63B9-1E66EE65C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61EC38A2-4C24-B2C2-B4C5-051C9849ED58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Работа локально и прогоны в </a:t>
            </a:r>
            <a:r>
              <a:rPr lang="en" sz="72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endParaRPr lang="ru-RU" sz="7200" b="1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AFDA4834-5AA5-3426-908B-ACD5E8A024D3}"/>
              </a:ext>
            </a:extLst>
          </p:cNvPr>
          <p:cNvSpPr txBox="1">
            <a:spLocks/>
          </p:cNvSpPr>
          <p:nvPr/>
        </p:nvSpPr>
        <p:spPr>
          <a:xfrm>
            <a:off x="718492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Предсказуемое имя аудио + </a:t>
            </a:r>
            <a:r>
              <a:rPr lang="ru-RU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фикстура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1568EA0-43D7-9623-BA4F-4D172F267CFD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6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0F3399C9-CD43-EE3D-9EE4-82707FE0C394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8EC6B035-A1DC-ADBB-BBE2-78FEAD6A5023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3A05FBE-0DB8-B5A3-837A-8791689C6F83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98B566FD-D9F7-668A-5427-3118CB0200EE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7A5D083-1603-7399-9111-F5291969FC6A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AA74356C-1013-8C74-685C-3D0DCEC4B349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3636735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# моделируем путь референсу на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S3: </a:t>
            </a:r>
            <a:r>
              <a:rPr lang="ru-RU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бакет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/версия/</a:t>
            </a:r>
            <a:r>
              <a:rPr lang="ru-RU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имя_теста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wav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s3_path_to_reference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f'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{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cfg.s3.bucket_prefix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}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{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cfg.s3.references_version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}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{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</a:t>
            </a:r>
            <a:r>
              <a:rPr lang="en-US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}</a:t>
            </a:r>
            <a: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.wav’</a:t>
            </a: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#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скачиваем референс и возвращаем путь к нему</a:t>
            </a:r>
            <a:b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s3_client.get_file(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filename=s3_path_to_reference,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path_to_save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local_path_to_references_directory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overwrite=False,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return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</a:t>
            </a:r>
            <a:endParaRPr lang="en-US" dirty="0">
              <a:solidFill>
                <a:srgbClr val="808080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A9019DFF-29E7-8DF2-45E1-88F82816EB4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89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468339"/>
      </p:ext>
    </p:extLst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9AF9E-F125-2593-63B9-1E66EE65C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61EC38A2-4C24-B2C2-B4C5-051C9849ED58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Работа локально и прогоны в </a:t>
            </a:r>
            <a:r>
              <a:rPr lang="en" sz="72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endParaRPr lang="ru-RU" sz="7200" b="1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AFDA4834-5AA5-3426-908B-ACD5E8A024D3}"/>
              </a:ext>
            </a:extLst>
          </p:cNvPr>
          <p:cNvSpPr txBox="1">
            <a:spLocks/>
          </p:cNvSpPr>
          <p:nvPr/>
        </p:nvSpPr>
        <p:spPr>
          <a:xfrm>
            <a:off x="718492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Предсказуемое имя аудио + </a:t>
            </a:r>
            <a:r>
              <a:rPr lang="ru-RU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фикстура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1568EA0-43D7-9623-BA4F-4D172F267CFD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6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0F3399C9-CD43-EE3D-9EE4-82707FE0C394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8EC6B035-A1DC-ADBB-BBE2-78FEAD6A5023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3A05FBE-0DB8-B5A3-837A-8791689C6F83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98B566FD-D9F7-668A-5427-3118CB0200EE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7A5D083-1603-7399-9111-F5291969FC6A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AA74356C-1013-8C74-685C-3D0DCEC4B349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3636735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# моделируем путь референсу на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S3: </a:t>
            </a:r>
            <a:r>
              <a:rPr lang="ru-RU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бакет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/версия/</a:t>
            </a:r>
            <a:r>
              <a:rPr lang="ru-RU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имя_теста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wav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s3_path_to_reference=f'{cfg.s3.bucket_prefix}/{cfg.s3.references_version}/{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}.wav’</a:t>
            </a: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A5D6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#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скачиваем референс и возвращаем путь к нему</a:t>
            </a:r>
            <a:b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s3_client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</a:t>
            </a:r>
            <a:r>
              <a:rPr lang="en-US" dirty="0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get_file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ru-RU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filename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s3_path_to_reference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path_to_save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local_path_to_references_directory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overwrite=False,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return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</a:t>
            </a:r>
            <a:endParaRPr lang="en-US" dirty="0">
              <a:solidFill>
                <a:srgbClr val="808080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A9019DFF-29E7-8DF2-45E1-88F82816EB4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90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375027"/>
      </p:ext>
    </p:extLst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9AF9E-F125-2593-63B9-1E66EE65C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61EC38A2-4C24-B2C2-B4C5-051C9849ED58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Работа локально и прогоны в </a:t>
            </a:r>
            <a:r>
              <a:rPr lang="en" sz="72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CI</a:t>
            </a:r>
            <a:endParaRPr lang="ru-RU" sz="7200" b="1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AFDA4834-5AA5-3426-908B-ACD5E8A024D3}"/>
              </a:ext>
            </a:extLst>
          </p:cNvPr>
          <p:cNvSpPr txBox="1">
            <a:spLocks/>
          </p:cNvSpPr>
          <p:nvPr/>
        </p:nvSpPr>
        <p:spPr>
          <a:xfrm>
            <a:off x="718492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Предсказуемое имя аудио + </a:t>
            </a:r>
            <a:r>
              <a:rPr lang="ru-RU" sz="36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фикстура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1568EA0-43D7-9623-BA4F-4D172F267CFD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6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0F3399C9-CD43-EE3D-9EE4-82707FE0C394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8EC6B035-A1DC-ADBB-BBE2-78FEAD6A5023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3A05FBE-0DB8-B5A3-837A-8791689C6F83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98B566FD-D9F7-668A-5427-3118CB0200EE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7A5D083-1603-7399-9111-F5291969FC6A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AA74356C-1013-8C74-685C-3D0DCEC4B349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3636735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# моделируем путь референсу на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S3: </a:t>
            </a:r>
            <a:r>
              <a:rPr lang="ru-RU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бакет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/версия/</a:t>
            </a:r>
            <a:r>
              <a:rPr lang="ru-RU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имя_теста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wav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s3_path_to_reference=f'{cfg.s3.bucket_prefix}/{cfg.s3.references_version}/{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test_name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}.wav’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#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скачиваем референс и возвращаем путь к нему</a:t>
            </a:r>
            <a:b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s3_client.get_file(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filename=s3_path_to_reference,</a:t>
            </a:r>
            <a:b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path_to_save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local_path_to_references_directory</a:t>
            </a:r>
            <a:r>
              <a:rPr lang="en-US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overwrite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=False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ru-RU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return </a:t>
            </a:r>
            <a:r>
              <a:rPr lang="en-US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local_path_to_reference</a:t>
            </a:r>
            <a:endParaRPr lang="en-US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A9019DFF-29E7-8DF2-45E1-88F82816EB4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91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939773"/>
      </p:ext>
    </p:extLst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DF093-E2E5-6087-057D-A338DD9E8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B8401B3F-D056-F376-4121-E852B7D13538}"/>
              </a:ext>
            </a:extLst>
          </p:cNvPr>
          <p:cNvSpPr/>
          <p:nvPr/>
        </p:nvSpPr>
        <p:spPr>
          <a:xfrm>
            <a:off x="719138" y="719138"/>
            <a:ext cx="9036000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661EFA6-12FF-AA9E-8087-2F9A7DEF1864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7764272" cy="332101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Валидация упавших тестов.</a:t>
            </a:r>
            <a:b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66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Ожидание</a:t>
            </a:r>
          </a:p>
        </p:txBody>
      </p:sp>
      <p:sp>
        <p:nvSpPr>
          <p:cNvPr id="4" name="Уровень текста 1…">
            <a:extLst>
              <a:ext uri="{FF2B5EF4-FFF2-40B4-BE49-F238E27FC236}">
                <a16:creationId xmlns:a16="http://schemas.microsoft.com/office/drawing/2014/main" id="{C18645A8-AFD4-EAFE-E6EB-3B9B216FE9D6}"/>
              </a:ext>
            </a:extLst>
          </p:cNvPr>
          <p:cNvSpPr txBox="1">
            <a:spLocks/>
          </p:cNvSpPr>
          <p:nvPr/>
        </p:nvSpPr>
        <p:spPr>
          <a:xfrm>
            <a:off x="1392980" y="4654524"/>
            <a:ext cx="7631750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-US" sz="36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STT </a:t>
            </a:r>
            <a:r>
              <a:rPr lang="ru-RU" sz="36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сам проверяет</a:t>
            </a:r>
            <a:r>
              <a:rPr lang="en-US" sz="36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TTS</a:t>
            </a:r>
            <a:endParaRPr lang="ru-RU" sz="3600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pic>
        <p:nvPicPr>
          <p:cNvPr id="18" name="Picture Placeholder 6">
            <a:extLst>
              <a:ext uri="{FF2B5EF4-FFF2-40B4-BE49-F238E27FC236}">
                <a16:creationId xmlns:a16="http://schemas.microsoft.com/office/drawing/2014/main" id="{44B6D83F-72DF-3C10-4A8D-31EAEAB14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4" r="3204"/>
          <a:stretch>
            <a:fillRect/>
          </a:stretch>
        </p:blipFill>
        <p:spPr>
          <a:xfrm>
            <a:off x="10044165" y="719138"/>
            <a:ext cx="9001074" cy="9721850"/>
          </a:xfrm>
          <a:prstGeom prst="roundRect">
            <a:avLst>
              <a:gd name="adj" fmla="val 6469"/>
            </a:avLst>
          </a:prstGeom>
        </p:spPr>
      </p:pic>
      <p:sp>
        <p:nvSpPr>
          <p:cNvPr id="19" name="Номер слайда">
            <a:extLst>
              <a:ext uri="{FF2B5EF4-FFF2-40B4-BE49-F238E27FC236}">
                <a16:creationId xmlns:a16="http://schemas.microsoft.com/office/drawing/2014/main" id="{7C069348-64FE-D9E5-460C-5515E817576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92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0294676"/>
      </p:ext>
    </p:extLst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FB158-352B-9FD5-E00E-5487D579D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AF8F2DE6-A626-1D1F-86A4-F57470A848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" r="7992"/>
          <a:stretch>
            <a:fillRect/>
          </a:stretch>
        </p:blipFill>
        <p:spPr>
          <a:xfrm>
            <a:off x="10044165" y="719137"/>
            <a:ext cx="9001074" cy="9721851"/>
          </a:xfrm>
          <a:prstGeom prst="roundRect">
            <a:avLst>
              <a:gd name="adj" fmla="val 6611"/>
            </a:avLst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BF6AE0A5-4ADE-76B5-88BC-0B3DA7EF0797}"/>
              </a:ext>
            </a:extLst>
          </p:cNvPr>
          <p:cNvSpPr/>
          <p:nvPr/>
        </p:nvSpPr>
        <p:spPr>
          <a:xfrm>
            <a:off x="719138" y="719138"/>
            <a:ext cx="9036000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6EA0D68-D7A6-4EFD-586A-C684E4A9379D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7764272" cy="332101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Валидация упавших тестов. </a:t>
            </a:r>
            <a:r>
              <a:rPr lang="ru-RU" sz="6600" b="1" dirty="0">
                <a:solidFill>
                  <a:schemeClr val="accent2"/>
                </a:solidFill>
                <a:latin typeface="Tinkoff Sans" panose="02000506050000020004" pitchFamily="2" charset="0"/>
              </a:rPr>
              <a:t>Реальность</a:t>
            </a:r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79C82775-10D5-87A0-ABF6-9EF3386CF8B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93</a:t>
            </a:fld>
            <a:endParaRPr lang="ru-RU" dirty="0"/>
          </a:p>
        </p:txBody>
      </p:sp>
      <p:sp>
        <p:nvSpPr>
          <p:cNvPr id="4" name="Уровень текста 1…">
            <a:extLst>
              <a:ext uri="{FF2B5EF4-FFF2-40B4-BE49-F238E27FC236}">
                <a16:creationId xmlns:a16="http://schemas.microsoft.com/office/drawing/2014/main" id="{CB7787D6-AD81-B9BA-93EA-06D2226E42F2}"/>
              </a:ext>
            </a:extLst>
          </p:cNvPr>
          <p:cNvSpPr txBox="1">
            <a:spLocks/>
          </p:cNvSpPr>
          <p:nvPr/>
        </p:nvSpPr>
        <p:spPr>
          <a:xfrm>
            <a:off x="1392980" y="4641272"/>
            <a:ext cx="7631750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ru-RU" sz="36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Разработчик слушает упавший тест</a:t>
            </a:r>
          </a:p>
        </p:txBody>
      </p:sp>
    </p:spTree>
    <p:extLst>
      <p:ext uri="{BB962C8B-B14F-4D97-AF65-F5344CB8AC3E}">
        <p14:creationId xmlns:p14="http://schemas.microsoft.com/office/powerpoint/2010/main" val="3451844645"/>
      </p:ext>
    </p:extLst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71CA3-013C-EB86-2CB3-9E7805CDC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D596E85C-C9EF-81D7-C246-46CDD0828B68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2E63BED-3990-0C0F-456F-10E9AD668C87}"/>
              </a:ext>
            </a:extLst>
          </p:cNvPr>
          <p:cNvSpPr txBox="1">
            <a:spLocks/>
          </p:cNvSpPr>
          <p:nvPr/>
        </p:nvSpPr>
        <p:spPr>
          <a:xfrm>
            <a:off x="2064310" y="4298173"/>
            <a:ext cx="15563289" cy="2563779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Как сравнить</a:t>
            </a:r>
            <a:b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2 звука?</a:t>
            </a:r>
          </a:p>
        </p:txBody>
      </p:sp>
    </p:spTree>
    <p:extLst>
      <p:ext uri="{BB962C8B-B14F-4D97-AF65-F5344CB8AC3E}">
        <p14:creationId xmlns:p14="http://schemas.microsoft.com/office/powerpoint/2010/main" val="3761721554"/>
      </p:ext>
    </p:extLst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62F05-3661-D32D-9C88-45457D78C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99B9484-DB9F-B01A-FA0E-9DED55267650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25DA0DF-FA18-9AB4-FF1F-86871564BB59}"/>
              </a:ext>
            </a:extLst>
          </p:cNvPr>
          <p:cNvSpPr txBox="1">
            <a:spLocks/>
          </p:cNvSpPr>
          <p:nvPr/>
        </p:nvSpPr>
        <p:spPr>
          <a:xfrm>
            <a:off x="2064310" y="4298173"/>
            <a:ext cx="15563289" cy="2563779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А как сравнить</a:t>
            </a:r>
            <a:b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2 картинки?</a:t>
            </a:r>
          </a:p>
        </p:txBody>
      </p:sp>
    </p:spTree>
    <p:extLst>
      <p:ext uri="{BB962C8B-B14F-4D97-AF65-F5344CB8AC3E}">
        <p14:creationId xmlns:p14="http://schemas.microsoft.com/office/powerpoint/2010/main" val="3978614273"/>
      </p:ext>
    </p:extLst>
  </p:cSld>
  <p:clrMapOvr>
    <a:masterClrMapping/>
  </p:clrMapOvr>
  <p:transition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0CA13E20-929A-40D4-5158-5AC5C7836B4E}"/>
              </a:ext>
            </a:extLst>
          </p:cNvPr>
          <p:cNvSpPr/>
          <p:nvPr/>
        </p:nvSpPr>
        <p:spPr>
          <a:xfrm>
            <a:off x="11726311" y="719138"/>
            <a:ext cx="4708800" cy="4708800"/>
          </a:xfrm>
          <a:prstGeom prst="roundRect">
            <a:avLst>
              <a:gd name="adj" fmla="val 8559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577EE4A8-63D9-0227-6031-5FE63851AAAC}"/>
              </a:ext>
            </a:extLst>
          </p:cNvPr>
          <p:cNvSpPr/>
          <p:nvPr/>
        </p:nvSpPr>
        <p:spPr>
          <a:xfrm>
            <a:off x="11726311" y="5734205"/>
            <a:ext cx="4708800" cy="4708800"/>
          </a:xfrm>
          <a:prstGeom prst="roundRect">
            <a:avLst>
              <a:gd name="adj" fmla="val 8559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1403247-DB0A-2109-9BCB-B4AB29827E20}"/>
              </a:ext>
            </a:extLst>
          </p:cNvPr>
          <p:cNvSpPr/>
          <p:nvPr/>
        </p:nvSpPr>
        <p:spPr>
          <a:xfrm>
            <a:off x="3364189" y="719138"/>
            <a:ext cx="8044070" cy="4704766"/>
          </a:xfrm>
          <a:prstGeom prst="roundRect">
            <a:avLst>
              <a:gd name="adj" fmla="val 8559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2A4CC2-F32C-C528-6520-68C4C3810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759" y="1056384"/>
            <a:ext cx="7164931" cy="4030274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7F64C21C-EDFC-3CE0-4A74-92DE14C3669E}"/>
              </a:ext>
            </a:extLst>
          </p:cNvPr>
          <p:cNvSpPr/>
          <p:nvPr/>
        </p:nvSpPr>
        <p:spPr>
          <a:xfrm>
            <a:off x="3364189" y="5736222"/>
            <a:ext cx="8044070" cy="4704766"/>
          </a:xfrm>
          <a:prstGeom prst="roundRect">
            <a:avLst>
              <a:gd name="adj" fmla="val 8559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88FBE59-0553-2897-DD24-317EF1D01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758" y="6073468"/>
            <a:ext cx="7164931" cy="40302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F99D0B-C173-1A5E-550E-A8DE60429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04160" y="1094970"/>
            <a:ext cx="3953101" cy="3953101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BE3438E8-BCC7-99AE-5715-B25D996FA4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04160" y="6112053"/>
            <a:ext cx="3953102" cy="3953102"/>
          </a:xfrm>
          <a:prstGeom prst="rect">
            <a:avLst/>
          </a:prstGeom>
        </p:spPr>
      </p:pic>
      <p:sp>
        <p:nvSpPr>
          <p:cNvPr id="14" name="Номер слайда">
            <a:extLst>
              <a:ext uri="{FF2B5EF4-FFF2-40B4-BE49-F238E27FC236}">
                <a16:creationId xmlns:a16="http://schemas.microsoft.com/office/drawing/2014/main" id="{FF78D6F4-BA41-D257-5644-AFA09C8FF6C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96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694701"/>
      </p:ext>
    </p:extLst>
  </p:cSld>
  <p:clrMapOvr>
    <a:masterClrMapping/>
  </p:clrMapOvr>
  <p:transition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60FD1-7173-A3D4-F9D0-83D542B71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Вы не понимаете это другое - что за мем в стиле заставки ...">
            <a:extLst>
              <a:ext uri="{FF2B5EF4-FFF2-40B4-BE49-F238E27FC236}">
                <a16:creationId xmlns:a16="http://schemas.microsoft.com/office/drawing/2014/main" id="{C746322F-0F4A-A82E-2BD7-B0F3AFC91A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3" r="21592"/>
          <a:stretch>
            <a:fillRect/>
          </a:stretch>
        </p:blipFill>
        <p:spPr bwMode="auto">
          <a:xfrm>
            <a:off x="10044162" y="719138"/>
            <a:ext cx="9001075" cy="9721850"/>
          </a:xfrm>
          <a:prstGeom prst="roundRect">
            <a:avLst>
              <a:gd name="adj" fmla="val 621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7570478-213F-126C-5E8E-BA36C88569C2}"/>
              </a:ext>
            </a:extLst>
          </p:cNvPr>
          <p:cNvSpPr/>
          <p:nvPr/>
        </p:nvSpPr>
        <p:spPr>
          <a:xfrm>
            <a:off x="719138" y="719138"/>
            <a:ext cx="9036000" cy="9721849"/>
          </a:xfrm>
          <a:prstGeom prst="roundRect">
            <a:avLst>
              <a:gd name="adj" fmla="val 7256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2750C53-49ED-369C-D111-0ED7666B880C}"/>
              </a:ext>
            </a:extLst>
          </p:cNvPr>
          <p:cNvSpPr txBox="1">
            <a:spLocks/>
          </p:cNvSpPr>
          <p:nvPr/>
        </p:nvSpPr>
        <p:spPr>
          <a:xfrm>
            <a:off x="1392980" y="1167095"/>
            <a:ext cx="7764272" cy="1107996"/>
          </a:xfrm>
          <a:prstGeom prst="rect">
            <a:avLst/>
          </a:prstGeom>
        </p:spPr>
        <p:txBody>
          <a:bodyPr lIns="0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Но звук…</a:t>
            </a:r>
            <a:endParaRPr lang="ru-RU" sz="6600" b="1" dirty="0">
              <a:solidFill>
                <a:schemeClr val="accent2"/>
              </a:solidFill>
              <a:latin typeface="Tinkoff Sans" panose="02000506050000020004" pitchFamily="2" charset="0"/>
            </a:endParaRPr>
          </a:p>
        </p:txBody>
      </p:sp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F973366D-F3B5-FC40-4E31-34BA016305A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97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885738"/>
      </p:ext>
    </p:extLst>
  </p:cSld>
  <p:clrMapOvr>
    <a:masterClrMapping/>
  </p:clrMapOvr>
  <p:transition spd="med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30730F3-AAF8-03D8-519C-0056EF964E50}"/>
              </a:ext>
            </a:extLst>
          </p:cNvPr>
          <p:cNvSpPr/>
          <p:nvPr/>
        </p:nvSpPr>
        <p:spPr>
          <a:xfrm>
            <a:off x="719138" y="2201019"/>
            <a:ext cx="18326100" cy="2722528"/>
          </a:xfrm>
          <a:prstGeom prst="round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8" y="2593751"/>
            <a:ext cx="18404044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200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.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6A07E33A-4078-61BD-505F-72A270E26ACB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Природа звука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2C6DA89-3246-7A80-81AB-3AFA9BE69C36}"/>
              </a:ext>
            </a:extLst>
          </p:cNvPr>
          <p:cNvGrpSpPr/>
          <p:nvPr/>
        </p:nvGrpSpPr>
        <p:grpSpPr>
          <a:xfrm>
            <a:off x="719138" y="5822375"/>
            <a:ext cx="11543323" cy="652158"/>
            <a:chOff x="719138" y="5530420"/>
            <a:chExt cx="11543323" cy="652158"/>
          </a:xfrm>
        </p:grpSpPr>
        <p:pic>
          <p:nvPicPr>
            <p:cNvPr id="34" name="Рисунок 3">
              <a:extLst>
                <a:ext uri="{FF2B5EF4-FFF2-40B4-BE49-F238E27FC236}">
                  <a16:creationId xmlns:a16="http://schemas.microsoft.com/office/drawing/2014/main" id="{4A80DA49-9A41-82B8-5660-D35BA4727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5530420"/>
              <a:ext cx="652158" cy="652158"/>
            </a:xfrm>
            <a:prstGeom prst="rect">
              <a:avLst/>
            </a:prstGeom>
          </p:spPr>
        </p:pic>
        <p:sp>
          <p:nvSpPr>
            <p:cNvPr id="35" name="Уровень текста 1…">
              <a:extLst>
                <a:ext uri="{FF2B5EF4-FFF2-40B4-BE49-F238E27FC236}">
                  <a16:creationId xmlns:a16="http://schemas.microsoft.com/office/drawing/2014/main" id="{19085433-4E3D-9CF7-749D-950A613E916C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5638829"/>
              <a:ext cx="10563319" cy="5073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Звуковой сигнал — это волна</a:t>
              </a:r>
            </a:p>
          </p:txBody>
        </p:sp>
      </p:grpSp>
      <p:pic>
        <p:nvPicPr>
          <p:cNvPr id="11" name="Picture 4">
            <a:extLst>
              <a:ext uri="{FF2B5EF4-FFF2-40B4-BE49-F238E27FC236}">
                <a16:creationId xmlns:a16="http://schemas.microsoft.com/office/drawing/2014/main" id="{DF558999-D764-D7F8-EE15-0BA1D8B7D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11" y="2220983"/>
            <a:ext cx="12731217" cy="252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D97089-4F03-4A19-8AD7-122263C20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217" y="2220983"/>
            <a:ext cx="2220532" cy="2506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E674D1-B686-AA9A-E67B-9A86D5DD2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01752" y="2201019"/>
            <a:ext cx="1440268" cy="2526163"/>
          </a:xfrm>
          <a:prstGeom prst="rect">
            <a:avLst/>
          </a:prstGeom>
        </p:spPr>
      </p:pic>
      <p:sp>
        <p:nvSpPr>
          <p:cNvPr id="23" name="Номер слайда">
            <a:extLst>
              <a:ext uri="{FF2B5EF4-FFF2-40B4-BE49-F238E27FC236}">
                <a16:creationId xmlns:a16="http://schemas.microsoft.com/office/drawing/2014/main" id="{D36A6BCB-19C3-2AA4-87DD-04D08EA8EA3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98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532599"/>
      </p:ext>
    </p:extLst>
  </p:cSld>
  <p:clrMapOvr>
    <a:masterClrMapping/>
  </p:clrMapOvr>
  <p:transition spd="med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30730F3-AAF8-03D8-519C-0056EF964E50}"/>
              </a:ext>
            </a:extLst>
          </p:cNvPr>
          <p:cNvSpPr/>
          <p:nvPr/>
        </p:nvSpPr>
        <p:spPr>
          <a:xfrm>
            <a:off x="719138" y="2201019"/>
            <a:ext cx="18326100" cy="2722528"/>
          </a:xfrm>
          <a:prstGeom prst="round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F2011B4-9654-21D7-AAE2-4F6532F75900}"/>
              </a:ext>
            </a:extLst>
          </p:cNvPr>
          <p:cNvGrpSpPr/>
          <p:nvPr/>
        </p:nvGrpSpPr>
        <p:grpSpPr>
          <a:xfrm>
            <a:off x="719138" y="6814776"/>
            <a:ext cx="16654462" cy="652158"/>
            <a:chOff x="719138" y="6600015"/>
            <a:chExt cx="16654462" cy="65215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E0690C9-4C24-551F-1687-50C883F73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6600015"/>
              <a:ext cx="652158" cy="652158"/>
            </a:xfrm>
            <a:prstGeom prst="rect">
              <a:avLst/>
            </a:prstGeom>
          </p:spPr>
        </p:pic>
        <p:sp>
          <p:nvSpPr>
            <p:cNvPr id="20" name="Уровень текста 1…">
              <a:extLst>
                <a:ext uri="{FF2B5EF4-FFF2-40B4-BE49-F238E27FC236}">
                  <a16:creationId xmlns:a16="http://schemas.microsoft.com/office/drawing/2014/main" id="{C3F4B3AB-3C07-6C43-B4B3-CE871B546357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6706969"/>
              <a:ext cx="15674458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Возникают пульсации</a:t>
              </a:r>
            </a:p>
          </p:txBody>
        </p:sp>
      </p:grp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8" y="2593751"/>
            <a:ext cx="18404044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200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.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6A07E33A-4078-61BD-505F-72A270E26ACB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Природа звука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2C6DA89-3246-7A80-81AB-3AFA9BE69C36}"/>
              </a:ext>
            </a:extLst>
          </p:cNvPr>
          <p:cNvGrpSpPr/>
          <p:nvPr/>
        </p:nvGrpSpPr>
        <p:grpSpPr>
          <a:xfrm>
            <a:off x="719138" y="5822375"/>
            <a:ext cx="11543323" cy="652158"/>
            <a:chOff x="719138" y="5530420"/>
            <a:chExt cx="11543323" cy="652158"/>
          </a:xfrm>
        </p:grpSpPr>
        <p:pic>
          <p:nvPicPr>
            <p:cNvPr id="34" name="Рисунок 3">
              <a:extLst>
                <a:ext uri="{FF2B5EF4-FFF2-40B4-BE49-F238E27FC236}">
                  <a16:creationId xmlns:a16="http://schemas.microsoft.com/office/drawing/2014/main" id="{4A80DA49-9A41-82B8-5660-D35BA4727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5530420"/>
              <a:ext cx="652158" cy="652158"/>
            </a:xfrm>
            <a:prstGeom prst="rect">
              <a:avLst/>
            </a:prstGeom>
          </p:spPr>
        </p:pic>
        <p:sp>
          <p:nvSpPr>
            <p:cNvPr id="35" name="Уровень текста 1…">
              <a:extLst>
                <a:ext uri="{FF2B5EF4-FFF2-40B4-BE49-F238E27FC236}">
                  <a16:creationId xmlns:a16="http://schemas.microsoft.com/office/drawing/2014/main" id="{19085433-4E3D-9CF7-749D-950A613E916C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5638829"/>
              <a:ext cx="10563319" cy="5073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Звуковой сигнал — это волна</a:t>
              </a:r>
            </a:p>
          </p:txBody>
        </p:sp>
      </p:grpSp>
      <p:pic>
        <p:nvPicPr>
          <p:cNvPr id="11" name="Picture 4">
            <a:extLst>
              <a:ext uri="{FF2B5EF4-FFF2-40B4-BE49-F238E27FC236}">
                <a16:creationId xmlns:a16="http://schemas.microsoft.com/office/drawing/2014/main" id="{DF558999-D764-D7F8-EE15-0BA1D8B7D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11" y="2220983"/>
            <a:ext cx="12731217" cy="252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D97089-4F03-4A19-8AD7-122263C20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217" y="2220983"/>
            <a:ext cx="2220532" cy="2506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E674D1-B686-AA9A-E67B-9A86D5DD2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01752" y="2201019"/>
            <a:ext cx="1440268" cy="2526163"/>
          </a:xfrm>
          <a:prstGeom prst="rect">
            <a:avLst/>
          </a:prstGeom>
        </p:spPr>
      </p:pic>
      <p:sp>
        <p:nvSpPr>
          <p:cNvPr id="23" name="Номер слайда">
            <a:extLst>
              <a:ext uri="{FF2B5EF4-FFF2-40B4-BE49-F238E27FC236}">
                <a16:creationId xmlns:a16="http://schemas.microsoft.com/office/drawing/2014/main" id="{D36A6BCB-19C3-2AA4-87DD-04D08EA8EA3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99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761299"/>
      </p:ext>
    </p:extLst>
  </p:cSld>
  <p:clrMapOvr>
    <a:masterClrMapping/>
  </p:clrMapOvr>
  <p:transition spd="med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30730F3-AAF8-03D8-519C-0056EF964E50}"/>
              </a:ext>
            </a:extLst>
          </p:cNvPr>
          <p:cNvSpPr/>
          <p:nvPr/>
        </p:nvSpPr>
        <p:spPr>
          <a:xfrm>
            <a:off x="719138" y="2201019"/>
            <a:ext cx="18326100" cy="2722528"/>
          </a:xfrm>
          <a:prstGeom prst="round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F2011B4-9654-21D7-AAE2-4F6532F75900}"/>
              </a:ext>
            </a:extLst>
          </p:cNvPr>
          <p:cNvGrpSpPr/>
          <p:nvPr/>
        </p:nvGrpSpPr>
        <p:grpSpPr>
          <a:xfrm>
            <a:off x="719138" y="6814776"/>
            <a:ext cx="16654462" cy="652158"/>
            <a:chOff x="719138" y="6600015"/>
            <a:chExt cx="16654462" cy="65215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E0690C9-4C24-551F-1687-50C883F73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6600015"/>
              <a:ext cx="652158" cy="652158"/>
            </a:xfrm>
            <a:prstGeom prst="rect">
              <a:avLst/>
            </a:prstGeom>
          </p:spPr>
        </p:pic>
        <p:sp>
          <p:nvSpPr>
            <p:cNvPr id="20" name="Уровень текста 1…">
              <a:extLst>
                <a:ext uri="{FF2B5EF4-FFF2-40B4-BE49-F238E27FC236}">
                  <a16:creationId xmlns:a16="http://schemas.microsoft.com/office/drawing/2014/main" id="{C3F4B3AB-3C07-6C43-B4B3-CE871B546357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6706969"/>
              <a:ext cx="15674458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Возникают пульсации</a:t>
              </a:r>
            </a:p>
          </p:txBody>
        </p:sp>
      </p:grp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8" y="2593751"/>
            <a:ext cx="18404044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200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.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6A07E33A-4078-61BD-505F-72A270E26ACB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Природа звука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E586BF2-F7A5-FF03-F861-E958B814B36C}"/>
              </a:ext>
            </a:extLst>
          </p:cNvPr>
          <p:cNvGrpSpPr/>
          <p:nvPr/>
        </p:nvGrpSpPr>
        <p:grpSpPr>
          <a:xfrm>
            <a:off x="719138" y="7807177"/>
            <a:ext cx="16248062" cy="652158"/>
            <a:chOff x="719138" y="7669610"/>
            <a:chExt cx="16248062" cy="652158"/>
          </a:xfrm>
        </p:grpSpPr>
        <p:pic>
          <p:nvPicPr>
            <p:cNvPr id="3" name="Рисунок 3">
              <a:extLst>
                <a:ext uri="{FF2B5EF4-FFF2-40B4-BE49-F238E27FC236}">
                  <a16:creationId xmlns:a16="http://schemas.microsoft.com/office/drawing/2014/main" id="{8A299663-9418-2CED-62B0-0E9E12316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7669610"/>
              <a:ext cx="652158" cy="652158"/>
            </a:xfrm>
            <a:prstGeom prst="rect">
              <a:avLst/>
            </a:prstGeom>
          </p:spPr>
        </p:pic>
        <p:sp>
          <p:nvSpPr>
            <p:cNvPr id="10" name="Уровень текста 1…">
              <a:extLst>
                <a:ext uri="{FF2B5EF4-FFF2-40B4-BE49-F238E27FC236}">
                  <a16:creationId xmlns:a16="http://schemas.microsoft.com/office/drawing/2014/main" id="{5B425A32-F495-4CED-E239-394D93F4F04D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7777003"/>
              <a:ext cx="15268058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Приемник колеблется на этом «ветру»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2C6DA89-3246-7A80-81AB-3AFA9BE69C36}"/>
              </a:ext>
            </a:extLst>
          </p:cNvPr>
          <p:cNvGrpSpPr/>
          <p:nvPr/>
        </p:nvGrpSpPr>
        <p:grpSpPr>
          <a:xfrm>
            <a:off x="719138" y="5822375"/>
            <a:ext cx="11543323" cy="652158"/>
            <a:chOff x="719138" y="5530420"/>
            <a:chExt cx="11543323" cy="652158"/>
          </a:xfrm>
        </p:grpSpPr>
        <p:pic>
          <p:nvPicPr>
            <p:cNvPr id="34" name="Рисунок 3">
              <a:extLst>
                <a:ext uri="{FF2B5EF4-FFF2-40B4-BE49-F238E27FC236}">
                  <a16:creationId xmlns:a16="http://schemas.microsoft.com/office/drawing/2014/main" id="{4A80DA49-9A41-82B8-5660-D35BA4727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5530420"/>
              <a:ext cx="652158" cy="652158"/>
            </a:xfrm>
            <a:prstGeom prst="rect">
              <a:avLst/>
            </a:prstGeom>
          </p:spPr>
        </p:pic>
        <p:sp>
          <p:nvSpPr>
            <p:cNvPr id="35" name="Уровень текста 1…">
              <a:extLst>
                <a:ext uri="{FF2B5EF4-FFF2-40B4-BE49-F238E27FC236}">
                  <a16:creationId xmlns:a16="http://schemas.microsoft.com/office/drawing/2014/main" id="{19085433-4E3D-9CF7-749D-950A613E916C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5638829"/>
              <a:ext cx="10563319" cy="5073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Звуковой сигнал — это волна</a:t>
              </a:r>
            </a:p>
          </p:txBody>
        </p:sp>
      </p:grpSp>
      <p:pic>
        <p:nvPicPr>
          <p:cNvPr id="11" name="Picture 4">
            <a:extLst>
              <a:ext uri="{FF2B5EF4-FFF2-40B4-BE49-F238E27FC236}">
                <a16:creationId xmlns:a16="http://schemas.microsoft.com/office/drawing/2014/main" id="{DF558999-D764-D7F8-EE15-0BA1D8B7D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11" y="2220983"/>
            <a:ext cx="12731217" cy="252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D97089-4F03-4A19-8AD7-122263C20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217" y="2220983"/>
            <a:ext cx="2220532" cy="2506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E674D1-B686-AA9A-E67B-9A86D5DD2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01752" y="2201019"/>
            <a:ext cx="1440268" cy="2526163"/>
          </a:xfrm>
          <a:prstGeom prst="rect">
            <a:avLst/>
          </a:prstGeom>
        </p:spPr>
      </p:pic>
      <p:sp>
        <p:nvSpPr>
          <p:cNvPr id="23" name="Номер слайда">
            <a:extLst>
              <a:ext uri="{FF2B5EF4-FFF2-40B4-BE49-F238E27FC236}">
                <a16:creationId xmlns:a16="http://schemas.microsoft.com/office/drawing/2014/main" id="{D36A6BCB-19C3-2AA4-87DD-04D08EA8EA3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221576"/>
      </p:ext>
    </p:extLst>
  </p:cSld>
  <p:clrMapOvr>
    <a:masterClrMapping/>
  </p:clrMapOvr>
  <p:transition spd="med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30730F3-AAF8-03D8-519C-0056EF964E50}"/>
              </a:ext>
            </a:extLst>
          </p:cNvPr>
          <p:cNvSpPr/>
          <p:nvPr/>
        </p:nvSpPr>
        <p:spPr>
          <a:xfrm>
            <a:off x="719138" y="2201019"/>
            <a:ext cx="18326100" cy="2722528"/>
          </a:xfrm>
          <a:prstGeom prst="round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614D869-F25B-BBCE-5FC2-BED203301CB9}"/>
              </a:ext>
            </a:extLst>
          </p:cNvPr>
          <p:cNvGrpSpPr/>
          <p:nvPr/>
        </p:nvGrpSpPr>
        <p:grpSpPr>
          <a:xfrm>
            <a:off x="735763" y="8799578"/>
            <a:ext cx="15420946" cy="652158"/>
            <a:chOff x="735763" y="8747699"/>
            <a:chExt cx="15420946" cy="652158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6CFBECD6-D32D-5F4E-CE4D-850F30386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3" y="8747699"/>
              <a:ext cx="652158" cy="652158"/>
            </a:xfrm>
            <a:prstGeom prst="rect">
              <a:avLst/>
            </a:prstGeom>
          </p:spPr>
        </p:pic>
        <p:sp>
          <p:nvSpPr>
            <p:cNvPr id="17" name="Уровень текста 1…">
              <a:extLst>
                <a:ext uri="{FF2B5EF4-FFF2-40B4-BE49-F238E27FC236}">
                  <a16:creationId xmlns:a16="http://schemas.microsoft.com/office/drawing/2014/main" id="{96433198-DC0F-7044-8004-6AA8F0526A1C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8827542"/>
              <a:ext cx="14457567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Механические колебания</a:t>
              </a:r>
              <a:r>
                <a:rPr lang="en-US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 →</a:t>
              </a: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 электричество</a:t>
              </a:r>
              <a:endParaRPr lang="en-US" sz="3600" dirty="0">
                <a:solidFill>
                  <a:schemeClr val="tx1"/>
                </a:solidFill>
                <a:latin typeface="TINKOFFSANS-MEDIUM" panose="02000506050000020004" pitchFamily="2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F2011B4-9654-21D7-AAE2-4F6532F75900}"/>
              </a:ext>
            </a:extLst>
          </p:cNvPr>
          <p:cNvGrpSpPr/>
          <p:nvPr/>
        </p:nvGrpSpPr>
        <p:grpSpPr>
          <a:xfrm>
            <a:off x="719138" y="6814776"/>
            <a:ext cx="16654462" cy="652158"/>
            <a:chOff x="719138" y="6600015"/>
            <a:chExt cx="16654462" cy="65215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E0690C9-4C24-551F-1687-50C883F73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6600015"/>
              <a:ext cx="652158" cy="652158"/>
            </a:xfrm>
            <a:prstGeom prst="rect">
              <a:avLst/>
            </a:prstGeom>
          </p:spPr>
        </p:pic>
        <p:sp>
          <p:nvSpPr>
            <p:cNvPr id="20" name="Уровень текста 1…">
              <a:extLst>
                <a:ext uri="{FF2B5EF4-FFF2-40B4-BE49-F238E27FC236}">
                  <a16:creationId xmlns:a16="http://schemas.microsoft.com/office/drawing/2014/main" id="{C3F4B3AB-3C07-6C43-B4B3-CE871B546357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6706969"/>
              <a:ext cx="15674458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Возникают пульсации</a:t>
              </a:r>
            </a:p>
          </p:txBody>
        </p:sp>
      </p:grp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8" y="2593751"/>
            <a:ext cx="18404044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200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.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6A07E33A-4078-61BD-505F-72A270E26ACB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Природа звука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E586BF2-F7A5-FF03-F861-E958B814B36C}"/>
              </a:ext>
            </a:extLst>
          </p:cNvPr>
          <p:cNvGrpSpPr/>
          <p:nvPr/>
        </p:nvGrpSpPr>
        <p:grpSpPr>
          <a:xfrm>
            <a:off x="719138" y="7807177"/>
            <a:ext cx="16248062" cy="652158"/>
            <a:chOff x="719138" y="7669610"/>
            <a:chExt cx="16248062" cy="652158"/>
          </a:xfrm>
        </p:grpSpPr>
        <p:pic>
          <p:nvPicPr>
            <p:cNvPr id="3" name="Рисунок 3">
              <a:extLst>
                <a:ext uri="{FF2B5EF4-FFF2-40B4-BE49-F238E27FC236}">
                  <a16:creationId xmlns:a16="http://schemas.microsoft.com/office/drawing/2014/main" id="{8A299663-9418-2CED-62B0-0E9E12316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7669610"/>
              <a:ext cx="652158" cy="652158"/>
            </a:xfrm>
            <a:prstGeom prst="rect">
              <a:avLst/>
            </a:prstGeom>
          </p:spPr>
        </p:pic>
        <p:sp>
          <p:nvSpPr>
            <p:cNvPr id="10" name="Уровень текста 1…">
              <a:extLst>
                <a:ext uri="{FF2B5EF4-FFF2-40B4-BE49-F238E27FC236}">
                  <a16:creationId xmlns:a16="http://schemas.microsoft.com/office/drawing/2014/main" id="{5B425A32-F495-4CED-E239-394D93F4F04D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7777003"/>
              <a:ext cx="15268058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Приемник колеблется на этом «ветру»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2C6DA89-3246-7A80-81AB-3AFA9BE69C36}"/>
              </a:ext>
            </a:extLst>
          </p:cNvPr>
          <p:cNvGrpSpPr/>
          <p:nvPr/>
        </p:nvGrpSpPr>
        <p:grpSpPr>
          <a:xfrm>
            <a:off x="719138" y="5822375"/>
            <a:ext cx="11543323" cy="652158"/>
            <a:chOff x="719138" y="5530420"/>
            <a:chExt cx="11543323" cy="652158"/>
          </a:xfrm>
        </p:grpSpPr>
        <p:pic>
          <p:nvPicPr>
            <p:cNvPr id="34" name="Рисунок 3">
              <a:extLst>
                <a:ext uri="{FF2B5EF4-FFF2-40B4-BE49-F238E27FC236}">
                  <a16:creationId xmlns:a16="http://schemas.microsoft.com/office/drawing/2014/main" id="{4A80DA49-9A41-82B8-5660-D35BA4727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5530420"/>
              <a:ext cx="652158" cy="652158"/>
            </a:xfrm>
            <a:prstGeom prst="rect">
              <a:avLst/>
            </a:prstGeom>
          </p:spPr>
        </p:pic>
        <p:sp>
          <p:nvSpPr>
            <p:cNvPr id="35" name="Уровень текста 1…">
              <a:extLst>
                <a:ext uri="{FF2B5EF4-FFF2-40B4-BE49-F238E27FC236}">
                  <a16:creationId xmlns:a16="http://schemas.microsoft.com/office/drawing/2014/main" id="{19085433-4E3D-9CF7-749D-950A613E916C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5638829"/>
              <a:ext cx="10563319" cy="5073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Звуковой сигнал — это волна</a:t>
              </a:r>
            </a:p>
          </p:txBody>
        </p:sp>
      </p:grpSp>
      <p:pic>
        <p:nvPicPr>
          <p:cNvPr id="11" name="Picture 4">
            <a:extLst>
              <a:ext uri="{FF2B5EF4-FFF2-40B4-BE49-F238E27FC236}">
                <a16:creationId xmlns:a16="http://schemas.microsoft.com/office/drawing/2014/main" id="{DF558999-D764-D7F8-EE15-0BA1D8B7D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11" y="2220983"/>
            <a:ext cx="12731217" cy="252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D97089-4F03-4A19-8AD7-122263C20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217" y="2220983"/>
            <a:ext cx="2220532" cy="2506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E674D1-B686-AA9A-E67B-9A86D5DD2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01752" y="2201019"/>
            <a:ext cx="1440268" cy="2526163"/>
          </a:xfrm>
          <a:prstGeom prst="rect">
            <a:avLst/>
          </a:prstGeom>
        </p:spPr>
      </p:pic>
      <p:sp>
        <p:nvSpPr>
          <p:cNvPr id="23" name="Номер слайда">
            <a:extLst>
              <a:ext uri="{FF2B5EF4-FFF2-40B4-BE49-F238E27FC236}">
                <a16:creationId xmlns:a16="http://schemas.microsoft.com/office/drawing/2014/main" id="{D36A6BCB-19C3-2AA4-87DD-04D08EA8EA3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8021361"/>
      </p:ext>
    </p:extLst>
  </p:cSld>
  <p:clrMapOvr>
    <a:masterClrMapping/>
  </p:clrMapOvr>
  <p:transition spd="med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30730F3-AAF8-03D8-519C-0056EF964E50}"/>
              </a:ext>
            </a:extLst>
          </p:cNvPr>
          <p:cNvSpPr/>
          <p:nvPr/>
        </p:nvSpPr>
        <p:spPr>
          <a:xfrm>
            <a:off x="719138" y="2201019"/>
            <a:ext cx="18326100" cy="2722528"/>
          </a:xfrm>
          <a:prstGeom prst="round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614D869-F25B-BBCE-5FC2-BED203301CB9}"/>
              </a:ext>
            </a:extLst>
          </p:cNvPr>
          <p:cNvGrpSpPr/>
          <p:nvPr/>
        </p:nvGrpSpPr>
        <p:grpSpPr>
          <a:xfrm>
            <a:off x="735763" y="8799578"/>
            <a:ext cx="15420946" cy="652158"/>
            <a:chOff x="735763" y="8747699"/>
            <a:chExt cx="15420946" cy="652158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6CFBECD6-D32D-5F4E-CE4D-850F30386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3" y="8747699"/>
              <a:ext cx="652158" cy="652158"/>
            </a:xfrm>
            <a:prstGeom prst="rect">
              <a:avLst/>
            </a:prstGeom>
          </p:spPr>
        </p:pic>
        <p:sp>
          <p:nvSpPr>
            <p:cNvPr id="17" name="Уровень текста 1…">
              <a:extLst>
                <a:ext uri="{FF2B5EF4-FFF2-40B4-BE49-F238E27FC236}">
                  <a16:creationId xmlns:a16="http://schemas.microsoft.com/office/drawing/2014/main" id="{96433198-DC0F-7044-8004-6AA8F0526A1C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8827542"/>
              <a:ext cx="14457567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Механические колебания</a:t>
              </a:r>
              <a:r>
                <a:rPr lang="en-US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 →</a:t>
              </a: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 электричество</a:t>
              </a:r>
              <a:endParaRPr lang="en-US" sz="3600" dirty="0">
                <a:solidFill>
                  <a:schemeClr val="tx1"/>
                </a:solidFill>
                <a:latin typeface="TINKOFFSANS-MEDIUM" panose="02000506050000020004" pitchFamily="2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F2011B4-9654-21D7-AAE2-4F6532F75900}"/>
              </a:ext>
            </a:extLst>
          </p:cNvPr>
          <p:cNvGrpSpPr/>
          <p:nvPr/>
        </p:nvGrpSpPr>
        <p:grpSpPr>
          <a:xfrm>
            <a:off x="719138" y="6814776"/>
            <a:ext cx="16654462" cy="652158"/>
            <a:chOff x="719138" y="6600015"/>
            <a:chExt cx="16654462" cy="65215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E0690C9-4C24-551F-1687-50C883F73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6600015"/>
              <a:ext cx="652158" cy="652158"/>
            </a:xfrm>
            <a:prstGeom prst="rect">
              <a:avLst/>
            </a:prstGeom>
          </p:spPr>
        </p:pic>
        <p:sp>
          <p:nvSpPr>
            <p:cNvPr id="20" name="Уровень текста 1…">
              <a:extLst>
                <a:ext uri="{FF2B5EF4-FFF2-40B4-BE49-F238E27FC236}">
                  <a16:creationId xmlns:a16="http://schemas.microsoft.com/office/drawing/2014/main" id="{C3F4B3AB-3C07-6C43-B4B3-CE871B546357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6706969"/>
              <a:ext cx="15674458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Возникают пульсации</a:t>
              </a:r>
            </a:p>
          </p:txBody>
        </p:sp>
      </p:grp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8" y="2593751"/>
            <a:ext cx="18404044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200"/>
              </a:lnSpc>
            </a:pPr>
            <a:r>
              <a:rPr lang="ru-RU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.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6A07E33A-4078-61BD-505F-72A270E26ACB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Природа звука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E586BF2-F7A5-FF03-F861-E958B814B36C}"/>
              </a:ext>
            </a:extLst>
          </p:cNvPr>
          <p:cNvGrpSpPr/>
          <p:nvPr/>
        </p:nvGrpSpPr>
        <p:grpSpPr>
          <a:xfrm>
            <a:off x="719138" y="7807177"/>
            <a:ext cx="16248062" cy="652158"/>
            <a:chOff x="719138" y="7669610"/>
            <a:chExt cx="16248062" cy="652158"/>
          </a:xfrm>
        </p:grpSpPr>
        <p:pic>
          <p:nvPicPr>
            <p:cNvPr id="3" name="Рисунок 3">
              <a:extLst>
                <a:ext uri="{FF2B5EF4-FFF2-40B4-BE49-F238E27FC236}">
                  <a16:creationId xmlns:a16="http://schemas.microsoft.com/office/drawing/2014/main" id="{8A299663-9418-2CED-62B0-0E9E12316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7669610"/>
              <a:ext cx="652158" cy="652158"/>
            </a:xfrm>
            <a:prstGeom prst="rect">
              <a:avLst/>
            </a:prstGeom>
          </p:spPr>
        </p:pic>
        <p:sp>
          <p:nvSpPr>
            <p:cNvPr id="10" name="Уровень текста 1…">
              <a:extLst>
                <a:ext uri="{FF2B5EF4-FFF2-40B4-BE49-F238E27FC236}">
                  <a16:creationId xmlns:a16="http://schemas.microsoft.com/office/drawing/2014/main" id="{5B425A32-F495-4CED-E239-394D93F4F04D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7777003"/>
              <a:ext cx="15268058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Приемник колеблется на этом «ветру»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2C6DA89-3246-7A80-81AB-3AFA9BE69C36}"/>
              </a:ext>
            </a:extLst>
          </p:cNvPr>
          <p:cNvGrpSpPr/>
          <p:nvPr/>
        </p:nvGrpSpPr>
        <p:grpSpPr>
          <a:xfrm>
            <a:off x="719138" y="5822375"/>
            <a:ext cx="11543323" cy="652158"/>
            <a:chOff x="719138" y="5530420"/>
            <a:chExt cx="11543323" cy="652158"/>
          </a:xfrm>
        </p:grpSpPr>
        <p:pic>
          <p:nvPicPr>
            <p:cNvPr id="34" name="Рисунок 3">
              <a:extLst>
                <a:ext uri="{FF2B5EF4-FFF2-40B4-BE49-F238E27FC236}">
                  <a16:creationId xmlns:a16="http://schemas.microsoft.com/office/drawing/2014/main" id="{4A80DA49-9A41-82B8-5660-D35BA4727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5530420"/>
              <a:ext cx="652158" cy="652158"/>
            </a:xfrm>
            <a:prstGeom prst="rect">
              <a:avLst/>
            </a:prstGeom>
          </p:spPr>
        </p:pic>
        <p:sp>
          <p:nvSpPr>
            <p:cNvPr id="35" name="Уровень текста 1…">
              <a:extLst>
                <a:ext uri="{FF2B5EF4-FFF2-40B4-BE49-F238E27FC236}">
                  <a16:creationId xmlns:a16="http://schemas.microsoft.com/office/drawing/2014/main" id="{19085433-4E3D-9CF7-749D-950A613E916C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5638829"/>
              <a:ext cx="10563319" cy="5073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Звуковой сигнал — это волна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C253907-2CB1-0B15-E884-2115585C2052}"/>
              </a:ext>
            </a:extLst>
          </p:cNvPr>
          <p:cNvGrpSpPr/>
          <p:nvPr/>
        </p:nvGrpSpPr>
        <p:grpSpPr>
          <a:xfrm>
            <a:off x="719138" y="9791979"/>
            <a:ext cx="16231437" cy="654350"/>
            <a:chOff x="719138" y="9699215"/>
            <a:chExt cx="16231437" cy="654350"/>
          </a:xfrm>
        </p:grpSpPr>
        <p:pic>
          <p:nvPicPr>
            <p:cNvPr id="36" name="Рисунок 6">
              <a:extLst>
                <a:ext uri="{FF2B5EF4-FFF2-40B4-BE49-F238E27FC236}">
                  <a16:creationId xmlns:a16="http://schemas.microsoft.com/office/drawing/2014/main" id="{1CAEF24C-ED21-876F-0D0C-3E527BB4C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9699215"/>
              <a:ext cx="652158" cy="652158"/>
            </a:xfrm>
            <a:prstGeom prst="rect">
              <a:avLst/>
            </a:prstGeom>
          </p:spPr>
        </p:pic>
        <p:sp>
          <p:nvSpPr>
            <p:cNvPr id="37" name="Уровень текста 1…">
              <a:extLst>
                <a:ext uri="{FF2B5EF4-FFF2-40B4-BE49-F238E27FC236}">
                  <a16:creationId xmlns:a16="http://schemas.microsoft.com/office/drawing/2014/main" id="{452080CC-237B-879E-BB87-055A8793584D}"/>
                </a:ext>
              </a:extLst>
            </p:cNvPr>
            <p:cNvSpPr txBox="1">
              <a:spLocks/>
            </p:cNvSpPr>
            <p:nvPr/>
          </p:nvSpPr>
          <p:spPr>
            <a:xfrm>
              <a:off x="1699142" y="9808800"/>
              <a:ext cx="15251433" cy="5447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Ток </a:t>
              </a:r>
              <a:r>
                <a:rPr lang="en-US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→</a:t>
              </a: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 направление </a:t>
              </a:r>
              <a:r>
                <a:rPr lang="en-US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→ </a:t>
              </a: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сила тока </a:t>
              </a:r>
              <a:r>
                <a:rPr lang="en-US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→ </a:t>
              </a: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оцифровка</a:t>
              </a:r>
              <a:r>
                <a:rPr lang="en-US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 </a:t>
              </a:r>
              <a:r>
                <a:rPr lang="en-US" sz="3600" dirty="0">
                  <a:solidFill>
                    <a:schemeClr val="tx1"/>
                  </a:solidFill>
                  <a:latin typeface="MesloLGS NF" panose="020B0609030804020204" pitchFamily="49" charset="0"/>
                  <a:ea typeface="MesloLGS NF" panose="020B0609030804020204" pitchFamily="49" charset="0"/>
                  <a:cs typeface="MesloLGS NF" panose="020B0609030804020204" pitchFamily="49" charset="0"/>
                </a:rPr>
                <a:t>[-1 </a:t>
              </a:r>
              <a:r>
                <a:rPr lang="ru-RU" sz="3600" dirty="0">
                  <a:solidFill>
                    <a:schemeClr val="tx1"/>
                  </a:solidFill>
                  <a:latin typeface="MesloLGS NF" panose="020B0609030804020204" pitchFamily="49" charset="0"/>
                  <a:ea typeface="MesloLGS NF" panose="020B0609030804020204" pitchFamily="49" charset="0"/>
                  <a:cs typeface="MesloLGS NF" panose="020B0609030804020204" pitchFamily="49" charset="0"/>
                </a:rPr>
                <a:t>…</a:t>
              </a:r>
              <a:r>
                <a:rPr lang="en-US" sz="3600" dirty="0">
                  <a:solidFill>
                    <a:schemeClr val="tx1"/>
                  </a:solidFill>
                  <a:latin typeface="MesloLGS NF" panose="020B0609030804020204" pitchFamily="49" charset="0"/>
                  <a:ea typeface="MesloLGS NF" panose="020B0609030804020204" pitchFamily="49" charset="0"/>
                  <a:cs typeface="MesloLGS NF" panose="020B0609030804020204" pitchFamily="49" charset="0"/>
                </a:rPr>
                <a:t> </a:t>
              </a:r>
              <a:r>
                <a:rPr lang="ru-RU" sz="3600" dirty="0">
                  <a:solidFill>
                    <a:schemeClr val="tx1"/>
                  </a:solidFill>
                  <a:latin typeface="MesloLGS NF" panose="020B0609030804020204" pitchFamily="49" charset="0"/>
                  <a:ea typeface="MesloLGS NF" panose="020B0609030804020204" pitchFamily="49" charset="0"/>
                  <a:cs typeface="MesloLGS NF" panose="020B0609030804020204" pitchFamily="49" charset="0"/>
                </a:rPr>
                <a:t>+1</a:t>
              </a:r>
              <a:r>
                <a:rPr lang="en-US" sz="3600" dirty="0">
                  <a:solidFill>
                    <a:schemeClr val="tx1"/>
                  </a:solidFill>
                  <a:latin typeface="MesloLGS NF" panose="020B0609030804020204" pitchFamily="49" charset="0"/>
                  <a:ea typeface="MesloLGS NF" panose="020B0609030804020204" pitchFamily="49" charset="0"/>
                  <a:cs typeface="MesloLGS NF" panose="020B0609030804020204" pitchFamily="49" charset="0"/>
                </a:rPr>
                <a:t>]</a:t>
              </a:r>
              <a:endPara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endParaRPr>
            </a:p>
          </p:txBody>
        </p:sp>
      </p:grpSp>
      <p:pic>
        <p:nvPicPr>
          <p:cNvPr id="11" name="Picture 4">
            <a:extLst>
              <a:ext uri="{FF2B5EF4-FFF2-40B4-BE49-F238E27FC236}">
                <a16:creationId xmlns:a16="http://schemas.microsoft.com/office/drawing/2014/main" id="{DF558999-D764-D7F8-EE15-0BA1D8B7D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11" y="2220983"/>
            <a:ext cx="12731217" cy="252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D97089-4F03-4A19-8AD7-122263C20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217" y="2220983"/>
            <a:ext cx="2220532" cy="2506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E674D1-B686-AA9A-E67B-9A86D5DD2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01752" y="2201019"/>
            <a:ext cx="1440268" cy="2526163"/>
          </a:xfrm>
          <a:prstGeom prst="rect">
            <a:avLst/>
          </a:prstGeom>
        </p:spPr>
      </p:pic>
      <p:sp>
        <p:nvSpPr>
          <p:cNvPr id="23" name="Номер слайда">
            <a:extLst>
              <a:ext uri="{FF2B5EF4-FFF2-40B4-BE49-F238E27FC236}">
                <a16:creationId xmlns:a16="http://schemas.microsoft.com/office/drawing/2014/main" id="{D36A6BCB-19C3-2AA4-87DD-04D08EA8EA3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054988"/>
      </p:ext>
    </p:extLst>
  </p:cSld>
  <p:clrMapOvr>
    <a:masterClrMapping/>
  </p:clrMapOvr>
  <p:transition spd="med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AE0A23C5-DC56-0912-3927-B3B423F84EDD}"/>
              </a:ext>
            </a:extLst>
          </p:cNvPr>
          <p:cNvSpPr/>
          <p:nvPr/>
        </p:nvSpPr>
        <p:spPr>
          <a:xfrm>
            <a:off x="719138" y="4161183"/>
            <a:ext cx="18326100" cy="6279805"/>
          </a:xfrm>
          <a:prstGeom prst="roundRect">
            <a:avLst>
              <a:gd name="adj" fmla="val 8226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8" y="1952358"/>
            <a:ext cx="6664330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r>
              <a:rPr lang="ru-RU" sz="44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Амплитуда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6A07E33A-4078-61BD-505F-72A270E26ACB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Характеристика звука №1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25E9339-2C17-B3C9-D4B2-3004F649C75E}"/>
              </a:ext>
            </a:extLst>
          </p:cNvPr>
          <p:cNvGrpSpPr/>
          <p:nvPr/>
        </p:nvGrpSpPr>
        <p:grpSpPr>
          <a:xfrm>
            <a:off x="735763" y="2970586"/>
            <a:ext cx="8686533" cy="652158"/>
            <a:chOff x="735763" y="3740791"/>
            <a:chExt cx="8686533" cy="652158"/>
          </a:xfrm>
        </p:grpSpPr>
        <p:pic>
          <p:nvPicPr>
            <p:cNvPr id="34" name="Рисунок 3">
              <a:extLst>
                <a:ext uri="{FF2B5EF4-FFF2-40B4-BE49-F238E27FC236}">
                  <a16:creationId xmlns:a16="http://schemas.microsoft.com/office/drawing/2014/main" id="{4A80DA49-9A41-82B8-5660-D35BA4727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3" y="3740791"/>
              <a:ext cx="652158" cy="652158"/>
            </a:xfrm>
            <a:prstGeom prst="rect">
              <a:avLst/>
            </a:prstGeom>
          </p:spPr>
        </p:pic>
        <p:sp>
          <p:nvSpPr>
            <p:cNvPr id="35" name="Уровень текста 1…">
              <a:extLst>
                <a:ext uri="{FF2B5EF4-FFF2-40B4-BE49-F238E27FC236}">
                  <a16:creationId xmlns:a16="http://schemas.microsoft.com/office/drawing/2014/main" id="{19085433-4E3D-9CF7-749D-950A613E916C}"/>
                </a:ext>
              </a:extLst>
            </p:cNvPr>
            <p:cNvSpPr txBox="1">
              <a:spLocks/>
            </p:cNvSpPr>
            <p:nvPr/>
          </p:nvSpPr>
          <p:spPr>
            <a:xfrm>
              <a:off x="1715767" y="3852745"/>
              <a:ext cx="7706529" cy="53426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Это интенсивность звука, дБ</a:t>
              </a:r>
            </a:p>
          </p:txBody>
        </p:sp>
      </p:grpSp>
      <p:pic>
        <p:nvPicPr>
          <p:cNvPr id="5122" name="Picture 2">
            <a:extLst>
              <a:ext uri="{FF2B5EF4-FFF2-40B4-BE49-F238E27FC236}">
                <a16:creationId xmlns:a16="http://schemas.microsoft.com/office/drawing/2014/main" id="{9E7AB879-F9EA-540B-4EE9-38FDFC08D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5800" y="-4264141"/>
            <a:ext cx="7620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Музыкальный звук">
            <a:extLst>
              <a:ext uri="{FF2B5EF4-FFF2-40B4-BE49-F238E27FC236}">
                <a16:creationId xmlns:a16="http://schemas.microsoft.com/office/drawing/2014/main" id="{3854EC1B-4A70-9BAF-70A2-F866A697E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428" y="4246122"/>
            <a:ext cx="7824445" cy="613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A92B64D3-0D55-532C-9E29-3D87867905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4187149"/>
      </p:ext>
    </p:extLst>
  </p:cSld>
  <p:clrMapOvr>
    <a:masterClrMapping/>
  </p:clrMapOvr>
  <p:transition spd="med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7BB442F-0110-E985-FA83-F43611372B5D}"/>
              </a:ext>
            </a:extLst>
          </p:cNvPr>
          <p:cNvSpPr/>
          <p:nvPr/>
        </p:nvSpPr>
        <p:spPr>
          <a:xfrm>
            <a:off x="719138" y="719139"/>
            <a:ext cx="9036000" cy="9721850"/>
          </a:xfrm>
          <a:prstGeom prst="roundRect">
            <a:avLst>
              <a:gd name="adj" fmla="val 6212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1C6EC60-8FEB-1A56-D21E-F0842A94BA0B}"/>
              </a:ext>
            </a:extLst>
          </p:cNvPr>
          <p:cNvSpPr/>
          <p:nvPr/>
        </p:nvSpPr>
        <p:spPr>
          <a:xfrm>
            <a:off x="10007882" y="719139"/>
            <a:ext cx="9036000" cy="9721850"/>
          </a:xfrm>
          <a:prstGeom prst="roundRect">
            <a:avLst>
              <a:gd name="adj" fmla="val 5772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6A07E33A-4078-61BD-505F-72A270E26ACB}"/>
              </a:ext>
            </a:extLst>
          </p:cNvPr>
          <p:cNvSpPr txBox="1">
            <a:spLocks/>
          </p:cNvSpPr>
          <p:nvPr/>
        </p:nvSpPr>
        <p:spPr>
          <a:xfrm>
            <a:off x="1345363" y="1300874"/>
            <a:ext cx="6446915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Характеристика звука №2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7A895AE9-65AB-A565-F2A8-D284A45513F0}"/>
              </a:ext>
            </a:extLst>
          </p:cNvPr>
          <p:cNvSpPr txBox="1">
            <a:spLocks/>
          </p:cNvSpPr>
          <p:nvPr/>
        </p:nvSpPr>
        <p:spPr>
          <a:xfrm>
            <a:off x="11303694" y="4505349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Уровень текста 1…">
            <a:extLst>
              <a:ext uri="{FF2B5EF4-FFF2-40B4-BE49-F238E27FC236}">
                <a16:creationId xmlns:a16="http://schemas.microsoft.com/office/drawing/2014/main" id="{12CEB4ED-D0C8-2DA9-220B-DE8982746720}"/>
              </a:ext>
            </a:extLst>
          </p:cNvPr>
          <p:cNvSpPr txBox="1">
            <a:spLocks/>
          </p:cNvSpPr>
          <p:nvPr/>
        </p:nvSpPr>
        <p:spPr>
          <a:xfrm>
            <a:off x="1328738" y="3675294"/>
            <a:ext cx="6664330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r>
              <a:rPr lang="ru-RU" sz="44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Частота</a:t>
            </a:r>
          </a:p>
        </p:txBody>
      </p:sp>
      <p:pic>
        <p:nvPicPr>
          <p:cNvPr id="11" name="Рисунок 3">
            <a:extLst>
              <a:ext uri="{FF2B5EF4-FFF2-40B4-BE49-F238E27FC236}">
                <a16:creationId xmlns:a16="http://schemas.microsoft.com/office/drawing/2014/main" id="{EAB2BA64-EC44-397E-3865-66D856276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363" y="4750348"/>
            <a:ext cx="652158" cy="652158"/>
          </a:xfrm>
          <a:prstGeom prst="rect">
            <a:avLst/>
          </a:prstGeom>
        </p:spPr>
      </p:pic>
      <p:sp>
        <p:nvSpPr>
          <p:cNvPr id="12" name="Уровень текста 1…">
            <a:extLst>
              <a:ext uri="{FF2B5EF4-FFF2-40B4-BE49-F238E27FC236}">
                <a16:creationId xmlns:a16="http://schemas.microsoft.com/office/drawing/2014/main" id="{C3DD1F3E-18D6-FA85-D7CA-580DC5FAD33D}"/>
              </a:ext>
            </a:extLst>
          </p:cNvPr>
          <p:cNvSpPr txBox="1">
            <a:spLocks/>
          </p:cNvSpPr>
          <p:nvPr/>
        </p:nvSpPr>
        <p:spPr>
          <a:xfrm>
            <a:off x="2325367" y="4862302"/>
            <a:ext cx="4830807" cy="1104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Количество колебаний за 1 секунду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6610ABD3-1E1E-D580-CF5C-7318351068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" t="1498" r="2313" b="1161"/>
          <a:stretch>
            <a:fillRect/>
          </a:stretch>
        </p:blipFill>
        <p:spPr bwMode="auto">
          <a:xfrm>
            <a:off x="10442713" y="1762539"/>
            <a:ext cx="8179901" cy="780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0CE40777-ECF8-EA30-E920-ED9CDF160D2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0662760"/>
      </p:ext>
    </p:extLst>
  </p:cSld>
  <p:clrMapOvr>
    <a:masterClrMapping/>
  </p:clrMapOvr>
  <p:transition spd="med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7BB442F-0110-E985-FA83-F43611372B5D}"/>
              </a:ext>
            </a:extLst>
          </p:cNvPr>
          <p:cNvSpPr/>
          <p:nvPr/>
        </p:nvSpPr>
        <p:spPr>
          <a:xfrm>
            <a:off x="719138" y="719139"/>
            <a:ext cx="9036000" cy="9721850"/>
          </a:xfrm>
          <a:prstGeom prst="roundRect">
            <a:avLst>
              <a:gd name="adj" fmla="val 6212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1C6EC60-8FEB-1A56-D21E-F0842A94BA0B}"/>
              </a:ext>
            </a:extLst>
          </p:cNvPr>
          <p:cNvSpPr/>
          <p:nvPr/>
        </p:nvSpPr>
        <p:spPr>
          <a:xfrm>
            <a:off x="10007882" y="719139"/>
            <a:ext cx="9036000" cy="9721850"/>
          </a:xfrm>
          <a:prstGeom prst="roundRect">
            <a:avLst>
              <a:gd name="adj" fmla="val 5772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6A07E33A-4078-61BD-505F-72A270E26ACB}"/>
              </a:ext>
            </a:extLst>
          </p:cNvPr>
          <p:cNvSpPr txBox="1">
            <a:spLocks/>
          </p:cNvSpPr>
          <p:nvPr/>
        </p:nvSpPr>
        <p:spPr>
          <a:xfrm>
            <a:off x="1345363" y="1300874"/>
            <a:ext cx="6446915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Характеристика звука №2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7A895AE9-65AB-A565-F2A8-D284A45513F0}"/>
              </a:ext>
            </a:extLst>
          </p:cNvPr>
          <p:cNvSpPr txBox="1">
            <a:spLocks/>
          </p:cNvSpPr>
          <p:nvPr/>
        </p:nvSpPr>
        <p:spPr>
          <a:xfrm>
            <a:off x="11303694" y="4505349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Уровень текста 1…">
            <a:extLst>
              <a:ext uri="{FF2B5EF4-FFF2-40B4-BE49-F238E27FC236}">
                <a16:creationId xmlns:a16="http://schemas.microsoft.com/office/drawing/2014/main" id="{12CEB4ED-D0C8-2DA9-220B-DE8982746720}"/>
              </a:ext>
            </a:extLst>
          </p:cNvPr>
          <p:cNvSpPr txBox="1">
            <a:spLocks/>
          </p:cNvSpPr>
          <p:nvPr/>
        </p:nvSpPr>
        <p:spPr>
          <a:xfrm>
            <a:off x="1328738" y="3675294"/>
            <a:ext cx="6664330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r>
              <a:rPr lang="ru-RU" sz="44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Частота</a:t>
            </a:r>
          </a:p>
        </p:txBody>
      </p:sp>
      <p:pic>
        <p:nvPicPr>
          <p:cNvPr id="11" name="Рисунок 3">
            <a:extLst>
              <a:ext uri="{FF2B5EF4-FFF2-40B4-BE49-F238E27FC236}">
                <a16:creationId xmlns:a16="http://schemas.microsoft.com/office/drawing/2014/main" id="{EAB2BA64-EC44-397E-3865-66D856276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363" y="4750348"/>
            <a:ext cx="652158" cy="652158"/>
          </a:xfrm>
          <a:prstGeom prst="rect">
            <a:avLst/>
          </a:prstGeom>
        </p:spPr>
      </p:pic>
      <p:sp>
        <p:nvSpPr>
          <p:cNvPr id="12" name="Уровень текста 1…">
            <a:extLst>
              <a:ext uri="{FF2B5EF4-FFF2-40B4-BE49-F238E27FC236}">
                <a16:creationId xmlns:a16="http://schemas.microsoft.com/office/drawing/2014/main" id="{C3DD1F3E-18D6-FA85-D7CA-580DC5FAD33D}"/>
              </a:ext>
            </a:extLst>
          </p:cNvPr>
          <p:cNvSpPr txBox="1">
            <a:spLocks/>
          </p:cNvSpPr>
          <p:nvPr/>
        </p:nvSpPr>
        <p:spPr>
          <a:xfrm>
            <a:off x="2325367" y="4862302"/>
            <a:ext cx="4830807" cy="1104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Количество колебаний за 1 секунду</a:t>
            </a:r>
          </a:p>
        </p:txBody>
      </p:sp>
      <p:pic>
        <p:nvPicPr>
          <p:cNvPr id="15" name="Рисунок 3">
            <a:extLst>
              <a:ext uri="{FF2B5EF4-FFF2-40B4-BE49-F238E27FC236}">
                <a16:creationId xmlns:a16="http://schemas.microsoft.com/office/drawing/2014/main" id="{B8D7BEF9-6726-410C-DF8F-D3CA841B8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363" y="6160514"/>
            <a:ext cx="652158" cy="652158"/>
          </a:xfrm>
          <a:prstGeom prst="rect">
            <a:avLst/>
          </a:prstGeom>
        </p:spPr>
      </p:pic>
      <p:sp>
        <p:nvSpPr>
          <p:cNvPr id="16" name="Уровень текста 1…">
            <a:extLst>
              <a:ext uri="{FF2B5EF4-FFF2-40B4-BE49-F238E27FC236}">
                <a16:creationId xmlns:a16="http://schemas.microsoft.com/office/drawing/2014/main" id="{C6EB42D7-49C7-5A03-848D-679C8B619C1B}"/>
              </a:ext>
            </a:extLst>
          </p:cNvPr>
          <p:cNvSpPr txBox="1">
            <a:spLocks/>
          </p:cNvSpPr>
          <p:nvPr/>
        </p:nvSpPr>
        <p:spPr>
          <a:xfrm>
            <a:off x="2325368" y="6272468"/>
            <a:ext cx="6664330" cy="534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Частота обратна длине волны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6610ABD3-1E1E-D580-CF5C-7318351068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" t="1498" r="2313" b="1161"/>
          <a:stretch>
            <a:fillRect/>
          </a:stretch>
        </p:blipFill>
        <p:spPr bwMode="auto">
          <a:xfrm>
            <a:off x="10442713" y="1762539"/>
            <a:ext cx="8179901" cy="780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0CE40777-ECF8-EA30-E920-ED9CDF160D2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378158"/>
      </p:ext>
    </p:extLst>
  </p:cSld>
  <p:clrMapOvr>
    <a:masterClrMapping/>
  </p:clrMapOvr>
  <p:transition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6CFECB98-1194-5CB7-5348-209583CB9B47}"/>
              </a:ext>
            </a:extLst>
          </p:cNvPr>
          <p:cNvSpPr/>
          <p:nvPr/>
        </p:nvSpPr>
        <p:spPr>
          <a:xfrm>
            <a:off x="719138" y="4161183"/>
            <a:ext cx="18326100" cy="6279805"/>
          </a:xfrm>
          <a:prstGeom prst="roundRect">
            <a:avLst>
              <a:gd name="adj" fmla="val 8226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Уровень текста 1…">
            <a:extLst>
              <a:ext uri="{FF2B5EF4-FFF2-40B4-BE49-F238E27FC236}">
                <a16:creationId xmlns:a16="http://schemas.microsoft.com/office/drawing/2014/main" id="{7BD0883B-9A8B-2C4E-AA29-3F766683EBFB}"/>
              </a:ext>
            </a:extLst>
          </p:cNvPr>
          <p:cNvSpPr txBox="1">
            <a:spLocks/>
          </p:cNvSpPr>
          <p:nvPr/>
        </p:nvSpPr>
        <p:spPr>
          <a:xfrm>
            <a:off x="11311995" y="6864780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A3B9CB-956F-D117-540D-A925E0DEE1DB}"/>
              </a:ext>
            </a:extLst>
          </p:cNvPr>
          <p:cNvGrpSpPr/>
          <p:nvPr/>
        </p:nvGrpSpPr>
        <p:grpSpPr>
          <a:xfrm>
            <a:off x="735763" y="1988282"/>
            <a:ext cx="8686533" cy="652158"/>
            <a:chOff x="735763" y="3740791"/>
            <a:chExt cx="8686533" cy="652158"/>
          </a:xfrm>
        </p:grpSpPr>
        <p:pic>
          <p:nvPicPr>
            <p:cNvPr id="10" name="Рисунок 3">
              <a:extLst>
                <a:ext uri="{FF2B5EF4-FFF2-40B4-BE49-F238E27FC236}">
                  <a16:creationId xmlns:a16="http://schemas.microsoft.com/office/drawing/2014/main" id="{FAC54C6B-FAD1-3993-9DEF-373012539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3" y="3740791"/>
              <a:ext cx="652158" cy="652158"/>
            </a:xfrm>
            <a:prstGeom prst="rect">
              <a:avLst/>
            </a:prstGeom>
          </p:spPr>
        </p:pic>
        <p:sp>
          <p:nvSpPr>
            <p:cNvPr id="12" name="Уровень текста 1…">
              <a:extLst>
                <a:ext uri="{FF2B5EF4-FFF2-40B4-BE49-F238E27FC236}">
                  <a16:creationId xmlns:a16="http://schemas.microsoft.com/office/drawing/2014/main" id="{837CB133-6F75-1DE2-C407-C9DBCD9E81B0}"/>
                </a:ext>
              </a:extLst>
            </p:cNvPr>
            <p:cNvSpPr txBox="1">
              <a:spLocks/>
            </p:cNvSpPr>
            <p:nvPr/>
          </p:nvSpPr>
          <p:spPr>
            <a:xfrm>
              <a:off x="1715767" y="3852745"/>
              <a:ext cx="7706529" cy="53426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Наложение волн</a:t>
              </a:r>
            </a:p>
          </p:txBody>
        </p:sp>
      </p:grpSp>
      <p:sp>
        <p:nvSpPr>
          <p:cNvPr id="13" name="Текст 17">
            <a:extLst>
              <a:ext uri="{FF2B5EF4-FFF2-40B4-BE49-F238E27FC236}">
                <a16:creationId xmlns:a16="http://schemas.microsoft.com/office/drawing/2014/main" id="{F7908BFD-3E2C-4EDA-2A7A-999BD87B14A3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Амплитудно-частотный спектр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5F70B7B-9517-87D8-D82B-948681F1B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2" t="26032" r="5777" b="40620"/>
          <a:stretch>
            <a:fillRect/>
          </a:stretch>
        </p:blipFill>
        <p:spPr bwMode="auto">
          <a:xfrm>
            <a:off x="1061842" y="5315111"/>
            <a:ext cx="17509788" cy="397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968BC288-40D6-BA1B-44D4-8770B9CD92E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575468"/>
      </p:ext>
    </p:extLst>
  </p:cSld>
  <p:clrMapOvr>
    <a:masterClrMapping/>
  </p:clrMapOvr>
  <p:transition spd="med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7CFA0DF4-DC3F-538F-28F6-86FDCA6DEC83}"/>
              </a:ext>
            </a:extLst>
          </p:cNvPr>
          <p:cNvSpPr/>
          <p:nvPr/>
        </p:nvSpPr>
        <p:spPr>
          <a:xfrm>
            <a:off x="719138" y="4161183"/>
            <a:ext cx="18326100" cy="6279805"/>
          </a:xfrm>
          <a:prstGeom prst="roundRect">
            <a:avLst>
              <a:gd name="adj" fmla="val 8226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Уровень текста 1…">
            <a:extLst>
              <a:ext uri="{FF2B5EF4-FFF2-40B4-BE49-F238E27FC236}">
                <a16:creationId xmlns:a16="http://schemas.microsoft.com/office/drawing/2014/main" id="{7BD0883B-9A8B-2C4E-AA29-3F766683EBFB}"/>
              </a:ext>
            </a:extLst>
          </p:cNvPr>
          <p:cNvSpPr txBox="1">
            <a:spLocks/>
          </p:cNvSpPr>
          <p:nvPr/>
        </p:nvSpPr>
        <p:spPr>
          <a:xfrm>
            <a:off x="11311995" y="6864780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1F3945-BF1B-56F5-37A6-9EF6723174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43"/>
          <a:stretch>
            <a:fillRect/>
          </a:stretch>
        </p:blipFill>
        <p:spPr>
          <a:xfrm>
            <a:off x="2483980" y="4573382"/>
            <a:ext cx="14831339" cy="5455406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21C6C5E-67AA-9883-06A4-B19601CBCB89}"/>
              </a:ext>
            </a:extLst>
          </p:cNvPr>
          <p:cNvGrpSpPr/>
          <p:nvPr/>
        </p:nvGrpSpPr>
        <p:grpSpPr>
          <a:xfrm>
            <a:off x="735763" y="1988282"/>
            <a:ext cx="8686533" cy="652158"/>
            <a:chOff x="735763" y="3740791"/>
            <a:chExt cx="8686533" cy="652158"/>
          </a:xfrm>
        </p:grpSpPr>
        <p:pic>
          <p:nvPicPr>
            <p:cNvPr id="3" name="Рисунок 3">
              <a:extLst>
                <a:ext uri="{FF2B5EF4-FFF2-40B4-BE49-F238E27FC236}">
                  <a16:creationId xmlns:a16="http://schemas.microsoft.com/office/drawing/2014/main" id="{79333AB8-8114-8D5A-E627-547C3C1F0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3" y="3740791"/>
              <a:ext cx="652158" cy="652158"/>
            </a:xfrm>
            <a:prstGeom prst="rect">
              <a:avLst/>
            </a:prstGeom>
          </p:spPr>
        </p:pic>
        <p:sp>
          <p:nvSpPr>
            <p:cNvPr id="10" name="Уровень текста 1…">
              <a:extLst>
                <a:ext uri="{FF2B5EF4-FFF2-40B4-BE49-F238E27FC236}">
                  <a16:creationId xmlns:a16="http://schemas.microsoft.com/office/drawing/2014/main" id="{F05367F8-62A7-C5E7-3CAF-1AEE3DFD3515}"/>
                </a:ext>
              </a:extLst>
            </p:cNvPr>
            <p:cNvSpPr txBox="1">
              <a:spLocks/>
            </p:cNvSpPr>
            <p:nvPr/>
          </p:nvSpPr>
          <p:spPr>
            <a:xfrm>
              <a:off x="1715767" y="3852745"/>
              <a:ext cx="7706529" cy="53426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Наложение волн</a:t>
              </a:r>
            </a:p>
          </p:txBody>
        </p:sp>
      </p:grpSp>
      <p:sp>
        <p:nvSpPr>
          <p:cNvPr id="13" name="Текст 17">
            <a:extLst>
              <a:ext uri="{FF2B5EF4-FFF2-40B4-BE49-F238E27FC236}">
                <a16:creationId xmlns:a16="http://schemas.microsoft.com/office/drawing/2014/main" id="{2A8C4274-EA29-73FC-F423-98E8C86E3F76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Амплитудно-частотный спектр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71194783-4AC9-43A0-828F-1C774016939C}"/>
              </a:ext>
            </a:extLst>
          </p:cNvPr>
          <p:cNvGrpSpPr/>
          <p:nvPr/>
        </p:nvGrpSpPr>
        <p:grpSpPr>
          <a:xfrm>
            <a:off x="735763" y="2849674"/>
            <a:ext cx="8686533" cy="652158"/>
            <a:chOff x="735763" y="3740791"/>
            <a:chExt cx="8686533" cy="652158"/>
          </a:xfrm>
        </p:grpSpPr>
        <p:pic>
          <p:nvPicPr>
            <p:cNvPr id="15" name="Рисунок 3">
              <a:extLst>
                <a:ext uri="{FF2B5EF4-FFF2-40B4-BE49-F238E27FC236}">
                  <a16:creationId xmlns:a16="http://schemas.microsoft.com/office/drawing/2014/main" id="{28B40694-85F9-8B33-1ABB-0B932D6E9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3" y="3740791"/>
              <a:ext cx="652158" cy="652158"/>
            </a:xfrm>
            <a:prstGeom prst="rect">
              <a:avLst/>
            </a:prstGeom>
          </p:spPr>
        </p:pic>
        <p:sp>
          <p:nvSpPr>
            <p:cNvPr id="17" name="Уровень текста 1…">
              <a:extLst>
                <a:ext uri="{FF2B5EF4-FFF2-40B4-BE49-F238E27FC236}">
                  <a16:creationId xmlns:a16="http://schemas.microsoft.com/office/drawing/2014/main" id="{CA04BFB8-8D87-020C-7461-332BE384D943}"/>
                </a:ext>
              </a:extLst>
            </p:cNvPr>
            <p:cNvSpPr txBox="1">
              <a:spLocks/>
            </p:cNvSpPr>
            <p:nvPr/>
          </p:nvSpPr>
          <p:spPr>
            <a:xfrm>
              <a:off x="1715767" y="3852745"/>
              <a:ext cx="7706529" cy="53426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«Скриншот» звука в момент времени</a:t>
              </a:r>
            </a:p>
          </p:txBody>
        </p:sp>
      </p:grpSp>
      <p:sp>
        <p:nvSpPr>
          <p:cNvPr id="19" name="Номер слайда">
            <a:extLst>
              <a:ext uri="{FF2B5EF4-FFF2-40B4-BE49-F238E27FC236}">
                <a16:creationId xmlns:a16="http://schemas.microsoft.com/office/drawing/2014/main" id="{CB6BD4EE-1D8A-EA24-975C-55C38849F61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898555"/>
      </p:ext>
    </p:extLst>
  </p:cSld>
  <p:clrMapOvr>
    <a:masterClrMapping/>
  </p:clrMapOvr>
  <p:transition spd="med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14067295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Уровень текста 1…">
            <a:extLst>
              <a:ext uri="{FF2B5EF4-FFF2-40B4-BE49-F238E27FC236}">
                <a16:creationId xmlns:a16="http://schemas.microsoft.com/office/drawing/2014/main" id="{7BD0883B-9A8B-2C4E-AA29-3F766683EBFB}"/>
              </a:ext>
            </a:extLst>
          </p:cNvPr>
          <p:cNvSpPr txBox="1">
            <a:spLocks/>
          </p:cNvSpPr>
          <p:nvPr/>
        </p:nvSpPr>
        <p:spPr>
          <a:xfrm>
            <a:off x="11311995" y="17462497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8" y="12080465"/>
            <a:ext cx="9611590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p:sp>
        <p:nvSpPr>
          <p:cNvPr id="13" name="Текст 17">
            <a:extLst>
              <a:ext uri="{FF2B5EF4-FFF2-40B4-BE49-F238E27FC236}">
                <a16:creationId xmlns:a16="http://schemas.microsoft.com/office/drawing/2014/main" id="{7FA1EFCE-F6C2-B376-0FCC-CD8B7E6EE9AA}"/>
              </a:ext>
            </a:extLst>
          </p:cNvPr>
          <p:cNvSpPr txBox="1">
            <a:spLocks/>
          </p:cNvSpPr>
          <p:nvPr/>
        </p:nvSpPr>
        <p:spPr>
          <a:xfrm>
            <a:off x="735763" y="562408"/>
            <a:ext cx="15737900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</a:rPr>
              <a:t>Амплитудно-частотный спектр</a:t>
            </a:r>
            <a:endParaRPr lang="en-US" sz="60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76A8965B-844D-71DC-8C69-2A439F15D4FF}"/>
              </a:ext>
            </a:extLst>
          </p:cNvPr>
          <p:cNvSpPr/>
          <p:nvPr/>
        </p:nvSpPr>
        <p:spPr>
          <a:xfrm>
            <a:off x="719138" y="4161183"/>
            <a:ext cx="18326100" cy="6279805"/>
          </a:xfrm>
          <a:prstGeom prst="roundRect">
            <a:avLst>
              <a:gd name="adj" fmla="val 8226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id="{9DC77196-3C26-A8F0-6C43-6CE6635254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43"/>
          <a:stretch>
            <a:fillRect/>
          </a:stretch>
        </p:blipFill>
        <p:spPr>
          <a:xfrm>
            <a:off x="2483980" y="4573382"/>
            <a:ext cx="14831339" cy="5455406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9588DC6-F388-BCA1-D418-E14416D5FD22}"/>
              </a:ext>
            </a:extLst>
          </p:cNvPr>
          <p:cNvGrpSpPr/>
          <p:nvPr/>
        </p:nvGrpSpPr>
        <p:grpSpPr>
          <a:xfrm>
            <a:off x="735763" y="1988282"/>
            <a:ext cx="8686533" cy="652158"/>
            <a:chOff x="735763" y="3740791"/>
            <a:chExt cx="8686533" cy="652158"/>
          </a:xfrm>
        </p:grpSpPr>
        <p:pic>
          <p:nvPicPr>
            <p:cNvPr id="19" name="Рисунок 3">
              <a:extLst>
                <a:ext uri="{FF2B5EF4-FFF2-40B4-BE49-F238E27FC236}">
                  <a16:creationId xmlns:a16="http://schemas.microsoft.com/office/drawing/2014/main" id="{DC0206EC-0E88-D4F8-4E0F-8549F7D50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3" y="3740791"/>
              <a:ext cx="652158" cy="652158"/>
            </a:xfrm>
            <a:prstGeom prst="rect">
              <a:avLst/>
            </a:prstGeom>
          </p:spPr>
        </p:pic>
        <p:sp>
          <p:nvSpPr>
            <p:cNvPr id="23" name="Уровень текста 1…">
              <a:extLst>
                <a:ext uri="{FF2B5EF4-FFF2-40B4-BE49-F238E27FC236}">
                  <a16:creationId xmlns:a16="http://schemas.microsoft.com/office/drawing/2014/main" id="{52D3D268-C6A4-D343-D3EB-3748BC107697}"/>
                </a:ext>
              </a:extLst>
            </p:cNvPr>
            <p:cNvSpPr txBox="1">
              <a:spLocks/>
            </p:cNvSpPr>
            <p:nvPr/>
          </p:nvSpPr>
          <p:spPr>
            <a:xfrm>
              <a:off x="1715767" y="3852745"/>
              <a:ext cx="7706529" cy="53426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Наложение волн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F72024B-DDA5-73F8-987B-13A45A876614}"/>
              </a:ext>
            </a:extLst>
          </p:cNvPr>
          <p:cNvGrpSpPr/>
          <p:nvPr/>
        </p:nvGrpSpPr>
        <p:grpSpPr>
          <a:xfrm>
            <a:off x="735763" y="2849674"/>
            <a:ext cx="8686533" cy="652158"/>
            <a:chOff x="735763" y="3740791"/>
            <a:chExt cx="8686533" cy="652158"/>
          </a:xfrm>
        </p:grpSpPr>
        <p:pic>
          <p:nvPicPr>
            <p:cNvPr id="25" name="Рисунок 3">
              <a:extLst>
                <a:ext uri="{FF2B5EF4-FFF2-40B4-BE49-F238E27FC236}">
                  <a16:creationId xmlns:a16="http://schemas.microsoft.com/office/drawing/2014/main" id="{481C37B8-EA5C-E5BB-DB1A-B7B90E5C2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3" y="3740791"/>
              <a:ext cx="652158" cy="652158"/>
            </a:xfrm>
            <a:prstGeom prst="rect">
              <a:avLst/>
            </a:prstGeom>
          </p:spPr>
        </p:pic>
        <p:sp>
          <p:nvSpPr>
            <p:cNvPr id="26" name="Уровень текста 1…">
              <a:extLst>
                <a:ext uri="{FF2B5EF4-FFF2-40B4-BE49-F238E27FC236}">
                  <a16:creationId xmlns:a16="http://schemas.microsoft.com/office/drawing/2014/main" id="{65C898A0-B3B9-AE5F-0D41-E458DA933B4B}"/>
                </a:ext>
              </a:extLst>
            </p:cNvPr>
            <p:cNvSpPr txBox="1">
              <a:spLocks/>
            </p:cNvSpPr>
            <p:nvPr/>
          </p:nvSpPr>
          <p:spPr>
            <a:xfrm>
              <a:off x="1715767" y="3852745"/>
              <a:ext cx="7706529" cy="53426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«Скриншот» звука в момент времени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8839CE23-CEAC-E1FE-2869-1FEA919524A2}"/>
              </a:ext>
            </a:extLst>
          </p:cNvPr>
          <p:cNvGrpSpPr/>
          <p:nvPr/>
        </p:nvGrpSpPr>
        <p:grpSpPr>
          <a:xfrm>
            <a:off x="10436354" y="1988282"/>
            <a:ext cx="8686533" cy="652158"/>
            <a:chOff x="735763" y="3740791"/>
            <a:chExt cx="8686533" cy="652158"/>
          </a:xfrm>
        </p:grpSpPr>
        <p:pic>
          <p:nvPicPr>
            <p:cNvPr id="31" name="Рисунок 3">
              <a:extLst>
                <a:ext uri="{FF2B5EF4-FFF2-40B4-BE49-F238E27FC236}">
                  <a16:creationId xmlns:a16="http://schemas.microsoft.com/office/drawing/2014/main" id="{93C4FB9E-D57C-5421-B17C-83D4F6050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3" y="3740791"/>
              <a:ext cx="652158" cy="652158"/>
            </a:xfrm>
            <a:prstGeom prst="rect">
              <a:avLst/>
            </a:prstGeom>
          </p:spPr>
        </p:pic>
        <p:sp>
          <p:nvSpPr>
            <p:cNvPr id="32" name="Уровень текста 1…">
              <a:extLst>
                <a:ext uri="{FF2B5EF4-FFF2-40B4-BE49-F238E27FC236}">
                  <a16:creationId xmlns:a16="http://schemas.microsoft.com/office/drawing/2014/main" id="{D372DD11-AB46-3520-3488-276E95577AEE}"/>
                </a:ext>
              </a:extLst>
            </p:cNvPr>
            <p:cNvSpPr txBox="1">
              <a:spLocks/>
            </p:cNvSpPr>
            <p:nvPr/>
          </p:nvSpPr>
          <p:spPr>
            <a:xfrm>
              <a:off x="1715767" y="3852745"/>
              <a:ext cx="7706529" cy="53426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36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Показывает силу каждой частоты</a:t>
              </a:r>
            </a:p>
          </p:txBody>
        </p:sp>
      </p:grp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E5583371-657F-7C0E-3CBA-AC5BCC16E35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396569"/>
      </p:ext>
    </p:extLst>
  </p:cSld>
  <p:clrMapOvr>
    <a:masterClrMapping/>
  </p:clrMapOvr>
  <p:transition spd="med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3EF6E-E0A6-ED57-BAB9-76B4BD447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130EBF58-95FA-56FB-5426-437466167940}"/>
              </a:ext>
            </a:extLst>
          </p:cNvPr>
          <p:cNvSpPr/>
          <p:nvPr/>
        </p:nvSpPr>
        <p:spPr>
          <a:xfrm>
            <a:off x="719138" y="2372139"/>
            <a:ext cx="18326560" cy="8068848"/>
          </a:xfrm>
          <a:prstGeom prst="roundRect">
            <a:avLst>
              <a:gd name="adj" fmla="val 8020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85106AF8-7658-8CC9-DB47-F550C2022C88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C</a:t>
            </a:r>
            <a:r>
              <a:rPr lang="ru-RU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пектрограмы</a:t>
            </a: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на примере: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FB9AD1-3CD6-A1EC-AE87-BF707364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333" y="5620247"/>
            <a:ext cx="1572633" cy="1572633"/>
          </a:xfrm>
          <a:prstGeom prst="rect">
            <a:avLst/>
          </a:prstGeom>
        </p:spPr>
      </p:pic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D1467F28-796E-EF5D-DD19-33BBFBCA9BB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109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93272"/>
      </p:ext>
    </p:extLst>
  </p:cSld>
  <p:clrMapOvr>
    <a:masterClrMapping/>
  </p:clrMapOvr>
  <p:transition spd="med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E4541-CADC-A876-EF0B-E996EA1A4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0060675-E037-444D-B746-7FCA21781428}"/>
              </a:ext>
            </a:extLst>
          </p:cNvPr>
          <p:cNvSpPr/>
          <p:nvPr/>
        </p:nvSpPr>
        <p:spPr>
          <a:xfrm>
            <a:off x="719138" y="719139"/>
            <a:ext cx="18326100" cy="4701000"/>
          </a:xfrm>
          <a:prstGeom prst="roundRect">
            <a:avLst>
              <a:gd name="adj" fmla="val 13429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59F0717-BBAA-79F7-F2BA-F07520886595}"/>
              </a:ext>
            </a:extLst>
          </p:cNvPr>
          <p:cNvSpPr/>
          <p:nvPr/>
        </p:nvSpPr>
        <p:spPr>
          <a:xfrm>
            <a:off x="719138" y="5739988"/>
            <a:ext cx="18326100" cy="4701000"/>
          </a:xfrm>
          <a:prstGeom prst="roundRect">
            <a:avLst>
              <a:gd name="adj" fmla="val 13711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9F28FE4-A475-2655-39B2-8C4093601CC1}"/>
              </a:ext>
            </a:extLst>
          </p:cNvPr>
          <p:cNvSpPr txBox="1">
            <a:spLocks/>
          </p:cNvSpPr>
          <p:nvPr/>
        </p:nvSpPr>
        <p:spPr>
          <a:xfrm>
            <a:off x="1653493" y="1665550"/>
            <a:ext cx="16568246" cy="2563779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Непрерывные последовательности</a:t>
            </a:r>
          </a:p>
        </p:txBody>
      </p:sp>
      <p:sp>
        <p:nvSpPr>
          <p:cNvPr id="12" name="Номер слайда">
            <a:extLst>
              <a:ext uri="{FF2B5EF4-FFF2-40B4-BE49-F238E27FC236}">
                <a16:creationId xmlns:a16="http://schemas.microsoft.com/office/drawing/2014/main" id="{F9A9EEBE-DDF1-A237-B192-6B9C4DC9681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110</a:t>
            </a:fld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B8AD1C9-0EAB-C965-2460-2D88A971DA54}"/>
              </a:ext>
            </a:extLst>
          </p:cNvPr>
          <p:cNvSpPr txBox="1">
            <a:spLocks/>
          </p:cNvSpPr>
          <p:nvPr/>
        </p:nvSpPr>
        <p:spPr>
          <a:xfrm>
            <a:off x="1653494" y="7698015"/>
            <a:ext cx="16568246" cy="134498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Дорого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282E061-6A8C-B033-2967-5CB64EE2C8A4}"/>
              </a:ext>
            </a:extLst>
          </p:cNvPr>
          <p:cNvSpPr/>
          <p:nvPr/>
        </p:nvSpPr>
        <p:spPr>
          <a:xfrm>
            <a:off x="8947910" y="4645786"/>
            <a:ext cx="1868556" cy="1868556"/>
          </a:xfrm>
          <a:prstGeom prst="ellipse">
            <a:avLst/>
          </a:prstGeom>
          <a:solidFill>
            <a:schemeClr val="accent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391F9F2-738A-D293-D7F9-2E9D910F3D90}"/>
              </a:ext>
            </a:extLst>
          </p:cNvPr>
          <p:cNvSpPr txBox="1">
            <a:spLocks/>
          </p:cNvSpPr>
          <p:nvPr/>
        </p:nvSpPr>
        <p:spPr>
          <a:xfrm>
            <a:off x="9339754" y="4907572"/>
            <a:ext cx="1195723" cy="134498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ctr" hangingPunct="1"/>
            <a:r>
              <a:rPr lang="ru-RU" sz="8800" b="1" dirty="0">
                <a:solidFill>
                  <a:srgbClr val="333333"/>
                </a:solidFill>
                <a:latin typeface="Tinkoff Sans" panose="02000506050000020004" pitchFamily="2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20073480"/>
      </p:ext>
    </p:extLst>
  </p:cSld>
  <p:clrMapOvr>
    <a:masterClrMapping/>
  </p:clrMapOvr>
  <p:transition spd="med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Иллюстрация дискретизации сигнала">
            <a:extLst>
              <a:ext uri="{FF2B5EF4-FFF2-40B4-BE49-F238E27FC236}">
                <a16:creationId xmlns:a16="http://schemas.microsoft.com/office/drawing/2014/main" id="{C59AAA6E-D1BC-4746-4496-9BE2AC1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372" y="-6948550"/>
            <a:ext cx="8223696" cy="541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1DBA598-025E-2F70-8A2F-5063D96372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6" t="61756" r="5689" b="-273"/>
          <a:stretch/>
        </p:blipFill>
        <p:spPr>
          <a:xfrm>
            <a:off x="20776459" y="-1664223"/>
            <a:ext cx="7318966" cy="6055312"/>
          </a:xfrm>
          <a:prstGeom prst="rect">
            <a:avLst/>
          </a:prstGeom>
        </p:spPr>
      </p:pic>
      <p:sp>
        <p:nvSpPr>
          <p:cNvPr id="27" name="Уровень текста 1…">
            <a:extLst>
              <a:ext uri="{FF2B5EF4-FFF2-40B4-BE49-F238E27FC236}">
                <a16:creationId xmlns:a16="http://schemas.microsoft.com/office/drawing/2014/main" id="{0BB4A2A2-DC8D-42E8-C84B-2DECC80D713A}"/>
              </a:ext>
            </a:extLst>
          </p:cNvPr>
          <p:cNvSpPr txBox="1">
            <a:spLocks/>
          </p:cNvSpPr>
          <p:nvPr/>
        </p:nvSpPr>
        <p:spPr>
          <a:xfrm>
            <a:off x="871537" y="7888466"/>
            <a:ext cx="8823305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5CDCAC-529D-135E-E580-815B6DD116D5}"/>
              </a:ext>
            </a:extLst>
          </p:cNvPr>
          <p:cNvSpPr txBox="1"/>
          <p:nvPr/>
        </p:nvSpPr>
        <p:spPr>
          <a:xfrm>
            <a:off x="20932530" y="-1717009"/>
            <a:ext cx="4413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50800" dir="5400000" sx="86000" sy="86000" algn="ctr" rotWithShape="0">
              <a:srgbClr val="000000">
                <a:alpha val="43137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rgbClr val="C00000"/>
                </a:solidFill>
                <a:effectLst>
                  <a:outerShdw blurRad="50800" dist="50800" dir="5400000" sx="144023" sy="144023" algn="ctr" rotWithShape="0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>
                <a:outerShdw blurRad="50800" dist="50800" dir="5400000" sx="144023" sy="144023" algn="ctr" rotWithShape="0">
                  <a:srgbClr val="000000">
                    <a:alpha val="43137"/>
                  </a:srgbClr>
                </a:outerShdw>
              </a:effectLst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299C6B0C-E881-17CB-F99D-DF3359DDA13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получить дискретные числа?</a:t>
            </a:r>
          </a:p>
        </p:txBody>
      </p: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DB63559A-6641-DC75-DD01-3A042404D4C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106546"/>
      </p:ext>
    </p:extLst>
  </p:cSld>
  <p:clrMapOvr>
    <a:masterClrMapping/>
  </p:clrMapOvr>
  <p:transition spd="med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0969069" y="4459836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A868770-E5E6-86FA-8BE3-BFEBD73B272D}"/>
              </a:ext>
            </a:extLst>
          </p:cNvPr>
          <p:cNvGrpSpPr/>
          <p:nvPr/>
        </p:nvGrpSpPr>
        <p:grpSpPr>
          <a:xfrm>
            <a:off x="719138" y="2376588"/>
            <a:ext cx="8120062" cy="2091082"/>
            <a:chOff x="719138" y="2030172"/>
            <a:chExt cx="8120062" cy="2091082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658A979-FD88-F140-9E2D-C4A662B8D85F}"/>
                </a:ext>
              </a:extLst>
            </p:cNvPr>
            <p:cNvGrpSpPr/>
            <p:nvPr/>
          </p:nvGrpSpPr>
          <p:grpSpPr>
            <a:xfrm>
              <a:off x="719138" y="2930686"/>
              <a:ext cx="8120062" cy="1190568"/>
              <a:chOff x="719138" y="3120995"/>
              <a:chExt cx="8120062" cy="1190568"/>
            </a:xfrm>
          </p:grpSpPr>
          <p:pic>
            <p:nvPicPr>
              <p:cNvPr id="4" name="Рисунок 3">
                <a:extLst>
                  <a:ext uri="{FF2B5EF4-FFF2-40B4-BE49-F238E27FC236}">
                    <a16:creationId xmlns:a16="http://schemas.microsoft.com/office/drawing/2014/main" id="{3E0690C9-4C24-551F-1687-50C883F73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3120995"/>
                <a:ext cx="652158" cy="652158"/>
              </a:xfrm>
              <a:prstGeom prst="rect">
                <a:avLst/>
              </a:prstGeom>
            </p:spPr>
          </p:pic>
          <p:sp>
            <p:nvSpPr>
              <p:cNvPr id="20" name="Уровень текста 1…">
                <a:extLst>
                  <a:ext uri="{FF2B5EF4-FFF2-40B4-BE49-F238E27FC236}">
                    <a16:creationId xmlns:a16="http://schemas.microsoft.com/office/drawing/2014/main" id="{C3F4B3AB-3C07-6C43-B4B3-CE871B5463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3167120"/>
                <a:ext cx="7140058" cy="114444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измерений в секунду 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(</a:t>
                </a: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44kHz</a:t>
                </a: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=44тыс измерений в сек)</a:t>
                </a:r>
              </a:p>
            </p:txBody>
          </p:sp>
        </p:grpSp>
        <p:sp>
          <p:nvSpPr>
            <p:cNvPr id="21" name="Уровень текста 1…">
              <a:extLst>
                <a:ext uri="{FF2B5EF4-FFF2-40B4-BE49-F238E27FC236}">
                  <a16:creationId xmlns:a16="http://schemas.microsoft.com/office/drawing/2014/main" id="{0AE4819A-D5AF-7947-9332-84C952E0953A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2030172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Дискретизация</a:t>
              </a:r>
            </a:p>
          </p:txBody>
        </p:sp>
      </p:grpSp>
      <p:pic>
        <p:nvPicPr>
          <p:cNvPr id="19458" name="Picture 2" descr="Иллюстрация дискретизации сигнала">
            <a:extLst>
              <a:ext uri="{FF2B5EF4-FFF2-40B4-BE49-F238E27FC236}">
                <a16:creationId xmlns:a16="http://schemas.microsoft.com/office/drawing/2014/main" id="{C59AAA6E-D1BC-4746-4496-9BE2AC1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372" y="-6948550"/>
            <a:ext cx="8223696" cy="541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1DBA598-025E-2F70-8A2F-5063D96372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6" t="61756" r="5689" b="-273"/>
          <a:stretch/>
        </p:blipFill>
        <p:spPr>
          <a:xfrm>
            <a:off x="20776459" y="-1664223"/>
            <a:ext cx="7318966" cy="6055312"/>
          </a:xfrm>
          <a:prstGeom prst="rect">
            <a:avLst/>
          </a:prstGeom>
        </p:spPr>
      </p:pic>
      <p:sp>
        <p:nvSpPr>
          <p:cNvPr id="27" name="Уровень текста 1…">
            <a:extLst>
              <a:ext uri="{FF2B5EF4-FFF2-40B4-BE49-F238E27FC236}">
                <a16:creationId xmlns:a16="http://schemas.microsoft.com/office/drawing/2014/main" id="{0BB4A2A2-DC8D-42E8-C84B-2DECC80D713A}"/>
              </a:ext>
            </a:extLst>
          </p:cNvPr>
          <p:cNvSpPr txBox="1">
            <a:spLocks/>
          </p:cNvSpPr>
          <p:nvPr/>
        </p:nvSpPr>
        <p:spPr>
          <a:xfrm>
            <a:off x="871537" y="7888466"/>
            <a:ext cx="8823305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5CDCAC-529D-135E-E580-815B6DD116D5}"/>
              </a:ext>
            </a:extLst>
          </p:cNvPr>
          <p:cNvSpPr txBox="1"/>
          <p:nvPr/>
        </p:nvSpPr>
        <p:spPr>
          <a:xfrm>
            <a:off x="20932530" y="-1717009"/>
            <a:ext cx="4413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50800" dir="5400000" sx="86000" sy="86000" algn="ctr" rotWithShape="0">
              <a:srgbClr val="000000">
                <a:alpha val="43137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rgbClr val="C00000"/>
                </a:solidFill>
                <a:effectLst>
                  <a:outerShdw blurRad="50800" dist="50800" dir="5400000" sx="144023" sy="144023" algn="ctr" rotWithShape="0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>
                <a:outerShdw blurRad="50800" dist="50800" dir="5400000" sx="144023" sy="144023" algn="ctr" rotWithShape="0">
                  <a:srgbClr val="000000">
                    <a:alpha val="43137"/>
                  </a:srgbClr>
                </a:outerShdw>
              </a:effectLst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299C6B0C-E881-17CB-F99D-DF3359DDA13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получить дискретные числа?</a:t>
            </a:r>
          </a:p>
        </p:txBody>
      </p: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DB63559A-6641-DC75-DD01-3A042404D4C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07104"/>
      </p:ext>
    </p:extLst>
  </p:cSld>
  <p:clrMapOvr>
    <a:masterClrMapping/>
  </p:clrMapOvr>
  <p:transition spd="med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D17E04F-D99C-DBA1-C3CA-37A05F0AD42B}"/>
              </a:ext>
            </a:extLst>
          </p:cNvPr>
          <p:cNvSpPr/>
          <p:nvPr/>
        </p:nvSpPr>
        <p:spPr>
          <a:xfrm>
            <a:off x="8839200" y="2120348"/>
            <a:ext cx="10188000" cy="4032000"/>
          </a:xfrm>
          <a:prstGeom prst="roundRect">
            <a:avLst>
              <a:gd name="adj" fmla="val 13558"/>
            </a:avLst>
          </a:prstGeom>
          <a:solidFill>
            <a:srgbClr val="F6F4F4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0969069" y="4459836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A868770-E5E6-86FA-8BE3-BFEBD73B272D}"/>
              </a:ext>
            </a:extLst>
          </p:cNvPr>
          <p:cNvGrpSpPr/>
          <p:nvPr/>
        </p:nvGrpSpPr>
        <p:grpSpPr>
          <a:xfrm>
            <a:off x="719138" y="2376588"/>
            <a:ext cx="8120062" cy="2091082"/>
            <a:chOff x="719138" y="2030172"/>
            <a:chExt cx="8120062" cy="2091082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658A979-FD88-F140-9E2D-C4A662B8D85F}"/>
                </a:ext>
              </a:extLst>
            </p:cNvPr>
            <p:cNvGrpSpPr/>
            <p:nvPr/>
          </p:nvGrpSpPr>
          <p:grpSpPr>
            <a:xfrm>
              <a:off x="719138" y="2930686"/>
              <a:ext cx="8120062" cy="1190568"/>
              <a:chOff x="719138" y="3120995"/>
              <a:chExt cx="8120062" cy="1190568"/>
            </a:xfrm>
          </p:grpSpPr>
          <p:pic>
            <p:nvPicPr>
              <p:cNvPr id="4" name="Рисунок 3">
                <a:extLst>
                  <a:ext uri="{FF2B5EF4-FFF2-40B4-BE49-F238E27FC236}">
                    <a16:creationId xmlns:a16="http://schemas.microsoft.com/office/drawing/2014/main" id="{3E0690C9-4C24-551F-1687-50C883F73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3120995"/>
                <a:ext cx="652158" cy="652158"/>
              </a:xfrm>
              <a:prstGeom prst="rect">
                <a:avLst/>
              </a:prstGeom>
            </p:spPr>
          </p:pic>
          <p:sp>
            <p:nvSpPr>
              <p:cNvPr id="20" name="Уровень текста 1…">
                <a:extLst>
                  <a:ext uri="{FF2B5EF4-FFF2-40B4-BE49-F238E27FC236}">
                    <a16:creationId xmlns:a16="http://schemas.microsoft.com/office/drawing/2014/main" id="{C3F4B3AB-3C07-6C43-B4B3-CE871B5463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3167120"/>
                <a:ext cx="7140058" cy="114444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измерений в секунду 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(</a:t>
                </a: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44kHz</a:t>
                </a: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=44тыс измерений в сек)</a:t>
                </a:r>
              </a:p>
            </p:txBody>
          </p:sp>
        </p:grpSp>
        <p:sp>
          <p:nvSpPr>
            <p:cNvPr id="21" name="Уровень текста 1…">
              <a:extLst>
                <a:ext uri="{FF2B5EF4-FFF2-40B4-BE49-F238E27FC236}">
                  <a16:creationId xmlns:a16="http://schemas.microsoft.com/office/drawing/2014/main" id="{0AE4819A-D5AF-7947-9332-84C952E0953A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2030172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Дискретизация</a:t>
              </a:r>
            </a:p>
          </p:txBody>
        </p:sp>
      </p:grpSp>
      <p:pic>
        <p:nvPicPr>
          <p:cNvPr id="19458" name="Picture 2" descr="Иллюстрация дискретизации сигнала">
            <a:extLst>
              <a:ext uri="{FF2B5EF4-FFF2-40B4-BE49-F238E27FC236}">
                <a16:creationId xmlns:a16="http://schemas.microsoft.com/office/drawing/2014/main" id="{C59AAA6E-D1BC-4746-4496-9BE2AC1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372" y="-6948550"/>
            <a:ext cx="8223696" cy="541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1DBA598-025E-2F70-8A2F-5063D96372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6" t="61756" r="5689" b="-273"/>
          <a:stretch/>
        </p:blipFill>
        <p:spPr>
          <a:xfrm>
            <a:off x="20776459" y="-1664223"/>
            <a:ext cx="7318966" cy="6055312"/>
          </a:xfrm>
          <a:prstGeom prst="rect">
            <a:avLst/>
          </a:prstGeom>
        </p:spPr>
      </p:pic>
      <p:sp>
        <p:nvSpPr>
          <p:cNvPr id="27" name="Уровень текста 1…">
            <a:extLst>
              <a:ext uri="{FF2B5EF4-FFF2-40B4-BE49-F238E27FC236}">
                <a16:creationId xmlns:a16="http://schemas.microsoft.com/office/drawing/2014/main" id="{0BB4A2A2-DC8D-42E8-C84B-2DECC80D713A}"/>
              </a:ext>
            </a:extLst>
          </p:cNvPr>
          <p:cNvSpPr txBox="1">
            <a:spLocks/>
          </p:cNvSpPr>
          <p:nvPr/>
        </p:nvSpPr>
        <p:spPr>
          <a:xfrm>
            <a:off x="871537" y="7888466"/>
            <a:ext cx="8823305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5CDCAC-529D-135E-E580-815B6DD116D5}"/>
              </a:ext>
            </a:extLst>
          </p:cNvPr>
          <p:cNvSpPr txBox="1"/>
          <p:nvPr/>
        </p:nvSpPr>
        <p:spPr>
          <a:xfrm>
            <a:off x="20932530" y="-1717009"/>
            <a:ext cx="4413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50800" dir="5400000" sx="86000" sy="86000" algn="ctr" rotWithShape="0">
              <a:srgbClr val="000000">
                <a:alpha val="43137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rgbClr val="C00000"/>
                </a:solidFill>
                <a:effectLst>
                  <a:outerShdw blurRad="50800" dist="50800" dir="5400000" sx="144023" sy="144023" algn="ctr" rotWithShape="0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>
                <a:outerShdw blurRad="50800" dist="50800" dir="5400000" sx="144023" sy="144023" algn="ctr" rotWithShape="0">
                  <a:srgbClr val="000000">
                    <a:alpha val="43137"/>
                  </a:srgbClr>
                </a:outerShdw>
              </a:effectLst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180B1E8B-8A2F-E8D3-EB26-208E3CD03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t="9855" r="1707" b="48418"/>
          <a:stretch>
            <a:fillRect/>
          </a:stretch>
        </p:blipFill>
        <p:spPr bwMode="auto">
          <a:xfrm>
            <a:off x="8927204" y="2467198"/>
            <a:ext cx="10000559" cy="307295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Текст 17">
            <a:extLst>
              <a:ext uri="{FF2B5EF4-FFF2-40B4-BE49-F238E27FC236}">
                <a16:creationId xmlns:a16="http://schemas.microsoft.com/office/drawing/2014/main" id="{299C6B0C-E881-17CB-F99D-DF3359DDA13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получить дискретные числа?</a:t>
            </a:r>
          </a:p>
        </p:txBody>
      </p: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DB63559A-6641-DC75-DD01-3A042404D4C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8338422"/>
      </p:ext>
    </p:extLst>
  </p:cSld>
  <p:clrMapOvr>
    <a:masterClrMapping/>
  </p:clrMapOvr>
  <p:transition spd="med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D17E04F-D99C-DBA1-C3CA-37A05F0AD42B}"/>
              </a:ext>
            </a:extLst>
          </p:cNvPr>
          <p:cNvSpPr/>
          <p:nvPr/>
        </p:nvSpPr>
        <p:spPr>
          <a:xfrm>
            <a:off x="8839200" y="2120348"/>
            <a:ext cx="10188000" cy="4032000"/>
          </a:xfrm>
          <a:prstGeom prst="roundRect">
            <a:avLst>
              <a:gd name="adj" fmla="val 13558"/>
            </a:avLst>
          </a:prstGeom>
          <a:solidFill>
            <a:srgbClr val="F6F4F4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0969069" y="4459836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A868770-E5E6-86FA-8BE3-BFEBD73B272D}"/>
              </a:ext>
            </a:extLst>
          </p:cNvPr>
          <p:cNvGrpSpPr/>
          <p:nvPr/>
        </p:nvGrpSpPr>
        <p:grpSpPr>
          <a:xfrm>
            <a:off x="719138" y="2376588"/>
            <a:ext cx="8120062" cy="2091082"/>
            <a:chOff x="719138" y="2030172"/>
            <a:chExt cx="8120062" cy="2091082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658A979-FD88-F140-9E2D-C4A662B8D85F}"/>
                </a:ext>
              </a:extLst>
            </p:cNvPr>
            <p:cNvGrpSpPr/>
            <p:nvPr/>
          </p:nvGrpSpPr>
          <p:grpSpPr>
            <a:xfrm>
              <a:off x="719138" y="2930686"/>
              <a:ext cx="8120062" cy="1190568"/>
              <a:chOff x="719138" y="3120995"/>
              <a:chExt cx="8120062" cy="1190568"/>
            </a:xfrm>
          </p:grpSpPr>
          <p:pic>
            <p:nvPicPr>
              <p:cNvPr id="4" name="Рисунок 3">
                <a:extLst>
                  <a:ext uri="{FF2B5EF4-FFF2-40B4-BE49-F238E27FC236}">
                    <a16:creationId xmlns:a16="http://schemas.microsoft.com/office/drawing/2014/main" id="{3E0690C9-4C24-551F-1687-50C883F73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3120995"/>
                <a:ext cx="652158" cy="652158"/>
              </a:xfrm>
              <a:prstGeom prst="rect">
                <a:avLst/>
              </a:prstGeom>
            </p:spPr>
          </p:pic>
          <p:sp>
            <p:nvSpPr>
              <p:cNvPr id="20" name="Уровень текста 1…">
                <a:extLst>
                  <a:ext uri="{FF2B5EF4-FFF2-40B4-BE49-F238E27FC236}">
                    <a16:creationId xmlns:a16="http://schemas.microsoft.com/office/drawing/2014/main" id="{C3F4B3AB-3C07-6C43-B4B3-CE871B5463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3167120"/>
                <a:ext cx="7140058" cy="114444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измерений в секунду 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(</a:t>
                </a: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44kHz</a:t>
                </a: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=44тыс измерений в сек)</a:t>
                </a:r>
              </a:p>
            </p:txBody>
          </p:sp>
        </p:grpSp>
        <p:sp>
          <p:nvSpPr>
            <p:cNvPr id="21" name="Уровень текста 1…">
              <a:extLst>
                <a:ext uri="{FF2B5EF4-FFF2-40B4-BE49-F238E27FC236}">
                  <a16:creationId xmlns:a16="http://schemas.microsoft.com/office/drawing/2014/main" id="{0AE4819A-D5AF-7947-9332-84C952E0953A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2030172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Дискретизация</a:t>
              </a:r>
            </a:p>
          </p:txBody>
        </p:sp>
      </p:grpSp>
      <p:pic>
        <p:nvPicPr>
          <p:cNvPr id="19458" name="Picture 2" descr="Иллюстрация дискретизации сигнала">
            <a:extLst>
              <a:ext uri="{FF2B5EF4-FFF2-40B4-BE49-F238E27FC236}">
                <a16:creationId xmlns:a16="http://schemas.microsoft.com/office/drawing/2014/main" id="{C59AAA6E-D1BC-4746-4496-9BE2AC1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372" y="-6948550"/>
            <a:ext cx="8223696" cy="541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154B44E-F36F-18B4-22ED-971009FF1382}"/>
              </a:ext>
            </a:extLst>
          </p:cNvPr>
          <p:cNvGrpSpPr/>
          <p:nvPr/>
        </p:nvGrpSpPr>
        <p:grpSpPr>
          <a:xfrm>
            <a:off x="719138" y="5540156"/>
            <a:ext cx="7086392" cy="2094752"/>
            <a:chOff x="719138" y="4733718"/>
            <a:chExt cx="7086392" cy="2094752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7588A451-46ED-CC68-53C1-C3784460338A}"/>
                </a:ext>
              </a:extLst>
            </p:cNvPr>
            <p:cNvGrpSpPr/>
            <p:nvPr/>
          </p:nvGrpSpPr>
          <p:grpSpPr>
            <a:xfrm>
              <a:off x="719138" y="5633014"/>
              <a:ext cx="7086392" cy="1195456"/>
              <a:chOff x="719138" y="5633014"/>
              <a:chExt cx="7086392" cy="1195456"/>
            </a:xfrm>
          </p:grpSpPr>
          <p:pic>
            <p:nvPicPr>
              <p:cNvPr id="8" name="Рисунок 6">
                <a:extLst>
                  <a:ext uri="{FF2B5EF4-FFF2-40B4-BE49-F238E27FC236}">
                    <a16:creationId xmlns:a16="http://schemas.microsoft.com/office/drawing/2014/main" id="{C145C0E5-42FD-FB5C-DDC8-EDF2D329C7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5633014"/>
                <a:ext cx="652158" cy="652158"/>
              </a:xfrm>
              <a:prstGeom prst="rect">
                <a:avLst/>
              </a:prstGeom>
            </p:spPr>
          </p:pic>
          <p:sp>
            <p:nvSpPr>
              <p:cNvPr id="11" name="Уровень текста 1…">
                <a:extLst>
                  <a:ext uri="{FF2B5EF4-FFF2-40B4-BE49-F238E27FC236}">
                    <a16:creationId xmlns:a16="http://schemas.microsoft.com/office/drawing/2014/main" id="{03B87639-3ECB-E303-5BA7-C5D739EA3A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5731790"/>
                <a:ext cx="6106388" cy="109668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уровней одного измерения: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8-bit,16-bit</a:t>
                </a:r>
              </a:p>
            </p:txBody>
          </p:sp>
        </p:grpSp>
        <p:sp>
          <p:nvSpPr>
            <p:cNvPr id="23" name="Уровень текста 1…">
              <a:extLst>
                <a:ext uri="{FF2B5EF4-FFF2-40B4-BE49-F238E27FC236}">
                  <a16:creationId xmlns:a16="http://schemas.microsoft.com/office/drawing/2014/main" id="{A4B4BD1D-68E3-731C-0A2C-B79E223B0E33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4733718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Квантование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1DBA598-025E-2F70-8A2F-5063D96372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6" t="61756" r="5689" b="-273"/>
          <a:stretch/>
        </p:blipFill>
        <p:spPr>
          <a:xfrm>
            <a:off x="20776459" y="-1664223"/>
            <a:ext cx="7318966" cy="6055312"/>
          </a:xfrm>
          <a:prstGeom prst="rect">
            <a:avLst/>
          </a:prstGeom>
        </p:spPr>
      </p:pic>
      <p:sp>
        <p:nvSpPr>
          <p:cNvPr id="27" name="Уровень текста 1…">
            <a:extLst>
              <a:ext uri="{FF2B5EF4-FFF2-40B4-BE49-F238E27FC236}">
                <a16:creationId xmlns:a16="http://schemas.microsoft.com/office/drawing/2014/main" id="{0BB4A2A2-DC8D-42E8-C84B-2DECC80D713A}"/>
              </a:ext>
            </a:extLst>
          </p:cNvPr>
          <p:cNvSpPr txBox="1">
            <a:spLocks/>
          </p:cNvSpPr>
          <p:nvPr/>
        </p:nvSpPr>
        <p:spPr>
          <a:xfrm>
            <a:off x="871537" y="7888466"/>
            <a:ext cx="8823305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5CDCAC-529D-135E-E580-815B6DD116D5}"/>
              </a:ext>
            </a:extLst>
          </p:cNvPr>
          <p:cNvSpPr txBox="1"/>
          <p:nvPr/>
        </p:nvSpPr>
        <p:spPr>
          <a:xfrm>
            <a:off x="20932530" y="-1717009"/>
            <a:ext cx="4413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50800" dir="5400000" sx="86000" sy="86000" algn="ctr" rotWithShape="0">
              <a:srgbClr val="000000">
                <a:alpha val="43137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rgbClr val="C00000"/>
                </a:solidFill>
                <a:effectLst>
                  <a:outerShdw blurRad="50800" dist="50800" dir="5400000" sx="144023" sy="144023" algn="ctr" rotWithShape="0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>
                <a:outerShdw blurRad="50800" dist="50800" dir="5400000" sx="144023" sy="144023" algn="ctr" rotWithShape="0">
                  <a:srgbClr val="000000">
                    <a:alpha val="43137"/>
                  </a:srgbClr>
                </a:outerShdw>
              </a:effectLst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180B1E8B-8A2F-E8D3-EB26-208E3CD03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t="9855" r="1707" b="48418"/>
          <a:stretch>
            <a:fillRect/>
          </a:stretch>
        </p:blipFill>
        <p:spPr bwMode="auto">
          <a:xfrm>
            <a:off x="8927204" y="2467198"/>
            <a:ext cx="10000559" cy="307295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Текст 17">
            <a:extLst>
              <a:ext uri="{FF2B5EF4-FFF2-40B4-BE49-F238E27FC236}">
                <a16:creationId xmlns:a16="http://schemas.microsoft.com/office/drawing/2014/main" id="{299C6B0C-E881-17CB-F99D-DF3359DDA13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получить дискретные числа?</a:t>
            </a:r>
          </a:p>
        </p:txBody>
      </p: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DB63559A-6641-DC75-DD01-3A042404D4C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1199730"/>
      </p:ext>
    </p:extLst>
  </p:cSld>
  <p:clrMapOvr>
    <a:masterClrMapping/>
  </p:clrMapOvr>
  <p:transition spd="med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D17E04F-D99C-DBA1-C3CA-37A05F0AD42B}"/>
              </a:ext>
            </a:extLst>
          </p:cNvPr>
          <p:cNvSpPr/>
          <p:nvPr/>
        </p:nvSpPr>
        <p:spPr>
          <a:xfrm>
            <a:off x="8839200" y="2120348"/>
            <a:ext cx="10188000" cy="4032000"/>
          </a:xfrm>
          <a:prstGeom prst="roundRect">
            <a:avLst>
              <a:gd name="adj" fmla="val 13558"/>
            </a:avLst>
          </a:prstGeom>
          <a:solidFill>
            <a:srgbClr val="F6F4F4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557ADE05-4190-1277-F20B-AA327D65B297}"/>
              </a:ext>
            </a:extLst>
          </p:cNvPr>
          <p:cNvSpPr/>
          <p:nvPr/>
        </p:nvSpPr>
        <p:spPr>
          <a:xfrm>
            <a:off x="8839200" y="6407638"/>
            <a:ext cx="10188000" cy="4032000"/>
          </a:xfrm>
          <a:prstGeom prst="roundRect">
            <a:avLst>
              <a:gd name="adj" fmla="val 13558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0969069" y="4459836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A868770-E5E6-86FA-8BE3-BFEBD73B272D}"/>
              </a:ext>
            </a:extLst>
          </p:cNvPr>
          <p:cNvGrpSpPr/>
          <p:nvPr/>
        </p:nvGrpSpPr>
        <p:grpSpPr>
          <a:xfrm>
            <a:off x="719138" y="2376588"/>
            <a:ext cx="8120062" cy="2091082"/>
            <a:chOff x="719138" y="2030172"/>
            <a:chExt cx="8120062" cy="2091082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658A979-FD88-F140-9E2D-C4A662B8D85F}"/>
                </a:ext>
              </a:extLst>
            </p:cNvPr>
            <p:cNvGrpSpPr/>
            <p:nvPr/>
          </p:nvGrpSpPr>
          <p:grpSpPr>
            <a:xfrm>
              <a:off x="719138" y="2930686"/>
              <a:ext cx="8120062" cy="1190568"/>
              <a:chOff x="719138" y="3120995"/>
              <a:chExt cx="8120062" cy="1190568"/>
            </a:xfrm>
          </p:grpSpPr>
          <p:pic>
            <p:nvPicPr>
              <p:cNvPr id="4" name="Рисунок 3">
                <a:extLst>
                  <a:ext uri="{FF2B5EF4-FFF2-40B4-BE49-F238E27FC236}">
                    <a16:creationId xmlns:a16="http://schemas.microsoft.com/office/drawing/2014/main" id="{3E0690C9-4C24-551F-1687-50C883F73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3120995"/>
                <a:ext cx="652158" cy="652158"/>
              </a:xfrm>
              <a:prstGeom prst="rect">
                <a:avLst/>
              </a:prstGeom>
            </p:spPr>
          </p:pic>
          <p:sp>
            <p:nvSpPr>
              <p:cNvPr id="20" name="Уровень текста 1…">
                <a:extLst>
                  <a:ext uri="{FF2B5EF4-FFF2-40B4-BE49-F238E27FC236}">
                    <a16:creationId xmlns:a16="http://schemas.microsoft.com/office/drawing/2014/main" id="{C3F4B3AB-3C07-6C43-B4B3-CE871B5463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3167120"/>
                <a:ext cx="7140058" cy="114444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измерений в секунду 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(</a:t>
                </a: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44kHz</a:t>
                </a: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=44тыс измерений в сек)</a:t>
                </a:r>
              </a:p>
            </p:txBody>
          </p:sp>
        </p:grpSp>
        <p:sp>
          <p:nvSpPr>
            <p:cNvPr id="21" name="Уровень текста 1…">
              <a:extLst>
                <a:ext uri="{FF2B5EF4-FFF2-40B4-BE49-F238E27FC236}">
                  <a16:creationId xmlns:a16="http://schemas.microsoft.com/office/drawing/2014/main" id="{0AE4819A-D5AF-7947-9332-84C952E0953A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2030172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Дискретизация</a:t>
              </a:r>
            </a:p>
          </p:txBody>
        </p:sp>
      </p:grpSp>
      <p:pic>
        <p:nvPicPr>
          <p:cNvPr id="19458" name="Picture 2" descr="Иллюстрация дискретизации сигнала">
            <a:extLst>
              <a:ext uri="{FF2B5EF4-FFF2-40B4-BE49-F238E27FC236}">
                <a16:creationId xmlns:a16="http://schemas.microsoft.com/office/drawing/2014/main" id="{C59AAA6E-D1BC-4746-4496-9BE2AC1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372" y="-6948550"/>
            <a:ext cx="8223696" cy="541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154B44E-F36F-18B4-22ED-971009FF1382}"/>
              </a:ext>
            </a:extLst>
          </p:cNvPr>
          <p:cNvGrpSpPr/>
          <p:nvPr/>
        </p:nvGrpSpPr>
        <p:grpSpPr>
          <a:xfrm>
            <a:off x="719138" y="5540156"/>
            <a:ext cx="7086392" cy="2094752"/>
            <a:chOff x="719138" y="4733718"/>
            <a:chExt cx="7086392" cy="2094752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7588A451-46ED-CC68-53C1-C3784460338A}"/>
                </a:ext>
              </a:extLst>
            </p:cNvPr>
            <p:cNvGrpSpPr/>
            <p:nvPr/>
          </p:nvGrpSpPr>
          <p:grpSpPr>
            <a:xfrm>
              <a:off x="719138" y="5633014"/>
              <a:ext cx="7086392" cy="1195456"/>
              <a:chOff x="719138" y="5633014"/>
              <a:chExt cx="7086392" cy="1195456"/>
            </a:xfrm>
          </p:grpSpPr>
          <p:pic>
            <p:nvPicPr>
              <p:cNvPr id="8" name="Рисунок 6">
                <a:extLst>
                  <a:ext uri="{FF2B5EF4-FFF2-40B4-BE49-F238E27FC236}">
                    <a16:creationId xmlns:a16="http://schemas.microsoft.com/office/drawing/2014/main" id="{C145C0E5-42FD-FB5C-DDC8-EDF2D329C7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5633014"/>
                <a:ext cx="652158" cy="652158"/>
              </a:xfrm>
              <a:prstGeom prst="rect">
                <a:avLst/>
              </a:prstGeom>
            </p:spPr>
          </p:pic>
          <p:sp>
            <p:nvSpPr>
              <p:cNvPr id="11" name="Уровень текста 1…">
                <a:extLst>
                  <a:ext uri="{FF2B5EF4-FFF2-40B4-BE49-F238E27FC236}">
                    <a16:creationId xmlns:a16="http://schemas.microsoft.com/office/drawing/2014/main" id="{03B87639-3ECB-E303-5BA7-C5D739EA3A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5731790"/>
                <a:ext cx="6106388" cy="109668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уровней одного измерения: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8-bit,16-bit</a:t>
                </a:r>
              </a:p>
            </p:txBody>
          </p:sp>
        </p:grpSp>
        <p:sp>
          <p:nvSpPr>
            <p:cNvPr id="23" name="Уровень текста 1…">
              <a:extLst>
                <a:ext uri="{FF2B5EF4-FFF2-40B4-BE49-F238E27FC236}">
                  <a16:creationId xmlns:a16="http://schemas.microsoft.com/office/drawing/2014/main" id="{A4B4BD1D-68E3-731C-0A2C-B79E223B0E33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4733718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Квантование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1DBA598-025E-2F70-8A2F-5063D96372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6" t="61756" r="5689" b="-273"/>
          <a:stretch/>
        </p:blipFill>
        <p:spPr>
          <a:xfrm>
            <a:off x="20776459" y="-1664223"/>
            <a:ext cx="7318966" cy="6055312"/>
          </a:xfrm>
          <a:prstGeom prst="rect">
            <a:avLst/>
          </a:prstGeom>
        </p:spPr>
      </p:pic>
      <p:sp>
        <p:nvSpPr>
          <p:cNvPr id="27" name="Уровень текста 1…">
            <a:extLst>
              <a:ext uri="{FF2B5EF4-FFF2-40B4-BE49-F238E27FC236}">
                <a16:creationId xmlns:a16="http://schemas.microsoft.com/office/drawing/2014/main" id="{0BB4A2A2-DC8D-42E8-C84B-2DECC80D713A}"/>
              </a:ext>
            </a:extLst>
          </p:cNvPr>
          <p:cNvSpPr txBox="1">
            <a:spLocks/>
          </p:cNvSpPr>
          <p:nvPr/>
        </p:nvSpPr>
        <p:spPr>
          <a:xfrm>
            <a:off x="871537" y="7888466"/>
            <a:ext cx="8823305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5CDCAC-529D-135E-E580-815B6DD116D5}"/>
              </a:ext>
            </a:extLst>
          </p:cNvPr>
          <p:cNvSpPr txBox="1"/>
          <p:nvPr/>
        </p:nvSpPr>
        <p:spPr>
          <a:xfrm>
            <a:off x="20932530" y="-1717009"/>
            <a:ext cx="4413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50800" dir="5400000" sx="86000" sy="86000" algn="ctr" rotWithShape="0">
              <a:srgbClr val="000000">
                <a:alpha val="43137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rgbClr val="C00000"/>
                </a:solidFill>
                <a:effectLst>
                  <a:outerShdw blurRad="50800" dist="50800" dir="5400000" sx="144023" sy="144023" algn="ctr" rotWithShape="0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>
                <a:outerShdw blurRad="50800" dist="50800" dir="5400000" sx="144023" sy="144023" algn="ctr" rotWithShape="0">
                  <a:srgbClr val="000000">
                    <a:alpha val="43137"/>
                  </a:srgbClr>
                </a:outerShdw>
              </a:effectLst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180B1E8B-8A2F-E8D3-EB26-208E3CD03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t="9855" r="1707" b="48418"/>
          <a:stretch>
            <a:fillRect/>
          </a:stretch>
        </p:blipFill>
        <p:spPr bwMode="auto">
          <a:xfrm>
            <a:off x="8927204" y="2467198"/>
            <a:ext cx="10000559" cy="307295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E0108DA4-C06E-ED3E-9B16-EF8DF3C67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t="55821" r="1707" b="2452"/>
          <a:stretch>
            <a:fillRect/>
          </a:stretch>
        </p:blipFill>
        <p:spPr bwMode="auto">
          <a:xfrm>
            <a:off x="8927203" y="7002346"/>
            <a:ext cx="10000559" cy="307295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Текст 17">
            <a:extLst>
              <a:ext uri="{FF2B5EF4-FFF2-40B4-BE49-F238E27FC236}">
                <a16:creationId xmlns:a16="http://schemas.microsoft.com/office/drawing/2014/main" id="{299C6B0C-E881-17CB-F99D-DF3359DDA13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получить дискретные числа?</a:t>
            </a:r>
          </a:p>
        </p:txBody>
      </p: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DB63559A-6641-DC75-DD01-3A042404D4C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4344807"/>
      </p:ext>
    </p:extLst>
  </p:cSld>
  <p:clrMapOvr>
    <a:masterClrMapping/>
  </p:clrMapOvr>
  <p:transition spd="med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D17E04F-D99C-DBA1-C3CA-37A05F0AD42B}"/>
              </a:ext>
            </a:extLst>
          </p:cNvPr>
          <p:cNvSpPr/>
          <p:nvPr/>
        </p:nvSpPr>
        <p:spPr>
          <a:xfrm>
            <a:off x="8839200" y="2120348"/>
            <a:ext cx="10188000" cy="4032000"/>
          </a:xfrm>
          <a:prstGeom prst="roundRect">
            <a:avLst>
              <a:gd name="adj" fmla="val 13558"/>
            </a:avLst>
          </a:prstGeom>
          <a:solidFill>
            <a:srgbClr val="F6F4F4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557ADE05-4190-1277-F20B-AA327D65B297}"/>
              </a:ext>
            </a:extLst>
          </p:cNvPr>
          <p:cNvSpPr/>
          <p:nvPr/>
        </p:nvSpPr>
        <p:spPr>
          <a:xfrm>
            <a:off x="8839200" y="6407638"/>
            <a:ext cx="10188000" cy="4032000"/>
          </a:xfrm>
          <a:prstGeom prst="roundRect">
            <a:avLst>
              <a:gd name="adj" fmla="val 13558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0969069" y="4459836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A868770-E5E6-86FA-8BE3-BFEBD73B272D}"/>
              </a:ext>
            </a:extLst>
          </p:cNvPr>
          <p:cNvGrpSpPr/>
          <p:nvPr/>
        </p:nvGrpSpPr>
        <p:grpSpPr>
          <a:xfrm>
            <a:off x="719138" y="2376588"/>
            <a:ext cx="8120062" cy="2091082"/>
            <a:chOff x="719138" y="2030172"/>
            <a:chExt cx="8120062" cy="2091082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658A979-FD88-F140-9E2D-C4A662B8D85F}"/>
                </a:ext>
              </a:extLst>
            </p:cNvPr>
            <p:cNvGrpSpPr/>
            <p:nvPr/>
          </p:nvGrpSpPr>
          <p:grpSpPr>
            <a:xfrm>
              <a:off x="719138" y="2930686"/>
              <a:ext cx="8120062" cy="1190568"/>
              <a:chOff x="719138" y="3120995"/>
              <a:chExt cx="8120062" cy="1190568"/>
            </a:xfrm>
          </p:grpSpPr>
          <p:pic>
            <p:nvPicPr>
              <p:cNvPr id="4" name="Рисунок 3">
                <a:extLst>
                  <a:ext uri="{FF2B5EF4-FFF2-40B4-BE49-F238E27FC236}">
                    <a16:creationId xmlns:a16="http://schemas.microsoft.com/office/drawing/2014/main" id="{3E0690C9-4C24-551F-1687-50C883F73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3120995"/>
                <a:ext cx="652158" cy="652158"/>
              </a:xfrm>
              <a:prstGeom prst="rect">
                <a:avLst/>
              </a:prstGeom>
            </p:spPr>
          </p:pic>
          <p:sp>
            <p:nvSpPr>
              <p:cNvPr id="20" name="Уровень текста 1…">
                <a:extLst>
                  <a:ext uri="{FF2B5EF4-FFF2-40B4-BE49-F238E27FC236}">
                    <a16:creationId xmlns:a16="http://schemas.microsoft.com/office/drawing/2014/main" id="{C3F4B3AB-3C07-6C43-B4B3-CE871B5463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3167120"/>
                <a:ext cx="7140058" cy="114444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измерений в секунду 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(</a:t>
                </a: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44kHz</a:t>
                </a: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=44тыс измерений в сек)</a:t>
                </a:r>
              </a:p>
            </p:txBody>
          </p:sp>
        </p:grpSp>
        <p:sp>
          <p:nvSpPr>
            <p:cNvPr id="21" name="Уровень текста 1…">
              <a:extLst>
                <a:ext uri="{FF2B5EF4-FFF2-40B4-BE49-F238E27FC236}">
                  <a16:creationId xmlns:a16="http://schemas.microsoft.com/office/drawing/2014/main" id="{0AE4819A-D5AF-7947-9332-84C952E0953A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2030172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Дискретизация</a:t>
              </a:r>
            </a:p>
          </p:txBody>
        </p:sp>
      </p:grpSp>
      <p:pic>
        <p:nvPicPr>
          <p:cNvPr id="19458" name="Picture 2" descr="Иллюстрация дискретизации сигнала">
            <a:extLst>
              <a:ext uri="{FF2B5EF4-FFF2-40B4-BE49-F238E27FC236}">
                <a16:creationId xmlns:a16="http://schemas.microsoft.com/office/drawing/2014/main" id="{C59AAA6E-D1BC-4746-4496-9BE2AC1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372" y="-6948550"/>
            <a:ext cx="8223696" cy="541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154B44E-F36F-18B4-22ED-971009FF1382}"/>
              </a:ext>
            </a:extLst>
          </p:cNvPr>
          <p:cNvGrpSpPr/>
          <p:nvPr/>
        </p:nvGrpSpPr>
        <p:grpSpPr>
          <a:xfrm>
            <a:off x="719138" y="5540156"/>
            <a:ext cx="7086392" cy="2094752"/>
            <a:chOff x="719138" y="4733718"/>
            <a:chExt cx="7086392" cy="2094752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7588A451-46ED-CC68-53C1-C3784460338A}"/>
                </a:ext>
              </a:extLst>
            </p:cNvPr>
            <p:cNvGrpSpPr/>
            <p:nvPr/>
          </p:nvGrpSpPr>
          <p:grpSpPr>
            <a:xfrm>
              <a:off x="719138" y="5633014"/>
              <a:ext cx="7086392" cy="1195456"/>
              <a:chOff x="719138" y="5633014"/>
              <a:chExt cx="7086392" cy="1195456"/>
            </a:xfrm>
          </p:grpSpPr>
          <p:pic>
            <p:nvPicPr>
              <p:cNvPr id="8" name="Рисунок 6">
                <a:extLst>
                  <a:ext uri="{FF2B5EF4-FFF2-40B4-BE49-F238E27FC236}">
                    <a16:creationId xmlns:a16="http://schemas.microsoft.com/office/drawing/2014/main" id="{C145C0E5-42FD-FB5C-DDC8-EDF2D329C7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5633014"/>
                <a:ext cx="652158" cy="652158"/>
              </a:xfrm>
              <a:prstGeom prst="rect">
                <a:avLst/>
              </a:prstGeom>
            </p:spPr>
          </p:pic>
          <p:sp>
            <p:nvSpPr>
              <p:cNvPr id="11" name="Уровень текста 1…">
                <a:extLst>
                  <a:ext uri="{FF2B5EF4-FFF2-40B4-BE49-F238E27FC236}">
                    <a16:creationId xmlns:a16="http://schemas.microsoft.com/office/drawing/2014/main" id="{03B87639-3ECB-E303-5BA7-C5D739EA3A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5731790"/>
                <a:ext cx="6106388" cy="109668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уровней одного измерения: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8-bit,16-bit</a:t>
                </a:r>
              </a:p>
            </p:txBody>
          </p:sp>
        </p:grpSp>
        <p:sp>
          <p:nvSpPr>
            <p:cNvPr id="23" name="Уровень текста 1…">
              <a:extLst>
                <a:ext uri="{FF2B5EF4-FFF2-40B4-BE49-F238E27FC236}">
                  <a16:creationId xmlns:a16="http://schemas.microsoft.com/office/drawing/2014/main" id="{A4B4BD1D-68E3-731C-0A2C-B79E223B0E33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4733718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Квантование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1DBA598-025E-2F70-8A2F-5063D96372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6" t="61756" r="5689" b="-273"/>
          <a:stretch/>
        </p:blipFill>
        <p:spPr>
          <a:xfrm>
            <a:off x="20776459" y="-1664223"/>
            <a:ext cx="7318966" cy="6055312"/>
          </a:xfrm>
          <a:prstGeom prst="rect">
            <a:avLst/>
          </a:prstGeom>
        </p:spPr>
      </p:pic>
      <p:sp>
        <p:nvSpPr>
          <p:cNvPr id="27" name="Уровень текста 1…">
            <a:extLst>
              <a:ext uri="{FF2B5EF4-FFF2-40B4-BE49-F238E27FC236}">
                <a16:creationId xmlns:a16="http://schemas.microsoft.com/office/drawing/2014/main" id="{0BB4A2A2-DC8D-42E8-C84B-2DECC80D713A}"/>
              </a:ext>
            </a:extLst>
          </p:cNvPr>
          <p:cNvSpPr txBox="1">
            <a:spLocks/>
          </p:cNvSpPr>
          <p:nvPr/>
        </p:nvSpPr>
        <p:spPr>
          <a:xfrm>
            <a:off x="871537" y="7888466"/>
            <a:ext cx="8823305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5CDCAC-529D-135E-E580-815B6DD116D5}"/>
              </a:ext>
            </a:extLst>
          </p:cNvPr>
          <p:cNvSpPr txBox="1"/>
          <p:nvPr/>
        </p:nvSpPr>
        <p:spPr>
          <a:xfrm>
            <a:off x="20932530" y="-1717009"/>
            <a:ext cx="4413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50800" dir="5400000" sx="86000" sy="86000" algn="ctr" rotWithShape="0">
              <a:srgbClr val="000000">
                <a:alpha val="43137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rgbClr val="C00000"/>
                </a:solidFill>
                <a:effectLst>
                  <a:outerShdw blurRad="50800" dist="50800" dir="5400000" sx="144023" sy="144023" algn="ctr" rotWithShape="0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>
                <a:outerShdw blurRad="50800" dist="50800" dir="5400000" sx="144023" sy="144023" algn="ctr" rotWithShape="0">
                  <a:srgbClr val="000000">
                    <a:alpha val="43137"/>
                  </a:srgbClr>
                </a:outerShdw>
              </a:effectLst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180B1E8B-8A2F-E8D3-EB26-208E3CD03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t="9855" r="1707" b="48418"/>
          <a:stretch>
            <a:fillRect/>
          </a:stretch>
        </p:blipFill>
        <p:spPr bwMode="auto">
          <a:xfrm>
            <a:off x="8927204" y="2467198"/>
            <a:ext cx="10000559" cy="307295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E0108DA4-C06E-ED3E-9B16-EF8DF3C67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t="55821" r="1707" b="2452"/>
          <a:stretch>
            <a:fillRect/>
          </a:stretch>
        </p:blipFill>
        <p:spPr bwMode="auto">
          <a:xfrm>
            <a:off x="8927203" y="7002346"/>
            <a:ext cx="10000559" cy="307295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Скругленный прямоугольник 15">
            <a:extLst>
              <a:ext uri="{FF2B5EF4-FFF2-40B4-BE49-F238E27FC236}">
                <a16:creationId xmlns:a16="http://schemas.microsoft.com/office/drawing/2014/main" id="{79A7B7AF-2E53-3FD2-BA1C-10F69CC42F53}"/>
              </a:ext>
            </a:extLst>
          </p:cNvPr>
          <p:cNvSpPr/>
          <p:nvPr/>
        </p:nvSpPr>
        <p:spPr>
          <a:xfrm>
            <a:off x="14821563" y="2881292"/>
            <a:ext cx="1439333" cy="655117"/>
          </a:xfrm>
          <a:prstGeom prst="roundRect">
            <a:avLst>
              <a:gd name="adj" fmla="val 45040"/>
            </a:avLst>
          </a:prstGeom>
          <a:solidFill>
            <a:srgbClr val="6560B9">
              <a:alpha val="31766"/>
            </a:srgb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cxnSp>
        <p:nvCxnSpPr>
          <p:cNvPr id="13" name="Прямая со стрелкой 14">
            <a:extLst>
              <a:ext uri="{FF2B5EF4-FFF2-40B4-BE49-F238E27FC236}">
                <a16:creationId xmlns:a16="http://schemas.microsoft.com/office/drawing/2014/main" id="{E9EAA5F0-7192-F2FC-CFFE-3A0193FEA0BE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10969069" y="3208851"/>
            <a:ext cx="3852494" cy="4265375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Скругленный прямоугольник 15">
            <a:extLst>
              <a:ext uri="{FF2B5EF4-FFF2-40B4-BE49-F238E27FC236}">
                <a16:creationId xmlns:a16="http://schemas.microsoft.com/office/drawing/2014/main" id="{571506C7-23B2-40FC-61D2-10B77C65BEB7}"/>
              </a:ext>
            </a:extLst>
          </p:cNvPr>
          <p:cNvSpPr/>
          <p:nvPr/>
        </p:nvSpPr>
        <p:spPr>
          <a:xfrm>
            <a:off x="9686674" y="7427549"/>
            <a:ext cx="1439333" cy="655117"/>
          </a:xfrm>
          <a:prstGeom prst="roundRect">
            <a:avLst>
              <a:gd name="adj" fmla="val 45040"/>
            </a:avLst>
          </a:prstGeom>
          <a:solidFill>
            <a:srgbClr val="6560B9">
              <a:alpha val="31766"/>
            </a:srgb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299C6B0C-E881-17CB-F99D-DF3359DDA13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получить дискретные числа?</a:t>
            </a:r>
          </a:p>
        </p:txBody>
      </p: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DB63559A-6641-DC75-DD01-3A042404D4C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845911"/>
      </p:ext>
    </p:extLst>
  </p:cSld>
  <p:clrMapOvr>
    <a:masterClrMapping/>
  </p:clrMapOvr>
  <p:transition spd="med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D17E04F-D99C-DBA1-C3CA-37A05F0AD42B}"/>
              </a:ext>
            </a:extLst>
          </p:cNvPr>
          <p:cNvSpPr/>
          <p:nvPr/>
        </p:nvSpPr>
        <p:spPr>
          <a:xfrm>
            <a:off x="8839200" y="2120348"/>
            <a:ext cx="10188000" cy="4032000"/>
          </a:xfrm>
          <a:prstGeom prst="roundRect">
            <a:avLst>
              <a:gd name="adj" fmla="val 13558"/>
            </a:avLst>
          </a:prstGeom>
          <a:solidFill>
            <a:srgbClr val="F6F4F4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557ADE05-4190-1277-F20B-AA327D65B297}"/>
              </a:ext>
            </a:extLst>
          </p:cNvPr>
          <p:cNvSpPr/>
          <p:nvPr/>
        </p:nvSpPr>
        <p:spPr>
          <a:xfrm>
            <a:off x="8839200" y="6407638"/>
            <a:ext cx="10188000" cy="4032000"/>
          </a:xfrm>
          <a:prstGeom prst="roundRect">
            <a:avLst>
              <a:gd name="adj" fmla="val 13558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0969069" y="4459836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A868770-E5E6-86FA-8BE3-BFEBD73B272D}"/>
              </a:ext>
            </a:extLst>
          </p:cNvPr>
          <p:cNvGrpSpPr/>
          <p:nvPr/>
        </p:nvGrpSpPr>
        <p:grpSpPr>
          <a:xfrm>
            <a:off x="719138" y="2376588"/>
            <a:ext cx="8120062" cy="2091082"/>
            <a:chOff x="719138" y="2030172"/>
            <a:chExt cx="8120062" cy="2091082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658A979-FD88-F140-9E2D-C4A662B8D85F}"/>
                </a:ext>
              </a:extLst>
            </p:cNvPr>
            <p:cNvGrpSpPr/>
            <p:nvPr/>
          </p:nvGrpSpPr>
          <p:grpSpPr>
            <a:xfrm>
              <a:off x="719138" y="2930686"/>
              <a:ext cx="8120062" cy="1190568"/>
              <a:chOff x="719138" y="3120995"/>
              <a:chExt cx="8120062" cy="1190568"/>
            </a:xfrm>
          </p:grpSpPr>
          <p:pic>
            <p:nvPicPr>
              <p:cNvPr id="4" name="Рисунок 3">
                <a:extLst>
                  <a:ext uri="{FF2B5EF4-FFF2-40B4-BE49-F238E27FC236}">
                    <a16:creationId xmlns:a16="http://schemas.microsoft.com/office/drawing/2014/main" id="{3E0690C9-4C24-551F-1687-50C883F73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3120995"/>
                <a:ext cx="652158" cy="652158"/>
              </a:xfrm>
              <a:prstGeom prst="rect">
                <a:avLst/>
              </a:prstGeom>
            </p:spPr>
          </p:pic>
          <p:sp>
            <p:nvSpPr>
              <p:cNvPr id="20" name="Уровень текста 1…">
                <a:extLst>
                  <a:ext uri="{FF2B5EF4-FFF2-40B4-BE49-F238E27FC236}">
                    <a16:creationId xmlns:a16="http://schemas.microsoft.com/office/drawing/2014/main" id="{C3F4B3AB-3C07-6C43-B4B3-CE871B5463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3167120"/>
                <a:ext cx="7140058" cy="114444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измерений в секунду 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(</a:t>
                </a: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44kHz</a:t>
                </a: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=44тыс измерений в сек)</a:t>
                </a:r>
              </a:p>
            </p:txBody>
          </p:sp>
        </p:grpSp>
        <p:sp>
          <p:nvSpPr>
            <p:cNvPr id="21" name="Уровень текста 1…">
              <a:extLst>
                <a:ext uri="{FF2B5EF4-FFF2-40B4-BE49-F238E27FC236}">
                  <a16:creationId xmlns:a16="http://schemas.microsoft.com/office/drawing/2014/main" id="{0AE4819A-D5AF-7947-9332-84C952E0953A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2030172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Дискретизация</a:t>
              </a:r>
            </a:p>
          </p:txBody>
        </p:sp>
      </p:grpSp>
      <p:pic>
        <p:nvPicPr>
          <p:cNvPr id="19458" name="Picture 2" descr="Иллюстрация дискретизации сигнала">
            <a:extLst>
              <a:ext uri="{FF2B5EF4-FFF2-40B4-BE49-F238E27FC236}">
                <a16:creationId xmlns:a16="http://schemas.microsoft.com/office/drawing/2014/main" id="{C59AAA6E-D1BC-4746-4496-9BE2AC1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372" y="-6948550"/>
            <a:ext cx="8223696" cy="541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154B44E-F36F-18B4-22ED-971009FF1382}"/>
              </a:ext>
            </a:extLst>
          </p:cNvPr>
          <p:cNvGrpSpPr/>
          <p:nvPr/>
        </p:nvGrpSpPr>
        <p:grpSpPr>
          <a:xfrm>
            <a:off x="719138" y="5540156"/>
            <a:ext cx="7086392" cy="2094752"/>
            <a:chOff x="719138" y="4733718"/>
            <a:chExt cx="7086392" cy="2094752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7588A451-46ED-CC68-53C1-C3784460338A}"/>
                </a:ext>
              </a:extLst>
            </p:cNvPr>
            <p:cNvGrpSpPr/>
            <p:nvPr/>
          </p:nvGrpSpPr>
          <p:grpSpPr>
            <a:xfrm>
              <a:off x="719138" y="5633014"/>
              <a:ext cx="7086392" cy="1195456"/>
              <a:chOff x="719138" y="5633014"/>
              <a:chExt cx="7086392" cy="1195456"/>
            </a:xfrm>
          </p:grpSpPr>
          <p:pic>
            <p:nvPicPr>
              <p:cNvPr id="8" name="Рисунок 6">
                <a:extLst>
                  <a:ext uri="{FF2B5EF4-FFF2-40B4-BE49-F238E27FC236}">
                    <a16:creationId xmlns:a16="http://schemas.microsoft.com/office/drawing/2014/main" id="{C145C0E5-42FD-FB5C-DDC8-EDF2D329C7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138" y="5633014"/>
                <a:ext cx="652158" cy="652158"/>
              </a:xfrm>
              <a:prstGeom prst="rect">
                <a:avLst/>
              </a:prstGeom>
            </p:spPr>
          </p:pic>
          <p:sp>
            <p:nvSpPr>
              <p:cNvPr id="11" name="Уровень текста 1…">
                <a:extLst>
                  <a:ext uri="{FF2B5EF4-FFF2-40B4-BE49-F238E27FC236}">
                    <a16:creationId xmlns:a16="http://schemas.microsoft.com/office/drawing/2014/main" id="{03B87639-3ECB-E303-5BA7-C5D739EA3A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9142" y="5731790"/>
                <a:ext cx="6106388" cy="109668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0" tIns="0" rIns="0" bIns="0" numCol="1" spcCol="1080000"/>
              <a:lstStyle>
                <a:lvl1pPr marL="0" marR="0" indent="0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20000" marR="0" indent="-445133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40000" marR="0" indent="-52606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60000" marR="0" indent="-598627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617794" marR="0" indent="-598628" algn="l" defTabSz="1509582" rtl="0" latinLnBrk="0">
                  <a:lnSpc>
                    <a:spcPct val="118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72585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127377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882168" marR="0" indent="-598628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636960" marR="0" indent="-598627" algn="l" defTabSz="1509582" rtl="0" latinLnBrk="0">
                  <a:lnSpc>
                    <a:spcPct val="90000"/>
                  </a:lnSpc>
                  <a:spcBef>
                    <a:spcPts val="1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600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 hangingPunct="1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Количество уровней одного измерения:</a:t>
                </a:r>
                <a:br>
                  <a:rPr lang="ru-RU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</a:br>
                <a:r>
                  <a:rPr lang="en-US" sz="2800" dirty="0">
                    <a:solidFill>
                      <a:schemeClr val="tx1"/>
                    </a:solidFill>
                    <a:latin typeface="Tinkoff Sans" panose="02000506050000020004" pitchFamily="2" charset="0"/>
                    <a:ea typeface="Tinkoff Sans" panose="02000506050000020004" pitchFamily="2" charset="0"/>
                  </a:rPr>
                  <a:t>8-bit,16-bit</a:t>
                </a:r>
              </a:p>
            </p:txBody>
          </p:sp>
        </p:grpSp>
        <p:sp>
          <p:nvSpPr>
            <p:cNvPr id="23" name="Уровень текста 1…">
              <a:extLst>
                <a:ext uri="{FF2B5EF4-FFF2-40B4-BE49-F238E27FC236}">
                  <a16:creationId xmlns:a16="http://schemas.microsoft.com/office/drawing/2014/main" id="{A4B4BD1D-68E3-731C-0A2C-B79E223B0E33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4733718"/>
              <a:ext cx="6664330" cy="6780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5200"/>
                </a:lnSpc>
              </a:pPr>
              <a:r>
                <a:rPr lang="ru-RU" sz="4400" dirty="0">
                  <a:solidFill>
                    <a:schemeClr val="tx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</a:rPr>
                <a:t>Квантование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1DBA598-025E-2F70-8A2F-5063D96372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6" t="61756" r="5689" b="-273"/>
          <a:stretch/>
        </p:blipFill>
        <p:spPr>
          <a:xfrm>
            <a:off x="20776459" y="-1664223"/>
            <a:ext cx="7318966" cy="6055312"/>
          </a:xfrm>
          <a:prstGeom prst="rect">
            <a:avLst/>
          </a:prstGeom>
        </p:spPr>
      </p:pic>
      <p:sp>
        <p:nvSpPr>
          <p:cNvPr id="27" name="Уровень текста 1…">
            <a:extLst>
              <a:ext uri="{FF2B5EF4-FFF2-40B4-BE49-F238E27FC236}">
                <a16:creationId xmlns:a16="http://schemas.microsoft.com/office/drawing/2014/main" id="{0BB4A2A2-DC8D-42E8-C84B-2DECC80D713A}"/>
              </a:ext>
            </a:extLst>
          </p:cNvPr>
          <p:cNvSpPr txBox="1">
            <a:spLocks/>
          </p:cNvSpPr>
          <p:nvPr/>
        </p:nvSpPr>
        <p:spPr>
          <a:xfrm>
            <a:off x="871537" y="7888466"/>
            <a:ext cx="8823305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8D6F0348-E4F0-6DCA-EDB4-11A6A0B589A1}"/>
              </a:ext>
            </a:extLst>
          </p:cNvPr>
          <p:cNvGrpSpPr/>
          <p:nvPr/>
        </p:nvGrpSpPr>
        <p:grpSpPr>
          <a:xfrm>
            <a:off x="719138" y="8707393"/>
            <a:ext cx="7497211" cy="1195456"/>
            <a:chOff x="719138" y="8707393"/>
            <a:chExt cx="7497211" cy="1195456"/>
          </a:xfrm>
        </p:grpSpPr>
        <p:pic>
          <p:nvPicPr>
            <p:cNvPr id="29" name="Рисунок 6">
              <a:extLst>
                <a:ext uri="{FF2B5EF4-FFF2-40B4-BE49-F238E27FC236}">
                  <a16:creationId xmlns:a16="http://schemas.microsoft.com/office/drawing/2014/main" id="{F100941D-C310-36B3-A706-ED25F2F72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8707393"/>
              <a:ext cx="652158" cy="652158"/>
            </a:xfrm>
            <a:prstGeom prst="rect">
              <a:avLst/>
            </a:prstGeom>
          </p:spPr>
        </p:pic>
        <p:sp>
          <p:nvSpPr>
            <p:cNvPr id="30" name="Уровень текста 1…">
              <a:extLst>
                <a:ext uri="{FF2B5EF4-FFF2-40B4-BE49-F238E27FC236}">
                  <a16:creationId xmlns:a16="http://schemas.microsoft.com/office/drawing/2014/main" id="{29E4F257-0712-E279-6DDF-60335026BDC5}"/>
                </a:ext>
              </a:extLst>
            </p:cNvPr>
            <p:cNvSpPr txBox="1">
              <a:spLocks/>
            </p:cNvSpPr>
            <p:nvPr/>
          </p:nvSpPr>
          <p:spPr>
            <a:xfrm>
              <a:off x="1699143" y="8806169"/>
              <a:ext cx="6517206" cy="109668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20000"/>
                </a:lnSpc>
                <a:spcBef>
                  <a:spcPts val="0"/>
                </a:spcBef>
              </a:pPr>
              <a:r>
                <a:rPr lang="ru-RU" sz="28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Временной ряд из координат </a:t>
              </a:r>
              <a:r>
                <a:rPr lang="en-US" sz="28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Y</a:t>
              </a:r>
              <a:r>
                <a:rPr lang="ru-RU" sz="2800" baseline="-250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1</a:t>
              </a:r>
              <a:r>
                <a:rPr lang="ru-RU" sz="28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,</a:t>
              </a:r>
              <a:r>
                <a:rPr lang="en-US" sz="28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 Y</a:t>
              </a:r>
              <a:r>
                <a:rPr lang="ru-RU" sz="2800" baseline="-250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2, </a:t>
              </a:r>
              <a:r>
                <a:rPr lang="en-US" sz="28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Y</a:t>
              </a:r>
              <a:r>
                <a:rPr lang="ru-RU" sz="2800" baseline="-250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3…</a:t>
              </a:r>
              <a:r>
                <a:rPr lang="ru-RU" sz="28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:</a:t>
              </a:r>
            </a:p>
            <a:p>
              <a:pPr hangingPunct="1">
                <a:lnSpc>
                  <a:spcPct val="120000"/>
                </a:lnSpc>
                <a:spcBef>
                  <a:spcPts val="0"/>
                </a:spcBef>
              </a:pPr>
              <a:r>
                <a:rPr lang="en-US" sz="28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[0,-0.1,-0.2,-0.3,-0.5,0,0.8,1,0.5,0,-0.5……]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05CDCAC-529D-135E-E580-815B6DD116D5}"/>
              </a:ext>
            </a:extLst>
          </p:cNvPr>
          <p:cNvSpPr txBox="1"/>
          <p:nvPr/>
        </p:nvSpPr>
        <p:spPr>
          <a:xfrm>
            <a:off x="20932530" y="-1717009"/>
            <a:ext cx="4413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50800" dir="5400000" sx="86000" sy="86000" algn="ctr" rotWithShape="0">
              <a:srgbClr val="000000">
                <a:alpha val="43137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solidFill>
                  <a:srgbClr val="C00000"/>
                </a:solidFill>
                <a:effectLst>
                  <a:outerShdw blurRad="50800" dist="50800" dir="5400000" sx="144023" sy="144023" algn="ctr" rotWithShape="0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>
                <a:outerShdw blurRad="50800" dist="50800" dir="5400000" sx="144023" sy="144023" algn="ctr" rotWithShape="0">
                  <a:srgbClr val="000000">
                    <a:alpha val="43137"/>
                  </a:srgbClr>
                </a:outerShdw>
              </a:effectLst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180B1E8B-8A2F-E8D3-EB26-208E3CD03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t="9855" r="1707" b="48418"/>
          <a:stretch>
            <a:fillRect/>
          </a:stretch>
        </p:blipFill>
        <p:spPr bwMode="auto">
          <a:xfrm>
            <a:off x="8927204" y="2467198"/>
            <a:ext cx="10000559" cy="307295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E0108DA4-C06E-ED3E-9B16-EF8DF3C67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t="55821" r="1707" b="2452"/>
          <a:stretch>
            <a:fillRect/>
          </a:stretch>
        </p:blipFill>
        <p:spPr bwMode="auto">
          <a:xfrm>
            <a:off x="8927203" y="7002346"/>
            <a:ext cx="10000559" cy="307295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Скругленный прямоугольник 15">
            <a:extLst>
              <a:ext uri="{FF2B5EF4-FFF2-40B4-BE49-F238E27FC236}">
                <a16:creationId xmlns:a16="http://schemas.microsoft.com/office/drawing/2014/main" id="{79A7B7AF-2E53-3FD2-BA1C-10F69CC42F53}"/>
              </a:ext>
            </a:extLst>
          </p:cNvPr>
          <p:cNvSpPr/>
          <p:nvPr/>
        </p:nvSpPr>
        <p:spPr>
          <a:xfrm>
            <a:off x="14821563" y="2881292"/>
            <a:ext cx="1439333" cy="655117"/>
          </a:xfrm>
          <a:prstGeom prst="roundRect">
            <a:avLst>
              <a:gd name="adj" fmla="val 45040"/>
            </a:avLst>
          </a:prstGeom>
          <a:solidFill>
            <a:srgbClr val="6560B9">
              <a:alpha val="31766"/>
            </a:srgb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cxnSp>
        <p:nvCxnSpPr>
          <p:cNvPr id="13" name="Прямая со стрелкой 14">
            <a:extLst>
              <a:ext uri="{FF2B5EF4-FFF2-40B4-BE49-F238E27FC236}">
                <a16:creationId xmlns:a16="http://schemas.microsoft.com/office/drawing/2014/main" id="{E9EAA5F0-7192-F2FC-CFFE-3A0193FEA0BE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10969069" y="3208851"/>
            <a:ext cx="3852494" cy="4265375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Скругленный прямоугольник 15">
            <a:extLst>
              <a:ext uri="{FF2B5EF4-FFF2-40B4-BE49-F238E27FC236}">
                <a16:creationId xmlns:a16="http://schemas.microsoft.com/office/drawing/2014/main" id="{571506C7-23B2-40FC-61D2-10B77C65BEB7}"/>
              </a:ext>
            </a:extLst>
          </p:cNvPr>
          <p:cNvSpPr/>
          <p:nvPr/>
        </p:nvSpPr>
        <p:spPr>
          <a:xfrm>
            <a:off x="9686674" y="7427549"/>
            <a:ext cx="1439333" cy="655117"/>
          </a:xfrm>
          <a:prstGeom prst="roundRect">
            <a:avLst>
              <a:gd name="adj" fmla="val 45040"/>
            </a:avLst>
          </a:prstGeom>
          <a:solidFill>
            <a:srgbClr val="6560B9">
              <a:alpha val="31766"/>
            </a:srgb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BY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299C6B0C-E881-17CB-F99D-DF3359DDA13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получить дискретные числа?</a:t>
            </a:r>
          </a:p>
        </p:txBody>
      </p: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DB63559A-6641-DC75-DD01-3A042404D4C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23865"/>
      </p:ext>
    </p:extLst>
  </p:cSld>
  <p:clrMapOvr>
    <a:masterClrMapping/>
  </p:clrMapOvr>
  <p:transition spd="med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0B9-3244-E7EA-EC96-70BF0E47C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ED89CF1-4A48-6196-20E2-D9D32136C5C3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B4F2EB4-9423-4475-FBBA-C96E14E5D24C}"/>
              </a:ext>
            </a:extLst>
          </p:cNvPr>
          <p:cNvSpPr txBox="1">
            <a:spLocks/>
          </p:cNvSpPr>
          <p:nvPr/>
        </p:nvSpPr>
        <p:spPr>
          <a:xfrm>
            <a:off x="2064310" y="4907570"/>
            <a:ext cx="15563289" cy="1344984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Данных все еще много </a:t>
            </a:r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  <a:sym typeface="Wingdings" pitchFamily="2" charset="2"/>
              </a:rPr>
              <a:t>:(</a:t>
            </a:r>
            <a:endParaRPr lang="ru-RU" sz="8800" b="1" dirty="0">
              <a:solidFill>
                <a:schemeClr val="bg1"/>
              </a:solidFill>
              <a:latin typeface="Tinkoff Sans" panose="02000506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482655"/>
      </p:ext>
    </p:extLst>
  </p:cSld>
  <p:clrMapOvr>
    <a:masterClrMapping/>
  </p:clrMapOvr>
  <p:transition spd="med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6C0923C9-03E7-4194-A346-986C55A5319B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10 сек аудио</a:t>
            </a:r>
          </a:p>
        </p:txBody>
      </p:sp>
      <p:sp>
        <p:nvSpPr>
          <p:cNvPr id="6" name="Уровень текста 1…">
            <a:extLst>
              <a:ext uri="{FF2B5EF4-FFF2-40B4-BE49-F238E27FC236}">
                <a16:creationId xmlns:a16="http://schemas.microsoft.com/office/drawing/2014/main" id="{84F7A9B1-F5B8-BF37-F84A-0E02B5C781D0}"/>
              </a:ext>
            </a:extLst>
          </p:cNvPr>
          <p:cNvSpPr txBox="1">
            <a:spLocks/>
          </p:cNvSpPr>
          <p:nvPr/>
        </p:nvSpPr>
        <p:spPr>
          <a:xfrm>
            <a:off x="1699140" y="2330260"/>
            <a:ext cx="15689957" cy="1377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 anchor="ctr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44 000 Гц * 16 бит * 2 канала * 10 сек =14 112 000 бит </a:t>
            </a:r>
          </a:p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14 112 000 бит / 8 = 1 764 000 байт= 1764кБайт = 1,7мб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1F1FE8-C583-E228-0FDF-5D7169F85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230344"/>
            <a:ext cx="652158" cy="652158"/>
          </a:xfrm>
          <a:prstGeom prst="rect">
            <a:avLst/>
          </a:prstGeom>
        </p:spPr>
      </p:pic>
      <p:sp>
        <p:nvSpPr>
          <p:cNvPr id="10" name="Номер слайда">
            <a:extLst>
              <a:ext uri="{FF2B5EF4-FFF2-40B4-BE49-F238E27FC236}">
                <a16:creationId xmlns:a16="http://schemas.microsoft.com/office/drawing/2014/main" id="{7B690EF5-CF17-6656-2E12-15FC15D63F4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972992"/>
      </p:ext>
    </p:extLst>
  </p:cSld>
  <p:clrMapOvr>
    <a:masterClrMapping/>
  </p:clrMapOvr>
  <p:transition spd="med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0B9-3244-E7EA-EC96-70BF0E47C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ED89CF1-4A48-6196-20E2-D9D32136C5C3}"/>
              </a:ext>
            </a:extLst>
          </p:cNvPr>
          <p:cNvSpPr/>
          <p:nvPr/>
        </p:nvSpPr>
        <p:spPr>
          <a:xfrm>
            <a:off x="719138" y="719138"/>
            <a:ext cx="18326560" cy="9721849"/>
          </a:xfrm>
          <a:prstGeom prst="roundRect">
            <a:avLst>
              <a:gd name="adj" fmla="val 6378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B4F2EB4-9423-4475-FBBA-C96E14E5D24C}"/>
              </a:ext>
            </a:extLst>
          </p:cNvPr>
          <p:cNvSpPr txBox="1">
            <a:spLocks/>
          </p:cNvSpPr>
          <p:nvPr/>
        </p:nvSpPr>
        <p:spPr>
          <a:xfrm>
            <a:off x="2064310" y="4907570"/>
            <a:ext cx="15563289" cy="1344984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8800" b="1" dirty="0">
                <a:solidFill>
                  <a:schemeClr val="bg1"/>
                </a:solidFill>
                <a:latin typeface="Tinkoff Sans" panose="02000506050000020004" pitchFamily="2" charset="0"/>
              </a:rPr>
              <a:t>Есть решение!</a:t>
            </a:r>
          </a:p>
        </p:txBody>
      </p:sp>
    </p:spTree>
    <p:extLst>
      <p:ext uri="{BB962C8B-B14F-4D97-AF65-F5344CB8AC3E}">
        <p14:creationId xmlns:p14="http://schemas.microsoft.com/office/powerpoint/2010/main" val="1935078568"/>
      </p:ext>
    </p:extLst>
  </p:cSld>
  <p:clrMapOvr>
    <a:masterClrMapping/>
  </p:clrMapOvr>
  <p:transition spd="med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7" y="2330260"/>
            <a:ext cx="17953873" cy="1377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latin typeface="Tinkoff Sans" panose="02000506050000020004" pitchFamily="2" charset="0"/>
              </a:rPr>
              <a:t>*</a:t>
            </a:r>
            <a:r>
              <a:rPr lang="en-US" sz="3600" i="1" dirty="0">
                <a:solidFill>
                  <a:schemeClr val="tx1"/>
                </a:solidFill>
                <a:latin typeface="Tinkoff Sans" panose="02000506050000020004" pitchFamily="2" charset="0"/>
              </a:rPr>
              <a:t>Mel-frequency cepstral coefficients</a:t>
            </a:r>
            <a:r>
              <a:rPr lang="en-US" sz="3600" dirty="0">
                <a:solidFill>
                  <a:schemeClr val="tx1"/>
                </a:solidFill>
                <a:latin typeface="Tinkoff Sans" panose="02000506050000020004" pitchFamily="2" charset="0"/>
              </a:rPr>
              <a:t>, 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мел</a:t>
            </a:r>
            <a:r>
              <a:rPr lang="en-US" sz="3600" dirty="0">
                <a:solidFill>
                  <a:schemeClr val="tx1"/>
                </a:solidFill>
                <a:latin typeface="Tinkoff Sans" panose="02000506050000020004" pitchFamily="2" charset="0"/>
              </a:rPr>
              <a:t>-</a:t>
            </a:r>
            <a:r>
              <a:rPr lang="ru-RU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кепстральные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 коэффициенты,  </a:t>
            </a: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учитывают неравномерную чувствительность уха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0F442A17-52B3-77D3-666B-32B193042938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Используем </a:t>
            </a:r>
            <a:r>
              <a:rPr lang="en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mfcc</a:t>
            </a: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*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10" name="Номер слайда">
            <a:extLst>
              <a:ext uri="{FF2B5EF4-FFF2-40B4-BE49-F238E27FC236}">
                <a16:creationId xmlns:a16="http://schemas.microsoft.com/office/drawing/2014/main" id="{27C67A43-57AE-72B1-D7F5-9780E3E397F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8546301"/>
      </p:ext>
    </p:extLst>
  </p:cSld>
  <p:clrMapOvr>
    <a:masterClrMapping/>
  </p:clrMapOvr>
  <p:transition spd="med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0690C9-4C24-551F-1687-50C883F73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4247725"/>
            <a:ext cx="652158" cy="652158"/>
          </a:xfrm>
          <a:prstGeom prst="rect">
            <a:avLst/>
          </a:prstGeom>
        </p:spPr>
      </p:pic>
      <p:sp>
        <p:nvSpPr>
          <p:cNvPr id="20" name="Уровень текста 1…">
            <a:extLst>
              <a:ext uri="{FF2B5EF4-FFF2-40B4-BE49-F238E27FC236}">
                <a16:creationId xmlns:a16="http://schemas.microsoft.com/office/drawing/2014/main" id="{C3F4B3AB-3C07-6C43-B4B3-CE871B546357}"/>
              </a:ext>
            </a:extLst>
          </p:cNvPr>
          <p:cNvSpPr txBox="1">
            <a:spLocks/>
          </p:cNvSpPr>
          <p:nvPr/>
        </p:nvSpPr>
        <p:spPr>
          <a:xfrm>
            <a:off x="1699142" y="4347007"/>
            <a:ext cx="5364268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К изменению частот</a:t>
            </a: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7" y="2330260"/>
            <a:ext cx="17953873" cy="1377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latin typeface="Tinkoff Sans" panose="02000506050000020004" pitchFamily="2" charset="0"/>
              </a:rPr>
              <a:t>*</a:t>
            </a:r>
            <a:r>
              <a:rPr lang="en-US" sz="3600" i="1" dirty="0">
                <a:solidFill>
                  <a:schemeClr val="tx1"/>
                </a:solidFill>
                <a:latin typeface="Tinkoff Sans" panose="02000506050000020004" pitchFamily="2" charset="0"/>
              </a:rPr>
              <a:t>Mel-frequency cepstral coefficients</a:t>
            </a:r>
            <a:r>
              <a:rPr lang="en-US" sz="3600" dirty="0">
                <a:solidFill>
                  <a:schemeClr val="tx1"/>
                </a:solidFill>
                <a:latin typeface="Tinkoff Sans" panose="02000506050000020004" pitchFamily="2" charset="0"/>
              </a:rPr>
              <a:t>, 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мел</a:t>
            </a:r>
            <a:r>
              <a:rPr lang="en-US" sz="3600" dirty="0">
                <a:solidFill>
                  <a:schemeClr val="tx1"/>
                </a:solidFill>
                <a:latin typeface="Tinkoff Sans" panose="02000506050000020004" pitchFamily="2" charset="0"/>
              </a:rPr>
              <a:t>-</a:t>
            </a:r>
            <a:r>
              <a:rPr lang="ru-RU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кепстральные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 коэффициенты,  </a:t>
            </a: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учитывают неравномерную чувствительность уха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0F442A17-52B3-77D3-666B-32B193042938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Используем </a:t>
            </a:r>
            <a:r>
              <a:rPr lang="en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mfcc</a:t>
            </a: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*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10" name="Номер слайда">
            <a:extLst>
              <a:ext uri="{FF2B5EF4-FFF2-40B4-BE49-F238E27FC236}">
                <a16:creationId xmlns:a16="http://schemas.microsoft.com/office/drawing/2014/main" id="{27C67A43-57AE-72B1-D7F5-9780E3E397F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4434986"/>
      </p:ext>
    </p:extLst>
  </p:cSld>
  <p:clrMapOvr>
    <a:masterClrMapping/>
  </p:clrMapOvr>
  <p:transition spd="med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0690C9-4C24-551F-1687-50C883F73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4247725"/>
            <a:ext cx="652158" cy="652158"/>
          </a:xfrm>
          <a:prstGeom prst="rect">
            <a:avLst/>
          </a:prstGeom>
        </p:spPr>
      </p:pic>
      <p:sp>
        <p:nvSpPr>
          <p:cNvPr id="20" name="Уровень текста 1…">
            <a:extLst>
              <a:ext uri="{FF2B5EF4-FFF2-40B4-BE49-F238E27FC236}">
                <a16:creationId xmlns:a16="http://schemas.microsoft.com/office/drawing/2014/main" id="{C3F4B3AB-3C07-6C43-B4B3-CE871B546357}"/>
              </a:ext>
            </a:extLst>
          </p:cNvPr>
          <p:cNvSpPr txBox="1">
            <a:spLocks/>
          </p:cNvSpPr>
          <p:nvPr/>
        </p:nvSpPr>
        <p:spPr>
          <a:xfrm>
            <a:off x="1699142" y="4347007"/>
            <a:ext cx="5364268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К изменению частот</a:t>
            </a: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7" y="2330260"/>
            <a:ext cx="17953873" cy="1377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latin typeface="Tinkoff Sans" panose="02000506050000020004" pitchFamily="2" charset="0"/>
              </a:rPr>
              <a:t>*</a:t>
            </a:r>
            <a:r>
              <a:rPr lang="en-US" sz="3600" i="1" dirty="0">
                <a:solidFill>
                  <a:schemeClr val="tx1"/>
                </a:solidFill>
                <a:latin typeface="Tinkoff Sans" panose="02000506050000020004" pitchFamily="2" charset="0"/>
              </a:rPr>
              <a:t>Mel-frequency cepstral coefficients</a:t>
            </a:r>
            <a:r>
              <a:rPr lang="en-US" sz="3600" dirty="0">
                <a:solidFill>
                  <a:schemeClr val="tx1"/>
                </a:solidFill>
                <a:latin typeface="Tinkoff Sans" panose="02000506050000020004" pitchFamily="2" charset="0"/>
              </a:rPr>
              <a:t>, 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мел</a:t>
            </a:r>
            <a:r>
              <a:rPr lang="en-US" sz="3600" dirty="0">
                <a:solidFill>
                  <a:schemeClr val="tx1"/>
                </a:solidFill>
                <a:latin typeface="Tinkoff Sans" panose="02000506050000020004" pitchFamily="2" charset="0"/>
              </a:rPr>
              <a:t>-</a:t>
            </a:r>
            <a:r>
              <a:rPr lang="ru-RU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кепстральные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 коэффициенты,  </a:t>
            </a:r>
          </a:p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учитывают неравномерную чувствительность уха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B7736D7A-9B1C-CC9D-C1B3-D7C137E7C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5144523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D14ADA49-952B-0163-5B8D-06C3C4154497}"/>
              </a:ext>
            </a:extLst>
          </p:cNvPr>
          <p:cNvSpPr txBox="1">
            <a:spLocks/>
          </p:cNvSpPr>
          <p:nvPr/>
        </p:nvSpPr>
        <p:spPr>
          <a:xfrm>
            <a:off x="1715767" y="5256909"/>
            <a:ext cx="5364268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К изменению громкости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0F442A17-52B3-77D3-666B-32B193042938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Используем </a:t>
            </a:r>
            <a:r>
              <a:rPr lang="en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mfcc</a:t>
            </a: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*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10" name="Номер слайда">
            <a:extLst>
              <a:ext uri="{FF2B5EF4-FFF2-40B4-BE49-F238E27FC236}">
                <a16:creationId xmlns:a16="http://schemas.microsoft.com/office/drawing/2014/main" id="{27C67A43-57AE-72B1-D7F5-9780E3E397F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678973"/>
      </p:ext>
    </p:extLst>
  </p:cSld>
  <p:clrMapOvr>
    <a:masterClrMapping/>
  </p:clrMapOvr>
  <p:transition spd="med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CB0D450D-DBC3-6142-4CB2-536515F32EDC}"/>
              </a:ext>
            </a:extLst>
          </p:cNvPr>
          <p:cNvSpPr txBox="1">
            <a:spLocks/>
          </p:cNvSpPr>
          <p:nvPr/>
        </p:nvSpPr>
        <p:spPr>
          <a:xfrm>
            <a:off x="719138" y="2330261"/>
            <a:ext cx="12519784" cy="850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*мел-</a:t>
            </a:r>
            <a:r>
              <a:rPr lang="ru-RU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кепстральные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 коэффициенты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A23E4F62-79A6-8994-3610-561EC32F2628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Принцип работы </a:t>
            </a:r>
            <a:r>
              <a:rPr lang="en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mfcc</a:t>
            </a: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*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10" name="Номер слайда">
            <a:extLst>
              <a:ext uri="{FF2B5EF4-FFF2-40B4-BE49-F238E27FC236}">
                <a16:creationId xmlns:a16="http://schemas.microsoft.com/office/drawing/2014/main" id="{C2431249-B85B-C057-7A85-67A6D7303B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97837"/>
      </p:ext>
    </p:extLst>
  </p:cSld>
  <p:clrMapOvr>
    <a:masterClrMapping/>
  </p:clrMapOvr>
  <p:transition spd="med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BFBE9E-0735-0698-F93E-843DE8BBF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3399921"/>
            <a:ext cx="652158" cy="652158"/>
          </a:xfrm>
          <a:prstGeom prst="rect">
            <a:avLst/>
          </a:prstGeom>
        </p:spPr>
      </p:pic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24449BD6-8801-8326-C7EC-A6C4AD7E9EBB}"/>
              </a:ext>
            </a:extLst>
          </p:cNvPr>
          <p:cNvSpPr txBox="1">
            <a:spLocks/>
          </p:cNvSpPr>
          <p:nvPr/>
        </p:nvSpPr>
        <p:spPr>
          <a:xfrm>
            <a:off x="1699142" y="3499203"/>
            <a:ext cx="5894354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Аудио разобьется на «окна»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CB0D450D-DBC3-6142-4CB2-536515F32EDC}"/>
              </a:ext>
            </a:extLst>
          </p:cNvPr>
          <p:cNvSpPr txBox="1">
            <a:spLocks/>
          </p:cNvSpPr>
          <p:nvPr/>
        </p:nvSpPr>
        <p:spPr>
          <a:xfrm>
            <a:off x="719138" y="2330261"/>
            <a:ext cx="12519784" cy="850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*мел-</a:t>
            </a:r>
            <a:r>
              <a:rPr lang="ru-RU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кепстральные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 коэффициенты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A23E4F62-79A6-8994-3610-561EC32F2628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Принцип работы </a:t>
            </a:r>
            <a:r>
              <a:rPr lang="en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mfcc</a:t>
            </a: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*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10" name="Номер слайда">
            <a:extLst>
              <a:ext uri="{FF2B5EF4-FFF2-40B4-BE49-F238E27FC236}">
                <a16:creationId xmlns:a16="http://schemas.microsoft.com/office/drawing/2014/main" id="{C2431249-B85B-C057-7A85-67A6D7303B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3526652"/>
      </p:ext>
    </p:extLst>
  </p:cSld>
  <p:clrMapOvr>
    <a:masterClrMapping/>
  </p:clrMapOvr>
  <p:transition spd="med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B2A874-8B49-516E-9EA3-016F6CB20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3399921"/>
            <a:ext cx="652158" cy="652158"/>
          </a:xfrm>
          <a:prstGeom prst="rect">
            <a:avLst/>
          </a:prstGeom>
        </p:spPr>
      </p:pic>
      <p:sp>
        <p:nvSpPr>
          <p:cNvPr id="10" name="Уровень текста 1…">
            <a:extLst>
              <a:ext uri="{FF2B5EF4-FFF2-40B4-BE49-F238E27FC236}">
                <a16:creationId xmlns:a16="http://schemas.microsoft.com/office/drawing/2014/main" id="{C79DED6A-316E-978B-63DD-48357A1BCA68}"/>
              </a:ext>
            </a:extLst>
          </p:cNvPr>
          <p:cNvSpPr txBox="1">
            <a:spLocks/>
          </p:cNvSpPr>
          <p:nvPr/>
        </p:nvSpPr>
        <p:spPr>
          <a:xfrm>
            <a:off x="1699142" y="3499203"/>
            <a:ext cx="5894354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Аудио разобьется на «окна»</a:t>
            </a:r>
          </a:p>
        </p:txBody>
      </p:sp>
      <p:sp>
        <p:nvSpPr>
          <p:cNvPr id="11" name="Уровень текста 1…">
            <a:extLst>
              <a:ext uri="{FF2B5EF4-FFF2-40B4-BE49-F238E27FC236}">
                <a16:creationId xmlns:a16="http://schemas.microsoft.com/office/drawing/2014/main" id="{5D077464-23D2-CD1E-008A-DAAB0AE4C9BE}"/>
              </a:ext>
            </a:extLst>
          </p:cNvPr>
          <p:cNvSpPr txBox="1">
            <a:spLocks/>
          </p:cNvSpPr>
          <p:nvPr/>
        </p:nvSpPr>
        <p:spPr>
          <a:xfrm>
            <a:off x="719138" y="2330261"/>
            <a:ext cx="12519784" cy="850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*мел-</a:t>
            </a:r>
            <a:r>
              <a:rPr lang="ru-RU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кепстральные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 коэффициенты</a:t>
            </a:r>
          </a:p>
        </p:txBody>
      </p:sp>
      <p:sp>
        <p:nvSpPr>
          <p:cNvPr id="12" name="Текст 17">
            <a:extLst>
              <a:ext uri="{FF2B5EF4-FFF2-40B4-BE49-F238E27FC236}">
                <a16:creationId xmlns:a16="http://schemas.microsoft.com/office/drawing/2014/main" id="{DA9FBC95-AD00-C40D-EC19-A73555F528AB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Принцип работы </a:t>
            </a:r>
            <a:r>
              <a:rPr lang="en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mfcc</a:t>
            </a: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*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9247551-433B-E805-CA1A-C87231923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733" y="3399921"/>
            <a:ext cx="652158" cy="652158"/>
          </a:xfrm>
          <a:prstGeom prst="rect">
            <a:avLst/>
          </a:prstGeom>
        </p:spPr>
      </p:pic>
      <p:sp>
        <p:nvSpPr>
          <p:cNvPr id="14" name="Уровень текста 1…">
            <a:extLst>
              <a:ext uri="{FF2B5EF4-FFF2-40B4-BE49-F238E27FC236}">
                <a16:creationId xmlns:a16="http://schemas.microsoft.com/office/drawing/2014/main" id="{328F7E95-6F59-A913-939F-4D8E4DB5F4E0}"/>
              </a:ext>
            </a:extLst>
          </p:cNvPr>
          <p:cNvSpPr txBox="1">
            <a:spLocks/>
          </p:cNvSpPr>
          <p:nvPr/>
        </p:nvSpPr>
        <p:spPr>
          <a:xfrm>
            <a:off x="9201736" y="3499203"/>
            <a:ext cx="9843502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Одному окну соответствует 20 коэффициентов</a:t>
            </a:r>
          </a:p>
        </p:txBody>
      </p:sp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2B437F35-0C64-6B24-AC35-981FE444981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1521827"/>
      </p:ext>
    </p:extLst>
  </p:cSld>
  <p:clrMapOvr>
    <a:masterClrMapping/>
  </p:clrMapOvr>
  <p:transition spd="med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Уровень текста 1…">
            <a:extLst>
              <a:ext uri="{FF2B5EF4-FFF2-40B4-BE49-F238E27FC236}">
                <a16:creationId xmlns:a16="http://schemas.microsoft.com/office/drawing/2014/main" id="{19361C63-4CCC-94E3-5DF4-2F1617666A89}"/>
              </a:ext>
            </a:extLst>
          </p:cNvPr>
          <p:cNvSpPr txBox="1">
            <a:spLocks/>
          </p:cNvSpPr>
          <p:nvPr/>
        </p:nvSpPr>
        <p:spPr>
          <a:xfrm>
            <a:off x="719138" y="2330261"/>
            <a:ext cx="12519784" cy="850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*мел-</a:t>
            </a:r>
            <a:r>
              <a:rPr lang="ru-RU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кепстральные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 коэффициенты</a:t>
            </a:r>
          </a:p>
        </p:txBody>
      </p:sp>
      <p:sp>
        <p:nvSpPr>
          <p:cNvPr id="24" name="Текст 17">
            <a:extLst>
              <a:ext uri="{FF2B5EF4-FFF2-40B4-BE49-F238E27FC236}">
                <a16:creationId xmlns:a16="http://schemas.microsoft.com/office/drawing/2014/main" id="{FD6998E7-C978-16E5-AE68-EFAFB189633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Принцип работы </a:t>
            </a:r>
            <a:r>
              <a:rPr lang="en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mfcc</a:t>
            </a: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*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9868CA8-91D2-7BD7-26CF-6E7CCE5ED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3399921"/>
            <a:ext cx="652158" cy="652158"/>
          </a:xfrm>
          <a:prstGeom prst="rect">
            <a:avLst/>
          </a:prstGeom>
        </p:spPr>
      </p:pic>
      <p:sp>
        <p:nvSpPr>
          <p:cNvPr id="29" name="Уровень текста 1…">
            <a:extLst>
              <a:ext uri="{FF2B5EF4-FFF2-40B4-BE49-F238E27FC236}">
                <a16:creationId xmlns:a16="http://schemas.microsoft.com/office/drawing/2014/main" id="{E0B1FD79-1FE8-FDB6-B1FB-88F948187AAA}"/>
              </a:ext>
            </a:extLst>
          </p:cNvPr>
          <p:cNvSpPr txBox="1">
            <a:spLocks/>
          </p:cNvSpPr>
          <p:nvPr/>
        </p:nvSpPr>
        <p:spPr>
          <a:xfrm>
            <a:off x="1699142" y="3499203"/>
            <a:ext cx="5894354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Аудио разобьется на «окна»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B1167C5-8C6C-416B-933B-B155A2B2D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733" y="3399921"/>
            <a:ext cx="652158" cy="652158"/>
          </a:xfrm>
          <a:prstGeom prst="rect">
            <a:avLst/>
          </a:prstGeom>
        </p:spPr>
      </p:pic>
      <p:sp>
        <p:nvSpPr>
          <p:cNvPr id="31" name="Уровень текста 1…">
            <a:extLst>
              <a:ext uri="{FF2B5EF4-FFF2-40B4-BE49-F238E27FC236}">
                <a16:creationId xmlns:a16="http://schemas.microsoft.com/office/drawing/2014/main" id="{9FFE727C-A636-F00A-C2A4-49C47817E65A}"/>
              </a:ext>
            </a:extLst>
          </p:cNvPr>
          <p:cNvSpPr txBox="1">
            <a:spLocks/>
          </p:cNvSpPr>
          <p:nvPr/>
        </p:nvSpPr>
        <p:spPr>
          <a:xfrm>
            <a:off x="9201736" y="3499203"/>
            <a:ext cx="9843502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Одному окну соответствует 20 коэффициентов</a:t>
            </a:r>
          </a:p>
        </p:txBody>
      </p:sp>
      <p:sp>
        <p:nvSpPr>
          <p:cNvPr id="33" name="Номер слайда">
            <a:extLst>
              <a:ext uri="{FF2B5EF4-FFF2-40B4-BE49-F238E27FC236}">
                <a16:creationId xmlns:a16="http://schemas.microsoft.com/office/drawing/2014/main" id="{6206A4D8-028D-3FDA-1F88-6F76617E311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127</a:t>
            </a:fld>
            <a:endParaRPr lang="ru-RU" dirty="0"/>
          </a:p>
        </p:txBody>
      </p:sp>
      <p:sp>
        <p:nvSpPr>
          <p:cNvPr id="2" name="Скругленный прямоугольник 26">
            <a:extLst>
              <a:ext uri="{FF2B5EF4-FFF2-40B4-BE49-F238E27FC236}">
                <a16:creationId xmlns:a16="http://schemas.microsoft.com/office/drawing/2014/main" id="{7DB21E28-6551-766C-0ACD-6C5BF697B404}"/>
              </a:ext>
            </a:extLst>
          </p:cNvPr>
          <p:cNvSpPr/>
          <p:nvPr/>
        </p:nvSpPr>
        <p:spPr>
          <a:xfrm>
            <a:off x="719138" y="4664764"/>
            <a:ext cx="18326100" cy="4439478"/>
          </a:xfrm>
          <a:prstGeom prst="roundRect">
            <a:avLst>
              <a:gd name="adj" fmla="val 12931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3" name="Группа 31">
            <a:extLst>
              <a:ext uri="{FF2B5EF4-FFF2-40B4-BE49-F238E27FC236}">
                <a16:creationId xmlns:a16="http://schemas.microsoft.com/office/drawing/2014/main" id="{8B0F044D-35A9-B8AE-0805-66F3529D6333}"/>
              </a:ext>
            </a:extLst>
          </p:cNvPr>
          <p:cNvGrpSpPr/>
          <p:nvPr/>
        </p:nvGrpSpPr>
        <p:grpSpPr>
          <a:xfrm>
            <a:off x="8509326" y="4904798"/>
            <a:ext cx="9853675" cy="4119931"/>
            <a:chOff x="8337048" y="4904799"/>
            <a:chExt cx="9853675" cy="4119931"/>
          </a:xfrm>
        </p:grpSpPr>
        <p:sp>
          <p:nvSpPr>
            <p:cNvPr id="4" name="Уровень текста 1…">
              <a:extLst>
                <a:ext uri="{FF2B5EF4-FFF2-40B4-BE49-F238E27FC236}">
                  <a16:creationId xmlns:a16="http://schemas.microsoft.com/office/drawing/2014/main" id="{CDB10796-C03B-7199-5F42-48A4C76FC062}"/>
                </a:ext>
              </a:extLst>
            </p:cNvPr>
            <p:cNvSpPr txBox="1">
              <a:spLocks/>
            </p:cNvSpPr>
            <p:nvPr/>
          </p:nvSpPr>
          <p:spPr>
            <a:xfrm>
              <a:off x="8337048" y="6780797"/>
              <a:ext cx="763704" cy="5066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22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→</a:t>
              </a:r>
            </a:p>
          </p:txBody>
        </p:sp>
        <p:sp>
          <p:nvSpPr>
            <p:cNvPr id="5" name="Рисунок 6">
              <a:extLst>
                <a:ext uri="{FF2B5EF4-FFF2-40B4-BE49-F238E27FC236}">
                  <a16:creationId xmlns:a16="http://schemas.microsoft.com/office/drawing/2014/main" id="{573BF5F7-9BB5-7007-7291-D98957E21876}"/>
                </a:ext>
              </a:extLst>
            </p:cNvPr>
            <p:cNvSpPr txBox="1">
              <a:spLocks/>
            </p:cNvSpPr>
            <p:nvPr/>
          </p:nvSpPr>
          <p:spPr>
            <a:xfrm>
              <a:off x="10170351" y="5410014"/>
              <a:ext cx="8020372" cy="3614716"/>
            </a:xfrm>
            <a:prstGeom prst="rect">
              <a:avLst/>
            </a:prstGeom>
            <a:solidFill>
              <a:srgbClr val="2A2A2B"/>
            </a:solidFill>
          </p:spPr>
          <p:txBody>
            <a:bodyPr/>
            <a:lstStyle>
              <a:lvl1pPr marL="0" marR="0" indent="0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363" b="0" i="0" u="none" strike="noStrike" cap="none" spc="0" baseline="0">
                  <a:solidFill>
                    <a:schemeClr val="bg1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08566" marR="0" indent="-438064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363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17132" marR="0" indent="-517712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363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25697" marR="0" indent="-589121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363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560341" marR="0" indent="-589121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363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03145" marR="0" indent="-589121" algn="l" defTabSz="1485609" rtl="0" latinLnBrk="0">
                <a:lnSpc>
                  <a:spcPct val="90000"/>
                </a:lnSpc>
                <a:spcBef>
                  <a:spcPts val="1574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528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045952" marR="0" indent="-589121" algn="l" defTabSz="1485609" rtl="0" latinLnBrk="0">
                <a:lnSpc>
                  <a:spcPct val="90000"/>
                </a:lnSpc>
                <a:spcBef>
                  <a:spcPts val="1574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528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788754" marR="0" indent="-589121" algn="l" defTabSz="1485609" rtl="0" latinLnBrk="0">
                <a:lnSpc>
                  <a:spcPct val="90000"/>
                </a:lnSpc>
                <a:spcBef>
                  <a:spcPts val="1574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528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531561" marR="0" indent="-589121" algn="l" defTabSz="1485609" rtl="0" latinLnBrk="0">
                <a:lnSpc>
                  <a:spcPct val="90000"/>
                </a:lnSpc>
                <a:spcBef>
                  <a:spcPts val="1574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528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[0.02, -0.08, -0.21, -0.32, -0.49, 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[-0.01, -0.11, -0.19, -0.28, -0.52,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[0.03, -0.12, -0.22, -0.31, -0.48, 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[-0.02, -0.09, -0.20, -0.33, -0.51,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  <a:endParaRPr lang="en-US" sz="2400" dirty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endParaRP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[-0.01, -0.11, -0.19, -0.28, -0.52,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02CEE1-F582-4B50-EEF9-8863A56557C9}"/>
                </a:ext>
              </a:extLst>
            </p:cNvPr>
            <p:cNvSpPr txBox="1"/>
            <p:nvPr/>
          </p:nvSpPr>
          <p:spPr>
            <a:xfrm>
              <a:off x="10301583" y="4904799"/>
              <a:ext cx="1010412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mfcc</a:t>
              </a:r>
              <a:r>
                <a:rPr lang="en-US" sz="2200" baseline="-250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1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5149619-4F2A-FFAA-0794-4D20D994A2CE}"/>
                </a:ext>
              </a:extLst>
            </p:cNvPr>
            <p:cNvSpPr txBox="1"/>
            <p:nvPr/>
          </p:nvSpPr>
          <p:spPr>
            <a:xfrm>
              <a:off x="13446003" y="4904799"/>
              <a:ext cx="1010412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200" dirty="0" err="1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mfcc</a:t>
              </a:r>
              <a:r>
                <a:rPr lang="en-US" sz="2200" baseline="-25000" dirty="0" err="1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n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CACCDC4-9647-DCDA-5C6D-C6D16607F979}"/>
                </a:ext>
              </a:extLst>
            </p:cNvPr>
            <p:cNvSpPr txBox="1"/>
            <p:nvPr/>
          </p:nvSpPr>
          <p:spPr>
            <a:xfrm>
              <a:off x="11624415" y="4904799"/>
              <a:ext cx="1010412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mfcc</a:t>
              </a:r>
              <a:r>
                <a:rPr lang="en-US" sz="2200" baseline="-250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2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8E140FD-36A9-E0F8-9D99-649DBC7BE91E}"/>
                </a:ext>
              </a:extLst>
            </p:cNvPr>
            <p:cNvSpPr txBox="1"/>
            <p:nvPr/>
          </p:nvSpPr>
          <p:spPr>
            <a:xfrm>
              <a:off x="9015984" y="5539450"/>
              <a:ext cx="1277721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Окно 1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4C68B58-583B-F6DC-16B7-A3A12EE1218D}"/>
                </a:ext>
              </a:extLst>
            </p:cNvPr>
            <p:cNvSpPr txBox="1"/>
            <p:nvPr/>
          </p:nvSpPr>
          <p:spPr>
            <a:xfrm>
              <a:off x="9015984" y="6315427"/>
              <a:ext cx="1277721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Окно 2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8E108FD-FE8A-C7E6-94E5-0FEF77D5131B}"/>
                </a:ext>
              </a:extLst>
            </p:cNvPr>
            <p:cNvSpPr txBox="1"/>
            <p:nvPr/>
          </p:nvSpPr>
          <p:spPr>
            <a:xfrm>
              <a:off x="9015984" y="8322011"/>
              <a:ext cx="1277721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Окно </a:t>
              </a:r>
              <a:r>
                <a:rPr lang="en-US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n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</p:grpSp>
      <p:sp>
        <p:nvSpPr>
          <p:cNvPr id="22" name="Рисунок 6">
            <a:extLst>
              <a:ext uri="{FF2B5EF4-FFF2-40B4-BE49-F238E27FC236}">
                <a16:creationId xmlns:a16="http://schemas.microsoft.com/office/drawing/2014/main" id="{4674602F-3C68-D35E-DA5F-C5E615B082AF}"/>
              </a:ext>
            </a:extLst>
          </p:cNvPr>
          <p:cNvSpPr txBox="1">
            <a:spLocks/>
          </p:cNvSpPr>
          <p:nvPr/>
        </p:nvSpPr>
        <p:spPr>
          <a:xfrm>
            <a:off x="1164021" y="6690159"/>
            <a:ext cx="6840990" cy="687876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000" dirty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[0,-0.1,-0.2,-0.3,-0.5,0,0.8,1,0.5,0,-0.5……]</a:t>
            </a:r>
          </a:p>
        </p:txBody>
      </p:sp>
    </p:spTree>
    <p:extLst>
      <p:ext uri="{BB962C8B-B14F-4D97-AF65-F5344CB8AC3E}">
        <p14:creationId xmlns:p14="http://schemas.microsoft.com/office/powerpoint/2010/main" val="4255359461"/>
      </p:ext>
    </p:extLst>
  </p:cSld>
  <p:clrMapOvr>
    <a:masterClrMapping/>
  </p:clrMapOvr>
  <p:transition spd="med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FD8B5-5B19-E978-7307-48BB6B3CA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38DD3F9C-A9A9-C6E0-6177-DBFE898B4A6E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Уровень текста 1…">
            <a:extLst>
              <a:ext uri="{FF2B5EF4-FFF2-40B4-BE49-F238E27FC236}">
                <a16:creationId xmlns:a16="http://schemas.microsoft.com/office/drawing/2014/main" id="{379B4CCE-07CD-7FFB-AD67-FE76B9CE7749}"/>
              </a:ext>
            </a:extLst>
          </p:cNvPr>
          <p:cNvSpPr txBox="1">
            <a:spLocks/>
          </p:cNvSpPr>
          <p:nvPr/>
        </p:nvSpPr>
        <p:spPr>
          <a:xfrm>
            <a:off x="719138" y="2330261"/>
            <a:ext cx="12519784" cy="850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*мел-</a:t>
            </a:r>
            <a:r>
              <a:rPr lang="ru-RU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кепстральные</a:t>
            </a: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 коэффициенты</a:t>
            </a:r>
          </a:p>
        </p:txBody>
      </p:sp>
      <p:sp>
        <p:nvSpPr>
          <p:cNvPr id="24" name="Текст 17">
            <a:extLst>
              <a:ext uri="{FF2B5EF4-FFF2-40B4-BE49-F238E27FC236}">
                <a16:creationId xmlns:a16="http://schemas.microsoft.com/office/drawing/2014/main" id="{BEC464F7-493F-4DE2-8998-F0F85303E6F4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Принцип работы </a:t>
            </a:r>
            <a:r>
              <a:rPr lang="en" sz="7200" b="1" dirty="0" err="1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mfcc</a:t>
            </a:r>
            <a:r>
              <a:rPr lang="en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*</a:t>
            </a:r>
            <a:endParaRPr lang="ru-RU" sz="72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9FA52CA-900F-C0F5-80F9-6E4D95F14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3399921"/>
            <a:ext cx="652158" cy="652158"/>
          </a:xfrm>
          <a:prstGeom prst="rect">
            <a:avLst/>
          </a:prstGeom>
        </p:spPr>
      </p:pic>
      <p:sp>
        <p:nvSpPr>
          <p:cNvPr id="29" name="Уровень текста 1…">
            <a:extLst>
              <a:ext uri="{FF2B5EF4-FFF2-40B4-BE49-F238E27FC236}">
                <a16:creationId xmlns:a16="http://schemas.microsoft.com/office/drawing/2014/main" id="{A95BBC66-8AD3-5C7C-AE28-0868932E6EBF}"/>
              </a:ext>
            </a:extLst>
          </p:cNvPr>
          <p:cNvSpPr txBox="1">
            <a:spLocks/>
          </p:cNvSpPr>
          <p:nvPr/>
        </p:nvSpPr>
        <p:spPr>
          <a:xfrm>
            <a:off x="1699142" y="3499203"/>
            <a:ext cx="5894354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Аудио разобьется на «окна»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58D48C7-2A69-E05A-4D28-704844B26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733" y="3399921"/>
            <a:ext cx="652158" cy="652158"/>
          </a:xfrm>
          <a:prstGeom prst="rect">
            <a:avLst/>
          </a:prstGeom>
        </p:spPr>
      </p:pic>
      <p:sp>
        <p:nvSpPr>
          <p:cNvPr id="31" name="Уровень текста 1…">
            <a:extLst>
              <a:ext uri="{FF2B5EF4-FFF2-40B4-BE49-F238E27FC236}">
                <a16:creationId xmlns:a16="http://schemas.microsoft.com/office/drawing/2014/main" id="{73A68B19-68FF-975D-5D57-A542AE5B5479}"/>
              </a:ext>
            </a:extLst>
          </p:cNvPr>
          <p:cNvSpPr txBox="1">
            <a:spLocks/>
          </p:cNvSpPr>
          <p:nvPr/>
        </p:nvSpPr>
        <p:spPr>
          <a:xfrm>
            <a:off x="9201736" y="3499203"/>
            <a:ext cx="9843502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Одному окну соответствует 20 коэффициентов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B5906B86-46DB-5B04-95F4-65AD05ADD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808800"/>
            <a:ext cx="652158" cy="652158"/>
          </a:xfrm>
          <a:prstGeom prst="rect">
            <a:avLst/>
          </a:prstGeom>
        </p:spPr>
      </p:pic>
      <p:sp>
        <p:nvSpPr>
          <p:cNvPr id="6" name="Уровень текста 1…">
            <a:extLst>
              <a:ext uri="{FF2B5EF4-FFF2-40B4-BE49-F238E27FC236}">
                <a16:creationId xmlns:a16="http://schemas.microsoft.com/office/drawing/2014/main" id="{A1B9C4D1-10B1-3DC6-9903-1AACCA9D6D3D}"/>
              </a:ext>
            </a:extLst>
          </p:cNvPr>
          <p:cNvSpPr txBox="1">
            <a:spLocks/>
          </p:cNvSpPr>
          <p:nvPr/>
        </p:nvSpPr>
        <p:spPr>
          <a:xfrm>
            <a:off x="1699141" y="9939073"/>
            <a:ext cx="13620371" cy="553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accent2"/>
                </a:solidFill>
                <a:latin typeface="TINKOFFSANS-MEDIUM" panose="02000506050000020004" pitchFamily="2" charset="0"/>
              </a:rPr>
              <a:t>Итог: </a:t>
            </a:r>
            <a:r>
              <a:rPr lang="ru-RU" sz="3600" dirty="0">
                <a:solidFill>
                  <a:schemeClr val="tx1"/>
                </a:solidFill>
                <a:latin typeface="TINKOFFSANS-MEDIUM" panose="02000506050000020004" pitchFamily="2" charset="0"/>
              </a:rPr>
              <a:t>Массив массивов. Общий вес в десятки раз меньше</a:t>
            </a:r>
            <a:endParaRPr lang="en-US" sz="3600" dirty="0">
              <a:solidFill>
                <a:schemeClr val="tx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7" name="Номер слайда">
            <a:extLst>
              <a:ext uri="{FF2B5EF4-FFF2-40B4-BE49-F238E27FC236}">
                <a16:creationId xmlns:a16="http://schemas.microsoft.com/office/drawing/2014/main" id="{FB68657F-3E33-ABE5-F027-6DB46B6F0A1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128</a:t>
            </a:fld>
            <a:endParaRPr lang="ru-RU" dirty="0"/>
          </a:p>
        </p:txBody>
      </p:sp>
      <p:sp>
        <p:nvSpPr>
          <p:cNvPr id="3" name="Скругленный прямоугольник 26">
            <a:extLst>
              <a:ext uri="{FF2B5EF4-FFF2-40B4-BE49-F238E27FC236}">
                <a16:creationId xmlns:a16="http://schemas.microsoft.com/office/drawing/2014/main" id="{2AF8FB52-2C33-BFE0-E3E9-DA49AD33DA98}"/>
              </a:ext>
            </a:extLst>
          </p:cNvPr>
          <p:cNvSpPr/>
          <p:nvPr/>
        </p:nvSpPr>
        <p:spPr>
          <a:xfrm>
            <a:off x="719138" y="4664764"/>
            <a:ext cx="18326100" cy="4439478"/>
          </a:xfrm>
          <a:prstGeom prst="roundRect">
            <a:avLst>
              <a:gd name="adj" fmla="val 12931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5" name="Группа 31">
            <a:extLst>
              <a:ext uri="{FF2B5EF4-FFF2-40B4-BE49-F238E27FC236}">
                <a16:creationId xmlns:a16="http://schemas.microsoft.com/office/drawing/2014/main" id="{69E10900-A14C-F080-17F8-0A37AEF6512A}"/>
              </a:ext>
            </a:extLst>
          </p:cNvPr>
          <p:cNvGrpSpPr/>
          <p:nvPr/>
        </p:nvGrpSpPr>
        <p:grpSpPr>
          <a:xfrm>
            <a:off x="8509326" y="4904798"/>
            <a:ext cx="9853675" cy="4119931"/>
            <a:chOff x="8337048" y="4904799"/>
            <a:chExt cx="9853675" cy="4119931"/>
          </a:xfrm>
        </p:grpSpPr>
        <p:sp>
          <p:nvSpPr>
            <p:cNvPr id="11" name="Уровень текста 1…">
              <a:extLst>
                <a:ext uri="{FF2B5EF4-FFF2-40B4-BE49-F238E27FC236}">
                  <a16:creationId xmlns:a16="http://schemas.microsoft.com/office/drawing/2014/main" id="{4F5FBAAA-9C6D-5EF3-64C3-79DA3E2186F9}"/>
                </a:ext>
              </a:extLst>
            </p:cNvPr>
            <p:cNvSpPr txBox="1">
              <a:spLocks/>
            </p:cNvSpPr>
            <p:nvPr/>
          </p:nvSpPr>
          <p:spPr>
            <a:xfrm>
              <a:off x="8337048" y="6780797"/>
              <a:ext cx="763704" cy="5066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ts val="3956"/>
                </a:lnSpc>
              </a:pPr>
              <a:r>
                <a:rPr lang="ru-RU" sz="2200" dirty="0">
                  <a:solidFill>
                    <a:schemeClr val="tx1"/>
                  </a:solidFill>
                  <a:latin typeface="TINKOFFSANS-MEDIUM" panose="02000506050000020004" pitchFamily="2" charset="0"/>
                </a:rPr>
                <a:t>→</a:t>
              </a:r>
            </a:p>
          </p:txBody>
        </p:sp>
        <p:sp>
          <p:nvSpPr>
            <p:cNvPr id="12" name="Рисунок 6">
              <a:extLst>
                <a:ext uri="{FF2B5EF4-FFF2-40B4-BE49-F238E27FC236}">
                  <a16:creationId xmlns:a16="http://schemas.microsoft.com/office/drawing/2014/main" id="{AD7BD57C-5B22-D20F-920F-BCDB3CA6CEFA}"/>
                </a:ext>
              </a:extLst>
            </p:cNvPr>
            <p:cNvSpPr txBox="1">
              <a:spLocks/>
            </p:cNvSpPr>
            <p:nvPr/>
          </p:nvSpPr>
          <p:spPr>
            <a:xfrm>
              <a:off x="10170351" y="5410014"/>
              <a:ext cx="8020372" cy="3614716"/>
            </a:xfrm>
            <a:prstGeom prst="rect">
              <a:avLst/>
            </a:prstGeom>
            <a:solidFill>
              <a:srgbClr val="2A2A2B"/>
            </a:solidFill>
          </p:spPr>
          <p:txBody>
            <a:bodyPr/>
            <a:lstStyle>
              <a:lvl1pPr marL="0" marR="0" indent="0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363" b="0" i="0" u="none" strike="noStrike" cap="none" spc="0" baseline="0">
                  <a:solidFill>
                    <a:schemeClr val="bg1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08566" marR="0" indent="-438064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363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17132" marR="0" indent="-517712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363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25697" marR="0" indent="-589121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363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560341" marR="0" indent="-589121" algn="l" defTabSz="1485609" rtl="0" latinLnBrk="0">
                <a:lnSpc>
                  <a:spcPct val="118000"/>
                </a:lnSpc>
                <a:spcBef>
                  <a:spcPts val="2363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363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03145" marR="0" indent="-589121" algn="l" defTabSz="1485609" rtl="0" latinLnBrk="0">
                <a:lnSpc>
                  <a:spcPct val="90000"/>
                </a:lnSpc>
                <a:spcBef>
                  <a:spcPts val="1574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528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045952" marR="0" indent="-589121" algn="l" defTabSz="1485609" rtl="0" latinLnBrk="0">
                <a:lnSpc>
                  <a:spcPct val="90000"/>
                </a:lnSpc>
                <a:spcBef>
                  <a:spcPts val="1574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528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788754" marR="0" indent="-589121" algn="l" defTabSz="1485609" rtl="0" latinLnBrk="0">
                <a:lnSpc>
                  <a:spcPct val="90000"/>
                </a:lnSpc>
                <a:spcBef>
                  <a:spcPts val="1574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528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531561" marR="0" indent="-589121" algn="l" defTabSz="1485609" rtl="0" latinLnBrk="0">
                <a:lnSpc>
                  <a:spcPct val="90000"/>
                </a:lnSpc>
                <a:spcBef>
                  <a:spcPts val="1574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528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[0.02, -0.08, -0.21, -0.32, -0.49, 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[-0.01, -0.11, -0.19, -0.28, -0.52,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[0.03, -0.12, -0.22, -0.31, -0.48, 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[-0.02, -0.09, -0.20, -0.33, -0.51,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  <a:endParaRPr lang="en-US" sz="2400" dirty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endParaRP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</a:p>
            <a:p>
              <a:pPr hangingPunct="1">
                <a:lnSpc>
                  <a:spcPct val="150000"/>
                </a:lnSpc>
                <a:spcBef>
                  <a:spcPts val="0"/>
                </a:spcBef>
              </a:pP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[-0.01, -0.11, -0.19, -0.28, -0.52,</a:t>
              </a:r>
              <a:r>
                <a:rPr lang="en-US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...</a:t>
              </a:r>
              <a:r>
                <a:rPr lang="ru-RU" sz="24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]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36B1044-883C-F577-F953-A9D663829B16}"/>
                </a:ext>
              </a:extLst>
            </p:cNvPr>
            <p:cNvSpPr txBox="1"/>
            <p:nvPr/>
          </p:nvSpPr>
          <p:spPr>
            <a:xfrm>
              <a:off x="10301583" y="4904799"/>
              <a:ext cx="1010412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mfcc</a:t>
              </a:r>
              <a:r>
                <a:rPr lang="en-US" sz="2200" baseline="-250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1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618ED80-2A9D-DB8D-83DF-8BDAB95B241B}"/>
                </a:ext>
              </a:extLst>
            </p:cNvPr>
            <p:cNvSpPr txBox="1"/>
            <p:nvPr/>
          </p:nvSpPr>
          <p:spPr>
            <a:xfrm>
              <a:off x="13446003" y="4904799"/>
              <a:ext cx="1010412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200" dirty="0" err="1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mfcc</a:t>
              </a:r>
              <a:r>
                <a:rPr lang="en-US" sz="2200" baseline="-25000" dirty="0" err="1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n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203EBF-EBD1-0BC3-0053-E4360AAA5F74}"/>
                </a:ext>
              </a:extLst>
            </p:cNvPr>
            <p:cNvSpPr txBox="1"/>
            <p:nvPr/>
          </p:nvSpPr>
          <p:spPr>
            <a:xfrm>
              <a:off x="11624415" y="4904799"/>
              <a:ext cx="1010412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mfcc</a:t>
              </a:r>
              <a:r>
                <a:rPr lang="en-US" sz="2200" baseline="-250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2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E28E3F-7500-8673-CF84-7F34E2F901AD}"/>
                </a:ext>
              </a:extLst>
            </p:cNvPr>
            <p:cNvSpPr txBox="1"/>
            <p:nvPr/>
          </p:nvSpPr>
          <p:spPr>
            <a:xfrm>
              <a:off x="9015984" y="5539450"/>
              <a:ext cx="1277721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Окно 1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F7F2C3-E289-2B38-066B-BAA1D7D0C5F3}"/>
                </a:ext>
              </a:extLst>
            </p:cNvPr>
            <p:cNvSpPr txBox="1"/>
            <p:nvPr/>
          </p:nvSpPr>
          <p:spPr>
            <a:xfrm>
              <a:off x="9015984" y="6315427"/>
              <a:ext cx="1277721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Окно 2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67E88B7-BF30-E669-384C-8792EBC4094F}"/>
                </a:ext>
              </a:extLst>
            </p:cNvPr>
            <p:cNvSpPr txBox="1"/>
            <p:nvPr/>
          </p:nvSpPr>
          <p:spPr>
            <a:xfrm>
              <a:off x="9015984" y="8322011"/>
              <a:ext cx="1277721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Окно </a:t>
              </a:r>
              <a:r>
                <a:rPr lang="en-US" sz="2200" dirty="0">
                  <a:solidFill>
                    <a:schemeClr val="tx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rPr>
                <a:t>n</a:t>
              </a:r>
              <a:endParaRPr lang="en-US" sz="2200" baseline="-25000" dirty="0">
                <a:latin typeface="Tinkoff Sans" panose="02000506050000020004" pitchFamily="2" charset="0"/>
                <a:ea typeface="Tinkoff Sans" panose="02000506050000020004" pitchFamily="2" charset="0"/>
              </a:endParaRPr>
            </a:p>
          </p:txBody>
        </p:sp>
      </p:grpSp>
      <p:sp>
        <p:nvSpPr>
          <p:cNvPr id="21" name="Рисунок 6">
            <a:extLst>
              <a:ext uri="{FF2B5EF4-FFF2-40B4-BE49-F238E27FC236}">
                <a16:creationId xmlns:a16="http://schemas.microsoft.com/office/drawing/2014/main" id="{137C3DAE-0C3D-8B52-1D0F-43FFECA0510F}"/>
              </a:ext>
            </a:extLst>
          </p:cNvPr>
          <p:cNvSpPr txBox="1">
            <a:spLocks/>
          </p:cNvSpPr>
          <p:nvPr/>
        </p:nvSpPr>
        <p:spPr>
          <a:xfrm>
            <a:off x="1164021" y="6690159"/>
            <a:ext cx="6840990" cy="687876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000" dirty="0">
                <a:solidFill>
                  <a:schemeClr val="tx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[0,-0.1,-0.2,-0.3,-0.5,0,0.8,1,0.5,0,-0.5……]</a:t>
            </a:r>
          </a:p>
        </p:txBody>
      </p:sp>
    </p:spTree>
    <p:extLst>
      <p:ext uri="{BB962C8B-B14F-4D97-AF65-F5344CB8AC3E}">
        <p14:creationId xmlns:p14="http://schemas.microsoft.com/office/powerpoint/2010/main" val="943744460"/>
      </p:ext>
    </p:extLst>
  </p:cSld>
  <p:clrMapOvr>
    <a:masterClrMapping/>
  </p:clrMapOvr>
  <p:transition spd="med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Текст 17">
            <a:extLst>
              <a:ext uri="{FF2B5EF4-FFF2-40B4-BE49-F238E27FC236}">
                <a16:creationId xmlns:a16="http://schemas.microsoft.com/office/drawing/2014/main" id="{0A17F7D9-3F92-A88F-866D-BB92F5BDFFA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Причем тут вектора?</a:t>
            </a:r>
          </a:p>
        </p:txBody>
      </p:sp>
      <p:sp>
        <p:nvSpPr>
          <p:cNvPr id="21" name="Номер слайда">
            <a:extLst>
              <a:ext uri="{FF2B5EF4-FFF2-40B4-BE49-F238E27FC236}">
                <a16:creationId xmlns:a16="http://schemas.microsoft.com/office/drawing/2014/main" id="{5ABF007C-6D5D-91FA-0DEE-ABBF6566A4A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7808642"/>
      </p:ext>
    </p:extLst>
  </p:cSld>
  <p:clrMapOvr>
    <a:masterClrMapping/>
  </p:clrMapOvr>
  <p:transition spd="med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0690C9-4C24-551F-1687-50C883F73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506399"/>
            <a:ext cx="652158" cy="652158"/>
          </a:xfrm>
          <a:prstGeom prst="rect">
            <a:avLst/>
          </a:prstGeom>
        </p:spPr>
      </p:pic>
      <p:sp>
        <p:nvSpPr>
          <p:cNvPr id="20" name="Уровень текста 1…">
            <a:extLst>
              <a:ext uri="{FF2B5EF4-FFF2-40B4-BE49-F238E27FC236}">
                <a16:creationId xmlns:a16="http://schemas.microsoft.com/office/drawing/2014/main" id="{C3F4B3AB-3C07-6C43-B4B3-CE871B546357}"/>
              </a:ext>
            </a:extLst>
          </p:cNvPr>
          <p:cNvSpPr txBox="1">
            <a:spLocks/>
          </p:cNvSpPr>
          <p:nvPr/>
        </p:nvSpPr>
        <p:spPr>
          <a:xfrm>
            <a:off x="1699141" y="2592281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2 аудио </a:t>
            </a:r>
            <a:r>
              <a:rPr lang="en-US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→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2 матрицы</a:t>
            </a:r>
          </a:p>
        </p:txBody>
      </p:sp>
      <p:sp>
        <p:nvSpPr>
          <p:cNvPr id="16" name="Текст 17">
            <a:extLst>
              <a:ext uri="{FF2B5EF4-FFF2-40B4-BE49-F238E27FC236}">
                <a16:creationId xmlns:a16="http://schemas.microsoft.com/office/drawing/2014/main" id="{0A17F7D9-3F92-A88F-866D-BB92F5BDFFA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Причем тут вектора?</a:t>
            </a:r>
          </a:p>
        </p:txBody>
      </p:sp>
      <p:sp>
        <p:nvSpPr>
          <p:cNvPr id="21" name="Номер слайда">
            <a:extLst>
              <a:ext uri="{FF2B5EF4-FFF2-40B4-BE49-F238E27FC236}">
                <a16:creationId xmlns:a16="http://schemas.microsoft.com/office/drawing/2014/main" id="{5ABF007C-6D5D-91FA-0DEE-ABBF6566A4A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184496"/>
      </p:ext>
    </p:extLst>
  </p:cSld>
  <p:clrMapOvr>
    <a:masterClrMapping/>
  </p:clrMapOvr>
  <p:transition spd="med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0690C9-4C24-551F-1687-50C883F73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506399"/>
            <a:ext cx="652158" cy="652158"/>
          </a:xfrm>
          <a:prstGeom prst="rect">
            <a:avLst/>
          </a:prstGeom>
        </p:spPr>
      </p:pic>
      <p:sp>
        <p:nvSpPr>
          <p:cNvPr id="20" name="Уровень текста 1…">
            <a:extLst>
              <a:ext uri="{FF2B5EF4-FFF2-40B4-BE49-F238E27FC236}">
                <a16:creationId xmlns:a16="http://schemas.microsoft.com/office/drawing/2014/main" id="{C3F4B3AB-3C07-6C43-B4B3-CE871B546357}"/>
              </a:ext>
            </a:extLst>
          </p:cNvPr>
          <p:cNvSpPr txBox="1">
            <a:spLocks/>
          </p:cNvSpPr>
          <p:nvPr/>
        </p:nvSpPr>
        <p:spPr>
          <a:xfrm>
            <a:off x="1699141" y="2592281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2 аудио </a:t>
            </a:r>
            <a:r>
              <a:rPr lang="en-US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→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2 матрицы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B7736D7A-9B1C-CC9D-C1B3-D7C137E7C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3482821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D14ADA49-952B-0163-5B8D-06C3C4154497}"/>
              </a:ext>
            </a:extLst>
          </p:cNvPr>
          <p:cNvSpPr txBox="1">
            <a:spLocks/>
          </p:cNvSpPr>
          <p:nvPr/>
        </p:nvSpPr>
        <p:spPr>
          <a:xfrm>
            <a:off x="1699141" y="3568703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Вектор = Массив </a:t>
            </a:r>
          </a:p>
        </p:txBody>
      </p:sp>
      <p:sp>
        <p:nvSpPr>
          <p:cNvPr id="16" name="Текст 17">
            <a:extLst>
              <a:ext uri="{FF2B5EF4-FFF2-40B4-BE49-F238E27FC236}">
                <a16:creationId xmlns:a16="http://schemas.microsoft.com/office/drawing/2014/main" id="{0A17F7D9-3F92-A88F-866D-BB92F5BDFFA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Причем тут вектора?</a:t>
            </a:r>
          </a:p>
        </p:txBody>
      </p:sp>
      <p:sp>
        <p:nvSpPr>
          <p:cNvPr id="21" name="Номер слайда">
            <a:extLst>
              <a:ext uri="{FF2B5EF4-FFF2-40B4-BE49-F238E27FC236}">
                <a16:creationId xmlns:a16="http://schemas.microsoft.com/office/drawing/2014/main" id="{5ABF007C-6D5D-91FA-0DEE-ABBF6566A4A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09077"/>
      </p:ext>
    </p:extLst>
  </p:cSld>
  <p:clrMapOvr>
    <a:masterClrMapping/>
  </p:clrMapOvr>
  <p:transition spd="med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0690C9-4C24-551F-1687-50C883F73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506399"/>
            <a:ext cx="652158" cy="652158"/>
          </a:xfrm>
          <a:prstGeom prst="rect">
            <a:avLst/>
          </a:prstGeom>
        </p:spPr>
      </p:pic>
      <p:sp>
        <p:nvSpPr>
          <p:cNvPr id="20" name="Уровень текста 1…">
            <a:extLst>
              <a:ext uri="{FF2B5EF4-FFF2-40B4-BE49-F238E27FC236}">
                <a16:creationId xmlns:a16="http://schemas.microsoft.com/office/drawing/2014/main" id="{C3F4B3AB-3C07-6C43-B4B3-CE871B546357}"/>
              </a:ext>
            </a:extLst>
          </p:cNvPr>
          <p:cNvSpPr txBox="1">
            <a:spLocks/>
          </p:cNvSpPr>
          <p:nvPr/>
        </p:nvSpPr>
        <p:spPr>
          <a:xfrm>
            <a:off x="1699141" y="2592281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2 аудио </a:t>
            </a:r>
            <a:r>
              <a:rPr lang="en-US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→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2 матрицы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B7736D7A-9B1C-CC9D-C1B3-D7C137E7C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3482821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D14ADA49-952B-0163-5B8D-06C3C4154497}"/>
              </a:ext>
            </a:extLst>
          </p:cNvPr>
          <p:cNvSpPr txBox="1">
            <a:spLocks/>
          </p:cNvSpPr>
          <p:nvPr/>
        </p:nvSpPr>
        <p:spPr>
          <a:xfrm>
            <a:off x="1699141" y="3568703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Вектор = Массив </a:t>
            </a:r>
          </a:p>
        </p:txBody>
      </p:sp>
      <p:pic>
        <p:nvPicPr>
          <p:cNvPr id="14" name="Рисунок 3">
            <a:extLst>
              <a:ext uri="{FF2B5EF4-FFF2-40B4-BE49-F238E27FC236}">
                <a16:creationId xmlns:a16="http://schemas.microsoft.com/office/drawing/2014/main" id="{600C01D7-BA96-42DA-F1A1-D38CBFE1D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4459243"/>
            <a:ext cx="652158" cy="652158"/>
          </a:xfrm>
          <a:prstGeom prst="rect">
            <a:avLst/>
          </a:prstGeom>
        </p:spPr>
      </p:pic>
      <p:sp>
        <p:nvSpPr>
          <p:cNvPr id="15" name="Уровень текста 1…">
            <a:extLst>
              <a:ext uri="{FF2B5EF4-FFF2-40B4-BE49-F238E27FC236}">
                <a16:creationId xmlns:a16="http://schemas.microsoft.com/office/drawing/2014/main" id="{638C912C-835E-C7A6-5D0C-FD554FB69032}"/>
              </a:ext>
            </a:extLst>
          </p:cNvPr>
          <p:cNvSpPr txBox="1">
            <a:spLocks/>
          </p:cNvSpPr>
          <p:nvPr/>
        </p:nvSpPr>
        <p:spPr>
          <a:xfrm>
            <a:off x="1699141" y="4585625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Нужно сравнить 2 матрицы векторов</a:t>
            </a:r>
          </a:p>
        </p:txBody>
      </p:sp>
      <p:sp>
        <p:nvSpPr>
          <p:cNvPr id="16" name="Текст 17">
            <a:extLst>
              <a:ext uri="{FF2B5EF4-FFF2-40B4-BE49-F238E27FC236}">
                <a16:creationId xmlns:a16="http://schemas.microsoft.com/office/drawing/2014/main" id="{0A17F7D9-3F92-A88F-866D-BB92F5BDFFA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Причем тут вектора?</a:t>
            </a:r>
          </a:p>
        </p:txBody>
      </p:sp>
      <p:sp>
        <p:nvSpPr>
          <p:cNvPr id="21" name="Номер слайда">
            <a:extLst>
              <a:ext uri="{FF2B5EF4-FFF2-40B4-BE49-F238E27FC236}">
                <a16:creationId xmlns:a16="http://schemas.microsoft.com/office/drawing/2014/main" id="{5ABF007C-6D5D-91FA-0DEE-ABBF6566A4A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4720137"/>
      </p:ext>
    </p:extLst>
  </p:cSld>
  <p:clrMapOvr>
    <a:masterClrMapping/>
  </p:clrMapOvr>
  <p:transition spd="med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0690C9-4C24-551F-1687-50C883F73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506399"/>
            <a:ext cx="652158" cy="652158"/>
          </a:xfrm>
          <a:prstGeom prst="rect">
            <a:avLst/>
          </a:prstGeom>
        </p:spPr>
      </p:pic>
      <p:sp>
        <p:nvSpPr>
          <p:cNvPr id="20" name="Уровень текста 1…">
            <a:extLst>
              <a:ext uri="{FF2B5EF4-FFF2-40B4-BE49-F238E27FC236}">
                <a16:creationId xmlns:a16="http://schemas.microsoft.com/office/drawing/2014/main" id="{C3F4B3AB-3C07-6C43-B4B3-CE871B546357}"/>
              </a:ext>
            </a:extLst>
          </p:cNvPr>
          <p:cNvSpPr txBox="1">
            <a:spLocks/>
          </p:cNvSpPr>
          <p:nvPr/>
        </p:nvSpPr>
        <p:spPr>
          <a:xfrm>
            <a:off x="1699141" y="2592281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2 аудио </a:t>
            </a:r>
            <a:r>
              <a:rPr lang="en-US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→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2 матрицы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B7736D7A-9B1C-CC9D-C1B3-D7C137E7C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3482821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D14ADA49-952B-0163-5B8D-06C3C4154497}"/>
              </a:ext>
            </a:extLst>
          </p:cNvPr>
          <p:cNvSpPr txBox="1">
            <a:spLocks/>
          </p:cNvSpPr>
          <p:nvPr/>
        </p:nvSpPr>
        <p:spPr>
          <a:xfrm>
            <a:off x="1699141" y="3568703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Вектор = Массив </a:t>
            </a:r>
          </a:p>
        </p:txBody>
      </p:sp>
      <p:pic>
        <p:nvPicPr>
          <p:cNvPr id="11" name="Рисунок 6">
            <a:extLst>
              <a:ext uri="{FF2B5EF4-FFF2-40B4-BE49-F238E27FC236}">
                <a16:creationId xmlns:a16="http://schemas.microsoft.com/office/drawing/2014/main" id="{ED367BB0-2483-16AC-0F29-F6050570D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8633143"/>
            <a:ext cx="652158" cy="652158"/>
          </a:xfrm>
          <a:prstGeom prst="rect">
            <a:avLst/>
          </a:prstGeom>
        </p:spPr>
      </p:pic>
      <p:sp>
        <p:nvSpPr>
          <p:cNvPr id="12" name="Уровень текста 1…">
            <a:extLst>
              <a:ext uri="{FF2B5EF4-FFF2-40B4-BE49-F238E27FC236}">
                <a16:creationId xmlns:a16="http://schemas.microsoft.com/office/drawing/2014/main" id="{CBA80BB5-51E2-1062-6E39-B79030717FB0}"/>
              </a:ext>
            </a:extLst>
          </p:cNvPr>
          <p:cNvSpPr txBox="1">
            <a:spLocks/>
          </p:cNvSpPr>
          <p:nvPr/>
        </p:nvSpPr>
        <p:spPr>
          <a:xfrm>
            <a:off x="1699141" y="8731919"/>
            <a:ext cx="7630389" cy="1694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3600" dirty="0">
                <a:solidFill>
                  <a:schemeClr val="accent2"/>
                </a:solidFill>
                <a:latin typeface="TINKOFFSANS-MEDIUM" panose="02000506050000020004" pitchFamily="2" charset="0"/>
              </a:rPr>
              <a:t>Итог: </a:t>
            </a:r>
          </a:p>
          <a:p>
            <a:pPr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Нужен алгоритм, чтобы сравнивать большие матрицы векторов</a:t>
            </a:r>
            <a:endParaRPr lang="en-US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pic>
        <p:nvPicPr>
          <p:cNvPr id="14" name="Рисунок 3">
            <a:extLst>
              <a:ext uri="{FF2B5EF4-FFF2-40B4-BE49-F238E27FC236}">
                <a16:creationId xmlns:a16="http://schemas.microsoft.com/office/drawing/2014/main" id="{600C01D7-BA96-42DA-F1A1-D38CBFE1D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4459243"/>
            <a:ext cx="652158" cy="652158"/>
          </a:xfrm>
          <a:prstGeom prst="rect">
            <a:avLst/>
          </a:prstGeom>
        </p:spPr>
      </p:pic>
      <p:sp>
        <p:nvSpPr>
          <p:cNvPr id="15" name="Уровень текста 1…">
            <a:extLst>
              <a:ext uri="{FF2B5EF4-FFF2-40B4-BE49-F238E27FC236}">
                <a16:creationId xmlns:a16="http://schemas.microsoft.com/office/drawing/2014/main" id="{638C912C-835E-C7A6-5D0C-FD554FB69032}"/>
              </a:ext>
            </a:extLst>
          </p:cNvPr>
          <p:cNvSpPr txBox="1">
            <a:spLocks/>
          </p:cNvSpPr>
          <p:nvPr/>
        </p:nvSpPr>
        <p:spPr>
          <a:xfrm>
            <a:off x="1699141" y="4585625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Нужно сравнить 2 матрицы векторов</a:t>
            </a:r>
          </a:p>
        </p:txBody>
      </p:sp>
      <p:sp>
        <p:nvSpPr>
          <p:cNvPr id="16" name="Текст 17">
            <a:extLst>
              <a:ext uri="{FF2B5EF4-FFF2-40B4-BE49-F238E27FC236}">
                <a16:creationId xmlns:a16="http://schemas.microsoft.com/office/drawing/2014/main" id="{0A17F7D9-3F92-A88F-866D-BB92F5BDFFA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Причем тут вектора?</a:t>
            </a:r>
          </a:p>
        </p:txBody>
      </p:sp>
      <p:sp>
        <p:nvSpPr>
          <p:cNvPr id="21" name="Номер слайда">
            <a:extLst>
              <a:ext uri="{FF2B5EF4-FFF2-40B4-BE49-F238E27FC236}">
                <a16:creationId xmlns:a16="http://schemas.microsoft.com/office/drawing/2014/main" id="{5ABF007C-6D5D-91FA-0DEE-ABBF6566A4A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98338"/>
      </p:ext>
    </p:extLst>
  </p:cSld>
  <p:clrMapOvr>
    <a:masterClrMapping/>
  </p:clrMapOvr>
  <p:transition spd="med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Текст 17">
            <a:extLst>
              <a:ext uri="{FF2B5EF4-FFF2-40B4-BE49-F238E27FC236}">
                <a16:creationId xmlns:a16="http://schemas.microsoft.com/office/drawing/2014/main" id="{498EC260-C5AB-050A-22CD-AF5CA25813FF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Что хотим от алгоритма?</a:t>
            </a:r>
          </a:p>
        </p:txBody>
      </p: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A4128CAF-5916-5FCE-3366-9FA0A15B69E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018568"/>
      </p:ext>
    </p:extLst>
  </p:cSld>
  <p:clrMapOvr>
    <a:masterClrMapping/>
  </p:clrMapOvr>
  <p:transition spd="med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Текст 17">
            <a:extLst>
              <a:ext uri="{FF2B5EF4-FFF2-40B4-BE49-F238E27FC236}">
                <a16:creationId xmlns:a16="http://schemas.microsoft.com/office/drawing/2014/main" id="{498EC260-C5AB-050A-22CD-AF5CA25813FF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Что хотим от алгоритма?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B289CA05-DF8A-FC08-941D-4C3A9398CB40}"/>
              </a:ext>
            </a:extLst>
          </p:cNvPr>
          <p:cNvGrpSpPr/>
          <p:nvPr/>
        </p:nvGrpSpPr>
        <p:grpSpPr>
          <a:xfrm>
            <a:off x="719138" y="2506399"/>
            <a:ext cx="8610392" cy="1478562"/>
            <a:chOff x="719138" y="2506399"/>
            <a:chExt cx="8610392" cy="147856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AC28BA6-4EB5-1C7C-8FFE-3C3F9C2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2506399"/>
              <a:ext cx="652158" cy="652158"/>
            </a:xfrm>
            <a:prstGeom prst="rect">
              <a:avLst/>
            </a:prstGeom>
          </p:spPr>
        </p:pic>
        <p:sp>
          <p:nvSpPr>
            <p:cNvPr id="16" name="Уровень текста 1…">
              <a:extLst>
                <a:ext uri="{FF2B5EF4-FFF2-40B4-BE49-F238E27FC236}">
                  <a16:creationId xmlns:a16="http://schemas.microsoft.com/office/drawing/2014/main" id="{FCF5F795-1C46-A7A4-4BA3-C85D527EDE98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2592281"/>
              <a:ext cx="7630389" cy="139268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Учитывать, что аудио могут быть разными по длине</a:t>
              </a:r>
            </a:p>
          </p:txBody>
        </p:sp>
      </p:grp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A4128CAF-5916-5FCE-3366-9FA0A15B69E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468558"/>
      </p:ext>
    </p:extLst>
  </p:cSld>
  <p:clrMapOvr>
    <a:masterClrMapping/>
  </p:clrMapOvr>
  <p:transition spd="med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Текст 17">
            <a:extLst>
              <a:ext uri="{FF2B5EF4-FFF2-40B4-BE49-F238E27FC236}">
                <a16:creationId xmlns:a16="http://schemas.microsoft.com/office/drawing/2014/main" id="{498EC260-C5AB-050A-22CD-AF5CA25813FF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Что хотим от алгоритма?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B289CA05-DF8A-FC08-941D-4C3A9398CB40}"/>
              </a:ext>
            </a:extLst>
          </p:cNvPr>
          <p:cNvGrpSpPr/>
          <p:nvPr/>
        </p:nvGrpSpPr>
        <p:grpSpPr>
          <a:xfrm>
            <a:off x="719138" y="2506399"/>
            <a:ext cx="8610392" cy="1478562"/>
            <a:chOff x="719138" y="2506399"/>
            <a:chExt cx="8610392" cy="147856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AC28BA6-4EB5-1C7C-8FFE-3C3F9C2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2506399"/>
              <a:ext cx="652158" cy="652158"/>
            </a:xfrm>
            <a:prstGeom prst="rect">
              <a:avLst/>
            </a:prstGeom>
          </p:spPr>
        </p:pic>
        <p:sp>
          <p:nvSpPr>
            <p:cNvPr id="16" name="Уровень текста 1…">
              <a:extLst>
                <a:ext uri="{FF2B5EF4-FFF2-40B4-BE49-F238E27FC236}">
                  <a16:creationId xmlns:a16="http://schemas.microsoft.com/office/drawing/2014/main" id="{FCF5F795-1C46-A7A4-4BA3-C85D527EDE98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2592281"/>
              <a:ext cx="7630389" cy="139268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Учитывать, что аудио могут быть разными по длине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0DF0C3AE-445A-D269-08A5-63D13C55F74D}"/>
              </a:ext>
            </a:extLst>
          </p:cNvPr>
          <p:cNvGrpSpPr/>
          <p:nvPr/>
        </p:nvGrpSpPr>
        <p:grpSpPr>
          <a:xfrm>
            <a:off x="719138" y="4265130"/>
            <a:ext cx="7536966" cy="1300938"/>
            <a:chOff x="719138" y="4185462"/>
            <a:chExt cx="7536966" cy="1300938"/>
          </a:xfrm>
        </p:grpSpPr>
        <p:pic>
          <p:nvPicPr>
            <p:cNvPr id="18" name="Рисунок 3">
              <a:extLst>
                <a:ext uri="{FF2B5EF4-FFF2-40B4-BE49-F238E27FC236}">
                  <a16:creationId xmlns:a16="http://schemas.microsoft.com/office/drawing/2014/main" id="{61901B71-E706-D641-84F7-50C40337C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4185462"/>
              <a:ext cx="652158" cy="652158"/>
            </a:xfrm>
            <a:prstGeom prst="rect">
              <a:avLst/>
            </a:prstGeom>
          </p:spPr>
        </p:pic>
        <p:sp>
          <p:nvSpPr>
            <p:cNvPr id="26" name="Уровень текста 1…">
              <a:extLst>
                <a:ext uri="{FF2B5EF4-FFF2-40B4-BE49-F238E27FC236}">
                  <a16:creationId xmlns:a16="http://schemas.microsoft.com/office/drawing/2014/main" id="{B8F93AD5-DFDB-77D8-8F39-F1F69523DB6B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4271343"/>
              <a:ext cx="6556963" cy="121505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Справляться с нелинейными искажениями</a:t>
              </a:r>
            </a:p>
          </p:txBody>
        </p:sp>
      </p:grp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A4128CAF-5916-5FCE-3366-9FA0A15B69E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034159"/>
      </p:ext>
    </p:extLst>
  </p:cSld>
  <p:clrMapOvr>
    <a:masterClrMapping/>
  </p:clrMapOvr>
  <p:transition spd="med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Текст 17">
            <a:extLst>
              <a:ext uri="{FF2B5EF4-FFF2-40B4-BE49-F238E27FC236}">
                <a16:creationId xmlns:a16="http://schemas.microsoft.com/office/drawing/2014/main" id="{498EC260-C5AB-050A-22CD-AF5CA25813FF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Что хотим от алгоритма?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B289CA05-DF8A-FC08-941D-4C3A9398CB40}"/>
              </a:ext>
            </a:extLst>
          </p:cNvPr>
          <p:cNvGrpSpPr/>
          <p:nvPr/>
        </p:nvGrpSpPr>
        <p:grpSpPr>
          <a:xfrm>
            <a:off x="719138" y="2506399"/>
            <a:ext cx="8610392" cy="1478562"/>
            <a:chOff x="719138" y="2506399"/>
            <a:chExt cx="8610392" cy="147856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AC28BA6-4EB5-1C7C-8FFE-3C3F9C2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2506399"/>
              <a:ext cx="652158" cy="652158"/>
            </a:xfrm>
            <a:prstGeom prst="rect">
              <a:avLst/>
            </a:prstGeom>
          </p:spPr>
        </p:pic>
        <p:sp>
          <p:nvSpPr>
            <p:cNvPr id="16" name="Уровень текста 1…">
              <a:extLst>
                <a:ext uri="{FF2B5EF4-FFF2-40B4-BE49-F238E27FC236}">
                  <a16:creationId xmlns:a16="http://schemas.microsoft.com/office/drawing/2014/main" id="{FCF5F795-1C46-A7A4-4BA3-C85D527EDE98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2592281"/>
              <a:ext cx="7630389" cy="139268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Учитывать, что аудио могут быть разными по длине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0DF0C3AE-445A-D269-08A5-63D13C55F74D}"/>
              </a:ext>
            </a:extLst>
          </p:cNvPr>
          <p:cNvGrpSpPr/>
          <p:nvPr/>
        </p:nvGrpSpPr>
        <p:grpSpPr>
          <a:xfrm>
            <a:off x="719138" y="4265130"/>
            <a:ext cx="7536966" cy="1300938"/>
            <a:chOff x="719138" y="4185462"/>
            <a:chExt cx="7536966" cy="1300938"/>
          </a:xfrm>
        </p:grpSpPr>
        <p:pic>
          <p:nvPicPr>
            <p:cNvPr id="18" name="Рисунок 3">
              <a:extLst>
                <a:ext uri="{FF2B5EF4-FFF2-40B4-BE49-F238E27FC236}">
                  <a16:creationId xmlns:a16="http://schemas.microsoft.com/office/drawing/2014/main" id="{61901B71-E706-D641-84F7-50C40337C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4185462"/>
              <a:ext cx="652158" cy="652158"/>
            </a:xfrm>
            <a:prstGeom prst="rect">
              <a:avLst/>
            </a:prstGeom>
          </p:spPr>
        </p:pic>
        <p:sp>
          <p:nvSpPr>
            <p:cNvPr id="26" name="Уровень текста 1…">
              <a:extLst>
                <a:ext uri="{FF2B5EF4-FFF2-40B4-BE49-F238E27FC236}">
                  <a16:creationId xmlns:a16="http://schemas.microsoft.com/office/drawing/2014/main" id="{B8F93AD5-DFDB-77D8-8F39-F1F69523DB6B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4271343"/>
              <a:ext cx="6556963" cy="121505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Справляться с нелинейными искажениями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D06900F-E98B-108A-7E89-9ADD77C38E0B}"/>
              </a:ext>
            </a:extLst>
          </p:cNvPr>
          <p:cNvGrpSpPr/>
          <p:nvPr/>
        </p:nvGrpSpPr>
        <p:grpSpPr>
          <a:xfrm>
            <a:off x="719138" y="5978757"/>
            <a:ext cx="8252584" cy="652158"/>
            <a:chOff x="719138" y="5978757"/>
            <a:chExt cx="8252584" cy="652158"/>
          </a:xfrm>
        </p:grpSpPr>
        <p:pic>
          <p:nvPicPr>
            <p:cNvPr id="28" name="Рисунок 3">
              <a:extLst>
                <a:ext uri="{FF2B5EF4-FFF2-40B4-BE49-F238E27FC236}">
                  <a16:creationId xmlns:a16="http://schemas.microsoft.com/office/drawing/2014/main" id="{00EB360D-6267-D507-5DE3-71DCF7336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5978757"/>
              <a:ext cx="652158" cy="652158"/>
            </a:xfrm>
            <a:prstGeom prst="rect">
              <a:avLst/>
            </a:prstGeom>
          </p:spPr>
        </p:pic>
        <p:sp>
          <p:nvSpPr>
            <p:cNvPr id="29" name="Уровень текста 1…">
              <a:extLst>
                <a:ext uri="{FF2B5EF4-FFF2-40B4-BE49-F238E27FC236}">
                  <a16:creationId xmlns:a16="http://schemas.microsoft.com/office/drawing/2014/main" id="{51CE146A-A453-54E8-0107-0F4B5B3B463A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6011779"/>
              <a:ext cx="7272581" cy="5066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Отсутствие поддержки и ресурсов</a:t>
              </a:r>
            </a:p>
          </p:txBody>
        </p:sp>
      </p:grp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A4128CAF-5916-5FCE-3366-9FA0A15B69E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772263"/>
      </p:ext>
    </p:extLst>
  </p:cSld>
  <p:clrMapOvr>
    <a:masterClrMapping/>
  </p:clrMapOvr>
  <p:transition spd="med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Текст 17">
            <a:extLst>
              <a:ext uri="{FF2B5EF4-FFF2-40B4-BE49-F238E27FC236}">
                <a16:creationId xmlns:a16="http://schemas.microsoft.com/office/drawing/2014/main" id="{498EC260-C5AB-050A-22CD-AF5CA25813FF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Что хотим от алгоритма?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B289CA05-DF8A-FC08-941D-4C3A9398CB40}"/>
              </a:ext>
            </a:extLst>
          </p:cNvPr>
          <p:cNvGrpSpPr/>
          <p:nvPr/>
        </p:nvGrpSpPr>
        <p:grpSpPr>
          <a:xfrm>
            <a:off x="719138" y="2506399"/>
            <a:ext cx="8610392" cy="1478562"/>
            <a:chOff x="719138" y="2506399"/>
            <a:chExt cx="8610392" cy="147856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AC28BA6-4EB5-1C7C-8FFE-3C3F9C2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2506399"/>
              <a:ext cx="652158" cy="652158"/>
            </a:xfrm>
            <a:prstGeom prst="rect">
              <a:avLst/>
            </a:prstGeom>
          </p:spPr>
        </p:pic>
        <p:sp>
          <p:nvSpPr>
            <p:cNvPr id="16" name="Уровень текста 1…">
              <a:extLst>
                <a:ext uri="{FF2B5EF4-FFF2-40B4-BE49-F238E27FC236}">
                  <a16:creationId xmlns:a16="http://schemas.microsoft.com/office/drawing/2014/main" id="{FCF5F795-1C46-A7A4-4BA3-C85D527EDE98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2592281"/>
              <a:ext cx="7630389" cy="139268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Учитывать, что аудио могут быть разными по длине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0DF0C3AE-445A-D269-08A5-63D13C55F74D}"/>
              </a:ext>
            </a:extLst>
          </p:cNvPr>
          <p:cNvGrpSpPr/>
          <p:nvPr/>
        </p:nvGrpSpPr>
        <p:grpSpPr>
          <a:xfrm>
            <a:off x="719138" y="4265130"/>
            <a:ext cx="7536966" cy="1300938"/>
            <a:chOff x="719138" y="4185462"/>
            <a:chExt cx="7536966" cy="1300938"/>
          </a:xfrm>
        </p:grpSpPr>
        <p:pic>
          <p:nvPicPr>
            <p:cNvPr id="18" name="Рисунок 3">
              <a:extLst>
                <a:ext uri="{FF2B5EF4-FFF2-40B4-BE49-F238E27FC236}">
                  <a16:creationId xmlns:a16="http://schemas.microsoft.com/office/drawing/2014/main" id="{61901B71-E706-D641-84F7-50C40337C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4185462"/>
              <a:ext cx="652158" cy="652158"/>
            </a:xfrm>
            <a:prstGeom prst="rect">
              <a:avLst/>
            </a:prstGeom>
          </p:spPr>
        </p:pic>
        <p:sp>
          <p:nvSpPr>
            <p:cNvPr id="26" name="Уровень текста 1…">
              <a:extLst>
                <a:ext uri="{FF2B5EF4-FFF2-40B4-BE49-F238E27FC236}">
                  <a16:creationId xmlns:a16="http://schemas.microsoft.com/office/drawing/2014/main" id="{B8F93AD5-DFDB-77D8-8F39-F1F69523DB6B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4271343"/>
              <a:ext cx="6556963" cy="121505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Справляться с нелинейными искажениями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D06900F-E98B-108A-7E89-9ADD77C38E0B}"/>
              </a:ext>
            </a:extLst>
          </p:cNvPr>
          <p:cNvGrpSpPr/>
          <p:nvPr/>
        </p:nvGrpSpPr>
        <p:grpSpPr>
          <a:xfrm>
            <a:off x="719138" y="5978757"/>
            <a:ext cx="8252584" cy="652158"/>
            <a:chOff x="719138" y="5978757"/>
            <a:chExt cx="8252584" cy="652158"/>
          </a:xfrm>
        </p:grpSpPr>
        <p:pic>
          <p:nvPicPr>
            <p:cNvPr id="28" name="Рисунок 3">
              <a:extLst>
                <a:ext uri="{FF2B5EF4-FFF2-40B4-BE49-F238E27FC236}">
                  <a16:creationId xmlns:a16="http://schemas.microsoft.com/office/drawing/2014/main" id="{00EB360D-6267-D507-5DE3-71DCF7336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5978757"/>
              <a:ext cx="652158" cy="652158"/>
            </a:xfrm>
            <a:prstGeom prst="rect">
              <a:avLst/>
            </a:prstGeom>
          </p:spPr>
        </p:pic>
        <p:sp>
          <p:nvSpPr>
            <p:cNvPr id="29" name="Уровень текста 1…">
              <a:extLst>
                <a:ext uri="{FF2B5EF4-FFF2-40B4-BE49-F238E27FC236}">
                  <a16:creationId xmlns:a16="http://schemas.microsoft.com/office/drawing/2014/main" id="{51CE146A-A453-54E8-0107-0F4B5B3B463A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6011779"/>
              <a:ext cx="7272581" cy="5066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Отсутствие поддержки и ресурсов</a:t>
              </a:r>
            </a:p>
          </p:txBody>
        </p:sp>
      </p:grpSp>
      <p:pic>
        <p:nvPicPr>
          <p:cNvPr id="31" name="Рисунок 6">
            <a:extLst>
              <a:ext uri="{FF2B5EF4-FFF2-40B4-BE49-F238E27FC236}">
                <a16:creationId xmlns:a16="http://schemas.microsoft.com/office/drawing/2014/main" id="{ACDC19FC-E6A8-86F3-06BD-B19F8FEC9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8633143"/>
            <a:ext cx="652158" cy="652158"/>
          </a:xfrm>
          <a:prstGeom prst="rect">
            <a:avLst/>
          </a:prstGeom>
        </p:spPr>
      </p:pic>
      <p:sp>
        <p:nvSpPr>
          <p:cNvPr id="32" name="Уровень текста 1…">
            <a:extLst>
              <a:ext uri="{FF2B5EF4-FFF2-40B4-BE49-F238E27FC236}">
                <a16:creationId xmlns:a16="http://schemas.microsoft.com/office/drawing/2014/main" id="{64850673-D1D1-FEEB-97AF-BE0F85D8CEFF}"/>
              </a:ext>
            </a:extLst>
          </p:cNvPr>
          <p:cNvSpPr txBox="1">
            <a:spLocks/>
          </p:cNvSpPr>
          <p:nvPr/>
        </p:nvSpPr>
        <p:spPr>
          <a:xfrm>
            <a:off x="1699141" y="8731919"/>
            <a:ext cx="7630389" cy="1427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3600" dirty="0">
                <a:solidFill>
                  <a:schemeClr val="accent2"/>
                </a:solidFill>
                <a:latin typeface="TINKOFFSANS-MEDIUM" panose="02000506050000020004" pitchFamily="2" charset="0"/>
              </a:rPr>
              <a:t>Итог: </a:t>
            </a:r>
          </a:p>
          <a:p>
            <a:pPr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DTW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(dynamic time warping)</a:t>
            </a:r>
            <a:endParaRPr lang="en-US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A4128CAF-5916-5FCE-3366-9FA0A15B69E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842309"/>
      </p:ext>
    </p:extLst>
  </p:cSld>
  <p:clrMapOvr>
    <a:masterClrMapping/>
  </p:clrMapOvr>
  <p:transition spd="med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68A6DE7F-47E1-9E1E-76F8-ABF057FE6F8A}"/>
              </a:ext>
            </a:extLst>
          </p:cNvPr>
          <p:cNvSpPr/>
          <p:nvPr/>
        </p:nvSpPr>
        <p:spPr>
          <a:xfrm>
            <a:off x="9927742" y="2345635"/>
            <a:ext cx="9117496" cy="8095353"/>
          </a:xfrm>
          <a:prstGeom prst="roundRect">
            <a:avLst>
              <a:gd name="adj" fmla="val 7843"/>
            </a:avLst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7ADA0FCF-FB8D-641C-E034-767341CF9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476" y="3646913"/>
            <a:ext cx="8227280" cy="498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 17">
            <a:extLst>
              <a:ext uri="{FF2B5EF4-FFF2-40B4-BE49-F238E27FC236}">
                <a16:creationId xmlns:a16="http://schemas.microsoft.com/office/drawing/2014/main" id="{498EC260-C5AB-050A-22CD-AF5CA25813FF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Что хотим от алгоритма?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B289CA05-DF8A-FC08-941D-4C3A9398CB40}"/>
              </a:ext>
            </a:extLst>
          </p:cNvPr>
          <p:cNvGrpSpPr/>
          <p:nvPr/>
        </p:nvGrpSpPr>
        <p:grpSpPr>
          <a:xfrm>
            <a:off x="719138" y="2506399"/>
            <a:ext cx="8610392" cy="1478562"/>
            <a:chOff x="719138" y="2506399"/>
            <a:chExt cx="8610392" cy="147856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AC28BA6-4EB5-1C7C-8FFE-3C3F9C2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2506399"/>
              <a:ext cx="652158" cy="652158"/>
            </a:xfrm>
            <a:prstGeom prst="rect">
              <a:avLst/>
            </a:prstGeom>
          </p:spPr>
        </p:pic>
        <p:sp>
          <p:nvSpPr>
            <p:cNvPr id="16" name="Уровень текста 1…">
              <a:extLst>
                <a:ext uri="{FF2B5EF4-FFF2-40B4-BE49-F238E27FC236}">
                  <a16:creationId xmlns:a16="http://schemas.microsoft.com/office/drawing/2014/main" id="{FCF5F795-1C46-A7A4-4BA3-C85D527EDE98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2592281"/>
              <a:ext cx="7630389" cy="139268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Учитывать, что аудио могут быть разными по длине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0DF0C3AE-445A-D269-08A5-63D13C55F74D}"/>
              </a:ext>
            </a:extLst>
          </p:cNvPr>
          <p:cNvGrpSpPr/>
          <p:nvPr/>
        </p:nvGrpSpPr>
        <p:grpSpPr>
          <a:xfrm>
            <a:off x="719138" y="4265130"/>
            <a:ext cx="7536966" cy="1300938"/>
            <a:chOff x="719138" y="4185462"/>
            <a:chExt cx="7536966" cy="1300938"/>
          </a:xfrm>
        </p:grpSpPr>
        <p:pic>
          <p:nvPicPr>
            <p:cNvPr id="18" name="Рисунок 3">
              <a:extLst>
                <a:ext uri="{FF2B5EF4-FFF2-40B4-BE49-F238E27FC236}">
                  <a16:creationId xmlns:a16="http://schemas.microsoft.com/office/drawing/2014/main" id="{61901B71-E706-D641-84F7-50C40337C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4185462"/>
              <a:ext cx="652158" cy="652158"/>
            </a:xfrm>
            <a:prstGeom prst="rect">
              <a:avLst/>
            </a:prstGeom>
          </p:spPr>
        </p:pic>
        <p:sp>
          <p:nvSpPr>
            <p:cNvPr id="26" name="Уровень текста 1…">
              <a:extLst>
                <a:ext uri="{FF2B5EF4-FFF2-40B4-BE49-F238E27FC236}">
                  <a16:creationId xmlns:a16="http://schemas.microsoft.com/office/drawing/2014/main" id="{B8F93AD5-DFDB-77D8-8F39-F1F69523DB6B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4271343"/>
              <a:ext cx="6556963" cy="121505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Справляться с нелинейными искажениями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D06900F-E98B-108A-7E89-9ADD77C38E0B}"/>
              </a:ext>
            </a:extLst>
          </p:cNvPr>
          <p:cNvGrpSpPr/>
          <p:nvPr/>
        </p:nvGrpSpPr>
        <p:grpSpPr>
          <a:xfrm>
            <a:off x="719138" y="5978757"/>
            <a:ext cx="8252584" cy="652158"/>
            <a:chOff x="719138" y="5978757"/>
            <a:chExt cx="8252584" cy="652158"/>
          </a:xfrm>
        </p:grpSpPr>
        <p:pic>
          <p:nvPicPr>
            <p:cNvPr id="28" name="Рисунок 3">
              <a:extLst>
                <a:ext uri="{FF2B5EF4-FFF2-40B4-BE49-F238E27FC236}">
                  <a16:creationId xmlns:a16="http://schemas.microsoft.com/office/drawing/2014/main" id="{00EB360D-6267-D507-5DE3-71DCF7336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8" y="5978757"/>
              <a:ext cx="652158" cy="652158"/>
            </a:xfrm>
            <a:prstGeom prst="rect">
              <a:avLst/>
            </a:prstGeom>
          </p:spPr>
        </p:pic>
        <p:sp>
          <p:nvSpPr>
            <p:cNvPr id="29" name="Уровень текста 1…">
              <a:extLst>
                <a:ext uri="{FF2B5EF4-FFF2-40B4-BE49-F238E27FC236}">
                  <a16:creationId xmlns:a16="http://schemas.microsoft.com/office/drawing/2014/main" id="{51CE146A-A453-54E8-0107-0F4B5B3B463A}"/>
                </a:ext>
              </a:extLst>
            </p:cNvPr>
            <p:cNvSpPr txBox="1">
              <a:spLocks/>
            </p:cNvSpPr>
            <p:nvPr/>
          </p:nvSpPr>
          <p:spPr>
            <a:xfrm>
              <a:off x="1699141" y="6011779"/>
              <a:ext cx="7272581" cy="5066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numCol="1" spcCol="1080000"/>
            <a:lstStyle>
              <a:lvl1pPr marL="0" marR="0" indent="0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None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1pPr>
              <a:lvl2pPr marL="720000" marR="0" indent="-445133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2pPr>
              <a:lvl3pPr marL="1440000" marR="0" indent="-52606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3pPr>
              <a:lvl4pPr marL="2160000" marR="0" indent="-598627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4pPr>
              <a:lvl5pPr marL="3617794" marR="0" indent="-598628" algn="l" defTabSz="1509582" rtl="0" latinLnBrk="0">
                <a:lnSpc>
                  <a:spcPct val="118000"/>
                </a:lnSpc>
                <a:spcBef>
                  <a:spcPts val="2400"/>
                </a:spcBef>
                <a:spcAft>
                  <a:spcPts val="0"/>
                </a:spcAft>
                <a:buClrTx/>
                <a:buSzPct val="1000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5pPr>
              <a:lvl6pPr marL="4372585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6pPr>
              <a:lvl7pPr marL="5127377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7pPr>
              <a:lvl8pPr marL="5882168" marR="0" indent="-598628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8pPr>
              <a:lvl9pPr marL="6636960" marR="0" indent="-598627" algn="l" defTabSz="1509582" rtl="0" latinLnBrk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4600" b="0" i="0" u="none" strike="noStrike" cap="none" spc="0" baseline="0">
                  <a:solidFill>
                    <a:srgbClr val="000000"/>
                  </a:solidFill>
                  <a:uFillTx/>
                  <a:latin typeface="Tinkoff Sans"/>
                  <a:ea typeface="Tinkoff Sans"/>
                  <a:cs typeface="Tinkoff Sans"/>
                  <a:sym typeface="Tinkoff Sans"/>
                </a:defRPr>
              </a:lvl9pPr>
            </a:lstStyle>
            <a:p>
              <a:pPr hangingPunct="1">
                <a:lnSpc>
                  <a:spcPct val="110000"/>
                </a:lnSpc>
                <a:spcBef>
                  <a:spcPts val="0"/>
                </a:spcBef>
              </a:pPr>
              <a:r>
                <a:rPr lang="ru-RU" sz="3600" dirty="0">
                  <a:solidFill>
                    <a:schemeClr val="bg1"/>
                  </a:solidFill>
                  <a:latin typeface="TINKOFFSANS-MEDIUM" panose="02000506050000020004" pitchFamily="2" charset="0"/>
                </a:rPr>
                <a:t>Отсутствие поддержки и ресурсов</a:t>
              </a:r>
            </a:p>
          </p:txBody>
        </p:sp>
      </p:grpSp>
      <p:pic>
        <p:nvPicPr>
          <p:cNvPr id="31" name="Рисунок 6">
            <a:extLst>
              <a:ext uri="{FF2B5EF4-FFF2-40B4-BE49-F238E27FC236}">
                <a16:creationId xmlns:a16="http://schemas.microsoft.com/office/drawing/2014/main" id="{ACDC19FC-E6A8-86F3-06BD-B19F8FEC9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8633143"/>
            <a:ext cx="652158" cy="652158"/>
          </a:xfrm>
          <a:prstGeom prst="rect">
            <a:avLst/>
          </a:prstGeom>
        </p:spPr>
      </p:pic>
      <p:sp>
        <p:nvSpPr>
          <p:cNvPr id="32" name="Уровень текста 1…">
            <a:extLst>
              <a:ext uri="{FF2B5EF4-FFF2-40B4-BE49-F238E27FC236}">
                <a16:creationId xmlns:a16="http://schemas.microsoft.com/office/drawing/2014/main" id="{64850673-D1D1-FEEB-97AF-BE0F85D8CEFF}"/>
              </a:ext>
            </a:extLst>
          </p:cNvPr>
          <p:cNvSpPr txBox="1">
            <a:spLocks/>
          </p:cNvSpPr>
          <p:nvPr/>
        </p:nvSpPr>
        <p:spPr>
          <a:xfrm>
            <a:off x="1699141" y="8731919"/>
            <a:ext cx="7630389" cy="1427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3600" dirty="0">
                <a:solidFill>
                  <a:schemeClr val="accent2"/>
                </a:solidFill>
                <a:latin typeface="TINKOFFSANS-MEDIUM" panose="02000506050000020004" pitchFamily="2" charset="0"/>
              </a:rPr>
              <a:t>Итог: </a:t>
            </a:r>
          </a:p>
          <a:p>
            <a:pPr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DTW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(dynamic time warping)</a:t>
            </a:r>
            <a:endParaRPr lang="en-US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A4128CAF-5916-5FCE-3366-9FA0A15B69E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1018703"/>
      </p:ext>
    </p:extLst>
  </p:cSld>
  <p:clrMapOvr>
    <a:masterClrMapping/>
  </p:clrMapOvr>
  <p:transition spd="med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1913C911-3BAD-27C6-F4C7-3D17189429F6}"/>
              </a:ext>
            </a:extLst>
          </p:cNvPr>
          <p:cNvSpPr/>
          <p:nvPr/>
        </p:nvSpPr>
        <p:spPr>
          <a:xfrm>
            <a:off x="13094710" y="2213113"/>
            <a:ext cx="5941435" cy="8247845"/>
          </a:xfrm>
          <a:prstGeom prst="roundRect">
            <a:avLst>
              <a:gd name="adj" fmla="val 10982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173BA414-420A-DF85-0CD7-3C2E15790831}"/>
              </a:ext>
            </a:extLst>
          </p:cNvPr>
          <p:cNvSpPr/>
          <p:nvPr/>
        </p:nvSpPr>
        <p:spPr>
          <a:xfrm>
            <a:off x="6906924" y="2213113"/>
            <a:ext cx="5941435" cy="8247845"/>
          </a:xfrm>
          <a:prstGeom prst="roundRect">
            <a:avLst>
              <a:gd name="adj" fmla="val 105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71FB7B56-2295-0352-4217-B5C024C7166C}"/>
              </a:ext>
            </a:extLst>
          </p:cNvPr>
          <p:cNvSpPr/>
          <p:nvPr/>
        </p:nvSpPr>
        <p:spPr>
          <a:xfrm>
            <a:off x="719138" y="2213113"/>
            <a:ext cx="5941435" cy="8247845"/>
          </a:xfrm>
          <a:prstGeom prst="roundRect">
            <a:avLst>
              <a:gd name="adj" fmla="val 105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DDA005-B9D8-0943-BE12-56E21BC8D32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Уровень текста 1…">
            <a:extLst>
              <a:ext uri="{FF2B5EF4-FFF2-40B4-BE49-F238E27FC236}">
                <a16:creationId xmlns:a16="http://schemas.microsoft.com/office/drawing/2014/main" id="{7BD0883B-9A8B-2C4E-AA29-3F766683EBFB}"/>
              </a:ext>
            </a:extLst>
          </p:cNvPr>
          <p:cNvSpPr txBox="1">
            <a:spLocks/>
          </p:cNvSpPr>
          <p:nvPr/>
        </p:nvSpPr>
        <p:spPr>
          <a:xfrm>
            <a:off x="11311995" y="6864780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F9B1D6-1474-DDED-3100-D8B62AA2F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319" y="6543891"/>
            <a:ext cx="5164157" cy="3533371"/>
          </a:xfrm>
          <a:prstGeom prst="roundRect">
            <a:avLst>
              <a:gd name="adj" fmla="val 9350"/>
            </a:avLst>
          </a:prstGeom>
        </p:spPr>
      </p:pic>
      <p:sp>
        <p:nvSpPr>
          <p:cNvPr id="8" name="Текст 17">
            <a:extLst>
              <a:ext uri="{FF2B5EF4-FFF2-40B4-BE49-F238E27FC236}">
                <a16:creationId xmlns:a16="http://schemas.microsoft.com/office/drawing/2014/main" id="{AC49439C-0BF4-21DD-52FE-50F746F66304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сравнить вектора?</a:t>
            </a:r>
          </a:p>
        </p:txBody>
      </p:sp>
      <p:sp>
        <p:nvSpPr>
          <p:cNvPr id="18" name="Уровень текста 1…">
            <a:extLst>
              <a:ext uri="{FF2B5EF4-FFF2-40B4-BE49-F238E27FC236}">
                <a16:creationId xmlns:a16="http://schemas.microsoft.com/office/drawing/2014/main" id="{CBFEC61D-2DA6-0CA5-D11D-DA86A352E6EC}"/>
              </a:ext>
            </a:extLst>
          </p:cNvPr>
          <p:cNvSpPr txBox="1">
            <a:spLocks/>
          </p:cNvSpPr>
          <p:nvPr/>
        </p:nvSpPr>
        <p:spPr>
          <a:xfrm>
            <a:off x="2043612" y="2649217"/>
            <a:ext cx="3946371" cy="1339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Вспомнить теорему Пифагора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125AE1A-0CDE-57A4-B402-D7101A2A39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09" y="2589527"/>
            <a:ext cx="652158" cy="652158"/>
          </a:xfrm>
          <a:prstGeom prst="rect">
            <a:avLst/>
          </a:prstGeom>
        </p:spPr>
      </p:pic>
      <p:sp>
        <p:nvSpPr>
          <p:cNvPr id="44" name="Номер слайда">
            <a:extLst>
              <a:ext uri="{FF2B5EF4-FFF2-40B4-BE49-F238E27FC236}">
                <a16:creationId xmlns:a16="http://schemas.microsoft.com/office/drawing/2014/main" id="{34D3A3EB-8524-B1B4-6267-387553B2511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5970155"/>
      </p:ext>
    </p:extLst>
  </p:cSld>
  <p:clrMapOvr>
    <a:masterClrMapping/>
  </p:clrMapOvr>
  <p:transition spd="med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AF483-B66B-1473-C677-BC1256E5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C63B7081-EB0A-FA09-99E2-B4679CE27334}"/>
              </a:ext>
            </a:extLst>
          </p:cNvPr>
          <p:cNvSpPr/>
          <p:nvPr/>
        </p:nvSpPr>
        <p:spPr>
          <a:xfrm>
            <a:off x="13094710" y="2213113"/>
            <a:ext cx="5941435" cy="8247845"/>
          </a:xfrm>
          <a:prstGeom prst="roundRect">
            <a:avLst>
              <a:gd name="adj" fmla="val 10982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6D96A0A7-B076-7D58-F640-FD51E8F2E5A8}"/>
              </a:ext>
            </a:extLst>
          </p:cNvPr>
          <p:cNvSpPr/>
          <p:nvPr/>
        </p:nvSpPr>
        <p:spPr>
          <a:xfrm>
            <a:off x="6906924" y="2213113"/>
            <a:ext cx="5941435" cy="8247845"/>
          </a:xfrm>
          <a:prstGeom prst="roundRect">
            <a:avLst>
              <a:gd name="adj" fmla="val 105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E1BB06B2-5F2A-32EC-A8EA-4FB84B490528}"/>
              </a:ext>
            </a:extLst>
          </p:cNvPr>
          <p:cNvSpPr/>
          <p:nvPr/>
        </p:nvSpPr>
        <p:spPr>
          <a:xfrm>
            <a:off x="7308217" y="6543891"/>
            <a:ext cx="5164157" cy="3533371"/>
          </a:xfrm>
          <a:prstGeom prst="roundRect">
            <a:avLst>
              <a:gd name="adj" fmla="val 9217"/>
            </a:avLst>
          </a:prstGeom>
          <a:solidFill>
            <a:srgbClr val="FFF9E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7461F25A-276C-F9B3-8ACB-65B1BCAB3C62}"/>
              </a:ext>
            </a:extLst>
          </p:cNvPr>
          <p:cNvSpPr/>
          <p:nvPr/>
        </p:nvSpPr>
        <p:spPr>
          <a:xfrm>
            <a:off x="719138" y="2213113"/>
            <a:ext cx="5941435" cy="8247845"/>
          </a:xfrm>
          <a:prstGeom prst="roundRect">
            <a:avLst>
              <a:gd name="adj" fmla="val 105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2BEFDF56-4CC0-98F1-D635-689452CBB467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Уровень текста 1…">
            <a:extLst>
              <a:ext uri="{FF2B5EF4-FFF2-40B4-BE49-F238E27FC236}">
                <a16:creationId xmlns:a16="http://schemas.microsoft.com/office/drawing/2014/main" id="{A18FE388-A1EB-13C2-7EB8-0DC1B007FC8E}"/>
              </a:ext>
            </a:extLst>
          </p:cNvPr>
          <p:cNvSpPr txBox="1">
            <a:spLocks/>
          </p:cNvSpPr>
          <p:nvPr/>
        </p:nvSpPr>
        <p:spPr>
          <a:xfrm>
            <a:off x="11311995" y="6864780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1C27EA-2EA2-8696-CFF7-976DCC18C6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" r="3875" b="3103"/>
          <a:stretch>
            <a:fillRect/>
          </a:stretch>
        </p:blipFill>
        <p:spPr>
          <a:xfrm>
            <a:off x="7460622" y="6776158"/>
            <a:ext cx="4911488" cy="3068836"/>
          </a:xfrm>
          <a:prstGeom prst="roundRect">
            <a:avLst>
              <a:gd name="adj" fmla="val 8570"/>
            </a:avLst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C2A13C0-3810-D8C9-5AC8-F3AE7B534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319" y="6543891"/>
            <a:ext cx="5164157" cy="3533371"/>
          </a:xfrm>
          <a:prstGeom prst="roundRect">
            <a:avLst>
              <a:gd name="adj" fmla="val 9350"/>
            </a:avLst>
          </a:prstGeom>
        </p:spPr>
      </p:pic>
      <p:sp>
        <p:nvSpPr>
          <p:cNvPr id="8" name="Текст 17">
            <a:extLst>
              <a:ext uri="{FF2B5EF4-FFF2-40B4-BE49-F238E27FC236}">
                <a16:creationId xmlns:a16="http://schemas.microsoft.com/office/drawing/2014/main" id="{A8E7DAD8-1788-4995-34DD-931B5A0DA9F6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сравнить вектора?</a:t>
            </a:r>
          </a:p>
        </p:txBody>
      </p:sp>
      <p:sp>
        <p:nvSpPr>
          <p:cNvPr id="18" name="Уровень текста 1…">
            <a:extLst>
              <a:ext uri="{FF2B5EF4-FFF2-40B4-BE49-F238E27FC236}">
                <a16:creationId xmlns:a16="http://schemas.microsoft.com/office/drawing/2014/main" id="{E9789987-7FCC-F9BC-3E1D-2F8EDED6CB06}"/>
              </a:ext>
            </a:extLst>
          </p:cNvPr>
          <p:cNvSpPr txBox="1">
            <a:spLocks/>
          </p:cNvSpPr>
          <p:nvPr/>
        </p:nvSpPr>
        <p:spPr>
          <a:xfrm>
            <a:off x="2043612" y="2649217"/>
            <a:ext cx="3946371" cy="1339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Вспомнить теорему Пифагора</a:t>
            </a:r>
          </a:p>
        </p:txBody>
      </p:sp>
      <p:sp>
        <p:nvSpPr>
          <p:cNvPr id="29" name="Уровень текста 1…">
            <a:extLst>
              <a:ext uri="{FF2B5EF4-FFF2-40B4-BE49-F238E27FC236}">
                <a16:creationId xmlns:a16="http://schemas.microsoft.com/office/drawing/2014/main" id="{E1115464-96D8-BBB2-2D7F-7689DF65C368}"/>
              </a:ext>
            </a:extLst>
          </p:cNvPr>
          <p:cNvSpPr txBox="1">
            <a:spLocks/>
          </p:cNvSpPr>
          <p:nvPr/>
        </p:nvSpPr>
        <p:spPr>
          <a:xfrm>
            <a:off x="8239967" y="2649217"/>
            <a:ext cx="3925529" cy="1749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Найти гипотенузу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(Евклидово расстояние)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1DA2A38-8120-D4B2-4CD5-8E288A4151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09" y="2589527"/>
            <a:ext cx="652158" cy="65215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0D40DD9-1827-DBED-CD09-C06A7CC09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882" y="2589527"/>
            <a:ext cx="652158" cy="652158"/>
          </a:xfrm>
          <a:prstGeom prst="rect">
            <a:avLst/>
          </a:prstGeom>
        </p:spPr>
      </p:pic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76ADB4B4-3618-E270-08D8-E6CCABBEAF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9416407"/>
      </p:ext>
    </p:extLst>
  </p:cSld>
  <p:clrMapOvr>
    <a:masterClrMapping/>
  </p:clrMapOvr>
  <p:transition spd="med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B17F0-B613-8E52-5C11-420A8EDB5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212CB328-F774-65D1-091A-1888A4CA94A3}"/>
              </a:ext>
            </a:extLst>
          </p:cNvPr>
          <p:cNvSpPr/>
          <p:nvPr/>
        </p:nvSpPr>
        <p:spPr>
          <a:xfrm>
            <a:off x="13094710" y="2213113"/>
            <a:ext cx="5941435" cy="8247845"/>
          </a:xfrm>
          <a:prstGeom prst="roundRect">
            <a:avLst>
              <a:gd name="adj" fmla="val 10982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73532261-3C3F-3EB1-D521-5BBF038AE69C}"/>
              </a:ext>
            </a:extLst>
          </p:cNvPr>
          <p:cNvSpPr/>
          <p:nvPr/>
        </p:nvSpPr>
        <p:spPr>
          <a:xfrm>
            <a:off x="13487344" y="6543891"/>
            <a:ext cx="5164157" cy="3533371"/>
          </a:xfrm>
          <a:prstGeom prst="roundRect">
            <a:avLst>
              <a:gd name="adj" fmla="val 9217"/>
            </a:avLst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CC2A3939-F03F-D2A9-4409-2C23A94F1FC5}"/>
              </a:ext>
            </a:extLst>
          </p:cNvPr>
          <p:cNvSpPr/>
          <p:nvPr/>
        </p:nvSpPr>
        <p:spPr>
          <a:xfrm>
            <a:off x="6906924" y="2213113"/>
            <a:ext cx="5941435" cy="8247845"/>
          </a:xfrm>
          <a:prstGeom prst="roundRect">
            <a:avLst>
              <a:gd name="adj" fmla="val 105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DA35F7AA-7DD9-F5DB-2E5A-24F0E1E76DE6}"/>
              </a:ext>
            </a:extLst>
          </p:cNvPr>
          <p:cNvSpPr/>
          <p:nvPr/>
        </p:nvSpPr>
        <p:spPr>
          <a:xfrm>
            <a:off x="7322072" y="6543891"/>
            <a:ext cx="5164157" cy="3533371"/>
          </a:xfrm>
          <a:prstGeom prst="roundRect">
            <a:avLst>
              <a:gd name="adj" fmla="val 9217"/>
            </a:avLst>
          </a:prstGeom>
          <a:solidFill>
            <a:srgbClr val="FFF9E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FABCF260-9230-48F1-6040-D3DAB9019DDC}"/>
              </a:ext>
            </a:extLst>
          </p:cNvPr>
          <p:cNvSpPr/>
          <p:nvPr/>
        </p:nvSpPr>
        <p:spPr>
          <a:xfrm>
            <a:off x="719138" y="2213113"/>
            <a:ext cx="5941435" cy="8247845"/>
          </a:xfrm>
          <a:prstGeom prst="roundRect">
            <a:avLst>
              <a:gd name="adj" fmla="val 105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18CE67D4-E841-B2B9-A296-5C3981001A12}"/>
              </a:ext>
            </a:extLst>
          </p:cNvPr>
          <p:cNvSpPr txBox="1">
            <a:spLocks/>
          </p:cNvSpPr>
          <p:nvPr/>
        </p:nvSpPr>
        <p:spPr>
          <a:xfrm>
            <a:off x="11311995" y="3469578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Уровень текста 1…">
            <a:extLst>
              <a:ext uri="{FF2B5EF4-FFF2-40B4-BE49-F238E27FC236}">
                <a16:creationId xmlns:a16="http://schemas.microsoft.com/office/drawing/2014/main" id="{66CCB21F-82AB-623E-EEC2-CFCAB5C9DE39}"/>
              </a:ext>
            </a:extLst>
          </p:cNvPr>
          <p:cNvSpPr txBox="1">
            <a:spLocks/>
          </p:cNvSpPr>
          <p:nvPr/>
        </p:nvSpPr>
        <p:spPr>
          <a:xfrm>
            <a:off x="11311995" y="6864780"/>
            <a:ext cx="6444377" cy="54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7" rIns="44997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300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087EBF-0BC0-B8F4-CCAF-F1DFF40F9C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" r="3875" b="3103"/>
          <a:stretch>
            <a:fillRect/>
          </a:stretch>
        </p:blipFill>
        <p:spPr>
          <a:xfrm>
            <a:off x="7474477" y="6776158"/>
            <a:ext cx="4911488" cy="3068836"/>
          </a:xfrm>
          <a:prstGeom prst="roundRect">
            <a:avLst>
              <a:gd name="adj" fmla="val 8570"/>
            </a:avLst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CAFC751-7B1B-2B34-D3CB-5AF489831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319" y="6543891"/>
            <a:ext cx="5164157" cy="3533371"/>
          </a:xfrm>
          <a:prstGeom prst="roundRect">
            <a:avLst>
              <a:gd name="adj" fmla="val 9350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5A4EE03-C79A-191A-0E27-583CC9DE0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3568" y="7524215"/>
            <a:ext cx="4790688" cy="1718399"/>
          </a:xfrm>
          <a:prstGeom prst="rect">
            <a:avLst/>
          </a:prstGeom>
        </p:spPr>
      </p:pic>
      <p:sp>
        <p:nvSpPr>
          <p:cNvPr id="8" name="Текст 17">
            <a:extLst>
              <a:ext uri="{FF2B5EF4-FFF2-40B4-BE49-F238E27FC236}">
                <a16:creationId xmlns:a16="http://schemas.microsoft.com/office/drawing/2014/main" id="{C3DA5C2D-9B90-6105-FCC3-7EB2714A9997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Как сравнить вектора?</a:t>
            </a:r>
          </a:p>
        </p:txBody>
      </p:sp>
      <p:sp>
        <p:nvSpPr>
          <p:cNvPr id="18" name="Уровень текста 1…">
            <a:extLst>
              <a:ext uri="{FF2B5EF4-FFF2-40B4-BE49-F238E27FC236}">
                <a16:creationId xmlns:a16="http://schemas.microsoft.com/office/drawing/2014/main" id="{8D949E18-BB08-4CF6-429C-C100374DF091}"/>
              </a:ext>
            </a:extLst>
          </p:cNvPr>
          <p:cNvSpPr txBox="1">
            <a:spLocks/>
          </p:cNvSpPr>
          <p:nvPr/>
        </p:nvSpPr>
        <p:spPr>
          <a:xfrm>
            <a:off x="2043612" y="2649217"/>
            <a:ext cx="3946371" cy="1339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Вспомнить теорему Пифагора</a:t>
            </a:r>
          </a:p>
        </p:txBody>
      </p:sp>
      <p:sp>
        <p:nvSpPr>
          <p:cNvPr id="29" name="Уровень текста 1…">
            <a:extLst>
              <a:ext uri="{FF2B5EF4-FFF2-40B4-BE49-F238E27FC236}">
                <a16:creationId xmlns:a16="http://schemas.microsoft.com/office/drawing/2014/main" id="{2B382B0F-56D2-6612-9AB6-DFF0BBBE2F28}"/>
              </a:ext>
            </a:extLst>
          </p:cNvPr>
          <p:cNvSpPr txBox="1">
            <a:spLocks/>
          </p:cNvSpPr>
          <p:nvPr/>
        </p:nvSpPr>
        <p:spPr>
          <a:xfrm>
            <a:off x="8239967" y="2649217"/>
            <a:ext cx="3925529" cy="1749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Найти гипотенузу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(Евклидово расстояние)</a:t>
            </a:r>
          </a:p>
        </p:txBody>
      </p:sp>
      <p:sp>
        <p:nvSpPr>
          <p:cNvPr id="32" name="Уровень текста 1…">
            <a:extLst>
              <a:ext uri="{FF2B5EF4-FFF2-40B4-BE49-F238E27FC236}">
                <a16:creationId xmlns:a16="http://schemas.microsoft.com/office/drawing/2014/main" id="{BFBBDC1B-97AC-A360-F8A4-F88A63C2B7E5}"/>
              </a:ext>
            </a:extLst>
          </p:cNvPr>
          <p:cNvSpPr txBox="1">
            <a:spLocks/>
          </p:cNvSpPr>
          <p:nvPr/>
        </p:nvSpPr>
        <p:spPr>
          <a:xfrm>
            <a:off x="14451171" y="2649217"/>
            <a:ext cx="3618852" cy="1749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Масштабировать на 20-мерное пространство</a:t>
            </a:r>
            <a:endParaRPr lang="en-US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9147E700-8547-3DB8-727C-9573486292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09" y="2589527"/>
            <a:ext cx="652158" cy="65215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1D538683-B378-B848-D429-39631D9D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882" y="2589527"/>
            <a:ext cx="652158" cy="652158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86AE7C1-052C-E053-F789-BB0478289E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864" y="2589527"/>
            <a:ext cx="652158" cy="652158"/>
          </a:xfrm>
          <a:prstGeom prst="rect">
            <a:avLst/>
          </a:prstGeom>
        </p:spPr>
      </p:pic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BC9F5D1C-67AC-EB73-AA3D-740676C33A0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984812"/>
      </p:ext>
    </p:extLst>
  </p:cSld>
  <p:clrMapOvr>
    <a:masterClrMapping/>
  </p:clrMapOvr>
  <p:transition spd="med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AD9041-BDA5-F11E-1ECB-26A8A8FD0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506399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56CA14C7-EEB6-6CC9-49D1-DA03DAFA504F}"/>
              </a:ext>
            </a:extLst>
          </p:cNvPr>
          <p:cNvSpPr txBox="1">
            <a:spLocks/>
          </p:cNvSpPr>
          <p:nvPr/>
        </p:nvSpPr>
        <p:spPr>
          <a:xfrm>
            <a:off x="1699141" y="2592281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Два аудио: А и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B</a:t>
            </a:r>
            <a:endParaRPr lang="ru-RU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A9B002C9-0B8A-1D07-1AA2-EE4D69D0F2F5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Рассмотрим на примере</a:t>
            </a:r>
          </a:p>
        </p:txBody>
      </p:sp>
      <p:sp>
        <p:nvSpPr>
          <p:cNvPr id="12" name="Номер слайда">
            <a:extLst>
              <a:ext uri="{FF2B5EF4-FFF2-40B4-BE49-F238E27FC236}">
                <a16:creationId xmlns:a16="http://schemas.microsoft.com/office/drawing/2014/main" id="{22EDE6EF-E176-48FE-5FAA-5034D4E6FCD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777549"/>
      </p:ext>
    </p:extLst>
  </p:cSld>
  <p:clrMapOvr>
    <a:masterClrMapping/>
  </p:clrMapOvr>
  <p:transition spd="med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AD9041-BDA5-F11E-1ECB-26A8A8FD0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506399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56CA14C7-EEB6-6CC9-49D1-DA03DAFA504F}"/>
              </a:ext>
            </a:extLst>
          </p:cNvPr>
          <p:cNvSpPr txBox="1">
            <a:spLocks/>
          </p:cNvSpPr>
          <p:nvPr/>
        </p:nvSpPr>
        <p:spPr>
          <a:xfrm>
            <a:off x="1699141" y="2592281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Два аудио: А и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B</a:t>
            </a:r>
            <a:endParaRPr lang="ru-RU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094FF513-FA7B-9C79-84C2-03DBFD8F7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3482821"/>
            <a:ext cx="652158" cy="652158"/>
          </a:xfrm>
          <a:prstGeom prst="rect">
            <a:avLst/>
          </a:prstGeom>
        </p:spPr>
      </p:pic>
      <p:sp>
        <p:nvSpPr>
          <p:cNvPr id="9" name="Уровень текста 1…">
            <a:extLst>
              <a:ext uri="{FF2B5EF4-FFF2-40B4-BE49-F238E27FC236}">
                <a16:creationId xmlns:a16="http://schemas.microsoft.com/office/drawing/2014/main" id="{3CA9D294-AD18-46AD-0BD5-340FE698E6F5}"/>
              </a:ext>
            </a:extLst>
          </p:cNvPr>
          <p:cNvSpPr txBox="1">
            <a:spLocks/>
          </p:cNvSpPr>
          <p:nvPr/>
        </p:nvSpPr>
        <p:spPr>
          <a:xfrm>
            <a:off x="1699141" y="3568703"/>
            <a:ext cx="15055893" cy="50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3956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А — 30 мс,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B — 30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мс.</a:t>
            </a: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A9B002C9-0B8A-1D07-1AA2-EE4D69D0F2F5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Рассмотрим на примере</a:t>
            </a:r>
          </a:p>
        </p:txBody>
      </p:sp>
      <p:sp>
        <p:nvSpPr>
          <p:cNvPr id="12" name="Номер слайда">
            <a:extLst>
              <a:ext uri="{FF2B5EF4-FFF2-40B4-BE49-F238E27FC236}">
                <a16:creationId xmlns:a16="http://schemas.microsoft.com/office/drawing/2014/main" id="{22EDE6EF-E176-48FE-5FAA-5034D4E6FCD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871892"/>
      </p:ext>
    </p:extLst>
  </p:cSld>
  <p:clrMapOvr>
    <a:masterClrMapping/>
  </p:clrMapOvr>
  <p:transition spd="med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4AFF8CB-2571-855C-AABC-F24EE00951DB}"/>
              </a:ext>
            </a:extLst>
          </p:cNvPr>
          <p:cNvSpPr/>
          <p:nvPr/>
        </p:nvSpPr>
        <p:spPr>
          <a:xfrm>
            <a:off x="719138" y="3311236"/>
            <a:ext cx="18326100" cy="7129752"/>
          </a:xfrm>
          <a:prstGeom prst="roundRect">
            <a:avLst>
              <a:gd name="adj" fmla="val 865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673186ED-BA4F-4B55-663C-3698B819792B}"/>
              </a:ext>
            </a:extLst>
          </p:cNvPr>
          <p:cNvSpPr txBox="1">
            <a:spLocks/>
          </p:cNvSpPr>
          <p:nvPr/>
        </p:nvSpPr>
        <p:spPr>
          <a:xfrm>
            <a:off x="719138" y="2330260"/>
            <a:ext cx="12519784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Кол-во окон × кол-во </a:t>
            </a:r>
            <a:r>
              <a:rPr lang="en-US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mfcc</a:t>
            </a:r>
            <a:endParaRPr lang="ru-RU" sz="36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p:sp>
        <p:nvSpPr>
          <p:cNvPr id="4" name="Текст 17">
            <a:extLst>
              <a:ext uri="{FF2B5EF4-FFF2-40B4-BE49-F238E27FC236}">
                <a16:creationId xmlns:a16="http://schemas.microsoft.com/office/drawing/2014/main" id="{638DDE71-9034-5B2F-1F1A-4B6020A50FC5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Построить матрицу векторов</a:t>
            </a:r>
          </a:p>
        </p:txBody>
      </p:sp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38C90A01-3DBC-5129-6A6B-DA69396BE3A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145</a:t>
            </a:fld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Рисунок 6">
                <a:extLst>
                  <a:ext uri="{FF2B5EF4-FFF2-40B4-BE49-F238E27FC236}">
                    <a16:creationId xmlns:a16="http://schemas.microsoft.com/office/drawing/2014/main" id="{703135B8-D137-A516-E59A-9C59128EBB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3885" y="3643997"/>
                <a:ext cx="15250331" cy="624392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Аудио </m:t>
                      </m:r>
                      <m:r>
                        <m:rPr>
                          <m:sty m:val="p"/>
                        </m:rP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A</m:t>
                      </m:r>
                      <m:r>
                        <a:rPr lang="ru-RU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ru-RU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[0−20 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/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/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ru-RU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400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/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1, 2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/>
                      </m:f>
                    </m:oMath>
                  </m:oMathPara>
                </a14:m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:pPr/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:pPr/>
                <a:endParaRPr lang="en-US" sz="4000" dirty="0">
                  <a:latin typeface="Tinkoff Sans" panose="02000506050000020004" pitchFamily="2" charset="77"/>
                  <a:ea typeface="Tinkoff Sans" panose="02000506050000020004" pitchFamily="2" charset="77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7" name="Рисунок 6">
                <a:extLst>
                  <a:ext uri="{FF2B5EF4-FFF2-40B4-BE49-F238E27FC236}">
                    <a16:creationId xmlns:a16="http://schemas.microsoft.com/office/drawing/2014/main" id="{703135B8-D137-A516-E59A-9C59128EB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885" y="3643997"/>
                <a:ext cx="15250331" cy="62439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581A63A-7F3C-C8FE-590A-CD494B3A3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7116" y="3461838"/>
            <a:ext cx="1104900" cy="596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E58DB-3D15-B874-0F73-B7A8FE357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0663" y="3461838"/>
            <a:ext cx="10922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13564"/>
      </p:ext>
    </p:extLst>
  </p:cSld>
  <p:clrMapOvr>
    <a:masterClrMapping/>
  </p:clrMapOvr>
  <p:transition spd="med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4AFF8CB-2571-855C-AABC-F24EE00951DB}"/>
              </a:ext>
            </a:extLst>
          </p:cNvPr>
          <p:cNvSpPr/>
          <p:nvPr/>
        </p:nvSpPr>
        <p:spPr>
          <a:xfrm>
            <a:off x="719138" y="3311236"/>
            <a:ext cx="18326100" cy="7129752"/>
          </a:xfrm>
          <a:prstGeom prst="roundRect">
            <a:avLst>
              <a:gd name="adj" fmla="val 865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673186ED-BA4F-4B55-663C-3698B819792B}"/>
              </a:ext>
            </a:extLst>
          </p:cNvPr>
          <p:cNvSpPr txBox="1">
            <a:spLocks/>
          </p:cNvSpPr>
          <p:nvPr/>
        </p:nvSpPr>
        <p:spPr>
          <a:xfrm>
            <a:off x="719138" y="2330260"/>
            <a:ext cx="12519784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Кол-во окон × кол-во </a:t>
            </a:r>
            <a:r>
              <a:rPr lang="en-US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mfcc</a:t>
            </a:r>
            <a:endParaRPr lang="ru-RU" sz="36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p:sp>
        <p:nvSpPr>
          <p:cNvPr id="4" name="Текст 17">
            <a:extLst>
              <a:ext uri="{FF2B5EF4-FFF2-40B4-BE49-F238E27FC236}">
                <a16:creationId xmlns:a16="http://schemas.microsoft.com/office/drawing/2014/main" id="{638DDE71-9034-5B2F-1F1A-4B6020A50FC5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Построить матрицу векторов</a:t>
            </a:r>
          </a:p>
        </p:txBody>
      </p:sp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38C90A01-3DBC-5129-6A6B-DA69396BE3A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146</a:t>
            </a:fld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Рисунок 6">
                <a:extLst>
                  <a:ext uri="{FF2B5EF4-FFF2-40B4-BE49-F238E27FC236}">
                    <a16:creationId xmlns:a16="http://schemas.microsoft.com/office/drawing/2014/main" id="{703135B8-D137-A516-E59A-9C59128EBB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3885" y="3643997"/>
                <a:ext cx="15250331" cy="624392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Аудио </m:t>
                      </m:r>
                      <m:r>
                        <m:rPr>
                          <m:sty m:val="p"/>
                        </m:rP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A</m:t>
                      </m:r>
                      <m:r>
                        <a:rPr lang="ru-RU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ru-RU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[0−20 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10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−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3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0 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ru-RU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400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ru-RU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400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1, 2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4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[3,4]</m:t>
                          </m:r>
                        </m:den>
                      </m:f>
                    </m:oMath>
                  </m:oMathPara>
                </a14:m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:pPr/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:pPr/>
                <a:endParaRPr lang="en-US" sz="4000" dirty="0">
                  <a:latin typeface="Tinkoff Sans" panose="02000506050000020004" pitchFamily="2" charset="77"/>
                  <a:ea typeface="Tinkoff Sans" panose="02000506050000020004" pitchFamily="2" charset="77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7" name="Рисунок 6">
                <a:extLst>
                  <a:ext uri="{FF2B5EF4-FFF2-40B4-BE49-F238E27FC236}">
                    <a16:creationId xmlns:a16="http://schemas.microsoft.com/office/drawing/2014/main" id="{703135B8-D137-A516-E59A-9C59128EB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885" y="3643997"/>
                <a:ext cx="15250331" cy="62439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581A63A-7F3C-C8FE-590A-CD494B3A3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7116" y="3461838"/>
            <a:ext cx="1104900" cy="596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E58DB-3D15-B874-0F73-B7A8FE357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0663" y="3461838"/>
            <a:ext cx="10922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67641"/>
      </p:ext>
    </p:extLst>
  </p:cSld>
  <p:clrMapOvr>
    <a:masterClrMapping/>
  </p:clrMapOvr>
  <p:transition spd="med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4AFF8CB-2571-855C-AABC-F24EE00951DB}"/>
              </a:ext>
            </a:extLst>
          </p:cNvPr>
          <p:cNvSpPr/>
          <p:nvPr/>
        </p:nvSpPr>
        <p:spPr>
          <a:xfrm>
            <a:off x="719138" y="3311236"/>
            <a:ext cx="18326100" cy="7129752"/>
          </a:xfrm>
          <a:prstGeom prst="roundRect">
            <a:avLst>
              <a:gd name="adj" fmla="val 865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673186ED-BA4F-4B55-663C-3698B819792B}"/>
              </a:ext>
            </a:extLst>
          </p:cNvPr>
          <p:cNvSpPr txBox="1">
            <a:spLocks/>
          </p:cNvSpPr>
          <p:nvPr/>
        </p:nvSpPr>
        <p:spPr>
          <a:xfrm>
            <a:off x="719138" y="2330260"/>
            <a:ext cx="12519784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Кол-во окон × кол-во </a:t>
            </a:r>
            <a:r>
              <a:rPr lang="en-US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mfcc</a:t>
            </a:r>
            <a:endParaRPr lang="ru-RU" sz="36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p:sp>
        <p:nvSpPr>
          <p:cNvPr id="4" name="Текст 17">
            <a:extLst>
              <a:ext uri="{FF2B5EF4-FFF2-40B4-BE49-F238E27FC236}">
                <a16:creationId xmlns:a16="http://schemas.microsoft.com/office/drawing/2014/main" id="{638DDE71-9034-5B2F-1F1A-4B6020A50FC5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Построить матрицу векторов</a:t>
            </a:r>
          </a:p>
        </p:txBody>
      </p:sp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38C90A01-3DBC-5129-6A6B-DA69396BE3A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147</a:t>
            </a:fld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Рисунок 6">
                <a:extLst>
                  <a:ext uri="{FF2B5EF4-FFF2-40B4-BE49-F238E27FC236}">
                    <a16:creationId xmlns:a16="http://schemas.microsoft.com/office/drawing/2014/main" id="{703135B8-D137-A516-E59A-9C59128EBB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3885" y="3643997"/>
                <a:ext cx="15250331" cy="624392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Аудио </m:t>
                      </m:r>
                      <m:r>
                        <m:rPr>
                          <m:sty m:val="p"/>
                        </m:rP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A</m:t>
                      </m:r>
                      <m:r>
                        <a:rPr lang="ru-RU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ru-RU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[0−20 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10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−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3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0 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ru-RU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400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ru-RU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400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1, 2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4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[3,4]</m:t>
                          </m:r>
                        </m:den>
                      </m:f>
                    </m:oMath>
                  </m:oMathPara>
                </a14:m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:pPr/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:pPr/>
                <a:endParaRPr lang="en-US" sz="4000" dirty="0">
                  <a:latin typeface="Tinkoff Sans" panose="02000506050000020004" pitchFamily="2" charset="77"/>
                  <a:ea typeface="Tinkoff Sans" panose="02000506050000020004" pitchFamily="2" charset="77"/>
                  <a:cs typeface="MesloLGS NF" panose="020B0609030804020204" pitchFamily="49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Аудио </m:t>
                      </m:r>
                      <m:r>
                        <m:rPr>
                          <m:sty m:val="p"/>
                        </m:rPr>
                        <a:rPr lang="en-US" sz="40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B</m:t>
                      </m:r>
                      <m:r>
                        <a:rPr lang="ru-RU" sz="4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 </m:t>
                      </m:r>
                      <m:f>
                        <m:fPr>
                          <m:ctrl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="0" i="0" baseline="-2500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ru-RU" sz="4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0−20 </m:t>
                          </m:r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/>
                      </m:f>
                      <m:r>
                        <a:rPr lang="ru-RU" sz="40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4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/>
                      </m:f>
                      <m:r>
                        <a:rPr lang="en-US" sz="4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ru-RU" sz="4000" b="0" i="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4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/>
                      </m:f>
                      <m:r>
                        <a:rPr lang="en-US" sz="4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, 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/>
                      </m:f>
                    </m:oMath>
                  </m:oMathPara>
                </a14:m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</p:txBody>
          </p:sp>
        </mc:Choice>
        <mc:Fallback>
          <p:sp>
            <p:nvSpPr>
              <p:cNvPr id="7" name="Рисунок 6">
                <a:extLst>
                  <a:ext uri="{FF2B5EF4-FFF2-40B4-BE49-F238E27FC236}">
                    <a16:creationId xmlns:a16="http://schemas.microsoft.com/office/drawing/2014/main" id="{703135B8-D137-A516-E59A-9C59128EB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885" y="3643997"/>
                <a:ext cx="15250331" cy="62439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581A63A-7F3C-C8FE-590A-CD494B3A3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7116" y="3461838"/>
            <a:ext cx="1104900" cy="596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E58DB-3D15-B874-0F73-B7A8FE357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0663" y="3461838"/>
            <a:ext cx="1092200" cy="596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0B0FE4-6B00-83E5-C751-0F63B9793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7116" y="6504487"/>
            <a:ext cx="1104900" cy="596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D314C0-54FB-99DE-D3FF-AD2CD0E14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0663" y="6504487"/>
            <a:ext cx="10922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483"/>
      </p:ext>
    </p:extLst>
  </p:cSld>
  <p:clrMapOvr>
    <a:masterClrMapping/>
  </p:clrMapOvr>
  <p:transition spd="med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4AFF8CB-2571-855C-AABC-F24EE00951DB}"/>
              </a:ext>
            </a:extLst>
          </p:cNvPr>
          <p:cNvSpPr/>
          <p:nvPr/>
        </p:nvSpPr>
        <p:spPr>
          <a:xfrm>
            <a:off x="719138" y="3311236"/>
            <a:ext cx="18326100" cy="7129752"/>
          </a:xfrm>
          <a:prstGeom prst="roundRect">
            <a:avLst>
              <a:gd name="adj" fmla="val 865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673186ED-BA4F-4B55-663C-3698B819792B}"/>
              </a:ext>
            </a:extLst>
          </p:cNvPr>
          <p:cNvSpPr txBox="1">
            <a:spLocks/>
          </p:cNvSpPr>
          <p:nvPr/>
        </p:nvSpPr>
        <p:spPr>
          <a:xfrm>
            <a:off x="719138" y="2330260"/>
            <a:ext cx="12519784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2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" panose="02000506050000020004" pitchFamily="2" charset="0"/>
              </a:rPr>
              <a:t>Кол-во окон × кол-во </a:t>
            </a:r>
            <a:r>
              <a:rPr lang="en-US" sz="3600" dirty="0" err="1">
                <a:solidFill>
                  <a:schemeClr val="tx1"/>
                </a:solidFill>
                <a:latin typeface="Tinkoff Sans" panose="02000506050000020004" pitchFamily="2" charset="0"/>
              </a:rPr>
              <a:t>mfcc</a:t>
            </a:r>
            <a:endParaRPr lang="ru-RU" sz="36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p:sp>
        <p:nvSpPr>
          <p:cNvPr id="4" name="Текст 17">
            <a:extLst>
              <a:ext uri="{FF2B5EF4-FFF2-40B4-BE49-F238E27FC236}">
                <a16:creationId xmlns:a16="http://schemas.microsoft.com/office/drawing/2014/main" id="{638DDE71-9034-5B2F-1F1A-4B6020A50FC5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07890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Построить матрицу векторов</a:t>
            </a:r>
          </a:p>
        </p:txBody>
      </p:sp>
      <p:sp>
        <p:nvSpPr>
          <p:cNvPr id="9" name="Номер слайда">
            <a:extLst>
              <a:ext uri="{FF2B5EF4-FFF2-40B4-BE49-F238E27FC236}">
                <a16:creationId xmlns:a16="http://schemas.microsoft.com/office/drawing/2014/main" id="{38C90A01-3DBC-5129-6A6B-DA69396BE3A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148</a:t>
            </a:fld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Рисунок 6">
                <a:extLst>
                  <a:ext uri="{FF2B5EF4-FFF2-40B4-BE49-F238E27FC236}">
                    <a16:creationId xmlns:a16="http://schemas.microsoft.com/office/drawing/2014/main" id="{703135B8-D137-A516-E59A-9C59128EBB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3885" y="3643997"/>
                <a:ext cx="15250331" cy="624392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Аудио </m:t>
                      </m:r>
                      <m:r>
                        <m:rPr>
                          <m:sty m:val="p"/>
                        </m:rP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A</m:t>
                      </m:r>
                      <m:r>
                        <a:rPr lang="ru-RU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ru-RU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[0−20 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10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−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3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0 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400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ru-RU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400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ru-RU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400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400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1, 2</m:t>
                          </m:r>
                          <m: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4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[3,4]</m:t>
                          </m:r>
                        </m:den>
                      </m:f>
                    </m:oMath>
                  </m:oMathPara>
                </a14:m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:pPr/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:pPr/>
                <a:endParaRPr lang="en-US" sz="4000" dirty="0">
                  <a:latin typeface="Tinkoff Sans" panose="02000506050000020004" pitchFamily="2" charset="77"/>
                  <a:ea typeface="Tinkoff Sans" panose="02000506050000020004" pitchFamily="2" charset="77"/>
                  <a:cs typeface="MesloLGS NF" panose="020B0609030804020204" pitchFamily="49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Аудио </m:t>
                      </m:r>
                      <m:r>
                        <m:rPr>
                          <m:sty m:val="p"/>
                        </m:rPr>
                        <a:rPr lang="en-US" sz="40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B</m:t>
                      </m:r>
                      <m:r>
                        <a:rPr lang="ru-RU" sz="4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 </m:t>
                      </m:r>
                      <m:f>
                        <m:fPr>
                          <m:ctrl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="0" i="0" baseline="-2500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ru-RU" sz="4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0−20 </m:t>
                          </m:r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окно</m:t>
                          </m:r>
                          <m:r>
                            <m:rPr>
                              <m:sty m:val="p"/>
                            </m:rPr>
                            <a:rPr lang="en-US" sz="4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4000" b="0" i="0" baseline="-2500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10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−</m:t>
                          </m:r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3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0 </m:t>
                          </m:r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мс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ru-RU" sz="40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4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4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4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ru-RU" sz="4000" b="0" i="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4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4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ru-RU" sz="4000" b="0" i="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4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4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4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4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4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4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, </m:t>
                          </m:r>
                          <m:r>
                            <a:rPr lang="en-US" sz="4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4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4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4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5</m:t>
                          </m:r>
                          <m:r>
                            <a:rPr lang="en-US" sz="4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,</m:t>
                          </m:r>
                          <m:r>
                            <a:rPr lang="en-US" sz="4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6</m:t>
                          </m:r>
                          <m:r>
                            <a:rPr lang="en-US" sz="4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4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</p:txBody>
          </p:sp>
        </mc:Choice>
        <mc:Fallback>
          <p:sp>
            <p:nvSpPr>
              <p:cNvPr id="7" name="Рисунок 6">
                <a:extLst>
                  <a:ext uri="{FF2B5EF4-FFF2-40B4-BE49-F238E27FC236}">
                    <a16:creationId xmlns:a16="http://schemas.microsoft.com/office/drawing/2014/main" id="{703135B8-D137-A516-E59A-9C59128EB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885" y="3643997"/>
                <a:ext cx="15250331" cy="62439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581A63A-7F3C-C8FE-590A-CD494B3A3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7116" y="3461838"/>
            <a:ext cx="1104900" cy="596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E58DB-3D15-B874-0F73-B7A8FE357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0663" y="3461838"/>
            <a:ext cx="1092200" cy="596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0B0FE4-6B00-83E5-C751-0F63B9793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7116" y="6504487"/>
            <a:ext cx="1104900" cy="596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D314C0-54FB-99DE-D3FF-AD2CD0E14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0663" y="6504487"/>
            <a:ext cx="10922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18751"/>
      </p:ext>
    </p:extLst>
  </p:cSld>
  <p:clrMapOvr>
    <a:masterClrMapping/>
  </p:clrMapOvr>
  <p:transition spd="med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7">
            <a:extLst>
              <a:ext uri="{FF2B5EF4-FFF2-40B4-BE49-F238E27FC236}">
                <a16:creationId xmlns:a16="http://schemas.microsoft.com/office/drawing/2014/main" id="{A50CEACC-8053-452B-7C39-39DDD4136D5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206941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Вычислить «отклонения» между всеми векторами</a:t>
            </a:r>
          </a:p>
        </p:txBody>
      </p:sp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08AD576A-8A59-3855-2E1E-7A153A446D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5913247"/>
      </p:ext>
    </p:extLst>
  </p:cSld>
  <p:clrMapOvr>
    <a:masterClrMapping/>
  </p:clrMapOvr>
  <p:transition spd="med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11">
            <a:extLst>
              <a:ext uri="{FF2B5EF4-FFF2-40B4-BE49-F238E27FC236}">
                <a16:creationId xmlns:a16="http://schemas.microsoft.com/office/drawing/2014/main" id="{BFC7BB04-7EC9-CD40-F7B9-FBB4F8A864E8}"/>
              </a:ext>
            </a:extLst>
          </p:cNvPr>
          <p:cNvSpPr/>
          <p:nvPr/>
        </p:nvSpPr>
        <p:spPr>
          <a:xfrm>
            <a:off x="719138" y="1768186"/>
            <a:ext cx="1036215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Рисунок 6">
                <a:extLst>
                  <a:ext uri="{FF2B5EF4-FFF2-40B4-BE49-F238E27FC236}">
                    <a16:creationId xmlns:a16="http://schemas.microsoft.com/office/drawing/2014/main" id="{254FF237-C8BD-8E6A-B370-E1FF24F273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𝑑</m:t>
                      </m:r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baseline="-25000" dirty="0"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31" name="Рисунок 6">
                <a:extLst>
                  <a:ext uri="{FF2B5EF4-FFF2-40B4-BE49-F238E27FC236}">
                    <a16:creationId xmlns:a16="http://schemas.microsoft.com/office/drawing/2014/main" id="{254FF237-C8BD-8E6A-B370-E1FF24F27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blipFill>
                <a:blip r:embed="rId3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Текст 17">
            <a:extLst>
              <a:ext uri="{FF2B5EF4-FFF2-40B4-BE49-F238E27FC236}">
                <a16:creationId xmlns:a16="http://schemas.microsoft.com/office/drawing/2014/main" id="{A50CEACC-8053-452B-7C39-39DDD4136D5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206941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Вычислить «отклонения» между всеми векторами</a:t>
            </a:r>
          </a:p>
        </p:txBody>
      </p:sp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08AD576A-8A59-3855-2E1E-7A153A446D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9212819"/>
      </p:ext>
    </p:extLst>
  </p:cSld>
  <p:clrMapOvr>
    <a:masterClrMapping/>
  </p:clrMapOvr>
  <p:transition spd="med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7">
            <a:extLst>
              <a:ext uri="{FF2B5EF4-FFF2-40B4-BE49-F238E27FC236}">
                <a16:creationId xmlns:a16="http://schemas.microsoft.com/office/drawing/2014/main" id="{A50CEACC-8053-452B-7C39-39DDD4136D5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206941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Вычислить «отклонения» между всеми векторами</a:t>
            </a:r>
          </a:p>
        </p:txBody>
      </p:sp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08AD576A-8A59-3855-2E1E-7A153A446D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151</a:t>
            </a:fld>
            <a:endParaRPr lang="ru-RU" dirty="0"/>
          </a:p>
        </p:txBody>
      </p:sp>
      <p:sp>
        <p:nvSpPr>
          <p:cNvPr id="2" name="Скругленный прямоугольник 11">
            <a:extLst>
              <a:ext uri="{FF2B5EF4-FFF2-40B4-BE49-F238E27FC236}">
                <a16:creationId xmlns:a16="http://schemas.microsoft.com/office/drawing/2014/main" id="{52B5B480-DC6C-98FE-0B4E-5FA193B5A09D}"/>
              </a:ext>
            </a:extLst>
          </p:cNvPr>
          <p:cNvSpPr/>
          <p:nvPr/>
        </p:nvSpPr>
        <p:spPr>
          <a:xfrm>
            <a:off x="719138" y="1768186"/>
            <a:ext cx="1036215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Рисунок 6">
                <a:extLst>
                  <a:ext uri="{FF2B5EF4-FFF2-40B4-BE49-F238E27FC236}">
                    <a16:creationId xmlns:a16="http://schemas.microsoft.com/office/drawing/2014/main" id="{4B3E6CA1-A726-DDD3-BE4C-BF42C20C83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𝑑</m:t>
                      </m:r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baseline="-25000" dirty="0"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4" name="Рисунок 6">
                <a:extLst>
                  <a:ext uri="{FF2B5EF4-FFF2-40B4-BE49-F238E27FC236}">
                    <a16:creationId xmlns:a16="http://schemas.microsoft.com/office/drawing/2014/main" id="{4B3E6CA1-A726-DDD3-BE4C-BF42C20C8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blipFill>
                <a:blip r:embed="rId3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Скругленный прямоугольник 24">
            <a:extLst>
              <a:ext uri="{FF2B5EF4-FFF2-40B4-BE49-F238E27FC236}">
                <a16:creationId xmlns:a16="http://schemas.microsoft.com/office/drawing/2014/main" id="{7C0A589E-DA0C-4FE8-923D-D2E053F5DFCD}"/>
              </a:ext>
            </a:extLst>
          </p:cNvPr>
          <p:cNvSpPr/>
          <p:nvPr/>
        </p:nvSpPr>
        <p:spPr>
          <a:xfrm>
            <a:off x="4521766" y="3245177"/>
            <a:ext cx="1606318" cy="551674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2348766625"/>
      </p:ext>
    </p:extLst>
  </p:cSld>
  <p:clrMapOvr>
    <a:masterClrMapping/>
  </p:clrMapOvr>
  <p:transition spd="med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6EFBF949-0BD4-731F-0726-2F1932D1DA25}"/>
              </a:ext>
            </a:extLst>
          </p:cNvPr>
          <p:cNvSpPr/>
          <p:nvPr/>
        </p:nvSpPr>
        <p:spPr>
          <a:xfrm>
            <a:off x="1050340" y="5103353"/>
            <a:ext cx="900000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50CEACC-8053-452B-7C39-39DDD4136D5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206941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Вычислить «отклонения» между всеми векторами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1, 2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[3,4]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, 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5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,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6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</p:txBody>
          </p:sp>
        </mc:Choice>
        <mc:Fallback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blipFill>
                <a:blip r:embed="rId3"/>
                <a:stretch>
                  <a:fillRect b="-19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08AD576A-8A59-3855-2E1E-7A153A446D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152</a:t>
            </a:fld>
            <a:endParaRPr lang="ru-RU" dirty="0"/>
          </a:p>
        </p:txBody>
      </p:sp>
      <p:sp>
        <p:nvSpPr>
          <p:cNvPr id="2" name="Скругленный прямоугольник 11">
            <a:extLst>
              <a:ext uri="{FF2B5EF4-FFF2-40B4-BE49-F238E27FC236}">
                <a16:creationId xmlns:a16="http://schemas.microsoft.com/office/drawing/2014/main" id="{EF30C3FE-D654-8522-825A-FA12356FDB3B}"/>
              </a:ext>
            </a:extLst>
          </p:cNvPr>
          <p:cNvSpPr/>
          <p:nvPr/>
        </p:nvSpPr>
        <p:spPr>
          <a:xfrm>
            <a:off x="719138" y="1768186"/>
            <a:ext cx="1036215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Рисунок 6">
                <a:extLst>
                  <a:ext uri="{FF2B5EF4-FFF2-40B4-BE49-F238E27FC236}">
                    <a16:creationId xmlns:a16="http://schemas.microsoft.com/office/drawing/2014/main" id="{9728C8D7-9C6E-533C-0E91-3ACF5C10A5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𝑑</m:t>
                      </m:r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baseline="-25000" dirty="0"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4" name="Рисунок 6">
                <a:extLst>
                  <a:ext uri="{FF2B5EF4-FFF2-40B4-BE49-F238E27FC236}">
                    <a16:creationId xmlns:a16="http://schemas.microsoft.com/office/drawing/2014/main" id="{9728C8D7-9C6E-533C-0E91-3ACF5C10A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blipFill>
                <a:blip r:embed="rId4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Скругленный прямоугольник 24">
            <a:extLst>
              <a:ext uri="{FF2B5EF4-FFF2-40B4-BE49-F238E27FC236}">
                <a16:creationId xmlns:a16="http://schemas.microsoft.com/office/drawing/2014/main" id="{26BBBB24-10F4-31C0-3BC3-16A75B007CBD}"/>
              </a:ext>
            </a:extLst>
          </p:cNvPr>
          <p:cNvSpPr/>
          <p:nvPr/>
        </p:nvSpPr>
        <p:spPr>
          <a:xfrm>
            <a:off x="4521766" y="3245177"/>
            <a:ext cx="1606318" cy="551674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164628843"/>
      </p:ext>
    </p:extLst>
  </p:cSld>
  <p:clrMapOvr>
    <a:masterClrMapping/>
  </p:clrMapOvr>
  <p:transition spd="med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6EFBF949-0BD4-731F-0726-2F1932D1DA25}"/>
              </a:ext>
            </a:extLst>
          </p:cNvPr>
          <p:cNvSpPr/>
          <p:nvPr/>
        </p:nvSpPr>
        <p:spPr>
          <a:xfrm>
            <a:off x="1050340" y="5103353"/>
            <a:ext cx="900000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50CEACC-8053-452B-7C39-39DDD4136D5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206941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Вычислить «отклонения» между всеми векторами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1, 2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[3,4]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, 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5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,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6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</p:txBody>
          </p:sp>
        </mc:Choice>
        <mc:Fallback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blipFill>
                <a:blip r:embed="rId3"/>
                <a:stretch>
                  <a:fillRect b="-19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08AD576A-8A59-3855-2E1E-7A153A446D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153</a:t>
            </a:fld>
            <a:endParaRPr lang="ru-RU" dirty="0"/>
          </a:p>
        </p:txBody>
      </p:sp>
      <p:sp>
        <p:nvSpPr>
          <p:cNvPr id="4" name="Скругленный прямоугольник 24">
            <a:extLst>
              <a:ext uri="{FF2B5EF4-FFF2-40B4-BE49-F238E27FC236}">
                <a16:creationId xmlns:a16="http://schemas.microsoft.com/office/drawing/2014/main" id="{D11D8731-F4E2-723B-967C-E68D7609112A}"/>
              </a:ext>
            </a:extLst>
          </p:cNvPr>
          <p:cNvSpPr/>
          <p:nvPr/>
        </p:nvSpPr>
        <p:spPr>
          <a:xfrm>
            <a:off x="1795076" y="6037997"/>
            <a:ext cx="4926565" cy="491140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Скругленный прямоугольник 11">
            <a:extLst>
              <a:ext uri="{FF2B5EF4-FFF2-40B4-BE49-F238E27FC236}">
                <a16:creationId xmlns:a16="http://schemas.microsoft.com/office/drawing/2014/main" id="{E61B57A2-DD66-8CF3-E0DA-B6A3247C928F}"/>
              </a:ext>
            </a:extLst>
          </p:cNvPr>
          <p:cNvSpPr/>
          <p:nvPr/>
        </p:nvSpPr>
        <p:spPr>
          <a:xfrm>
            <a:off x="719138" y="1768186"/>
            <a:ext cx="1036215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Рисунок 6">
                <a:extLst>
                  <a:ext uri="{FF2B5EF4-FFF2-40B4-BE49-F238E27FC236}">
                    <a16:creationId xmlns:a16="http://schemas.microsoft.com/office/drawing/2014/main" id="{76FED285-4D05-B470-6BDB-20420A84D4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𝑑</m:t>
                      </m:r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baseline="-25000" dirty="0"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12" name="Рисунок 6">
                <a:extLst>
                  <a:ext uri="{FF2B5EF4-FFF2-40B4-BE49-F238E27FC236}">
                    <a16:creationId xmlns:a16="http://schemas.microsoft.com/office/drawing/2014/main" id="{76FED285-4D05-B470-6BDB-20420A84D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blipFill>
                <a:blip r:embed="rId4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Скругленный прямоугольник 24">
            <a:extLst>
              <a:ext uri="{FF2B5EF4-FFF2-40B4-BE49-F238E27FC236}">
                <a16:creationId xmlns:a16="http://schemas.microsoft.com/office/drawing/2014/main" id="{6489DE94-7364-6D45-895A-05B5D957CB36}"/>
              </a:ext>
            </a:extLst>
          </p:cNvPr>
          <p:cNvSpPr/>
          <p:nvPr/>
        </p:nvSpPr>
        <p:spPr>
          <a:xfrm>
            <a:off x="4521766" y="3245177"/>
            <a:ext cx="1606318" cy="551674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1027420911"/>
      </p:ext>
    </p:extLst>
  </p:cSld>
  <p:clrMapOvr>
    <a:masterClrMapping/>
  </p:clrMapOvr>
  <p:transition spd="med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6EFBF949-0BD4-731F-0726-2F1932D1DA25}"/>
              </a:ext>
            </a:extLst>
          </p:cNvPr>
          <p:cNvSpPr/>
          <p:nvPr/>
        </p:nvSpPr>
        <p:spPr>
          <a:xfrm>
            <a:off x="1050340" y="5103353"/>
            <a:ext cx="900000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50CEACC-8053-452B-7C39-39DDD4136D5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206941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Вычислить «отклонения» между всеми векторами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1, 2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[3,4]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, 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5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,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6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</p:txBody>
          </p:sp>
        </mc:Choice>
        <mc:Fallback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blipFill>
                <a:blip r:embed="rId3"/>
                <a:stretch>
                  <a:fillRect b="-19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08AD576A-8A59-3855-2E1E-7A153A446D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154</a:t>
            </a:fld>
            <a:endParaRPr lang="ru-RU" dirty="0"/>
          </a:p>
        </p:txBody>
      </p:sp>
      <p:sp>
        <p:nvSpPr>
          <p:cNvPr id="4" name="Скругленный прямоугольник 24">
            <a:extLst>
              <a:ext uri="{FF2B5EF4-FFF2-40B4-BE49-F238E27FC236}">
                <a16:creationId xmlns:a16="http://schemas.microsoft.com/office/drawing/2014/main" id="{D11D8731-F4E2-723B-967C-E68D7609112A}"/>
              </a:ext>
            </a:extLst>
          </p:cNvPr>
          <p:cNvSpPr/>
          <p:nvPr/>
        </p:nvSpPr>
        <p:spPr>
          <a:xfrm>
            <a:off x="1795076" y="6037997"/>
            <a:ext cx="4926565" cy="491140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5EEF14-DABB-C409-A509-F8A033705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158" y="6529137"/>
            <a:ext cx="4978400" cy="546100"/>
          </a:xfrm>
          <a:prstGeom prst="rect">
            <a:avLst/>
          </a:prstGeom>
        </p:spPr>
      </p:pic>
      <p:sp>
        <p:nvSpPr>
          <p:cNvPr id="8" name="Скругленный прямоугольник 11">
            <a:extLst>
              <a:ext uri="{FF2B5EF4-FFF2-40B4-BE49-F238E27FC236}">
                <a16:creationId xmlns:a16="http://schemas.microsoft.com/office/drawing/2014/main" id="{60FC3D13-950F-F84D-5811-E992002E99DB}"/>
              </a:ext>
            </a:extLst>
          </p:cNvPr>
          <p:cNvSpPr/>
          <p:nvPr/>
        </p:nvSpPr>
        <p:spPr>
          <a:xfrm>
            <a:off x="719138" y="1768186"/>
            <a:ext cx="1036215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Рисунок 6">
                <a:extLst>
                  <a:ext uri="{FF2B5EF4-FFF2-40B4-BE49-F238E27FC236}">
                    <a16:creationId xmlns:a16="http://schemas.microsoft.com/office/drawing/2014/main" id="{90231BC5-35F1-E04D-3C98-5BD3FFFA26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𝑑</m:t>
                      </m:r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baseline="-25000" dirty="0"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9" name="Рисунок 6">
                <a:extLst>
                  <a:ext uri="{FF2B5EF4-FFF2-40B4-BE49-F238E27FC236}">
                    <a16:creationId xmlns:a16="http://schemas.microsoft.com/office/drawing/2014/main" id="{90231BC5-35F1-E04D-3C98-5BD3FFFA2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blipFill>
                <a:blip r:embed="rId5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Скругленный прямоугольник 24">
            <a:extLst>
              <a:ext uri="{FF2B5EF4-FFF2-40B4-BE49-F238E27FC236}">
                <a16:creationId xmlns:a16="http://schemas.microsoft.com/office/drawing/2014/main" id="{D81C70F2-4B31-5274-CE5A-0131C5B1413C}"/>
              </a:ext>
            </a:extLst>
          </p:cNvPr>
          <p:cNvSpPr/>
          <p:nvPr/>
        </p:nvSpPr>
        <p:spPr>
          <a:xfrm>
            <a:off x="4521766" y="3245177"/>
            <a:ext cx="1606318" cy="551674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3990603208"/>
      </p:ext>
    </p:extLst>
  </p:cSld>
  <p:clrMapOvr>
    <a:masterClrMapping/>
  </p:clrMapOvr>
  <p:transition spd="med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6EFBF949-0BD4-731F-0726-2F1932D1DA25}"/>
              </a:ext>
            </a:extLst>
          </p:cNvPr>
          <p:cNvSpPr/>
          <p:nvPr/>
        </p:nvSpPr>
        <p:spPr>
          <a:xfrm>
            <a:off x="1050340" y="5103353"/>
            <a:ext cx="900000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50CEACC-8053-452B-7C39-39DDD4136D5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206941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Вычислить «отклонения» между всеми векторами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1, 2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[3,4]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, 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5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,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6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</p:txBody>
          </p:sp>
        </mc:Choice>
        <mc:Fallback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blipFill>
                <a:blip r:embed="rId3"/>
                <a:stretch>
                  <a:fillRect b="-19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08AD576A-8A59-3855-2E1E-7A153A446D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155</a:t>
            </a:fld>
            <a:endParaRPr lang="ru-RU" dirty="0"/>
          </a:p>
        </p:txBody>
      </p:sp>
      <p:sp>
        <p:nvSpPr>
          <p:cNvPr id="4" name="Скругленный прямоугольник 24">
            <a:extLst>
              <a:ext uri="{FF2B5EF4-FFF2-40B4-BE49-F238E27FC236}">
                <a16:creationId xmlns:a16="http://schemas.microsoft.com/office/drawing/2014/main" id="{D11D8731-F4E2-723B-967C-E68D7609112A}"/>
              </a:ext>
            </a:extLst>
          </p:cNvPr>
          <p:cNvSpPr/>
          <p:nvPr/>
        </p:nvSpPr>
        <p:spPr>
          <a:xfrm>
            <a:off x="1795076" y="6037997"/>
            <a:ext cx="4926565" cy="491140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5EEF14-DABB-C409-A509-F8A033705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158" y="6529137"/>
            <a:ext cx="4978400" cy="546100"/>
          </a:xfrm>
          <a:prstGeom prst="rect">
            <a:avLst/>
          </a:prstGeom>
        </p:spPr>
      </p:pic>
      <p:sp>
        <p:nvSpPr>
          <p:cNvPr id="5" name="Скругленный прямоугольник 11">
            <a:extLst>
              <a:ext uri="{FF2B5EF4-FFF2-40B4-BE49-F238E27FC236}">
                <a16:creationId xmlns:a16="http://schemas.microsoft.com/office/drawing/2014/main" id="{B4EB4E31-BCD0-8CDD-B01D-9C5842EB6CD4}"/>
              </a:ext>
            </a:extLst>
          </p:cNvPr>
          <p:cNvSpPr/>
          <p:nvPr/>
        </p:nvSpPr>
        <p:spPr>
          <a:xfrm>
            <a:off x="719138" y="1768186"/>
            <a:ext cx="1036215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Рисунок 6">
                <a:extLst>
                  <a:ext uri="{FF2B5EF4-FFF2-40B4-BE49-F238E27FC236}">
                    <a16:creationId xmlns:a16="http://schemas.microsoft.com/office/drawing/2014/main" id="{E0768D96-2C96-0A4D-ADA1-86DFA43420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𝑑</m:t>
                      </m:r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baseline="-25000" dirty="0"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6" name="Рисунок 6">
                <a:extLst>
                  <a:ext uri="{FF2B5EF4-FFF2-40B4-BE49-F238E27FC236}">
                    <a16:creationId xmlns:a16="http://schemas.microsoft.com/office/drawing/2014/main" id="{E0768D96-2C96-0A4D-ADA1-86DFA4342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blipFill>
                <a:blip r:embed="rId5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EFE68A7F-3144-80BF-4043-8782B802F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340" y="8438520"/>
            <a:ext cx="7670800" cy="1790700"/>
          </a:xfrm>
          <a:prstGeom prst="rect">
            <a:avLst/>
          </a:prstGeom>
        </p:spPr>
      </p:pic>
      <p:sp>
        <p:nvSpPr>
          <p:cNvPr id="9" name="Скругленный прямоугольник 24">
            <a:extLst>
              <a:ext uri="{FF2B5EF4-FFF2-40B4-BE49-F238E27FC236}">
                <a16:creationId xmlns:a16="http://schemas.microsoft.com/office/drawing/2014/main" id="{DA446312-6CF1-75C7-D2B9-5CF569B9C6AD}"/>
              </a:ext>
            </a:extLst>
          </p:cNvPr>
          <p:cNvSpPr/>
          <p:nvPr/>
        </p:nvSpPr>
        <p:spPr>
          <a:xfrm>
            <a:off x="4521766" y="3245177"/>
            <a:ext cx="1606318" cy="551674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24575792"/>
      </p:ext>
    </p:extLst>
  </p:cSld>
  <p:clrMapOvr>
    <a:masterClrMapping/>
  </p:clrMapOvr>
  <p:transition spd="med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6EFBF949-0BD4-731F-0726-2F1932D1DA25}"/>
              </a:ext>
            </a:extLst>
          </p:cNvPr>
          <p:cNvSpPr/>
          <p:nvPr/>
        </p:nvSpPr>
        <p:spPr>
          <a:xfrm>
            <a:off x="1050340" y="5103353"/>
            <a:ext cx="900000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17">
            <a:extLst>
              <a:ext uri="{FF2B5EF4-FFF2-40B4-BE49-F238E27FC236}">
                <a16:creationId xmlns:a16="http://schemas.microsoft.com/office/drawing/2014/main" id="{A50CEACC-8053-452B-7C39-39DDD4136D5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206941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Вычислить «отклонения» между всеми векторами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a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1, 2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[3,4]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m:rPr>
                              <m:brk m:alnAt="7"/>
                            </m:rP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</m:t>
                          </m:r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вектор 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b</m:t>
                          </m:r>
                          <m:r>
                            <a:rPr lang="en-US" sz="3000" b="0" i="0" baseline="-2500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1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sz="300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21</m:t>
                          </m:r>
                          <m:r>
                            <m:rPr>
                              <m:nor/>
                            </m:rPr>
                            <a:rPr lang="en-US" sz="3000" baseline="-25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000" dirty="0" smtClean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3000" baseline="-25000" dirty="0">
                              <a:latin typeface="Tinkoff Sans" panose="02000506050000020004" pitchFamily="2" charset="77"/>
                              <a:ea typeface="Tinkoff Sans" panose="02000506050000020004" pitchFamily="2" charset="77"/>
                              <a:cs typeface="Menlo" panose="020B0609030804020204" pitchFamily="49" charset="0"/>
                            </a:rPr>
                            <m:t>2</m:t>
                          </m:r>
                          <m:r>
                            <a:rPr lang="en-US" sz="3000" b="0" i="0" baseline="-2500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  <m:r>
                        <a:rPr lang="en-US" sz="3000" b="0" i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f>
                        <m:fPr>
                          <m:ctrlPr>
                            <a:rPr lang="en-US" sz="3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fPr>
                        <m:num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2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, 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1</m:t>
                          </m:r>
                          <m:r>
                            <a:rPr lang="en-US" sz="3000" b="0" i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  <m:t>]</m:t>
                          </m:r>
                        </m:num>
                        <m:den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[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5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,</m:t>
                          </m:r>
                          <m:r>
                            <a:rPr lang="en-US" sz="3000" b="0" i="0" dirty="0" smtClean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6</m:t>
                          </m:r>
                          <m:r>
                            <a:rPr lang="en-US" sz="3000" b="0" i="0" dirty="0">
                              <a:latin typeface="Cambria Math" panose="02040503050406030204" pitchFamily="18" charset="0"/>
                              <a:ea typeface="Tinkoff Sans" panose="02000506050000020004" pitchFamily="2" charset="0"/>
                              <a:cs typeface="MesloLGS NF" panose="020B0609030804020204" pitchFamily="49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3000" baseline="-25000" dirty="0">
                  <a:latin typeface="Tinkoff Sans" panose="02000506050000020004" pitchFamily="2" charset="77"/>
                  <a:ea typeface="Tinkoff Sans" panose="02000506050000020004" pitchFamily="2" charset="77"/>
                  <a:cs typeface="Menlo" panose="020B0609030804020204" pitchFamily="49" charset="0"/>
                </a:endParaRPr>
              </a:p>
            </p:txBody>
          </p:sp>
        </mc:Choice>
        <mc:Fallback>
          <p:sp>
            <p:nvSpPr>
              <p:cNvPr id="17" name="Рисунок 6">
                <a:extLst>
                  <a:ext uri="{FF2B5EF4-FFF2-40B4-BE49-F238E27FC236}">
                    <a16:creationId xmlns:a16="http://schemas.microsoft.com/office/drawing/2014/main" id="{B1FB753B-AD0C-8C8E-DF3B-34FE4615F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395" y="5235708"/>
                <a:ext cx="5751830" cy="2156252"/>
              </a:xfrm>
              <a:prstGeom prst="rect">
                <a:avLst/>
              </a:prstGeom>
              <a:blipFill>
                <a:blip r:embed="rId3"/>
                <a:stretch>
                  <a:fillRect b="-19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Номер слайда">
            <a:extLst>
              <a:ext uri="{FF2B5EF4-FFF2-40B4-BE49-F238E27FC236}">
                <a16:creationId xmlns:a16="http://schemas.microsoft.com/office/drawing/2014/main" id="{08AD576A-8A59-3855-2E1E-7A153A446D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156</a:t>
            </a:fld>
            <a:endParaRPr lang="ru-RU" dirty="0"/>
          </a:p>
        </p:txBody>
      </p:sp>
      <p:sp>
        <p:nvSpPr>
          <p:cNvPr id="4" name="Скругленный прямоугольник 24">
            <a:extLst>
              <a:ext uri="{FF2B5EF4-FFF2-40B4-BE49-F238E27FC236}">
                <a16:creationId xmlns:a16="http://schemas.microsoft.com/office/drawing/2014/main" id="{D11D8731-F4E2-723B-967C-E68D7609112A}"/>
              </a:ext>
            </a:extLst>
          </p:cNvPr>
          <p:cNvSpPr/>
          <p:nvPr/>
        </p:nvSpPr>
        <p:spPr>
          <a:xfrm>
            <a:off x="1795076" y="6037997"/>
            <a:ext cx="4926565" cy="491140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5EEF14-DABB-C409-A509-F8A033705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158" y="6529137"/>
            <a:ext cx="4978400" cy="546100"/>
          </a:xfrm>
          <a:prstGeom prst="rect">
            <a:avLst/>
          </a:prstGeom>
        </p:spPr>
      </p:pic>
      <p:sp>
        <p:nvSpPr>
          <p:cNvPr id="5" name="Скругленный прямоугольник 11">
            <a:extLst>
              <a:ext uri="{FF2B5EF4-FFF2-40B4-BE49-F238E27FC236}">
                <a16:creationId xmlns:a16="http://schemas.microsoft.com/office/drawing/2014/main" id="{B4EB4E31-BCD0-8CDD-B01D-9C5842EB6CD4}"/>
              </a:ext>
            </a:extLst>
          </p:cNvPr>
          <p:cNvSpPr/>
          <p:nvPr/>
        </p:nvSpPr>
        <p:spPr>
          <a:xfrm>
            <a:off x="719138" y="1768186"/>
            <a:ext cx="10362150" cy="3003673"/>
          </a:xfrm>
          <a:prstGeom prst="roundRect">
            <a:avLst>
              <a:gd name="adj" fmla="val 1714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Рисунок 6">
                <a:extLst>
                  <a:ext uri="{FF2B5EF4-FFF2-40B4-BE49-F238E27FC236}">
                    <a16:creationId xmlns:a16="http://schemas.microsoft.com/office/drawing/2014/main" id="{E0768D96-2C96-0A4D-ADA1-86DFA43420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𝑑</m:t>
                      </m:r>
                      <m:r>
                        <a:rPr lang="en-US" sz="4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4000" baseline="-25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4000" i="1" dirty="0">
                          <a:latin typeface="Cambria Math" panose="02040503050406030204" pitchFamily="18" charset="0"/>
                          <a:ea typeface="Tinkoff Sans" panose="02000506050000020004" pitchFamily="2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000" i="1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4000" i="1"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ru-RU" sz="400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a:rPr lang="en-US" sz="4000">
                                    <a:latin typeface="Cambria Math" panose="02040503050406030204" pitchFamily="18" charset="0"/>
                                    <a:ea typeface="MesloLGS NF" panose="020B0609030804020204" pitchFamily="49" charset="0"/>
                                    <a:cs typeface="MesloLGS NF" panose="020B0609030804020204" pitchFamily="49" charset="0"/>
                                  </a:rPr>
                                  <m:t>.414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5.657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400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3.162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4000" dirty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2.828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4000" baseline="-25000" dirty="0"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  <a:p>
                <a:pPr/>
                <a:endParaRPr lang="en-US" sz="4000" baseline="-25000" dirty="0"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6" name="Рисунок 6">
                <a:extLst>
                  <a:ext uri="{FF2B5EF4-FFF2-40B4-BE49-F238E27FC236}">
                    <a16:creationId xmlns:a16="http://schemas.microsoft.com/office/drawing/2014/main" id="{E0768D96-2C96-0A4D-ADA1-86DFA4342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340" y="2395287"/>
                <a:ext cx="9550501" cy="1128514"/>
              </a:xfrm>
              <a:prstGeom prst="rect">
                <a:avLst/>
              </a:prstGeom>
              <a:blipFill>
                <a:blip r:embed="rId5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24">
            <a:extLst>
              <a:ext uri="{FF2B5EF4-FFF2-40B4-BE49-F238E27FC236}">
                <a16:creationId xmlns:a16="http://schemas.microsoft.com/office/drawing/2014/main" id="{CDA70393-7A86-AF66-2950-2340A78E801E}"/>
              </a:ext>
            </a:extLst>
          </p:cNvPr>
          <p:cNvSpPr/>
          <p:nvPr/>
        </p:nvSpPr>
        <p:spPr>
          <a:xfrm>
            <a:off x="2548587" y="3267681"/>
            <a:ext cx="1606318" cy="551674"/>
          </a:xfrm>
          <a:prstGeom prst="roundRect">
            <a:avLst>
              <a:gd name="adj" fmla="val 36543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E68A7F-3144-80BF-4043-8782B802F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340" y="8438520"/>
            <a:ext cx="76708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10012"/>
      </p:ext>
    </p:extLst>
  </p:cSld>
  <p:clrMapOvr>
    <a:masterClrMapping/>
  </p:clrMapOvr>
  <p:transition spd="med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7">
            <a:extLst>
              <a:ext uri="{FF2B5EF4-FFF2-40B4-BE49-F238E27FC236}">
                <a16:creationId xmlns:a16="http://schemas.microsoft.com/office/drawing/2014/main" id="{41EB9405-982A-9D10-0696-D6B8118D1EF9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Строим матрицу накопленных отклонений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77"/>
                <a:ea typeface="Tinkoff Sans" panose="02000506050000020004" pitchFamily="2" charset="77"/>
                <a:cs typeface="MesloLGS NF" panose="020B0609030804020204" pitchFamily="49" charset="0"/>
              </a:rPr>
              <a:t>—</a:t>
            </a:r>
            <a:r>
              <a:rPr lang="en-US" sz="60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`c`</a:t>
            </a: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  <a:p>
            <a:pPr indent="0" hangingPunct="1">
              <a:lnSpc>
                <a:spcPts val="8400"/>
              </a:lnSpc>
              <a:spcBef>
                <a:spcPts val="0"/>
              </a:spcBef>
            </a:pP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25C40D83-313F-BED9-9994-63B004473BA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227199"/>
      </p:ext>
    </p:extLst>
  </p:cSld>
  <p:clrMapOvr>
    <a:masterClrMapping/>
  </p:clrMapOvr>
  <p:transition spd="med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2DD71A-BEB2-4C43-DDD7-EA2E216DA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312042"/>
            <a:ext cx="652158" cy="652158"/>
          </a:xfrm>
          <a:prstGeom prst="rect">
            <a:avLst/>
          </a:prstGeom>
        </p:spPr>
      </p:pic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9D52C141-5E7B-C43E-0603-48606C0FDF02}"/>
              </a:ext>
            </a:extLst>
          </p:cNvPr>
          <p:cNvSpPr txBox="1">
            <a:spLocks/>
          </p:cNvSpPr>
          <p:nvPr/>
        </p:nvSpPr>
        <p:spPr>
          <a:xfrm>
            <a:off x="1699141" y="2397923"/>
            <a:ext cx="11615806" cy="121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Накопленное отклонение = изначальное отклонение +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min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значение соседа (слева, сверху или слева сверху)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41EB9405-982A-9D10-0696-D6B8118D1EF9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Строим матрицу накопленных отклонений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77"/>
                <a:ea typeface="Tinkoff Sans" panose="02000506050000020004" pitchFamily="2" charset="77"/>
                <a:cs typeface="MesloLGS NF" panose="020B0609030804020204" pitchFamily="49" charset="0"/>
              </a:rPr>
              <a:t>—</a:t>
            </a:r>
            <a:r>
              <a:rPr lang="en-US" sz="60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`c`</a:t>
            </a: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  <a:p>
            <a:pPr indent="0" hangingPunct="1">
              <a:lnSpc>
                <a:spcPts val="8400"/>
              </a:lnSpc>
              <a:spcBef>
                <a:spcPts val="0"/>
              </a:spcBef>
            </a:pP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25C40D83-313F-BED9-9994-63B004473BA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642996"/>
      </p:ext>
    </p:extLst>
  </p:cSld>
  <p:clrMapOvr>
    <a:masterClrMapping/>
  </p:clrMapOvr>
  <p:transition spd="med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2DD71A-BEB2-4C43-DDD7-EA2E216DA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312042"/>
            <a:ext cx="652158" cy="652158"/>
          </a:xfrm>
          <a:prstGeom prst="rect">
            <a:avLst/>
          </a:prstGeom>
        </p:spPr>
      </p:pic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9D52C141-5E7B-C43E-0603-48606C0FDF02}"/>
              </a:ext>
            </a:extLst>
          </p:cNvPr>
          <p:cNvSpPr txBox="1">
            <a:spLocks/>
          </p:cNvSpPr>
          <p:nvPr/>
        </p:nvSpPr>
        <p:spPr>
          <a:xfrm>
            <a:off x="1699141" y="2397923"/>
            <a:ext cx="11615806" cy="121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Накопленное отклонение = изначальное отклонение +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min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значение соседа (слева, сверху или слева сверху)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41EB9405-982A-9D10-0696-D6B8118D1EF9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Строим матрицу накопленных отклонений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77"/>
                <a:ea typeface="Tinkoff Sans" panose="02000506050000020004" pitchFamily="2" charset="77"/>
                <a:cs typeface="MesloLGS NF" panose="020B0609030804020204" pitchFamily="49" charset="0"/>
              </a:rPr>
              <a:t>—</a:t>
            </a:r>
            <a:r>
              <a:rPr lang="en-US" sz="60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`c`</a:t>
            </a: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  <a:p>
            <a:pPr indent="0" hangingPunct="1">
              <a:lnSpc>
                <a:spcPts val="8400"/>
              </a:lnSpc>
              <a:spcBef>
                <a:spcPts val="0"/>
              </a:spcBef>
            </a:pP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25C40D83-313F-BED9-9994-63B004473BA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159</a:t>
            </a:fld>
            <a:endParaRPr lang="ru-RU" dirty="0"/>
          </a:p>
        </p:txBody>
      </p:sp>
      <p:sp>
        <p:nvSpPr>
          <p:cNvPr id="4" name="Скругленный прямоугольник 8">
            <a:extLst>
              <a:ext uri="{FF2B5EF4-FFF2-40B4-BE49-F238E27FC236}">
                <a16:creationId xmlns:a16="http://schemas.microsoft.com/office/drawing/2014/main" id="{05708A49-FC93-D17F-8B85-B19066CAF9FF}"/>
              </a:ext>
            </a:extLst>
          </p:cNvPr>
          <p:cNvSpPr/>
          <p:nvPr/>
        </p:nvSpPr>
        <p:spPr>
          <a:xfrm>
            <a:off x="13883640" y="2059058"/>
            <a:ext cx="5143636" cy="1893072"/>
          </a:xfrm>
          <a:prstGeom prst="roundRect">
            <a:avLst>
              <a:gd name="adj" fmla="val 2680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Рисунок 6">
                <a:extLst>
                  <a:ext uri="{FF2B5EF4-FFF2-40B4-BE49-F238E27FC236}">
                    <a16:creationId xmlns:a16="http://schemas.microsoft.com/office/drawing/2014/main" id="{F024DB06-B335-3A6C-5C71-B8BBC6AB05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ru-RU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  <a:ea typeface="MesloLGS NF" panose="020B0609030804020204" pitchFamily="49" charset="0"/>
                                    <a:cs typeface="MesloLGS NF" panose="020B0609030804020204" pitchFamily="49" charset="0"/>
                                  </a:rPr>
                                  <m:t>.414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5.657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3.162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2.828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>
          <p:sp>
            <p:nvSpPr>
              <p:cNvPr id="5" name="Рисунок 6">
                <a:extLst>
                  <a:ext uri="{FF2B5EF4-FFF2-40B4-BE49-F238E27FC236}">
                    <a16:creationId xmlns:a16="http://schemas.microsoft.com/office/drawing/2014/main" id="{F024DB06-B335-3A6C-5C71-B8BBC6AB0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7587306"/>
      </p:ext>
    </p:extLst>
  </p:cSld>
  <p:clrMapOvr>
    <a:masterClrMapping/>
  </p:clrMapOvr>
  <p:transition spd="med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2678459-5649-D1E3-EA01-46FB08802DB0}"/>
              </a:ext>
            </a:extLst>
          </p:cNvPr>
          <p:cNvSpPr/>
          <p:nvPr/>
        </p:nvSpPr>
        <p:spPr>
          <a:xfrm>
            <a:off x="719138" y="4224130"/>
            <a:ext cx="18326100" cy="6216857"/>
          </a:xfrm>
          <a:prstGeom prst="roundRect">
            <a:avLst>
              <a:gd name="adj" fmla="val 865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9DE1276F-9261-CDD0-F8E5-2F5FD0784521}"/>
              </a:ext>
            </a:extLst>
          </p:cNvPr>
          <p:cNvSpPr/>
          <p:nvPr/>
        </p:nvSpPr>
        <p:spPr>
          <a:xfrm>
            <a:off x="13883640" y="2059058"/>
            <a:ext cx="5143636" cy="1893072"/>
          </a:xfrm>
          <a:prstGeom prst="roundRect">
            <a:avLst>
              <a:gd name="adj" fmla="val 2680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7" y="13371380"/>
            <a:ext cx="11356321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p:sp>
        <p:nvSpPr>
          <p:cNvPr id="12" name="Рисунок 6">
            <a:extLst>
              <a:ext uri="{FF2B5EF4-FFF2-40B4-BE49-F238E27FC236}">
                <a16:creationId xmlns:a16="http://schemas.microsoft.com/office/drawing/2014/main" id="{282224F1-88E6-F677-5202-D29B33A2CD45}"/>
              </a:ext>
            </a:extLst>
          </p:cNvPr>
          <p:cNvSpPr txBox="1">
            <a:spLocks/>
          </p:cNvSpPr>
          <p:nvPr/>
        </p:nvSpPr>
        <p:spPr>
          <a:xfrm>
            <a:off x="1699141" y="4343227"/>
            <a:ext cx="8074731" cy="584760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+0.000 (-) =    |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Рисунок 6">
                <a:extLst>
                  <a:ext uri="{FF2B5EF4-FFF2-40B4-BE49-F238E27FC236}">
                    <a16:creationId xmlns:a16="http://schemas.microsoft.com/office/drawing/2014/main" id="{9F552A21-05B7-5DF7-C31B-7DFD4128F0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ru-RU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  <a:ea typeface="MesloLGS NF" panose="020B0609030804020204" pitchFamily="49" charset="0"/>
                                    <a:cs typeface="MesloLGS NF" panose="020B0609030804020204" pitchFamily="49" charset="0"/>
                                  </a:rPr>
                                  <m:t>.414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5.657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3.162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2.828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 xmlns="">
          <p:sp>
            <p:nvSpPr>
              <p:cNvPr id="2" name="Рисунок 6">
                <a:extLst>
                  <a:ext uri="{FF2B5EF4-FFF2-40B4-BE49-F238E27FC236}">
                    <a16:creationId xmlns:a16="http://schemas.microsoft.com/office/drawing/2014/main" id="{9F552A21-05B7-5DF7-C31B-7DFD4128F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518D9C-4018-AB6D-F4CE-C6EF63C03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312042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93FA08DE-A3A3-36D4-1FE5-C3FA273C4B67}"/>
              </a:ext>
            </a:extLst>
          </p:cNvPr>
          <p:cNvSpPr txBox="1">
            <a:spLocks/>
          </p:cNvSpPr>
          <p:nvPr/>
        </p:nvSpPr>
        <p:spPr>
          <a:xfrm>
            <a:off x="1699141" y="2397923"/>
            <a:ext cx="11166627" cy="121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Накопленное отклонение = изначальное отклонение +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min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значение соседа (слева, сверху или слева сверху)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596D5E8D-A79A-12EC-DFBE-BC164B4FA970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Строим матрицу накопленных отклонений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77"/>
                <a:ea typeface="Tinkoff Sans" panose="02000506050000020004" pitchFamily="2" charset="77"/>
                <a:cs typeface="MesloLGS NF" panose="020B0609030804020204" pitchFamily="49" charset="0"/>
              </a:rPr>
              <a:t>—</a:t>
            </a:r>
            <a:r>
              <a:rPr lang="en-US" sz="60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`c`</a:t>
            </a: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  <a:p>
            <a:pPr indent="0" hangingPunct="1">
              <a:lnSpc>
                <a:spcPts val="8400"/>
              </a:lnSpc>
              <a:spcBef>
                <a:spcPts val="0"/>
              </a:spcBef>
            </a:pP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11" name="Номер слайда">
            <a:extLst>
              <a:ext uri="{FF2B5EF4-FFF2-40B4-BE49-F238E27FC236}">
                <a16:creationId xmlns:a16="http://schemas.microsoft.com/office/drawing/2014/main" id="{33E370F4-785B-9344-9257-B84F5150AF2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7751629"/>
      </p:ext>
    </p:extLst>
  </p:cSld>
  <p:clrMapOvr>
    <a:masterClrMapping/>
  </p:clrMapOvr>
  <p:transition spd="med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B7F22-3A05-9DC2-0DE8-A34DB9595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E853EB0E-1AFA-E201-3109-42935054D32F}"/>
              </a:ext>
            </a:extLst>
          </p:cNvPr>
          <p:cNvSpPr/>
          <p:nvPr/>
        </p:nvSpPr>
        <p:spPr>
          <a:xfrm>
            <a:off x="719138" y="4224130"/>
            <a:ext cx="18326100" cy="6216857"/>
          </a:xfrm>
          <a:prstGeom prst="roundRect">
            <a:avLst>
              <a:gd name="adj" fmla="val 865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9B31624-22FC-D1DD-9E6E-0E546969D766}"/>
              </a:ext>
            </a:extLst>
          </p:cNvPr>
          <p:cNvSpPr/>
          <p:nvPr/>
        </p:nvSpPr>
        <p:spPr>
          <a:xfrm>
            <a:off x="13883640" y="2059058"/>
            <a:ext cx="5143636" cy="1893072"/>
          </a:xfrm>
          <a:prstGeom prst="roundRect">
            <a:avLst>
              <a:gd name="adj" fmla="val 2680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E9233631-0D76-6344-9B50-183C333CC83A}"/>
              </a:ext>
            </a:extLst>
          </p:cNvPr>
          <p:cNvSpPr txBox="1">
            <a:spLocks/>
          </p:cNvSpPr>
          <p:nvPr/>
        </p:nvSpPr>
        <p:spPr>
          <a:xfrm>
            <a:off x="719137" y="13371380"/>
            <a:ext cx="11356321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p:sp>
        <p:nvSpPr>
          <p:cNvPr id="12" name="Рисунок 6">
            <a:extLst>
              <a:ext uri="{FF2B5EF4-FFF2-40B4-BE49-F238E27FC236}">
                <a16:creationId xmlns:a16="http://schemas.microsoft.com/office/drawing/2014/main" id="{A9B41965-DE6E-B47D-F2AF-8FFB95D2C5B6}"/>
              </a:ext>
            </a:extLst>
          </p:cNvPr>
          <p:cNvSpPr txBox="1">
            <a:spLocks/>
          </p:cNvSpPr>
          <p:nvPr/>
        </p:nvSpPr>
        <p:spPr>
          <a:xfrm>
            <a:off x="1699142" y="4343227"/>
            <a:ext cx="8200508" cy="584760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+0.000 (-) =    |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Рисунок 6">
                <a:extLst>
                  <a:ext uri="{FF2B5EF4-FFF2-40B4-BE49-F238E27FC236}">
                    <a16:creationId xmlns:a16="http://schemas.microsoft.com/office/drawing/2014/main" id="{A815FB7D-AE6C-B770-710B-219E3DCC60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ru-RU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  <a:ea typeface="MesloLGS NF" panose="020B0609030804020204" pitchFamily="49" charset="0"/>
                                    <a:cs typeface="MesloLGS NF" panose="020B0609030804020204" pitchFamily="49" charset="0"/>
                                  </a:rPr>
                                  <m:t>.414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5.657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3.162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2.828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 xmlns="">
          <p:sp>
            <p:nvSpPr>
              <p:cNvPr id="2" name="Рисунок 6">
                <a:extLst>
                  <a:ext uri="{FF2B5EF4-FFF2-40B4-BE49-F238E27FC236}">
                    <a16:creationId xmlns:a16="http://schemas.microsoft.com/office/drawing/2014/main" id="{A815FB7D-AE6C-B770-710B-219E3DCC6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849582-0FE6-001A-712B-02B181387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312042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F3F5D827-CDD3-E0C4-5329-E6F540EB4676}"/>
              </a:ext>
            </a:extLst>
          </p:cNvPr>
          <p:cNvSpPr txBox="1">
            <a:spLocks/>
          </p:cNvSpPr>
          <p:nvPr/>
        </p:nvSpPr>
        <p:spPr>
          <a:xfrm>
            <a:off x="1699142" y="2397923"/>
            <a:ext cx="11262880" cy="121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Накопленное отклонение = изначальное отклонение +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min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значение соседа (слева, сверху или слева сверху)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51889360-CCDD-5D06-AEAB-2857651BDEE5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Строим матрицу накопленных отклонений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77"/>
                <a:ea typeface="Tinkoff Sans" panose="02000506050000020004" pitchFamily="2" charset="77"/>
                <a:cs typeface="MesloLGS NF" panose="020B0609030804020204" pitchFamily="49" charset="0"/>
              </a:rPr>
              <a:t>—</a:t>
            </a:r>
            <a:r>
              <a:rPr lang="en-US" sz="60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`c`</a:t>
            </a: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  <a:p>
            <a:pPr indent="0" hangingPunct="1">
              <a:lnSpc>
                <a:spcPts val="8400"/>
              </a:lnSpc>
              <a:spcBef>
                <a:spcPts val="0"/>
              </a:spcBef>
            </a:pP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24CD1BA3-8231-0D91-EC92-7E3EBA8B0155}"/>
              </a:ext>
            </a:extLst>
          </p:cNvPr>
          <p:cNvSpPr txBox="1">
            <a:spLocks/>
          </p:cNvSpPr>
          <p:nvPr/>
        </p:nvSpPr>
        <p:spPr>
          <a:xfrm>
            <a:off x="10025430" y="4329482"/>
            <a:ext cx="8200509" cy="6073696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5.657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+0.000 (-) =    | +1.414 (←)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7.071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|    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    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AAE91C7D-097D-B423-11F4-C17FA7F46F8F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12353012" y="5694105"/>
            <a:ext cx="1759958" cy="690950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C347352-1AE7-8179-3989-17F02B3941FF}"/>
              </a:ext>
            </a:extLst>
          </p:cNvPr>
          <p:cNvSpPr/>
          <p:nvPr/>
        </p:nvSpPr>
        <p:spPr>
          <a:xfrm>
            <a:off x="14112970" y="5320032"/>
            <a:ext cx="1207904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0901BACA-5F92-A848-302A-80434C16583B}"/>
              </a:ext>
            </a:extLst>
          </p:cNvPr>
          <p:cNvSpPr/>
          <p:nvPr/>
        </p:nvSpPr>
        <p:spPr>
          <a:xfrm>
            <a:off x="11089912" y="5993355"/>
            <a:ext cx="1263100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F12CA968-AE2A-2E5A-2EA0-6DF572ED8ED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551775"/>
      </p:ext>
    </p:extLst>
  </p:cSld>
  <p:clrMapOvr>
    <a:masterClrMapping/>
  </p:clrMapOvr>
  <p:transition spd="med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34C54-79C8-7B63-3D6C-25DDCA52F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07CBF29-B0AA-8452-29B8-AC6C568D99CD}"/>
              </a:ext>
            </a:extLst>
          </p:cNvPr>
          <p:cNvSpPr/>
          <p:nvPr/>
        </p:nvSpPr>
        <p:spPr>
          <a:xfrm>
            <a:off x="719138" y="4224130"/>
            <a:ext cx="18326100" cy="6216857"/>
          </a:xfrm>
          <a:prstGeom prst="roundRect">
            <a:avLst>
              <a:gd name="adj" fmla="val 865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79FA7EBC-4533-2AF2-77EA-F7DD2FB30DB0}"/>
              </a:ext>
            </a:extLst>
          </p:cNvPr>
          <p:cNvSpPr txBox="1">
            <a:spLocks/>
          </p:cNvSpPr>
          <p:nvPr/>
        </p:nvSpPr>
        <p:spPr>
          <a:xfrm>
            <a:off x="1699141" y="4354582"/>
            <a:ext cx="8074731" cy="6009391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5.657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+0.000 (-) =    | +1.414 (←) =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7.071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3.162         |          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+1.414 (↑) =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     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4.576         |          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EBA06C5B-53FF-3A1A-D76B-903607DE1F28}"/>
              </a:ext>
            </a:extLst>
          </p:cNvPr>
          <p:cNvSpPr/>
          <p:nvPr/>
        </p:nvSpPr>
        <p:spPr>
          <a:xfrm>
            <a:off x="13883640" y="2059058"/>
            <a:ext cx="5143636" cy="1893072"/>
          </a:xfrm>
          <a:prstGeom prst="roundRect">
            <a:avLst>
              <a:gd name="adj" fmla="val 2680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AC039827-359E-ECE2-2F65-30FD67E7E2C3}"/>
              </a:ext>
            </a:extLst>
          </p:cNvPr>
          <p:cNvSpPr txBox="1">
            <a:spLocks/>
          </p:cNvSpPr>
          <p:nvPr/>
        </p:nvSpPr>
        <p:spPr>
          <a:xfrm>
            <a:off x="719137" y="13371380"/>
            <a:ext cx="11356321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Рисунок 6">
                <a:extLst>
                  <a:ext uri="{FF2B5EF4-FFF2-40B4-BE49-F238E27FC236}">
                    <a16:creationId xmlns:a16="http://schemas.microsoft.com/office/drawing/2014/main" id="{0D44BDBB-4D91-8CF5-DA9E-202A336FF9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ru-RU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  <a:ea typeface="MesloLGS NF" panose="020B0609030804020204" pitchFamily="49" charset="0"/>
                                    <a:cs typeface="MesloLGS NF" panose="020B0609030804020204" pitchFamily="49" charset="0"/>
                                  </a:rPr>
                                  <m:t>.414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5.657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3.162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2.828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 xmlns="">
          <p:sp>
            <p:nvSpPr>
              <p:cNvPr id="2" name="Рисунок 6">
                <a:extLst>
                  <a:ext uri="{FF2B5EF4-FFF2-40B4-BE49-F238E27FC236}">
                    <a16:creationId xmlns:a16="http://schemas.microsoft.com/office/drawing/2014/main" id="{0D44BDBB-4D91-8CF5-DA9E-202A336FF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BE0707-5153-4DE1-4C2F-9005ADF59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312042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E56BD507-410F-C1C0-C756-109834C83BAE}"/>
              </a:ext>
            </a:extLst>
          </p:cNvPr>
          <p:cNvSpPr txBox="1">
            <a:spLocks/>
          </p:cNvSpPr>
          <p:nvPr/>
        </p:nvSpPr>
        <p:spPr>
          <a:xfrm>
            <a:off x="1699142" y="2397923"/>
            <a:ext cx="11230796" cy="121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Накопленное отклонение = изначальное отклонение +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min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значение соседа (слева, сверху или слева сверху)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C400EA3C-83D5-2CE4-1A0F-8E0B026A270D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Строим матрицу накопленных отклонений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77"/>
                <a:ea typeface="Tinkoff Sans" panose="02000506050000020004" pitchFamily="2" charset="77"/>
                <a:cs typeface="MesloLGS NF" panose="020B0609030804020204" pitchFamily="49" charset="0"/>
              </a:rPr>
              <a:t>—</a:t>
            </a:r>
            <a:r>
              <a:rPr lang="en-US" sz="60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`c`</a:t>
            </a:r>
            <a:endParaRPr lang="ru-RU" sz="6000" b="1" dirty="0">
              <a:solidFill>
                <a:schemeClr val="bg1"/>
              </a:solidFill>
              <a:latin typeface="Tinkoff Sans" panose="02000506050000020004" pitchFamily="2" charset="0"/>
              <a:ea typeface="Tinkoff Sans" panose="02000506050000020004" pitchFamily="2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51356E5-03B7-A3F0-F617-2E313C91204F}"/>
              </a:ext>
            </a:extLst>
          </p:cNvPr>
          <p:cNvCxnSpPr>
            <a:cxnSpLocks/>
            <a:stCxn id="11" idx="2"/>
            <a:endCxn id="5" idx="0"/>
          </p:cNvCxnSpPr>
          <p:nvPr/>
        </p:nvCxnSpPr>
        <p:spPr>
          <a:xfrm flipH="1">
            <a:off x="2646217" y="6768973"/>
            <a:ext cx="782783" cy="885857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754B4836-4F94-7B4E-F258-89848C3746F7}"/>
              </a:ext>
            </a:extLst>
          </p:cNvPr>
          <p:cNvSpPr/>
          <p:nvPr/>
        </p:nvSpPr>
        <p:spPr>
          <a:xfrm>
            <a:off x="2646217" y="6020827"/>
            <a:ext cx="1565565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7" name="Номер слайда">
            <a:extLst>
              <a:ext uri="{FF2B5EF4-FFF2-40B4-BE49-F238E27FC236}">
                <a16:creationId xmlns:a16="http://schemas.microsoft.com/office/drawing/2014/main" id="{FE0DAC0A-7D57-3582-7BF9-63F7A0A4A18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162</a:t>
            </a:fld>
            <a:endParaRPr lang="ru-RU" dirty="0"/>
          </a:p>
        </p:txBody>
      </p:sp>
      <p:sp>
        <p:nvSpPr>
          <p:cNvPr id="5" name="Скругленный прямоугольник 10">
            <a:extLst>
              <a:ext uri="{FF2B5EF4-FFF2-40B4-BE49-F238E27FC236}">
                <a16:creationId xmlns:a16="http://schemas.microsoft.com/office/drawing/2014/main" id="{FEC398C8-0AB9-85CA-0F9D-0392F1226676}"/>
              </a:ext>
            </a:extLst>
          </p:cNvPr>
          <p:cNvSpPr/>
          <p:nvPr/>
        </p:nvSpPr>
        <p:spPr>
          <a:xfrm>
            <a:off x="1863434" y="7654830"/>
            <a:ext cx="1565565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1438672419"/>
      </p:ext>
    </p:extLst>
  </p:cSld>
  <p:clrMapOvr>
    <a:masterClrMapping/>
  </p:clrMapOvr>
  <p:transition spd="med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FA9B7-CE19-EFC0-DFD0-D417C529C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64D7CE45-1827-6715-AAC9-ED1421583DD0}"/>
              </a:ext>
            </a:extLst>
          </p:cNvPr>
          <p:cNvSpPr/>
          <p:nvPr/>
        </p:nvSpPr>
        <p:spPr>
          <a:xfrm>
            <a:off x="719138" y="4224130"/>
            <a:ext cx="18326100" cy="6216857"/>
          </a:xfrm>
          <a:prstGeom prst="roundRect">
            <a:avLst>
              <a:gd name="adj" fmla="val 865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4B6D7FB7-7CC7-B7C1-6CF6-C6D2A2EF9B0E}"/>
              </a:ext>
            </a:extLst>
          </p:cNvPr>
          <p:cNvSpPr txBox="1">
            <a:spLocks/>
          </p:cNvSpPr>
          <p:nvPr/>
        </p:nvSpPr>
        <p:spPr>
          <a:xfrm>
            <a:off x="1699141" y="4354582"/>
            <a:ext cx="8074731" cy="6009391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5.657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+0.000 (-) =    | +1.414 (←) =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7.071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3.162         |          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+1.414 (↑) =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     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4.576         |          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E3F6B80C-D556-A056-AA7A-B80A5AFDE725}"/>
              </a:ext>
            </a:extLst>
          </p:cNvPr>
          <p:cNvSpPr/>
          <p:nvPr/>
        </p:nvSpPr>
        <p:spPr>
          <a:xfrm>
            <a:off x="13883640" y="2059058"/>
            <a:ext cx="5143636" cy="1893072"/>
          </a:xfrm>
          <a:prstGeom prst="roundRect">
            <a:avLst>
              <a:gd name="adj" fmla="val 26804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B03AE9C4-803D-2303-A1B6-E6FD24A9901F}"/>
              </a:ext>
            </a:extLst>
          </p:cNvPr>
          <p:cNvSpPr txBox="1">
            <a:spLocks/>
          </p:cNvSpPr>
          <p:nvPr/>
        </p:nvSpPr>
        <p:spPr>
          <a:xfrm>
            <a:off x="719137" y="13371380"/>
            <a:ext cx="11356321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Рисунок 6">
                <a:extLst>
                  <a:ext uri="{FF2B5EF4-FFF2-40B4-BE49-F238E27FC236}">
                    <a16:creationId xmlns:a16="http://schemas.microsoft.com/office/drawing/2014/main" id="{8A8957E0-130B-35FC-5DEE-FEFF371929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solidFill>
                <a:srgbClr val="2A2A2B"/>
              </a:solidFill>
            </p:spPr>
            <p:txBody>
              <a:bodyPr/>
              <a:lstStyle>
                <a:lvl1pPr marL="0" marR="0" indent="0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None/>
                  <a:tabLst/>
                  <a:defRPr sz="2363" b="0" i="0" u="none" strike="noStrike" cap="none" spc="0" baseline="0">
                    <a:solidFill>
                      <a:schemeClr val="bg1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1pPr>
                <a:lvl2pPr marL="708566" marR="0" indent="-438064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2pPr>
                <a:lvl3pPr marL="1417132" marR="0" indent="-517712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3pPr>
                <a:lvl4pPr marL="2125697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4pPr>
                <a:lvl5pPr marL="3560341" marR="0" indent="-589121" algn="l" defTabSz="1485609" rtl="0" latinLnBrk="0">
                  <a:lnSpc>
                    <a:spcPct val="118000"/>
                  </a:lnSpc>
                  <a:spcBef>
                    <a:spcPts val="2363"/>
                  </a:spcBef>
                  <a:spcAft>
                    <a:spcPts val="0"/>
                  </a:spcAft>
                  <a:buClrTx/>
                  <a:buSzPct val="100000"/>
                  <a:buFont typeface="Wingdings" pitchFamily="2" charset="2"/>
                  <a:buChar char="§"/>
                  <a:tabLst/>
                  <a:defRPr sz="2363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5pPr>
                <a:lvl6pPr marL="4303145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6pPr>
                <a:lvl7pPr marL="5045952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7pPr>
                <a:lvl8pPr marL="5788754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8pPr>
                <a:lvl9pPr marL="6531561" marR="0" indent="-589121" algn="l" defTabSz="1485609" rtl="0" latinLnBrk="0">
                  <a:lnSpc>
                    <a:spcPct val="90000"/>
                  </a:lnSpc>
                  <a:spcBef>
                    <a:spcPts val="1574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4528" b="0" i="0" u="none" strike="noStrike" cap="none" spc="0" baseline="0">
                    <a:solidFill>
                      <a:srgbClr val="000000"/>
                    </a:solidFill>
                    <a:uFillTx/>
                    <a:latin typeface="Tinkoff Sans"/>
                    <a:ea typeface="Tinkoff Sans"/>
                    <a:cs typeface="Tinkoff Sans"/>
                    <a:sym typeface="Tinkoff San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MesloLGS NF" panose="020B0609030804020204" pitchFamily="49" charset="0"/>
                              <a:cs typeface="MesloLGS NF" panose="020B0609030804020204" pitchFamily="49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MesloLGS NF" panose="020B0609030804020204" pitchFamily="49" charset="0"/>
                                  <a:cs typeface="MesloLGS NF" panose="020B0609030804020204" pitchFamily="49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ru-RU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1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  <a:ea typeface="MesloLGS NF" panose="020B0609030804020204" pitchFamily="49" charset="0"/>
                                    <a:cs typeface="MesloLGS NF" panose="020B0609030804020204" pitchFamily="49" charset="0"/>
                                  </a:rPr>
                                  <m:t>.414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5.657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sz="280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3.162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sz="2800" dirty="0" smtClean="0">
                                    <a:latin typeface="Tinkoff Sans" panose="02000506050000020004" pitchFamily="2" charset="0"/>
                                    <a:ea typeface="Tinkoff Sans" panose="02000506050000020004" pitchFamily="2" charset="0"/>
                                    <a:cs typeface="MesloLGS NF" panose="020B0609030804020204" pitchFamily="49" charset="0"/>
                                  </a:rPr>
                                  <m:t>2.828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  <a:latin typeface="Tinkoff Sans" panose="02000506050000020004" pitchFamily="2" charset="0"/>
                  <a:ea typeface="Tinkoff Sans" panose="02000506050000020004" pitchFamily="2" charset="0"/>
                  <a:cs typeface="MesloLGS NF" panose="020B0609030804020204" pitchFamily="49" charset="0"/>
                </a:endParaRPr>
              </a:p>
            </p:txBody>
          </p:sp>
        </mc:Choice>
        <mc:Fallback xmlns="">
          <p:sp>
            <p:nvSpPr>
              <p:cNvPr id="2" name="Рисунок 6">
                <a:extLst>
                  <a:ext uri="{FF2B5EF4-FFF2-40B4-BE49-F238E27FC236}">
                    <a16:creationId xmlns:a16="http://schemas.microsoft.com/office/drawing/2014/main" id="{8A8957E0-130B-35FC-5DEE-FEFF37192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4466" y="2454905"/>
                <a:ext cx="4081984" cy="12153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CA312E-B369-A88B-FD95-ADB9596C6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312042"/>
            <a:ext cx="652158" cy="652158"/>
          </a:xfrm>
          <a:prstGeom prst="rect">
            <a:avLst/>
          </a:prstGeom>
        </p:spPr>
      </p:pic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8217623C-3926-71D8-1D53-0589C7F2C6D3}"/>
              </a:ext>
            </a:extLst>
          </p:cNvPr>
          <p:cNvSpPr txBox="1">
            <a:spLocks/>
          </p:cNvSpPr>
          <p:nvPr/>
        </p:nvSpPr>
        <p:spPr>
          <a:xfrm>
            <a:off x="1699141" y="2397923"/>
            <a:ext cx="11423301" cy="121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Накопленное отклонение = изначальное отклонение + </a:t>
            </a:r>
            <a:r>
              <a:rPr lang="en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min </a:t>
            </a: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значение соседа (слева, сверху или слева сверху)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2F345767-D3E1-AFF7-5AE6-93F5323A9754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Строим матрицу накопленных отклонений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—</a:t>
            </a:r>
            <a:r>
              <a:rPr lang="en-US" sz="60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`c`</a:t>
            </a:r>
            <a:endParaRPr lang="ru-RU" sz="6000" b="1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4309E832-170F-DD9E-563F-29A5CBC2BC20}"/>
              </a:ext>
            </a:extLst>
          </p:cNvPr>
          <p:cNvSpPr txBox="1">
            <a:spLocks/>
          </p:cNvSpPr>
          <p:nvPr/>
        </p:nvSpPr>
        <p:spPr>
          <a:xfrm>
            <a:off x="10025430" y="4354582"/>
            <a:ext cx="8471020" cy="590701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5.657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+0.000 (-) =    | +1.414 (←) =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1.414         |     7.071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3.162         |     2.828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+1.414 (↑) =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+1.414 (↖) = </a:t>
            </a:r>
            <a:r>
              <a:rPr lang="ru-RU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 </a:t>
            </a: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   4.576         |     4.242         |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+-------------------+-------------------+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506827B4-F6C6-A6D2-0301-83B1F1BB7586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>
            <a:off x="12529737" y="6381362"/>
            <a:ext cx="1558221" cy="1577727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9DE7A5E5-D59C-A4DE-3711-96958E849DE7}"/>
              </a:ext>
            </a:extLst>
          </p:cNvPr>
          <p:cNvSpPr/>
          <p:nvPr/>
        </p:nvSpPr>
        <p:spPr>
          <a:xfrm>
            <a:off x="10908755" y="6007289"/>
            <a:ext cx="1620982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ED72DD61-BA5A-8CF3-D5E3-9EABEF85332A}"/>
              </a:ext>
            </a:extLst>
          </p:cNvPr>
          <p:cNvSpPr/>
          <p:nvPr/>
        </p:nvSpPr>
        <p:spPr>
          <a:xfrm>
            <a:off x="14731138" y="6094882"/>
            <a:ext cx="1420378" cy="557923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02D9E66B-577D-26F9-4386-ED8213D562F6}"/>
              </a:ext>
            </a:extLst>
          </p:cNvPr>
          <p:cNvSpPr/>
          <p:nvPr/>
        </p:nvSpPr>
        <p:spPr>
          <a:xfrm>
            <a:off x="14087958" y="7585016"/>
            <a:ext cx="1286361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513B0C03-1568-8FA2-EB47-B1EE2CAA786D}"/>
              </a:ext>
            </a:extLst>
          </p:cNvPr>
          <p:cNvSpPr/>
          <p:nvPr/>
        </p:nvSpPr>
        <p:spPr>
          <a:xfrm>
            <a:off x="10753875" y="8226570"/>
            <a:ext cx="1620982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8EAE52B9-FF30-B450-0A3C-9A54EBEA6E08}"/>
              </a:ext>
            </a:extLst>
          </p:cNvPr>
          <p:cNvCxnSpPr>
            <a:cxnSpLocks/>
            <a:stCxn id="25" idx="2"/>
            <a:endCxn id="26" idx="0"/>
          </p:cNvCxnSpPr>
          <p:nvPr/>
        </p:nvCxnSpPr>
        <p:spPr>
          <a:xfrm flipH="1">
            <a:off x="14731139" y="6652805"/>
            <a:ext cx="710188" cy="932211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93EF3E98-2F47-2578-22FC-50A5CDB72516}"/>
              </a:ext>
            </a:extLst>
          </p:cNvPr>
          <p:cNvCxnSpPr>
            <a:cxnSpLocks/>
            <a:stCxn id="27" idx="3"/>
            <a:endCxn id="26" idx="1"/>
          </p:cNvCxnSpPr>
          <p:nvPr/>
        </p:nvCxnSpPr>
        <p:spPr>
          <a:xfrm flipV="1">
            <a:off x="12374857" y="7959089"/>
            <a:ext cx="1713101" cy="641554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6" name="Номер слайда">
            <a:extLst>
              <a:ext uri="{FF2B5EF4-FFF2-40B4-BE49-F238E27FC236}">
                <a16:creationId xmlns:a16="http://schemas.microsoft.com/office/drawing/2014/main" id="{F508A6AF-DC5E-4F59-BEA9-B1AFF446A99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420389"/>
      </p:ext>
    </p:extLst>
  </p:cSld>
  <p:clrMapOvr>
    <a:masterClrMapping/>
  </p:clrMapOvr>
  <p:transition spd="med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405FB9C4-EB07-F1F2-C76F-2E8648319746}"/>
              </a:ext>
            </a:extLst>
          </p:cNvPr>
          <p:cNvSpPr/>
          <p:nvPr/>
        </p:nvSpPr>
        <p:spPr>
          <a:xfrm>
            <a:off x="10027276" y="2218518"/>
            <a:ext cx="9000000" cy="8242440"/>
          </a:xfrm>
          <a:prstGeom prst="roundRect">
            <a:avLst>
              <a:gd name="adj" fmla="val 509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Уровень текста 1…">
            <a:extLst>
              <a:ext uri="{FF2B5EF4-FFF2-40B4-BE49-F238E27FC236}">
                <a16:creationId xmlns:a16="http://schemas.microsoft.com/office/drawing/2014/main" id="{0AE4819A-D5AF-7947-9332-84C952E0953A}"/>
              </a:ext>
            </a:extLst>
          </p:cNvPr>
          <p:cNvSpPr txBox="1">
            <a:spLocks/>
          </p:cNvSpPr>
          <p:nvPr/>
        </p:nvSpPr>
        <p:spPr>
          <a:xfrm>
            <a:off x="719137" y="2215700"/>
            <a:ext cx="11356321" cy="67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5200"/>
              </a:lnSpc>
            </a:pPr>
            <a:endParaRPr lang="ru-RU" sz="4400" dirty="0">
              <a:solidFill>
                <a:schemeClr val="tx1"/>
              </a:solidFill>
              <a:latin typeface="Tinkoff Sans" panose="02000506050000020004" pitchFamily="2" charset="0"/>
            </a:endParaRPr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272DB094-866E-2B8E-8FB9-79ABE352B044}"/>
              </a:ext>
            </a:extLst>
          </p:cNvPr>
          <p:cNvSpPr txBox="1">
            <a:spLocks/>
          </p:cNvSpPr>
          <p:nvPr/>
        </p:nvSpPr>
        <p:spPr>
          <a:xfrm>
            <a:off x="11311995" y="3780294"/>
            <a:ext cx="7515949" cy="530805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5500" dirty="0"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c = </a:t>
            </a:r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[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[1.414   ,    7.071],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[4.576    ,     4.242],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]</a:t>
            </a:r>
          </a:p>
        </p:txBody>
      </p:sp>
      <p:sp>
        <p:nvSpPr>
          <p:cNvPr id="10" name="Текст 17">
            <a:extLst>
              <a:ext uri="{FF2B5EF4-FFF2-40B4-BE49-F238E27FC236}">
                <a16:creationId xmlns:a16="http://schemas.microsoft.com/office/drawing/2014/main" id="{21A914AE-AED2-2281-EF41-59B21A533CC2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Строим матрицу накопленных отклонений</a:t>
            </a:r>
            <a:r>
              <a:rPr lang="en-US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 —</a:t>
            </a:r>
            <a:r>
              <a:rPr lang="en-US" sz="6000" b="1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`c`</a:t>
            </a:r>
            <a:endParaRPr lang="ru-RU" sz="6000" b="1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81153FB3-F2F2-B8D8-1F88-91F0596178F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575192"/>
      </p:ext>
    </p:extLst>
  </p:cSld>
  <p:clrMapOvr>
    <a:masterClrMapping/>
  </p:clrMapOvr>
  <p:transition spd="med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C5D2E67F-01F6-A635-73A8-A6D815777B85}"/>
              </a:ext>
            </a:extLst>
          </p:cNvPr>
          <p:cNvSpPr/>
          <p:nvPr/>
        </p:nvSpPr>
        <p:spPr>
          <a:xfrm>
            <a:off x="719137" y="2218517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19A6B907-B995-F840-61F2-29B4C3495FB2}"/>
              </a:ext>
            </a:extLst>
          </p:cNvPr>
          <p:cNvSpPr/>
          <p:nvPr/>
        </p:nvSpPr>
        <p:spPr>
          <a:xfrm>
            <a:off x="10027276" y="2218518"/>
            <a:ext cx="9000000" cy="8242440"/>
          </a:xfrm>
          <a:prstGeom prst="roundRect">
            <a:avLst>
              <a:gd name="adj" fmla="val 509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5077C12B-2CF6-64EB-3490-201EACA62817}"/>
              </a:ext>
            </a:extLst>
          </p:cNvPr>
          <p:cNvSpPr txBox="1">
            <a:spLocks/>
          </p:cNvSpPr>
          <p:nvPr/>
        </p:nvSpPr>
        <p:spPr>
          <a:xfrm>
            <a:off x="11311995" y="3780294"/>
            <a:ext cx="7515949" cy="530805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5500" dirty="0"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c = </a:t>
            </a:r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[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[1.414   ,    7.071],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[4.576    ,     4.242],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]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237955-9FE4-529F-59DA-641FCCB1B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2556414"/>
            <a:ext cx="652158" cy="652158"/>
          </a:xfrm>
          <a:prstGeom prst="rect">
            <a:avLst/>
          </a:prstGeom>
        </p:spPr>
      </p:pic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1DD6FB95-C90F-9B4E-E343-BDCAE8BA529C}"/>
              </a:ext>
            </a:extLst>
          </p:cNvPr>
          <p:cNvSpPr txBox="1">
            <a:spLocks/>
          </p:cNvSpPr>
          <p:nvPr/>
        </p:nvSpPr>
        <p:spPr>
          <a:xfrm>
            <a:off x="1998867" y="2593019"/>
            <a:ext cx="6535533" cy="1187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Из «правого нижнего»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 «левый верхний»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B8F0F7E3-1C70-0C85-943E-1CF128AC73C1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Ищем среднее отклонение</a:t>
            </a:r>
          </a:p>
        </p:txBody>
      </p: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F78EF9C8-B912-33E1-FEF1-FD000592C77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270801"/>
      </p:ext>
    </p:extLst>
  </p:cSld>
  <p:clrMapOvr>
    <a:masterClrMapping/>
  </p:clrMapOvr>
  <p:transition spd="med"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C5D2E67F-01F6-A635-73A8-A6D815777B85}"/>
              </a:ext>
            </a:extLst>
          </p:cNvPr>
          <p:cNvSpPr/>
          <p:nvPr/>
        </p:nvSpPr>
        <p:spPr>
          <a:xfrm>
            <a:off x="719137" y="2218517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19A6B907-B995-F840-61F2-29B4C3495FB2}"/>
              </a:ext>
            </a:extLst>
          </p:cNvPr>
          <p:cNvSpPr/>
          <p:nvPr/>
        </p:nvSpPr>
        <p:spPr>
          <a:xfrm>
            <a:off x="10027276" y="2218518"/>
            <a:ext cx="9000000" cy="8242440"/>
          </a:xfrm>
          <a:prstGeom prst="roundRect">
            <a:avLst>
              <a:gd name="adj" fmla="val 509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5077C12B-2CF6-64EB-3490-201EACA62817}"/>
              </a:ext>
            </a:extLst>
          </p:cNvPr>
          <p:cNvSpPr txBox="1">
            <a:spLocks/>
          </p:cNvSpPr>
          <p:nvPr/>
        </p:nvSpPr>
        <p:spPr>
          <a:xfrm>
            <a:off x="11311995" y="3780294"/>
            <a:ext cx="7515949" cy="530805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5500" dirty="0"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c = </a:t>
            </a:r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[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[1.414   ,    7.071],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[4.576    ,     4.242],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]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237955-9FE4-529F-59DA-641FCCB1B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2556414"/>
            <a:ext cx="652158" cy="652158"/>
          </a:xfrm>
          <a:prstGeom prst="rect">
            <a:avLst/>
          </a:prstGeom>
        </p:spPr>
      </p:pic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1DD6FB95-C90F-9B4E-E343-BDCAE8BA529C}"/>
              </a:ext>
            </a:extLst>
          </p:cNvPr>
          <p:cNvSpPr txBox="1">
            <a:spLocks/>
          </p:cNvSpPr>
          <p:nvPr/>
        </p:nvSpPr>
        <p:spPr>
          <a:xfrm>
            <a:off x="1998867" y="2593019"/>
            <a:ext cx="6535533" cy="1187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Из «правого нижнего»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 «левый верхний»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B8F0F7E3-1C70-0C85-943E-1CF128AC73C1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Ищем среднее отклонение</a:t>
            </a: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F67290A0-B6E7-F109-4923-A23F25725E1C}"/>
              </a:ext>
            </a:extLst>
          </p:cNvPr>
          <p:cNvSpPr/>
          <p:nvPr/>
        </p:nvSpPr>
        <p:spPr>
          <a:xfrm>
            <a:off x="14886504" y="6518485"/>
            <a:ext cx="1686882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F78EF9C8-B912-33E1-FEF1-FD000592C77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675030"/>
      </p:ext>
    </p:extLst>
  </p:cSld>
  <p:clrMapOvr>
    <a:masterClrMapping/>
  </p:clrMapOvr>
  <p:transition spd="med"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C5D2E67F-01F6-A635-73A8-A6D815777B85}"/>
              </a:ext>
            </a:extLst>
          </p:cNvPr>
          <p:cNvSpPr/>
          <p:nvPr/>
        </p:nvSpPr>
        <p:spPr>
          <a:xfrm>
            <a:off x="719137" y="2218517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19A6B907-B995-F840-61F2-29B4C3495FB2}"/>
              </a:ext>
            </a:extLst>
          </p:cNvPr>
          <p:cNvSpPr/>
          <p:nvPr/>
        </p:nvSpPr>
        <p:spPr>
          <a:xfrm>
            <a:off x="10027276" y="2218518"/>
            <a:ext cx="9000000" cy="8242440"/>
          </a:xfrm>
          <a:prstGeom prst="roundRect">
            <a:avLst>
              <a:gd name="adj" fmla="val 509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5077C12B-2CF6-64EB-3490-201EACA62817}"/>
              </a:ext>
            </a:extLst>
          </p:cNvPr>
          <p:cNvSpPr txBox="1">
            <a:spLocks/>
          </p:cNvSpPr>
          <p:nvPr/>
        </p:nvSpPr>
        <p:spPr>
          <a:xfrm>
            <a:off x="11311995" y="3780294"/>
            <a:ext cx="7515949" cy="530805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5500" dirty="0"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c = </a:t>
            </a:r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[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[1.414   ,    7.071],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[4.576    ,     4.242],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]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237955-9FE4-529F-59DA-641FCCB1B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2556414"/>
            <a:ext cx="652158" cy="652158"/>
          </a:xfrm>
          <a:prstGeom prst="rect">
            <a:avLst/>
          </a:prstGeom>
        </p:spPr>
      </p:pic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1DD6FB95-C90F-9B4E-E343-BDCAE8BA529C}"/>
              </a:ext>
            </a:extLst>
          </p:cNvPr>
          <p:cNvSpPr txBox="1">
            <a:spLocks/>
          </p:cNvSpPr>
          <p:nvPr/>
        </p:nvSpPr>
        <p:spPr>
          <a:xfrm>
            <a:off x="1998867" y="2593019"/>
            <a:ext cx="6535533" cy="1187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Из «правого нижнего»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 «левый верхний»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B8F0F7E3-1C70-0C85-943E-1CF128AC73C1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Ищем среднее отклонение</a:t>
            </a: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D700EBD6-A02B-AF76-6632-F98CC55D5C84}"/>
              </a:ext>
            </a:extLst>
          </p:cNvPr>
          <p:cNvCxnSpPr>
            <a:cxnSpLocks/>
            <a:stCxn id="32" idx="0"/>
          </p:cNvCxnSpPr>
          <p:nvPr/>
        </p:nvCxnSpPr>
        <p:spPr>
          <a:xfrm flipH="1" flipV="1">
            <a:off x="12865769" y="6000900"/>
            <a:ext cx="2864176" cy="517585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F67290A0-B6E7-F109-4923-A23F25725E1C}"/>
              </a:ext>
            </a:extLst>
          </p:cNvPr>
          <p:cNvSpPr/>
          <p:nvPr/>
        </p:nvSpPr>
        <p:spPr>
          <a:xfrm>
            <a:off x="14886504" y="6518485"/>
            <a:ext cx="1686882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F78EF9C8-B912-33E1-FEF1-FD000592C77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167</a:t>
            </a:fld>
            <a:endParaRPr lang="ru-RU" dirty="0"/>
          </a:p>
        </p:txBody>
      </p:sp>
      <p:sp>
        <p:nvSpPr>
          <p:cNvPr id="4" name="Скругленный прямоугольник 24">
            <a:extLst>
              <a:ext uri="{FF2B5EF4-FFF2-40B4-BE49-F238E27FC236}">
                <a16:creationId xmlns:a16="http://schemas.microsoft.com/office/drawing/2014/main" id="{28691054-2CDA-DADD-2858-1F05CDC491EC}"/>
              </a:ext>
            </a:extLst>
          </p:cNvPr>
          <p:cNvSpPr/>
          <p:nvPr/>
        </p:nvSpPr>
        <p:spPr>
          <a:xfrm>
            <a:off x="719137" y="4335071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5" name="Рисунок 12">
            <a:extLst>
              <a:ext uri="{FF2B5EF4-FFF2-40B4-BE49-F238E27FC236}">
                <a16:creationId xmlns:a16="http://schemas.microsoft.com/office/drawing/2014/main" id="{FE67D102-7F76-3BEA-4737-FCAA8B4E5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4948373"/>
            <a:ext cx="652158" cy="652158"/>
          </a:xfrm>
          <a:prstGeom prst="rect">
            <a:avLst/>
          </a:prstGeom>
        </p:spPr>
      </p:pic>
      <p:sp>
        <p:nvSpPr>
          <p:cNvPr id="6" name="Уровень текста 1…">
            <a:extLst>
              <a:ext uri="{FF2B5EF4-FFF2-40B4-BE49-F238E27FC236}">
                <a16:creationId xmlns:a16="http://schemas.microsoft.com/office/drawing/2014/main" id="{14242EB1-4807-7C82-F94C-20936E18E615}"/>
              </a:ext>
            </a:extLst>
          </p:cNvPr>
          <p:cNvSpPr txBox="1">
            <a:spLocks/>
          </p:cNvSpPr>
          <p:nvPr/>
        </p:nvSpPr>
        <p:spPr>
          <a:xfrm>
            <a:off x="2045323" y="4979749"/>
            <a:ext cx="692504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Идем по минимальным числам</a:t>
            </a:r>
          </a:p>
        </p:txBody>
      </p:sp>
    </p:spTree>
    <p:extLst>
      <p:ext uri="{BB962C8B-B14F-4D97-AF65-F5344CB8AC3E}">
        <p14:creationId xmlns:p14="http://schemas.microsoft.com/office/powerpoint/2010/main" val="1477883026"/>
      </p:ext>
    </p:extLst>
  </p:cSld>
  <p:clrMapOvr>
    <a:masterClrMapping/>
  </p:clrMapOvr>
  <p:transition spd="med"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24">
            <a:extLst>
              <a:ext uri="{FF2B5EF4-FFF2-40B4-BE49-F238E27FC236}">
                <a16:creationId xmlns:a16="http://schemas.microsoft.com/office/drawing/2014/main" id="{340151F3-4E32-FFC2-02FC-5F5C27A06E50}"/>
              </a:ext>
            </a:extLst>
          </p:cNvPr>
          <p:cNvSpPr/>
          <p:nvPr/>
        </p:nvSpPr>
        <p:spPr>
          <a:xfrm>
            <a:off x="719137" y="4335071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C5D2E67F-01F6-A635-73A8-A6D815777B85}"/>
              </a:ext>
            </a:extLst>
          </p:cNvPr>
          <p:cNvSpPr/>
          <p:nvPr/>
        </p:nvSpPr>
        <p:spPr>
          <a:xfrm>
            <a:off x="719137" y="2218517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19A6B907-B995-F840-61F2-29B4C3495FB2}"/>
              </a:ext>
            </a:extLst>
          </p:cNvPr>
          <p:cNvSpPr/>
          <p:nvPr/>
        </p:nvSpPr>
        <p:spPr>
          <a:xfrm>
            <a:off x="10027276" y="2218518"/>
            <a:ext cx="9000000" cy="8242440"/>
          </a:xfrm>
          <a:prstGeom prst="roundRect">
            <a:avLst>
              <a:gd name="adj" fmla="val 509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5077C12B-2CF6-64EB-3490-201EACA62817}"/>
              </a:ext>
            </a:extLst>
          </p:cNvPr>
          <p:cNvSpPr txBox="1">
            <a:spLocks/>
          </p:cNvSpPr>
          <p:nvPr/>
        </p:nvSpPr>
        <p:spPr>
          <a:xfrm>
            <a:off x="11311995" y="3780294"/>
            <a:ext cx="7515949" cy="530805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5500" dirty="0"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c = </a:t>
            </a:r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[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[1.414   ,    7.071],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[4.576    ,     4.242],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]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237955-9FE4-529F-59DA-641FCCB1B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2556414"/>
            <a:ext cx="652158" cy="652158"/>
          </a:xfrm>
          <a:prstGeom prst="rect">
            <a:avLst/>
          </a:prstGeom>
        </p:spPr>
      </p:pic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1DD6FB95-C90F-9B4E-E343-BDCAE8BA529C}"/>
              </a:ext>
            </a:extLst>
          </p:cNvPr>
          <p:cNvSpPr txBox="1">
            <a:spLocks/>
          </p:cNvSpPr>
          <p:nvPr/>
        </p:nvSpPr>
        <p:spPr>
          <a:xfrm>
            <a:off x="1998867" y="2593019"/>
            <a:ext cx="6535533" cy="1187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Из «правого нижнего»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 «левый верхний»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B8F0F7E3-1C70-0C85-943E-1CF128AC73C1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Ищем среднее отклонение</a:t>
            </a: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0E046FCA-A6FE-CEA6-7D00-4995537A717E}"/>
              </a:ext>
            </a:extLst>
          </p:cNvPr>
          <p:cNvSpPr/>
          <p:nvPr/>
        </p:nvSpPr>
        <p:spPr>
          <a:xfrm>
            <a:off x="11772880" y="5271474"/>
            <a:ext cx="2023045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D700EBD6-A02B-AF76-6632-F98CC55D5C84}"/>
              </a:ext>
            </a:extLst>
          </p:cNvPr>
          <p:cNvCxnSpPr>
            <a:cxnSpLocks/>
            <a:stCxn id="32" idx="0"/>
          </p:cNvCxnSpPr>
          <p:nvPr/>
        </p:nvCxnSpPr>
        <p:spPr>
          <a:xfrm flipH="1" flipV="1">
            <a:off x="12865769" y="6000900"/>
            <a:ext cx="2864176" cy="517585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F67290A0-B6E7-F109-4923-A23F25725E1C}"/>
              </a:ext>
            </a:extLst>
          </p:cNvPr>
          <p:cNvSpPr/>
          <p:nvPr/>
        </p:nvSpPr>
        <p:spPr>
          <a:xfrm>
            <a:off x="14886504" y="6518485"/>
            <a:ext cx="1686882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F78EF9C8-B912-33E1-FEF1-FD000592C77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168</a:t>
            </a:fld>
            <a:endParaRPr lang="ru-RU" dirty="0"/>
          </a:p>
        </p:txBody>
      </p:sp>
      <p:pic>
        <p:nvPicPr>
          <p:cNvPr id="4" name="Рисунок 12">
            <a:extLst>
              <a:ext uri="{FF2B5EF4-FFF2-40B4-BE49-F238E27FC236}">
                <a16:creationId xmlns:a16="http://schemas.microsoft.com/office/drawing/2014/main" id="{F16B56C8-1145-5354-6F40-1D5E560DD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4948373"/>
            <a:ext cx="652158" cy="652158"/>
          </a:xfrm>
          <a:prstGeom prst="rect">
            <a:avLst/>
          </a:prstGeom>
        </p:spPr>
      </p:pic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57EB992A-82EC-95D8-0CEB-2BD4CC95EA1B}"/>
              </a:ext>
            </a:extLst>
          </p:cNvPr>
          <p:cNvSpPr txBox="1">
            <a:spLocks/>
          </p:cNvSpPr>
          <p:nvPr/>
        </p:nvSpPr>
        <p:spPr>
          <a:xfrm>
            <a:off x="2045323" y="4979749"/>
            <a:ext cx="692504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Идем по минимальным числам</a:t>
            </a:r>
          </a:p>
        </p:txBody>
      </p:sp>
    </p:spTree>
    <p:extLst>
      <p:ext uri="{BB962C8B-B14F-4D97-AF65-F5344CB8AC3E}">
        <p14:creationId xmlns:p14="http://schemas.microsoft.com/office/powerpoint/2010/main" val="1734196029"/>
      </p:ext>
    </p:extLst>
  </p:cSld>
  <p:clrMapOvr>
    <a:masterClrMapping/>
  </p:clrMapOvr>
  <p:transition spd="med"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C5D2E67F-01F6-A635-73A8-A6D815777B85}"/>
              </a:ext>
            </a:extLst>
          </p:cNvPr>
          <p:cNvSpPr/>
          <p:nvPr/>
        </p:nvSpPr>
        <p:spPr>
          <a:xfrm>
            <a:off x="719137" y="2218517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E657C532-CF59-3856-AFA2-F1E4E48D94FD}"/>
              </a:ext>
            </a:extLst>
          </p:cNvPr>
          <p:cNvSpPr/>
          <p:nvPr/>
        </p:nvSpPr>
        <p:spPr>
          <a:xfrm>
            <a:off x="719137" y="4335071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A03411B6-982E-0A7D-89EE-2A5E13EE3118}"/>
              </a:ext>
            </a:extLst>
          </p:cNvPr>
          <p:cNvSpPr/>
          <p:nvPr/>
        </p:nvSpPr>
        <p:spPr>
          <a:xfrm>
            <a:off x="719137" y="6451625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19A6B907-B995-F840-61F2-29B4C3495FB2}"/>
              </a:ext>
            </a:extLst>
          </p:cNvPr>
          <p:cNvSpPr/>
          <p:nvPr/>
        </p:nvSpPr>
        <p:spPr>
          <a:xfrm>
            <a:off x="10027276" y="2218518"/>
            <a:ext cx="9000000" cy="8242440"/>
          </a:xfrm>
          <a:prstGeom prst="roundRect">
            <a:avLst>
              <a:gd name="adj" fmla="val 509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5077C12B-2CF6-64EB-3490-201EACA62817}"/>
              </a:ext>
            </a:extLst>
          </p:cNvPr>
          <p:cNvSpPr txBox="1">
            <a:spLocks/>
          </p:cNvSpPr>
          <p:nvPr/>
        </p:nvSpPr>
        <p:spPr>
          <a:xfrm>
            <a:off x="11311995" y="3780294"/>
            <a:ext cx="7515949" cy="530805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5500" dirty="0"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c = </a:t>
            </a:r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[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[1.414   ,    7.071],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[4.576    ,     4.242],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]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237955-9FE4-529F-59DA-641FCCB1B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2556414"/>
            <a:ext cx="652158" cy="652158"/>
          </a:xfrm>
          <a:prstGeom prst="rect">
            <a:avLst/>
          </a:prstGeom>
        </p:spPr>
      </p:pic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1DD6FB95-C90F-9B4E-E343-BDCAE8BA529C}"/>
              </a:ext>
            </a:extLst>
          </p:cNvPr>
          <p:cNvSpPr txBox="1">
            <a:spLocks/>
          </p:cNvSpPr>
          <p:nvPr/>
        </p:nvSpPr>
        <p:spPr>
          <a:xfrm>
            <a:off x="1998867" y="2593019"/>
            <a:ext cx="6535533" cy="1187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Из «правого нижнего»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 «левый верхний»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B8F0F7E3-1C70-0C85-943E-1CF128AC73C1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Ищем среднее отклонение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1A687B9-5C1E-4B6B-DA3C-A964024DA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4948373"/>
            <a:ext cx="652158" cy="652158"/>
          </a:xfrm>
          <a:prstGeom prst="rect">
            <a:avLst/>
          </a:prstGeom>
        </p:spPr>
      </p:pic>
      <p:sp>
        <p:nvSpPr>
          <p:cNvPr id="14" name="Уровень текста 1…">
            <a:extLst>
              <a:ext uri="{FF2B5EF4-FFF2-40B4-BE49-F238E27FC236}">
                <a16:creationId xmlns:a16="http://schemas.microsoft.com/office/drawing/2014/main" id="{DE043A82-F419-C4F9-9DC5-5FEF2712A57B}"/>
              </a:ext>
            </a:extLst>
          </p:cNvPr>
          <p:cNvSpPr txBox="1">
            <a:spLocks/>
          </p:cNvSpPr>
          <p:nvPr/>
        </p:nvSpPr>
        <p:spPr>
          <a:xfrm>
            <a:off x="2045323" y="4979749"/>
            <a:ext cx="692504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Идем по минимальным числам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DFA5AB-7BC1-D98C-3BEB-13BDD85B5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7036037"/>
            <a:ext cx="652158" cy="652158"/>
          </a:xfrm>
          <a:prstGeom prst="rect">
            <a:avLst/>
          </a:prstGeom>
        </p:spPr>
      </p:pic>
      <p:sp>
        <p:nvSpPr>
          <p:cNvPr id="17" name="Уровень текста 1…">
            <a:extLst>
              <a:ext uri="{FF2B5EF4-FFF2-40B4-BE49-F238E27FC236}">
                <a16:creationId xmlns:a16="http://schemas.microsoft.com/office/drawing/2014/main" id="{EA6FFC91-82EA-E20F-4151-256C420AC1C8}"/>
              </a:ext>
            </a:extLst>
          </p:cNvPr>
          <p:cNvSpPr txBox="1">
            <a:spLocks/>
          </p:cNvSpPr>
          <p:nvPr/>
        </p:nvSpPr>
        <p:spPr>
          <a:xfrm>
            <a:off x="2071461" y="6821942"/>
            <a:ext cx="6898907" cy="125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Суммируем полученные</a:t>
            </a:r>
            <a:br>
              <a:rPr lang="en-US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1.414</a:t>
            </a:r>
            <a:r>
              <a:rPr lang="en-US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</a:t>
            </a:r>
            <a:r>
              <a:rPr lang="en-US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4.242</a:t>
            </a:r>
            <a:r>
              <a:rPr lang="en-US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5.656</a:t>
            </a:r>
            <a:endParaRPr lang="ru-RU" sz="3600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0E046FCA-A6FE-CEA6-7D00-4995537A717E}"/>
              </a:ext>
            </a:extLst>
          </p:cNvPr>
          <p:cNvSpPr/>
          <p:nvPr/>
        </p:nvSpPr>
        <p:spPr>
          <a:xfrm>
            <a:off x="11772880" y="5271474"/>
            <a:ext cx="2023045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D700EBD6-A02B-AF76-6632-F98CC55D5C84}"/>
              </a:ext>
            </a:extLst>
          </p:cNvPr>
          <p:cNvCxnSpPr>
            <a:cxnSpLocks/>
            <a:stCxn id="32" idx="0"/>
          </p:cNvCxnSpPr>
          <p:nvPr/>
        </p:nvCxnSpPr>
        <p:spPr>
          <a:xfrm flipH="1" flipV="1">
            <a:off x="12865769" y="6000900"/>
            <a:ext cx="2864176" cy="517585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F67290A0-B6E7-F109-4923-A23F25725E1C}"/>
              </a:ext>
            </a:extLst>
          </p:cNvPr>
          <p:cNvSpPr/>
          <p:nvPr/>
        </p:nvSpPr>
        <p:spPr>
          <a:xfrm>
            <a:off x="14886504" y="6518485"/>
            <a:ext cx="1686882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F78EF9C8-B912-33E1-FEF1-FD000592C77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2737213"/>
      </p:ext>
    </p:extLst>
  </p:cSld>
  <p:clrMapOvr>
    <a:masterClrMapping/>
  </p:clrMapOvr>
  <p:transition spd="med"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C5D2E67F-01F6-A635-73A8-A6D815777B85}"/>
              </a:ext>
            </a:extLst>
          </p:cNvPr>
          <p:cNvSpPr/>
          <p:nvPr/>
        </p:nvSpPr>
        <p:spPr>
          <a:xfrm>
            <a:off x="719137" y="2218517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E657C532-CF59-3856-AFA2-F1E4E48D94FD}"/>
              </a:ext>
            </a:extLst>
          </p:cNvPr>
          <p:cNvSpPr/>
          <p:nvPr/>
        </p:nvSpPr>
        <p:spPr>
          <a:xfrm>
            <a:off x="719137" y="4335071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A03411B6-982E-0A7D-89EE-2A5E13EE3118}"/>
              </a:ext>
            </a:extLst>
          </p:cNvPr>
          <p:cNvSpPr/>
          <p:nvPr/>
        </p:nvSpPr>
        <p:spPr>
          <a:xfrm>
            <a:off x="719137" y="6451625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19A6B907-B995-F840-61F2-29B4C3495FB2}"/>
              </a:ext>
            </a:extLst>
          </p:cNvPr>
          <p:cNvSpPr/>
          <p:nvPr/>
        </p:nvSpPr>
        <p:spPr>
          <a:xfrm>
            <a:off x="10027276" y="2218518"/>
            <a:ext cx="9000000" cy="8242440"/>
          </a:xfrm>
          <a:prstGeom prst="roundRect">
            <a:avLst>
              <a:gd name="adj" fmla="val 509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5077C12B-2CF6-64EB-3490-201EACA62817}"/>
              </a:ext>
            </a:extLst>
          </p:cNvPr>
          <p:cNvSpPr txBox="1">
            <a:spLocks/>
          </p:cNvSpPr>
          <p:nvPr/>
        </p:nvSpPr>
        <p:spPr>
          <a:xfrm>
            <a:off x="11311995" y="3780294"/>
            <a:ext cx="7515949" cy="5308052"/>
          </a:xfrm>
          <a:prstGeom prst="rect">
            <a:avLst/>
          </a:prstGeom>
          <a:solidFill>
            <a:srgbClr val="2A2A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5500" dirty="0"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c = </a:t>
            </a:r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[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[1.414   ,    7.071],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  [4.576    ,     4.242],</a:t>
            </a:r>
          </a:p>
          <a:p>
            <a:r>
              <a:rPr lang="en-US" sz="5500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]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237955-9FE4-529F-59DA-641FCCB1B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2556414"/>
            <a:ext cx="652158" cy="652158"/>
          </a:xfrm>
          <a:prstGeom prst="rect">
            <a:avLst/>
          </a:prstGeom>
        </p:spPr>
      </p:pic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1DD6FB95-C90F-9B4E-E343-BDCAE8BA529C}"/>
              </a:ext>
            </a:extLst>
          </p:cNvPr>
          <p:cNvSpPr txBox="1">
            <a:spLocks/>
          </p:cNvSpPr>
          <p:nvPr/>
        </p:nvSpPr>
        <p:spPr>
          <a:xfrm>
            <a:off x="1998867" y="2593019"/>
            <a:ext cx="6535533" cy="1187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Из «правого нижнего»</a:t>
            </a:r>
            <a:b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в «левый верхний»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B8F0F7E3-1C70-0C85-943E-1CF128AC73C1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332685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60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Ищем среднее отклонение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1A687B9-5C1E-4B6B-DA3C-A964024DA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4948373"/>
            <a:ext cx="652158" cy="652158"/>
          </a:xfrm>
          <a:prstGeom prst="rect">
            <a:avLst/>
          </a:prstGeom>
        </p:spPr>
      </p:pic>
      <p:sp>
        <p:nvSpPr>
          <p:cNvPr id="14" name="Уровень текста 1…">
            <a:extLst>
              <a:ext uri="{FF2B5EF4-FFF2-40B4-BE49-F238E27FC236}">
                <a16:creationId xmlns:a16="http://schemas.microsoft.com/office/drawing/2014/main" id="{DE043A82-F419-C4F9-9DC5-5FEF2712A57B}"/>
              </a:ext>
            </a:extLst>
          </p:cNvPr>
          <p:cNvSpPr txBox="1">
            <a:spLocks/>
          </p:cNvSpPr>
          <p:nvPr/>
        </p:nvSpPr>
        <p:spPr>
          <a:xfrm>
            <a:off x="2045323" y="4979749"/>
            <a:ext cx="692504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Идем по минимальным числам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DFA5AB-7BC1-D98C-3BEB-13BDD85B5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7036037"/>
            <a:ext cx="652158" cy="652158"/>
          </a:xfrm>
          <a:prstGeom prst="rect">
            <a:avLst/>
          </a:prstGeom>
        </p:spPr>
      </p:pic>
      <p:sp>
        <p:nvSpPr>
          <p:cNvPr id="17" name="Уровень текста 1…">
            <a:extLst>
              <a:ext uri="{FF2B5EF4-FFF2-40B4-BE49-F238E27FC236}">
                <a16:creationId xmlns:a16="http://schemas.microsoft.com/office/drawing/2014/main" id="{EA6FFC91-82EA-E20F-4151-256C420AC1C8}"/>
              </a:ext>
            </a:extLst>
          </p:cNvPr>
          <p:cNvSpPr txBox="1">
            <a:spLocks/>
          </p:cNvSpPr>
          <p:nvPr/>
        </p:nvSpPr>
        <p:spPr>
          <a:xfrm>
            <a:off x="2071461" y="6821942"/>
            <a:ext cx="6898907" cy="125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Суммируем полученные</a:t>
            </a:r>
            <a:br>
              <a:rPr lang="en-US" sz="3600" dirty="0">
                <a:solidFill>
                  <a:schemeClr val="bg1"/>
                </a:solidFill>
                <a:latin typeface="TINKOFFSANS-MEDIUM" panose="02000506050000020004" pitchFamily="2" charset="0"/>
              </a:rPr>
            </a:b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1.414</a:t>
            </a:r>
            <a:r>
              <a:rPr lang="en-US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</a:t>
            </a:r>
            <a:r>
              <a:rPr lang="en-US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4.242</a:t>
            </a:r>
            <a:r>
              <a:rPr lang="en-US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5.656</a:t>
            </a:r>
            <a:endParaRPr lang="ru-RU" sz="3600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0E046FCA-A6FE-CEA6-7D00-4995537A717E}"/>
              </a:ext>
            </a:extLst>
          </p:cNvPr>
          <p:cNvSpPr/>
          <p:nvPr/>
        </p:nvSpPr>
        <p:spPr>
          <a:xfrm>
            <a:off x="11772880" y="5271474"/>
            <a:ext cx="2023045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D700EBD6-A02B-AF76-6632-F98CC55D5C84}"/>
              </a:ext>
            </a:extLst>
          </p:cNvPr>
          <p:cNvCxnSpPr>
            <a:cxnSpLocks/>
            <a:stCxn id="32" idx="0"/>
          </p:cNvCxnSpPr>
          <p:nvPr/>
        </p:nvCxnSpPr>
        <p:spPr>
          <a:xfrm flipH="1" flipV="1">
            <a:off x="12865769" y="6000900"/>
            <a:ext cx="2864176" cy="517585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F67290A0-B6E7-F109-4923-A23F25725E1C}"/>
              </a:ext>
            </a:extLst>
          </p:cNvPr>
          <p:cNvSpPr/>
          <p:nvPr/>
        </p:nvSpPr>
        <p:spPr>
          <a:xfrm>
            <a:off x="14886504" y="6518485"/>
            <a:ext cx="1686882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7" name="Номер слайда">
            <a:extLst>
              <a:ext uri="{FF2B5EF4-FFF2-40B4-BE49-F238E27FC236}">
                <a16:creationId xmlns:a16="http://schemas.microsoft.com/office/drawing/2014/main" id="{F78EF9C8-B912-33E1-FEF1-FD000592C77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170</a:t>
            </a:fld>
            <a:endParaRPr lang="ru-RU" dirty="0"/>
          </a:p>
        </p:txBody>
      </p:sp>
      <p:sp>
        <p:nvSpPr>
          <p:cNvPr id="4" name="Скругленный прямоугольник 28">
            <a:extLst>
              <a:ext uri="{FF2B5EF4-FFF2-40B4-BE49-F238E27FC236}">
                <a16:creationId xmlns:a16="http://schemas.microsoft.com/office/drawing/2014/main" id="{35522360-CF20-697A-6BF6-290A2059BE86}"/>
              </a:ext>
            </a:extLst>
          </p:cNvPr>
          <p:cNvSpPr/>
          <p:nvPr/>
        </p:nvSpPr>
        <p:spPr>
          <a:xfrm>
            <a:off x="719137" y="8568180"/>
            <a:ext cx="9052887" cy="1872807"/>
          </a:xfrm>
          <a:prstGeom prst="roundRect">
            <a:avLst>
              <a:gd name="adj" fmla="val 2382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pic>
        <p:nvPicPr>
          <p:cNvPr id="5" name="Рисунок 18">
            <a:extLst>
              <a:ext uri="{FF2B5EF4-FFF2-40B4-BE49-F238E27FC236}">
                <a16:creationId xmlns:a16="http://schemas.microsoft.com/office/drawing/2014/main" id="{BF21517D-AD7A-9178-DB85-DB9EF6721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57" y="8876330"/>
            <a:ext cx="652158" cy="652158"/>
          </a:xfrm>
          <a:prstGeom prst="rect">
            <a:avLst/>
          </a:prstGeom>
        </p:spPr>
      </p:pic>
      <p:sp>
        <p:nvSpPr>
          <p:cNvPr id="6" name="Уровень текста 1…">
            <a:extLst>
              <a:ext uri="{FF2B5EF4-FFF2-40B4-BE49-F238E27FC236}">
                <a16:creationId xmlns:a16="http://schemas.microsoft.com/office/drawing/2014/main" id="{705D7006-F8A5-1D82-95FD-E2A75555EDA1}"/>
              </a:ext>
            </a:extLst>
          </p:cNvPr>
          <p:cNvSpPr txBox="1">
            <a:spLocks/>
          </p:cNvSpPr>
          <p:nvPr/>
        </p:nvSpPr>
        <p:spPr>
          <a:xfrm>
            <a:off x="2071461" y="8931731"/>
            <a:ext cx="5944780" cy="1410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 spcCol="1080000"/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ru-RU" sz="3600" dirty="0">
                <a:solidFill>
                  <a:schemeClr val="tx1"/>
                </a:solidFill>
                <a:latin typeface="Tinkoff Sans Medium" panose="02000506050000020004" pitchFamily="2" charset="0"/>
                <a:ea typeface="Tinkoff Sans Medium" panose="02000506050000020004" pitchFamily="2" charset="0"/>
              </a:rPr>
              <a:t>Делим на количество шагов</a:t>
            </a:r>
          </a:p>
          <a:p>
            <a:pPr hangingPunct="1">
              <a:lnSpc>
                <a:spcPct val="11000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5.656 </a:t>
            </a: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/</a:t>
            </a:r>
            <a:r>
              <a:rPr lang="en-US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2.828</a:t>
            </a:r>
            <a:endParaRPr lang="ru-RU" sz="3600" dirty="0">
              <a:solidFill>
                <a:schemeClr val="tx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959600"/>
      </p:ext>
    </p:extLst>
  </p:cSld>
  <p:clrMapOvr>
    <a:masterClrMapping/>
  </p:clrMapOvr>
  <p:transition spd="med"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3BDFA9-1E32-B6B7-595D-C848A3E45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9875" y="-10313501"/>
            <a:ext cx="9344322" cy="8806167"/>
          </a:xfrm>
          <a:prstGeom prst="rect">
            <a:avLst/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615691E-053B-DBE3-1356-4E62F75C3CAF}"/>
              </a:ext>
            </a:extLst>
          </p:cNvPr>
          <p:cNvSpPr/>
          <p:nvPr/>
        </p:nvSpPr>
        <p:spPr>
          <a:xfrm>
            <a:off x="719138" y="720225"/>
            <a:ext cx="18326100" cy="9720763"/>
          </a:xfrm>
          <a:prstGeom prst="roundRect">
            <a:avLst>
              <a:gd name="adj" fmla="val 8656"/>
            </a:avLst>
          </a:prstGeom>
          <a:solidFill>
            <a:srgbClr val="2A2A2B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2000" tIns="45719" rIns="45719" bIns="45719" numCol="1" spcCol="38100" rtlCol="0" anchor="ctr">
            <a:noAutofit/>
          </a:bodyPr>
          <a:lstStyle/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4 |  7 |  2 |  5 |  8 |  6 |  3 |  9 |  1 |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5 |  3 |  6 |  4 |  7 |  2 |  8 |  5 |  2 |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6 |  2 |  4 |  3 |  5 |  1 |  4 |  6 |  3 |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7 |  4 |  5 |  2 |  6 |  3 |  5 |  7 |  4 |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5 |  3 |  2 |  4 |  3 |  2 |  6 |  8 |  5 |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4 |  2 |  2 |  5 |  5 |  3 |  5 |  7 |  6 |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|  3 |  1 |  5 |  4 |  2 |  1 |  3 |  5 |  2 |</a:t>
            </a: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9FB02B9E-0501-954C-15CF-8BB35E708085}"/>
              </a:ext>
            </a:extLst>
          </p:cNvPr>
          <p:cNvSpPr/>
          <p:nvPr/>
        </p:nvSpPr>
        <p:spPr>
          <a:xfrm>
            <a:off x="7170009" y="9389296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4BE77286-61F0-836C-4E05-DD72D1D19E57}"/>
              </a:ext>
            </a:extLst>
          </p:cNvPr>
          <p:cNvSpPr/>
          <p:nvPr/>
        </p:nvSpPr>
        <p:spPr>
          <a:xfrm>
            <a:off x="8851799" y="9403576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5329B100-D78D-37C7-DBDD-681D8A85FA64}"/>
              </a:ext>
            </a:extLst>
          </p:cNvPr>
          <p:cNvSpPr/>
          <p:nvPr/>
        </p:nvSpPr>
        <p:spPr>
          <a:xfrm>
            <a:off x="10533589" y="9409849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0F742639-17EF-2869-2517-C07AAF530726}"/>
              </a:ext>
            </a:extLst>
          </p:cNvPr>
          <p:cNvSpPr/>
          <p:nvPr/>
        </p:nvSpPr>
        <p:spPr>
          <a:xfrm>
            <a:off x="12181923" y="9409849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60C14BF9-BFDA-302A-9362-6A7A7BBC1123}"/>
              </a:ext>
            </a:extLst>
          </p:cNvPr>
          <p:cNvSpPr/>
          <p:nvPr/>
        </p:nvSpPr>
        <p:spPr>
          <a:xfrm>
            <a:off x="13863713" y="9389296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72F7F501-92ED-B75B-E941-7D356D190D0C}"/>
              </a:ext>
            </a:extLst>
          </p:cNvPr>
          <p:cNvSpPr/>
          <p:nvPr/>
        </p:nvSpPr>
        <p:spPr>
          <a:xfrm>
            <a:off x="15609388" y="9389296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26F8441E-AEEE-9047-2BA4-22AB37EC997A}"/>
              </a:ext>
            </a:extLst>
          </p:cNvPr>
          <p:cNvCxnSpPr>
            <a:cxnSpLocks/>
            <a:stCxn id="43" idx="1"/>
            <a:endCxn id="42" idx="3"/>
          </p:cNvCxnSpPr>
          <p:nvPr/>
        </p:nvCxnSpPr>
        <p:spPr>
          <a:xfrm flipH="1">
            <a:off x="15027496" y="9763369"/>
            <a:ext cx="581892" cy="0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6A448D8E-E186-B27F-3C3B-5920EE90328D}"/>
              </a:ext>
            </a:extLst>
          </p:cNvPr>
          <p:cNvCxnSpPr>
            <a:cxnSpLocks/>
            <a:stCxn id="42" idx="1"/>
            <a:endCxn id="37" idx="3"/>
          </p:cNvCxnSpPr>
          <p:nvPr/>
        </p:nvCxnSpPr>
        <p:spPr>
          <a:xfrm flipH="1">
            <a:off x="13345706" y="9763369"/>
            <a:ext cx="518007" cy="20553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FC367177-62A1-6ECB-6646-E8A863B29927}"/>
              </a:ext>
            </a:extLst>
          </p:cNvPr>
          <p:cNvCxnSpPr>
            <a:cxnSpLocks/>
            <a:stCxn id="37" idx="1"/>
            <a:endCxn id="36" idx="3"/>
          </p:cNvCxnSpPr>
          <p:nvPr/>
        </p:nvCxnSpPr>
        <p:spPr>
          <a:xfrm flipH="1">
            <a:off x="11697372" y="9783922"/>
            <a:ext cx="484551" cy="0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CFBD9503-C180-5049-5510-36A0A8EE2123}"/>
              </a:ext>
            </a:extLst>
          </p:cNvPr>
          <p:cNvCxnSpPr>
            <a:cxnSpLocks/>
            <a:stCxn id="36" idx="1"/>
            <a:endCxn id="34" idx="3"/>
          </p:cNvCxnSpPr>
          <p:nvPr/>
        </p:nvCxnSpPr>
        <p:spPr>
          <a:xfrm flipH="1" flipV="1">
            <a:off x="10015582" y="9777649"/>
            <a:ext cx="518007" cy="6273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35C560AB-6149-521F-F665-3BF80F5129EB}"/>
              </a:ext>
            </a:extLst>
          </p:cNvPr>
          <p:cNvCxnSpPr>
            <a:cxnSpLocks/>
            <a:stCxn id="34" idx="1"/>
            <a:endCxn id="33" idx="3"/>
          </p:cNvCxnSpPr>
          <p:nvPr/>
        </p:nvCxnSpPr>
        <p:spPr>
          <a:xfrm flipH="1" flipV="1">
            <a:off x="8333792" y="9763369"/>
            <a:ext cx="518007" cy="14280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A4397311-8B91-7E38-A61B-D77FEDF6FB94}"/>
              </a:ext>
            </a:extLst>
          </p:cNvPr>
          <p:cNvCxnSpPr>
            <a:cxnSpLocks/>
            <a:stCxn id="33" idx="0"/>
          </p:cNvCxnSpPr>
          <p:nvPr/>
        </p:nvCxnSpPr>
        <p:spPr>
          <a:xfrm flipH="1" flipV="1">
            <a:off x="6067275" y="8768933"/>
            <a:ext cx="1684626" cy="620363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4A0B0151-6B21-C8E7-5238-CD4A28567F24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67275" y="7419924"/>
            <a:ext cx="0" cy="696859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id="{5654EB68-5144-F14D-188E-1DCB829C3ED7}"/>
              </a:ext>
            </a:extLst>
          </p:cNvPr>
          <p:cNvCxnSpPr>
            <a:cxnSpLocks/>
            <a:stCxn id="25" idx="0"/>
            <a:endCxn id="41" idx="2"/>
          </p:cNvCxnSpPr>
          <p:nvPr/>
        </p:nvCxnSpPr>
        <p:spPr>
          <a:xfrm flipH="1" flipV="1">
            <a:off x="2703774" y="2123915"/>
            <a:ext cx="1708485" cy="497067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1" name="Номер слайда">
            <a:extLst>
              <a:ext uri="{FF2B5EF4-FFF2-40B4-BE49-F238E27FC236}">
                <a16:creationId xmlns:a16="http://schemas.microsoft.com/office/drawing/2014/main" id="{710930B3-8F50-782F-42AB-44BE83A801F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171</a:t>
            </a:fld>
            <a:endParaRPr lang="ru-RU" dirty="0"/>
          </a:p>
        </p:txBody>
      </p:sp>
      <p:sp>
        <p:nvSpPr>
          <p:cNvPr id="13" name="Скругленный прямоугольник 32">
            <a:extLst>
              <a:ext uri="{FF2B5EF4-FFF2-40B4-BE49-F238E27FC236}">
                <a16:creationId xmlns:a16="http://schemas.microsoft.com/office/drawing/2014/main" id="{4325C679-7674-18C2-3209-125174FC50A1}"/>
              </a:ext>
            </a:extLst>
          </p:cNvPr>
          <p:cNvSpPr/>
          <p:nvPr/>
        </p:nvSpPr>
        <p:spPr>
          <a:xfrm>
            <a:off x="5486577" y="8020787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5" name="Скругленный прямоугольник 32">
            <a:extLst>
              <a:ext uri="{FF2B5EF4-FFF2-40B4-BE49-F238E27FC236}">
                <a16:creationId xmlns:a16="http://schemas.microsoft.com/office/drawing/2014/main" id="{8AA6E6A5-24FA-CEEF-F16F-0F64E26E658F}"/>
              </a:ext>
            </a:extLst>
          </p:cNvPr>
          <p:cNvSpPr/>
          <p:nvPr/>
        </p:nvSpPr>
        <p:spPr>
          <a:xfrm>
            <a:off x="5485383" y="6671778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7" name="Скругленный прямоугольник 32">
            <a:extLst>
              <a:ext uri="{FF2B5EF4-FFF2-40B4-BE49-F238E27FC236}">
                <a16:creationId xmlns:a16="http://schemas.microsoft.com/office/drawing/2014/main" id="{E6C360E2-B3A1-BD94-F603-E551B543D836}"/>
              </a:ext>
            </a:extLst>
          </p:cNvPr>
          <p:cNvSpPr/>
          <p:nvPr/>
        </p:nvSpPr>
        <p:spPr>
          <a:xfrm>
            <a:off x="3830367" y="5372148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cxnSp>
        <p:nvCxnSpPr>
          <p:cNvPr id="18" name="Прямая со стрелкой 58">
            <a:extLst>
              <a:ext uri="{FF2B5EF4-FFF2-40B4-BE49-F238E27FC236}">
                <a16:creationId xmlns:a16="http://schemas.microsoft.com/office/drawing/2014/main" id="{97ADB986-FA0F-E114-02C2-2DBA21FA9E83}"/>
              </a:ext>
            </a:extLst>
          </p:cNvPr>
          <p:cNvCxnSpPr>
            <a:cxnSpLocks/>
            <a:stCxn id="15" idx="0"/>
            <a:endCxn id="17" idx="2"/>
          </p:cNvCxnSpPr>
          <p:nvPr/>
        </p:nvCxnSpPr>
        <p:spPr>
          <a:xfrm flipH="1" flipV="1">
            <a:off x="4412259" y="6120294"/>
            <a:ext cx="1655016" cy="551484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Прямая со стрелкой 58">
            <a:extLst>
              <a:ext uri="{FF2B5EF4-FFF2-40B4-BE49-F238E27FC236}">
                <a16:creationId xmlns:a16="http://schemas.microsoft.com/office/drawing/2014/main" id="{ECDE3C81-F5C3-D490-7D6E-055276B22587}"/>
              </a:ext>
            </a:extLst>
          </p:cNvPr>
          <p:cNvCxnSpPr>
            <a:cxnSpLocks/>
            <a:stCxn id="17" idx="0"/>
            <a:endCxn id="23" idx="2"/>
          </p:cNvCxnSpPr>
          <p:nvPr/>
        </p:nvCxnSpPr>
        <p:spPr>
          <a:xfrm flipV="1">
            <a:off x="4412259" y="4781929"/>
            <a:ext cx="0" cy="590219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Скругленный прямоугольник 32">
            <a:extLst>
              <a:ext uri="{FF2B5EF4-FFF2-40B4-BE49-F238E27FC236}">
                <a16:creationId xmlns:a16="http://schemas.microsoft.com/office/drawing/2014/main" id="{223F970F-A06F-F4BB-0B9A-FB37F54F2F83}"/>
              </a:ext>
            </a:extLst>
          </p:cNvPr>
          <p:cNvSpPr/>
          <p:nvPr/>
        </p:nvSpPr>
        <p:spPr>
          <a:xfrm>
            <a:off x="3830367" y="4033783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25" name="Скругленный прямоугольник 32">
            <a:extLst>
              <a:ext uri="{FF2B5EF4-FFF2-40B4-BE49-F238E27FC236}">
                <a16:creationId xmlns:a16="http://schemas.microsoft.com/office/drawing/2014/main" id="{36E58329-9494-7E6B-47AA-63C87187F543}"/>
              </a:ext>
            </a:extLst>
          </p:cNvPr>
          <p:cNvSpPr/>
          <p:nvPr/>
        </p:nvSpPr>
        <p:spPr>
          <a:xfrm>
            <a:off x="3830367" y="2620982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cxnSp>
        <p:nvCxnSpPr>
          <p:cNvPr id="29" name="Прямая со стрелкой 58">
            <a:extLst>
              <a:ext uri="{FF2B5EF4-FFF2-40B4-BE49-F238E27FC236}">
                <a16:creationId xmlns:a16="http://schemas.microsoft.com/office/drawing/2014/main" id="{B50492D0-7815-F6C4-DCA2-14667A46F7A7}"/>
              </a:ext>
            </a:extLst>
          </p:cNvPr>
          <p:cNvCxnSpPr>
            <a:cxnSpLocks/>
            <a:stCxn id="23" idx="0"/>
            <a:endCxn id="25" idx="2"/>
          </p:cNvCxnSpPr>
          <p:nvPr/>
        </p:nvCxnSpPr>
        <p:spPr>
          <a:xfrm flipV="1">
            <a:off x="4412259" y="3369128"/>
            <a:ext cx="0" cy="664655"/>
          </a:xfrm>
          <a:prstGeom prst="straightConnector1">
            <a:avLst/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1" name="Скругленный прямоугольник 32">
            <a:extLst>
              <a:ext uri="{FF2B5EF4-FFF2-40B4-BE49-F238E27FC236}">
                <a16:creationId xmlns:a16="http://schemas.microsoft.com/office/drawing/2014/main" id="{7A85441E-30A9-5D00-41A8-EA0E8F77C65C}"/>
              </a:ext>
            </a:extLst>
          </p:cNvPr>
          <p:cNvSpPr/>
          <p:nvPr/>
        </p:nvSpPr>
        <p:spPr>
          <a:xfrm>
            <a:off x="2121882" y="1375769"/>
            <a:ext cx="1163783" cy="748146"/>
          </a:xfrm>
          <a:prstGeom prst="roundRect">
            <a:avLst>
              <a:gd name="adj" fmla="val 27436"/>
            </a:avLst>
          </a:prstGeom>
          <a:solidFill>
            <a:schemeClr val="accent1">
              <a:alpha val="29929"/>
            </a:schemeClr>
          </a:solidFill>
          <a:ln w="444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</p:spTree>
    <p:extLst>
      <p:ext uri="{BB962C8B-B14F-4D97-AF65-F5344CB8AC3E}">
        <p14:creationId xmlns:p14="http://schemas.microsoft.com/office/powerpoint/2010/main" val="289318827"/>
      </p:ext>
    </p:extLst>
  </p:cSld>
  <p:clrMapOvr>
    <a:masterClrMapping/>
  </p:clrMapOvr>
  <p:transition spd="med"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6D55B0B-60D2-90AD-1673-2A1022C28568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864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94426C9-E340-0709-5409-EF4D61993D8C}"/>
              </a:ext>
            </a:extLst>
          </p:cNvPr>
          <p:cNvGrpSpPr/>
          <p:nvPr/>
        </p:nvGrpSpPr>
        <p:grpSpPr>
          <a:xfrm>
            <a:off x="6992788" y="2784679"/>
            <a:ext cx="5813725" cy="6064179"/>
            <a:chOff x="7654097" y="3420783"/>
            <a:chExt cx="5813725" cy="6064179"/>
          </a:xfrm>
        </p:grpSpPr>
        <p:sp>
          <p:nvSpPr>
            <p:cNvPr id="4" name="Скругленный прямоугольник 32">
              <a:extLst>
                <a:ext uri="{FF2B5EF4-FFF2-40B4-BE49-F238E27FC236}">
                  <a16:creationId xmlns:a16="http://schemas.microsoft.com/office/drawing/2014/main" id="{F605C084-9DF2-9DF2-0073-D1ED9DE5508E}"/>
                </a:ext>
              </a:extLst>
            </p:cNvPr>
            <p:cNvSpPr/>
            <p:nvPr/>
          </p:nvSpPr>
          <p:spPr>
            <a:xfrm>
              <a:off x="7654097" y="3420783"/>
              <a:ext cx="5813721" cy="6064179"/>
            </a:xfrm>
            <a:prstGeom prst="roundRect">
              <a:avLst>
                <a:gd name="adj" fmla="val 8128"/>
              </a:avLst>
            </a:pr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A24E3E5-941E-09AD-422C-042F60D87736}"/>
                </a:ext>
              </a:extLst>
            </p:cNvPr>
            <p:cNvSpPr txBox="1"/>
            <p:nvPr/>
          </p:nvSpPr>
          <p:spPr>
            <a:xfrm>
              <a:off x="7654101" y="3705758"/>
              <a:ext cx="581372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Какой-то алгоритм сравнения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4741533-A1FE-834C-2E50-99F7DBB76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93756" y="4357866"/>
              <a:ext cx="4134411" cy="4134411"/>
            </a:xfrm>
            <a:prstGeom prst="roundRect">
              <a:avLst>
                <a:gd name="adj" fmla="val 6410"/>
              </a:avLst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7EF1E6-7FB5-B57C-8B16-2F7FC4D33BF0}"/>
                </a:ext>
              </a:extLst>
            </p:cNvPr>
            <p:cNvSpPr txBox="1"/>
            <p:nvPr/>
          </p:nvSpPr>
          <p:spPr>
            <a:xfrm>
              <a:off x="7654101" y="8741522"/>
              <a:ext cx="581372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Tinkoff Sans Medium" panose="02000506050000020004" pitchFamily="2" charset="0"/>
                  <a:ea typeface="Tinkoff Sans Medium" panose="02000506050000020004" pitchFamily="2" charset="0"/>
                  <a:cs typeface="Arial" panose="020B0604020202020204" pitchFamily="34" charset="0"/>
                </a:rPr>
                <a:t>СРАВНИВАЙТЕС</a:t>
              </a:r>
              <a:endParaRPr lang="en-US" sz="2800" dirty="0">
                <a:solidFill>
                  <a:schemeClr val="bg1"/>
                </a:solidFill>
                <a:latin typeface="Tinkoff Sans Medium" panose="02000506050000020004" pitchFamily="2" charset="0"/>
                <a:ea typeface="Tinkoff Sans Medium" panose="02000506050000020004" pitchFamily="2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" name="Соединительная линия уступом 14">
            <a:extLst>
              <a:ext uri="{FF2B5EF4-FFF2-40B4-BE49-F238E27FC236}">
                <a16:creationId xmlns:a16="http://schemas.microsoft.com/office/drawing/2014/main" id="{4C5D436C-5DBC-B2A4-D393-16A5EDFCEAFB}"/>
              </a:ext>
            </a:extLst>
          </p:cNvPr>
          <p:cNvCxnSpPr>
            <a:cxnSpLocks/>
          </p:cNvCxnSpPr>
          <p:nvPr/>
        </p:nvCxnSpPr>
        <p:spPr>
          <a:xfrm>
            <a:off x="1601169" y="4597833"/>
            <a:ext cx="5391615" cy="1295401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Соединительная линия уступом 37">
            <a:extLst>
              <a:ext uri="{FF2B5EF4-FFF2-40B4-BE49-F238E27FC236}">
                <a16:creationId xmlns:a16="http://schemas.microsoft.com/office/drawing/2014/main" id="{6C37144A-B13B-3EDC-B37E-073B9A7C502E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806509" y="4591944"/>
            <a:ext cx="4563807" cy="1307179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Соединительная линия уступом 37">
            <a:extLst>
              <a:ext uri="{FF2B5EF4-FFF2-40B4-BE49-F238E27FC236}">
                <a16:creationId xmlns:a16="http://schemas.microsoft.com/office/drawing/2014/main" id="{14E4A9AA-C8F8-2A95-2E8F-597C0268949F}"/>
              </a:ext>
            </a:extLst>
          </p:cNvPr>
          <p:cNvCxnSpPr>
            <a:cxnSpLocks/>
          </p:cNvCxnSpPr>
          <p:nvPr/>
        </p:nvCxnSpPr>
        <p:spPr>
          <a:xfrm rot="16200000" flipH="1">
            <a:off x="9354510" y="9393993"/>
            <a:ext cx="1090273" cy="1"/>
          </a:xfrm>
          <a:prstGeom prst="bentConnector3">
            <a:avLst>
              <a:gd name="adj1" fmla="val 50000"/>
            </a:avLst>
          </a:prstGeom>
          <a:noFill/>
          <a:ln w="44450" cap="flat">
            <a:solidFill>
              <a:schemeClr val="accent1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Текст 17">
            <a:extLst>
              <a:ext uri="{FF2B5EF4-FFF2-40B4-BE49-F238E27FC236}">
                <a16:creationId xmlns:a16="http://schemas.microsoft.com/office/drawing/2014/main" id="{BA98B0A0-A499-807C-197D-C61AB87921EB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8326100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algn="ctr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Так что там </a:t>
            </a:r>
            <a:r>
              <a:rPr lang="ru-RU" sz="7200" b="1" dirty="0">
                <a:solidFill>
                  <a:schemeClr val="accent2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с этим парнем?</a:t>
            </a:r>
          </a:p>
        </p:txBody>
      </p:sp>
      <p:sp>
        <p:nvSpPr>
          <p:cNvPr id="16" name="Номер слайда">
            <a:extLst>
              <a:ext uri="{FF2B5EF4-FFF2-40B4-BE49-F238E27FC236}">
                <a16:creationId xmlns:a16="http://schemas.microsoft.com/office/drawing/2014/main" id="{9888308C-C6BF-C24F-05CA-47843E407F33}"/>
              </a:ext>
            </a:extLst>
          </p:cNvPr>
          <p:cNvSpPr txBox="1">
            <a:spLocks/>
          </p:cNvSpPr>
          <p:nvPr/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 marL="0" marR="0" indent="0" algn="l" defTabSz="90006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7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00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1600" b="0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450029" algn="l" defTabSz="4500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7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900060" algn="l" defTabSz="4500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7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1350086" algn="l" defTabSz="4500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7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1800120" algn="l" defTabSz="4500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7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2250146" algn="l" defTabSz="4500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7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2700177" algn="l" defTabSz="4500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7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3150206" algn="l" defTabSz="4500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7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3600237" algn="l" defTabSz="4500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77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>
                <a:solidFill>
                  <a:schemeClr val="bg1"/>
                </a:solidFill>
              </a:rPr>
              <a:pPr algn="r">
                <a:buFont typeface="Wingdings" pitchFamily="2" charset="2"/>
                <a:buNone/>
              </a:pPr>
              <a:t>172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989077"/>
      </p:ext>
    </p:extLst>
  </p:cSld>
  <p:clrMapOvr>
    <a:masterClrMapping/>
  </p:clrMapOvr>
  <p:transition spd="med"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4320-5787-CAAC-ADE2-6462CE46B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75CDB928-50CF-97F3-A96D-6E0BF529D7FA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Алгоритм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251742D-155B-500E-46EB-370E6009BAD5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0BFC35CE-D66B-4B94-88C4-14061E6650A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D9340574-A29D-C8CB-74ED-64C5F4C547FB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FF41FDCE-5151-B119-0FBB-CA71BCE3A362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B74A16A7-272C-4E1F-4AD7-803EA01DA1BC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9FAF464-746F-0C2B-B908-D2565C316D52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936906D1-1C6F-6280-F286-8077F2B9F6E7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DTW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26ECD346-0459-91E4-E9D9-0C04D0AF8B5B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5762291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import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numpy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as 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np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from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import 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feature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as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librosa_feature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from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import 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load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as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librosa_load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from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sklearn.metrics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import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euclidean_distances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from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tslearn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import 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metrics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as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tslearn_metrics</a:t>
            </a:r>
            <a:endParaRPr lang="en-US" sz="2600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A7051CAA-B5DB-D714-4271-9BA1B774073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720117"/>
      </p:ext>
    </p:extLst>
  </p:cSld>
  <p:clrMapOvr>
    <a:masterClrMapping/>
  </p:clrMapOvr>
  <p:transition spd="med"/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1041F-76B5-2444-A098-062F41EE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E75B62B3-C323-AF82-D6C8-50EF6463BD8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Алгоритм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9EB4E44-D33F-E633-047F-4CC98879B875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0515A8BD-B5EA-BA0E-807F-321FC528D86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945E23C-6317-6227-9C69-E7C69FCAF914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15FDC31-A03D-9172-85C9-701D76E4199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17713758-22AB-6A6E-0820-0424C0F247C2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F72A590-C945-FDC5-624A-1FAA062DC980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B33AD2D4-5D81-59CF-3B75-4BF7D25E11FD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DTW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0057E214-0022-C400-F400-D94A2E3695F2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7759556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sz="2600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dtw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reference_audio_path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</a:t>
            </a:r>
            <a:r>
              <a:rPr lang="en-US" sz="2600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 err="1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candidate_audio_path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:</a:t>
            </a:r>
            <a:b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time_series_1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sample_rate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600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librosa_load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reference_audio_path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=None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time_series_2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_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600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librosa_load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candidate_audio_path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=None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matrix_mfcc_vectors_1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librosa_feature.mfcc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(y=time_series_1,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sample_rate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n_mfcc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=20)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matrix_mfcc_vectors_2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librosa_feature.mfcc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(y=time_series_2,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sample_rate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n_mfcc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=20)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matrix_mfcc_vectors_1, matrix_mfcc_vectors_2 = matrix_mfcc_vectors_1.T, matrix_mfcc_vectors_2.T</a:t>
            </a: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404035F9-882E-B869-7100-2A82F41B70D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879793"/>
      </p:ext>
    </p:extLst>
  </p:cSld>
  <p:clrMapOvr>
    <a:masterClrMapping/>
  </p:clrMapOvr>
  <p:transition spd="med"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1041F-76B5-2444-A098-062F41EE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E75B62B3-C323-AF82-D6C8-50EF6463BD8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Алгоритм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9EB4E44-D33F-E633-047F-4CC98879B875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0515A8BD-B5EA-BA0E-807F-321FC528D86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945E23C-6317-6227-9C69-E7C69FCAF914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15FDC31-A03D-9172-85C9-701D76E4199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17713758-22AB-6A6E-0820-0424C0F247C2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F72A590-C945-FDC5-624A-1FAA062DC980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B33AD2D4-5D81-59CF-3B75-4BF7D25E11FD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DTW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0057E214-0022-C400-F400-D94A2E3695F2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7759556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dtw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reference_audio_path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candidate_audio_path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):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time_series_1,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sample_rate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librosa_load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reference_audio_path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=None)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time_series_2, _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librosa_load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candidate_audio_path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=None)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matrix_mfcc_vectors_1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librosa_feature.</a:t>
            </a:r>
            <a:r>
              <a:rPr lang="en-US" sz="2600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mfcc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y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time_series_1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sample_rate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n_mfcc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20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matrix_mfcc_vectors_2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librosa_feature.</a:t>
            </a:r>
            <a:r>
              <a:rPr lang="en-US" sz="2600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mfcc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y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time_series_2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sample_rate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n_mfcc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>
                <a:solidFill>
                  <a:srgbClr val="79C0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20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matrix_mfcc_vectors_1, matrix_mfcc_vectors_2 = matrix_mfcc_vectors_1.T, matrix_mfcc_vectors_2.T</a:t>
            </a: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404035F9-882E-B869-7100-2A82F41B70D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303280"/>
      </p:ext>
    </p:extLst>
  </p:cSld>
  <p:clrMapOvr>
    <a:masterClrMapping/>
  </p:clrMapOvr>
  <p:transition spd="med"/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1041F-76B5-2444-A098-062F41EE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E75B62B3-C323-AF82-D6C8-50EF6463BD8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Алгоритм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9EB4E44-D33F-E633-047F-4CC98879B875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0515A8BD-B5EA-BA0E-807F-321FC528D86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945E23C-6317-6227-9C69-E7C69FCAF914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15FDC31-A03D-9172-85C9-701D76E4199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17713758-22AB-6A6E-0820-0424C0F247C2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F72A590-C945-FDC5-624A-1FAA062DC980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B33AD2D4-5D81-59CF-3B75-4BF7D25E11FD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DTW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0057E214-0022-C400-F400-D94A2E3695F2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7759556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def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dtw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reference_audio_path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candidate_audio_path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):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time_series_1,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sample_rate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librosa_load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reference_audio_path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=None)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time_series_2, _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librosa_load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candidate_audio_path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=None)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matrix_mfcc_vectors_1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librosa_feature.mfcc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(y=time_series_1,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sample_rate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n_mfcc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=20)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matrix_mfcc_vectors_2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librosa_feature.mfcc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(y=time_series_2,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sr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sample_rate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n_mfcc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=20)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matrix_mfcc_vectors_1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matrix_mfcc_vectors_2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matrix_mfcc_vectors_1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.T,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matrix_mfcc_vectors_2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.T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endParaRPr lang="en-US" sz="2600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404035F9-882E-B869-7100-2A82F41B70D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73461"/>
      </p:ext>
    </p:extLst>
  </p:cSld>
  <p:clrMapOvr>
    <a:masterClrMapping/>
  </p:clrMapOvr>
  <p:transition spd="med"/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1041F-76B5-2444-A098-062F41EE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E75B62B3-C323-AF82-D6C8-50EF6463BD8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Алгоритм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9EB4E44-D33F-E633-047F-4CC98879B875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0515A8BD-B5EA-BA0E-807F-321FC528D86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945E23C-6317-6227-9C69-E7C69FCAF914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15FDC31-A03D-9172-85C9-701D76E4199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17713758-22AB-6A6E-0820-0424C0F247C2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F72A590-C945-FDC5-624A-1FAA062DC980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B33AD2D4-5D81-59CF-3B75-4BF7D25E11FD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DTW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0057E214-0022-C400-F400-D94A2E3695F2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7759556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shortest_path_steps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_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tslearn_metrics.</a:t>
            </a:r>
            <a:r>
              <a:rPr lang="en-US" sz="2600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dtw_path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matrix_mfcc_vectors_1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matrix_mfcc_vectors_2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endParaRPr lang="en-US" sz="2600" dirty="0">
              <a:solidFill>
                <a:srgbClr val="808080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  <a:p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distances_matrix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euclidean_distances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(matrix_mfcc_vectors_1, matrix_mfcc_vectors_2)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sum_path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[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distances_matrix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[step] for step in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shortest_path_steps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]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normalized_path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np.average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sum_path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return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normalized_path</a:t>
            </a:r>
            <a:endParaRPr lang="en-US" sz="2600" dirty="0">
              <a:solidFill>
                <a:srgbClr val="808080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  <a:p>
            <a:endParaRPr lang="en-US" sz="2600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404035F9-882E-B869-7100-2A82F41B70D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944202"/>
      </p:ext>
    </p:extLst>
  </p:cSld>
  <p:clrMapOvr>
    <a:masterClrMapping/>
  </p:clrMapOvr>
  <p:transition spd="med"/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1041F-76B5-2444-A098-062F41EE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E75B62B3-C323-AF82-D6C8-50EF6463BD8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Алгоритм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9EB4E44-D33F-E633-047F-4CC98879B875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0515A8BD-B5EA-BA0E-807F-321FC528D86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945E23C-6317-6227-9C69-E7C69FCAF914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15FDC31-A03D-9172-85C9-701D76E4199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17713758-22AB-6A6E-0820-0424C0F247C2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F72A590-C945-FDC5-624A-1FAA062DC980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B33AD2D4-5D81-59CF-3B75-4BF7D25E11FD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DTW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0057E214-0022-C400-F400-D94A2E3695F2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7759556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shortest_path_steps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_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tslearn_metrics.dtw_path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(matrix_mfcc_vectors_1, matrix_mfcc_vectors_2)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endParaRPr lang="en-US" sz="2600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  <a:p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distances_matrix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600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euclidean_distances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matrix_mfcc_vectors_1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matrix_mfcc_vectors_2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sum_path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[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distances_matrix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[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step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]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for 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step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in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shortest_path_steps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]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normalized_path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np.average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sum_path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return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normalized_path</a:t>
            </a:r>
            <a:endParaRPr lang="en-US" sz="2600" dirty="0">
              <a:solidFill>
                <a:srgbClr val="808080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  <a:p>
            <a:endParaRPr lang="en-US" sz="2600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404035F9-882E-B869-7100-2A82F41B70D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7813153"/>
      </p:ext>
    </p:extLst>
  </p:cSld>
  <p:clrMapOvr>
    <a:masterClrMapping/>
  </p:clrMapOvr>
  <p:transition spd="med"/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1041F-76B5-2444-A098-062F41EE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7">
            <a:extLst>
              <a:ext uri="{FF2B5EF4-FFF2-40B4-BE49-F238E27FC236}">
                <a16:creationId xmlns:a16="http://schemas.microsoft.com/office/drawing/2014/main" id="{E75B62B3-C323-AF82-D6C8-50EF6463BD83}"/>
              </a:ext>
            </a:extLst>
          </p:cNvPr>
          <p:cNvSpPr txBox="1">
            <a:spLocks/>
          </p:cNvSpPr>
          <p:nvPr/>
        </p:nvSpPr>
        <p:spPr>
          <a:xfrm>
            <a:off x="719138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Алгоритм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9EB4E44-D33F-E633-047F-4CC98879B875}"/>
              </a:ext>
            </a:extLst>
          </p:cNvPr>
          <p:cNvGrpSpPr/>
          <p:nvPr/>
        </p:nvGrpSpPr>
        <p:grpSpPr>
          <a:xfrm>
            <a:off x="719138" y="3404610"/>
            <a:ext cx="18330779" cy="7755516"/>
            <a:chOff x="6875462" y="1484954"/>
            <a:chExt cx="18210380" cy="7704577"/>
          </a:xfrm>
        </p:grpSpPr>
        <p:sp>
          <p:nvSpPr>
            <p:cNvPr id="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0515A8BD-B5EA-BA0E-807F-321FC528D86C}"/>
                </a:ext>
              </a:extLst>
            </p:cNvPr>
            <p:cNvSpPr/>
            <p:nvPr/>
          </p:nvSpPr>
          <p:spPr>
            <a:xfrm>
              <a:off x="6875462" y="1484954"/>
              <a:ext cx="18210380" cy="5746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F9D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945E23C-6317-6227-9C69-E7C69FCAF914}"/>
                </a:ext>
              </a:extLst>
            </p:cNvPr>
            <p:cNvSpPr/>
            <p:nvPr/>
          </p:nvSpPr>
          <p:spPr>
            <a:xfrm>
              <a:off x="711999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15FDC31-A03D-9172-85C9-701D76E4199B}"/>
                </a:ext>
              </a:extLst>
            </p:cNvPr>
            <p:cNvSpPr/>
            <p:nvPr/>
          </p:nvSpPr>
          <p:spPr>
            <a:xfrm>
              <a:off x="7428216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17713758-22AB-6A6E-0820-0424C0F247C2}"/>
                </a:ext>
              </a:extLst>
            </p:cNvPr>
            <p:cNvSpPr/>
            <p:nvPr/>
          </p:nvSpPr>
          <p:spPr>
            <a:xfrm>
              <a:off x="7736441" y="1664412"/>
              <a:ext cx="215758" cy="21575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F72A590-C945-FDC5-624A-1FAA062DC980}"/>
                </a:ext>
              </a:extLst>
            </p:cNvPr>
            <p:cNvSpPr/>
            <p:nvPr/>
          </p:nvSpPr>
          <p:spPr>
            <a:xfrm>
              <a:off x="6875462" y="2051051"/>
              <a:ext cx="18210380" cy="7138480"/>
            </a:xfrm>
            <a:prstGeom prst="rect">
              <a:avLst/>
            </a:prstGeom>
            <a:solidFill>
              <a:srgbClr val="292A2B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nkoff Sans"/>
                <a:ea typeface="Tinkoff Sans"/>
                <a:cs typeface="Tinkoff Sans"/>
                <a:sym typeface="Tinkoff Sans"/>
              </a:endParaRPr>
            </a:p>
          </p:txBody>
        </p:sp>
      </p:grpSp>
      <p:sp>
        <p:nvSpPr>
          <p:cNvPr id="2" name="Уровень текста 1…">
            <a:extLst>
              <a:ext uri="{FF2B5EF4-FFF2-40B4-BE49-F238E27FC236}">
                <a16:creationId xmlns:a16="http://schemas.microsoft.com/office/drawing/2014/main" id="{B33AD2D4-5D81-59CF-3B75-4BF7D25E11FD}"/>
              </a:ext>
            </a:extLst>
          </p:cNvPr>
          <p:cNvSpPr txBox="1">
            <a:spLocks/>
          </p:cNvSpPr>
          <p:nvPr/>
        </p:nvSpPr>
        <p:spPr>
          <a:xfrm>
            <a:off x="719138" y="1938358"/>
            <a:ext cx="16838612" cy="61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spcCol="1080000">
            <a:spAutoFit/>
          </a:bodyPr>
          <a:lstStyle>
            <a:lvl1pPr marL="0" marR="0" indent="0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ts val="4991"/>
              </a:lnSpc>
            </a:pPr>
            <a:r>
              <a:rPr lang="en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nkoff Sans" panose="02000506050000020004" pitchFamily="2" charset="0"/>
                <a:ea typeface="Tinkoff Sans" panose="02000506050000020004" pitchFamily="2" charset="0"/>
                <a:cs typeface="MesloLGS NF" panose="020B0609030804020204" pitchFamily="49" charset="0"/>
              </a:rPr>
              <a:t>DTW</a:t>
            </a:r>
            <a:endParaRPr lang="ru-RU" sz="3600" dirty="0">
              <a:solidFill>
                <a:schemeClr val="accent1">
                  <a:lumMod val="20000"/>
                  <a:lumOff val="80000"/>
                </a:schemeClr>
              </a:solidFill>
              <a:latin typeface="Tinkoff Sans" panose="02000506050000020004" pitchFamily="2" charset="0"/>
              <a:ea typeface="Tinkoff Sans" panose="02000506050000020004" pitchFamily="2" charset="0"/>
              <a:cs typeface="MesloLGS NF" panose="020B0609030804020204" pitchFamily="49" charset="0"/>
            </a:endParaRPr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0057E214-0022-C400-F400-D94A2E3695F2}"/>
              </a:ext>
            </a:extLst>
          </p:cNvPr>
          <p:cNvSpPr txBox="1">
            <a:spLocks/>
          </p:cNvSpPr>
          <p:nvPr/>
        </p:nvSpPr>
        <p:spPr>
          <a:xfrm>
            <a:off x="1073876" y="4253710"/>
            <a:ext cx="17759556" cy="6188159"/>
          </a:xfrm>
          <a:prstGeom prst="rect">
            <a:avLst/>
          </a:prstGeom>
          <a:solidFill>
            <a:srgbClr val="2A292B"/>
          </a:solidFill>
        </p:spPr>
        <p:txBody>
          <a:bodyPr/>
          <a:lstStyle>
            <a:lvl1pPr marL="0" marR="0" indent="0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2363" b="0" i="0" u="none" strike="noStrike" cap="none" spc="0" baseline="0">
                <a:solidFill>
                  <a:schemeClr val="bg1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shortest_path_steps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, _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tslearn_metrics.dtw_path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(matrix_mfcc_vectors_1, matrix_mfcc_vectors_2)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endParaRPr lang="en-US" sz="2600" dirty="0">
              <a:solidFill>
                <a:srgbClr val="808080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  <a:p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distances_matrix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euclidean_distances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(matrix_mfcc_vectors_1, matrix_mfcc_vectors_2)</a:t>
            </a:r>
            <a:b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sum_path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= [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distances_matrix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[step] for step in </a:t>
            </a:r>
            <a:r>
              <a:rPr lang="en-US" sz="2600" dirty="0" err="1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shortest_path_steps</a:t>
            </a:r>
            <a:r>
              <a:rPr lang="en-US" sz="2600" dirty="0">
                <a:solidFill>
                  <a:srgbClr val="808080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]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normalized_path</a:t>
            </a:r>
            <a:r>
              <a:rPr lang="en-US" sz="2600" dirty="0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= </a:t>
            </a:r>
            <a:r>
              <a:rPr lang="en-US" sz="2600" dirty="0" err="1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np.</a:t>
            </a:r>
            <a:r>
              <a:rPr lang="en-US" sz="2600" dirty="0" err="1">
                <a:solidFill>
                  <a:srgbClr val="D2A8FF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average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(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sum_path</a:t>
            </a: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)</a:t>
            </a:r>
            <a:b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</a:br>
            <a:r>
              <a:rPr lang="en-US" sz="2600" dirty="0">
                <a:solidFill>
                  <a:srgbClr val="C9D1D9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   </a:t>
            </a:r>
            <a:r>
              <a:rPr lang="en-US" sz="2600" dirty="0">
                <a:solidFill>
                  <a:srgbClr val="FF7B72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return </a:t>
            </a:r>
            <a:r>
              <a:rPr lang="en-US" sz="2600" dirty="0" err="1">
                <a:solidFill>
                  <a:srgbClr val="FFA657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normalized_path</a:t>
            </a:r>
            <a:endParaRPr lang="en-US" sz="2600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  <a:p>
            <a:endParaRPr lang="en-US" sz="2600" dirty="0">
              <a:solidFill>
                <a:srgbClr val="C9D1D9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3" name="Номер слайда">
            <a:extLst>
              <a:ext uri="{FF2B5EF4-FFF2-40B4-BE49-F238E27FC236}">
                <a16:creationId xmlns:a16="http://schemas.microsoft.com/office/drawing/2014/main" id="{404035F9-882E-B869-7100-2A82F41B70D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179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9988347"/>
      </p:ext>
    </p:extLst>
  </p:cSld>
  <p:clrMapOvr>
    <a:masterClrMapping/>
  </p:clrMapOvr>
  <p:transition spd="med"/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56EF3826-B022-5E9F-4381-CC7DB2EF2F04}"/>
              </a:ext>
            </a:extLst>
          </p:cNvPr>
          <p:cNvSpPr/>
          <p:nvPr/>
        </p:nvSpPr>
        <p:spPr>
          <a:xfrm>
            <a:off x="719138" y="1978251"/>
            <a:ext cx="18326100" cy="8462737"/>
          </a:xfrm>
          <a:prstGeom prst="roundRect">
            <a:avLst>
              <a:gd name="adj" fmla="val 7390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CD29B3A-3EC7-0724-0CD5-5882B05589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62507"/>
              </p:ext>
            </p:extLst>
          </p:nvPr>
        </p:nvGraphicFramePr>
        <p:xfrm>
          <a:off x="1067837" y="1978251"/>
          <a:ext cx="17628702" cy="8462736"/>
        </p:xfrm>
        <a:graphic>
          <a:graphicData uri="http://schemas.openxmlformats.org/drawingml/2006/table">
            <a:tbl>
              <a:tblPr/>
              <a:tblGrid>
                <a:gridCol w="813972">
                  <a:extLst>
                    <a:ext uri="{9D8B030D-6E8A-4147-A177-3AD203B41FA5}">
                      <a16:colId xmlns:a16="http://schemas.microsoft.com/office/drawing/2014/main" val="2061615240"/>
                    </a:ext>
                  </a:extLst>
                </a:gridCol>
                <a:gridCol w="3101008">
                  <a:extLst>
                    <a:ext uri="{9D8B030D-6E8A-4147-A177-3AD203B41FA5}">
                      <a16:colId xmlns:a16="http://schemas.microsoft.com/office/drawing/2014/main" val="2259436224"/>
                    </a:ext>
                  </a:extLst>
                </a:gridCol>
                <a:gridCol w="7686261">
                  <a:extLst>
                    <a:ext uri="{9D8B030D-6E8A-4147-A177-3AD203B41FA5}">
                      <a16:colId xmlns:a16="http://schemas.microsoft.com/office/drawing/2014/main" val="1576650360"/>
                    </a:ext>
                  </a:extLst>
                </a:gridCol>
                <a:gridCol w="6027461">
                  <a:extLst>
                    <a:ext uri="{9D8B030D-6E8A-4147-A177-3AD203B41FA5}">
                      <a16:colId xmlns:a16="http://schemas.microsoft.com/office/drawing/2014/main" val="218339231"/>
                    </a:ext>
                  </a:extLst>
                </a:gridCol>
              </a:tblGrid>
              <a:tr h="1057842">
                <a:tc>
                  <a:txBody>
                    <a:bodyPr/>
                    <a:lstStyle/>
                    <a:p>
                      <a:pPr algn="l"/>
                      <a:r>
                        <a:rPr lang="en-US" sz="2200" b="0" i="0" dirty="0">
                          <a:latin typeface="Tinkoff Sans Medium" panose="02000506050000020004" pitchFamily="2" charset="0"/>
                          <a:ea typeface="Tinkoff Sans Medium" panose="02000506050000020004" pitchFamily="2" charset="0"/>
                        </a:rPr>
                        <a:t>№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b="0" i="0" dirty="0">
                          <a:latin typeface="Tinkoff Sans Medium" panose="02000506050000020004" pitchFamily="2" charset="0"/>
                          <a:ea typeface="Tinkoff Sans Medium" panose="02000506050000020004" pitchFamily="2" charset="0"/>
                        </a:rPr>
                        <a:t>Что передаём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b="0" i="0" dirty="0">
                          <a:latin typeface="Tinkoff Sans Medium" panose="02000506050000020004" pitchFamily="2" charset="0"/>
                          <a:ea typeface="Tinkoff Sans Medium" panose="02000506050000020004" pitchFamily="2" charset="0"/>
                        </a:rPr>
                        <a:t>Что делаем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b="0" i="0" dirty="0">
                          <a:latin typeface="Tinkoff Sans Medium" panose="02000506050000020004" pitchFamily="2" charset="0"/>
                          <a:ea typeface="Tinkoff Sans Medium" panose="02000506050000020004" pitchFamily="2" charset="0"/>
                        </a:rPr>
                        <a:t>Что получаем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0522844"/>
                  </a:ext>
                </a:extLst>
              </a:tr>
              <a:tr h="105784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1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Путь к аудиофайлу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Загружаем аудио как временной ряд → </a:t>
                      </a:r>
                      <a:r>
                        <a:rPr lang="en-US" sz="2200" dirty="0" err="1">
                          <a:latin typeface="MesloLGS NF" panose="020B0609030804020204" pitchFamily="49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a:t>librosa.load</a:t>
                      </a:r>
                      <a:r>
                        <a:rPr lang="en-US" sz="2200" dirty="0">
                          <a:latin typeface="MesloLGS NF" panose="020B0609030804020204" pitchFamily="49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a:t>()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Временной ряд (Массив значений амплитуды)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0114881"/>
                  </a:ext>
                </a:extLst>
              </a:tr>
              <a:tr h="105784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2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Временной ряд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Вычисляем </a:t>
                      </a:r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MFCC-</a:t>
                      </a:r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коэффициенты → </a:t>
                      </a:r>
                      <a:r>
                        <a:rPr lang="en-US" sz="2200" dirty="0" err="1">
                          <a:latin typeface="MesloLGS NF" panose="020B0609030804020204" pitchFamily="49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a:t>librosa.feature.mfcc</a:t>
                      </a:r>
                      <a:r>
                        <a:rPr lang="en-US" sz="2200" dirty="0">
                          <a:latin typeface="MesloLGS NF" panose="020B0609030804020204" pitchFamily="49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a:t>()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Матрица </a:t>
                      </a:r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MFCC (</a:t>
                      </a:r>
                      <a:r>
                        <a:rPr lang="en-US" sz="2200" i="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n_</a:t>
                      </a:r>
                      <a:r>
                        <a:rPr lang="ru-RU" sz="2200" i="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коэффициентов</a:t>
                      </a:r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 × </a:t>
                      </a:r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n</a:t>
                      </a:r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_окон)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760401"/>
                  </a:ext>
                </a:extLst>
              </a:tr>
              <a:tr h="105784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2*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Матрица </a:t>
                      </a:r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MFCC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Транспонируем, чтобы кадры были строками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Матрица </a:t>
                      </a:r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MFCC</a:t>
                      </a:r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 (</a:t>
                      </a:r>
                      <a:r>
                        <a:rPr lang="en-US" sz="2200" i="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n</a:t>
                      </a:r>
                      <a:r>
                        <a:rPr lang="ru-RU" sz="2200" i="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_окон × </a:t>
                      </a:r>
                      <a:r>
                        <a:rPr lang="en-US" sz="2200" i="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n_</a:t>
                      </a:r>
                      <a:r>
                        <a:rPr lang="ru-RU" sz="2200" i="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коэффициентов)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2241266"/>
                  </a:ext>
                </a:extLst>
              </a:tr>
              <a:tr h="105784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3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Две </a:t>
                      </a:r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MFCC-</a:t>
                      </a:r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матрицы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Считаем попарные расстояния между всеми окнами→ </a:t>
                      </a:r>
                      <a:r>
                        <a:rPr lang="en-US" sz="2200" dirty="0" err="1">
                          <a:latin typeface="MesloLGS NF" panose="020B0609030804020204" pitchFamily="49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a:t>sklearn.metrics.euclidean_distances</a:t>
                      </a:r>
                      <a:r>
                        <a:rPr lang="en-US" sz="2200" dirty="0">
                          <a:latin typeface="MesloLGS NF" panose="020B0609030804020204" pitchFamily="49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a:t>()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Матрица расстояний </a:t>
                      </a:r>
                      <a:r>
                        <a:rPr lang="ru-RU" sz="2200" i="1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(</a:t>
                      </a:r>
                      <a:r>
                        <a:rPr lang="en-US" sz="2200" i="1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n₁ × n₂)</a:t>
                      </a:r>
                      <a:endParaRPr lang="en-US" sz="2200" dirty="0">
                        <a:latin typeface="Tinkoff Sans" panose="02000506050000020004" pitchFamily="2" charset="77"/>
                        <a:ea typeface="Tinkoff Sans" panose="02000506050000020004" pitchFamily="2" charset="77"/>
                      </a:endParaRP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9155343"/>
                  </a:ext>
                </a:extLst>
              </a:tr>
              <a:tr h="105784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4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Матрица расстояний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Ищем кратчайший путь выравнивания → </a:t>
                      </a:r>
                      <a:r>
                        <a:rPr lang="en-US" sz="2200" dirty="0" err="1">
                          <a:latin typeface="MesloLGS NF" panose="020B0609030804020204" pitchFamily="49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a:t>tslearn.metrics.dtw_path</a:t>
                      </a:r>
                      <a:r>
                        <a:rPr lang="en-US" sz="2200" dirty="0">
                          <a:latin typeface="MesloLGS NF" panose="020B0609030804020204" pitchFamily="49" charset="0"/>
                          <a:ea typeface="MesloLGS NF" panose="020B0609030804020204" pitchFamily="49" charset="0"/>
                          <a:cs typeface="MesloLGS NF" panose="020B0609030804020204" pitchFamily="49" charset="0"/>
                        </a:rPr>
                        <a:t>()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Путь (список координат)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6385378"/>
                  </a:ext>
                </a:extLst>
              </a:tr>
              <a:tr h="105784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5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Путь и матрица расстояний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Проходим по пути, суммируем отклонения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Сумма отклонений (общая стоимость пути)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12556"/>
                  </a:ext>
                </a:extLst>
              </a:tr>
              <a:tr h="1057842">
                <a:tc>
                  <a:txBody>
                    <a:bodyPr/>
                    <a:lstStyle/>
                    <a:p>
                      <a:pPr algn="l"/>
                      <a:r>
                        <a:rPr lang="en-US" sz="220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6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Сумма и длина пути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Нормализуем: делим на количество шагов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Среднее </a:t>
                      </a:r>
                      <a:r>
                        <a:rPr lang="en-US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DTW-</a:t>
                      </a:r>
                      <a:r>
                        <a:rPr lang="ru-RU" sz="2200" dirty="0">
                          <a:latin typeface="Tinkoff Sans" panose="02000506050000020004" pitchFamily="2" charset="77"/>
                          <a:ea typeface="Tinkoff Sans" panose="02000506050000020004" pitchFamily="2" charset="77"/>
                        </a:rPr>
                        <a:t>отклонение между двумя аудио</a:t>
                      </a:r>
                    </a:p>
                  </a:txBody>
                  <a:tcPr marL="180000" marR="180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6973601"/>
                  </a:ext>
                </a:extLst>
              </a:tr>
            </a:tbl>
          </a:graphicData>
        </a:graphic>
      </p:graphicFrame>
      <p:sp>
        <p:nvSpPr>
          <p:cNvPr id="3" name="Текст 17">
            <a:extLst>
              <a:ext uri="{FF2B5EF4-FFF2-40B4-BE49-F238E27FC236}">
                <a16:creationId xmlns:a16="http://schemas.microsoft.com/office/drawing/2014/main" id="{58469DCB-6F1D-494F-3DFD-22011AF651A0}"/>
              </a:ext>
            </a:extLst>
          </p:cNvPr>
          <p:cNvSpPr txBox="1">
            <a:spLocks/>
          </p:cNvSpPr>
          <p:nvPr/>
        </p:nvSpPr>
        <p:spPr>
          <a:xfrm>
            <a:off x="718492" y="511355"/>
            <a:ext cx="16949403" cy="1151726"/>
          </a:xfrm>
          <a:prstGeom prst="rect">
            <a:avLst/>
          </a:prstGeom>
        </p:spPr>
        <p:txBody>
          <a:bodyPr lIns="0" rIns="0" bIns="0">
            <a:noAutofit/>
          </a:bodyPr>
          <a:lstStyle>
            <a:lvl1pPr marL="0" marR="0" indent="11443" algn="l" defTabSz="411479" rtl="0" latinLnBrk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5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20000" marR="0" indent="-445133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40000" marR="0" indent="-52606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60000" marR="0" indent="-598627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617794" marR="0" indent="-598628" algn="l" defTabSz="1509582" rtl="0" latinLnBrk="0">
              <a:lnSpc>
                <a:spcPct val="118000"/>
              </a:lnSpc>
              <a:spcBef>
                <a:spcPts val="24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72585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127377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882168" marR="0" indent="-598628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636960" marR="0" indent="-598627" algn="l" defTabSz="1509582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6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indent="0" hangingPunct="1">
              <a:lnSpc>
                <a:spcPts val="84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  <a:ea typeface="Tinkoff Sans" panose="02000506050000020004" pitchFamily="2" charset="0"/>
              </a:rPr>
              <a:t>Шпаргалка</a:t>
            </a:r>
          </a:p>
        </p:txBody>
      </p:sp>
      <p:sp>
        <p:nvSpPr>
          <p:cNvPr id="7" name="Номер слайда">
            <a:extLst>
              <a:ext uri="{FF2B5EF4-FFF2-40B4-BE49-F238E27FC236}">
                <a16:creationId xmlns:a16="http://schemas.microsoft.com/office/drawing/2014/main" id="{38E98A0E-7BBD-B861-2C15-098EE35A818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180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987941"/>
      </p:ext>
    </p:extLst>
  </p:cSld>
  <p:clrMapOvr>
    <a:masterClrMapping/>
  </p:clrMapOvr>
  <p:transition spd="med"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BD70F1-2400-6828-2A95-DDEAC3F8AB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5" t="19002" r="-1" b="18548"/>
          <a:stretch/>
        </p:blipFill>
        <p:spPr>
          <a:xfrm>
            <a:off x="395288" y="-1"/>
            <a:ext cx="17907344" cy="11160125"/>
          </a:xfrm>
          <a:prstGeom prst="rect">
            <a:avLst/>
          </a:prstGeom>
        </p:spPr>
      </p:pic>
      <p:sp>
        <p:nvSpPr>
          <p:cNvPr id="1575" name="Google Shape;1225;p17"/>
          <p:cNvSpPr txBox="1"/>
          <p:nvPr/>
        </p:nvSpPr>
        <p:spPr>
          <a:xfrm>
            <a:off x="2127250" y="4883738"/>
            <a:ext cx="15544801" cy="1392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 anchor="ctr">
            <a:spAutoFit/>
          </a:bodyPr>
          <a:lstStyle>
            <a:lvl1pPr>
              <a:defRPr sz="11200"/>
            </a:lvl1pPr>
          </a:lstStyle>
          <a:p>
            <a:pPr algn="ctr">
              <a:lnSpc>
                <a:spcPts val="10000"/>
              </a:lnSpc>
            </a:pPr>
            <a:r>
              <a:rPr lang="ru-RU" sz="8800" b="1" dirty="0">
                <a:solidFill>
                  <a:schemeClr val="accent2"/>
                </a:solidFill>
                <a:latin typeface="Tinkoff Sans" panose="02000506050000020004" pitchFamily="2" charset="0"/>
                <a:cs typeface="Arial" panose="020B0604020202020204" pitchFamily="34" charset="0"/>
              </a:rPr>
              <a:t>Итоги</a:t>
            </a:r>
            <a:endParaRPr lang="en-US" sz="8800" b="1" dirty="0">
              <a:solidFill>
                <a:schemeClr val="accent2"/>
              </a:solidFill>
              <a:latin typeface="Tinkoff Sans" panose="0200050605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16443"/>
      </p:ext>
    </p:extLst>
  </p:cSld>
  <p:clrMapOvr>
    <a:masterClrMapping/>
  </p:clrMapOvr>
  <p:transition spd="med"/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0097C-2B59-9697-8B1E-7CB41AD2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B049F1A-A839-A0D1-AE5B-A1C8044A6A36}"/>
              </a:ext>
            </a:extLst>
          </p:cNvPr>
          <p:cNvSpPr/>
          <p:nvPr/>
        </p:nvSpPr>
        <p:spPr>
          <a:xfrm>
            <a:off x="719138" y="719138"/>
            <a:ext cx="18326560" cy="4736089"/>
          </a:xfrm>
          <a:prstGeom prst="roundRect">
            <a:avLst>
              <a:gd name="adj" fmla="val 12083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9EAA02E-97DF-EFBF-097E-53F5B2188281}"/>
              </a:ext>
            </a:extLst>
          </p:cNvPr>
          <p:cNvSpPr txBox="1">
            <a:spLocks/>
          </p:cNvSpPr>
          <p:nvPr/>
        </p:nvSpPr>
        <p:spPr>
          <a:xfrm>
            <a:off x="1392980" y="2569283"/>
            <a:ext cx="3285037" cy="103579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</a:rPr>
              <a:t>Итоги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FBA68C5-857F-8F8D-F2E6-18345F3CAAD6}"/>
              </a:ext>
            </a:extLst>
          </p:cNvPr>
          <p:cNvSpPr/>
          <p:nvPr/>
        </p:nvSpPr>
        <p:spPr>
          <a:xfrm>
            <a:off x="717283" y="5787736"/>
            <a:ext cx="5903436" cy="4653252"/>
          </a:xfrm>
          <a:prstGeom prst="roundRect">
            <a:avLst>
              <a:gd name="adj" fmla="val 111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35">
            <a:extLst>
              <a:ext uri="{FF2B5EF4-FFF2-40B4-BE49-F238E27FC236}">
                <a16:creationId xmlns:a16="http://schemas.microsoft.com/office/drawing/2014/main" id="{1D5CB6F3-82E7-7CA9-73C5-9101CA2DFE98}"/>
              </a:ext>
            </a:extLst>
          </p:cNvPr>
          <p:cNvSpPr txBox="1">
            <a:spLocks/>
          </p:cNvSpPr>
          <p:nvPr/>
        </p:nvSpPr>
        <p:spPr>
          <a:xfrm>
            <a:off x="1392980" y="6336868"/>
            <a:ext cx="4567981" cy="50806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Заменить</a:t>
            </a:r>
            <a:endParaRPr lang="en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6" name="Текст 32">
            <a:extLst>
              <a:ext uri="{FF2B5EF4-FFF2-40B4-BE49-F238E27FC236}">
                <a16:creationId xmlns:a16="http://schemas.microsoft.com/office/drawing/2014/main" id="{FADAA165-85B9-5D96-28A3-F8BBA8E1C9FD}"/>
              </a:ext>
            </a:extLst>
          </p:cNvPr>
          <p:cNvSpPr txBox="1"/>
          <p:nvPr/>
        </p:nvSpPr>
        <p:spPr>
          <a:xfrm>
            <a:off x="1392980" y="7110966"/>
            <a:ext cx="4567982" cy="1087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spAutoFit/>
          </a:bodyPr>
          <a:lstStyle/>
          <a:p>
            <a:pPr marR="5004" indent="13138">
              <a:lnSpc>
                <a:spcPct val="130000"/>
              </a:lnSpc>
              <a:defRPr sz="2200" spc="9">
                <a:solidFill>
                  <a:srgbClr val="282828"/>
                </a:solidFill>
              </a:defRPr>
            </a:pPr>
            <a:r>
              <a:rPr lang="ru-RU" sz="2800" dirty="0">
                <a:solidFill>
                  <a:schemeClr val="bg1"/>
                </a:solidFill>
              </a:rPr>
              <a:t>Ручное тестирование синтеза речи на авто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1F365A-41DA-0FDC-EA49-FB6A3CEAE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661" y="9285118"/>
            <a:ext cx="652158" cy="65215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EB7380D-B15E-9AA3-C7B4-8DA545E315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15"/>
          <a:stretch>
            <a:fillRect/>
          </a:stretch>
        </p:blipFill>
        <p:spPr>
          <a:xfrm>
            <a:off x="9073288" y="106320"/>
            <a:ext cx="8784990" cy="5348907"/>
          </a:xfrm>
          <a:prstGeom prst="rect">
            <a:avLst/>
          </a:prstGeom>
        </p:spPr>
      </p:pic>
      <p:sp>
        <p:nvSpPr>
          <p:cNvPr id="17" name="Номер слайда">
            <a:extLst>
              <a:ext uri="{FF2B5EF4-FFF2-40B4-BE49-F238E27FC236}">
                <a16:creationId xmlns:a16="http://schemas.microsoft.com/office/drawing/2014/main" id="{7079B647-FEB9-DD67-04B0-4C322DB117B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182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800951"/>
      </p:ext>
    </p:extLst>
  </p:cSld>
  <p:clrMapOvr>
    <a:masterClrMapping/>
  </p:clrMapOvr>
  <p:transition spd="med"/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0097C-2B59-9697-8B1E-7CB41AD2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B049F1A-A839-A0D1-AE5B-A1C8044A6A36}"/>
              </a:ext>
            </a:extLst>
          </p:cNvPr>
          <p:cNvSpPr/>
          <p:nvPr/>
        </p:nvSpPr>
        <p:spPr>
          <a:xfrm>
            <a:off x="719138" y="719138"/>
            <a:ext cx="18326560" cy="4736089"/>
          </a:xfrm>
          <a:prstGeom prst="roundRect">
            <a:avLst>
              <a:gd name="adj" fmla="val 12083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9EAA02E-97DF-EFBF-097E-53F5B2188281}"/>
              </a:ext>
            </a:extLst>
          </p:cNvPr>
          <p:cNvSpPr txBox="1">
            <a:spLocks/>
          </p:cNvSpPr>
          <p:nvPr/>
        </p:nvSpPr>
        <p:spPr>
          <a:xfrm>
            <a:off x="1392980" y="2569283"/>
            <a:ext cx="3285037" cy="103579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</a:rPr>
              <a:t>Итоги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FBA68C5-857F-8F8D-F2E6-18345F3CAAD6}"/>
              </a:ext>
            </a:extLst>
          </p:cNvPr>
          <p:cNvSpPr/>
          <p:nvPr/>
        </p:nvSpPr>
        <p:spPr>
          <a:xfrm>
            <a:off x="717283" y="5787736"/>
            <a:ext cx="5903436" cy="4653252"/>
          </a:xfrm>
          <a:prstGeom prst="roundRect">
            <a:avLst>
              <a:gd name="adj" fmla="val 111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F649D1A-1AA6-D9B0-A344-E779226F1955}"/>
              </a:ext>
            </a:extLst>
          </p:cNvPr>
          <p:cNvSpPr/>
          <p:nvPr/>
        </p:nvSpPr>
        <p:spPr>
          <a:xfrm>
            <a:off x="6930188" y="5787736"/>
            <a:ext cx="5903436" cy="4653252"/>
          </a:xfrm>
          <a:prstGeom prst="roundRect">
            <a:avLst>
              <a:gd name="adj" fmla="val 1135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35">
            <a:extLst>
              <a:ext uri="{FF2B5EF4-FFF2-40B4-BE49-F238E27FC236}">
                <a16:creationId xmlns:a16="http://schemas.microsoft.com/office/drawing/2014/main" id="{1D5CB6F3-82E7-7CA9-73C5-9101CA2DFE98}"/>
              </a:ext>
            </a:extLst>
          </p:cNvPr>
          <p:cNvSpPr txBox="1">
            <a:spLocks/>
          </p:cNvSpPr>
          <p:nvPr/>
        </p:nvSpPr>
        <p:spPr>
          <a:xfrm>
            <a:off x="1392980" y="6336868"/>
            <a:ext cx="4567981" cy="50806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Заменить</a:t>
            </a:r>
            <a:endParaRPr lang="en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6" name="Текст 32">
            <a:extLst>
              <a:ext uri="{FF2B5EF4-FFF2-40B4-BE49-F238E27FC236}">
                <a16:creationId xmlns:a16="http://schemas.microsoft.com/office/drawing/2014/main" id="{FADAA165-85B9-5D96-28A3-F8BBA8E1C9FD}"/>
              </a:ext>
            </a:extLst>
          </p:cNvPr>
          <p:cNvSpPr txBox="1"/>
          <p:nvPr/>
        </p:nvSpPr>
        <p:spPr>
          <a:xfrm>
            <a:off x="1392980" y="7110966"/>
            <a:ext cx="4567982" cy="1087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spAutoFit/>
          </a:bodyPr>
          <a:lstStyle/>
          <a:p>
            <a:pPr marR="5004" indent="13138">
              <a:lnSpc>
                <a:spcPct val="130000"/>
              </a:lnSpc>
              <a:defRPr sz="2200" spc="9">
                <a:solidFill>
                  <a:srgbClr val="282828"/>
                </a:solidFill>
              </a:defRPr>
            </a:pPr>
            <a:r>
              <a:rPr lang="ru-RU" sz="2800" dirty="0">
                <a:solidFill>
                  <a:schemeClr val="bg1"/>
                </a:solidFill>
              </a:rPr>
              <a:t>Ручное тестирование синтеза речи на авто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3E77B8B8-6924-F7A6-ED79-6756408845B2}"/>
              </a:ext>
            </a:extLst>
          </p:cNvPr>
          <p:cNvSpPr txBox="1">
            <a:spLocks/>
          </p:cNvSpPr>
          <p:nvPr/>
        </p:nvSpPr>
        <p:spPr>
          <a:xfrm>
            <a:off x="7608586" y="6336868"/>
            <a:ext cx="4567981" cy="50806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mf</a:t>
            </a:r>
            <a:r>
              <a:rPr lang="en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cc</a:t>
            </a:r>
            <a:r>
              <a:rPr lang="ru-RU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+</a:t>
            </a:r>
            <a:r>
              <a:rPr lang="ru-RU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</a:t>
            </a:r>
            <a:r>
              <a:rPr lang="en" sz="3600" dirty="0" err="1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dtw</a:t>
            </a:r>
            <a:endParaRPr lang="en" sz="3600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9" name="Текст 32">
            <a:extLst>
              <a:ext uri="{FF2B5EF4-FFF2-40B4-BE49-F238E27FC236}">
                <a16:creationId xmlns:a16="http://schemas.microsoft.com/office/drawing/2014/main" id="{F5C42D72-CE14-AD5D-5A24-07C031EBE841}"/>
              </a:ext>
            </a:extLst>
          </p:cNvPr>
          <p:cNvSpPr txBox="1"/>
          <p:nvPr/>
        </p:nvSpPr>
        <p:spPr>
          <a:xfrm>
            <a:off x="7608586" y="7110966"/>
            <a:ext cx="4567982" cy="1087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spAutoFit/>
          </a:bodyPr>
          <a:lstStyle/>
          <a:p>
            <a:pPr marR="5004" indent="13138">
              <a:lnSpc>
                <a:spcPct val="130000"/>
              </a:lnSpc>
              <a:defRPr sz="2200" spc="9">
                <a:solidFill>
                  <a:srgbClr val="282828"/>
                </a:solidFill>
              </a:defRPr>
            </a:pPr>
            <a:r>
              <a:rPr lang="ru-RU" sz="2800" dirty="0">
                <a:solidFill>
                  <a:schemeClr val="bg1"/>
                </a:solidFill>
              </a:rPr>
              <a:t>Два слова, которые вам нужно запомнить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ACEFFC-9669-A3D2-6A6E-AEB4DA8B2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931" y="9285118"/>
            <a:ext cx="652158" cy="6521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1F365A-41DA-0FDC-EA49-FB6A3CEAE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661" y="9285118"/>
            <a:ext cx="652158" cy="65215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EB7380D-B15E-9AA3-C7B4-8DA545E315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15"/>
          <a:stretch>
            <a:fillRect/>
          </a:stretch>
        </p:blipFill>
        <p:spPr>
          <a:xfrm>
            <a:off x="9073288" y="106320"/>
            <a:ext cx="8784990" cy="5348907"/>
          </a:xfrm>
          <a:prstGeom prst="rect">
            <a:avLst/>
          </a:prstGeom>
        </p:spPr>
      </p:pic>
      <p:sp>
        <p:nvSpPr>
          <p:cNvPr id="17" name="Номер слайда">
            <a:extLst>
              <a:ext uri="{FF2B5EF4-FFF2-40B4-BE49-F238E27FC236}">
                <a16:creationId xmlns:a16="http://schemas.microsoft.com/office/drawing/2014/main" id="{7079B647-FEB9-DD67-04B0-4C322DB117B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183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746976"/>
      </p:ext>
    </p:extLst>
  </p:cSld>
  <p:clrMapOvr>
    <a:masterClrMapping/>
  </p:clrMapOvr>
  <p:transition spd="med"/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0097C-2B59-9697-8B1E-7CB41AD2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EDA8B6EC-37E0-00AD-9CA8-0D92CEC50BE7}"/>
              </a:ext>
            </a:extLst>
          </p:cNvPr>
          <p:cNvSpPr/>
          <p:nvPr/>
        </p:nvSpPr>
        <p:spPr>
          <a:xfrm>
            <a:off x="13178582" y="5787736"/>
            <a:ext cx="5857561" cy="4621674"/>
          </a:xfrm>
          <a:prstGeom prst="roundRect">
            <a:avLst>
              <a:gd name="adj" fmla="val 10266"/>
            </a:avLst>
          </a:prstGeom>
          <a:gradFill>
            <a:gsLst>
              <a:gs pos="0">
                <a:schemeClr val="accent2"/>
              </a:gs>
              <a:gs pos="100000">
                <a:srgbClr val="FFE560"/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B049F1A-A839-A0D1-AE5B-A1C8044A6A36}"/>
              </a:ext>
            </a:extLst>
          </p:cNvPr>
          <p:cNvSpPr/>
          <p:nvPr/>
        </p:nvSpPr>
        <p:spPr>
          <a:xfrm>
            <a:off x="719138" y="719138"/>
            <a:ext cx="18326560" cy="4736089"/>
          </a:xfrm>
          <a:prstGeom prst="roundRect">
            <a:avLst>
              <a:gd name="adj" fmla="val 12083"/>
            </a:avLst>
          </a:prstGeom>
          <a:gradFill>
            <a:gsLst>
              <a:gs pos="0">
                <a:srgbClr val="9290F8">
                  <a:alpha val="73693"/>
                </a:srgbClr>
              </a:gs>
              <a:gs pos="100000">
                <a:schemeClr val="accent1">
                  <a:alpha val="13905"/>
                </a:schemeClr>
              </a:gs>
            </a:gsLst>
            <a:lin ang="27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9EAA02E-97DF-EFBF-097E-53F5B2188281}"/>
              </a:ext>
            </a:extLst>
          </p:cNvPr>
          <p:cNvSpPr txBox="1">
            <a:spLocks/>
          </p:cNvSpPr>
          <p:nvPr/>
        </p:nvSpPr>
        <p:spPr>
          <a:xfrm>
            <a:off x="1392980" y="2569283"/>
            <a:ext cx="3285037" cy="1035798"/>
          </a:xfrm>
          <a:prstGeom prst="rect">
            <a:avLst/>
          </a:prstGeom>
        </p:spPr>
        <p:txBody>
          <a:bodyPr lIns="0"/>
          <a:lstStyle>
            <a:lvl1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7200" b="1" dirty="0">
                <a:solidFill>
                  <a:schemeClr val="bg1"/>
                </a:solidFill>
                <a:latin typeface="Tinkoff Sans" panose="02000506050000020004" pitchFamily="2" charset="0"/>
              </a:rPr>
              <a:t>Итоги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FBA68C5-857F-8F8D-F2E6-18345F3CAAD6}"/>
              </a:ext>
            </a:extLst>
          </p:cNvPr>
          <p:cNvSpPr/>
          <p:nvPr/>
        </p:nvSpPr>
        <p:spPr>
          <a:xfrm>
            <a:off x="717283" y="5787736"/>
            <a:ext cx="5903436" cy="4653252"/>
          </a:xfrm>
          <a:prstGeom prst="roundRect">
            <a:avLst>
              <a:gd name="adj" fmla="val 11144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F649D1A-1AA6-D9B0-A344-E779226F1955}"/>
              </a:ext>
            </a:extLst>
          </p:cNvPr>
          <p:cNvSpPr/>
          <p:nvPr/>
        </p:nvSpPr>
        <p:spPr>
          <a:xfrm>
            <a:off x="6930188" y="5787736"/>
            <a:ext cx="5903436" cy="4653252"/>
          </a:xfrm>
          <a:prstGeom prst="roundRect">
            <a:avLst>
              <a:gd name="adj" fmla="val 11353"/>
            </a:avLst>
          </a:prstGeom>
          <a:solidFill>
            <a:schemeClr val="bg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nkoff Sans"/>
              <a:ea typeface="Tinkoff Sans"/>
              <a:cs typeface="Tinkoff Sans"/>
              <a:sym typeface="Tinkoff Sans"/>
            </a:endParaRPr>
          </a:p>
        </p:txBody>
      </p:sp>
      <p:sp>
        <p:nvSpPr>
          <p:cNvPr id="3" name="Текст 35">
            <a:extLst>
              <a:ext uri="{FF2B5EF4-FFF2-40B4-BE49-F238E27FC236}">
                <a16:creationId xmlns:a16="http://schemas.microsoft.com/office/drawing/2014/main" id="{1D5CB6F3-82E7-7CA9-73C5-9101CA2DFE98}"/>
              </a:ext>
            </a:extLst>
          </p:cNvPr>
          <p:cNvSpPr txBox="1">
            <a:spLocks/>
          </p:cNvSpPr>
          <p:nvPr/>
        </p:nvSpPr>
        <p:spPr>
          <a:xfrm>
            <a:off x="1392980" y="6336868"/>
            <a:ext cx="4567981" cy="50806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3600" dirty="0">
                <a:solidFill>
                  <a:schemeClr val="bg1"/>
                </a:solidFill>
                <a:latin typeface="TINKOFFSANS-MEDIUM" panose="02000506050000020004" pitchFamily="2" charset="0"/>
              </a:rPr>
              <a:t>Заменить</a:t>
            </a:r>
            <a:endParaRPr lang="en" sz="3600" dirty="0">
              <a:solidFill>
                <a:schemeClr val="bg1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6" name="Текст 32">
            <a:extLst>
              <a:ext uri="{FF2B5EF4-FFF2-40B4-BE49-F238E27FC236}">
                <a16:creationId xmlns:a16="http://schemas.microsoft.com/office/drawing/2014/main" id="{FADAA165-85B9-5D96-28A3-F8BBA8E1C9FD}"/>
              </a:ext>
            </a:extLst>
          </p:cNvPr>
          <p:cNvSpPr txBox="1"/>
          <p:nvPr/>
        </p:nvSpPr>
        <p:spPr>
          <a:xfrm>
            <a:off x="1392980" y="7110966"/>
            <a:ext cx="4567982" cy="1087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spAutoFit/>
          </a:bodyPr>
          <a:lstStyle/>
          <a:p>
            <a:pPr marR="5004" indent="13138">
              <a:lnSpc>
                <a:spcPct val="130000"/>
              </a:lnSpc>
              <a:defRPr sz="2200" spc="9">
                <a:solidFill>
                  <a:srgbClr val="282828"/>
                </a:solidFill>
              </a:defRPr>
            </a:pPr>
            <a:r>
              <a:rPr lang="ru-RU" sz="2800" dirty="0">
                <a:solidFill>
                  <a:schemeClr val="bg1"/>
                </a:solidFill>
              </a:rPr>
              <a:t>Ручное тестирование синтеза речи на авто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3E77B8B8-6924-F7A6-ED79-6756408845B2}"/>
              </a:ext>
            </a:extLst>
          </p:cNvPr>
          <p:cNvSpPr txBox="1">
            <a:spLocks/>
          </p:cNvSpPr>
          <p:nvPr/>
        </p:nvSpPr>
        <p:spPr>
          <a:xfrm>
            <a:off x="7608586" y="6336868"/>
            <a:ext cx="4567981" cy="50806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m</a:t>
            </a:r>
            <a:r>
              <a:rPr lang="en" sz="3600" dirty="0" err="1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fcc</a:t>
            </a:r>
            <a:r>
              <a:rPr lang="en" sz="3600" dirty="0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 + </a:t>
            </a:r>
            <a:r>
              <a:rPr lang="en" sz="3600" dirty="0" err="1">
                <a:solidFill>
                  <a:schemeClr val="bg1"/>
                </a:solidFill>
                <a:latin typeface="MesloLGS NF" panose="020B0609030804020204" pitchFamily="49" charset="0"/>
                <a:ea typeface="MesloLGS NF" panose="020B0609030804020204" pitchFamily="49" charset="0"/>
                <a:cs typeface="MesloLGS NF" panose="020B0609030804020204" pitchFamily="49" charset="0"/>
              </a:rPr>
              <a:t>dtw</a:t>
            </a:r>
            <a:endParaRPr lang="en" sz="3600" dirty="0">
              <a:solidFill>
                <a:schemeClr val="bg1"/>
              </a:solidFill>
              <a:latin typeface="MesloLGS NF" panose="020B0609030804020204" pitchFamily="49" charset="0"/>
              <a:ea typeface="MesloLGS NF" panose="020B0609030804020204" pitchFamily="49" charset="0"/>
              <a:cs typeface="MesloLGS NF" panose="020B0609030804020204" pitchFamily="49" charset="0"/>
            </a:endParaRPr>
          </a:p>
        </p:txBody>
      </p:sp>
      <p:sp>
        <p:nvSpPr>
          <p:cNvPr id="19" name="Текст 32">
            <a:extLst>
              <a:ext uri="{FF2B5EF4-FFF2-40B4-BE49-F238E27FC236}">
                <a16:creationId xmlns:a16="http://schemas.microsoft.com/office/drawing/2014/main" id="{F5C42D72-CE14-AD5D-5A24-07C031EBE841}"/>
              </a:ext>
            </a:extLst>
          </p:cNvPr>
          <p:cNvSpPr txBox="1"/>
          <p:nvPr/>
        </p:nvSpPr>
        <p:spPr>
          <a:xfrm>
            <a:off x="7608586" y="7110966"/>
            <a:ext cx="4567982" cy="1087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spAutoFit/>
          </a:bodyPr>
          <a:lstStyle/>
          <a:p>
            <a:pPr marR="5004" indent="13138">
              <a:lnSpc>
                <a:spcPct val="130000"/>
              </a:lnSpc>
              <a:defRPr sz="2200" spc="9">
                <a:solidFill>
                  <a:srgbClr val="282828"/>
                </a:solidFill>
              </a:defRPr>
            </a:pPr>
            <a:r>
              <a:rPr lang="ru-RU" sz="2800" dirty="0">
                <a:solidFill>
                  <a:schemeClr val="bg1"/>
                </a:solidFill>
              </a:rPr>
              <a:t>Два слова, которые вам нужно запомнить</a:t>
            </a:r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D09F48D1-7DD3-BE0B-EC74-67F8B8FCDE36}"/>
              </a:ext>
            </a:extLst>
          </p:cNvPr>
          <p:cNvSpPr txBox="1">
            <a:spLocks/>
          </p:cNvSpPr>
          <p:nvPr/>
        </p:nvSpPr>
        <p:spPr>
          <a:xfrm>
            <a:off x="13835766" y="6336868"/>
            <a:ext cx="4567981" cy="5539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spAutoFit/>
          </a:bodyPr>
          <a:lstStyle>
            <a:lvl1pPr marL="0" marR="5085" indent="13351" algn="l" defTabSz="1485609" rtl="0" latinLnBrk="0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30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708566" marR="0" indent="-438064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1417132" marR="0" indent="-517712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2125697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3560341" marR="0" indent="-589121" algn="l" defTabSz="1485609" rtl="0" latinLnBrk="0">
              <a:lnSpc>
                <a:spcPct val="118000"/>
              </a:lnSpc>
              <a:spcBef>
                <a:spcPts val="2363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363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4303145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5045952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5788754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6531561" marR="0" indent="-589121" algn="l" defTabSz="1485609" rtl="0" latinLnBrk="0">
              <a:lnSpc>
                <a:spcPct val="90000"/>
              </a:lnSpc>
              <a:spcBef>
                <a:spcPts val="1574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528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3600" dirty="0" err="1">
                <a:solidFill>
                  <a:srgbClr val="333333"/>
                </a:solidFill>
                <a:latin typeface="TINKOFFSANS-MEDIUM" panose="02000506050000020004" pitchFamily="2" charset="0"/>
              </a:rPr>
              <a:t>Трешхолды</a:t>
            </a:r>
            <a:endParaRPr lang="en" sz="3600" dirty="0">
              <a:solidFill>
                <a:srgbClr val="333333"/>
              </a:solidFill>
              <a:latin typeface="TINKOFFSANS-MEDIUM" panose="02000506050000020004" pitchFamily="2" charset="0"/>
            </a:endParaRPr>
          </a:p>
        </p:txBody>
      </p:sp>
      <p:sp>
        <p:nvSpPr>
          <p:cNvPr id="21" name="Текст 32">
            <a:extLst>
              <a:ext uri="{FF2B5EF4-FFF2-40B4-BE49-F238E27FC236}">
                <a16:creationId xmlns:a16="http://schemas.microsoft.com/office/drawing/2014/main" id="{F03A0A7B-7CE3-3C7A-971A-254BE46C718A}"/>
              </a:ext>
            </a:extLst>
          </p:cNvPr>
          <p:cNvSpPr txBox="1"/>
          <p:nvPr/>
        </p:nvSpPr>
        <p:spPr>
          <a:xfrm>
            <a:off x="13835766" y="7110966"/>
            <a:ext cx="4567982" cy="1087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44997" bIns="0" anchor="t">
            <a:spAutoFit/>
          </a:bodyPr>
          <a:lstStyle/>
          <a:p>
            <a:pPr marR="5004" indent="13138">
              <a:lnSpc>
                <a:spcPct val="130000"/>
              </a:lnSpc>
              <a:defRPr sz="2200" spc="9">
                <a:solidFill>
                  <a:srgbClr val="282828"/>
                </a:solidFill>
              </a:defRPr>
            </a:pPr>
            <a:r>
              <a:rPr lang="ru-RU" sz="2800" dirty="0">
                <a:solidFill>
                  <a:srgbClr val="333333"/>
                </a:solidFill>
              </a:rPr>
              <a:t>Нужно подбирать эмпирически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5DC1B6-C8F4-9469-6B26-65DE6BB67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8278" y="9285118"/>
            <a:ext cx="652158" cy="6521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ACEFFC-9669-A3D2-6A6E-AEB4DA8B2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931" y="9285118"/>
            <a:ext cx="652158" cy="6521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1F365A-41DA-0FDC-EA49-FB6A3CEAE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661" y="9285118"/>
            <a:ext cx="652158" cy="65215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EB7380D-B15E-9AA3-C7B4-8DA545E315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15"/>
          <a:stretch>
            <a:fillRect/>
          </a:stretch>
        </p:blipFill>
        <p:spPr>
          <a:xfrm>
            <a:off x="9073288" y="106320"/>
            <a:ext cx="8784990" cy="5348907"/>
          </a:xfrm>
          <a:prstGeom prst="rect">
            <a:avLst/>
          </a:prstGeom>
        </p:spPr>
      </p:pic>
      <p:sp>
        <p:nvSpPr>
          <p:cNvPr id="17" name="Номер слайда">
            <a:extLst>
              <a:ext uri="{FF2B5EF4-FFF2-40B4-BE49-F238E27FC236}">
                <a16:creationId xmlns:a16="http://schemas.microsoft.com/office/drawing/2014/main" id="{7079B647-FEB9-DD67-04B0-4C322DB117B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8339469" y="10623147"/>
            <a:ext cx="1068946" cy="24622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 lang="ru-RU" sz="1600" smtClean="0"/>
            </a:lvl1pPr>
          </a:lstStyle>
          <a:p>
            <a:pPr algn="r">
              <a:buFont typeface="Wingdings" pitchFamily="2" charset="2"/>
              <a:buNone/>
            </a:pPr>
            <a:fld id="{9A07687F-D30E-1A4C-A0AB-5DD07EB6EB47}" type="slidenum">
              <a:rPr lang="ru-RU" smtClean="0"/>
              <a:pPr algn="r">
                <a:buFont typeface="Wingdings" pitchFamily="2" charset="2"/>
                <a:buNone/>
              </a:pPr>
              <a:t>184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5830304"/>
      </p:ext>
    </p:extLst>
  </p:cSld>
  <p:clrMapOvr>
    <a:masterClrMapping/>
  </p:clrMapOvr>
  <p:transition spd="med"/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5882A5-B660-9B19-8F76-70F55302E5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1" t="35651" r="38518" b="24125"/>
          <a:stretch>
            <a:fillRect/>
          </a:stretch>
        </p:blipFill>
        <p:spPr>
          <a:xfrm>
            <a:off x="2133731" y="0"/>
            <a:ext cx="17665569" cy="11160126"/>
          </a:xfrm>
          <a:prstGeom prst="rect">
            <a:avLst/>
          </a:prstGeom>
        </p:spPr>
      </p:pic>
      <p:sp>
        <p:nvSpPr>
          <p:cNvPr id="2" name="Holder 2">
            <a:extLst>
              <a:ext uri="{FF2B5EF4-FFF2-40B4-BE49-F238E27FC236}">
                <a16:creationId xmlns:a16="http://schemas.microsoft.com/office/drawing/2014/main" id="{27D86419-7850-A093-56AB-99ABA488ACCD}"/>
              </a:ext>
            </a:extLst>
          </p:cNvPr>
          <p:cNvSpPr txBox="1">
            <a:spLocks/>
          </p:cNvSpPr>
          <p:nvPr/>
        </p:nvSpPr>
        <p:spPr>
          <a:xfrm>
            <a:off x="719138" y="8512629"/>
            <a:ext cx="8226425" cy="1928359"/>
          </a:xfrm>
          <a:prstGeom prst="rect">
            <a:avLst/>
          </a:prstGeom>
        </p:spPr>
        <p:txBody>
          <a:bodyPr lIns="0" tIns="0" rIns="0" bIns="0" anchor="b"/>
          <a:lstStyle>
            <a:lvl1pPr marL="12700" marR="0" indent="0" algn="l" defTabSz="914400" rtl="0" eaLnBrk="1" fontAlgn="auto" latinLnBrk="0" hangingPunct="1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0" b="0" i="0" u="none" strike="noStrike" cap="none" spc="0" baseline="0">
                <a:solidFill>
                  <a:srgbClr val="1A1919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485609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86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marL="12498" defTabSz="899880">
              <a:lnSpc>
                <a:spcPts val="10000"/>
              </a:lnSpc>
              <a:spcBef>
                <a:spcPts val="0"/>
              </a:spcBef>
              <a:defRPr/>
            </a:pPr>
            <a:r>
              <a:rPr lang="ru-RU" sz="13000" b="1" dirty="0">
                <a:solidFill>
                  <a:schemeClr val="tx1"/>
                </a:solidFill>
                <a:latin typeface="Tinkoff Sans" panose="02000506050000020004" pitchFamily="2" charset="0"/>
              </a:rPr>
              <a:t>Спасибо!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4FF011-126C-DC76-8605-A19E61558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492" y="2593203"/>
            <a:ext cx="7671707" cy="7671707"/>
          </a:xfrm>
          <a:prstGeom prst="rect">
            <a:avLst/>
          </a:prstGeom>
          <a:effectLst>
            <a:reflection blurRad="1270000"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8271381"/>
      </p:ext>
    </p:extLst>
  </p:cSld>
  <p:clrMapOvr>
    <a:masterClrMapping/>
  </p:clrMapOvr>
  <p:transition spd="med"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79ADF9-5438-5ED4-FFB4-29AFAADD91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1" t="19002" b="27383"/>
          <a:stretch/>
        </p:blipFill>
        <p:spPr>
          <a:xfrm>
            <a:off x="0" y="0"/>
            <a:ext cx="19799300" cy="11160125"/>
          </a:xfrm>
          <a:prstGeom prst="rect">
            <a:avLst/>
          </a:prstGeom>
        </p:spPr>
      </p:pic>
      <p:sp>
        <p:nvSpPr>
          <p:cNvPr id="6" name="Заголовок 21">
            <a:extLst>
              <a:ext uri="{FF2B5EF4-FFF2-40B4-BE49-F238E27FC236}">
                <a16:creationId xmlns:a16="http://schemas.microsoft.com/office/drawing/2014/main" id="{7EE1C775-6B6A-AA4C-89DF-06D74DC82F9A}"/>
              </a:ext>
            </a:extLst>
          </p:cNvPr>
          <p:cNvSpPr txBox="1">
            <a:spLocks/>
          </p:cNvSpPr>
          <p:nvPr/>
        </p:nvSpPr>
        <p:spPr>
          <a:xfrm>
            <a:off x="4138546" y="1458590"/>
            <a:ext cx="11522208" cy="1873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12715" algn="ctr" defTabSz="1509582" rtl="0" latinLnBrk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0" b="0" i="0" u="none" strike="noStrike" cap="none" spc="0" baseline="0">
                <a:solidFill>
                  <a:srgbClr val="FFFFFF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1pPr>
            <a:lvl2pPr marL="0" marR="0" indent="0" algn="l" defTabSz="1509582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2pPr>
            <a:lvl3pPr marL="0" marR="0" indent="0" algn="l" defTabSz="1509582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3pPr>
            <a:lvl4pPr marL="0" marR="0" indent="0" algn="l" defTabSz="1509582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4pPr>
            <a:lvl5pPr marL="0" marR="0" indent="0" algn="l" defTabSz="1509582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5pPr>
            <a:lvl6pPr marL="0" marR="0" indent="0" algn="l" defTabSz="1509582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6pPr>
            <a:lvl7pPr marL="0" marR="0" indent="0" algn="l" defTabSz="1509582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7pPr>
            <a:lvl8pPr marL="0" marR="0" indent="0" algn="l" defTabSz="1509582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8pPr>
            <a:lvl9pPr marL="0" marR="0" indent="0" algn="l" defTabSz="1509582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Tinkoff Sans"/>
                <a:ea typeface="Tinkoff Sans"/>
                <a:cs typeface="Tinkoff Sans"/>
                <a:sym typeface="Tinkoff Sans"/>
              </a:defRPr>
            </a:lvl9pPr>
          </a:lstStyle>
          <a:p>
            <a:pPr hangingPunct="1"/>
            <a:r>
              <a:rPr lang="ru-RU" sz="6600" b="1" dirty="0">
                <a:solidFill>
                  <a:schemeClr val="bg1"/>
                </a:solidFill>
                <a:latin typeface="Tinkoff Sans" panose="02000506050000020004" pitchFamily="2" charset="0"/>
              </a:rPr>
              <a:t>Пожалуйста, поставь оценку этому докладу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A5B094-DA32-DD72-D1ED-CF7D84405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9" r="10479" b="41973"/>
          <a:stretch>
            <a:fillRect/>
          </a:stretch>
        </p:blipFill>
        <p:spPr>
          <a:xfrm>
            <a:off x="6293239" y="4214192"/>
            <a:ext cx="8484766" cy="694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062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DevRel_Dark">
      <a:dk1>
        <a:srgbClr val="F6F4F4"/>
      </a:dk1>
      <a:lt1>
        <a:srgbClr val="FEFFFF"/>
      </a:lt1>
      <a:dk2>
        <a:srgbClr val="0D002F"/>
      </a:dk2>
      <a:lt2>
        <a:srgbClr val="251B56"/>
      </a:lt2>
      <a:accent1>
        <a:srgbClr val="928FFF"/>
      </a:accent1>
      <a:accent2>
        <a:srgbClr val="FFDD2C"/>
      </a:accent2>
      <a:accent3>
        <a:srgbClr val="BF9BFF"/>
      </a:accent3>
      <a:accent4>
        <a:srgbClr val="A4DAA8"/>
      </a:accent4>
      <a:accent5>
        <a:srgbClr val="FB7974"/>
      </a:accent5>
      <a:accent6>
        <a:srgbClr val="BADCFC"/>
      </a:accent6>
      <a:hlink>
        <a:srgbClr val="928FFF"/>
      </a:hlink>
      <a:folHlink>
        <a:srgbClr val="FFFFF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75000"/>
            <a:alpha val="19000"/>
          </a:schemeClr>
        </a:solidFill>
        <a:ln w="12700" cap="flat">
          <a:noFill/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no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Tinkoff Sans"/>
            <a:ea typeface="Tinkoff Sans"/>
            <a:cs typeface="Tinkoff Sans"/>
            <a:sym typeface="Tinkoff Sans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nkoff Sans"/>
            <a:ea typeface="Tinkoff Sans"/>
            <a:cs typeface="Tinkoff Sans"/>
            <a:sym typeface="Tinkoff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CC520"/>
      </a:accent1>
      <a:accent2>
        <a:srgbClr val="DEDEDE"/>
      </a:accent2>
      <a:accent3>
        <a:srgbClr val="585858"/>
      </a:accent3>
      <a:accent4>
        <a:srgbClr val="BCBCBC"/>
      </a:accent4>
      <a:accent5>
        <a:srgbClr val="B1C5FA"/>
      </a:accent5>
      <a:accent6>
        <a:srgbClr val="6236FF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nkoff Sans"/>
            <a:ea typeface="Tinkoff Sans"/>
            <a:cs typeface="Tinkoff Sans"/>
            <a:sym typeface="Tinkoff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nkoff Sans"/>
            <a:ea typeface="Tinkoff Sans"/>
            <a:cs typeface="Tinkoff Sans"/>
            <a:sym typeface="Tinkoff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98640</TotalTime>
  <Words>10267</Words>
  <Application>Microsoft Macintosh PowerPoint</Application>
  <PresentationFormat>Custom</PresentationFormat>
  <Paragraphs>1388</Paragraphs>
  <Slides>186</Slides>
  <Notes>151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186</vt:i4>
      </vt:variant>
    </vt:vector>
  </HeadingPairs>
  <TitlesOfParts>
    <vt:vector size="197" baseType="lpstr">
      <vt:lpstr>??</vt:lpstr>
      <vt:lpstr>Arial</vt:lpstr>
      <vt:lpstr>Cambria Math</vt:lpstr>
      <vt:lpstr>Menlo</vt:lpstr>
      <vt:lpstr>MesloLGS NF</vt:lpstr>
      <vt:lpstr>Tinkoff Sans</vt:lpstr>
      <vt:lpstr>Tinkoff Sans Medium</vt:lpstr>
      <vt:lpstr>Tinkoff Sans Regular</vt:lpstr>
      <vt:lpstr>TINKOFFSANS-MEDIUM</vt:lpstr>
      <vt:lpstr>Wingdings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/>
  <cp:lastModifiedBy>Ruslan Fedas</cp:lastModifiedBy>
  <cp:revision>1757</cp:revision>
  <dcterms:modified xsi:type="dcterms:W3CDTF">2025-10-18T12:07:59Z</dcterms:modified>
  <cp:category/>
</cp:coreProperties>
</file>