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6" r:id="rId1"/>
  </p:sldMasterIdLst>
  <p:notesMasterIdLst>
    <p:notesMasterId r:id="rId65"/>
  </p:notesMasterIdLst>
  <p:sldIdLst>
    <p:sldId id="2147374400" r:id="rId2"/>
    <p:sldId id="257" r:id="rId3"/>
    <p:sldId id="2147374345" r:id="rId4"/>
    <p:sldId id="2147374349" r:id="rId5"/>
    <p:sldId id="2147374401" r:id="rId6"/>
    <p:sldId id="2147374402" r:id="rId7"/>
    <p:sldId id="2147374352" r:id="rId8"/>
    <p:sldId id="2147374354" r:id="rId9"/>
    <p:sldId id="2147374403" r:id="rId10"/>
    <p:sldId id="2147374404" r:id="rId11"/>
    <p:sldId id="2147374357" r:id="rId12"/>
    <p:sldId id="2147374358" r:id="rId13"/>
    <p:sldId id="2147374284" r:id="rId14"/>
    <p:sldId id="2147374405" r:id="rId15"/>
    <p:sldId id="2147374406" r:id="rId16"/>
    <p:sldId id="2147374407" r:id="rId17"/>
    <p:sldId id="2147374408" r:id="rId18"/>
    <p:sldId id="2147374360" r:id="rId19"/>
    <p:sldId id="2147374365" r:id="rId20"/>
    <p:sldId id="2147374412" r:id="rId21"/>
    <p:sldId id="2147374413" r:id="rId22"/>
    <p:sldId id="2147374414" r:id="rId23"/>
    <p:sldId id="2147374415" r:id="rId24"/>
    <p:sldId id="2147374416" r:id="rId25"/>
    <p:sldId id="2147374417" r:id="rId26"/>
    <p:sldId id="2147374374" r:id="rId27"/>
    <p:sldId id="2147374376" r:id="rId28"/>
    <p:sldId id="2147374433" r:id="rId29"/>
    <p:sldId id="2147374449" r:id="rId30"/>
    <p:sldId id="2147374450" r:id="rId31"/>
    <p:sldId id="2147374451" r:id="rId32"/>
    <p:sldId id="2147374452" r:id="rId33"/>
    <p:sldId id="2147374453" r:id="rId34"/>
    <p:sldId id="2147374409" r:id="rId35"/>
    <p:sldId id="2147374308" r:id="rId36"/>
    <p:sldId id="2147374418" r:id="rId37"/>
    <p:sldId id="2147374419" r:id="rId38"/>
    <p:sldId id="2147374420" r:id="rId39"/>
    <p:sldId id="2147374421" r:id="rId40"/>
    <p:sldId id="2147374422" r:id="rId41"/>
    <p:sldId id="2147374423" r:id="rId42"/>
    <p:sldId id="2147374425" r:id="rId43"/>
    <p:sldId id="2147374426" r:id="rId44"/>
    <p:sldId id="2147374428" r:id="rId45"/>
    <p:sldId id="2147374429" r:id="rId46"/>
    <p:sldId id="2147374430" r:id="rId47"/>
    <p:sldId id="2147374431" r:id="rId48"/>
    <p:sldId id="2147374442" r:id="rId49"/>
    <p:sldId id="2147374384" r:id="rId50"/>
    <p:sldId id="2147374439" r:id="rId51"/>
    <p:sldId id="2147374440" r:id="rId52"/>
    <p:sldId id="2147374441" r:id="rId53"/>
    <p:sldId id="2147374390" r:id="rId54"/>
    <p:sldId id="2147374443" r:id="rId55"/>
    <p:sldId id="2147374391" r:id="rId56"/>
    <p:sldId id="2147374392" r:id="rId57"/>
    <p:sldId id="2147374393" r:id="rId58"/>
    <p:sldId id="2147374394" r:id="rId59"/>
    <p:sldId id="2147374395" r:id="rId60"/>
    <p:sldId id="2147374396" r:id="rId61"/>
    <p:sldId id="2147374397" r:id="rId62"/>
    <p:sldId id="2147374398" r:id="rId63"/>
    <p:sldId id="2147374338" r:id="rId6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AEF345DA-EFB5-497B-B39B-61C640431376}">
          <p14:sldIdLst>
            <p14:sldId id="2147374400"/>
            <p14:sldId id="257"/>
            <p14:sldId id="2147374345"/>
            <p14:sldId id="2147374349"/>
            <p14:sldId id="2147374401"/>
            <p14:sldId id="2147374402"/>
            <p14:sldId id="2147374352"/>
            <p14:sldId id="2147374354"/>
            <p14:sldId id="2147374403"/>
            <p14:sldId id="2147374404"/>
            <p14:sldId id="2147374357"/>
            <p14:sldId id="2147374358"/>
            <p14:sldId id="2147374284"/>
            <p14:sldId id="2147374405"/>
            <p14:sldId id="2147374406"/>
            <p14:sldId id="2147374407"/>
            <p14:sldId id="2147374408"/>
            <p14:sldId id="2147374360"/>
            <p14:sldId id="2147374365"/>
            <p14:sldId id="2147374412"/>
            <p14:sldId id="2147374413"/>
            <p14:sldId id="2147374414"/>
            <p14:sldId id="2147374415"/>
            <p14:sldId id="2147374416"/>
            <p14:sldId id="2147374417"/>
            <p14:sldId id="2147374374"/>
            <p14:sldId id="2147374376"/>
            <p14:sldId id="2147374433"/>
            <p14:sldId id="2147374449"/>
            <p14:sldId id="2147374450"/>
            <p14:sldId id="2147374451"/>
            <p14:sldId id="2147374452"/>
            <p14:sldId id="2147374453"/>
            <p14:sldId id="2147374409"/>
            <p14:sldId id="2147374308"/>
            <p14:sldId id="2147374418"/>
            <p14:sldId id="2147374419"/>
            <p14:sldId id="2147374420"/>
            <p14:sldId id="2147374421"/>
            <p14:sldId id="2147374422"/>
            <p14:sldId id="2147374423"/>
            <p14:sldId id="2147374425"/>
            <p14:sldId id="2147374426"/>
            <p14:sldId id="2147374428"/>
            <p14:sldId id="2147374429"/>
            <p14:sldId id="2147374430"/>
            <p14:sldId id="2147374431"/>
            <p14:sldId id="2147374442"/>
            <p14:sldId id="2147374384"/>
            <p14:sldId id="2147374439"/>
            <p14:sldId id="2147374440"/>
            <p14:sldId id="2147374441"/>
            <p14:sldId id="2147374390"/>
            <p14:sldId id="2147374443"/>
            <p14:sldId id="2147374391"/>
            <p14:sldId id="2147374392"/>
            <p14:sldId id="2147374393"/>
            <p14:sldId id="2147374394"/>
            <p14:sldId id="2147374395"/>
            <p14:sldId id="2147374396"/>
            <p14:sldId id="2147374397"/>
            <p14:sldId id="2147374398"/>
            <p14:sldId id="21473743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64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арпукова Диана Владимировна" initials="КДВ" lastIdx="5" clrIdx="0">
    <p:extLst>
      <p:ext uri="{19B8F6BF-5375-455C-9EA6-DF929625EA0E}">
        <p15:presenceInfo xmlns:p15="http://schemas.microsoft.com/office/powerpoint/2012/main" userId="S-1-5-21-4282006300-870218872-2599774980-11899" providerId="AD"/>
      </p:ext>
    </p:extLst>
  </p:cmAuthor>
  <p:cmAuthor id="2" name="Microsoft Office User" initials="MOU" lastIdx="3" clrIdx="1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0124"/>
    <a:srgbClr val="37CBFF"/>
    <a:srgbClr val="00AAE6"/>
    <a:srgbClr val="005AAA"/>
    <a:srgbClr val="041BF2"/>
    <a:srgbClr val="0CB7CE"/>
    <a:srgbClr val="415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9" autoAdjust="0"/>
    <p:restoredTop sz="72969" autoAdjust="0"/>
  </p:normalViewPr>
  <p:slideViewPr>
    <p:cSldViewPr snapToGrid="0" showGuides="1">
      <p:cViewPr>
        <p:scale>
          <a:sx n="66" d="100"/>
          <a:sy n="66" d="100"/>
        </p:scale>
        <p:origin x="2496" y="252"/>
      </p:cViewPr>
      <p:guideLst>
        <p:guide orient="horz" pos="2183"/>
        <p:guide pos="642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2" d="100"/>
          <a:sy n="82" d="100"/>
        </p:scale>
        <p:origin x="387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55CB49-8DD3-4704-AFC3-F61712DC16B8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</dgm:pt>
    <dgm:pt modelId="{2E7DB655-0EF2-4308-81AF-F0305628C1A9}">
      <dgm:prSet phldrT="[Текст]" custT="1"/>
      <dgm:spPr>
        <a:solidFill>
          <a:schemeClr val="accent1"/>
        </a:solidFill>
        <a:ln w="12700">
          <a:solidFill>
            <a:srgbClr val="030124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Опросники </a:t>
          </a:r>
          <a:b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и анкеты</a:t>
          </a:r>
          <a:endParaRPr lang="ru-RU" sz="1200" dirty="0">
            <a:solidFill>
              <a:schemeClr val="bg1"/>
            </a:solidFill>
          </a:endParaRPr>
        </a:p>
      </dgm:t>
    </dgm:pt>
    <dgm:pt modelId="{AFB29721-47CF-459A-A1BA-7F5783DF10C2}" type="parTrans" cxnId="{A8E363D0-EDCB-41B3-9895-4E270DD04F4E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150F74F8-0D8F-4A63-988C-4493DA1D6585}" type="sibTrans" cxnId="{A8E363D0-EDCB-41B3-9895-4E270DD04F4E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912724D6-C1B4-453E-AB68-B60D5ECAD83F}">
      <dgm:prSet custT="1"/>
      <dgm:spPr>
        <a:solidFill>
          <a:schemeClr val="bg2"/>
        </a:solidFill>
        <a:ln>
          <a:solidFill>
            <a:srgbClr val="030124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Анализ документации</a:t>
          </a:r>
        </a:p>
      </dgm:t>
    </dgm:pt>
    <dgm:pt modelId="{4E436EE7-B815-4AC7-BBAB-F32C7B2DB49D}" type="parTrans" cxnId="{78B9E846-6BB6-43CE-8D96-FAB725D13FA7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61BA195E-FD2E-4CE1-A6DB-36B1788449E9}" type="sibTrans" cxnId="{78B9E846-6BB6-43CE-8D96-FAB725D13FA7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AEEEF9C1-EFDD-4267-8526-9B25E3AA5EEC}">
      <dgm:prSet custT="1"/>
      <dgm:spPr>
        <a:solidFill>
          <a:schemeClr val="bg2"/>
        </a:solidFill>
        <a:ln>
          <a:solidFill>
            <a:srgbClr val="030124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Метрики </a:t>
          </a:r>
          <a:br>
            <a:rPr lang="en-US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и измерения</a:t>
          </a:r>
        </a:p>
      </dgm:t>
    </dgm:pt>
    <dgm:pt modelId="{D1134078-13A5-4C3E-BDE9-E6CFC06ECB31}" type="parTrans" cxnId="{6D8DFEC9-2C6A-4BB2-9714-026123D750AC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E1699599-296C-4617-BE61-F9057BF08F19}" type="sibTrans" cxnId="{6D8DFEC9-2C6A-4BB2-9714-026123D750AC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ABCC1698-EF0D-4628-B2C5-040A11B951D8}">
      <dgm:prSet custT="1"/>
      <dgm:spPr>
        <a:solidFill>
          <a:schemeClr val="bg2"/>
        </a:solidFill>
        <a:ln>
          <a:solidFill>
            <a:srgbClr val="030124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Аудит процессов</a:t>
          </a:r>
        </a:p>
      </dgm:t>
    </dgm:pt>
    <dgm:pt modelId="{8CCBE791-4DA1-4657-B63C-D06CDF9942C7}" type="parTrans" cxnId="{F4F763D7-055D-4D51-978F-9FB8B9B96DFD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B3C67A47-3A5D-4337-83F1-61EA97886D2C}" type="sibTrans" cxnId="{F4F763D7-055D-4D51-978F-9FB8B9B96DFD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965D37AC-7ABC-40CB-A872-9028B7890CE9}">
      <dgm:prSet custT="1"/>
      <dgm:spPr>
        <a:solidFill>
          <a:schemeClr val="bg2"/>
        </a:solidFill>
        <a:ln>
          <a:solidFill>
            <a:srgbClr val="030124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Самооценка</a:t>
          </a:r>
          <a:endParaRPr lang="ru-RU" sz="1200" b="0" i="0" dirty="0">
            <a:solidFill>
              <a:schemeClr val="bg1">
                <a:lumMod val="50000"/>
              </a:schemeClr>
            </a:solidFill>
            <a:effectLst/>
            <a:latin typeface="+mn-lt"/>
            <a:ea typeface="+mn-ea"/>
            <a:cs typeface="+mn-cs"/>
          </a:endParaRPr>
        </a:p>
      </dgm:t>
    </dgm:pt>
    <dgm:pt modelId="{0B32C558-A55B-4145-94EF-9F8082FFEF34}" type="parTrans" cxnId="{72C2EEEA-386F-4F95-AB68-268420A57F45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B106EB96-5246-4B05-9FC3-6D767B196755}" type="sibTrans" cxnId="{72C2EEEA-386F-4F95-AB68-268420A57F45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25721504-7C12-44D4-9AD6-0426CEC97891}">
      <dgm:prSet custT="1"/>
      <dgm:spPr>
        <a:solidFill>
          <a:schemeClr val="bg2"/>
        </a:solidFill>
        <a:ln>
          <a:solidFill>
            <a:srgbClr val="030124"/>
          </a:solidFill>
        </a:ln>
      </dgm:spPr>
      <dgm:t>
        <a:bodyPr anchor="t"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Экспертные оценки, Консультации </a:t>
          </a:r>
          <a:b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и обучение</a:t>
          </a:r>
        </a:p>
      </dgm:t>
    </dgm:pt>
    <dgm:pt modelId="{7B12B4AB-B122-4F39-83CE-D0BE7DAFB008}" type="parTrans" cxnId="{9C9B7A18-218A-4DCF-B28C-D5E83BCCFC2C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5427F671-975E-442C-8969-FA0ED42349E3}" type="sibTrans" cxnId="{9C9B7A18-218A-4DCF-B28C-D5E83BCCFC2C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6AB19F6E-EAA9-4262-A027-62C8C5E5B394}">
      <dgm:prSet custT="1"/>
      <dgm:spPr>
        <a:solidFill>
          <a:schemeClr val="bg2"/>
        </a:solidFill>
        <a:ln>
          <a:solidFill>
            <a:srgbClr val="030124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ПО</a:t>
          </a:r>
          <a:b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 управления процессами</a:t>
          </a:r>
        </a:p>
      </dgm:t>
    </dgm:pt>
    <dgm:pt modelId="{BA8E4920-0E0F-4CDA-91D2-88438D7BA606}" type="parTrans" cxnId="{699EB67B-B871-406B-B182-7E3099BD5A0E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8C35E3E9-B109-4037-AC9F-BC1FB6FB2F94}" type="sibTrans" cxnId="{699EB67B-B871-406B-B182-7E3099BD5A0E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B8F4720D-8BE1-45E2-B926-82C934975116}" type="pres">
      <dgm:prSet presAssocID="{7F55CB49-8DD3-4704-AFC3-F61712DC16B8}" presName="compositeShape" presStyleCnt="0">
        <dgm:presLayoutVars>
          <dgm:chMax val="7"/>
          <dgm:dir/>
          <dgm:resizeHandles val="exact"/>
        </dgm:presLayoutVars>
      </dgm:prSet>
      <dgm:spPr/>
    </dgm:pt>
    <dgm:pt modelId="{05C6ED0C-4CA6-46A7-8EC2-1052045B8CD2}" type="pres">
      <dgm:prSet presAssocID="{7F55CB49-8DD3-4704-AFC3-F61712DC16B8}" presName="wedge1" presStyleLbl="node1" presStyleIdx="0" presStyleCnt="7" custLinFactNeighborX="-2608" custLinFactNeighborY="5336"/>
      <dgm:spPr/>
    </dgm:pt>
    <dgm:pt modelId="{E952C3A3-1865-4E67-9E01-ACDEBE09CC8F}" type="pres">
      <dgm:prSet presAssocID="{7F55CB49-8DD3-4704-AFC3-F61712DC16B8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AD68E799-96FE-4511-B0E4-2E84A7F06B48}" type="pres">
      <dgm:prSet presAssocID="{7F55CB49-8DD3-4704-AFC3-F61712DC16B8}" presName="wedge2" presStyleLbl="node1" presStyleIdx="1" presStyleCnt="7"/>
      <dgm:spPr/>
    </dgm:pt>
    <dgm:pt modelId="{B0A1AA44-0EFB-47BD-A876-C28F3C1F9E72}" type="pres">
      <dgm:prSet presAssocID="{7F55CB49-8DD3-4704-AFC3-F61712DC16B8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3EFD9BCC-2907-45DE-941F-6F6F06C2A963}" type="pres">
      <dgm:prSet presAssocID="{7F55CB49-8DD3-4704-AFC3-F61712DC16B8}" presName="wedge3" presStyleLbl="node1" presStyleIdx="2" presStyleCnt="7"/>
      <dgm:spPr/>
    </dgm:pt>
    <dgm:pt modelId="{C9876A19-7AFD-4637-96F9-23458D877F37}" type="pres">
      <dgm:prSet presAssocID="{7F55CB49-8DD3-4704-AFC3-F61712DC16B8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6C8BB012-749A-4AAF-942B-2A33497F02CE}" type="pres">
      <dgm:prSet presAssocID="{7F55CB49-8DD3-4704-AFC3-F61712DC16B8}" presName="wedge4" presStyleLbl="node1" presStyleIdx="3" presStyleCnt="7"/>
      <dgm:spPr/>
    </dgm:pt>
    <dgm:pt modelId="{79C7CCAC-90AD-4CDB-94E7-6895AFB64A19}" type="pres">
      <dgm:prSet presAssocID="{7F55CB49-8DD3-4704-AFC3-F61712DC16B8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A6C7D84F-C171-430E-A404-269C5DA9C7FA}" type="pres">
      <dgm:prSet presAssocID="{7F55CB49-8DD3-4704-AFC3-F61712DC16B8}" presName="wedge5" presStyleLbl="node1" presStyleIdx="4" presStyleCnt="7"/>
      <dgm:spPr/>
    </dgm:pt>
    <dgm:pt modelId="{F1892042-90CF-44AC-9869-7FF0932BAFDD}" type="pres">
      <dgm:prSet presAssocID="{7F55CB49-8DD3-4704-AFC3-F61712DC16B8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E16D0B39-CCBF-488A-AFED-00AD2694C1A1}" type="pres">
      <dgm:prSet presAssocID="{7F55CB49-8DD3-4704-AFC3-F61712DC16B8}" presName="wedge6" presStyleLbl="node1" presStyleIdx="5" presStyleCnt="7"/>
      <dgm:spPr/>
    </dgm:pt>
    <dgm:pt modelId="{B798562C-B863-4928-A258-B40F3267FDBB}" type="pres">
      <dgm:prSet presAssocID="{7F55CB49-8DD3-4704-AFC3-F61712DC16B8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14597008-69C3-446D-87E3-307F22D15A3A}" type="pres">
      <dgm:prSet presAssocID="{7F55CB49-8DD3-4704-AFC3-F61712DC16B8}" presName="wedge7" presStyleLbl="node1" presStyleIdx="6" presStyleCnt="7"/>
      <dgm:spPr/>
    </dgm:pt>
    <dgm:pt modelId="{95646233-4998-4347-9DDA-D1830CF21F6C}" type="pres">
      <dgm:prSet presAssocID="{7F55CB49-8DD3-4704-AFC3-F61712DC16B8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575E1700-0952-489F-9C95-883A0482FC20}" type="presOf" srcId="{7F55CB49-8DD3-4704-AFC3-F61712DC16B8}" destId="{B8F4720D-8BE1-45E2-B926-82C934975116}" srcOrd="0" destOrd="0" presId="urn:microsoft.com/office/officeart/2005/8/layout/chart3"/>
    <dgm:cxn modelId="{D4734707-8323-4CF6-A08F-B44C207B58A1}" type="presOf" srcId="{25721504-7C12-44D4-9AD6-0426CEC97891}" destId="{B798562C-B863-4928-A258-B40F3267FDBB}" srcOrd="1" destOrd="0" presId="urn:microsoft.com/office/officeart/2005/8/layout/chart3"/>
    <dgm:cxn modelId="{9C9B7A18-218A-4DCF-B28C-D5E83BCCFC2C}" srcId="{7F55CB49-8DD3-4704-AFC3-F61712DC16B8}" destId="{25721504-7C12-44D4-9AD6-0426CEC97891}" srcOrd="5" destOrd="0" parTransId="{7B12B4AB-B122-4F39-83CE-D0BE7DAFB008}" sibTransId="{5427F671-975E-442C-8969-FA0ED42349E3}"/>
    <dgm:cxn modelId="{2028F018-CAF6-40EC-A1FD-FA616FD21DB2}" type="presOf" srcId="{ABCC1698-EF0D-4628-B2C5-040A11B951D8}" destId="{79C7CCAC-90AD-4CDB-94E7-6895AFB64A19}" srcOrd="1" destOrd="0" presId="urn:microsoft.com/office/officeart/2005/8/layout/chart3"/>
    <dgm:cxn modelId="{12688C26-B0E4-4371-9D8A-BC960B45D3EB}" type="presOf" srcId="{2E7DB655-0EF2-4308-81AF-F0305628C1A9}" destId="{E952C3A3-1865-4E67-9E01-ACDEBE09CC8F}" srcOrd="1" destOrd="0" presId="urn:microsoft.com/office/officeart/2005/8/layout/chart3"/>
    <dgm:cxn modelId="{46FC2D2E-A478-4274-9588-400C4A9369BF}" type="presOf" srcId="{6AB19F6E-EAA9-4262-A027-62C8C5E5B394}" destId="{95646233-4998-4347-9DDA-D1830CF21F6C}" srcOrd="1" destOrd="0" presId="urn:microsoft.com/office/officeart/2005/8/layout/chart3"/>
    <dgm:cxn modelId="{78B9E846-6BB6-43CE-8D96-FAB725D13FA7}" srcId="{7F55CB49-8DD3-4704-AFC3-F61712DC16B8}" destId="{912724D6-C1B4-453E-AB68-B60D5ECAD83F}" srcOrd="1" destOrd="0" parTransId="{4E436EE7-B815-4AC7-BBAB-F32C7B2DB49D}" sibTransId="{61BA195E-FD2E-4CE1-A6DB-36B1788449E9}"/>
    <dgm:cxn modelId="{6EB27070-FE39-4C95-8211-C49535740187}" type="presOf" srcId="{25721504-7C12-44D4-9AD6-0426CEC97891}" destId="{E16D0B39-CCBF-488A-AFED-00AD2694C1A1}" srcOrd="0" destOrd="0" presId="urn:microsoft.com/office/officeart/2005/8/layout/chart3"/>
    <dgm:cxn modelId="{00214F54-2741-46E5-971E-4509BFE12E20}" type="presOf" srcId="{965D37AC-7ABC-40CB-A872-9028B7890CE9}" destId="{F1892042-90CF-44AC-9869-7FF0932BAFDD}" srcOrd="1" destOrd="0" presId="urn:microsoft.com/office/officeart/2005/8/layout/chart3"/>
    <dgm:cxn modelId="{98E4A95A-6209-4400-B724-227F185F296F}" type="presOf" srcId="{912724D6-C1B4-453E-AB68-B60D5ECAD83F}" destId="{B0A1AA44-0EFB-47BD-A876-C28F3C1F9E72}" srcOrd="1" destOrd="0" presId="urn:microsoft.com/office/officeart/2005/8/layout/chart3"/>
    <dgm:cxn modelId="{699EB67B-B871-406B-B182-7E3099BD5A0E}" srcId="{7F55CB49-8DD3-4704-AFC3-F61712DC16B8}" destId="{6AB19F6E-EAA9-4262-A027-62C8C5E5B394}" srcOrd="6" destOrd="0" parTransId="{BA8E4920-0E0F-4CDA-91D2-88438D7BA606}" sibTransId="{8C35E3E9-B109-4037-AC9F-BC1FB6FB2F94}"/>
    <dgm:cxn modelId="{A89A7484-C07F-49C8-A3AF-2AA8137FFB13}" type="presOf" srcId="{6AB19F6E-EAA9-4262-A027-62C8C5E5B394}" destId="{14597008-69C3-446D-87E3-307F22D15A3A}" srcOrd="0" destOrd="0" presId="urn:microsoft.com/office/officeart/2005/8/layout/chart3"/>
    <dgm:cxn modelId="{116F4689-4AF0-41E3-B8F1-D7AD64FD562E}" type="presOf" srcId="{AEEEF9C1-EFDD-4267-8526-9B25E3AA5EEC}" destId="{C9876A19-7AFD-4637-96F9-23458D877F37}" srcOrd="1" destOrd="0" presId="urn:microsoft.com/office/officeart/2005/8/layout/chart3"/>
    <dgm:cxn modelId="{C36DA8A1-9D3A-4FB8-98E6-01B15CBB3766}" type="presOf" srcId="{AEEEF9C1-EFDD-4267-8526-9B25E3AA5EEC}" destId="{3EFD9BCC-2907-45DE-941F-6F6F06C2A963}" srcOrd="0" destOrd="0" presId="urn:microsoft.com/office/officeart/2005/8/layout/chart3"/>
    <dgm:cxn modelId="{EC436EA2-3F65-4284-9915-E7A13B26B1DB}" type="presOf" srcId="{965D37AC-7ABC-40CB-A872-9028B7890CE9}" destId="{A6C7D84F-C171-430E-A404-269C5DA9C7FA}" srcOrd="0" destOrd="0" presId="urn:microsoft.com/office/officeart/2005/8/layout/chart3"/>
    <dgm:cxn modelId="{127640A8-C1C4-46B8-9C13-A01E169F92B9}" type="presOf" srcId="{ABCC1698-EF0D-4628-B2C5-040A11B951D8}" destId="{6C8BB012-749A-4AAF-942B-2A33497F02CE}" srcOrd="0" destOrd="0" presId="urn:microsoft.com/office/officeart/2005/8/layout/chart3"/>
    <dgm:cxn modelId="{C00B05AB-ED91-456C-91B4-3140D4854F30}" type="presOf" srcId="{912724D6-C1B4-453E-AB68-B60D5ECAD83F}" destId="{AD68E799-96FE-4511-B0E4-2E84A7F06B48}" srcOrd="0" destOrd="0" presId="urn:microsoft.com/office/officeart/2005/8/layout/chart3"/>
    <dgm:cxn modelId="{6D8DFEC9-2C6A-4BB2-9714-026123D750AC}" srcId="{7F55CB49-8DD3-4704-AFC3-F61712DC16B8}" destId="{AEEEF9C1-EFDD-4267-8526-9B25E3AA5EEC}" srcOrd="2" destOrd="0" parTransId="{D1134078-13A5-4C3E-BDE9-E6CFC06ECB31}" sibTransId="{E1699599-296C-4617-BE61-F9057BF08F19}"/>
    <dgm:cxn modelId="{A8E363D0-EDCB-41B3-9895-4E270DD04F4E}" srcId="{7F55CB49-8DD3-4704-AFC3-F61712DC16B8}" destId="{2E7DB655-0EF2-4308-81AF-F0305628C1A9}" srcOrd="0" destOrd="0" parTransId="{AFB29721-47CF-459A-A1BA-7F5783DF10C2}" sibTransId="{150F74F8-0D8F-4A63-988C-4493DA1D6585}"/>
    <dgm:cxn modelId="{F4F763D7-055D-4D51-978F-9FB8B9B96DFD}" srcId="{7F55CB49-8DD3-4704-AFC3-F61712DC16B8}" destId="{ABCC1698-EF0D-4628-B2C5-040A11B951D8}" srcOrd="3" destOrd="0" parTransId="{8CCBE791-4DA1-4657-B63C-D06CDF9942C7}" sibTransId="{B3C67A47-3A5D-4337-83F1-61EA97886D2C}"/>
    <dgm:cxn modelId="{49A610E0-A6AB-49C4-A5A3-E919DF16C4B9}" type="presOf" srcId="{2E7DB655-0EF2-4308-81AF-F0305628C1A9}" destId="{05C6ED0C-4CA6-46A7-8EC2-1052045B8CD2}" srcOrd="0" destOrd="0" presId="urn:microsoft.com/office/officeart/2005/8/layout/chart3"/>
    <dgm:cxn modelId="{72C2EEEA-386F-4F95-AB68-268420A57F45}" srcId="{7F55CB49-8DD3-4704-AFC3-F61712DC16B8}" destId="{965D37AC-7ABC-40CB-A872-9028B7890CE9}" srcOrd="4" destOrd="0" parTransId="{0B32C558-A55B-4145-94EF-9F8082FFEF34}" sibTransId="{B106EB96-5246-4B05-9FC3-6D767B196755}"/>
    <dgm:cxn modelId="{878EDDDB-35D7-4892-B979-6A8774BB35F2}" type="presParOf" srcId="{B8F4720D-8BE1-45E2-B926-82C934975116}" destId="{05C6ED0C-4CA6-46A7-8EC2-1052045B8CD2}" srcOrd="0" destOrd="0" presId="urn:microsoft.com/office/officeart/2005/8/layout/chart3"/>
    <dgm:cxn modelId="{1F7C26A5-8BC3-4BE0-B3CF-E3540CD35CC2}" type="presParOf" srcId="{B8F4720D-8BE1-45E2-B926-82C934975116}" destId="{E952C3A3-1865-4E67-9E01-ACDEBE09CC8F}" srcOrd="1" destOrd="0" presId="urn:microsoft.com/office/officeart/2005/8/layout/chart3"/>
    <dgm:cxn modelId="{14F98F8D-1A0B-441B-A5BE-93C781602F2C}" type="presParOf" srcId="{B8F4720D-8BE1-45E2-B926-82C934975116}" destId="{AD68E799-96FE-4511-B0E4-2E84A7F06B48}" srcOrd="2" destOrd="0" presId="urn:microsoft.com/office/officeart/2005/8/layout/chart3"/>
    <dgm:cxn modelId="{6904E57A-0C54-49AA-AF6A-933B091D01F6}" type="presParOf" srcId="{B8F4720D-8BE1-45E2-B926-82C934975116}" destId="{B0A1AA44-0EFB-47BD-A876-C28F3C1F9E72}" srcOrd="3" destOrd="0" presId="urn:microsoft.com/office/officeart/2005/8/layout/chart3"/>
    <dgm:cxn modelId="{1D2D0C82-4015-455E-81D8-58C3FAB6D6A2}" type="presParOf" srcId="{B8F4720D-8BE1-45E2-B926-82C934975116}" destId="{3EFD9BCC-2907-45DE-941F-6F6F06C2A963}" srcOrd="4" destOrd="0" presId="urn:microsoft.com/office/officeart/2005/8/layout/chart3"/>
    <dgm:cxn modelId="{E8C1BB51-4EB0-4D62-BA8B-DB95BCAA554C}" type="presParOf" srcId="{B8F4720D-8BE1-45E2-B926-82C934975116}" destId="{C9876A19-7AFD-4637-96F9-23458D877F37}" srcOrd="5" destOrd="0" presId="urn:microsoft.com/office/officeart/2005/8/layout/chart3"/>
    <dgm:cxn modelId="{9CA25A54-CC58-41FE-A357-E86BF5855361}" type="presParOf" srcId="{B8F4720D-8BE1-45E2-B926-82C934975116}" destId="{6C8BB012-749A-4AAF-942B-2A33497F02CE}" srcOrd="6" destOrd="0" presId="urn:microsoft.com/office/officeart/2005/8/layout/chart3"/>
    <dgm:cxn modelId="{0E0FD610-8332-417B-9796-C3F74A0376B8}" type="presParOf" srcId="{B8F4720D-8BE1-45E2-B926-82C934975116}" destId="{79C7CCAC-90AD-4CDB-94E7-6895AFB64A19}" srcOrd="7" destOrd="0" presId="urn:microsoft.com/office/officeart/2005/8/layout/chart3"/>
    <dgm:cxn modelId="{7E478D3F-6F3E-4039-9970-33D93E43288A}" type="presParOf" srcId="{B8F4720D-8BE1-45E2-B926-82C934975116}" destId="{A6C7D84F-C171-430E-A404-269C5DA9C7FA}" srcOrd="8" destOrd="0" presId="urn:microsoft.com/office/officeart/2005/8/layout/chart3"/>
    <dgm:cxn modelId="{6F733070-7037-4091-8A45-4C6EC32E6B4F}" type="presParOf" srcId="{B8F4720D-8BE1-45E2-B926-82C934975116}" destId="{F1892042-90CF-44AC-9869-7FF0932BAFDD}" srcOrd="9" destOrd="0" presId="urn:microsoft.com/office/officeart/2005/8/layout/chart3"/>
    <dgm:cxn modelId="{FD8252EB-A8F4-4242-B53B-523F3791E85E}" type="presParOf" srcId="{B8F4720D-8BE1-45E2-B926-82C934975116}" destId="{E16D0B39-CCBF-488A-AFED-00AD2694C1A1}" srcOrd="10" destOrd="0" presId="urn:microsoft.com/office/officeart/2005/8/layout/chart3"/>
    <dgm:cxn modelId="{B6F24D74-3C49-4431-99CA-C3C3F7BA94E8}" type="presParOf" srcId="{B8F4720D-8BE1-45E2-B926-82C934975116}" destId="{B798562C-B863-4928-A258-B40F3267FDBB}" srcOrd="11" destOrd="0" presId="urn:microsoft.com/office/officeart/2005/8/layout/chart3"/>
    <dgm:cxn modelId="{E89A4D93-8B5A-4036-AF59-2B045E464718}" type="presParOf" srcId="{B8F4720D-8BE1-45E2-B926-82C934975116}" destId="{14597008-69C3-446D-87E3-307F22D15A3A}" srcOrd="12" destOrd="0" presId="urn:microsoft.com/office/officeart/2005/8/layout/chart3"/>
    <dgm:cxn modelId="{F2F99A35-9135-4C1B-8CA4-F70CC9B6B254}" type="presParOf" srcId="{B8F4720D-8BE1-45E2-B926-82C934975116}" destId="{95646233-4998-4347-9DDA-D1830CF21F6C}" srcOrd="13" destOrd="0" presId="urn:microsoft.com/office/officeart/2005/8/layout/chart3"/>
  </dgm:cxnLst>
  <dgm:bg/>
  <dgm:whole>
    <a:ln>
      <a:solidFill>
        <a:srgbClr val="030124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55CB49-8DD3-4704-AFC3-F61712DC16B8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</dgm:pt>
    <dgm:pt modelId="{2E7DB655-0EF2-4308-81AF-F0305628C1A9}">
      <dgm:prSet phldrT="[Текст]" custT="1"/>
      <dgm:spPr>
        <a:solidFill>
          <a:schemeClr val="accent1">
            <a:lumMod val="60000"/>
            <a:lumOff val="40000"/>
          </a:schemeClr>
        </a:solidFill>
        <a:ln>
          <a:solidFill>
            <a:srgbClr val="030124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Опросники </a:t>
          </a:r>
          <a:br>
            <a:rPr lang="en-US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и анкеты</a:t>
          </a:r>
          <a:endParaRPr lang="ru-RU" sz="1200" dirty="0">
            <a:solidFill>
              <a:schemeClr val="bg1"/>
            </a:solidFill>
          </a:endParaRPr>
        </a:p>
      </dgm:t>
    </dgm:pt>
    <dgm:pt modelId="{AFB29721-47CF-459A-A1BA-7F5783DF10C2}" type="parTrans" cxnId="{A8E363D0-EDCB-41B3-9895-4E270DD04F4E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150F74F8-0D8F-4A63-988C-4493DA1D6585}" type="sibTrans" cxnId="{A8E363D0-EDCB-41B3-9895-4E270DD04F4E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912724D6-C1B4-453E-AB68-B60D5ECAD83F}">
      <dgm:prSet custT="1"/>
      <dgm:spPr>
        <a:solidFill>
          <a:schemeClr val="tx2"/>
        </a:solidFill>
        <a:ln>
          <a:solidFill>
            <a:srgbClr val="030124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Анализ документации</a:t>
          </a:r>
        </a:p>
      </dgm:t>
    </dgm:pt>
    <dgm:pt modelId="{4E436EE7-B815-4AC7-BBAB-F32C7B2DB49D}" type="parTrans" cxnId="{78B9E846-6BB6-43CE-8D96-FAB725D13FA7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61BA195E-FD2E-4CE1-A6DB-36B1788449E9}" type="sibTrans" cxnId="{78B9E846-6BB6-43CE-8D96-FAB725D13FA7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AEEEF9C1-EFDD-4267-8526-9B25E3AA5EEC}">
      <dgm:prSet custT="1"/>
      <dgm:spPr>
        <a:solidFill>
          <a:schemeClr val="bg2"/>
        </a:solidFill>
        <a:ln>
          <a:solidFill>
            <a:srgbClr val="030124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Метрики </a:t>
          </a:r>
          <a:br>
            <a:rPr lang="en-US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и измерения</a:t>
          </a:r>
        </a:p>
      </dgm:t>
    </dgm:pt>
    <dgm:pt modelId="{D1134078-13A5-4C3E-BDE9-E6CFC06ECB31}" type="parTrans" cxnId="{6D8DFEC9-2C6A-4BB2-9714-026123D750AC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E1699599-296C-4617-BE61-F9057BF08F19}" type="sibTrans" cxnId="{6D8DFEC9-2C6A-4BB2-9714-026123D750AC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ABCC1698-EF0D-4628-B2C5-040A11B951D8}">
      <dgm:prSet custT="1"/>
      <dgm:spPr>
        <a:solidFill>
          <a:schemeClr val="bg2"/>
        </a:solidFill>
        <a:ln>
          <a:solidFill>
            <a:srgbClr val="030124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Аудит процессов</a:t>
          </a:r>
        </a:p>
      </dgm:t>
    </dgm:pt>
    <dgm:pt modelId="{8CCBE791-4DA1-4657-B63C-D06CDF9942C7}" type="parTrans" cxnId="{F4F763D7-055D-4D51-978F-9FB8B9B96DFD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B3C67A47-3A5D-4337-83F1-61EA97886D2C}" type="sibTrans" cxnId="{F4F763D7-055D-4D51-978F-9FB8B9B96DFD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965D37AC-7ABC-40CB-A872-9028B7890CE9}">
      <dgm:prSet custT="1"/>
      <dgm:spPr>
        <a:solidFill>
          <a:schemeClr val="bg2"/>
        </a:solidFill>
        <a:ln>
          <a:solidFill>
            <a:srgbClr val="030124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Самооценка</a:t>
          </a:r>
          <a:endParaRPr lang="ru-RU" sz="1200" b="0" i="0" dirty="0">
            <a:solidFill>
              <a:schemeClr val="bg1">
                <a:lumMod val="50000"/>
              </a:schemeClr>
            </a:solidFill>
            <a:effectLst/>
            <a:latin typeface="+mn-lt"/>
            <a:ea typeface="+mn-ea"/>
            <a:cs typeface="+mn-cs"/>
          </a:endParaRPr>
        </a:p>
      </dgm:t>
    </dgm:pt>
    <dgm:pt modelId="{0B32C558-A55B-4145-94EF-9F8082FFEF34}" type="parTrans" cxnId="{72C2EEEA-386F-4F95-AB68-268420A57F45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B106EB96-5246-4B05-9FC3-6D767B196755}" type="sibTrans" cxnId="{72C2EEEA-386F-4F95-AB68-268420A57F45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25721504-7C12-44D4-9AD6-0426CEC97891}">
      <dgm:prSet custT="1"/>
      <dgm:spPr>
        <a:solidFill>
          <a:schemeClr val="bg2"/>
        </a:solidFill>
        <a:ln>
          <a:solidFill>
            <a:srgbClr val="030124"/>
          </a:solidFill>
        </a:ln>
      </dgm:spPr>
      <dgm:t>
        <a:bodyPr anchor="t"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Экспертные оценки, Консультации </a:t>
          </a:r>
          <a:b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и обучение</a:t>
          </a:r>
        </a:p>
      </dgm:t>
    </dgm:pt>
    <dgm:pt modelId="{7B12B4AB-B122-4F39-83CE-D0BE7DAFB008}" type="parTrans" cxnId="{9C9B7A18-218A-4DCF-B28C-D5E83BCCFC2C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5427F671-975E-442C-8969-FA0ED42349E3}" type="sibTrans" cxnId="{9C9B7A18-218A-4DCF-B28C-D5E83BCCFC2C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6AB19F6E-EAA9-4262-A027-62C8C5E5B394}">
      <dgm:prSet custT="1"/>
      <dgm:spPr>
        <a:solidFill>
          <a:schemeClr val="bg2"/>
        </a:solidFill>
        <a:ln>
          <a:solidFill>
            <a:srgbClr val="030124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ПО</a:t>
          </a:r>
          <a:b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 управления процессами</a:t>
          </a:r>
        </a:p>
      </dgm:t>
    </dgm:pt>
    <dgm:pt modelId="{BA8E4920-0E0F-4CDA-91D2-88438D7BA606}" type="parTrans" cxnId="{699EB67B-B871-406B-B182-7E3099BD5A0E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8C35E3E9-B109-4037-AC9F-BC1FB6FB2F94}" type="sibTrans" cxnId="{699EB67B-B871-406B-B182-7E3099BD5A0E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B8F4720D-8BE1-45E2-B926-82C934975116}" type="pres">
      <dgm:prSet presAssocID="{7F55CB49-8DD3-4704-AFC3-F61712DC16B8}" presName="compositeShape" presStyleCnt="0">
        <dgm:presLayoutVars>
          <dgm:chMax val="7"/>
          <dgm:dir/>
          <dgm:resizeHandles val="exact"/>
        </dgm:presLayoutVars>
      </dgm:prSet>
      <dgm:spPr/>
    </dgm:pt>
    <dgm:pt modelId="{05C6ED0C-4CA6-46A7-8EC2-1052045B8CD2}" type="pres">
      <dgm:prSet presAssocID="{7F55CB49-8DD3-4704-AFC3-F61712DC16B8}" presName="wedge1" presStyleLbl="node1" presStyleIdx="0" presStyleCnt="7" custLinFactNeighborX="-2608" custLinFactNeighborY="5336"/>
      <dgm:spPr/>
    </dgm:pt>
    <dgm:pt modelId="{E952C3A3-1865-4E67-9E01-ACDEBE09CC8F}" type="pres">
      <dgm:prSet presAssocID="{7F55CB49-8DD3-4704-AFC3-F61712DC16B8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AD68E799-96FE-4511-B0E4-2E84A7F06B48}" type="pres">
      <dgm:prSet presAssocID="{7F55CB49-8DD3-4704-AFC3-F61712DC16B8}" presName="wedge2" presStyleLbl="node1" presStyleIdx="1" presStyleCnt="7"/>
      <dgm:spPr/>
    </dgm:pt>
    <dgm:pt modelId="{B0A1AA44-0EFB-47BD-A876-C28F3C1F9E72}" type="pres">
      <dgm:prSet presAssocID="{7F55CB49-8DD3-4704-AFC3-F61712DC16B8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3EFD9BCC-2907-45DE-941F-6F6F06C2A963}" type="pres">
      <dgm:prSet presAssocID="{7F55CB49-8DD3-4704-AFC3-F61712DC16B8}" presName="wedge3" presStyleLbl="node1" presStyleIdx="2" presStyleCnt="7"/>
      <dgm:spPr/>
    </dgm:pt>
    <dgm:pt modelId="{C9876A19-7AFD-4637-96F9-23458D877F37}" type="pres">
      <dgm:prSet presAssocID="{7F55CB49-8DD3-4704-AFC3-F61712DC16B8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6C8BB012-749A-4AAF-942B-2A33497F02CE}" type="pres">
      <dgm:prSet presAssocID="{7F55CB49-8DD3-4704-AFC3-F61712DC16B8}" presName="wedge4" presStyleLbl="node1" presStyleIdx="3" presStyleCnt="7"/>
      <dgm:spPr/>
    </dgm:pt>
    <dgm:pt modelId="{79C7CCAC-90AD-4CDB-94E7-6895AFB64A19}" type="pres">
      <dgm:prSet presAssocID="{7F55CB49-8DD3-4704-AFC3-F61712DC16B8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A6C7D84F-C171-430E-A404-269C5DA9C7FA}" type="pres">
      <dgm:prSet presAssocID="{7F55CB49-8DD3-4704-AFC3-F61712DC16B8}" presName="wedge5" presStyleLbl="node1" presStyleIdx="4" presStyleCnt="7"/>
      <dgm:spPr/>
    </dgm:pt>
    <dgm:pt modelId="{F1892042-90CF-44AC-9869-7FF0932BAFDD}" type="pres">
      <dgm:prSet presAssocID="{7F55CB49-8DD3-4704-AFC3-F61712DC16B8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E16D0B39-CCBF-488A-AFED-00AD2694C1A1}" type="pres">
      <dgm:prSet presAssocID="{7F55CB49-8DD3-4704-AFC3-F61712DC16B8}" presName="wedge6" presStyleLbl="node1" presStyleIdx="5" presStyleCnt="7"/>
      <dgm:spPr/>
    </dgm:pt>
    <dgm:pt modelId="{B798562C-B863-4928-A258-B40F3267FDBB}" type="pres">
      <dgm:prSet presAssocID="{7F55CB49-8DD3-4704-AFC3-F61712DC16B8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14597008-69C3-446D-87E3-307F22D15A3A}" type="pres">
      <dgm:prSet presAssocID="{7F55CB49-8DD3-4704-AFC3-F61712DC16B8}" presName="wedge7" presStyleLbl="node1" presStyleIdx="6" presStyleCnt="7"/>
      <dgm:spPr/>
    </dgm:pt>
    <dgm:pt modelId="{95646233-4998-4347-9DDA-D1830CF21F6C}" type="pres">
      <dgm:prSet presAssocID="{7F55CB49-8DD3-4704-AFC3-F61712DC16B8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575E1700-0952-489F-9C95-883A0482FC20}" type="presOf" srcId="{7F55CB49-8DD3-4704-AFC3-F61712DC16B8}" destId="{B8F4720D-8BE1-45E2-B926-82C934975116}" srcOrd="0" destOrd="0" presId="urn:microsoft.com/office/officeart/2005/8/layout/chart3"/>
    <dgm:cxn modelId="{D4734707-8323-4CF6-A08F-B44C207B58A1}" type="presOf" srcId="{25721504-7C12-44D4-9AD6-0426CEC97891}" destId="{B798562C-B863-4928-A258-B40F3267FDBB}" srcOrd="1" destOrd="0" presId="urn:microsoft.com/office/officeart/2005/8/layout/chart3"/>
    <dgm:cxn modelId="{9C9B7A18-218A-4DCF-B28C-D5E83BCCFC2C}" srcId="{7F55CB49-8DD3-4704-AFC3-F61712DC16B8}" destId="{25721504-7C12-44D4-9AD6-0426CEC97891}" srcOrd="5" destOrd="0" parTransId="{7B12B4AB-B122-4F39-83CE-D0BE7DAFB008}" sibTransId="{5427F671-975E-442C-8969-FA0ED42349E3}"/>
    <dgm:cxn modelId="{2028F018-CAF6-40EC-A1FD-FA616FD21DB2}" type="presOf" srcId="{ABCC1698-EF0D-4628-B2C5-040A11B951D8}" destId="{79C7CCAC-90AD-4CDB-94E7-6895AFB64A19}" srcOrd="1" destOrd="0" presId="urn:microsoft.com/office/officeart/2005/8/layout/chart3"/>
    <dgm:cxn modelId="{12688C26-B0E4-4371-9D8A-BC960B45D3EB}" type="presOf" srcId="{2E7DB655-0EF2-4308-81AF-F0305628C1A9}" destId="{E952C3A3-1865-4E67-9E01-ACDEBE09CC8F}" srcOrd="1" destOrd="0" presId="urn:microsoft.com/office/officeart/2005/8/layout/chart3"/>
    <dgm:cxn modelId="{46FC2D2E-A478-4274-9588-400C4A9369BF}" type="presOf" srcId="{6AB19F6E-EAA9-4262-A027-62C8C5E5B394}" destId="{95646233-4998-4347-9DDA-D1830CF21F6C}" srcOrd="1" destOrd="0" presId="urn:microsoft.com/office/officeart/2005/8/layout/chart3"/>
    <dgm:cxn modelId="{78B9E846-6BB6-43CE-8D96-FAB725D13FA7}" srcId="{7F55CB49-8DD3-4704-AFC3-F61712DC16B8}" destId="{912724D6-C1B4-453E-AB68-B60D5ECAD83F}" srcOrd="1" destOrd="0" parTransId="{4E436EE7-B815-4AC7-BBAB-F32C7B2DB49D}" sibTransId="{61BA195E-FD2E-4CE1-A6DB-36B1788449E9}"/>
    <dgm:cxn modelId="{6EB27070-FE39-4C95-8211-C49535740187}" type="presOf" srcId="{25721504-7C12-44D4-9AD6-0426CEC97891}" destId="{E16D0B39-CCBF-488A-AFED-00AD2694C1A1}" srcOrd="0" destOrd="0" presId="urn:microsoft.com/office/officeart/2005/8/layout/chart3"/>
    <dgm:cxn modelId="{00214F54-2741-46E5-971E-4509BFE12E20}" type="presOf" srcId="{965D37AC-7ABC-40CB-A872-9028B7890CE9}" destId="{F1892042-90CF-44AC-9869-7FF0932BAFDD}" srcOrd="1" destOrd="0" presId="urn:microsoft.com/office/officeart/2005/8/layout/chart3"/>
    <dgm:cxn modelId="{98E4A95A-6209-4400-B724-227F185F296F}" type="presOf" srcId="{912724D6-C1B4-453E-AB68-B60D5ECAD83F}" destId="{B0A1AA44-0EFB-47BD-A876-C28F3C1F9E72}" srcOrd="1" destOrd="0" presId="urn:microsoft.com/office/officeart/2005/8/layout/chart3"/>
    <dgm:cxn modelId="{699EB67B-B871-406B-B182-7E3099BD5A0E}" srcId="{7F55CB49-8DD3-4704-AFC3-F61712DC16B8}" destId="{6AB19F6E-EAA9-4262-A027-62C8C5E5B394}" srcOrd="6" destOrd="0" parTransId="{BA8E4920-0E0F-4CDA-91D2-88438D7BA606}" sibTransId="{8C35E3E9-B109-4037-AC9F-BC1FB6FB2F94}"/>
    <dgm:cxn modelId="{A89A7484-C07F-49C8-A3AF-2AA8137FFB13}" type="presOf" srcId="{6AB19F6E-EAA9-4262-A027-62C8C5E5B394}" destId="{14597008-69C3-446D-87E3-307F22D15A3A}" srcOrd="0" destOrd="0" presId="urn:microsoft.com/office/officeart/2005/8/layout/chart3"/>
    <dgm:cxn modelId="{116F4689-4AF0-41E3-B8F1-D7AD64FD562E}" type="presOf" srcId="{AEEEF9C1-EFDD-4267-8526-9B25E3AA5EEC}" destId="{C9876A19-7AFD-4637-96F9-23458D877F37}" srcOrd="1" destOrd="0" presId="urn:microsoft.com/office/officeart/2005/8/layout/chart3"/>
    <dgm:cxn modelId="{C36DA8A1-9D3A-4FB8-98E6-01B15CBB3766}" type="presOf" srcId="{AEEEF9C1-EFDD-4267-8526-9B25E3AA5EEC}" destId="{3EFD9BCC-2907-45DE-941F-6F6F06C2A963}" srcOrd="0" destOrd="0" presId="urn:microsoft.com/office/officeart/2005/8/layout/chart3"/>
    <dgm:cxn modelId="{EC436EA2-3F65-4284-9915-E7A13B26B1DB}" type="presOf" srcId="{965D37AC-7ABC-40CB-A872-9028B7890CE9}" destId="{A6C7D84F-C171-430E-A404-269C5DA9C7FA}" srcOrd="0" destOrd="0" presId="urn:microsoft.com/office/officeart/2005/8/layout/chart3"/>
    <dgm:cxn modelId="{127640A8-C1C4-46B8-9C13-A01E169F92B9}" type="presOf" srcId="{ABCC1698-EF0D-4628-B2C5-040A11B951D8}" destId="{6C8BB012-749A-4AAF-942B-2A33497F02CE}" srcOrd="0" destOrd="0" presId="urn:microsoft.com/office/officeart/2005/8/layout/chart3"/>
    <dgm:cxn modelId="{C00B05AB-ED91-456C-91B4-3140D4854F30}" type="presOf" srcId="{912724D6-C1B4-453E-AB68-B60D5ECAD83F}" destId="{AD68E799-96FE-4511-B0E4-2E84A7F06B48}" srcOrd="0" destOrd="0" presId="urn:microsoft.com/office/officeart/2005/8/layout/chart3"/>
    <dgm:cxn modelId="{6D8DFEC9-2C6A-4BB2-9714-026123D750AC}" srcId="{7F55CB49-8DD3-4704-AFC3-F61712DC16B8}" destId="{AEEEF9C1-EFDD-4267-8526-9B25E3AA5EEC}" srcOrd="2" destOrd="0" parTransId="{D1134078-13A5-4C3E-BDE9-E6CFC06ECB31}" sibTransId="{E1699599-296C-4617-BE61-F9057BF08F19}"/>
    <dgm:cxn modelId="{A8E363D0-EDCB-41B3-9895-4E270DD04F4E}" srcId="{7F55CB49-8DD3-4704-AFC3-F61712DC16B8}" destId="{2E7DB655-0EF2-4308-81AF-F0305628C1A9}" srcOrd="0" destOrd="0" parTransId="{AFB29721-47CF-459A-A1BA-7F5783DF10C2}" sibTransId="{150F74F8-0D8F-4A63-988C-4493DA1D6585}"/>
    <dgm:cxn modelId="{F4F763D7-055D-4D51-978F-9FB8B9B96DFD}" srcId="{7F55CB49-8DD3-4704-AFC3-F61712DC16B8}" destId="{ABCC1698-EF0D-4628-B2C5-040A11B951D8}" srcOrd="3" destOrd="0" parTransId="{8CCBE791-4DA1-4657-B63C-D06CDF9942C7}" sibTransId="{B3C67A47-3A5D-4337-83F1-61EA97886D2C}"/>
    <dgm:cxn modelId="{49A610E0-A6AB-49C4-A5A3-E919DF16C4B9}" type="presOf" srcId="{2E7DB655-0EF2-4308-81AF-F0305628C1A9}" destId="{05C6ED0C-4CA6-46A7-8EC2-1052045B8CD2}" srcOrd="0" destOrd="0" presId="urn:microsoft.com/office/officeart/2005/8/layout/chart3"/>
    <dgm:cxn modelId="{72C2EEEA-386F-4F95-AB68-268420A57F45}" srcId="{7F55CB49-8DD3-4704-AFC3-F61712DC16B8}" destId="{965D37AC-7ABC-40CB-A872-9028B7890CE9}" srcOrd="4" destOrd="0" parTransId="{0B32C558-A55B-4145-94EF-9F8082FFEF34}" sibTransId="{B106EB96-5246-4B05-9FC3-6D767B196755}"/>
    <dgm:cxn modelId="{878EDDDB-35D7-4892-B979-6A8774BB35F2}" type="presParOf" srcId="{B8F4720D-8BE1-45E2-B926-82C934975116}" destId="{05C6ED0C-4CA6-46A7-8EC2-1052045B8CD2}" srcOrd="0" destOrd="0" presId="urn:microsoft.com/office/officeart/2005/8/layout/chart3"/>
    <dgm:cxn modelId="{1F7C26A5-8BC3-4BE0-B3CF-E3540CD35CC2}" type="presParOf" srcId="{B8F4720D-8BE1-45E2-B926-82C934975116}" destId="{E952C3A3-1865-4E67-9E01-ACDEBE09CC8F}" srcOrd="1" destOrd="0" presId="urn:microsoft.com/office/officeart/2005/8/layout/chart3"/>
    <dgm:cxn modelId="{14F98F8D-1A0B-441B-A5BE-93C781602F2C}" type="presParOf" srcId="{B8F4720D-8BE1-45E2-B926-82C934975116}" destId="{AD68E799-96FE-4511-B0E4-2E84A7F06B48}" srcOrd="2" destOrd="0" presId="urn:microsoft.com/office/officeart/2005/8/layout/chart3"/>
    <dgm:cxn modelId="{6904E57A-0C54-49AA-AF6A-933B091D01F6}" type="presParOf" srcId="{B8F4720D-8BE1-45E2-B926-82C934975116}" destId="{B0A1AA44-0EFB-47BD-A876-C28F3C1F9E72}" srcOrd="3" destOrd="0" presId="urn:microsoft.com/office/officeart/2005/8/layout/chart3"/>
    <dgm:cxn modelId="{1D2D0C82-4015-455E-81D8-58C3FAB6D6A2}" type="presParOf" srcId="{B8F4720D-8BE1-45E2-B926-82C934975116}" destId="{3EFD9BCC-2907-45DE-941F-6F6F06C2A963}" srcOrd="4" destOrd="0" presId="urn:microsoft.com/office/officeart/2005/8/layout/chart3"/>
    <dgm:cxn modelId="{E8C1BB51-4EB0-4D62-BA8B-DB95BCAA554C}" type="presParOf" srcId="{B8F4720D-8BE1-45E2-B926-82C934975116}" destId="{C9876A19-7AFD-4637-96F9-23458D877F37}" srcOrd="5" destOrd="0" presId="urn:microsoft.com/office/officeart/2005/8/layout/chart3"/>
    <dgm:cxn modelId="{9CA25A54-CC58-41FE-A357-E86BF5855361}" type="presParOf" srcId="{B8F4720D-8BE1-45E2-B926-82C934975116}" destId="{6C8BB012-749A-4AAF-942B-2A33497F02CE}" srcOrd="6" destOrd="0" presId="urn:microsoft.com/office/officeart/2005/8/layout/chart3"/>
    <dgm:cxn modelId="{0E0FD610-8332-417B-9796-C3F74A0376B8}" type="presParOf" srcId="{B8F4720D-8BE1-45E2-B926-82C934975116}" destId="{79C7CCAC-90AD-4CDB-94E7-6895AFB64A19}" srcOrd="7" destOrd="0" presId="urn:microsoft.com/office/officeart/2005/8/layout/chart3"/>
    <dgm:cxn modelId="{7E478D3F-6F3E-4039-9970-33D93E43288A}" type="presParOf" srcId="{B8F4720D-8BE1-45E2-B926-82C934975116}" destId="{A6C7D84F-C171-430E-A404-269C5DA9C7FA}" srcOrd="8" destOrd="0" presId="urn:microsoft.com/office/officeart/2005/8/layout/chart3"/>
    <dgm:cxn modelId="{6F733070-7037-4091-8A45-4C6EC32E6B4F}" type="presParOf" srcId="{B8F4720D-8BE1-45E2-B926-82C934975116}" destId="{F1892042-90CF-44AC-9869-7FF0932BAFDD}" srcOrd="9" destOrd="0" presId="urn:microsoft.com/office/officeart/2005/8/layout/chart3"/>
    <dgm:cxn modelId="{FD8252EB-A8F4-4242-B53B-523F3791E85E}" type="presParOf" srcId="{B8F4720D-8BE1-45E2-B926-82C934975116}" destId="{E16D0B39-CCBF-488A-AFED-00AD2694C1A1}" srcOrd="10" destOrd="0" presId="urn:microsoft.com/office/officeart/2005/8/layout/chart3"/>
    <dgm:cxn modelId="{B6F24D74-3C49-4431-99CA-C3C3F7BA94E8}" type="presParOf" srcId="{B8F4720D-8BE1-45E2-B926-82C934975116}" destId="{B798562C-B863-4928-A258-B40F3267FDBB}" srcOrd="11" destOrd="0" presId="urn:microsoft.com/office/officeart/2005/8/layout/chart3"/>
    <dgm:cxn modelId="{E89A4D93-8B5A-4036-AF59-2B045E464718}" type="presParOf" srcId="{B8F4720D-8BE1-45E2-B926-82C934975116}" destId="{14597008-69C3-446D-87E3-307F22D15A3A}" srcOrd="12" destOrd="0" presId="urn:microsoft.com/office/officeart/2005/8/layout/chart3"/>
    <dgm:cxn modelId="{F2F99A35-9135-4C1B-8CA4-F70CC9B6B254}" type="presParOf" srcId="{B8F4720D-8BE1-45E2-B926-82C934975116}" destId="{95646233-4998-4347-9DDA-D1830CF21F6C}" srcOrd="13" destOrd="0" presId="urn:microsoft.com/office/officeart/2005/8/layout/chart3"/>
  </dgm:cxnLst>
  <dgm:bg/>
  <dgm:whole>
    <a:ln>
      <a:solidFill>
        <a:srgbClr val="030124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F55CB49-8DD3-4704-AFC3-F61712DC16B8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</dgm:pt>
    <dgm:pt modelId="{2E7DB655-0EF2-4308-81AF-F0305628C1A9}">
      <dgm:prSet phldrT="[Текст]" custT="1"/>
      <dgm:spPr>
        <a:solidFill>
          <a:schemeClr val="accent1">
            <a:lumMod val="60000"/>
            <a:lumOff val="40000"/>
          </a:schemeClr>
        </a:solidFill>
        <a:ln>
          <a:solidFill>
            <a:srgbClr val="030124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Опросники </a:t>
          </a:r>
          <a:br>
            <a:rPr lang="en-US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и анкеты</a:t>
          </a:r>
          <a:endParaRPr lang="ru-RU" sz="1200" dirty="0">
            <a:solidFill>
              <a:schemeClr val="bg1"/>
            </a:solidFill>
          </a:endParaRPr>
        </a:p>
      </dgm:t>
    </dgm:pt>
    <dgm:pt modelId="{AFB29721-47CF-459A-A1BA-7F5783DF10C2}" type="parTrans" cxnId="{A8E363D0-EDCB-41B3-9895-4E270DD04F4E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150F74F8-0D8F-4A63-988C-4493DA1D6585}" type="sibTrans" cxnId="{A8E363D0-EDCB-41B3-9895-4E270DD04F4E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912724D6-C1B4-453E-AB68-B60D5ECAD83F}">
      <dgm:prSet custT="1"/>
      <dgm:spPr>
        <a:solidFill>
          <a:schemeClr val="accent1">
            <a:lumMod val="60000"/>
            <a:lumOff val="40000"/>
          </a:schemeClr>
        </a:solidFill>
        <a:ln>
          <a:solidFill>
            <a:srgbClr val="030124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Анализ документации</a:t>
          </a:r>
        </a:p>
      </dgm:t>
    </dgm:pt>
    <dgm:pt modelId="{4E436EE7-B815-4AC7-BBAB-F32C7B2DB49D}" type="parTrans" cxnId="{78B9E846-6BB6-43CE-8D96-FAB725D13FA7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61BA195E-FD2E-4CE1-A6DB-36B1788449E9}" type="sibTrans" cxnId="{78B9E846-6BB6-43CE-8D96-FAB725D13FA7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AEEEF9C1-EFDD-4267-8526-9B25E3AA5EEC}">
      <dgm:prSet custT="1"/>
      <dgm:spPr>
        <a:solidFill>
          <a:schemeClr val="accent1"/>
        </a:solidFill>
        <a:ln>
          <a:solidFill>
            <a:srgbClr val="030124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Метрики </a:t>
          </a:r>
          <a:br>
            <a:rPr lang="en-US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и измерения</a:t>
          </a:r>
        </a:p>
      </dgm:t>
    </dgm:pt>
    <dgm:pt modelId="{D1134078-13A5-4C3E-BDE9-E6CFC06ECB31}" type="parTrans" cxnId="{6D8DFEC9-2C6A-4BB2-9714-026123D750AC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E1699599-296C-4617-BE61-F9057BF08F19}" type="sibTrans" cxnId="{6D8DFEC9-2C6A-4BB2-9714-026123D750AC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ABCC1698-EF0D-4628-B2C5-040A11B951D8}">
      <dgm:prSet custT="1"/>
      <dgm:spPr>
        <a:solidFill>
          <a:schemeClr val="bg2"/>
        </a:solidFill>
        <a:ln>
          <a:solidFill>
            <a:srgbClr val="030124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Аудит процессов</a:t>
          </a:r>
        </a:p>
      </dgm:t>
    </dgm:pt>
    <dgm:pt modelId="{8CCBE791-4DA1-4657-B63C-D06CDF9942C7}" type="parTrans" cxnId="{F4F763D7-055D-4D51-978F-9FB8B9B96DFD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B3C67A47-3A5D-4337-83F1-61EA97886D2C}" type="sibTrans" cxnId="{F4F763D7-055D-4D51-978F-9FB8B9B96DFD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965D37AC-7ABC-40CB-A872-9028B7890CE9}">
      <dgm:prSet custT="1"/>
      <dgm:spPr>
        <a:solidFill>
          <a:schemeClr val="bg2"/>
        </a:solidFill>
        <a:ln>
          <a:solidFill>
            <a:srgbClr val="030124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Самооценка</a:t>
          </a:r>
          <a:endParaRPr lang="ru-RU" sz="1200" b="0" i="0" dirty="0">
            <a:solidFill>
              <a:schemeClr val="bg1">
                <a:lumMod val="50000"/>
              </a:schemeClr>
            </a:solidFill>
            <a:effectLst/>
            <a:latin typeface="+mn-lt"/>
            <a:ea typeface="+mn-ea"/>
            <a:cs typeface="+mn-cs"/>
          </a:endParaRPr>
        </a:p>
      </dgm:t>
    </dgm:pt>
    <dgm:pt modelId="{0B32C558-A55B-4145-94EF-9F8082FFEF34}" type="parTrans" cxnId="{72C2EEEA-386F-4F95-AB68-268420A57F45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B106EB96-5246-4B05-9FC3-6D767B196755}" type="sibTrans" cxnId="{72C2EEEA-386F-4F95-AB68-268420A57F45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25721504-7C12-44D4-9AD6-0426CEC97891}">
      <dgm:prSet custT="1"/>
      <dgm:spPr>
        <a:solidFill>
          <a:schemeClr val="bg2"/>
        </a:solidFill>
        <a:ln>
          <a:solidFill>
            <a:srgbClr val="030124"/>
          </a:solidFill>
        </a:ln>
      </dgm:spPr>
      <dgm:t>
        <a:bodyPr anchor="t"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Экспертные оценки, Консультации </a:t>
          </a:r>
          <a:b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и обучение</a:t>
          </a:r>
        </a:p>
      </dgm:t>
    </dgm:pt>
    <dgm:pt modelId="{7B12B4AB-B122-4F39-83CE-D0BE7DAFB008}" type="parTrans" cxnId="{9C9B7A18-218A-4DCF-B28C-D5E83BCCFC2C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5427F671-975E-442C-8969-FA0ED42349E3}" type="sibTrans" cxnId="{9C9B7A18-218A-4DCF-B28C-D5E83BCCFC2C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6AB19F6E-EAA9-4262-A027-62C8C5E5B394}">
      <dgm:prSet custT="1"/>
      <dgm:spPr>
        <a:solidFill>
          <a:schemeClr val="bg2"/>
        </a:solidFill>
        <a:ln>
          <a:solidFill>
            <a:srgbClr val="030124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ПО </a:t>
          </a:r>
          <a:b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 управления процессами</a:t>
          </a:r>
        </a:p>
      </dgm:t>
    </dgm:pt>
    <dgm:pt modelId="{BA8E4920-0E0F-4CDA-91D2-88438D7BA606}" type="parTrans" cxnId="{699EB67B-B871-406B-B182-7E3099BD5A0E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8C35E3E9-B109-4037-AC9F-BC1FB6FB2F94}" type="sibTrans" cxnId="{699EB67B-B871-406B-B182-7E3099BD5A0E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B8F4720D-8BE1-45E2-B926-82C934975116}" type="pres">
      <dgm:prSet presAssocID="{7F55CB49-8DD3-4704-AFC3-F61712DC16B8}" presName="compositeShape" presStyleCnt="0">
        <dgm:presLayoutVars>
          <dgm:chMax val="7"/>
          <dgm:dir/>
          <dgm:resizeHandles val="exact"/>
        </dgm:presLayoutVars>
      </dgm:prSet>
      <dgm:spPr/>
    </dgm:pt>
    <dgm:pt modelId="{05C6ED0C-4CA6-46A7-8EC2-1052045B8CD2}" type="pres">
      <dgm:prSet presAssocID="{7F55CB49-8DD3-4704-AFC3-F61712DC16B8}" presName="wedge1" presStyleLbl="node1" presStyleIdx="0" presStyleCnt="7" custLinFactNeighborX="-2608" custLinFactNeighborY="5330"/>
      <dgm:spPr/>
    </dgm:pt>
    <dgm:pt modelId="{E952C3A3-1865-4E67-9E01-ACDEBE09CC8F}" type="pres">
      <dgm:prSet presAssocID="{7F55CB49-8DD3-4704-AFC3-F61712DC16B8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AD68E799-96FE-4511-B0E4-2E84A7F06B48}" type="pres">
      <dgm:prSet presAssocID="{7F55CB49-8DD3-4704-AFC3-F61712DC16B8}" presName="wedge2" presStyleLbl="node1" presStyleIdx="1" presStyleCnt="7"/>
      <dgm:spPr/>
    </dgm:pt>
    <dgm:pt modelId="{B0A1AA44-0EFB-47BD-A876-C28F3C1F9E72}" type="pres">
      <dgm:prSet presAssocID="{7F55CB49-8DD3-4704-AFC3-F61712DC16B8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3EFD9BCC-2907-45DE-941F-6F6F06C2A963}" type="pres">
      <dgm:prSet presAssocID="{7F55CB49-8DD3-4704-AFC3-F61712DC16B8}" presName="wedge3" presStyleLbl="node1" presStyleIdx="2" presStyleCnt="7"/>
      <dgm:spPr/>
    </dgm:pt>
    <dgm:pt modelId="{C9876A19-7AFD-4637-96F9-23458D877F37}" type="pres">
      <dgm:prSet presAssocID="{7F55CB49-8DD3-4704-AFC3-F61712DC16B8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6C8BB012-749A-4AAF-942B-2A33497F02CE}" type="pres">
      <dgm:prSet presAssocID="{7F55CB49-8DD3-4704-AFC3-F61712DC16B8}" presName="wedge4" presStyleLbl="node1" presStyleIdx="3" presStyleCnt="7"/>
      <dgm:spPr/>
    </dgm:pt>
    <dgm:pt modelId="{79C7CCAC-90AD-4CDB-94E7-6895AFB64A19}" type="pres">
      <dgm:prSet presAssocID="{7F55CB49-8DD3-4704-AFC3-F61712DC16B8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A6C7D84F-C171-430E-A404-269C5DA9C7FA}" type="pres">
      <dgm:prSet presAssocID="{7F55CB49-8DD3-4704-AFC3-F61712DC16B8}" presName="wedge5" presStyleLbl="node1" presStyleIdx="4" presStyleCnt="7"/>
      <dgm:spPr/>
    </dgm:pt>
    <dgm:pt modelId="{F1892042-90CF-44AC-9869-7FF0932BAFDD}" type="pres">
      <dgm:prSet presAssocID="{7F55CB49-8DD3-4704-AFC3-F61712DC16B8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E16D0B39-CCBF-488A-AFED-00AD2694C1A1}" type="pres">
      <dgm:prSet presAssocID="{7F55CB49-8DD3-4704-AFC3-F61712DC16B8}" presName="wedge6" presStyleLbl="node1" presStyleIdx="5" presStyleCnt="7"/>
      <dgm:spPr/>
    </dgm:pt>
    <dgm:pt modelId="{B798562C-B863-4928-A258-B40F3267FDBB}" type="pres">
      <dgm:prSet presAssocID="{7F55CB49-8DD3-4704-AFC3-F61712DC16B8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14597008-69C3-446D-87E3-307F22D15A3A}" type="pres">
      <dgm:prSet presAssocID="{7F55CB49-8DD3-4704-AFC3-F61712DC16B8}" presName="wedge7" presStyleLbl="node1" presStyleIdx="6" presStyleCnt="7"/>
      <dgm:spPr/>
    </dgm:pt>
    <dgm:pt modelId="{95646233-4998-4347-9DDA-D1830CF21F6C}" type="pres">
      <dgm:prSet presAssocID="{7F55CB49-8DD3-4704-AFC3-F61712DC16B8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575E1700-0952-489F-9C95-883A0482FC20}" type="presOf" srcId="{7F55CB49-8DD3-4704-AFC3-F61712DC16B8}" destId="{B8F4720D-8BE1-45E2-B926-82C934975116}" srcOrd="0" destOrd="0" presId="urn:microsoft.com/office/officeart/2005/8/layout/chart3"/>
    <dgm:cxn modelId="{D4734707-8323-4CF6-A08F-B44C207B58A1}" type="presOf" srcId="{25721504-7C12-44D4-9AD6-0426CEC97891}" destId="{B798562C-B863-4928-A258-B40F3267FDBB}" srcOrd="1" destOrd="0" presId="urn:microsoft.com/office/officeart/2005/8/layout/chart3"/>
    <dgm:cxn modelId="{9C9B7A18-218A-4DCF-B28C-D5E83BCCFC2C}" srcId="{7F55CB49-8DD3-4704-AFC3-F61712DC16B8}" destId="{25721504-7C12-44D4-9AD6-0426CEC97891}" srcOrd="5" destOrd="0" parTransId="{7B12B4AB-B122-4F39-83CE-D0BE7DAFB008}" sibTransId="{5427F671-975E-442C-8969-FA0ED42349E3}"/>
    <dgm:cxn modelId="{2028F018-CAF6-40EC-A1FD-FA616FD21DB2}" type="presOf" srcId="{ABCC1698-EF0D-4628-B2C5-040A11B951D8}" destId="{79C7CCAC-90AD-4CDB-94E7-6895AFB64A19}" srcOrd="1" destOrd="0" presId="urn:microsoft.com/office/officeart/2005/8/layout/chart3"/>
    <dgm:cxn modelId="{12688C26-B0E4-4371-9D8A-BC960B45D3EB}" type="presOf" srcId="{2E7DB655-0EF2-4308-81AF-F0305628C1A9}" destId="{E952C3A3-1865-4E67-9E01-ACDEBE09CC8F}" srcOrd="1" destOrd="0" presId="urn:microsoft.com/office/officeart/2005/8/layout/chart3"/>
    <dgm:cxn modelId="{46FC2D2E-A478-4274-9588-400C4A9369BF}" type="presOf" srcId="{6AB19F6E-EAA9-4262-A027-62C8C5E5B394}" destId="{95646233-4998-4347-9DDA-D1830CF21F6C}" srcOrd="1" destOrd="0" presId="urn:microsoft.com/office/officeart/2005/8/layout/chart3"/>
    <dgm:cxn modelId="{78B9E846-6BB6-43CE-8D96-FAB725D13FA7}" srcId="{7F55CB49-8DD3-4704-AFC3-F61712DC16B8}" destId="{912724D6-C1B4-453E-AB68-B60D5ECAD83F}" srcOrd="1" destOrd="0" parTransId="{4E436EE7-B815-4AC7-BBAB-F32C7B2DB49D}" sibTransId="{61BA195E-FD2E-4CE1-A6DB-36B1788449E9}"/>
    <dgm:cxn modelId="{6EB27070-FE39-4C95-8211-C49535740187}" type="presOf" srcId="{25721504-7C12-44D4-9AD6-0426CEC97891}" destId="{E16D0B39-CCBF-488A-AFED-00AD2694C1A1}" srcOrd="0" destOrd="0" presId="urn:microsoft.com/office/officeart/2005/8/layout/chart3"/>
    <dgm:cxn modelId="{00214F54-2741-46E5-971E-4509BFE12E20}" type="presOf" srcId="{965D37AC-7ABC-40CB-A872-9028B7890CE9}" destId="{F1892042-90CF-44AC-9869-7FF0932BAFDD}" srcOrd="1" destOrd="0" presId="urn:microsoft.com/office/officeart/2005/8/layout/chart3"/>
    <dgm:cxn modelId="{98E4A95A-6209-4400-B724-227F185F296F}" type="presOf" srcId="{912724D6-C1B4-453E-AB68-B60D5ECAD83F}" destId="{B0A1AA44-0EFB-47BD-A876-C28F3C1F9E72}" srcOrd="1" destOrd="0" presId="urn:microsoft.com/office/officeart/2005/8/layout/chart3"/>
    <dgm:cxn modelId="{699EB67B-B871-406B-B182-7E3099BD5A0E}" srcId="{7F55CB49-8DD3-4704-AFC3-F61712DC16B8}" destId="{6AB19F6E-EAA9-4262-A027-62C8C5E5B394}" srcOrd="6" destOrd="0" parTransId="{BA8E4920-0E0F-4CDA-91D2-88438D7BA606}" sibTransId="{8C35E3E9-B109-4037-AC9F-BC1FB6FB2F94}"/>
    <dgm:cxn modelId="{A89A7484-C07F-49C8-A3AF-2AA8137FFB13}" type="presOf" srcId="{6AB19F6E-EAA9-4262-A027-62C8C5E5B394}" destId="{14597008-69C3-446D-87E3-307F22D15A3A}" srcOrd="0" destOrd="0" presId="urn:microsoft.com/office/officeart/2005/8/layout/chart3"/>
    <dgm:cxn modelId="{116F4689-4AF0-41E3-B8F1-D7AD64FD562E}" type="presOf" srcId="{AEEEF9C1-EFDD-4267-8526-9B25E3AA5EEC}" destId="{C9876A19-7AFD-4637-96F9-23458D877F37}" srcOrd="1" destOrd="0" presId="urn:microsoft.com/office/officeart/2005/8/layout/chart3"/>
    <dgm:cxn modelId="{C36DA8A1-9D3A-4FB8-98E6-01B15CBB3766}" type="presOf" srcId="{AEEEF9C1-EFDD-4267-8526-9B25E3AA5EEC}" destId="{3EFD9BCC-2907-45DE-941F-6F6F06C2A963}" srcOrd="0" destOrd="0" presId="urn:microsoft.com/office/officeart/2005/8/layout/chart3"/>
    <dgm:cxn modelId="{EC436EA2-3F65-4284-9915-E7A13B26B1DB}" type="presOf" srcId="{965D37AC-7ABC-40CB-A872-9028B7890CE9}" destId="{A6C7D84F-C171-430E-A404-269C5DA9C7FA}" srcOrd="0" destOrd="0" presId="urn:microsoft.com/office/officeart/2005/8/layout/chart3"/>
    <dgm:cxn modelId="{127640A8-C1C4-46B8-9C13-A01E169F92B9}" type="presOf" srcId="{ABCC1698-EF0D-4628-B2C5-040A11B951D8}" destId="{6C8BB012-749A-4AAF-942B-2A33497F02CE}" srcOrd="0" destOrd="0" presId="urn:microsoft.com/office/officeart/2005/8/layout/chart3"/>
    <dgm:cxn modelId="{C00B05AB-ED91-456C-91B4-3140D4854F30}" type="presOf" srcId="{912724D6-C1B4-453E-AB68-B60D5ECAD83F}" destId="{AD68E799-96FE-4511-B0E4-2E84A7F06B48}" srcOrd="0" destOrd="0" presId="urn:microsoft.com/office/officeart/2005/8/layout/chart3"/>
    <dgm:cxn modelId="{6D8DFEC9-2C6A-4BB2-9714-026123D750AC}" srcId="{7F55CB49-8DD3-4704-AFC3-F61712DC16B8}" destId="{AEEEF9C1-EFDD-4267-8526-9B25E3AA5EEC}" srcOrd="2" destOrd="0" parTransId="{D1134078-13A5-4C3E-BDE9-E6CFC06ECB31}" sibTransId="{E1699599-296C-4617-BE61-F9057BF08F19}"/>
    <dgm:cxn modelId="{A8E363D0-EDCB-41B3-9895-4E270DD04F4E}" srcId="{7F55CB49-8DD3-4704-AFC3-F61712DC16B8}" destId="{2E7DB655-0EF2-4308-81AF-F0305628C1A9}" srcOrd="0" destOrd="0" parTransId="{AFB29721-47CF-459A-A1BA-7F5783DF10C2}" sibTransId="{150F74F8-0D8F-4A63-988C-4493DA1D6585}"/>
    <dgm:cxn modelId="{F4F763D7-055D-4D51-978F-9FB8B9B96DFD}" srcId="{7F55CB49-8DD3-4704-AFC3-F61712DC16B8}" destId="{ABCC1698-EF0D-4628-B2C5-040A11B951D8}" srcOrd="3" destOrd="0" parTransId="{8CCBE791-4DA1-4657-B63C-D06CDF9942C7}" sibTransId="{B3C67A47-3A5D-4337-83F1-61EA97886D2C}"/>
    <dgm:cxn modelId="{49A610E0-A6AB-49C4-A5A3-E919DF16C4B9}" type="presOf" srcId="{2E7DB655-0EF2-4308-81AF-F0305628C1A9}" destId="{05C6ED0C-4CA6-46A7-8EC2-1052045B8CD2}" srcOrd="0" destOrd="0" presId="urn:microsoft.com/office/officeart/2005/8/layout/chart3"/>
    <dgm:cxn modelId="{72C2EEEA-386F-4F95-AB68-268420A57F45}" srcId="{7F55CB49-8DD3-4704-AFC3-F61712DC16B8}" destId="{965D37AC-7ABC-40CB-A872-9028B7890CE9}" srcOrd="4" destOrd="0" parTransId="{0B32C558-A55B-4145-94EF-9F8082FFEF34}" sibTransId="{B106EB96-5246-4B05-9FC3-6D767B196755}"/>
    <dgm:cxn modelId="{878EDDDB-35D7-4892-B979-6A8774BB35F2}" type="presParOf" srcId="{B8F4720D-8BE1-45E2-B926-82C934975116}" destId="{05C6ED0C-4CA6-46A7-8EC2-1052045B8CD2}" srcOrd="0" destOrd="0" presId="urn:microsoft.com/office/officeart/2005/8/layout/chart3"/>
    <dgm:cxn modelId="{1F7C26A5-8BC3-4BE0-B3CF-E3540CD35CC2}" type="presParOf" srcId="{B8F4720D-8BE1-45E2-B926-82C934975116}" destId="{E952C3A3-1865-4E67-9E01-ACDEBE09CC8F}" srcOrd="1" destOrd="0" presId="urn:microsoft.com/office/officeart/2005/8/layout/chart3"/>
    <dgm:cxn modelId="{14F98F8D-1A0B-441B-A5BE-93C781602F2C}" type="presParOf" srcId="{B8F4720D-8BE1-45E2-B926-82C934975116}" destId="{AD68E799-96FE-4511-B0E4-2E84A7F06B48}" srcOrd="2" destOrd="0" presId="urn:microsoft.com/office/officeart/2005/8/layout/chart3"/>
    <dgm:cxn modelId="{6904E57A-0C54-49AA-AF6A-933B091D01F6}" type="presParOf" srcId="{B8F4720D-8BE1-45E2-B926-82C934975116}" destId="{B0A1AA44-0EFB-47BD-A876-C28F3C1F9E72}" srcOrd="3" destOrd="0" presId="urn:microsoft.com/office/officeart/2005/8/layout/chart3"/>
    <dgm:cxn modelId="{1D2D0C82-4015-455E-81D8-58C3FAB6D6A2}" type="presParOf" srcId="{B8F4720D-8BE1-45E2-B926-82C934975116}" destId="{3EFD9BCC-2907-45DE-941F-6F6F06C2A963}" srcOrd="4" destOrd="0" presId="urn:microsoft.com/office/officeart/2005/8/layout/chart3"/>
    <dgm:cxn modelId="{E8C1BB51-4EB0-4D62-BA8B-DB95BCAA554C}" type="presParOf" srcId="{B8F4720D-8BE1-45E2-B926-82C934975116}" destId="{C9876A19-7AFD-4637-96F9-23458D877F37}" srcOrd="5" destOrd="0" presId="urn:microsoft.com/office/officeart/2005/8/layout/chart3"/>
    <dgm:cxn modelId="{9CA25A54-CC58-41FE-A357-E86BF5855361}" type="presParOf" srcId="{B8F4720D-8BE1-45E2-B926-82C934975116}" destId="{6C8BB012-749A-4AAF-942B-2A33497F02CE}" srcOrd="6" destOrd="0" presId="urn:microsoft.com/office/officeart/2005/8/layout/chart3"/>
    <dgm:cxn modelId="{0E0FD610-8332-417B-9796-C3F74A0376B8}" type="presParOf" srcId="{B8F4720D-8BE1-45E2-B926-82C934975116}" destId="{79C7CCAC-90AD-4CDB-94E7-6895AFB64A19}" srcOrd="7" destOrd="0" presId="urn:microsoft.com/office/officeart/2005/8/layout/chart3"/>
    <dgm:cxn modelId="{7E478D3F-6F3E-4039-9970-33D93E43288A}" type="presParOf" srcId="{B8F4720D-8BE1-45E2-B926-82C934975116}" destId="{A6C7D84F-C171-430E-A404-269C5DA9C7FA}" srcOrd="8" destOrd="0" presId="urn:microsoft.com/office/officeart/2005/8/layout/chart3"/>
    <dgm:cxn modelId="{6F733070-7037-4091-8A45-4C6EC32E6B4F}" type="presParOf" srcId="{B8F4720D-8BE1-45E2-B926-82C934975116}" destId="{F1892042-90CF-44AC-9869-7FF0932BAFDD}" srcOrd="9" destOrd="0" presId="urn:microsoft.com/office/officeart/2005/8/layout/chart3"/>
    <dgm:cxn modelId="{FD8252EB-A8F4-4242-B53B-523F3791E85E}" type="presParOf" srcId="{B8F4720D-8BE1-45E2-B926-82C934975116}" destId="{E16D0B39-CCBF-488A-AFED-00AD2694C1A1}" srcOrd="10" destOrd="0" presId="urn:microsoft.com/office/officeart/2005/8/layout/chart3"/>
    <dgm:cxn modelId="{B6F24D74-3C49-4431-99CA-C3C3F7BA94E8}" type="presParOf" srcId="{B8F4720D-8BE1-45E2-B926-82C934975116}" destId="{B798562C-B863-4928-A258-B40F3267FDBB}" srcOrd="11" destOrd="0" presId="urn:microsoft.com/office/officeart/2005/8/layout/chart3"/>
    <dgm:cxn modelId="{E89A4D93-8B5A-4036-AF59-2B045E464718}" type="presParOf" srcId="{B8F4720D-8BE1-45E2-B926-82C934975116}" destId="{14597008-69C3-446D-87E3-307F22D15A3A}" srcOrd="12" destOrd="0" presId="urn:microsoft.com/office/officeart/2005/8/layout/chart3"/>
    <dgm:cxn modelId="{F2F99A35-9135-4C1B-8CA4-F70CC9B6B254}" type="presParOf" srcId="{B8F4720D-8BE1-45E2-B926-82C934975116}" destId="{95646233-4998-4347-9DDA-D1830CF21F6C}" srcOrd="13" destOrd="0" presId="urn:microsoft.com/office/officeart/2005/8/layout/chart3"/>
  </dgm:cxnLst>
  <dgm:bg/>
  <dgm:whole>
    <a:ln>
      <a:solidFill>
        <a:srgbClr val="030124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F55CB49-8DD3-4704-AFC3-F61712DC16B8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</dgm:pt>
    <dgm:pt modelId="{2E7DB655-0EF2-4308-81AF-F0305628C1A9}">
      <dgm:prSet phldrT="[Текст]" custT="1"/>
      <dgm:spPr>
        <a:solidFill>
          <a:schemeClr val="tx2">
            <a:lumMod val="60000"/>
            <a:lumOff val="40000"/>
          </a:schemeClr>
        </a:solidFill>
        <a:ln>
          <a:solidFill>
            <a:srgbClr val="030124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Опросники </a:t>
          </a:r>
          <a:br>
            <a:rPr lang="en-US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и анкеты</a:t>
          </a:r>
          <a:endParaRPr lang="ru-RU" sz="1200" dirty="0">
            <a:solidFill>
              <a:schemeClr val="bg1"/>
            </a:solidFill>
          </a:endParaRPr>
        </a:p>
      </dgm:t>
    </dgm:pt>
    <dgm:pt modelId="{AFB29721-47CF-459A-A1BA-7F5783DF10C2}" type="parTrans" cxnId="{A8E363D0-EDCB-41B3-9895-4E270DD04F4E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150F74F8-0D8F-4A63-988C-4493DA1D6585}" type="sibTrans" cxnId="{A8E363D0-EDCB-41B3-9895-4E270DD04F4E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912724D6-C1B4-453E-AB68-B60D5ECAD83F}">
      <dgm:prSet custT="1"/>
      <dgm:spPr>
        <a:solidFill>
          <a:schemeClr val="tx2">
            <a:lumMod val="60000"/>
            <a:lumOff val="40000"/>
          </a:schemeClr>
        </a:solidFill>
        <a:ln>
          <a:solidFill>
            <a:srgbClr val="030124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Анализ документации</a:t>
          </a:r>
        </a:p>
      </dgm:t>
    </dgm:pt>
    <dgm:pt modelId="{4E436EE7-B815-4AC7-BBAB-F32C7B2DB49D}" type="parTrans" cxnId="{78B9E846-6BB6-43CE-8D96-FAB725D13FA7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61BA195E-FD2E-4CE1-A6DB-36B1788449E9}" type="sibTrans" cxnId="{78B9E846-6BB6-43CE-8D96-FAB725D13FA7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AEEEF9C1-EFDD-4267-8526-9B25E3AA5EEC}">
      <dgm:prSet custT="1"/>
      <dgm:spPr>
        <a:solidFill>
          <a:schemeClr val="tx2">
            <a:lumMod val="60000"/>
            <a:lumOff val="40000"/>
          </a:schemeClr>
        </a:solidFill>
        <a:ln>
          <a:solidFill>
            <a:srgbClr val="030124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Метрики </a:t>
          </a:r>
          <a:br>
            <a:rPr lang="en-US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и измерения</a:t>
          </a:r>
        </a:p>
      </dgm:t>
    </dgm:pt>
    <dgm:pt modelId="{D1134078-13A5-4C3E-BDE9-E6CFC06ECB31}" type="parTrans" cxnId="{6D8DFEC9-2C6A-4BB2-9714-026123D750AC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E1699599-296C-4617-BE61-F9057BF08F19}" type="sibTrans" cxnId="{6D8DFEC9-2C6A-4BB2-9714-026123D750AC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ABCC1698-EF0D-4628-B2C5-040A11B951D8}">
      <dgm:prSet custT="1"/>
      <dgm:spPr>
        <a:solidFill>
          <a:schemeClr val="tx2"/>
        </a:solidFill>
        <a:ln>
          <a:solidFill>
            <a:srgbClr val="030124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Аудит процессов</a:t>
          </a:r>
        </a:p>
      </dgm:t>
    </dgm:pt>
    <dgm:pt modelId="{8CCBE791-4DA1-4657-B63C-D06CDF9942C7}" type="parTrans" cxnId="{F4F763D7-055D-4D51-978F-9FB8B9B96DFD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B3C67A47-3A5D-4337-83F1-61EA97886D2C}" type="sibTrans" cxnId="{F4F763D7-055D-4D51-978F-9FB8B9B96DFD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965D37AC-7ABC-40CB-A872-9028B7890CE9}">
      <dgm:prSet custT="1"/>
      <dgm:spPr>
        <a:solidFill>
          <a:schemeClr val="bg2"/>
        </a:solidFill>
        <a:ln>
          <a:solidFill>
            <a:srgbClr val="030124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Самооценка</a:t>
          </a:r>
          <a:endParaRPr lang="ru-RU" sz="1200" b="0" i="0" dirty="0">
            <a:solidFill>
              <a:schemeClr val="bg1">
                <a:lumMod val="50000"/>
              </a:schemeClr>
            </a:solidFill>
            <a:effectLst/>
            <a:latin typeface="+mn-lt"/>
            <a:ea typeface="+mn-ea"/>
            <a:cs typeface="+mn-cs"/>
          </a:endParaRPr>
        </a:p>
      </dgm:t>
    </dgm:pt>
    <dgm:pt modelId="{0B32C558-A55B-4145-94EF-9F8082FFEF34}" type="parTrans" cxnId="{72C2EEEA-386F-4F95-AB68-268420A57F45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B106EB96-5246-4B05-9FC3-6D767B196755}" type="sibTrans" cxnId="{72C2EEEA-386F-4F95-AB68-268420A57F45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25721504-7C12-44D4-9AD6-0426CEC97891}">
      <dgm:prSet custT="1"/>
      <dgm:spPr>
        <a:solidFill>
          <a:schemeClr val="bg2"/>
        </a:solidFill>
        <a:ln>
          <a:solidFill>
            <a:srgbClr val="030124"/>
          </a:solidFill>
        </a:ln>
      </dgm:spPr>
      <dgm:t>
        <a:bodyPr anchor="t"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Экспертные оценки, Консультации </a:t>
          </a:r>
          <a:b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и обучение</a:t>
          </a:r>
        </a:p>
      </dgm:t>
    </dgm:pt>
    <dgm:pt modelId="{7B12B4AB-B122-4F39-83CE-D0BE7DAFB008}" type="parTrans" cxnId="{9C9B7A18-218A-4DCF-B28C-D5E83BCCFC2C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5427F671-975E-442C-8969-FA0ED42349E3}" type="sibTrans" cxnId="{9C9B7A18-218A-4DCF-B28C-D5E83BCCFC2C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6AB19F6E-EAA9-4262-A027-62C8C5E5B394}">
      <dgm:prSet custT="1"/>
      <dgm:spPr>
        <a:solidFill>
          <a:schemeClr val="bg2"/>
        </a:solidFill>
        <a:ln>
          <a:solidFill>
            <a:srgbClr val="030124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ПО </a:t>
          </a:r>
          <a:b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 управления процессами</a:t>
          </a:r>
        </a:p>
      </dgm:t>
    </dgm:pt>
    <dgm:pt modelId="{BA8E4920-0E0F-4CDA-91D2-88438D7BA606}" type="parTrans" cxnId="{699EB67B-B871-406B-B182-7E3099BD5A0E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8C35E3E9-B109-4037-AC9F-BC1FB6FB2F94}" type="sibTrans" cxnId="{699EB67B-B871-406B-B182-7E3099BD5A0E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B8F4720D-8BE1-45E2-B926-82C934975116}" type="pres">
      <dgm:prSet presAssocID="{7F55CB49-8DD3-4704-AFC3-F61712DC16B8}" presName="compositeShape" presStyleCnt="0">
        <dgm:presLayoutVars>
          <dgm:chMax val="7"/>
          <dgm:dir/>
          <dgm:resizeHandles val="exact"/>
        </dgm:presLayoutVars>
      </dgm:prSet>
      <dgm:spPr/>
    </dgm:pt>
    <dgm:pt modelId="{05C6ED0C-4CA6-46A7-8EC2-1052045B8CD2}" type="pres">
      <dgm:prSet presAssocID="{7F55CB49-8DD3-4704-AFC3-F61712DC16B8}" presName="wedge1" presStyleLbl="node1" presStyleIdx="0" presStyleCnt="7" custLinFactNeighborX="-2608" custLinFactNeighborY="5330"/>
      <dgm:spPr/>
    </dgm:pt>
    <dgm:pt modelId="{E952C3A3-1865-4E67-9E01-ACDEBE09CC8F}" type="pres">
      <dgm:prSet presAssocID="{7F55CB49-8DD3-4704-AFC3-F61712DC16B8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AD68E799-96FE-4511-B0E4-2E84A7F06B48}" type="pres">
      <dgm:prSet presAssocID="{7F55CB49-8DD3-4704-AFC3-F61712DC16B8}" presName="wedge2" presStyleLbl="node1" presStyleIdx="1" presStyleCnt="7"/>
      <dgm:spPr/>
    </dgm:pt>
    <dgm:pt modelId="{B0A1AA44-0EFB-47BD-A876-C28F3C1F9E72}" type="pres">
      <dgm:prSet presAssocID="{7F55CB49-8DD3-4704-AFC3-F61712DC16B8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3EFD9BCC-2907-45DE-941F-6F6F06C2A963}" type="pres">
      <dgm:prSet presAssocID="{7F55CB49-8DD3-4704-AFC3-F61712DC16B8}" presName="wedge3" presStyleLbl="node1" presStyleIdx="2" presStyleCnt="7"/>
      <dgm:spPr/>
    </dgm:pt>
    <dgm:pt modelId="{C9876A19-7AFD-4637-96F9-23458D877F37}" type="pres">
      <dgm:prSet presAssocID="{7F55CB49-8DD3-4704-AFC3-F61712DC16B8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6C8BB012-749A-4AAF-942B-2A33497F02CE}" type="pres">
      <dgm:prSet presAssocID="{7F55CB49-8DD3-4704-AFC3-F61712DC16B8}" presName="wedge4" presStyleLbl="node1" presStyleIdx="3" presStyleCnt="7"/>
      <dgm:spPr/>
    </dgm:pt>
    <dgm:pt modelId="{79C7CCAC-90AD-4CDB-94E7-6895AFB64A19}" type="pres">
      <dgm:prSet presAssocID="{7F55CB49-8DD3-4704-AFC3-F61712DC16B8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A6C7D84F-C171-430E-A404-269C5DA9C7FA}" type="pres">
      <dgm:prSet presAssocID="{7F55CB49-8DD3-4704-AFC3-F61712DC16B8}" presName="wedge5" presStyleLbl="node1" presStyleIdx="4" presStyleCnt="7"/>
      <dgm:spPr/>
    </dgm:pt>
    <dgm:pt modelId="{F1892042-90CF-44AC-9869-7FF0932BAFDD}" type="pres">
      <dgm:prSet presAssocID="{7F55CB49-8DD3-4704-AFC3-F61712DC16B8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E16D0B39-CCBF-488A-AFED-00AD2694C1A1}" type="pres">
      <dgm:prSet presAssocID="{7F55CB49-8DD3-4704-AFC3-F61712DC16B8}" presName="wedge6" presStyleLbl="node1" presStyleIdx="5" presStyleCnt="7"/>
      <dgm:spPr/>
    </dgm:pt>
    <dgm:pt modelId="{B798562C-B863-4928-A258-B40F3267FDBB}" type="pres">
      <dgm:prSet presAssocID="{7F55CB49-8DD3-4704-AFC3-F61712DC16B8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14597008-69C3-446D-87E3-307F22D15A3A}" type="pres">
      <dgm:prSet presAssocID="{7F55CB49-8DD3-4704-AFC3-F61712DC16B8}" presName="wedge7" presStyleLbl="node1" presStyleIdx="6" presStyleCnt="7"/>
      <dgm:spPr/>
    </dgm:pt>
    <dgm:pt modelId="{95646233-4998-4347-9DDA-D1830CF21F6C}" type="pres">
      <dgm:prSet presAssocID="{7F55CB49-8DD3-4704-AFC3-F61712DC16B8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575E1700-0952-489F-9C95-883A0482FC20}" type="presOf" srcId="{7F55CB49-8DD3-4704-AFC3-F61712DC16B8}" destId="{B8F4720D-8BE1-45E2-B926-82C934975116}" srcOrd="0" destOrd="0" presId="urn:microsoft.com/office/officeart/2005/8/layout/chart3"/>
    <dgm:cxn modelId="{D4734707-8323-4CF6-A08F-B44C207B58A1}" type="presOf" srcId="{25721504-7C12-44D4-9AD6-0426CEC97891}" destId="{B798562C-B863-4928-A258-B40F3267FDBB}" srcOrd="1" destOrd="0" presId="urn:microsoft.com/office/officeart/2005/8/layout/chart3"/>
    <dgm:cxn modelId="{9C9B7A18-218A-4DCF-B28C-D5E83BCCFC2C}" srcId="{7F55CB49-8DD3-4704-AFC3-F61712DC16B8}" destId="{25721504-7C12-44D4-9AD6-0426CEC97891}" srcOrd="5" destOrd="0" parTransId="{7B12B4AB-B122-4F39-83CE-D0BE7DAFB008}" sibTransId="{5427F671-975E-442C-8969-FA0ED42349E3}"/>
    <dgm:cxn modelId="{2028F018-CAF6-40EC-A1FD-FA616FD21DB2}" type="presOf" srcId="{ABCC1698-EF0D-4628-B2C5-040A11B951D8}" destId="{79C7CCAC-90AD-4CDB-94E7-6895AFB64A19}" srcOrd="1" destOrd="0" presId="urn:microsoft.com/office/officeart/2005/8/layout/chart3"/>
    <dgm:cxn modelId="{12688C26-B0E4-4371-9D8A-BC960B45D3EB}" type="presOf" srcId="{2E7DB655-0EF2-4308-81AF-F0305628C1A9}" destId="{E952C3A3-1865-4E67-9E01-ACDEBE09CC8F}" srcOrd="1" destOrd="0" presId="urn:microsoft.com/office/officeart/2005/8/layout/chart3"/>
    <dgm:cxn modelId="{46FC2D2E-A478-4274-9588-400C4A9369BF}" type="presOf" srcId="{6AB19F6E-EAA9-4262-A027-62C8C5E5B394}" destId="{95646233-4998-4347-9DDA-D1830CF21F6C}" srcOrd="1" destOrd="0" presId="urn:microsoft.com/office/officeart/2005/8/layout/chart3"/>
    <dgm:cxn modelId="{78B9E846-6BB6-43CE-8D96-FAB725D13FA7}" srcId="{7F55CB49-8DD3-4704-AFC3-F61712DC16B8}" destId="{912724D6-C1B4-453E-AB68-B60D5ECAD83F}" srcOrd="1" destOrd="0" parTransId="{4E436EE7-B815-4AC7-BBAB-F32C7B2DB49D}" sibTransId="{61BA195E-FD2E-4CE1-A6DB-36B1788449E9}"/>
    <dgm:cxn modelId="{6EB27070-FE39-4C95-8211-C49535740187}" type="presOf" srcId="{25721504-7C12-44D4-9AD6-0426CEC97891}" destId="{E16D0B39-CCBF-488A-AFED-00AD2694C1A1}" srcOrd="0" destOrd="0" presId="urn:microsoft.com/office/officeart/2005/8/layout/chart3"/>
    <dgm:cxn modelId="{00214F54-2741-46E5-971E-4509BFE12E20}" type="presOf" srcId="{965D37AC-7ABC-40CB-A872-9028B7890CE9}" destId="{F1892042-90CF-44AC-9869-7FF0932BAFDD}" srcOrd="1" destOrd="0" presId="urn:microsoft.com/office/officeart/2005/8/layout/chart3"/>
    <dgm:cxn modelId="{98E4A95A-6209-4400-B724-227F185F296F}" type="presOf" srcId="{912724D6-C1B4-453E-AB68-B60D5ECAD83F}" destId="{B0A1AA44-0EFB-47BD-A876-C28F3C1F9E72}" srcOrd="1" destOrd="0" presId="urn:microsoft.com/office/officeart/2005/8/layout/chart3"/>
    <dgm:cxn modelId="{699EB67B-B871-406B-B182-7E3099BD5A0E}" srcId="{7F55CB49-8DD3-4704-AFC3-F61712DC16B8}" destId="{6AB19F6E-EAA9-4262-A027-62C8C5E5B394}" srcOrd="6" destOrd="0" parTransId="{BA8E4920-0E0F-4CDA-91D2-88438D7BA606}" sibTransId="{8C35E3E9-B109-4037-AC9F-BC1FB6FB2F94}"/>
    <dgm:cxn modelId="{A89A7484-C07F-49C8-A3AF-2AA8137FFB13}" type="presOf" srcId="{6AB19F6E-EAA9-4262-A027-62C8C5E5B394}" destId="{14597008-69C3-446D-87E3-307F22D15A3A}" srcOrd="0" destOrd="0" presId="urn:microsoft.com/office/officeart/2005/8/layout/chart3"/>
    <dgm:cxn modelId="{116F4689-4AF0-41E3-B8F1-D7AD64FD562E}" type="presOf" srcId="{AEEEF9C1-EFDD-4267-8526-9B25E3AA5EEC}" destId="{C9876A19-7AFD-4637-96F9-23458D877F37}" srcOrd="1" destOrd="0" presId="urn:microsoft.com/office/officeart/2005/8/layout/chart3"/>
    <dgm:cxn modelId="{C36DA8A1-9D3A-4FB8-98E6-01B15CBB3766}" type="presOf" srcId="{AEEEF9C1-EFDD-4267-8526-9B25E3AA5EEC}" destId="{3EFD9BCC-2907-45DE-941F-6F6F06C2A963}" srcOrd="0" destOrd="0" presId="urn:microsoft.com/office/officeart/2005/8/layout/chart3"/>
    <dgm:cxn modelId="{EC436EA2-3F65-4284-9915-E7A13B26B1DB}" type="presOf" srcId="{965D37AC-7ABC-40CB-A872-9028B7890CE9}" destId="{A6C7D84F-C171-430E-A404-269C5DA9C7FA}" srcOrd="0" destOrd="0" presId="urn:microsoft.com/office/officeart/2005/8/layout/chart3"/>
    <dgm:cxn modelId="{127640A8-C1C4-46B8-9C13-A01E169F92B9}" type="presOf" srcId="{ABCC1698-EF0D-4628-B2C5-040A11B951D8}" destId="{6C8BB012-749A-4AAF-942B-2A33497F02CE}" srcOrd="0" destOrd="0" presId="urn:microsoft.com/office/officeart/2005/8/layout/chart3"/>
    <dgm:cxn modelId="{C00B05AB-ED91-456C-91B4-3140D4854F30}" type="presOf" srcId="{912724D6-C1B4-453E-AB68-B60D5ECAD83F}" destId="{AD68E799-96FE-4511-B0E4-2E84A7F06B48}" srcOrd="0" destOrd="0" presId="urn:microsoft.com/office/officeart/2005/8/layout/chart3"/>
    <dgm:cxn modelId="{6D8DFEC9-2C6A-4BB2-9714-026123D750AC}" srcId="{7F55CB49-8DD3-4704-AFC3-F61712DC16B8}" destId="{AEEEF9C1-EFDD-4267-8526-9B25E3AA5EEC}" srcOrd="2" destOrd="0" parTransId="{D1134078-13A5-4C3E-BDE9-E6CFC06ECB31}" sibTransId="{E1699599-296C-4617-BE61-F9057BF08F19}"/>
    <dgm:cxn modelId="{A8E363D0-EDCB-41B3-9895-4E270DD04F4E}" srcId="{7F55CB49-8DD3-4704-AFC3-F61712DC16B8}" destId="{2E7DB655-0EF2-4308-81AF-F0305628C1A9}" srcOrd="0" destOrd="0" parTransId="{AFB29721-47CF-459A-A1BA-7F5783DF10C2}" sibTransId="{150F74F8-0D8F-4A63-988C-4493DA1D6585}"/>
    <dgm:cxn modelId="{F4F763D7-055D-4D51-978F-9FB8B9B96DFD}" srcId="{7F55CB49-8DD3-4704-AFC3-F61712DC16B8}" destId="{ABCC1698-EF0D-4628-B2C5-040A11B951D8}" srcOrd="3" destOrd="0" parTransId="{8CCBE791-4DA1-4657-B63C-D06CDF9942C7}" sibTransId="{B3C67A47-3A5D-4337-83F1-61EA97886D2C}"/>
    <dgm:cxn modelId="{49A610E0-A6AB-49C4-A5A3-E919DF16C4B9}" type="presOf" srcId="{2E7DB655-0EF2-4308-81AF-F0305628C1A9}" destId="{05C6ED0C-4CA6-46A7-8EC2-1052045B8CD2}" srcOrd="0" destOrd="0" presId="urn:microsoft.com/office/officeart/2005/8/layout/chart3"/>
    <dgm:cxn modelId="{72C2EEEA-386F-4F95-AB68-268420A57F45}" srcId="{7F55CB49-8DD3-4704-AFC3-F61712DC16B8}" destId="{965D37AC-7ABC-40CB-A872-9028B7890CE9}" srcOrd="4" destOrd="0" parTransId="{0B32C558-A55B-4145-94EF-9F8082FFEF34}" sibTransId="{B106EB96-5246-4B05-9FC3-6D767B196755}"/>
    <dgm:cxn modelId="{878EDDDB-35D7-4892-B979-6A8774BB35F2}" type="presParOf" srcId="{B8F4720D-8BE1-45E2-B926-82C934975116}" destId="{05C6ED0C-4CA6-46A7-8EC2-1052045B8CD2}" srcOrd="0" destOrd="0" presId="urn:microsoft.com/office/officeart/2005/8/layout/chart3"/>
    <dgm:cxn modelId="{1F7C26A5-8BC3-4BE0-B3CF-E3540CD35CC2}" type="presParOf" srcId="{B8F4720D-8BE1-45E2-B926-82C934975116}" destId="{E952C3A3-1865-4E67-9E01-ACDEBE09CC8F}" srcOrd="1" destOrd="0" presId="urn:microsoft.com/office/officeart/2005/8/layout/chart3"/>
    <dgm:cxn modelId="{14F98F8D-1A0B-441B-A5BE-93C781602F2C}" type="presParOf" srcId="{B8F4720D-8BE1-45E2-B926-82C934975116}" destId="{AD68E799-96FE-4511-B0E4-2E84A7F06B48}" srcOrd="2" destOrd="0" presId="urn:microsoft.com/office/officeart/2005/8/layout/chart3"/>
    <dgm:cxn modelId="{6904E57A-0C54-49AA-AF6A-933B091D01F6}" type="presParOf" srcId="{B8F4720D-8BE1-45E2-B926-82C934975116}" destId="{B0A1AA44-0EFB-47BD-A876-C28F3C1F9E72}" srcOrd="3" destOrd="0" presId="urn:microsoft.com/office/officeart/2005/8/layout/chart3"/>
    <dgm:cxn modelId="{1D2D0C82-4015-455E-81D8-58C3FAB6D6A2}" type="presParOf" srcId="{B8F4720D-8BE1-45E2-B926-82C934975116}" destId="{3EFD9BCC-2907-45DE-941F-6F6F06C2A963}" srcOrd="4" destOrd="0" presId="urn:microsoft.com/office/officeart/2005/8/layout/chart3"/>
    <dgm:cxn modelId="{E8C1BB51-4EB0-4D62-BA8B-DB95BCAA554C}" type="presParOf" srcId="{B8F4720D-8BE1-45E2-B926-82C934975116}" destId="{C9876A19-7AFD-4637-96F9-23458D877F37}" srcOrd="5" destOrd="0" presId="urn:microsoft.com/office/officeart/2005/8/layout/chart3"/>
    <dgm:cxn modelId="{9CA25A54-CC58-41FE-A357-E86BF5855361}" type="presParOf" srcId="{B8F4720D-8BE1-45E2-B926-82C934975116}" destId="{6C8BB012-749A-4AAF-942B-2A33497F02CE}" srcOrd="6" destOrd="0" presId="urn:microsoft.com/office/officeart/2005/8/layout/chart3"/>
    <dgm:cxn modelId="{0E0FD610-8332-417B-9796-C3F74A0376B8}" type="presParOf" srcId="{B8F4720D-8BE1-45E2-B926-82C934975116}" destId="{79C7CCAC-90AD-4CDB-94E7-6895AFB64A19}" srcOrd="7" destOrd="0" presId="urn:microsoft.com/office/officeart/2005/8/layout/chart3"/>
    <dgm:cxn modelId="{7E478D3F-6F3E-4039-9970-33D93E43288A}" type="presParOf" srcId="{B8F4720D-8BE1-45E2-B926-82C934975116}" destId="{A6C7D84F-C171-430E-A404-269C5DA9C7FA}" srcOrd="8" destOrd="0" presId="urn:microsoft.com/office/officeart/2005/8/layout/chart3"/>
    <dgm:cxn modelId="{6F733070-7037-4091-8A45-4C6EC32E6B4F}" type="presParOf" srcId="{B8F4720D-8BE1-45E2-B926-82C934975116}" destId="{F1892042-90CF-44AC-9869-7FF0932BAFDD}" srcOrd="9" destOrd="0" presId="urn:microsoft.com/office/officeart/2005/8/layout/chart3"/>
    <dgm:cxn modelId="{FD8252EB-A8F4-4242-B53B-523F3791E85E}" type="presParOf" srcId="{B8F4720D-8BE1-45E2-B926-82C934975116}" destId="{E16D0B39-CCBF-488A-AFED-00AD2694C1A1}" srcOrd="10" destOrd="0" presId="urn:microsoft.com/office/officeart/2005/8/layout/chart3"/>
    <dgm:cxn modelId="{B6F24D74-3C49-4431-99CA-C3C3F7BA94E8}" type="presParOf" srcId="{B8F4720D-8BE1-45E2-B926-82C934975116}" destId="{B798562C-B863-4928-A258-B40F3267FDBB}" srcOrd="11" destOrd="0" presId="urn:microsoft.com/office/officeart/2005/8/layout/chart3"/>
    <dgm:cxn modelId="{E89A4D93-8B5A-4036-AF59-2B045E464718}" type="presParOf" srcId="{B8F4720D-8BE1-45E2-B926-82C934975116}" destId="{14597008-69C3-446D-87E3-307F22D15A3A}" srcOrd="12" destOrd="0" presId="urn:microsoft.com/office/officeart/2005/8/layout/chart3"/>
    <dgm:cxn modelId="{F2F99A35-9135-4C1B-8CA4-F70CC9B6B254}" type="presParOf" srcId="{B8F4720D-8BE1-45E2-B926-82C934975116}" destId="{95646233-4998-4347-9DDA-D1830CF21F6C}" srcOrd="13" destOrd="0" presId="urn:microsoft.com/office/officeart/2005/8/layout/chart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F55CB49-8DD3-4704-AFC3-F61712DC16B8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</dgm:pt>
    <dgm:pt modelId="{2E7DB655-0EF2-4308-81AF-F0305628C1A9}">
      <dgm:prSet phldrT="[Текст]" custT="1"/>
      <dgm:spPr>
        <a:solidFill>
          <a:schemeClr val="tx2">
            <a:lumMod val="60000"/>
            <a:lumOff val="40000"/>
          </a:schemeClr>
        </a:solidFill>
        <a:ln>
          <a:solidFill>
            <a:srgbClr val="030124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Опросники </a:t>
          </a:r>
          <a:br>
            <a:rPr lang="en-US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и анкеты</a:t>
          </a:r>
          <a:endParaRPr lang="ru-RU" sz="1200" dirty="0">
            <a:solidFill>
              <a:schemeClr val="bg1"/>
            </a:solidFill>
          </a:endParaRPr>
        </a:p>
      </dgm:t>
    </dgm:pt>
    <dgm:pt modelId="{AFB29721-47CF-459A-A1BA-7F5783DF10C2}" type="parTrans" cxnId="{A8E363D0-EDCB-41B3-9895-4E270DD04F4E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150F74F8-0D8F-4A63-988C-4493DA1D6585}" type="sibTrans" cxnId="{A8E363D0-EDCB-41B3-9895-4E270DD04F4E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912724D6-C1B4-453E-AB68-B60D5ECAD83F}">
      <dgm:prSet custT="1"/>
      <dgm:spPr>
        <a:solidFill>
          <a:schemeClr val="tx2">
            <a:lumMod val="60000"/>
            <a:lumOff val="40000"/>
          </a:schemeClr>
        </a:solidFill>
        <a:ln>
          <a:solidFill>
            <a:srgbClr val="030124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Анализ документации</a:t>
          </a:r>
        </a:p>
      </dgm:t>
    </dgm:pt>
    <dgm:pt modelId="{4E436EE7-B815-4AC7-BBAB-F32C7B2DB49D}" type="parTrans" cxnId="{78B9E846-6BB6-43CE-8D96-FAB725D13FA7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61BA195E-FD2E-4CE1-A6DB-36B1788449E9}" type="sibTrans" cxnId="{78B9E846-6BB6-43CE-8D96-FAB725D13FA7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AEEEF9C1-EFDD-4267-8526-9B25E3AA5EEC}">
      <dgm:prSet custT="1"/>
      <dgm:spPr>
        <a:solidFill>
          <a:schemeClr val="tx2">
            <a:lumMod val="60000"/>
            <a:lumOff val="40000"/>
          </a:schemeClr>
        </a:solidFill>
        <a:ln>
          <a:solidFill>
            <a:srgbClr val="030124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Метрики </a:t>
          </a:r>
          <a:br>
            <a:rPr lang="en-US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и измерения</a:t>
          </a:r>
        </a:p>
      </dgm:t>
    </dgm:pt>
    <dgm:pt modelId="{D1134078-13A5-4C3E-BDE9-E6CFC06ECB31}" type="parTrans" cxnId="{6D8DFEC9-2C6A-4BB2-9714-026123D750AC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E1699599-296C-4617-BE61-F9057BF08F19}" type="sibTrans" cxnId="{6D8DFEC9-2C6A-4BB2-9714-026123D750AC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ABCC1698-EF0D-4628-B2C5-040A11B951D8}">
      <dgm:prSet custT="1"/>
      <dgm:spPr>
        <a:solidFill>
          <a:schemeClr val="tx2">
            <a:lumMod val="60000"/>
            <a:lumOff val="40000"/>
          </a:schemeClr>
        </a:solidFill>
        <a:ln>
          <a:solidFill>
            <a:srgbClr val="030124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Аудит процессов</a:t>
          </a:r>
        </a:p>
      </dgm:t>
    </dgm:pt>
    <dgm:pt modelId="{8CCBE791-4DA1-4657-B63C-D06CDF9942C7}" type="parTrans" cxnId="{F4F763D7-055D-4D51-978F-9FB8B9B96DFD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B3C67A47-3A5D-4337-83F1-61EA97886D2C}" type="sibTrans" cxnId="{F4F763D7-055D-4D51-978F-9FB8B9B96DFD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965D37AC-7ABC-40CB-A872-9028B7890CE9}">
      <dgm:prSet custT="1"/>
      <dgm:spPr>
        <a:solidFill>
          <a:schemeClr val="accent1"/>
        </a:solidFill>
        <a:ln>
          <a:solidFill>
            <a:srgbClr val="030124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Самооценка</a:t>
          </a:r>
          <a:endParaRPr lang="ru-RU" sz="1200" b="0" i="0" dirty="0">
            <a:solidFill>
              <a:schemeClr val="bg1"/>
            </a:solidFill>
            <a:effectLst/>
            <a:latin typeface="+mn-lt"/>
            <a:ea typeface="+mn-ea"/>
            <a:cs typeface="+mn-cs"/>
          </a:endParaRPr>
        </a:p>
      </dgm:t>
    </dgm:pt>
    <dgm:pt modelId="{0B32C558-A55B-4145-94EF-9F8082FFEF34}" type="parTrans" cxnId="{72C2EEEA-386F-4F95-AB68-268420A57F45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B106EB96-5246-4B05-9FC3-6D767B196755}" type="sibTrans" cxnId="{72C2EEEA-386F-4F95-AB68-268420A57F45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25721504-7C12-44D4-9AD6-0426CEC97891}">
      <dgm:prSet custT="1"/>
      <dgm:spPr>
        <a:solidFill>
          <a:schemeClr val="bg2"/>
        </a:solidFill>
        <a:ln>
          <a:solidFill>
            <a:srgbClr val="030124"/>
          </a:solidFill>
        </a:ln>
      </dgm:spPr>
      <dgm:t>
        <a:bodyPr anchor="t"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Экспертные оценки, Консультации </a:t>
          </a:r>
          <a:b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и обучение</a:t>
          </a:r>
        </a:p>
      </dgm:t>
    </dgm:pt>
    <dgm:pt modelId="{7B12B4AB-B122-4F39-83CE-D0BE7DAFB008}" type="parTrans" cxnId="{9C9B7A18-218A-4DCF-B28C-D5E83BCCFC2C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5427F671-975E-442C-8969-FA0ED42349E3}" type="sibTrans" cxnId="{9C9B7A18-218A-4DCF-B28C-D5E83BCCFC2C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6AB19F6E-EAA9-4262-A027-62C8C5E5B394}">
      <dgm:prSet custT="1"/>
      <dgm:spPr>
        <a:solidFill>
          <a:schemeClr val="bg2"/>
        </a:solidFill>
        <a:ln>
          <a:solidFill>
            <a:srgbClr val="030124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ПО </a:t>
          </a:r>
          <a:b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 управления процессами</a:t>
          </a:r>
        </a:p>
      </dgm:t>
    </dgm:pt>
    <dgm:pt modelId="{BA8E4920-0E0F-4CDA-91D2-88438D7BA606}" type="parTrans" cxnId="{699EB67B-B871-406B-B182-7E3099BD5A0E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8C35E3E9-B109-4037-AC9F-BC1FB6FB2F94}" type="sibTrans" cxnId="{699EB67B-B871-406B-B182-7E3099BD5A0E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B8F4720D-8BE1-45E2-B926-82C934975116}" type="pres">
      <dgm:prSet presAssocID="{7F55CB49-8DD3-4704-AFC3-F61712DC16B8}" presName="compositeShape" presStyleCnt="0">
        <dgm:presLayoutVars>
          <dgm:chMax val="7"/>
          <dgm:dir/>
          <dgm:resizeHandles val="exact"/>
        </dgm:presLayoutVars>
      </dgm:prSet>
      <dgm:spPr/>
    </dgm:pt>
    <dgm:pt modelId="{05C6ED0C-4CA6-46A7-8EC2-1052045B8CD2}" type="pres">
      <dgm:prSet presAssocID="{7F55CB49-8DD3-4704-AFC3-F61712DC16B8}" presName="wedge1" presStyleLbl="node1" presStyleIdx="0" presStyleCnt="7" custLinFactNeighborX="-2608" custLinFactNeighborY="5330"/>
      <dgm:spPr/>
    </dgm:pt>
    <dgm:pt modelId="{E952C3A3-1865-4E67-9E01-ACDEBE09CC8F}" type="pres">
      <dgm:prSet presAssocID="{7F55CB49-8DD3-4704-AFC3-F61712DC16B8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AD68E799-96FE-4511-B0E4-2E84A7F06B48}" type="pres">
      <dgm:prSet presAssocID="{7F55CB49-8DD3-4704-AFC3-F61712DC16B8}" presName="wedge2" presStyleLbl="node1" presStyleIdx="1" presStyleCnt="7"/>
      <dgm:spPr/>
    </dgm:pt>
    <dgm:pt modelId="{B0A1AA44-0EFB-47BD-A876-C28F3C1F9E72}" type="pres">
      <dgm:prSet presAssocID="{7F55CB49-8DD3-4704-AFC3-F61712DC16B8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3EFD9BCC-2907-45DE-941F-6F6F06C2A963}" type="pres">
      <dgm:prSet presAssocID="{7F55CB49-8DD3-4704-AFC3-F61712DC16B8}" presName="wedge3" presStyleLbl="node1" presStyleIdx="2" presStyleCnt="7"/>
      <dgm:spPr/>
    </dgm:pt>
    <dgm:pt modelId="{C9876A19-7AFD-4637-96F9-23458D877F37}" type="pres">
      <dgm:prSet presAssocID="{7F55CB49-8DD3-4704-AFC3-F61712DC16B8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6C8BB012-749A-4AAF-942B-2A33497F02CE}" type="pres">
      <dgm:prSet presAssocID="{7F55CB49-8DD3-4704-AFC3-F61712DC16B8}" presName="wedge4" presStyleLbl="node1" presStyleIdx="3" presStyleCnt="7"/>
      <dgm:spPr/>
    </dgm:pt>
    <dgm:pt modelId="{79C7CCAC-90AD-4CDB-94E7-6895AFB64A19}" type="pres">
      <dgm:prSet presAssocID="{7F55CB49-8DD3-4704-AFC3-F61712DC16B8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A6C7D84F-C171-430E-A404-269C5DA9C7FA}" type="pres">
      <dgm:prSet presAssocID="{7F55CB49-8DD3-4704-AFC3-F61712DC16B8}" presName="wedge5" presStyleLbl="node1" presStyleIdx="4" presStyleCnt="7"/>
      <dgm:spPr/>
    </dgm:pt>
    <dgm:pt modelId="{F1892042-90CF-44AC-9869-7FF0932BAFDD}" type="pres">
      <dgm:prSet presAssocID="{7F55CB49-8DD3-4704-AFC3-F61712DC16B8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E16D0B39-CCBF-488A-AFED-00AD2694C1A1}" type="pres">
      <dgm:prSet presAssocID="{7F55CB49-8DD3-4704-AFC3-F61712DC16B8}" presName="wedge6" presStyleLbl="node1" presStyleIdx="5" presStyleCnt="7"/>
      <dgm:spPr/>
    </dgm:pt>
    <dgm:pt modelId="{B798562C-B863-4928-A258-B40F3267FDBB}" type="pres">
      <dgm:prSet presAssocID="{7F55CB49-8DD3-4704-AFC3-F61712DC16B8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14597008-69C3-446D-87E3-307F22D15A3A}" type="pres">
      <dgm:prSet presAssocID="{7F55CB49-8DD3-4704-AFC3-F61712DC16B8}" presName="wedge7" presStyleLbl="node1" presStyleIdx="6" presStyleCnt="7"/>
      <dgm:spPr/>
    </dgm:pt>
    <dgm:pt modelId="{95646233-4998-4347-9DDA-D1830CF21F6C}" type="pres">
      <dgm:prSet presAssocID="{7F55CB49-8DD3-4704-AFC3-F61712DC16B8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575E1700-0952-489F-9C95-883A0482FC20}" type="presOf" srcId="{7F55CB49-8DD3-4704-AFC3-F61712DC16B8}" destId="{B8F4720D-8BE1-45E2-B926-82C934975116}" srcOrd="0" destOrd="0" presId="urn:microsoft.com/office/officeart/2005/8/layout/chart3"/>
    <dgm:cxn modelId="{D4734707-8323-4CF6-A08F-B44C207B58A1}" type="presOf" srcId="{25721504-7C12-44D4-9AD6-0426CEC97891}" destId="{B798562C-B863-4928-A258-B40F3267FDBB}" srcOrd="1" destOrd="0" presId="urn:microsoft.com/office/officeart/2005/8/layout/chart3"/>
    <dgm:cxn modelId="{9C9B7A18-218A-4DCF-B28C-D5E83BCCFC2C}" srcId="{7F55CB49-8DD3-4704-AFC3-F61712DC16B8}" destId="{25721504-7C12-44D4-9AD6-0426CEC97891}" srcOrd="5" destOrd="0" parTransId="{7B12B4AB-B122-4F39-83CE-D0BE7DAFB008}" sibTransId="{5427F671-975E-442C-8969-FA0ED42349E3}"/>
    <dgm:cxn modelId="{2028F018-CAF6-40EC-A1FD-FA616FD21DB2}" type="presOf" srcId="{ABCC1698-EF0D-4628-B2C5-040A11B951D8}" destId="{79C7CCAC-90AD-4CDB-94E7-6895AFB64A19}" srcOrd="1" destOrd="0" presId="urn:microsoft.com/office/officeart/2005/8/layout/chart3"/>
    <dgm:cxn modelId="{12688C26-B0E4-4371-9D8A-BC960B45D3EB}" type="presOf" srcId="{2E7DB655-0EF2-4308-81AF-F0305628C1A9}" destId="{E952C3A3-1865-4E67-9E01-ACDEBE09CC8F}" srcOrd="1" destOrd="0" presId="urn:microsoft.com/office/officeart/2005/8/layout/chart3"/>
    <dgm:cxn modelId="{46FC2D2E-A478-4274-9588-400C4A9369BF}" type="presOf" srcId="{6AB19F6E-EAA9-4262-A027-62C8C5E5B394}" destId="{95646233-4998-4347-9DDA-D1830CF21F6C}" srcOrd="1" destOrd="0" presId="urn:microsoft.com/office/officeart/2005/8/layout/chart3"/>
    <dgm:cxn modelId="{78B9E846-6BB6-43CE-8D96-FAB725D13FA7}" srcId="{7F55CB49-8DD3-4704-AFC3-F61712DC16B8}" destId="{912724D6-C1B4-453E-AB68-B60D5ECAD83F}" srcOrd="1" destOrd="0" parTransId="{4E436EE7-B815-4AC7-BBAB-F32C7B2DB49D}" sibTransId="{61BA195E-FD2E-4CE1-A6DB-36B1788449E9}"/>
    <dgm:cxn modelId="{6EB27070-FE39-4C95-8211-C49535740187}" type="presOf" srcId="{25721504-7C12-44D4-9AD6-0426CEC97891}" destId="{E16D0B39-CCBF-488A-AFED-00AD2694C1A1}" srcOrd="0" destOrd="0" presId="urn:microsoft.com/office/officeart/2005/8/layout/chart3"/>
    <dgm:cxn modelId="{00214F54-2741-46E5-971E-4509BFE12E20}" type="presOf" srcId="{965D37AC-7ABC-40CB-A872-9028B7890CE9}" destId="{F1892042-90CF-44AC-9869-7FF0932BAFDD}" srcOrd="1" destOrd="0" presId="urn:microsoft.com/office/officeart/2005/8/layout/chart3"/>
    <dgm:cxn modelId="{98E4A95A-6209-4400-B724-227F185F296F}" type="presOf" srcId="{912724D6-C1B4-453E-AB68-B60D5ECAD83F}" destId="{B0A1AA44-0EFB-47BD-A876-C28F3C1F9E72}" srcOrd="1" destOrd="0" presId="urn:microsoft.com/office/officeart/2005/8/layout/chart3"/>
    <dgm:cxn modelId="{699EB67B-B871-406B-B182-7E3099BD5A0E}" srcId="{7F55CB49-8DD3-4704-AFC3-F61712DC16B8}" destId="{6AB19F6E-EAA9-4262-A027-62C8C5E5B394}" srcOrd="6" destOrd="0" parTransId="{BA8E4920-0E0F-4CDA-91D2-88438D7BA606}" sibTransId="{8C35E3E9-B109-4037-AC9F-BC1FB6FB2F94}"/>
    <dgm:cxn modelId="{A89A7484-C07F-49C8-A3AF-2AA8137FFB13}" type="presOf" srcId="{6AB19F6E-EAA9-4262-A027-62C8C5E5B394}" destId="{14597008-69C3-446D-87E3-307F22D15A3A}" srcOrd="0" destOrd="0" presId="urn:microsoft.com/office/officeart/2005/8/layout/chart3"/>
    <dgm:cxn modelId="{116F4689-4AF0-41E3-B8F1-D7AD64FD562E}" type="presOf" srcId="{AEEEF9C1-EFDD-4267-8526-9B25E3AA5EEC}" destId="{C9876A19-7AFD-4637-96F9-23458D877F37}" srcOrd="1" destOrd="0" presId="urn:microsoft.com/office/officeart/2005/8/layout/chart3"/>
    <dgm:cxn modelId="{C36DA8A1-9D3A-4FB8-98E6-01B15CBB3766}" type="presOf" srcId="{AEEEF9C1-EFDD-4267-8526-9B25E3AA5EEC}" destId="{3EFD9BCC-2907-45DE-941F-6F6F06C2A963}" srcOrd="0" destOrd="0" presId="urn:microsoft.com/office/officeart/2005/8/layout/chart3"/>
    <dgm:cxn modelId="{EC436EA2-3F65-4284-9915-E7A13B26B1DB}" type="presOf" srcId="{965D37AC-7ABC-40CB-A872-9028B7890CE9}" destId="{A6C7D84F-C171-430E-A404-269C5DA9C7FA}" srcOrd="0" destOrd="0" presId="urn:microsoft.com/office/officeart/2005/8/layout/chart3"/>
    <dgm:cxn modelId="{127640A8-C1C4-46B8-9C13-A01E169F92B9}" type="presOf" srcId="{ABCC1698-EF0D-4628-B2C5-040A11B951D8}" destId="{6C8BB012-749A-4AAF-942B-2A33497F02CE}" srcOrd="0" destOrd="0" presId="urn:microsoft.com/office/officeart/2005/8/layout/chart3"/>
    <dgm:cxn modelId="{C00B05AB-ED91-456C-91B4-3140D4854F30}" type="presOf" srcId="{912724D6-C1B4-453E-AB68-B60D5ECAD83F}" destId="{AD68E799-96FE-4511-B0E4-2E84A7F06B48}" srcOrd="0" destOrd="0" presId="urn:microsoft.com/office/officeart/2005/8/layout/chart3"/>
    <dgm:cxn modelId="{6D8DFEC9-2C6A-4BB2-9714-026123D750AC}" srcId="{7F55CB49-8DD3-4704-AFC3-F61712DC16B8}" destId="{AEEEF9C1-EFDD-4267-8526-9B25E3AA5EEC}" srcOrd="2" destOrd="0" parTransId="{D1134078-13A5-4C3E-BDE9-E6CFC06ECB31}" sibTransId="{E1699599-296C-4617-BE61-F9057BF08F19}"/>
    <dgm:cxn modelId="{A8E363D0-EDCB-41B3-9895-4E270DD04F4E}" srcId="{7F55CB49-8DD3-4704-AFC3-F61712DC16B8}" destId="{2E7DB655-0EF2-4308-81AF-F0305628C1A9}" srcOrd="0" destOrd="0" parTransId="{AFB29721-47CF-459A-A1BA-7F5783DF10C2}" sibTransId="{150F74F8-0D8F-4A63-988C-4493DA1D6585}"/>
    <dgm:cxn modelId="{F4F763D7-055D-4D51-978F-9FB8B9B96DFD}" srcId="{7F55CB49-8DD3-4704-AFC3-F61712DC16B8}" destId="{ABCC1698-EF0D-4628-B2C5-040A11B951D8}" srcOrd="3" destOrd="0" parTransId="{8CCBE791-4DA1-4657-B63C-D06CDF9942C7}" sibTransId="{B3C67A47-3A5D-4337-83F1-61EA97886D2C}"/>
    <dgm:cxn modelId="{49A610E0-A6AB-49C4-A5A3-E919DF16C4B9}" type="presOf" srcId="{2E7DB655-0EF2-4308-81AF-F0305628C1A9}" destId="{05C6ED0C-4CA6-46A7-8EC2-1052045B8CD2}" srcOrd="0" destOrd="0" presId="urn:microsoft.com/office/officeart/2005/8/layout/chart3"/>
    <dgm:cxn modelId="{72C2EEEA-386F-4F95-AB68-268420A57F45}" srcId="{7F55CB49-8DD3-4704-AFC3-F61712DC16B8}" destId="{965D37AC-7ABC-40CB-A872-9028B7890CE9}" srcOrd="4" destOrd="0" parTransId="{0B32C558-A55B-4145-94EF-9F8082FFEF34}" sibTransId="{B106EB96-5246-4B05-9FC3-6D767B196755}"/>
    <dgm:cxn modelId="{878EDDDB-35D7-4892-B979-6A8774BB35F2}" type="presParOf" srcId="{B8F4720D-8BE1-45E2-B926-82C934975116}" destId="{05C6ED0C-4CA6-46A7-8EC2-1052045B8CD2}" srcOrd="0" destOrd="0" presId="urn:microsoft.com/office/officeart/2005/8/layout/chart3"/>
    <dgm:cxn modelId="{1F7C26A5-8BC3-4BE0-B3CF-E3540CD35CC2}" type="presParOf" srcId="{B8F4720D-8BE1-45E2-B926-82C934975116}" destId="{E952C3A3-1865-4E67-9E01-ACDEBE09CC8F}" srcOrd="1" destOrd="0" presId="urn:microsoft.com/office/officeart/2005/8/layout/chart3"/>
    <dgm:cxn modelId="{14F98F8D-1A0B-441B-A5BE-93C781602F2C}" type="presParOf" srcId="{B8F4720D-8BE1-45E2-B926-82C934975116}" destId="{AD68E799-96FE-4511-B0E4-2E84A7F06B48}" srcOrd="2" destOrd="0" presId="urn:microsoft.com/office/officeart/2005/8/layout/chart3"/>
    <dgm:cxn modelId="{6904E57A-0C54-49AA-AF6A-933B091D01F6}" type="presParOf" srcId="{B8F4720D-8BE1-45E2-B926-82C934975116}" destId="{B0A1AA44-0EFB-47BD-A876-C28F3C1F9E72}" srcOrd="3" destOrd="0" presId="urn:microsoft.com/office/officeart/2005/8/layout/chart3"/>
    <dgm:cxn modelId="{1D2D0C82-4015-455E-81D8-58C3FAB6D6A2}" type="presParOf" srcId="{B8F4720D-8BE1-45E2-B926-82C934975116}" destId="{3EFD9BCC-2907-45DE-941F-6F6F06C2A963}" srcOrd="4" destOrd="0" presId="urn:microsoft.com/office/officeart/2005/8/layout/chart3"/>
    <dgm:cxn modelId="{E8C1BB51-4EB0-4D62-BA8B-DB95BCAA554C}" type="presParOf" srcId="{B8F4720D-8BE1-45E2-B926-82C934975116}" destId="{C9876A19-7AFD-4637-96F9-23458D877F37}" srcOrd="5" destOrd="0" presId="urn:microsoft.com/office/officeart/2005/8/layout/chart3"/>
    <dgm:cxn modelId="{9CA25A54-CC58-41FE-A357-E86BF5855361}" type="presParOf" srcId="{B8F4720D-8BE1-45E2-B926-82C934975116}" destId="{6C8BB012-749A-4AAF-942B-2A33497F02CE}" srcOrd="6" destOrd="0" presId="urn:microsoft.com/office/officeart/2005/8/layout/chart3"/>
    <dgm:cxn modelId="{0E0FD610-8332-417B-9796-C3F74A0376B8}" type="presParOf" srcId="{B8F4720D-8BE1-45E2-B926-82C934975116}" destId="{79C7CCAC-90AD-4CDB-94E7-6895AFB64A19}" srcOrd="7" destOrd="0" presId="urn:microsoft.com/office/officeart/2005/8/layout/chart3"/>
    <dgm:cxn modelId="{7E478D3F-6F3E-4039-9970-33D93E43288A}" type="presParOf" srcId="{B8F4720D-8BE1-45E2-B926-82C934975116}" destId="{A6C7D84F-C171-430E-A404-269C5DA9C7FA}" srcOrd="8" destOrd="0" presId="urn:microsoft.com/office/officeart/2005/8/layout/chart3"/>
    <dgm:cxn modelId="{6F733070-7037-4091-8A45-4C6EC32E6B4F}" type="presParOf" srcId="{B8F4720D-8BE1-45E2-B926-82C934975116}" destId="{F1892042-90CF-44AC-9869-7FF0932BAFDD}" srcOrd="9" destOrd="0" presId="urn:microsoft.com/office/officeart/2005/8/layout/chart3"/>
    <dgm:cxn modelId="{FD8252EB-A8F4-4242-B53B-523F3791E85E}" type="presParOf" srcId="{B8F4720D-8BE1-45E2-B926-82C934975116}" destId="{E16D0B39-CCBF-488A-AFED-00AD2694C1A1}" srcOrd="10" destOrd="0" presId="urn:microsoft.com/office/officeart/2005/8/layout/chart3"/>
    <dgm:cxn modelId="{B6F24D74-3C49-4431-99CA-C3C3F7BA94E8}" type="presParOf" srcId="{B8F4720D-8BE1-45E2-B926-82C934975116}" destId="{B798562C-B863-4928-A258-B40F3267FDBB}" srcOrd="11" destOrd="0" presId="urn:microsoft.com/office/officeart/2005/8/layout/chart3"/>
    <dgm:cxn modelId="{E89A4D93-8B5A-4036-AF59-2B045E464718}" type="presParOf" srcId="{B8F4720D-8BE1-45E2-B926-82C934975116}" destId="{14597008-69C3-446D-87E3-307F22D15A3A}" srcOrd="12" destOrd="0" presId="urn:microsoft.com/office/officeart/2005/8/layout/chart3"/>
    <dgm:cxn modelId="{F2F99A35-9135-4C1B-8CA4-F70CC9B6B254}" type="presParOf" srcId="{B8F4720D-8BE1-45E2-B926-82C934975116}" destId="{95646233-4998-4347-9DDA-D1830CF21F6C}" srcOrd="13" destOrd="0" presId="urn:microsoft.com/office/officeart/2005/8/layout/chart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F55CB49-8DD3-4704-AFC3-F61712DC16B8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</dgm:pt>
    <dgm:pt modelId="{2E7DB655-0EF2-4308-81AF-F0305628C1A9}">
      <dgm:prSet phldrT="[Текст]" custT="1"/>
      <dgm:spPr>
        <a:solidFill>
          <a:schemeClr val="accent1">
            <a:lumMod val="60000"/>
            <a:lumOff val="40000"/>
          </a:schemeClr>
        </a:solidFill>
        <a:ln>
          <a:solidFill>
            <a:srgbClr val="030124"/>
          </a:solidFill>
        </a:ln>
      </dgm:spPr>
      <dgm:t>
        <a:bodyPr/>
        <a:lstStyle/>
        <a:p>
          <a:pPr>
            <a:lnSpc>
              <a:spcPct val="110000"/>
            </a:lnSpc>
            <a:spcAft>
              <a:spcPts val="0"/>
            </a:spcAft>
          </a:pPr>
          <a: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Опросники </a:t>
          </a:r>
          <a:br>
            <a:rPr lang="en-US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и анкеты</a:t>
          </a:r>
          <a:endParaRPr lang="ru-RU" sz="1200" dirty="0">
            <a:solidFill>
              <a:schemeClr val="bg1"/>
            </a:solidFill>
          </a:endParaRPr>
        </a:p>
      </dgm:t>
    </dgm:pt>
    <dgm:pt modelId="{AFB29721-47CF-459A-A1BA-7F5783DF10C2}" type="parTrans" cxnId="{A8E363D0-EDCB-41B3-9895-4E270DD04F4E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150F74F8-0D8F-4A63-988C-4493DA1D6585}" type="sibTrans" cxnId="{A8E363D0-EDCB-41B3-9895-4E270DD04F4E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912724D6-C1B4-453E-AB68-B60D5ECAD83F}">
      <dgm:prSet custT="1"/>
      <dgm:spPr>
        <a:solidFill>
          <a:schemeClr val="accent1">
            <a:lumMod val="60000"/>
            <a:lumOff val="40000"/>
          </a:schemeClr>
        </a:solidFill>
        <a:ln>
          <a:solidFill>
            <a:srgbClr val="030124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Анализ документации</a:t>
          </a:r>
        </a:p>
      </dgm:t>
    </dgm:pt>
    <dgm:pt modelId="{4E436EE7-B815-4AC7-BBAB-F32C7B2DB49D}" type="parTrans" cxnId="{78B9E846-6BB6-43CE-8D96-FAB725D13FA7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61BA195E-FD2E-4CE1-A6DB-36B1788449E9}" type="sibTrans" cxnId="{78B9E846-6BB6-43CE-8D96-FAB725D13FA7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AEEEF9C1-EFDD-4267-8526-9B25E3AA5EEC}">
      <dgm:prSet custT="1"/>
      <dgm:spPr>
        <a:solidFill>
          <a:schemeClr val="accent1">
            <a:lumMod val="60000"/>
            <a:lumOff val="40000"/>
          </a:schemeClr>
        </a:solidFill>
        <a:ln>
          <a:solidFill>
            <a:srgbClr val="030124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Метрики </a:t>
          </a:r>
          <a:br>
            <a:rPr lang="en-US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и измерения</a:t>
          </a:r>
        </a:p>
      </dgm:t>
    </dgm:pt>
    <dgm:pt modelId="{D1134078-13A5-4C3E-BDE9-E6CFC06ECB31}" type="parTrans" cxnId="{6D8DFEC9-2C6A-4BB2-9714-026123D750AC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E1699599-296C-4617-BE61-F9057BF08F19}" type="sibTrans" cxnId="{6D8DFEC9-2C6A-4BB2-9714-026123D750AC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ABCC1698-EF0D-4628-B2C5-040A11B951D8}">
      <dgm:prSet custT="1"/>
      <dgm:spPr>
        <a:solidFill>
          <a:schemeClr val="accent1">
            <a:lumMod val="60000"/>
            <a:lumOff val="40000"/>
          </a:schemeClr>
        </a:solidFill>
        <a:ln>
          <a:solidFill>
            <a:srgbClr val="030124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Аудит процессов</a:t>
          </a:r>
        </a:p>
      </dgm:t>
    </dgm:pt>
    <dgm:pt modelId="{8CCBE791-4DA1-4657-B63C-D06CDF9942C7}" type="parTrans" cxnId="{F4F763D7-055D-4D51-978F-9FB8B9B96DFD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B3C67A47-3A5D-4337-83F1-61EA97886D2C}" type="sibTrans" cxnId="{F4F763D7-055D-4D51-978F-9FB8B9B96DFD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965D37AC-7ABC-40CB-A872-9028B7890CE9}">
      <dgm:prSet custT="1"/>
      <dgm:spPr>
        <a:solidFill>
          <a:schemeClr val="accent1">
            <a:lumMod val="60000"/>
            <a:lumOff val="40000"/>
          </a:schemeClr>
        </a:solidFill>
        <a:ln>
          <a:solidFill>
            <a:srgbClr val="030124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Самооценка</a:t>
          </a:r>
          <a:endParaRPr lang="ru-RU" sz="1200" b="0" i="0" dirty="0">
            <a:solidFill>
              <a:schemeClr val="bg1"/>
            </a:solidFill>
            <a:effectLst/>
            <a:latin typeface="+mn-lt"/>
            <a:ea typeface="+mn-ea"/>
            <a:cs typeface="+mn-cs"/>
          </a:endParaRPr>
        </a:p>
      </dgm:t>
    </dgm:pt>
    <dgm:pt modelId="{0B32C558-A55B-4145-94EF-9F8082FFEF34}" type="parTrans" cxnId="{72C2EEEA-386F-4F95-AB68-268420A57F45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B106EB96-5246-4B05-9FC3-6D767B196755}" type="sibTrans" cxnId="{72C2EEEA-386F-4F95-AB68-268420A57F45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25721504-7C12-44D4-9AD6-0426CEC97891}">
      <dgm:prSet custT="1"/>
      <dgm:spPr>
        <a:solidFill>
          <a:schemeClr val="tx2"/>
        </a:solidFill>
        <a:ln>
          <a:solidFill>
            <a:srgbClr val="030124"/>
          </a:solidFill>
        </a:ln>
      </dgm:spPr>
      <dgm:t>
        <a:bodyPr anchor="t"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Экспертные оценки, Консультации </a:t>
          </a:r>
          <a:b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и обучение</a:t>
          </a:r>
        </a:p>
      </dgm:t>
    </dgm:pt>
    <dgm:pt modelId="{7B12B4AB-B122-4F39-83CE-D0BE7DAFB008}" type="parTrans" cxnId="{9C9B7A18-218A-4DCF-B28C-D5E83BCCFC2C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5427F671-975E-442C-8969-FA0ED42349E3}" type="sibTrans" cxnId="{9C9B7A18-218A-4DCF-B28C-D5E83BCCFC2C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6AB19F6E-EAA9-4262-A027-62C8C5E5B394}">
      <dgm:prSet custT="1"/>
      <dgm:spPr>
        <a:solidFill>
          <a:schemeClr val="bg2"/>
        </a:solidFill>
        <a:ln>
          <a:solidFill>
            <a:srgbClr val="030124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ПО </a:t>
          </a:r>
          <a:b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 управления процессами</a:t>
          </a:r>
        </a:p>
      </dgm:t>
    </dgm:pt>
    <dgm:pt modelId="{BA8E4920-0E0F-4CDA-91D2-88438D7BA606}" type="parTrans" cxnId="{699EB67B-B871-406B-B182-7E3099BD5A0E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8C35E3E9-B109-4037-AC9F-BC1FB6FB2F94}" type="sibTrans" cxnId="{699EB67B-B871-406B-B182-7E3099BD5A0E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B8F4720D-8BE1-45E2-B926-82C934975116}" type="pres">
      <dgm:prSet presAssocID="{7F55CB49-8DD3-4704-AFC3-F61712DC16B8}" presName="compositeShape" presStyleCnt="0">
        <dgm:presLayoutVars>
          <dgm:chMax val="7"/>
          <dgm:dir/>
          <dgm:resizeHandles val="exact"/>
        </dgm:presLayoutVars>
      </dgm:prSet>
      <dgm:spPr/>
    </dgm:pt>
    <dgm:pt modelId="{05C6ED0C-4CA6-46A7-8EC2-1052045B8CD2}" type="pres">
      <dgm:prSet presAssocID="{7F55CB49-8DD3-4704-AFC3-F61712DC16B8}" presName="wedge1" presStyleLbl="node1" presStyleIdx="0" presStyleCnt="7" custLinFactNeighborX="-2608" custLinFactNeighborY="5330"/>
      <dgm:spPr/>
    </dgm:pt>
    <dgm:pt modelId="{E952C3A3-1865-4E67-9E01-ACDEBE09CC8F}" type="pres">
      <dgm:prSet presAssocID="{7F55CB49-8DD3-4704-AFC3-F61712DC16B8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AD68E799-96FE-4511-B0E4-2E84A7F06B48}" type="pres">
      <dgm:prSet presAssocID="{7F55CB49-8DD3-4704-AFC3-F61712DC16B8}" presName="wedge2" presStyleLbl="node1" presStyleIdx="1" presStyleCnt="7"/>
      <dgm:spPr/>
    </dgm:pt>
    <dgm:pt modelId="{B0A1AA44-0EFB-47BD-A876-C28F3C1F9E72}" type="pres">
      <dgm:prSet presAssocID="{7F55CB49-8DD3-4704-AFC3-F61712DC16B8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3EFD9BCC-2907-45DE-941F-6F6F06C2A963}" type="pres">
      <dgm:prSet presAssocID="{7F55CB49-8DD3-4704-AFC3-F61712DC16B8}" presName="wedge3" presStyleLbl="node1" presStyleIdx="2" presStyleCnt="7"/>
      <dgm:spPr/>
    </dgm:pt>
    <dgm:pt modelId="{C9876A19-7AFD-4637-96F9-23458D877F37}" type="pres">
      <dgm:prSet presAssocID="{7F55CB49-8DD3-4704-AFC3-F61712DC16B8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6C8BB012-749A-4AAF-942B-2A33497F02CE}" type="pres">
      <dgm:prSet presAssocID="{7F55CB49-8DD3-4704-AFC3-F61712DC16B8}" presName="wedge4" presStyleLbl="node1" presStyleIdx="3" presStyleCnt="7"/>
      <dgm:spPr/>
    </dgm:pt>
    <dgm:pt modelId="{79C7CCAC-90AD-4CDB-94E7-6895AFB64A19}" type="pres">
      <dgm:prSet presAssocID="{7F55CB49-8DD3-4704-AFC3-F61712DC16B8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A6C7D84F-C171-430E-A404-269C5DA9C7FA}" type="pres">
      <dgm:prSet presAssocID="{7F55CB49-8DD3-4704-AFC3-F61712DC16B8}" presName="wedge5" presStyleLbl="node1" presStyleIdx="4" presStyleCnt="7"/>
      <dgm:spPr/>
    </dgm:pt>
    <dgm:pt modelId="{F1892042-90CF-44AC-9869-7FF0932BAFDD}" type="pres">
      <dgm:prSet presAssocID="{7F55CB49-8DD3-4704-AFC3-F61712DC16B8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E16D0B39-CCBF-488A-AFED-00AD2694C1A1}" type="pres">
      <dgm:prSet presAssocID="{7F55CB49-8DD3-4704-AFC3-F61712DC16B8}" presName="wedge6" presStyleLbl="node1" presStyleIdx="5" presStyleCnt="7"/>
      <dgm:spPr/>
    </dgm:pt>
    <dgm:pt modelId="{B798562C-B863-4928-A258-B40F3267FDBB}" type="pres">
      <dgm:prSet presAssocID="{7F55CB49-8DD3-4704-AFC3-F61712DC16B8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14597008-69C3-446D-87E3-307F22D15A3A}" type="pres">
      <dgm:prSet presAssocID="{7F55CB49-8DD3-4704-AFC3-F61712DC16B8}" presName="wedge7" presStyleLbl="node1" presStyleIdx="6" presStyleCnt="7"/>
      <dgm:spPr/>
    </dgm:pt>
    <dgm:pt modelId="{95646233-4998-4347-9DDA-D1830CF21F6C}" type="pres">
      <dgm:prSet presAssocID="{7F55CB49-8DD3-4704-AFC3-F61712DC16B8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575E1700-0952-489F-9C95-883A0482FC20}" type="presOf" srcId="{7F55CB49-8DD3-4704-AFC3-F61712DC16B8}" destId="{B8F4720D-8BE1-45E2-B926-82C934975116}" srcOrd="0" destOrd="0" presId="urn:microsoft.com/office/officeart/2005/8/layout/chart3"/>
    <dgm:cxn modelId="{D4734707-8323-4CF6-A08F-B44C207B58A1}" type="presOf" srcId="{25721504-7C12-44D4-9AD6-0426CEC97891}" destId="{B798562C-B863-4928-A258-B40F3267FDBB}" srcOrd="1" destOrd="0" presId="urn:microsoft.com/office/officeart/2005/8/layout/chart3"/>
    <dgm:cxn modelId="{9C9B7A18-218A-4DCF-B28C-D5E83BCCFC2C}" srcId="{7F55CB49-8DD3-4704-AFC3-F61712DC16B8}" destId="{25721504-7C12-44D4-9AD6-0426CEC97891}" srcOrd="5" destOrd="0" parTransId="{7B12B4AB-B122-4F39-83CE-D0BE7DAFB008}" sibTransId="{5427F671-975E-442C-8969-FA0ED42349E3}"/>
    <dgm:cxn modelId="{2028F018-CAF6-40EC-A1FD-FA616FD21DB2}" type="presOf" srcId="{ABCC1698-EF0D-4628-B2C5-040A11B951D8}" destId="{79C7CCAC-90AD-4CDB-94E7-6895AFB64A19}" srcOrd="1" destOrd="0" presId="urn:microsoft.com/office/officeart/2005/8/layout/chart3"/>
    <dgm:cxn modelId="{12688C26-B0E4-4371-9D8A-BC960B45D3EB}" type="presOf" srcId="{2E7DB655-0EF2-4308-81AF-F0305628C1A9}" destId="{E952C3A3-1865-4E67-9E01-ACDEBE09CC8F}" srcOrd="1" destOrd="0" presId="urn:microsoft.com/office/officeart/2005/8/layout/chart3"/>
    <dgm:cxn modelId="{46FC2D2E-A478-4274-9588-400C4A9369BF}" type="presOf" srcId="{6AB19F6E-EAA9-4262-A027-62C8C5E5B394}" destId="{95646233-4998-4347-9DDA-D1830CF21F6C}" srcOrd="1" destOrd="0" presId="urn:microsoft.com/office/officeart/2005/8/layout/chart3"/>
    <dgm:cxn modelId="{78B9E846-6BB6-43CE-8D96-FAB725D13FA7}" srcId="{7F55CB49-8DD3-4704-AFC3-F61712DC16B8}" destId="{912724D6-C1B4-453E-AB68-B60D5ECAD83F}" srcOrd="1" destOrd="0" parTransId="{4E436EE7-B815-4AC7-BBAB-F32C7B2DB49D}" sibTransId="{61BA195E-FD2E-4CE1-A6DB-36B1788449E9}"/>
    <dgm:cxn modelId="{6EB27070-FE39-4C95-8211-C49535740187}" type="presOf" srcId="{25721504-7C12-44D4-9AD6-0426CEC97891}" destId="{E16D0B39-CCBF-488A-AFED-00AD2694C1A1}" srcOrd="0" destOrd="0" presId="urn:microsoft.com/office/officeart/2005/8/layout/chart3"/>
    <dgm:cxn modelId="{00214F54-2741-46E5-971E-4509BFE12E20}" type="presOf" srcId="{965D37AC-7ABC-40CB-A872-9028B7890CE9}" destId="{F1892042-90CF-44AC-9869-7FF0932BAFDD}" srcOrd="1" destOrd="0" presId="urn:microsoft.com/office/officeart/2005/8/layout/chart3"/>
    <dgm:cxn modelId="{98E4A95A-6209-4400-B724-227F185F296F}" type="presOf" srcId="{912724D6-C1B4-453E-AB68-B60D5ECAD83F}" destId="{B0A1AA44-0EFB-47BD-A876-C28F3C1F9E72}" srcOrd="1" destOrd="0" presId="urn:microsoft.com/office/officeart/2005/8/layout/chart3"/>
    <dgm:cxn modelId="{699EB67B-B871-406B-B182-7E3099BD5A0E}" srcId="{7F55CB49-8DD3-4704-AFC3-F61712DC16B8}" destId="{6AB19F6E-EAA9-4262-A027-62C8C5E5B394}" srcOrd="6" destOrd="0" parTransId="{BA8E4920-0E0F-4CDA-91D2-88438D7BA606}" sibTransId="{8C35E3E9-B109-4037-AC9F-BC1FB6FB2F94}"/>
    <dgm:cxn modelId="{A89A7484-C07F-49C8-A3AF-2AA8137FFB13}" type="presOf" srcId="{6AB19F6E-EAA9-4262-A027-62C8C5E5B394}" destId="{14597008-69C3-446D-87E3-307F22D15A3A}" srcOrd="0" destOrd="0" presId="urn:microsoft.com/office/officeart/2005/8/layout/chart3"/>
    <dgm:cxn modelId="{116F4689-4AF0-41E3-B8F1-D7AD64FD562E}" type="presOf" srcId="{AEEEF9C1-EFDD-4267-8526-9B25E3AA5EEC}" destId="{C9876A19-7AFD-4637-96F9-23458D877F37}" srcOrd="1" destOrd="0" presId="urn:microsoft.com/office/officeart/2005/8/layout/chart3"/>
    <dgm:cxn modelId="{C36DA8A1-9D3A-4FB8-98E6-01B15CBB3766}" type="presOf" srcId="{AEEEF9C1-EFDD-4267-8526-9B25E3AA5EEC}" destId="{3EFD9BCC-2907-45DE-941F-6F6F06C2A963}" srcOrd="0" destOrd="0" presId="urn:microsoft.com/office/officeart/2005/8/layout/chart3"/>
    <dgm:cxn modelId="{EC436EA2-3F65-4284-9915-E7A13B26B1DB}" type="presOf" srcId="{965D37AC-7ABC-40CB-A872-9028B7890CE9}" destId="{A6C7D84F-C171-430E-A404-269C5DA9C7FA}" srcOrd="0" destOrd="0" presId="urn:microsoft.com/office/officeart/2005/8/layout/chart3"/>
    <dgm:cxn modelId="{127640A8-C1C4-46B8-9C13-A01E169F92B9}" type="presOf" srcId="{ABCC1698-EF0D-4628-B2C5-040A11B951D8}" destId="{6C8BB012-749A-4AAF-942B-2A33497F02CE}" srcOrd="0" destOrd="0" presId="urn:microsoft.com/office/officeart/2005/8/layout/chart3"/>
    <dgm:cxn modelId="{C00B05AB-ED91-456C-91B4-3140D4854F30}" type="presOf" srcId="{912724D6-C1B4-453E-AB68-B60D5ECAD83F}" destId="{AD68E799-96FE-4511-B0E4-2E84A7F06B48}" srcOrd="0" destOrd="0" presId="urn:microsoft.com/office/officeart/2005/8/layout/chart3"/>
    <dgm:cxn modelId="{6D8DFEC9-2C6A-4BB2-9714-026123D750AC}" srcId="{7F55CB49-8DD3-4704-AFC3-F61712DC16B8}" destId="{AEEEF9C1-EFDD-4267-8526-9B25E3AA5EEC}" srcOrd="2" destOrd="0" parTransId="{D1134078-13A5-4C3E-BDE9-E6CFC06ECB31}" sibTransId="{E1699599-296C-4617-BE61-F9057BF08F19}"/>
    <dgm:cxn modelId="{A8E363D0-EDCB-41B3-9895-4E270DD04F4E}" srcId="{7F55CB49-8DD3-4704-AFC3-F61712DC16B8}" destId="{2E7DB655-0EF2-4308-81AF-F0305628C1A9}" srcOrd="0" destOrd="0" parTransId="{AFB29721-47CF-459A-A1BA-7F5783DF10C2}" sibTransId="{150F74F8-0D8F-4A63-988C-4493DA1D6585}"/>
    <dgm:cxn modelId="{F4F763D7-055D-4D51-978F-9FB8B9B96DFD}" srcId="{7F55CB49-8DD3-4704-AFC3-F61712DC16B8}" destId="{ABCC1698-EF0D-4628-B2C5-040A11B951D8}" srcOrd="3" destOrd="0" parTransId="{8CCBE791-4DA1-4657-B63C-D06CDF9942C7}" sibTransId="{B3C67A47-3A5D-4337-83F1-61EA97886D2C}"/>
    <dgm:cxn modelId="{49A610E0-A6AB-49C4-A5A3-E919DF16C4B9}" type="presOf" srcId="{2E7DB655-0EF2-4308-81AF-F0305628C1A9}" destId="{05C6ED0C-4CA6-46A7-8EC2-1052045B8CD2}" srcOrd="0" destOrd="0" presId="urn:microsoft.com/office/officeart/2005/8/layout/chart3"/>
    <dgm:cxn modelId="{72C2EEEA-386F-4F95-AB68-268420A57F45}" srcId="{7F55CB49-8DD3-4704-AFC3-F61712DC16B8}" destId="{965D37AC-7ABC-40CB-A872-9028B7890CE9}" srcOrd="4" destOrd="0" parTransId="{0B32C558-A55B-4145-94EF-9F8082FFEF34}" sibTransId="{B106EB96-5246-4B05-9FC3-6D767B196755}"/>
    <dgm:cxn modelId="{878EDDDB-35D7-4892-B979-6A8774BB35F2}" type="presParOf" srcId="{B8F4720D-8BE1-45E2-B926-82C934975116}" destId="{05C6ED0C-4CA6-46A7-8EC2-1052045B8CD2}" srcOrd="0" destOrd="0" presId="urn:microsoft.com/office/officeart/2005/8/layout/chart3"/>
    <dgm:cxn modelId="{1F7C26A5-8BC3-4BE0-B3CF-E3540CD35CC2}" type="presParOf" srcId="{B8F4720D-8BE1-45E2-B926-82C934975116}" destId="{E952C3A3-1865-4E67-9E01-ACDEBE09CC8F}" srcOrd="1" destOrd="0" presId="urn:microsoft.com/office/officeart/2005/8/layout/chart3"/>
    <dgm:cxn modelId="{14F98F8D-1A0B-441B-A5BE-93C781602F2C}" type="presParOf" srcId="{B8F4720D-8BE1-45E2-B926-82C934975116}" destId="{AD68E799-96FE-4511-B0E4-2E84A7F06B48}" srcOrd="2" destOrd="0" presId="urn:microsoft.com/office/officeart/2005/8/layout/chart3"/>
    <dgm:cxn modelId="{6904E57A-0C54-49AA-AF6A-933B091D01F6}" type="presParOf" srcId="{B8F4720D-8BE1-45E2-B926-82C934975116}" destId="{B0A1AA44-0EFB-47BD-A876-C28F3C1F9E72}" srcOrd="3" destOrd="0" presId="urn:microsoft.com/office/officeart/2005/8/layout/chart3"/>
    <dgm:cxn modelId="{1D2D0C82-4015-455E-81D8-58C3FAB6D6A2}" type="presParOf" srcId="{B8F4720D-8BE1-45E2-B926-82C934975116}" destId="{3EFD9BCC-2907-45DE-941F-6F6F06C2A963}" srcOrd="4" destOrd="0" presId="urn:microsoft.com/office/officeart/2005/8/layout/chart3"/>
    <dgm:cxn modelId="{E8C1BB51-4EB0-4D62-BA8B-DB95BCAA554C}" type="presParOf" srcId="{B8F4720D-8BE1-45E2-B926-82C934975116}" destId="{C9876A19-7AFD-4637-96F9-23458D877F37}" srcOrd="5" destOrd="0" presId="urn:microsoft.com/office/officeart/2005/8/layout/chart3"/>
    <dgm:cxn modelId="{9CA25A54-CC58-41FE-A357-E86BF5855361}" type="presParOf" srcId="{B8F4720D-8BE1-45E2-B926-82C934975116}" destId="{6C8BB012-749A-4AAF-942B-2A33497F02CE}" srcOrd="6" destOrd="0" presId="urn:microsoft.com/office/officeart/2005/8/layout/chart3"/>
    <dgm:cxn modelId="{0E0FD610-8332-417B-9796-C3F74A0376B8}" type="presParOf" srcId="{B8F4720D-8BE1-45E2-B926-82C934975116}" destId="{79C7CCAC-90AD-4CDB-94E7-6895AFB64A19}" srcOrd="7" destOrd="0" presId="urn:microsoft.com/office/officeart/2005/8/layout/chart3"/>
    <dgm:cxn modelId="{7E478D3F-6F3E-4039-9970-33D93E43288A}" type="presParOf" srcId="{B8F4720D-8BE1-45E2-B926-82C934975116}" destId="{A6C7D84F-C171-430E-A404-269C5DA9C7FA}" srcOrd="8" destOrd="0" presId="urn:microsoft.com/office/officeart/2005/8/layout/chart3"/>
    <dgm:cxn modelId="{6F733070-7037-4091-8A45-4C6EC32E6B4F}" type="presParOf" srcId="{B8F4720D-8BE1-45E2-B926-82C934975116}" destId="{F1892042-90CF-44AC-9869-7FF0932BAFDD}" srcOrd="9" destOrd="0" presId="urn:microsoft.com/office/officeart/2005/8/layout/chart3"/>
    <dgm:cxn modelId="{FD8252EB-A8F4-4242-B53B-523F3791E85E}" type="presParOf" srcId="{B8F4720D-8BE1-45E2-B926-82C934975116}" destId="{E16D0B39-CCBF-488A-AFED-00AD2694C1A1}" srcOrd="10" destOrd="0" presId="urn:microsoft.com/office/officeart/2005/8/layout/chart3"/>
    <dgm:cxn modelId="{B6F24D74-3C49-4431-99CA-C3C3F7BA94E8}" type="presParOf" srcId="{B8F4720D-8BE1-45E2-B926-82C934975116}" destId="{B798562C-B863-4928-A258-B40F3267FDBB}" srcOrd="11" destOrd="0" presId="urn:microsoft.com/office/officeart/2005/8/layout/chart3"/>
    <dgm:cxn modelId="{E89A4D93-8B5A-4036-AF59-2B045E464718}" type="presParOf" srcId="{B8F4720D-8BE1-45E2-B926-82C934975116}" destId="{14597008-69C3-446D-87E3-307F22D15A3A}" srcOrd="12" destOrd="0" presId="urn:microsoft.com/office/officeart/2005/8/layout/chart3"/>
    <dgm:cxn modelId="{F2F99A35-9135-4C1B-8CA4-F70CC9B6B254}" type="presParOf" srcId="{B8F4720D-8BE1-45E2-B926-82C934975116}" destId="{95646233-4998-4347-9DDA-D1830CF21F6C}" srcOrd="13" destOrd="0" presId="urn:microsoft.com/office/officeart/2005/8/layout/chart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F55CB49-8DD3-4704-AFC3-F61712DC16B8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</dgm:pt>
    <dgm:pt modelId="{2E7DB655-0EF2-4308-81AF-F0305628C1A9}">
      <dgm:prSet phldrT="[Текст]" custT="1"/>
      <dgm:spPr>
        <a:solidFill>
          <a:schemeClr val="tx2">
            <a:lumMod val="60000"/>
            <a:lumOff val="40000"/>
          </a:schemeClr>
        </a:solidFill>
        <a:ln>
          <a:solidFill>
            <a:srgbClr val="030124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Опросники </a:t>
          </a:r>
          <a:br>
            <a:rPr lang="en-US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и анкеты</a:t>
          </a:r>
          <a:endParaRPr lang="ru-RU" sz="1200" dirty="0">
            <a:solidFill>
              <a:schemeClr val="bg1"/>
            </a:solidFill>
          </a:endParaRPr>
        </a:p>
      </dgm:t>
    </dgm:pt>
    <dgm:pt modelId="{AFB29721-47CF-459A-A1BA-7F5783DF10C2}" type="parTrans" cxnId="{A8E363D0-EDCB-41B3-9895-4E270DD04F4E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150F74F8-0D8F-4A63-988C-4493DA1D6585}" type="sibTrans" cxnId="{A8E363D0-EDCB-41B3-9895-4E270DD04F4E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912724D6-C1B4-453E-AB68-B60D5ECAD83F}">
      <dgm:prSet custT="1"/>
      <dgm:spPr>
        <a:solidFill>
          <a:schemeClr val="tx2">
            <a:lumMod val="60000"/>
            <a:lumOff val="40000"/>
          </a:schemeClr>
        </a:solidFill>
        <a:ln>
          <a:solidFill>
            <a:srgbClr val="030124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Анализ документации</a:t>
          </a:r>
        </a:p>
      </dgm:t>
    </dgm:pt>
    <dgm:pt modelId="{4E436EE7-B815-4AC7-BBAB-F32C7B2DB49D}" type="parTrans" cxnId="{78B9E846-6BB6-43CE-8D96-FAB725D13FA7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61BA195E-FD2E-4CE1-A6DB-36B1788449E9}" type="sibTrans" cxnId="{78B9E846-6BB6-43CE-8D96-FAB725D13FA7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AEEEF9C1-EFDD-4267-8526-9B25E3AA5EEC}">
      <dgm:prSet custT="1"/>
      <dgm:spPr>
        <a:solidFill>
          <a:schemeClr val="tx2">
            <a:lumMod val="60000"/>
            <a:lumOff val="40000"/>
          </a:schemeClr>
        </a:solidFill>
        <a:ln>
          <a:solidFill>
            <a:srgbClr val="030124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Метрики </a:t>
          </a:r>
          <a:br>
            <a:rPr lang="en-US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и измерения</a:t>
          </a:r>
        </a:p>
      </dgm:t>
    </dgm:pt>
    <dgm:pt modelId="{D1134078-13A5-4C3E-BDE9-E6CFC06ECB31}" type="parTrans" cxnId="{6D8DFEC9-2C6A-4BB2-9714-026123D750AC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E1699599-296C-4617-BE61-F9057BF08F19}" type="sibTrans" cxnId="{6D8DFEC9-2C6A-4BB2-9714-026123D750AC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ABCC1698-EF0D-4628-B2C5-040A11B951D8}">
      <dgm:prSet custT="1"/>
      <dgm:spPr>
        <a:solidFill>
          <a:schemeClr val="tx2">
            <a:lumMod val="60000"/>
            <a:lumOff val="40000"/>
          </a:schemeClr>
        </a:solidFill>
        <a:ln>
          <a:solidFill>
            <a:srgbClr val="030124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Аудит процессов</a:t>
          </a:r>
        </a:p>
      </dgm:t>
    </dgm:pt>
    <dgm:pt modelId="{8CCBE791-4DA1-4657-B63C-D06CDF9942C7}" type="parTrans" cxnId="{F4F763D7-055D-4D51-978F-9FB8B9B96DFD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B3C67A47-3A5D-4337-83F1-61EA97886D2C}" type="sibTrans" cxnId="{F4F763D7-055D-4D51-978F-9FB8B9B96DFD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965D37AC-7ABC-40CB-A872-9028B7890CE9}">
      <dgm:prSet custT="1"/>
      <dgm:spPr>
        <a:solidFill>
          <a:schemeClr val="tx2">
            <a:lumMod val="60000"/>
            <a:lumOff val="40000"/>
          </a:schemeClr>
        </a:solidFill>
        <a:ln>
          <a:solidFill>
            <a:srgbClr val="030124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Самооценка</a:t>
          </a:r>
          <a:endParaRPr lang="ru-RU" sz="1200" b="0" i="0" dirty="0">
            <a:solidFill>
              <a:schemeClr val="bg1"/>
            </a:solidFill>
            <a:effectLst/>
            <a:latin typeface="+mn-lt"/>
            <a:ea typeface="+mn-ea"/>
            <a:cs typeface="+mn-cs"/>
          </a:endParaRPr>
        </a:p>
      </dgm:t>
    </dgm:pt>
    <dgm:pt modelId="{0B32C558-A55B-4145-94EF-9F8082FFEF34}" type="parTrans" cxnId="{72C2EEEA-386F-4F95-AB68-268420A57F45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B106EB96-5246-4B05-9FC3-6D767B196755}" type="sibTrans" cxnId="{72C2EEEA-386F-4F95-AB68-268420A57F45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25721504-7C12-44D4-9AD6-0426CEC97891}">
      <dgm:prSet custT="1"/>
      <dgm:spPr>
        <a:solidFill>
          <a:schemeClr val="tx2">
            <a:lumMod val="60000"/>
            <a:lumOff val="40000"/>
          </a:schemeClr>
        </a:solidFill>
        <a:ln>
          <a:solidFill>
            <a:srgbClr val="030124"/>
          </a:solidFill>
        </a:ln>
      </dgm:spPr>
      <dgm:t>
        <a:bodyPr anchor="t"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Экспертные оценки, Консультации </a:t>
          </a:r>
          <a:b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и обучение</a:t>
          </a:r>
        </a:p>
      </dgm:t>
    </dgm:pt>
    <dgm:pt modelId="{7B12B4AB-B122-4F39-83CE-D0BE7DAFB008}" type="parTrans" cxnId="{9C9B7A18-218A-4DCF-B28C-D5E83BCCFC2C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5427F671-975E-442C-8969-FA0ED42349E3}" type="sibTrans" cxnId="{9C9B7A18-218A-4DCF-B28C-D5E83BCCFC2C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6AB19F6E-EAA9-4262-A027-62C8C5E5B394}">
      <dgm:prSet custT="1"/>
      <dgm:spPr>
        <a:solidFill>
          <a:schemeClr val="tx2"/>
        </a:solidFill>
        <a:ln>
          <a:solidFill>
            <a:srgbClr val="030124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ПО </a:t>
          </a:r>
          <a:b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 управления процессами</a:t>
          </a:r>
        </a:p>
      </dgm:t>
    </dgm:pt>
    <dgm:pt modelId="{BA8E4920-0E0F-4CDA-91D2-88438D7BA606}" type="parTrans" cxnId="{699EB67B-B871-406B-B182-7E3099BD5A0E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8C35E3E9-B109-4037-AC9F-BC1FB6FB2F94}" type="sibTrans" cxnId="{699EB67B-B871-406B-B182-7E3099BD5A0E}">
      <dgm:prSet/>
      <dgm:spPr/>
      <dgm:t>
        <a:bodyPr/>
        <a:lstStyle/>
        <a:p>
          <a:pPr>
            <a:lnSpc>
              <a:spcPct val="110000"/>
            </a:lnSpc>
          </a:pPr>
          <a:endParaRPr lang="ru-RU" sz="1200"/>
        </a:p>
      </dgm:t>
    </dgm:pt>
    <dgm:pt modelId="{B8F4720D-8BE1-45E2-B926-82C934975116}" type="pres">
      <dgm:prSet presAssocID="{7F55CB49-8DD3-4704-AFC3-F61712DC16B8}" presName="compositeShape" presStyleCnt="0">
        <dgm:presLayoutVars>
          <dgm:chMax val="7"/>
          <dgm:dir/>
          <dgm:resizeHandles val="exact"/>
        </dgm:presLayoutVars>
      </dgm:prSet>
      <dgm:spPr/>
    </dgm:pt>
    <dgm:pt modelId="{05C6ED0C-4CA6-46A7-8EC2-1052045B8CD2}" type="pres">
      <dgm:prSet presAssocID="{7F55CB49-8DD3-4704-AFC3-F61712DC16B8}" presName="wedge1" presStyleLbl="node1" presStyleIdx="0" presStyleCnt="7" custLinFactNeighborX="-2608" custLinFactNeighborY="5330"/>
      <dgm:spPr/>
    </dgm:pt>
    <dgm:pt modelId="{E952C3A3-1865-4E67-9E01-ACDEBE09CC8F}" type="pres">
      <dgm:prSet presAssocID="{7F55CB49-8DD3-4704-AFC3-F61712DC16B8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AD68E799-96FE-4511-B0E4-2E84A7F06B48}" type="pres">
      <dgm:prSet presAssocID="{7F55CB49-8DD3-4704-AFC3-F61712DC16B8}" presName="wedge2" presStyleLbl="node1" presStyleIdx="1" presStyleCnt="7"/>
      <dgm:spPr/>
    </dgm:pt>
    <dgm:pt modelId="{B0A1AA44-0EFB-47BD-A876-C28F3C1F9E72}" type="pres">
      <dgm:prSet presAssocID="{7F55CB49-8DD3-4704-AFC3-F61712DC16B8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3EFD9BCC-2907-45DE-941F-6F6F06C2A963}" type="pres">
      <dgm:prSet presAssocID="{7F55CB49-8DD3-4704-AFC3-F61712DC16B8}" presName="wedge3" presStyleLbl="node1" presStyleIdx="2" presStyleCnt="7"/>
      <dgm:spPr/>
    </dgm:pt>
    <dgm:pt modelId="{C9876A19-7AFD-4637-96F9-23458D877F37}" type="pres">
      <dgm:prSet presAssocID="{7F55CB49-8DD3-4704-AFC3-F61712DC16B8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6C8BB012-749A-4AAF-942B-2A33497F02CE}" type="pres">
      <dgm:prSet presAssocID="{7F55CB49-8DD3-4704-AFC3-F61712DC16B8}" presName="wedge4" presStyleLbl="node1" presStyleIdx="3" presStyleCnt="7"/>
      <dgm:spPr/>
    </dgm:pt>
    <dgm:pt modelId="{79C7CCAC-90AD-4CDB-94E7-6895AFB64A19}" type="pres">
      <dgm:prSet presAssocID="{7F55CB49-8DD3-4704-AFC3-F61712DC16B8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A6C7D84F-C171-430E-A404-269C5DA9C7FA}" type="pres">
      <dgm:prSet presAssocID="{7F55CB49-8DD3-4704-AFC3-F61712DC16B8}" presName="wedge5" presStyleLbl="node1" presStyleIdx="4" presStyleCnt="7"/>
      <dgm:spPr/>
    </dgm:pt>
    <dgm:pt modelId="{F1892042-90CF-44AC-9869-7FF0932BAFDD}" type="pres">
      <dgm:prSet presAssocID="{7F55CB49-8DD3-4704-AFC3-F61712DC16B8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E16D0B39-CCBF-488A-AFED-00AD2694C1A1}" type="pres">
      <dgm:prSet presAssocID="{7F55CB49-8DD3-4704-AFC3-F61712DC16B8}" presName="wedge6" presStyleLbl="node1" presStyleIdx="5" presStyleCnt="7"/>
      <dgm:spPr/>
    </dgm:pt>
    <dgm:pt modelId="{B798562C-B863-4928-A258-B40F3267FDBB}" type="pres">
      <dgm:prSet presAssocID="{7F55CB49-8DD3-4704-AFC3-F61712DC16B8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14597008-69C3-446D-87E3-307F22D15A3A}" type="pres">
      <dgm:prSet presAssocID="{7F55CB49-8DD3-4704-AFC3-F61712DC16B8}" presName="wedge7" presStyleLbl="node1" presStyleIdx="6" presStyleCnt="7"/>
      <dgm:spPr/>
    </dgm:pt>
    <dgm:pt modelId="{95646233-4998-4347-9DDA-D1830CF21F6C}" type="pres">
      <dgm:prSet presAssocID="{7F55CB49-8DD3-4704-AFC3-F61712DC16B8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575E1700-0952-489F-9C95-883A0482FC20}" type="presOf" srcId="{7F55CB49-8DD3-4704-AFC3-F61712DC16B8}" destId="{B8F4720D-8BE1-45E2-B926-82C934975116}" srcOrd="0" destOrd="0" presId="urn:microsoft.com/office/officeart/2005/8/layout/chart3"/>
    <dgm:cxn modelId="{D4734707-8323-4CF6-A08F-B44C207B58A1}" type="presOf" srcId="{25721504-7C12-44D4-9AD6-0426CEC97891}" destId="{B798562C-B863-4928-A258-B40F3267FDBB}" srcOrd="1" destOrd="0" presId="urn:microsoft.com/office/officeart/2005/8/layout/chart3"/>
    <dgm:cxn modelId="{9C9B7A18-218A-4DCF-B28C-D5E83BCCFC2C}" srcId="{7F55CB49-8DD3-4704-AFC3-F61712DC16B8}" destId="{25721504-7C12-44D4-9AD6-0426CEC97891}" srcOrd="5" destOrd="0" parTransId="{7B12B4AB-B122-4F39-83CE-D0BE7DAFB008}" sibTransId="{5427F671-975E-442C-8969-FA0ED42349E3}"/>
    <dgm:cxn modelId="{2028F018-CAF6-40EC-A1FD-FA616FD21DB2}" type="presOf" srcId="{ABCC1698-EF0D-4628-B2C5-040A11B951D8}" destId="{79C7CCAC-90AD-4CDB-94E7-6895AFB64A19}" srcOrd="1" destOrd="0" presId="urn:microsoft.com/office/officeart/2005/8/layout/chart3"/>
    <dgm:cxn modelId="{12688C26-B0E4-4371-9D8A-BC960B45D3EB}" type="presOf" srcId="{2E7DB655-0EF2-4308-81AF-F0305628C1A9}" destId="{E952C3A3-1865-4E67-9E01-ACDEBE09CC8F}" srcOrd="1" destOrd="0" presId="urn:microsoft.com/office/officeart/2005/8/layout/chart3"/>
    <dgm:cxn modelId="{46FC2D2E-A478-4274-9588-400C4A9369BF}" type="presOf" srcId="{6AB19F6E-EAA9-4262-A027-62C8C5E5B394}" destId="{95646233-4998-4347-9DDA-D1830CF21F6C}" srcOrd="1" destOrd="0" presId="urn:microsoft.com/office/officeart/2005/8/layout/chart3"/>
    <dgm:cxn modelId="{78B9E846-6BB6-43CE-8D96-FAB725D13FA7}" srcId="{7F55CB49-8DD3-4704-AFC3-F61712DC16B8}" destId="{912724D6-C1B4-453E-AB68-B60D5ECAD83F}" srcOrd="1" destOrd="0" parTransId="{4E436EE7-B815-4AC7-BBAB-F32C7B2DB49D}" sibTransId="{61BA195E-FD2E-4CE1-A6DB-36B1788449E9}"/>
    <dgm:cxn modelId="{6EB27070-FE39-4C95-8211-C49535740187}" type="presOf" srcId="{25721504-7C12-44D4-9AD6-0426CEC97891}" destId="{E16D0B39-CCBF-488A-AFED-00AD2694C1A1}" srcOrd="0" destOrd="0" presId="urn:microsoft.com/office/officeart/2005/8/layout/chart3"/>
    <dgm:cxn modelId="{00214F54-2741-46E5-971E-4509BFE12E20}" type="presOf" srcId="{965D37AC-7ABC-40CB-A872-9028B7890CE9}" destId="{F1892042-90CF-44AC-9869-7FF0932BAFDD}" srcOrd="1" destOrd="0" presId="urn:microsoft.com/office/officeart/2005/8/layout/chart3"/>
    <dgm:cxn modelId="{98E4A95A-6209-4400-B724-227F185F296F}" type="presOf" srcId="{912724D6-C1B4-453E-AB68-B60D5ECAD83F}" destId="{B0A1AA44-0EFB-47BD-A876-C28F3C1F9E72}" srcOrd="1" destOrd="0" presId="urn:microsoft.com/office/officeart/2005/8/layout/chart3"/>
    <dgm:cxn modelId="{699EB67B-B871-406B-B182-7E3099BD5A0E}" srcId="{7F55CB49-8DD3-4704-AFC3-F61712DC16B8}" destId="{6AB19F6E-EAA9-4262-A027-62C8C5E5B394}" srcOrd="6" destOrd="0" parTransId="{BA8E4920-0E0F-4CDA-91D2-88438D7BA606}" sibTransId="{8C35E3E9-B109-4037-AC9F-BC1FB6FB2F94}"/>
    <dgm:cxn modelId="{A89A7484-C07F-49C8-A3AF-2AA8137FFB13}" type="presOf" srcId="{6AB19F6E-EAA9-4262-A027-62C8C5E5B394}" destId="{14597008-69C3-446D-87E3-307F22D15A3A}" srcOrd="0" destOrd="0" presId="urn:microsoft.com/office/officeart/2005/8/layout/chart3"/>
    <dgm:cxn modelId="{116F4689-4AF0-41E3-B8F1-D7AD64FD562E}" type="presOf" srcId="{AEEEF9C1-EFDD-4267-8526-9B25E3AA5EEC}" destId="{C9876A19-7AFD-4637-96F9-23458D877F37}" srcOrd="1" destOrd="0" presId="urn:microsoft.com/office/officeart/2005/8/layout/chart3"/>
    <dgm:cxn modelId="{C36DA8A1-9D3A-4FB8-98E6-01B15CBB3766}" type="presOf" srcId="{AEEEF9C1-EFDD-4267-8526-9B25E3AA5EEC}" destId="{3EFD9BCC-2907-45DE-941F-6F6F06C2A963}" srcOrd="0" destOrd="0" presId="urn:microsoft.com/office/officeart/2005/8/layout/chart3"/>
    <dgm:cxn modelId="{EC436EA2-3F65-4284-9915-E7A13B26B1DB}" type="presOf" srcId="{965D37AC-7ABC-40CB-A872-9028B7890CE9}" destId="{A6C7D84F-C171-430E-A404-269C5DA9C7FA}" srcOrd="0" destOrd="0" presId="urn:microsoft.com/office/officeart/2005/8/layout/chart3"/>
    <dgm:cxn modelId="{127640A8-C1C4-46B8-9C13-A01E169F92B9}" type="presOf" srcId="{ABCC1698-EF0D-4628-B2C5-040A11B951D8}" destId="{6C8BB012-749A-4AAF-942B-2A33497F02CE}" srcOrd="0" destOrd="0" presId="urn:microsoft.com/office/officeart/2005/8/layout/chart3"/>
    <dgm:cxn modelId="{C00B05AB-ED91-456C-91B4-3140D4854F30}" type="presOf" srcId="{912724D6-C1B4-453E-AB68-B60D5ECAD83F}" destId="{AD68E799-96FE-4511-B0E4-2E84A7F06B48}" srcOrd="0" destOrd="0" presId="urn:microsoft.com/office/officeart/2005/8/layout/chart3"/>
    <dgm:cxn modelId="{6D8DFEC9-2C6A-4BB2-9714-026123D750AC}" srcId="{7F55CB49-8DD3-4704-AFC3-F61712DC16B8}" destId="{AEEEF9C1-EFDD-4267-8526-9B25E3AA5EEC}" srcOrd="2" destOrd="0" parTransId="{D1134078-13A5-4C3E-BDE9-E6CFC06ECB31}" sibTransId="{E1699599-296C-4617-BE61-F9057BF08F19}"/>
    <dgm:cxn modelId="{A8E363D0-EDCB-41B3-9895-4E270DD04F4E}" srcId="{7F55CB49-8DD3-4704-AFC3-F61712DC16B8}" destId="{2E7DB655-0EF2-4308-81AF-F0305628C1A9}" srcOrd="0" destOrd="0" parTransId="{AFB29721-47CF-459A-A1BA-7F5783DF10C2}" sibTransId="{150F74F8-0D8F-4A63-988C-4493DA1D6585}"/>
    <dgm:cxn modelId="{F4F763D7-055D-4D51-978F-9FB8B9B96DFD}" srcId="{7F55CB49-8DD3-4704-AFC3-F61712DC16B8}" destId="{ABCC1698-EF0D-4628-B2C5-040A11B951D8}" srcOrd="3" destOrd="0" parTransId="{8CCBE791-4DA1-4657-B63C-D06CDF9942C7}" sibTransId="{B3C67A47-3A5D-4337-83F1-61EA97886D2C}"/>
    <dgm:cxn modelId="{49A610E0-A6AB-49C4-A5A3-E919DF16C4B9}" type="presOf" srcId="{2E7DB655-0EF2-4308-81AF-F0305628C1A9}" destId="{05C6ED0C-4CA6-46A7-8EC2-1052045B8CD2}" srcOrd="0" destOrd="0" presId="urn:microsoft.com/office/officeart/2005/8/layout/chart3"/>
    <dgm:cxn modelId="{72C2EEEA-386F-4F95-AB68-268420A57F45}" srcId="{7F55CB49-8DD3-4704-AFC3-F61712DC16B8}" destId="{965D37AC-7ABC-40CB-A872-9028B7890CE9}" srcOrd="4" destOrd="0" parTransId="{0B32C558-A55B-4145-94EF-9F8082FFEF34}" sibTransId="{B106EB96-5246-4B05-9FC3-6D767B196755}"/>
    <dgm:cxn modelId="{878EDDDB-35D7-4892-B979-6A8774BB35F2}" type="presParOf" srcId="{B8F4720D-8BE1-45E2-B926-82C934975116}" destId="{05C6ED0C-4CA6-46A7-8EC2-1052045B8CD2}" srcOrd="0" destOrd="0" presId="urn:microsoft.com/office/officeart/2005/8/layout/chart3"/>
    <dgm:cxn modelId="{1F7C26A5-8BC3-4BE0-B3CF-E3540CD35CC2}" type="presParOf" srcId="{B8F4720D-8BE1-45E2-B926-82C934975116}" destId="{E952C3A3-1865-4E67-9E01-ACDEBE09CC8F}" srcOrd="1" destOrd="0" presId="urn:microsoft.com/office/officeart/2005/8/layout/chart3"/>
    <dgm:cxn modelId="{14F98F8D-1A0B-441B-A5BE-93C781602F2C}" type="presParOf" srcId="{B8F4720D-8BE1-45E2-B926-82C934975116}" destId="{AD68E799-96FE-4511-B0E4-2E84A7F06B48}" srcOrd="2" destOrd="0" presId="urn:microsoft.com/office/officeart/2005/8/layout/chart3"/>
    <dgm:cxn modelId="{6904E57A-0C54-49AA-AF6A-933B091D01F6}" type="presParOf" srcId="{B8F4720D-8BE1-45E2-B926-82C934975116}" destId="{B0A1AA44-0EFB-47BD-A876-C28F3C1F9E72}" srcOrd="3" destOrd="0" presId="urn:microsoft.com/office/officeart/2005/8/layout/chart3"/>
    <dgm:cxn modelId="{1D2D0C82-4015-455E-81D8-58C3FAB6D6A2}" type="presParOf" srcId="{B8F4720D-8BE1-45E2-B926-82C934975116}" destId="{3EFD9BCC-2907-45DE-941F-6F6F06C2A963}" srcOrd="4" destOrd="0" presId="urn:microsoft.com/office/officeart/2005/8/layout/chart3"/>
    <dgm:cxn modelId="{E8C1BB51-4EB0-4D62-BA8B-DB95BCAA554C}" type="presParOf" srcId="{B8F4720D-8BE1-45E2-B926-82C934975116}" destId="{C9876A19-7AFD-4637-96F9-23458D877F37}" srcOrd="5" destOrd="0" presId="urn:microsoft.com/office/officeart/2005/8/layout/chart3"/>
    <dgm:cxn modelId="{9CA25A54-CC58-41FE-A357-E86BF5855361}" type="presParOf" srcId="{B8F4720D-8BE1-45E2-B926-82C934975116}" destId="{6C8BB012-749A-4AAF-942B-2A33497F02CE}" srcOrd="6" destOrd="0" presId="urn:microsoft.com/office/officeart/2005/8/layout/chart3"/>
    <dgm:cxn modelId="{0E0FD610-8332-417B-9796-C3F74A0376B8}" type="presParOf" srcId="{B8F4720D-8BE1-45E2-B926-82C934975116}" destId="{79C7CCAC-90AD-4CDB-94E7-6895AFB64A19}" srcOrd="7" destOrd="0" presId="urn:microsoft.com/office/officeart/2005/8/layout/chart3"/>
    <dgm:cxn modelId="{7E478D3F-6F3E-4039-9970-33D93E43288A}" type="presParOf" srcId="{B8F4720D-8BE1-45E2-B926-82C934975116}" destId="{A6C7D84F-C171-430E-A404-269C5DA9C7FA}" srcOrd="8" destOrd="0" presId="urn:microsoft.com/office/officeart/2005/8/layout/chart3"/>
    <dgm:cxn modelId="{6F733070-7037-4091-8A45-4C6EC32E6B4F}" type="presParOf" srcId="{B8F4720D-8BE1-45E2-B926-82C934975116}" destId="{F1892042-90CF-44AC-9869-7FF0932BAFDD}" srcOrd="9" destOrd="0" presId="urn:microsoft.com/office/officeart/2005/8/layout/chart3"/>
    <dgm:cxn modelId="{FD8252EB-A8F4-4242-B53B-523F3791E85E}" type="presParOf" srcId="{B8F4720D-8BE1-45E2-B926-82C934975116}" destId="{E16D0B39-CCBF-488A-AFED-00AD2694C1A1}" srcOrd="10" destOrd="0" presId="urn:microsoft.com/office/officeart/2005/8/layout/chart3"/>
    <dgm:cxn modelId="{B6F24D74-3C49-4431-99CA-C3C3F7BA94E8}" type="presParOf" srcId="{B8F4720D-8BE1-45E2-B926-82C934975116}" destId="{B798562C-B863-4928-A258-B40F3267FDBB}" srcOrd="11" destOrd="0" presId="urn:microsoft.com/office/officeart/2005/8/layout/chart3"/>
    <dgm:cxn modelId="{E89A4D93-8B5A-4036-AF59-2B045E464718}" type="presParOf" srcId="{B8F4720D-8BE1-45E2-B926-82C934975116}" destId="{14597008-69C3-446D-87E3-307F22D15A3A}" srcOrd="12" destOrd="0" presId="urn:microsoft.com/office/officeart/2005/8/layout/chart3"/>
    <dgm:cxn modelId="{F2F99A35-9135-4C1B-8CA4-F70CC9B6B254}" type="presParOf" srcId="{B8F4720D-8BE1-45E2-B926-82C934975116}" destId="{95646233-4998-4347-9DDA-D1830CF21F6C}" srcOrd="13" destOrd="0" presId="urn:microsoft.com/office/officeart/2005/8/layout/chart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C6ED0C-4CA6-46A7-8EC2-1052045B8CD2}">
      <dsp:nvSpPr>
        <dsp:cNvPr id="0" name=""/>
        <dsp:cNvSpPr/>
      </dsp:nvSpPr>
      <dsp:spPr>
        <a:xfrm>
          <a:off x="1872013" y="572703"/>
          <a:ext cx="4701524" cy="4701524"/>
        </a:xfrm>
        <a:prstGeom prst="pie">
          <a:avLst>
            <a:gd name="adj1" fmla="val 16200000"/>
            <a:gd name="adj2" fmla="val 19285716"/>
          </a:avLst>
        </a:prstGeom>
        <a:solidFill>
          <a:schemeClr val="accent1"/>
        </a:solidFill>
        <a:ln w="127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Опросники </a:t>
          </a:r>
          <a:b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и анкеты</a:t>
          </a:r>
          <a:endParaRPr lang="ru-RU" sz="1200" kern="1200" dirty="0">
            <a:solidFill>
              <a:schemeClr val="bg1"/>
            </a:solidFill>
          </a:endParaRPr>
        </a:p>
      </dsp:txBody>
      <dsp:txXfrm>
        <a:off x="4269230" y="1020468"/>
        <a:ext cx="1287322" cy="811572"/>
      </dsp:txXfrm>
    </dsp:sp>
    <dsp:sp modelId="{AD68E799-96FE-4511-B0E4-2E84A7F06B48}">
      <dsp:nvSpPr>
        <dsp:cNvPr id="0" name=""/>
        <dsp:cNvSpPr/>
      </dsp:nvSpPr>
      <dsp:spPr>
        <a:xfrm>
          <a:off x="1873172" y="573697"/>
          <a:ext cx="4701524" cy="4701524"/>
        </a:xfrm>
        <a:prstGeom prst="pie">
          <a:avLst>
            <a:gd name="adj1" fmla="val 19285716"/>
            <a:gd name="adj2" fmla="val 771428"/>
          </a:avLst>
        </a:prstGeom>
        <a:solidFill>
          <a:schemeClr val="bg2"/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Анализ документации</a:t>
          </a:r>
        </a:p>
      </dsp:txBody>
      <dsp:txXfrm>
        <a:off x="5091478" y="2252813"/>
        <a:ext cx="1365680" cy="867543"/>
      </dsp:txXfrm>
    </dsp:sp>
    <dsp:sp modelId="{3EFD9BCC-2907-45DE-941F-6F6F06C2A963}">
      <dsp:nvSpPr>
        <dsp:cNvPr id="0" name=""/>
        <dsp:cNvSpPr/>
      </dsp:nvSpPr>
      <dsp:spPr>
        <a:xfrm>
          <a:off x="1873172" y="573697"/>
          <a:ext cx="4701524" cy="4701524"/>
        </a:xfrm>
        <a:prstGeom prst="pie">
          <a:avLst>
            <a:gd name="adj1" fmla="val 771428"/>
            <a:gd name="adj2" fmla="val 3857143"/>
          </a:avLst>
        </a:prstGeom>
        <a:solidFill>
          <a:schemeClr val="bg2"/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Метрики </a:t>
          </a:r>
          <a:br>
            <a:rPr lang="en-US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и измерения</a:t>
          </a:r>
        </a:p>
      </dsp:txBody>
      <dsp:txXfrm>
        <a:off x="4895581" y="3372224"/>
        <a:ext cx="1231351" cy="895528"/>
      </dsp:txXfrm>
    </dsp:sp>
    <dsp:sp modelId="{6C8BB012-749A-4AAF-942B-2A33497F02CE}">
      <dsp:nvSpPr>
        <dsp:cNvPr id="0" name=""/>
        <dsp:cNvSpPr/>
      </dsp:nvSpPr>
      <dsp:spPr>
        <a:xfrm>
          <a:off x="1873172" y="573697"/>
          <a:ext cx="4701524" cy="4701524"/>
        </a:xfrm>
        <a:prstGeom prst="pie">
          <a:avLst>
            <a:gd name="adj1" fmla="val 3857226"/>
            <a:gd name="adj2" fmla="val 6942858"/>
          </a:avLst>
        </a:prstGeom>
        <a:solidFill>
          <a:schemeClr val="bg2"/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Аудит процессов</a:t>
          </a:r>
        </a:p>
      </dsp:txBody>
      <dsp:txXfrm>
        <a:off x="3594266" y="4267752"/>
        <a:ext cx="1259336" cy="895528"/>
      </dsp:txXfrm>
    </dsp:sp>
    <dsp:sp modelId="{A6C7D84F-C171-430E-A404-269C5DA9C7FA}">
      <dsp:nvSpPr>
        <dsp:cNvPr id="0" name=""/>
        <dsp:cNvSpPr/>
      </dsp:nvSpPr>
      <dsp:spPr>
        <a:xfrm>
          <a:off x="1873172" y="573697"/>
          <a:ext cx="4701524" cy="4701524"/>
        </a:xfrm>
        <a:prstGeom prst="pie">
          <a:avLst>
            <a:gd name="adj1" fmla="val 6942858"/>
            <a:gd name="adj2" fmla="val 10028574"/>
          </a:avLst>
        </a:prstGeom>
        <a:solidFill>
          <a:schemeClr val="bg2"/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Самооценка</a:t>
          </a:r>
          <a:endParaRPr lang="ru-RU" sz="1200" b="0" i="0" kern="1200" dirty="0">
            <a:solidFill>
              <a:schemeClr val="bg1">
                <a:lumMod val="50000"/>
              </a:schemeClr>
            </a:solidFill>
            <a:effectLst/>
            <a:latin typeface="+mn-lt"/>
            <a:ea typeface="+mn-ea"/>
            <a:cs typeface="+mn-cs"/>
          </a:endParaRPr>
        </a:p>
      </dsp:txBody>
      <dsp:txXfrm>
        <a:off x="2320936" y="3372224"/>
        <a:ext cx="1231351" cy="895528"/>
      </dsp:txXfrm>
    </dsp:sp>
    <dsp:sp modelId="{E16D0B39-CCBF-488A-AFED-00AD2694C1A1}">
      <dsp:nvSpPr>
        <dsp:cNvPr id="0" name=""/>
        <dsp:cNvSpPr/>
      </dsp:nvSpPr>
      <dsp:spPr>
        <a:xfrm>
          <a:off x="1873172" y="573697"/>
          <a:ext cx="4701524" cy="4701524"/>
        </a:xfrm>
        <a:prstGeom prst="pie">
          <a:avLst>
            <a:gd name="adj1" fmla="val 10028574"/>
            <a:gd name="adj2" fmla="val 13114284"/>
          </a:avLst>
        </a:prstGeom>
        <a:solidFill>
          <a:schemeClr val="bg2"/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Экспертные оценки, Консультации </a:t>
          </a:r>
          <a:b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и обучение</a:t>
          </a:r>
        </a:p>
      </dsp:txBody>
      <dsp:txXfrm>
        <a:off x="1990710" y="2252813"/>
        <a:ext cx="1365680" cy="867543"/>
      </dsp:txXfrm>
    </dsp:sp>
    <dsp:sp modelId="{14597008-69C3-446D-87E3-307F22D15A3A}">
      <dsp:nvSpPr>
        <dsp:cNvPr id="0" name=""/>
        <dsp:cNvSpPr/>
      </dsp:nvSpPr>
      <dsp:spPr>
        <a:xfrm>
          <a:off x="1873172" y="573697"/>
          <a:ext cx="4701524" cy="4701524"/>
        </a:xfrm>
        <a:prstGeom prst="pie">
          <a:avLst>
            <a:gd name="adj1" fmla="val 13114284"/>
            <a:gd name="adj2" fmla="val 16200000"/>
          </a:avLst>
        </a:prstGeom>
        <a:solidFill>
          <a:schemeClr val="bg2"/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ПО</a:t>
          </a:r>
          <a:b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 управления процессами</a:t>
          </a:r>
        </a:p>
      </dsp:txBody>
      <dsp:txXfrm>
        <a:off x="2891836" y="1021462"/>
        <a:ext cx="1287322" cy="8115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C6ED0C-4CA6-46A7-8EC2-1052045B8CD2}">
      <dsp:nvSpPr>
        <dsp:cNvPr id="0" name=""/>
        <dsp:cNvSpPr/>
      </dsp:nvSpPr>
      <dsp:spPr>
        <a:xfrm>
          <a:off x="1872013" y="572703"/>
          <a:ext cx="4701524" cy="4701524"/>
        </a:xfrm>
        <a:prstGeom prst="pie">
          <a:avLst>
            <a:gd name="adj1" fmla="val 16200000"/>
            <a:gd name="adj2" fmla="val 19285716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Опросники </a:t>
          </a:r>
          <a:br>
            <a:rPr lang="en-US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и анкеты</a:t>
          </a:r>
          <a:endParaRPr lang="ru-RU" sz="1200" kern="1200" dirty="0">
            <a:solidFill>
              <a:schemeClr val="bg1"/>
            </a:solidFill>
          </a:endParaRPr>
        </a:p>
      </dsp:txBody>
      <dsp:txXfrm>
        <a:off x="4269230" y="1020468"/>
        <a:ext cx="1287322" cy="811572"/>
      </dsp:txXfrm>
    </dsp:sp>
    <dsp:sp modelId="{AD68E799-96FE-4511-B0E4-2E84A7F06B48}">
      <dsp:nvSpPr>
        <dsp:cNvPr id="0" name=""/>
        <dsp:cNvSpPr/>
      </dsp:nvSpPr>
      <dsp:spPr>
        <a:xfrm>
          <a:off x="1873172" y="573697"/>
          <a:ext cx="4701524" cy="4701524"/>
        </a:xfrm>
        <a:prstGeom prst="pie">
          <a:avLst>
            <a:gd name="adj1" fmla="val 19285716"/>
            <a:gd name="adj2" fmla="val 771428"/>
          </a:avLst>
        </a:prstGeom>
        <a:solidFill>
          <a:schemeClr val="tx2"/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Анализ документации</a:t>
          </a:r>
        </a:p>
      </dsp:txBody>
      <dsp:txXfrm>
        <a:off x="5091478" y="2252813"/>
        <a:ext cx="1365680" cy="867543"/>
      </dsp:txXfrm>
    </dsp:sp>
    <dsp:sp modelId="{3EFD9BCC-2907-45DE-941F-6F6F06C2A963}">
      <dsp:nvSpPr>
        <dsp:cNvPr id="0" name=""/>
        <dsp:cNvSpPr/>
      </dsp:nvSpPr>
      <dsp:spPr>
        <a:xfrm>
          <a:off x="1873172" y="573697"/>
          <a:ext cx="4701524" cy="4701524"/>
        </a:xfrm>
        <a:prstGeom prst="pie">
          <a:avLst>
            <a:gd name="adj1" fmla="val 771428"/>
            <a:gd name="adj2" fmla="val 3857143"/>
          </a:avLst>
        </a:prstGeom>
        <a:solidFill>
          <a:schemeClr val="bg2"/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Метрики </a:t>
          </a:r>
          <a:br>
            <a:rPr lang="en-US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и измерения</a:t>
          </a:r>
        </a:p>
      </dsp:txBody>
      <dsp:txXfrm>
        <a:off x="4895581" y="3372224"/>
        <a:ext cx="1231351" cy="895528"/>
      </dsp:txXfrm>
    </dsp:sp>
    <dsp:sp modelId="{6C8BB012-749A-4AAF-942B-2A33497F02CE}">
      <dsp:nvSpPr>
        <dsp:cNvPr id="0" name=""/>
        <dsp:cNvSpPr/>
      </dsp:nvSpPr>
      <dsp:spPr>
        <a:xfrm>
          <a:off x="1873172" y="573697"/>
          <a:ext cx="4701524" cy="4701524"/>
        </a:xfrm>
        <a:prstGeom prst="pie">
          <a:avLst>
            <a:gd name="adj1" fmla="val 3857226"/>
            <a:gd name="adj2" fmla="val 6942858"/>
          </a:avLst>
        </a:prstGeom>
        <a:solidFill>
          <a:schemeClr val="bg2"/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Аудит процессов</a:t>
          </a:r>
        </a:p>
      </dsp:txBody>
      <dsp:txXfrm>
        <a:off x="3594266" y="4267752"/>
        <a:ext cx="1259336" cy="895528"/>
      </dsp:txXfrm>
    </dsp:sp>
    <dsp:sp modelId="{A6C7D84F-C171-430E-A404-269C5DA9C7FA}">
      <dsp:nvSpPr>
        <dsp:cNvPr id="0" name=""/>
        <dsp:cNvSpPr/>
      </dsp:nvSpPr>
      <dsp:spPr>
        <a:xfrm>
          <a:off x="1873172" y="573697"/>
          <a:ext cx="4701524" cy="4701524"/>
        </a:xfrm>
        <a:prstGeom prst="pie">
          <a:avLst>
            <a:gd name="adj1" fmla="val 6942858"/>
            <a:gd name="adj2" fmla="val 10028574"/>
          </a:avLst>
        </a:prstGeom>
        <a:solidFill>
          <a:schemeClr val="bg2"/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Самооценка</a:t>
          </a:r>
          <a:endParaRPr lang="ru-RU" sz="1200" b="0" i="0" kern="1200" dirty="0">
            <a:solidFill>
              <a:schemeClr val="bg1">
                <a:lumMod val="50000"/>
              </a:schemeClr>
            </a:solidFill>
            <a:effectLst/>
            <a:latin typeface="+mn-lt"/>
            <a:ea typeface="+mn-ea"/>
            <a:cs typeface="+mn-cs"/>
          </a:endParaRPr>
        </a:p>
      </dsp:txBody>
      <dsp:txXfrm>
        <a:off x="2320936" y="3372224"/>
        <a:ext cx="1231351" cy="895528"/>
      </dsp:txXfrm>
    </dsp:sp>
    <dsp:sp modelId="{E16D0B39-CCBF-488A-AFED-00AD2694C1A1}">
      <dsp:nvSpPr>
        <dsp:cNvPr id="0" name=""/>
        <dsp:cNvSpPr/>
      </dsp:nvSpPr>
      <dsp:spPr>
        <a:xfrm>
          <a:off x="1873172" y="573697"/>
          <a:ext cx="4701524" cy="4701524"/>
        </a:xfrm>
        <a:prstGeom prst="pie">
          <a:avLst>
            <a:gd name="adj1" fmla="val 10028574"/>
            <a:gd name="adj2" fmla="val 13114284"/>
          </a:avLst>
        </a:prstGeom>
        <a:solidFill>
          <a:schemeClr val="bg2"/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Экспертные оценки, Консультации </a:t>
          </a:r>
          <a:b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и обучение</a:t>
          </a:r>
        </a:p>
      </dsp:txBody>
      <dsp:txXfrm>
        <a:off x="1990710" y="2252813"/>
        <a:ext cx="1365680" cy="867543"/>
      </dsp:txXfrm>
    </dsp:sp>
    <dsp:sp modelId="{14597008-69C3-446D-87E3-307F22D15A3A}">
      <dsp:nvSpPr>
        <dsp:cNvPr id="0" name=""/>
        <dsp:cNvSpPr/>
      </dsp:nvSpPr>
      <dsp:spPr>
        <a:xfrm>
          <a:off x="1873172" y="573697"/>
          <a:ext cx="4701524" cy="4701524"/>
        </a:xfrm>
        <a:prstGeom prst="pie">
          <a:avLst>
            <a:gd name="adj1" fmla="val 13114284"/>
            <a:gd name="adj2" fmla="val 16200000"/>
          </a:avLst>
        </a:prstGeom>
        <a:solidFill>
          <a:schemeClr val="bg2"/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ПО</a:t>
          </a:r>
          <a:b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 управления процессами</a:t>
          </a:r>
        </a:p>
      </dsp:txBody>
      <dsp:txXfrm>
        <a:off x="2891836" y="1021462"/>
        <a:ext cx="1287322" cy="8115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C6ED0C-4CA6-46A7-8EC2-1052045B8CD2}">
      <dsp:nvSpPr>
        <dsp:cNvPr id="0" name=""/>
        <dsp:cNvSpPr/>
      </dsp:nvSpPr>
      <dsp:spPr>
        <a:xfrm>
          <a:off x="1872013" y="572421"/>
          <a:ext cx="4701524" cy="4701524"/>
        </a:xfrm>
        <a:prstGeom prst="pie">
          <a:avLst>
            <a:gd name="adj1" fmla="val 16200000"/>
            <a:gd name="adj2" fmla="val 19285716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Опросники </a:t>
          </a:r>
          <a:br>
            <a:rPr lang="en-US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и анкеты</a:t>
          </a:r>
          <a:endParaRPr lang="ru-RU" sz="1200" kern="1200" dirty="0">
            <a:solidFill>
              <a:schemeClr val="bg1"/>
            </a:solidFill>
          </a:endParaRPr>
        </a:p>
      </dsp:txBody>
      <dsp:txXfrm>
        <a:off x="4269230" y="1020186"/>
        <a:ext cx="1287322" cy="811572"/>
      </dsp:txXfrm>
    </dsp:sp>
    <dsp:sp modelId="{AD68E799-96FE-4511-B0E4-2E84A7F06B48}">
      <dsp:nvSpPr>
        <dsp:cNvPr id="0" name=""/>
        <dsp:cNvSpPr/>
      </dsp:nvSpPr>
      <dsp:spPr>
        <a:xfrm>
          <a:off x="1873172" y="573697"/>
          <a:ext cx="4701524" cy="4701524"/>
        </a:xfrm>
        <a:prstGeom prst="pie">
          <a:avLst>
            <a:gd name="adj1" fmla="val 19285716"/>
            <a:gd name="adj2" fmla="val 771428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Анализ документации</a:t>
          </a:r>
        </a:p>
      </dsp:txBody>
      <dsp:txXfrm>
        <a:off x="5091478" y="2252813"/>
        <a:ext cx="1365680" cy="867543"/>
      </dsp:txXfrm>
    </dsp:sp>
    <dsp:sp modelId="{3EFD9BCC-2907-45DE-941F-6F6F06C2A963}">
      <dsp:nvSpPr>
        <dsp:cNvPr id="0" name=""/>
        <dsp:cNvSpPr/>
      </dsp:nvSpPr>
      <dsp:spPr>
        <a:xfrm>
          <a:off x="1873172" y="573697"/>
          <a:ext cx="4701524" cy="4701524"/>
        </a:xfrm>
        <a:prstGeom prst="pie">
          <a:avLst>
            <a:gd name="adj1" fmla="val 771428"/>
            <a:gd name="adj2" fmla="val 3857143"/>
          </a:avLst>
        </a:prstGeom>
        <a:solidFill>
          <a:schemeClr val="accent1"/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Метрики </a:t>
          </a:r>
          <a:br>
            <a:rPr lang="en-US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и измерения</a:t>
          </a:r>
        </a:p>
      </dsp:txBody>
      <dsp:txXfrm>
        <a:off x="4895581" y="3372224"/>
        <a:ext cx="1231351" cy="895528"/>
      </dsp:txXfrm>
    </dsp:sp>
    <dsp:sp modelId="{6C8BB012-749A-4AAF-942B-2A33497F02CE}">
      <dsp:nvSpPr>
        <dsp:cNvPr id="0" name=""/>
        <dsp:cNvSpPr/>
      </dsp:nvSpPr>
      <dsp:spPr>
        <a:xfrm>
          <a:off x="1873172" y="573697"/>
          <a:ext cx="4701524" cy="4701524"/>
        </a:xfrm>
        <a:prstGeom prst="pie">
          <a:avLst>
            <a:gd name="adj1" fmla="val 3857226"/>
            <a:gd name="adj2" fmla="val 6942858"/>
          </a:avLst>
        </a:prstGeom>
        <a:solidFill>
          <a:schemeClr val="bg2"/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Аудит процессов</a:t>
          </a:r>
        </a:p>
      </dsp:txBody>
      <dsp:txXfrm>
        <a:off x="3594266" y="4267752"/>
        <a:ext cx="1259336" cy="895528"/>
      </dsp:txXfrm>
    </dsp:sp>
    <dsp:sp modelId="{A6C7D84F-C171-430E-A404-269C5DA9C7FA}">
      <dsp:nvSpPr>
        <dsp:cNvPr id="0" name=""/>
        <dsp:cNvSpPr/>
      </dsp:nvSpPr>
      <dsp:spPr>
        <a:xfrm>
          <a:off x="1873172" y="573697"/>
          <a:ext cx="4701524" cy="4701524"/>
        </a:xfrm>
        <a:prstGeom prst="pie">
          <a:avLst>
            <a:gd name="adj1" fmla="val 6942858"/>
            <a:gd name="adj2" fmla="val 10028574"/>
          </a:avLst>
        </a:prstGeom>
        <a:solidFill>
          <a:schemeClr val="bg2"/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Самооценка</a:t>
          </a:r>
          <a:endParaRPr lang="ru-RU" sz="1200" b="0" i="0" kern="1200" dirty="0">
            <a:solidFill>
              <a:schemeClr val="bg1">
                <a:lumMod val="50000"/>
              </a:schemeClr>
            </a:solidFill>
            <a:effectLst/>
            <a:latin typeface="+mn-lt"/>
            <a:ea typeface="+mn-ea"/>
            <a:cs typeface="+mn-cs"/>
          </a:endParaRPr>
        </a:p>
      </dsp:txBody>
      <dsp:txXfrm>
        <a:off x="2320936" y="3372224"/>
        <a:ext cx="1231351" cy="895528"/>
      </dsp:txXfrm>
    </dsp:sp>
    <dsp:sp modelId="{E16D0B39-CCBF-488A-AFED-00AD2694C1A1}">
      <dsp:nvSpPr>
        <dsp:cNvPr id="0" name=""/>
        <dsp:cNvSpPr/>
      </dsp:nvSpPr>
      <dsp:spPr>
        <a:xfrm>
          <a:off x="1873172" y="573697"/>
          <a:ext cx="4701524" cy="4701524"/>
        </a:xfrm>
        <a:prstGeom prst="pie">
          <a:avLst>
            <a:gd name="adj1" fmla="val 10028574"/>
            <a:gd name="adj2" fmla="val 13114284"/>
          </a:avLst>
        </a:prstGeom>
        <a:solidFill>
          <a:schemeClr val="bg2"/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Экспертные оценки, Консультации </a:t>
          </a:r>
          <a:b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и обучение</a:t>
          </a:r>
        </a:p>
      </dsp:txBody>
      <dsp:txXfrm>
        <a:off x="1990710" y="2252813"/>
        <a:ext cx="1365680" cy="867543"/>
      </dsp:txXfrm>
    </dsp:sp>
    <dsp:sp modelId="{14597008-69C3-446D-87E3-307F22D15A3A}">
      <dsp:nvSpPr>
        <dsp:cNvPr id="0" name=""/>
        <dsp:cNvSpPr/>
      </dsp:nvSpPr>
      <dsp:spPr>
        <a:xfrm>
          <a:off x="1873172" y="573697"/>
          <a:ext cx="4701524" cy="4701524"/>
        </a:xfrm>
        <a:prstGeom prst="pie">
          <a:avLst>
            <a:gd name="adj1" fmla="val 13114284"/>
            <a:gd name="adj2" fmla="val 16200000"/>
          </a:avLst>
        </a:prstGeom>
        <a:solidFill>
          <a:schemeClr val="bg2"/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ПО </a:t>
          </a:r>
          <a:b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 управления процессами</a:t>
          </a:r>
        </a:p>
      </dsp:txBody>
      <dsp:txXfrm>
        <a:off x="2891836" y="1021462"/>
        <a:ext cx="1287322" cy="8115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C6ED0C-4CA6-46A7-8EC2-1052045B8CD2}">
      <dsp:nvSpPr>
        <dsp:cNvPr id="0" name=""/>
        <dsp:cNvSpPr/>
      </dsp:nvSpPr>
      <dsp:spPr>
        <a:xfrm>
          <a:off x="1872013" y="572421"/>
          <a:ext cx="4701524" cy="4701524"/>
        </a:xfrm>
        <a:prstGeom prst="pie">
          <a:avLst>
            <a:gd name="adj1" fmla="val 16200000"/>
            <a:gd name="adj2" fmla="val 19285716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Опросники </a:t>
          </a:r>
          <a:br>
            <a:rPr lang="en-US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и анкеты</a:t>
          </a:r>
          <a:endParaRPr lang="ru-RU" sz="1200" kern="1200" dirty="0">
            <a:solidFill>
              <a:schemeClr val="bg1"/>
            </a:solidFill>
          </a:endParaRPr>
        </a:p>
      </dsp:txBody>
      <dsp:txXfrm>
        <a:off x="4269230" y="1020186"/>
        <a:ext cx="1287322" cy="811572"/>
      </dsp:txXfrm>
    </dsp:sp>
    <dsp:sp modelId="{AD68E799-96FE-4511-B0E4-2E84A7F06B48}">
      <dsp:nvSpPr>
        <dsp:cNvPr id="0" name=""/>
        <dsp:cNvSpPr/>
      </dsp:nvSpPr>
      <dsp:spPr>
        <a:xfrm>
          <a:off x="1873172" y="573697"/>
          <a:ext cx="4701524" cy="4701524"/>
        </a:xfrm>
        <a:prstGeom prst="pie">
          <a:avLst>
            <a:gd name="adj1" fmla="val 19285716"/>
            <a:gd name="adj2" fmla="val 771428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Анализ документации</a:t>
          </a:r>
        </a:p>
      </dsp:txBody>
      <dsp:txXfrm>
        <a:off x="5091478" y="2252813"/>
        <a:ext cx="1365680" cy="867543"/>
      </dsp:txXfrm>
    </dsp:sp>
    <dsp:sp modelId="{3EFD9BCC-2907-45DE-941F-6F6F06C2A963}">
      <dsp:nvSpPr>
        <dsp:cNvPr id="0" name=""/>
        <dsp:cNvSpPr/>
      </dsp:nvSpPr>
      <dsp:spPr>
        <a:xfrm>
          <a:off x="1873172" y="573697"/>
          <a:ext cx="4701524" cy="4701524"/>
        </a:xfrm>
        <a:prstGeom prst="pie">
          <a:avLst>
            <a:gd name="adj1" fmla="val 771428"/>
            <a:gd name="adj2" fmla="val 3857143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Метрики </a:t>
          </a:r>
          <a:br>
            <a:rPr lang="en-US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и измерения</a:t>
          </a:r>
        </a:p>
      </dsp:txBody>
      <dsp:txXfrm>
        <a:off x="4895581" y="3372224"/>
        <a:ext cx="1231351" cy="895528"/>
      </dsp:txXfrm>
    </dsp:sp>
    <dsp:sp modelId="{6C8BB012-749A-4AAF-942B-2A33497F02CE}">
      <dsp:nvSpPr>
        <dsp:cNvPr id="0" name=""/>
        <dsp:cNvSpPr/>
      </dsp:nvSpPr>
      <dsp:spPr>
        <a:xfrm>
          <a:off x="1873172" y="573697"/>
          <a:ext cx="4701524" cy="4701524"/>
        </a:xfrm>
        <a:prstGeom prst="pie">
          <a:avLst>
            <a:gd name="adj1" fmla="val 3857226"/>
            <a:gd name="adj2" fmla="val 6942858"/>
          </a:avLst>
        </a:prstGeom>
        <a:solidFill>
          <a:schemeClr val="tx2"/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Аудит процессов</a:t>
          </a:r>
        </a:p>
      </dsp:txBody>
      <dsp:txXfrm>
        <a:off x="3594266" y="4267752"/>
        <a:ext cx="1259336" cy="895528"/>
      </dsp:txXfrm>
    </dsp:sp>
    <dsp:sp modelId="{A6C7D84F-C171-430E-A404-269C5DA9C7FA}">
      <dsp:nvSpPr>
        <dsp:cNvPr id="0" name=""/>
        <dsp:cNvSpPr/>
      </dsp:nvSpPr>
      <dsp:spPr>
        <a:xfrm>
          <a:off x="1873172" y="573697"/>
          <a:ext cx="4701524" cy="4701524"/>
        </a:xfrm>
        <a:prstGeom prst="pie">
          <a:avLst>
            <a:gd name="adj1" fmla="val 6942858"/>
            <a:gd name="adj2" fmla="val 10028574"/>
          </a:avLst>
        </a:prstGeom>
        <a:solidFill>
          <a:schemeClr val="bg2"/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Самооценка</a:t>
          </a:r>
          <a:endParaRPr lang="ru-RU" sz="1200" b="0" i="0" kern="1200" dirty="0">
            <a:solidFill>
              <a:schemeClr val="bg1">
                <a:lumMod val="50000"/>
              </a:schemeClr>
            </a:solidFill>
            <a:effectLst/>
            <a:latin typeface="+mn-lt"/>
            <a:ea typeface="+mn-ea"/>
            <a:cs typeface="+mn-cs"/>
          </a:endParaRPr>
        </a:p>
      </dsp:txBody>
      <dsp:txXfrm>
        <a:off x="2320936" y="3372224"/>
        <a:ext cx="1231351" cy="895528"/>
      </dsp:txXfrm>
    </dsp:sp>
    <dsp:sp modelId="{E16D0B39-CCBF-488A-AFED-00AD2694C1A1}">
      <dsp:nvSpPr>
        <dsp:cNvPr id="0" name=""/>
        <dsp:cNvSpPr/>
      </dsp:nvSpPr>
      <dsp:spPr>
        <a:xfrm>
          <a:off x="1873172" y="573697"/>
          <a:ext cx="4701524" cy="4701524"/>
        </a:xfrm>
        <a:prstGeom prst="pie">
          <a:avLst>
            <a:gd name="adj1" fmla="val 10028574"/>
            <a:gd name="adj2" fmla="val 13114284"/>
          </a:avLst>
        </a:prstGeom>
        <a:solidFill>
          <a:schemeClr val="bg2"/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Экспертные оценки, Консультации </a:t>
          </a:r>
          <a:b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и обучение</a:t>
          </a:r>
        </a:p>
      </dsp:txBody>
      <dsp:txXfrm>
        <a:off x="1990710" y="2252813"/>
        <a:ext cx="1365680" cy="867543"/>
      </dsp:txXfrm>
    </dsp:sp>
    <dsp:sp modelId="{14597008-69C3-446D-87E3-307F22D15A3A}">
      <dsp:nvSpPr>
        <dsp:cNvPr id="0" name=""/>
        <dsp:cNvSpPr/>
      </dsp:nvSpPr>
      <dsp:spPr>
        <a:xfrm>
          <a:off x="1873172" y="573697"/>
          <a:ext cx="4701524" cy="4701524"/>
        </a:xfrm>
        <a:prstGeom prst="pie">
          <a:avLst>
            <a:gd name="adj1" fmla="val 13114284"/>
            <a:gd name="adj2" fmla="val 16200000"/>
          </a:avLst>
        </a:prstGeom>
        <a:solidFill>
          <a:schemeClr val="bg2"/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ПО </a:t>
          </a:r>
          <a:b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 управления процессами</a:t>
          </a:r>
        </a:p>
      </dsp:txBody>
      <dsp:txXfrm>
        <a:off x="2891836" y="1021462"/>
        <a:ext cx="1287322" cy="8115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C6ED0C-4CA6-46A7-8EC2-1052045B8CD2}">
      <dsp:nvSpPr>
        <dsp:cNvPr id="0" name=""/>
        <dsp:cNvSpPr/>
      </dsp:nvSpPr>
      <dsp:spPr>
        <a:xfrm>
          <a:off x="1872013" y="572421"/>
          <a:ext cx="4701524" cy="4701524"/>
        </a:xfrm>
        <a:prstGeom prst="pie">
          <a:avLst>
            <a:gd name="adj1" fmla="val 16200000"/>
            <a:gd name="adj2" fmla="val 19285716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Опросники </a:t>
          </a:r>
          <a:br>
            <a:rPr lang="en-US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и анкеты</a:t>
          </a:r>
          <a:endParaRPr lang="ru-RU" sz="1200" kern="1200" dirty="0">
            <a:solidFill>
              <a:schemeClr val="bg1"/>
            </a:solidFill>
          </a:endParaRPr>
        </a:p>
      </dsp:txBody>
      <dsp:txXfrm>
        <a:off x="4269230" y="1020186"/>
        <a:ext cx="1287322" cy="811572"/>
      </dsp:txXfrm>
    </dsp:sp>
    <dsp:sp modelId="{AD68E799-96FE-4511-B0E4-2E84A7F06B48}">
      <dsp:nvSpPr>
        <dsp:cNvPr id="0" name=""/>
        <dsp:cNvSpPr/>
      </dsp:nvSpPr>
      <dsp:spPr>
        <a:xfrm>
          <a:off x="1873172" y="573697"/>
          <a:ext cx="4701524" cy="4701524"/>
        </a:xfrm>
        <a:prstGeom prst="pie">
          <a:avLst>
            <a:gd name="adj1" fmla="val 19285716"/>
            <a:gd name="adj2" fmla="val 771428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Анализ документации</a:t>
          </a:r>
        </a:p>
      </dsp:txBody>
      <dsp:txXfrm>
        <a:off x="5091478" y="2252813"/>
        <a:ext cx="1365680" cy="867543"/>
      </dsp:txXfrm>
    </dsp:sp>
    <dsp:sp modelId="{3EFD9BCC-2907-45DE-941F-6F6F06C2A963}">
      <dsp:nvSpPr>
        <dsp:cNvPr id="0" name=""/>
        <dsp:cNvSpPr/>
      </dsp:nvSpPr>
      <dsp:spPr>
        <a:xfrm>
          <a:off x="1873172" y="573697"/>
          <a:ext cx="4701524" cy="4701524"/>
        </a:xfrm>
        <a:prstGeom prst="pie">
          <a:avLst>
            <a:gd name="adj1" fmla="val 771428"/>
            <a:gd name="adj2" fmla="val 3857143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Метрики </a:t>
          </a:r>
          <a:br>
            <a:rPr lang="en-US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и измерения</a:t>
          </a:r>
        </a:p>
      </dsp:txBody>
      <dsp:txXfrm>
        <a:off x="4895581" y="3372224"/>
        <a:ext cx="1231351" cy="895528"/>
      </dsp:txXfrm>
    </dsp:sp>
    <dsp:sp modelId="{6C8BB012-749A-4AAF-942B-2A33497F02CE}">
      <dsp:nvSpPr>
        <dsp:cNvPr id="0" name=""/>
        <dsp:cNvSpPr/>
      </dsp:nvSpPr>
      <dsp:spPr>
        <a:xfrm>
          <a:off x="1873172" y="573697"/>
          <a:ext cx="4701524" cy="4701524"/>
        </a:xfrm>
        <a:prstGeom prst="pie">
          <a:avLst>
            <a:gd name="adj1" fmla="val 3857226"/>
            <a:gd name="adj2" fmla="val 6942858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Аудит процессов</a:t>
          </a:r>
        </a:p>
      </dsp:txBody>
      <dsp:txXfrm>
        <a:off x="3594266" y="4267752"/>
        <a:ext cx="1259336" cy="895528"/>
      </dsp:txXfrm>
    </dsp:sp>
    <dsp:sp modelId="{A6C7D84F-C171-430E-A404-269C5DA9C7FA}">
      <dsp:nvSpPr>
        <dsp:cNvPr id="0" name=""/>
        <dsp:cNvSpPr/>
      </dsp:nvSpPr>
      <dsp:spPr>
        <a:xfrm>
          <a:off x="1873172" y="573697"/>
          <a:ext cx="4701524" cy="4701524"/>
        </a:xfrm>
        <a:prstGeom prst="pie">
          <a:avLst>
            <a:gd name="adj1" fmla="val 6942858"/>
            <a:gd name="adj2" fmla="val 10028574"/>
          </a:avLst>
        </a:prstGeom>
        <a:solidFill>
          <a:schemeClr val="accent1"/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Самооценка</a:t>
          </a:r>
          <a:endParaRPr lang="ru-RU" sz="1200" b="0" i="0" kern="1200" dirty="0">
            <a:solidFill>
              <a:schemeClr val="bg1"/>
            </a:solidFill>
            <a:effectLst/>
            <a:latin typeface="+mn-lt"/>
            <a:ea typeface="+mn-ea"/>
            <a:cs typeface="+mn-cs"/>
          </a:endParaRPr>
        </a:p>
      </dsp:txBody>
      <dsp:txXfrm>
        <a:off x="2320936" y="3372224"/>
        <a:ext cx="1231351" cy="895528"/>
      </dsp:txXfrm>
    </dsp:sp>
    <dsp:sp modelId="{E16D0B39-CCBF-488A-AFED-00AD2694C1A1}">
      <dsp:nvSpPr>
        <dsp:cNvPr id="0" name=""/>
        <dsp:cNvSpPr/>
      </dsp:nvSpPr>
      <dsp:spPr>
        <a:xfrm>
          <a:off x="1873172" y="573697"/>
          <a:ext cx="4701524" cy="4701524"/>
        </a:xfrm>
        <a:prstGeom prst="pie">
          <a:avLst>
            <a:gd name="adj1" fmla="val 10028574"/>
            <a:gd name="adj2" fmla="val 13114284"/>
          </a:avLst>
        </a:prstGeom>
        <a:solidFill>
          <a:schemeClr val="bg2"/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Экспертные оценки, Консультации </a:t>
          </a:r>
          <a:b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и обучение</a:t>
          </a:r>
        </a:p>
      </dsp:txBody>
      <dsp:txXfrm>
        <a:off x="1990710" y="2252813"/>
        <a:ext cx="1365680" cy="867543"/>
      </dsp:txXfrm>
    </dsp:sp>
    <dsp:sp modelId="{14597008-69C3-446D-87E3-307F22D15A3A}">
      <dsp:nvSpPr>
        <dsp:cNvPr id="0" name=""/>
        <dsp:cNvSpPr/>
      </dsp:nvSpPr>
      <dsp:spPr>
        <a:xfrm>
          <a:off x="1873172" y="573697"/>
          <a:ext cx="4701524" cy="4701524"/>
        </a:xfrm>
        <a:prstGeom prst="pie">
          <a:avLst>
            <a:gd name="adj1" fmla="val 13114284"/>
            <a:gd name="adj2" fmla="val 16200000"/>
          </a:avLst>
        </a:prstGeom>
        <a:solidFill>
          <a:schemeClr val="bg2"/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ПО </a:t>
          </a:r>
          <a:b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 управления процессами</a:t>
          </a:r>
        </a:p>
      </dsp:txBody>
      <dsp:txXfrm>
        <a:off x="2891836" y="1021462"/>
        <a:ext cx="1287322" cy="81157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C6ED0C-4CA6-46A7-8EC2-1052045B8CD2}">
      <dsp:nvSpPr>
        <dsp:cNvPr id="0" name=""/>
        <dsp:cNvSpPr/>
      </dsp:nvSpPr>
      <dsp:spPr>
        <a:xfrm>
          <a:off x="1872013" y="572421"/>
          <a:ext cx="4701524" cy="4701524"/>
        </a:xfrm>
        <a:prstGeom prst="pie">
          <a:avLst>
            <a:gd name="adj1" fmla="val 16200000"/>
            <a:gd name="adj2" fmla="val 19285716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Опросники </a:t>
          </a:r>
          <a:br>
            <a:rPr lang="en-US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и анкеты</a:t>
          </a:r>
          <a:endParaRPr lang="ru-RU" sz="1200" kern="1200" dirty="0">
            <a:solidFill>
              <a:schemeClr val="bg1"/>
            </a:solidFill>
          </a:endParaRPr>
        </a:p>
      </dsp:txBody>
      <dsp:txXfrm>
        <a:off x="4269230" y="1020186"/>
        <a:ext cx="1287322" cy="811572"/>
      </dsp:txXfrm>
    </dsp:sp>
    <dsp:sp modelId="{AD68E799-96FE-4511-B0E4-2E84A7F06B48}">
      <dsp:nvSpPr>
        <dsp:cNvPr id="0" name=""/>
        <dsp:cNvSpPr/>
      </dsp:nvSpPr>
      <dsp:spPr>
        <a:xfrm>
          <a:off x="1873172" y="573697"/>
          <a:ext cx="4701524" cy="4701524"/>
        </a:xfrm>
        <a:prstGeom prst="pie">
          <a:avLst>
            <a:gd name="adj1" fmla="val 19285716"/>
            <a:gd name="adj2" fmla="val 771428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Анализ документации</a:t>
          </a:r>
        </a:p>
      </dsp:txBody>
      <dsp:txXfrm>
        <a:off x="5091478" y="2252813"/>
        <a:ext cx="1365680" cy="867543"/>
      </dsp:txXfrm>
    </dsp:sp>
    <dsp:sp modelId="{3EFD9BCC-2907-45DE-941F-6F6F06C2A963}">
      <dsp:nvSpPr>
        <dsp:cNvPr id="0" name=""/>
        <dsp:cNvSpPr/>
      </dsp:nvSpPr>
      <dsp:spPr>
        <a:xfrm>
          <a:off x="1873172" y="573697"/>
          <a:ext cx="4701524" cy="4701524"/>
        </a:xfrm>
        <a:prstGeom prst="pie">
          <a:avLst>
            <a:gd name="adj1" fmla="val 771428"/>
            <a:gd name="adj2" fmla="val 3857143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Метрики </a:t>
          </a:r>
          <a:br>
            <a:rPr lang="en-US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и измерения</a:t>
          </a:r>
        </a:p>
      </dsp:txBody>
      <dsp:txXfrm>
        <a:off x="4895581" y="3372224"/>
        <a:ext cx="1231351" cy="895528"/>
      </dsp:txXfrm>
    </dsp:sp>
    <dsp:sp modelId="{6C8BB012-749A-4AAF-942B-2A33497F02CE}">
      <dsp:nvSpPr>
        <dsp:cNvPr id="0" name=""/>
        <dsp:cNvSpPr/>
      </dsp:nvSpPr>
      <dsp:spPr>
        <a:xfrm>
          <a:off x="1873172" y="573697"/>
          <a:ext cx="4701524" cy="4701524"/>
        </a:xfrm>
        <a:prstGeom prst="pie">
          <a:avLst>
            <a:gd name="adj1" fmla="val 3857226"/>
            <a:gd name="adj2" fmla="val 6942858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Аудит процессов</a:t>
          </a:r>
        </a:p>
      </dsp:txBody>
      <dsp:txXfrm>
        <a:off x="3594266" y="4267752"/>
        <a:ext cx="1259336" cy="895528"/>
      </dsp:txXfrm>
    </dsp:sp>
    <dsp:sp modelId="{A6C7D84F-C171-430E-A404-269C5DA9C7FA}">
      <dsp:nvSpPr>
        <dsp:cNvPr id="0" name=""/>
        <dsp:cNvSpPr/>
      </dsp:nvSpPr>
      <dsp:spPr>
        <a:xfrm>
          <a:off x="1873172" y="573697"/>
          <a:ext cx="4701524" cy="4701524"/>
        </a:xfrm>
        <a:prstGeom prst="pie">
          <a:avLst>
            <a:gd name="adj1" fmla="val 6942858"/>
            <a:gd name="adj2" fmla="val 10028574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Самооценка</a:t>
          </a:r>
          <a:endParaRPr lang="ru-RU" sz="1200" b="0" i="0" kern="1200" dirty="0">
            <a:solidFill>
              <a:schemeClr val="bg1"/>
            </a:solidFill>
            <a:effectLst/>
            <a:latin typeface="+mn-lt"/>
            <a:ea typeface="+mn-ea"/>
            <a:cs typeface="+mn-cs"/>
          </a:endParaRPr>
        </a:p>
      </dsp:txBody>
      <dsp:txXfrm>
        <a:off x="2320936" y="3372224"/>
        <a:ext cx="1231351" cy="895528"/>
      </dsp:txXfrm>
    </dsp:sp>
    <dsp:sp modelId="{E16D0B39-CCBF-488A-AFED-00AD2694C1A1}">
      <dsp:nvSpPr>
        <dsp:cNvPr id="0" name=""/>
        <dsp:cNvSpPr/>
      </dsp:nvSpPr>
      <dsp:spPr>
        <a:xfrm>
          <a:off x="1873172" y="573697"/>
          <a:ext cx="4701524" cy="4701524"/>
        </a:xfrm>
        <a:prstGeom prst="pie">
          <a:avLst>
            <a:gd name="adj1" fmla="val 10028574"/>
            <a:gd name="adj2" fmla="val 13114284"/>
          </a:avLst>
        </a:prstGeom>
        <a:solidFill>
          <a:schemeClr val="tx2"/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Экспертные оценки, Консультации </a:t>
          </a:r>
          <a:b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и обучение</a:t>
          </a:r>
        </a:p>
      </dsp:txBody>
      <dsp:txXfrm>
        <a:off x="1990710" y="2252813"/>
        <a:ext cx="1365680" cy="867543"/>
      </dsp:txXfrm>
    </dsp:sp>
    <dsp:sp modelId="{14597008-69C3-446D-87E3-307F22D15A3A}">
      <dsp:nvSpPr>
        <dsp:cNvPr id="0" name=""/>
        <dsp:cNvSpPr/>
      </dsp:nvSpPr>
      <dsp:spPr>
        <a:xfrm>
          <a:off x="1873172" y="573697"/>
          <a:ext cx="4701524" cy="4701524"/>
        </a:xfrm>
        <a:prstGeom prst="pie">
          <a:avLst>
            <a:gd name="adj1" fmla="val 13114284"/>
            <a:gd name="adj2" fmla="val 16200000"/>
          </a:avLst>
        </a:prstGeom>
        <a:solidFill>
          <a:schemeClr val="bg2"/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ПО </a:t>
          </a:r>
          <a:b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 управления процессами</a:t>
          </a:r>
        </a:p>
      </dsp:txBody>
      <dsp:txXfrm>
        <a:off x="2891836" y="1021462"/>
        <a:ext cx="1287322" cy="81157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C6ED0C-4CA6-46A7-8EC2-1052045B8CD2}">
      <dsp:nvSpPr>
        <dsp:cNvPr id="0" name=""/>
        <dsp:cNvSpPr/>
      </dsp:nvSpPr>
      <dsp:spPr>
        <a:xfrm>
          <a:off x="1872013" y="572421"/>
          <a:ext cx="4701524" cy="4701524"/>
        </a:xfrm>
        <a:prstGeom prst="pie">
          <a:avLst>
            <a:gd name="adj1" fmla="val 16200000"/>
            <a:gd name="adj2" fmla="val 19285716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Опросники </a:t>
          </a:r>
          <a:br>
            <a:rPr lang="en-US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и анкеты</a:t>
          </a:r>
          <a:endParaRPr lang="ru-RU" sz="1200" kern="1200" dirty="0">
            <a:solidFill>
              <a:schemeClr val="bg1"/>
            </a:solidFill>
          </a:endParaRPr>
        </a:p>
      </dsp:txBody>
      <dsp:txXfrm>
        <a:off x="4269230" y="1020186"/>
        <a:ext cx="1287322" cy="811572"/>
      </dsp:txXfrm>
    </dsp:sp>
    <dsp:sp modelId="{AD68E799-96FE-4511-B0E4-2E84A7F06B48}">
      <dsp:nvSpPr>
        <dsp:cNvPr id="0" name=""/>
        <dsp:cNvSpPr/>
      </dsp:nvSpPr>
      <dsp:spPr>
        <a:xfrm>
          <a:off x="1873172" y="573697"/>
          <a:ext cx="4701524" cy="4701524"/>
        </a:xfrm>
        <a:prstGeom prst="pie">
          <a:avLst>
            <a:gd name="adj1" fmla="val 19285716"/>
            <a:gd name="adj2" fmla="val 771428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Анализ документации</a:t>
          </a:r>
        </a:p>
      </dsp:txBody>
      <dsp:txXfrm>
        <a:off x="5091478" y="2252813"/>
        <a:ext cx="1365680" cy="867543"/>
      </dsp:txXfrm>
    </dsp:sp>
    <dsp:sp modelId="{3EFD9BCC-2907-45DE-941F-6F6F06C2A963}">
      <dsp:nvSpPr>
        <dsp:cNvPr id="0" name=""/>
        <dsp:cNvSpPr/>
      </dsp:nvSpPr>
      <dsp:spPr>
        <a:xfrm>
          <a:off x="1873172" y="573697"/>
          <a:ext cx="4701524" cy="4701524"/>
        </a:xfrm>
        <a:prstGeom prst="pie">
          <a:avLst>
            <a:gd name="adj1" fmla="val 771428"/>
            <a:gd name="adj2" fmla="val 3857143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Метрики </a:t>
          </a:r>
          <a:br>
            <a:rPr lang="en-US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и измерения</a:t>
          </a:r>
        </a:p>
      </dsp:txBody>
      <dsp:txXfrm>
        <a:off x="4895581" y="3372224"/>
        <a:ext cx="1231351" cy="895528"/>
      </dsp:txXfrm>
    </dsp:sp>
    <dsp:sp modelId="{6C8BB012-749A-4AAF-942B-2A33497F02CE}">
      <dsp:nvSpPr>
        <dsp:cNvPr id="0" name=""/>
        <dsp:cNvSpPr/>
      </dsp:nvSpPr>
      <dsp:spPr>
        <a:xfrm>
          <a:off x="1873172" y="573697"/>
          <a:ext cx="4701524" cy="4701524"/>
        </a:xfrm>
        <a:prstGeom prst="pie">
          <a:avLst>
            <a:gd name="adj1" fmla="val 3857226"/>
            <a:gd name="adj2" fmla="val 6942858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Аудит процессов</a:t>
          </a:r>
        </a:p>
      </dsp:txBody>
      <dsp:txXfrm>
        <a:off x="3594266" y="4267752"/>
        <a:ext cx="1259336" cy="895528"/>
      </dsp:txXfrm>
    </dsp:sp>
    <dsp:sp modelId="{A6C7D84F-C171-430E-A404-269C5DA9C7FA}">
      <dsp:nvSpPr>
        <dsp:cNvPr id="0" name=""/>
        <dsp:cNvSpPr/>
      </dsp:nvSpPr>
      <dsp:spPr>
        <a:xfrm>
          <a:off x="1873172" y="573697"/>
          <a:ext cx="4701524" cy="4701524"/>
        </a:xfrm>
        <a:prstGeom prst="pie">
          <a:avLst>
            <a:gd name="adj1" fmla="val 6942858"/>
            <a:gd name="adj2" fmla="val 10028574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Самооценка</a:t>
          </a:r>
          <a:endParaRPr lang="ru-RU" sz="1200" b="0" i="0" kern="1200" dirty="0">
            <a:solidFill>
              <a:schemeClr val="bg1"/>
            </a:solidFill>
            <a:effectLst/>
            <a:latin typeface="+mn-lt"/>
            <a:ea typeface="+mn-ea"/>
            <a:cs typeface="+mn-cs"/>
          </a:endParaRPr>
        </a:p>
      </dsp:txBody>
      <dsp:txXfrm>
        <a:off x="2320936" y="3372224"/>
        <a:ext cx="1231351" cy="895528"/>
      </dsp:txXfrm>
    </dsp:sp>
    <dsp:sp modelId="{E16D0B39-CCBF-488A-AFED-00AD2694C1A1}">
      <dsp:nvSpPr>
        <dsp:cNvPr id="0" name=""/>
        <dsp:cNvSpPr/>
      </dsp:nvSpPr>
      <dsp:spPr>
        <a:xfrm>
          <a:off x="1873172" y="573697"/>
          <a:ext cx="4701524" cy="4701524"/>
        </a:xfrm>
        <a:prstGeom prst="pie">
          <a:avLst>
            <a:gd name="adj1" fmla="val 10028574"/>
            <a:gd name="adj2" fmla="val 13114284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Экспертные оценки, Консультации </a:t>
          </a:r>
          <a:b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и обучение</a:t>
          </a:r>
        </a:p>
      </dsp:txBody>
      <dsp:txXfrm>
        <a:off x="1990710" y="2252813"/>
        <a:ext cx="1365680" cy="867543"/>
      </dsp:txXfrm>
    </dsp:sp>
    <dsp:sp modelId="{14597008-69C3-446D-87E3-307F22D15A3A}">
      <dsp:nvSpPr>
        <dsp:cNvPr id="0" name=""/>
        <dsp:cNvSpPr/>
      </dsp:nvSpPr>
      <dsp:spPr>
        <a:xfrm>
          <a:off x="1873172" y="573697"/>
          <a:ext cx="4701524" cy="4701524"/>
        </a:xfrm>
        <a:prstGeom prst="pie">
          <a:avLst>
            <a:gd name="adj1" fmla="val 13114284"/>
            <a:gd name="adj2" fmla="val 16200000"/>
          </a:avLst>
        </a:prstGeom>
        <a:solidFill>
          <a:schemeClr val="tx2"/>
        </a:solidFill>
        <a:ln w="25400" cap="flat" cmpd="sng" algn="ctr">
          <a:solidFill>
            <a:srgbClr val="03012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ПО </a:t>
          </a:r>
          <a:b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</a:br>
          <a:r>
            <a:rPr lang="ru-RU" sz="1200" b="1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 управления процессами</a:t>
          </a:r>
        </a:p>
      </dsp:txBody>
      <dsp:txXfrm>
        <a:off x="2891836" y="1021462"/>
        <a:ext cx="1287322" cy="8115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9048F-0FD5-47EC-993F-1A1A3E94593C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B62164-877D-4931-9621-5DB329A06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219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612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3.Простота и быстрота внедрения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TMM может быть более простым и быстрым внедрением по сравнению с CMMI и TQM, которые могут потребовать более глубоких изменений и адаптаций в организации. Если у вас ограничены ресурсы или вы хотите быстро начать улучшать процессы тестирования, TMM может быть более легким для его применения.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215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Шварц убедился в правильности своего выбора и стал изучать основные характеристики </a:t>
            </a:r>
            <a:r>
              <a:rPr lang="en-US" dirty="0"/>
              <a:t>TMM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667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в старой доброй игре Герои Меча и Магии, так и в мире разработки ПО, нашему герою нужна хорошая стратегия, чтобы покорить все уровни сложности.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Maturity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это как карта всех заклинаний для тестировщика, позволяющая поднять свой уровень и перейти к более сложным задачам! Уровни Зрелости можно сравнить с испытаниями, с которыми справиться не так просто.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787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Начальном уровне, наш герой делает первые шаги в мире тестирования. Ему встречается замок с хаотичными процессами.</a:t>
            </a:r>
          </a:p>
          <a:p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Уровень 1: Начальный (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Initial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1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Характеристики:</a:t>
            </a:r>
          </a:p>
          <a:p>
            <a:pPr lvl="1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Нет определенности для старта и завершения тестирования</a:t>
            </a:r>
          </a:p>
          <a:p>
            <a:pPr lvl="2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Процессы тестирования не организованы и не структурированы.</a:t>
            </a:r>
          </a:p>
          <a:p>
            <a:pPr lvl="2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Тестирование выполняется спонтанно и нерегулярно.</a:t>
            </a:r>
          </a:p>
          <a:p>
            <a:pPr lvl="2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Отсутствие определенных стандартов и методологий тестирования.</a:t>
            </a:r>
          </a:p>
          <a:p>
            <a:pPr lvl="1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Проблемы:</a:t>
            </a:r>
          </a:p>
          <a:p>
            <a:pPr lvl="2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Высокая вероятность упущения дефектов.</a:t>
            </a:r>
          </a:p>
          <a:p>
            <a:pPr lvl="2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Низкая предсказуемость 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неконсистентность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результатов тестирования.</a:t>
            </a:r>
          </a:p>
          <a:p>
            <a:pPr lvl="2"/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Примеры: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Тестирование выполняется без плана или методологии.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Нет установленных процедур для обнаружения, документирования и отслеживания дефектов.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Тестирование проводится случайно и на усмотрение исполнителей.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Шварц осваивает базовые приемы, обучается распознавать первобытные дефекты и предвидеть баги.</a:t>
            </a:r>
          </a:p>
          <a:p>
            <a:pPr marL="228600" indent="-228600">
              <a:buFont typeface="+mj-lt"/>
              <a:buAutoNum type="arabicPeriod"/>
            </a:pP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9686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Далее Шварц встречает на своем пути Замок с названием Темницы. Эти крепкие стены казались неприступными, но Шварц знал, что внутри скрыты ответы. 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Уровень 2: Повторяемый (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Repeatable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1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Характеристики:</a:t>
            </a:r>
          </a:p>
          <a:p>
            <a:pPr lvl="2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Определенные процессы тестирования начинают разрабатываться.</a:t>
            </a:r>
          </a:p>
          <a:p>
            <a:pPr lvl="2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Определены базовые стандарты и процедуры для тестирования.</a:t>
            </a:r>
          </a:p>
          <a:p>
            <a:pPr lvl="2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Тестирование начинает выполняться более систематически и регулярно.</a:t>
            </a:r>
          </a:p>
          <a:p>
            <a:pPr lvl="1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Преимущества:</a:t>
            </a:r>
          </a:p>
          <a:p>
            <a:pPr lvl="2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Улучшенная предсказуемость результатов тестирования.</a:t>
            </a:r>
          </a:p>
          <a:p>
            <a:pPr lvl="2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Более эффективное управление рисками в тестировании.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Примеры: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Есть документированный план тестирования для каждого проекта.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Тест-кейсы и процедуры тестирования разрабатываются и используются на основе установленных стандартов.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Тестирование выполняется систематически для каждого релиза.</a:t>
            </a:r>
          </a:p>
          <a:p>
            <a:pPr marL="228600" indent="-228600">
              <a:buFont typeface="+mj-lt"/>
              <a:buAutoNum type="arabicPeriod"/>
            </a:pP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Здесь он освоил искусство повторяемости, словно замысловатые заклинания, требующие точности.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Шварц начал постигать, что качество тестирования – ключ к успешной битве.</a:t>
            </a:r>
          </a:p>
          <a:p>
            <a:pPr marL="228600" indent="-228600">
              <a:buFont typeface="+mj-lt"/>
              <a:buAutoNum type="arabicPeriod"/>
            </a:pP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907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Третьей остановкой на пути героя стал Замок Оплот. Его башни возвышались, как стражи надежности, а стены крепки, словно древние арканы. Здесь начинался новый этап.</a:t>
            </a:r>
          </a:p>
          <a:p>
            <a:endParaRPr lang="ru-RU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3.Определенный (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Defined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1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Характеристики:</a:t>
            </a:r>
          </a:p>
          <a:p>
            <a:pPr lvl="2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Определены детальные процессы тестирования с учетом требований организации.</a:t>
            </a:r>
          </a:p>
          <a:p>
            <a:pPr lvl="2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Используются стандартизированные методологии и инструменты для тестирования.</a:t>
            </a:r>
          </a:p>
          <a:p>
            <a:pPr lvl="2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Процессы тестирования документированы и широко известны в организации.</a:t>
            </a:r>
          </a:p>
          <a:p>
            <a:pPr lvl="1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Преимущества:</a:t>
            </a:r>
          </a:p>
          <a:p>
            <a:pPr lvl="2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Высокая эффективность тестирования и управление качеством.</a:t>
            </a:r>
          </a:p>
          <a:p>
            <a:pPr lvl="2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Снижение рисков в процессе разработки.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Примеры: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Вся процедура тестирования документирована, включая процессы выбора тест-кейсов, выполнения тестирования и отчетности.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Используются стандартизированные методологии, такие как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Agile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Scrum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или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Waterfall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адаптированные к требованиям тестирования.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Есть назначенные роли и ответственные лица для управления и выполнения тестирования.</a:t>
            </a:r>
          </a:p>
          <a:p>
            <a:pPr marL="228600" indent="-228600">
              <a:buFont typeface="+mj-lt"/>
              <a:buAutoNum type="arabicPeriod"/>
            </a:pP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этом оплоте, Шварц понял, что важно уметь тщательно проверять сложные системы, как великий стратег.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Здесь он научился разгадывать даже самые изощренные тайны кода.</a:t>
            </a:r>
          </a:p>
          <a:p>
            <a:pPr marL="228600" indent="-228600">
              <a:buFont typeface="+mj-lt"/>
              <a:buAutoNum type="arabicPeriod"/>
            </a:pP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6043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Далее героя ждала Башня, словно амфитеатр великих испытаний. Здесь каждый блок кода был как камень в зловещей башне.</a:t>
            </a:r>
          </a:p>
          <a:p>
            <a:endParaRPr lang="ru-RU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уровне 4: Управляемый (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Managed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1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Характеристики:</a:t>
            </a:r>
          </a:p>
          <a:p>
            <a:pPr lvl="2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Процессы тестирования подвергаются мониторингу и управлению.</a:t>
            </a:r>
          </a:p>
          <a:p>
            <a:pPr lvl="2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Уровень качества в тестировании измеряется и анализируется систематически.</a:t>
            </a:r>
          </a:p>
          <a:p>
            <a:pPr lvl="2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Принимаются меры для улучшения и оптимизации процессов тестирования.</a:t>
            </a:r>
          </a:p>
          <a:p>
            <a:pPr lvl="1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Преимущества:</a:t>
            </a:r>
          </a:p>
          <a:p>
            <a:pPr lvl="2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Более эффективное управление проектами и ресурсами в тестировании.</a:t>
            </a:r>
          </a:p>
          <a:p>
            <a:pPr lvl="2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Постоянное совершенствование процессов.</a:t>
            </a:r>
          </a:p>
          <a:p>
            <a:endParaRPr lang="ru-RU" dirty="0"/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Примеры: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Есть система мониторинга качества тестирования с использованием метрик, таких как покрытие тестами и эффективность обнаружения дефектов.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Производится анализ и управление рисками, связанными с тестированием, и внесение корректировок в план тестирования.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Управленческая поддержка и понимание важности тестирования выражается через выделение ресурсов и бюджета.</a:t>
            </a:r>
          </a:p>
          <a:p>
            <a:pPr marL="228600" indent="-228600">
              <a:buFont typeface="+mj-lt"/>
              <a:buAutoNum type="arabicPeriod"/>
            </a:pP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этом этапе, Шварц освоил искусство оптимизации, словно волшебный свиток, призванный сделать битву эффективнее.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 понял, что улучшение процессов – ключ к победам.</a:t>
            </a:r>
          </a:p>
          <a:p>
            <a:pPr marL="228600" indent="-228600">
              <a:buFont typeface="+mj-lt"/>
              <a:buAutoNum type="arabicPeriod"/>
            </a:pP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206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Наконец, перед ним предстала Замковая крепость. Великий финал, где все элементы его искусства слились в единое целое.</a:t>
            </a:r>
          </a:p>
          <a:p>
            <a:endParaRPr lang="ru-RU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5.Оптимизированный (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Optimizing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1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Характеристики:</a:t>
            </a:r>
          </a:p>
          <a:p>
            <a:pPr lvl="2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Процессы тестирования постоянно оптимизируются и совершенствуются.</a:t>
            </a:r>
          </a:p>
          <a:p>
            <a:pPr lvl="2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Используются инновационные методы и технологии в тестировании.</a:t>
            </a:r>
          </a:p>
          <a:p>
            <a:pPr lvl="2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Культура непрерывного улучшения прочно укоренилась в организации.</a:t>
            </a:r>
          </a:p>
          <a:p>
            <a:pPr lvl="1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Преимущества:</a:t>
            </a:r>
          </a:p>
          <a:p>
            <a:pPr lvl="2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Максимальная эффективность и качество в тестировании.</a:t>
            </a:r>
          </a:p>
          <a:p>
            <a:pPr lvl="2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Способность быстро реагировать на изменения и вызовы в сфере тестирования.</a:t>
            </a:r>
          </a:p>
          <a:p>
            <a:pPr lvl="2"/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Примеры: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Применяются инновационные методы и инструменты для автоматизации тестирования и улучшения производительности.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Внедряются непрерывные улучшения на основе обратной связи и опыта предыдущих проектов.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Культура непрерывного улучшения укоренилась в организации, и сотрудники поощряются к предложениям и инициативам по улучшению тестирования.</a:t>
            </a:r>
          </a:p>
          <a:p>
            <a:pPr marL="0" indent="0">
              <a:buFont typeface="+mj-lt"/>
              <a:buNone/>
            </a:pP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этом последнем этапе, наш герой тестировщик стал истинным мастером тестирования. </a:t>
            </a:r>
          </a:p>
          <a:p>
            <a:pPr marL="0" indent="0">
              <a:buFont typeface="+mj-lt"/>
              <a:buNone/>
            </a:pP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Определение уровня зрелости процесса тестирования помогает организации оценить, насколько их текущие процессы соответствуют стандартам и какие усилия требуются для улучшения качества и эффективности тестирования.</a:t>
            </a:r>
          </a:p>
          <a:p>
            <a:pPr lvl="2"/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Целью TMM является помощь организациям двигаться от начальных, неструктурированных процессов тестирования к более зрелым, эффективным и оптимизированным методам управления качеством продукта.</a:t>
            </a:r>
          </a:p>
          <a:p>
            <a:pPr marL="228600" indent="-228600">
              <a:buFont typeface="+mj-lt"/>
              <a:buAutoNum type="arabicPeriod"/>
            </a:pP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8907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Давайте посмотрим еще раз на все уровни вместе и запомним их.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1.Начальный – процесс непредсказуемый, не контролируемый.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2.Управляемый – процессы определены, появляются в ответ на определенные события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3.Определяемый – процессы исполняются заблаговременно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4.Измеряемый – процессы измеряются и контролируются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5.Оптимизируемый – Фокс на совершенствование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6970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Пройдя через уровни зрелости, Шварц обрел мастерство, но понял, что мастерство не есть весь путь.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Теперь, когда мы открываем двери Принципов, начнем новую главу нашей истории и разберем их.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00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68746570-217E-469C-8442-DF6E0400F79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AAD47AD-867D-4402-83A1-CC2FFAF8CF4E}" type="slidenum">
              <a:rPr lang="ru-RU" altLang="ru-RU" sz="1400"/>
              <a:pPr>
                <a:spcBef>
                  <a:spcPct val="0"/>
                </a:spcBef>
              </a:pPr>
              <a:t>2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DD970880-C397-4B1F-88C8-58968FF0D1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E6F0C1AA-DFA9-46A1-BBF6-AAA0D713A1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dirty="0"/>
              <a:t>Давайте познакомимся</a:t>
            </a:r>
            <a:br>
              <a:rPr lang="ru-RU" dirty="0"/>
            </a:br>
            <a:r>
              <a:rPr lang="ru-RU" dirty="0"/>
              <a:t>работаю </a:t>
            </a:r>
            <a:r>
              <a:rPr lang="en-US" dirty="0"/>
              <a:t>QA </a:t>
            </a:r>
            <a:r>
              <a:rPr lang="ru-RU" dirty="0" err="1">
                <a:latin typeface="VTB Group UI Medium" panose="020B0603050504020204" pitchFamily="34" charset="-52"/>
              </a:rPr>
              <a:t>Lead</a:t>
            </a:r>
            <a:r>
              <a:rPr lang="en-US" dirty="0">
                <a:latin typeface="VTB Group UI Medium" panose="020B0603050504020204" pitchFamily="34" charset="-52"/>
              </a:rPr>
              <a:t>’</a:t>
            </a:r>
            <a:r>
              <a:rPr lang="ru-RU" dirty="0">
                <a:latin typeface="VTB Group UI Medium" panose="020B0603050504020204" pitchFamily="34" charset="-52"/>
              </a:rPr>
              <a:t>ом в компании </a:t>
            </a:r>
            <a:r>
              <a:rPr lang="ru-RU" dirty="0" err="1">
                <a:latin typeface="VTB Group UI Medium" panose="020B0603050504020204" pitchFamily="34" charset="-52"/>
              </a:rPr>
              <a:t>Иннотехе</a:t>
            </a:r>
            <a:r>
              <a:rPr lang="ru-RU" dirty="0">
                <a:latin typeface="VTB Group UI Medium" panose="020B0603050504020204" pitchFamily="34" charset="-52"/>
              </a:rPr>
              <a:t>.</a:t>
            </a:r>
            <a:br>
              <a:rPr lang="ru-RU" dirty="0">
                <a:latin typeface="VTB Group UI Medium" panose="020B0603050504020204" pitchFamily="34" charset="-52"/>
              </a:rPr>
            </a:br>
            <a:r>
              <a:rPr lang="ru-RU" dirty="0">
                <a:latin typeface="VTB Group UI Medium" panose="020B0603050504020204" pitchFamily="34" charset="-52"/>
              </a:rPr>
              <a:t>Ранее работал в таких компаниях как Ланит, Сбербанк.</a:t>
            </a:r>
            <a:br>
              <a:rPr lang="ru-RU" dirty="0">
                <a:latin typeface="VTB Group UI Medium" panose="020B0603050504020204" pitchFamily="34" charset="-52"/>
              </a:rPr>
            </a:br>
            <a:r>
              <a:rPr lang="ru-RU" dirty="0">
                <a:latin typeface="VTB Group UI Medium" panose="020B0603050504020204" pitchFamily="34" charset="-52"/>
              </a:rPr>
              <a:t>Также активно сотрудничаю с </a:t>
            </a:r>
            <a:r>
              <a:rPr lang="en-US" dirty="0" err="1">
                <a:latin typeface="VTB Group UI Medium" panose="020B0603050504020204" pitchFamily="34" charset="-52"/>
              </a:rPr>
              <a:t>TestIT</a:t>
            </a:r>
            <a:r>
              <a:rPr lang="ru-RU" dirty="0">
                <a:latin typeface="VTB Group UI Medium" panose="020B0603050504020204" pitchFamily="34" charset="-52"/>
              </a:rPr>
              <a:t> , являюсь автором серии статей на тему </a:t>
            </a:r>
            <a:r>
              <a:rPr lang="ru-RU" dirty="0" err="1">
                <a:latin typeface="VTB Group UI Medium" panose="020B0603050504020204" pitchFamily="34" charset="-52"/>
              </a:rPr>
              <a:t>автотестирования</a:t>
            </a:r>
            <a:r>
              <a:rPr lang="ru-RU" dirty="0"/>
              <a:t>. </a:t>
            </a:r>
            <a:endParaRPr lang="ru-RU" altLang="ru-RU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Оценка и улучшение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TMM предоставляет оценочные критерии для каждого уровня зрелости.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Организации могут использовать эти критерии, чтобы определить, на каком уровне зрелости они находятся в настоящее время, и определить, какие улучшения требуются для перехода на более высокий уровень.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2026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Процессно-ориентированный подход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TMM сосредотачивается на процессах тестирования и их улучшении.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 помогает организации определить, как процессы влияют на качество и эффективность тестирования, и как их можно оптимизировать.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2512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Контроль и управление качеством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TMM способствует контролю и управлению качеством внутри процессов тестирования.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 помогает предсказать и управлять рисками, связанными с тестированием, и снижать вероятность возникновения дефектов.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8191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Коммуникация и обучение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TMM подчеркивает важность коммуникации и обучения в организации.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 способствует совместному обучению и обмену знаний внутри команды по тестированию.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4301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Непрерывное улучшение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Принципы TMM ориентированы на непрерывном улучшение процессов тестирования.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Организации, использующие TMM, стремятся постоянно повышать качество и эффективность своих процессов.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Непрерывное улучшение (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Continuous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Improvement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в рамках Test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Maturity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Model (TMM) - это один из ключевых принципов и практик, направленных на постоянное совершенствование процессов тестирования в организации. Этот принцип подразумевает, что организация всегда стремится к улучшению своих методов и практик тестирования, независимо от текущего уровня зрелости.</a:t>
            </a:r>
          </a:p>
          <a:p>
            <a:pPr lvl="1"/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Основные аспекты непрерывного улучшения в TMM включают:</a:t>
            </a:r>
          </a:p>
          <a:p>
            <a:pPr lvl="1"/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Постоянное изучение и анализ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Организация постоянно изучает свои процессы тестирования, анализирует результаты и определяет области, требующие улучшения. Это включает в себя мониторинг производительности, сбор метрик и обратной связи от участников процессов.</a:t>
            </a:r>
          </a:p>
          <a:p>
            <a:pPr lvl="1"/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Управление изменениями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Континуальное улучшение включает в себя способность организации адаптироваться к изменениям в окружающей среде, технологии и бизнес-требованиях. Организация готова вносить изменения в свои процессы, чтобы оставаться актуальной и эффективной.</a:t>
            </a:r>
          </a:p>
          <a:p>
            <a:pPr lvl="1"/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Циклические улучшения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Процесс улучшения не является одноразовым событием, а происходит циклически. Организация регулярно оценивает свои процессы, учитывает опыт предыдущих улучшений и внедряет новые изменения.</a:t>
            </a:r>
          </a:p>
          <a:p>
            <a:pPr lvl="1"/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Привлечение сотрудников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Сотрудники организации активно участвуют в процессе улучшения. Они могут предлагать инициативы, делиться своим опытом и внимательно относиться к рекомендациям по улучшению.</a:t>
            </a:r>
          </a:p>
          <a:p>
            <a:pPr lvl="1"/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Использование лучших практик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Организация стремится к применению лучших практик в области тестирования, основанных на опыте и знаниях индустрии. Она изучает успешные случаи и адаптирует их к своим нуждам.</a:t>
            </a:r>
          </a:p>
          <a:p>
            <a:pPr lvl="1"/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Обучение и развитие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Континуальное улучшение также включает в себя обучение и развитие сотрудников, чтобы они могли эффективно применять новые методы и инструменты тестирования.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8841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Модульность и адаптация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TMM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модульна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может быть адаптирована к конкретным потребностям и характеристикам организации.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позволяет организациям выбирать и внедрять те элементы TMM, которые наиболее подходят их ситуации.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TMM представляет собой полезный инструмент для оценки и улучшения зрелости процессов тестирования и может помочь организациям достичь более надежного и эффективного тестирования продукта.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7679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 Шварц преодолел все испытания и овладел принципами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Maturity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его путь привел к Инструментам и методам для проведения оценки, как новой главе его великого путешествия.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Эти инструменты является проводками в мире тестирования, которые помогают нашему герою видеть скрытые дефекты и сразу же разгадывать странные аномалии в работе программы. 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6911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проведения оценки уровня зрелости процессов тестирования с использованием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Maturity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(TMM) существует несколько практических инструментов и методов. Вот некоторые из них с примерами: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Опросники и анкеты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1"/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Пример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Создание опросника с вопросами о методологиях тестирования, наличии документации, обучении сотрудников и т. д. Сотрудники, участвующие в тестировании, могут заполнить этот опросник.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8861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Анализ документации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1"/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Пример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Ревью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планов тестирования, тест-кейсов, отчетов о дефектах и другой документации, чтобы определить, насколько они соответствуют стандартам и методологиям тестирования.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6360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Метрики и измерения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1"/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Пример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Сбор и анализ метрик, таких как процент успешных выполнений тестов, процент обнаружения дефектов, покрытие тестами и другие ключевые показатели производительности тестирования.</a:t>
            </a:r>
          </a:p>
          <a:p>
            <a:pPr lvl="0" algn="l"/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l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Примеры метрик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Соотношение оценок трудозатрат на тестирование к реальным затратам, 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общее количество дефектов найденных за итерацию, 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распределение их по такому показателю как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критичность, покрытие требований, соотношение успешно пройденных проверок к тем которые завершились негативно.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502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Многие из нас приходили на проекты или принимали проект от других команд для его развития в тестировании.</a:t>
            </a:r>
          </a:p>
          <a:p>
            <a:r>
              <a:rPr lang="ru-RU" dirty="0"/>
              <a:t>И всегда стоит вопрос – с какой стороны  подойти для работы с ним.</a:t>
            </a:r>
          </a:p>
          <a:p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Давайте рассмотрим этот процесс от лица нашего героя тестировщика, которого зовут Шварц.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r>
              <a:rPr lang="ru-RU" dirty="0"/>
              <a:t>Который ищет выход из дремучего леса из нулей и единиц  в котором ему на помощь </a:t>
            </a:r>
          </a:p>
          <a:p>
            <a:r>
              <a:rPr lang="ru-RU" dirty="0"/>
              <a:t>приходит </a:t>
            </a:r>
            <a:r>
              <a:rPr lang="ru-RU" sz="1200" dirty="0" err="1"/>
              <a:t>Test</a:t>
            </a:r>
            <a:r>
              <a:rPr lang="ru-RU" sz="1200" dirty="0"/>
              <a:t> </a:t>
            </a:r>
            <a:r>
              <a:rPr lang="ru-RU" sz="1200" dirty="0" err="1"/>
              <a:t>Maturity</a:t>
            </a:r>
            <a:r>
              <a:rPr lang="ru-RU" sz="1200" dirty="0"/>
              <a:t> </a:t>
            </a:r>
            <a:r>
              <a:rPr lang="ru-RU" sz="1200" dirty="0" err="1"/>
              <a:t>Model</a:t>
            </a:r>
            <a:r>
              <a:rPr lang="ru-RU" sz="1200" dirty="0"/>
              <a:t> (</a:t>
            </a:r>
            <a:r>
              <a:rPr lang="en-US" sz="1200" dirty="0"/>
              <a:t>TMM</a:t>
            </a:r>
            <a:r>
              <a:rPr lang="ru-RU" sz="1200" dirty="0"/>
              <a:t>)</a:t>
            </a:r>
            <a:r>
              <a:rPr lang="en-US" sz="1200" dirty="0"/>
              <a:t> </a:t>
            </a:r>
            <a:r>
              <a:rPr lang="ru-RU" sz="1200" dirty="0"/>
              <a:t>со своим ориентирами для поиска правильного пути.</a:t>
            </a:r>
          </a:p>
          <a:p>
            <a:endParaRPr lang="ru-RU" sz="1200" dirty="0"/>
          </a:p>
          <a:p>
            <a:endParaRPr lang="ru-RU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9230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Аудит процессов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1"/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Пример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Независимые аудиторы могут провести аудит процессов тестирования, анализируя документацию, участвуя во встречах и проводя интервью с участниками процессов.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6865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Самооценка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1"/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Пример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Использование набора критериев и вопросов, предоставленных в TMM, для самооценки уровня зрелости процессов тестирования внутри организации.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5679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Экспертные оценки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1"/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Пример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Привлечение экспертов в области тестирования для проведения оценки и выявления улучшений, основанных на их опыте и знаниях.</a:t>
            </a:r>
          </a:p>
          <a:p>
            <a:pPr lvl="1"/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Консультации и обучение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1"/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Пример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Приглашение консультантов и проведение обучающих сессий для организации и ее сотрудников по методологиям и практикам тестирования, а также по оценке и улучшению процессов.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2244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Программное обеспечение для управления процессами (Process Management Software)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1"/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Пример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Использование специализированных инструментов, таких как инструменты управления проектами или системы управления качеством, для мониторинга и анализа процессов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тестировани</a:t>
            </a:r>
            <a:endParaRPr lang="ru-RU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Выбор конкретных инструментов и методов зависит от целей оценки, доступных ресурсов и контекста организации. Комбинация различных методов и инструментов может обеспечить более полное и точное представление о зрелости процессов тестирования.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6836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того, как Шварц освоил Инструменты и методы для проведения оценки, его взгляд обратился к новым горизонтам –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 способам повышения уровня зрелости в области тестирования по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Maturity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1FDE31-A018-41CB-A8A4-3A191A9613B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9B6A58-CDB8-4C8F-B5C7-30E6588F29D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5643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Повышение уровня зрелости в области тестирования согласно Test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Maturity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Model (TMM) требует систематических усилий и постоянного совершенствования процессов. Вот несколько советов по тому, как это можно сделать:</a:t>
            </a:r>
          </a:p>
          <a:p>
            <a:endParaRPr lang="ru-RU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Оцените текущий уровень зрелости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Первым шагом является понимание, на каком уровне зрелости находятся ваши текущие процессы тестирования.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Проведите оценку с использованием TMM или аналогичной модели.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1FDE31-A018-41CB-A8A4-3A191A9613B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9B6A58-CDB8-4C8F-B5C7-30E6588F29D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7334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Учите и обучайтесь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Обеспечьте непрерывное обучение и развитие для сотрудников в области тестирования.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может включать в себя учебные курсы, тренинги и сертификации.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1FDE31-A018-41CB-A8A4-3A191A9613B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9B6A58-CDB8-4C8F-B5C7-30E6588F29D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2662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Разработайте и документируйте процессы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Создайте подробные процедуры и планы тестирования.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Убедитесь, что они хорошо задокументированы и доступны всем участникам.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1FDE31-A018-41CB-A8A4-3A191A9613B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9B6A58-CDB8-4C8F-B5C7-30E6588F29D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6550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Внедряйте стандарты и методологии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Применяйте стандарты и методологии тестирования, такие как ISTQB,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Agile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Testing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или другие, которые соответствуют вашей организации.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1FDE31-A018-41CB-A8A4-3A191A9613B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9B6A58-CDB8-4C8F-B5C7-30E6588F29D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1254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Используйте инструменты автоматизации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Внедрение инструментов автоматизации тестирования может улучшить эффективность и точность процессов тестирования.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1FDE31-A018-41CB-A8A4-3A191A9613B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9B6A58-CDB8-4C8F-B5C7-30E6588F29D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394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 начнем мы с тезисного рассмотрение аналогов методик для оценки зрелости процесса тестирования продукта,</a:t>
            </a:r>
          </a:p>
          <a:p>
            <a:endParaRPr lang="ru-RU" dirty="0"/>
          </a:p>
          <a:p>
            <a:r>
              <a:rPr lang="ru-RU" dirty="0"/>
              <a:t>Первую из которых мы рассмотрим </a:t>
            </a:r>
          </a:p>
          <a:p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Maturity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(TMM)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в которой для тестировщиков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Maturity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ее называют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ТММi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Цель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TMM разработан для оценки и улучшения зрелости процессов тестирования в организации.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Основные аспекты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TMM предоставляет структурированный набор этапов и оценочных критериев для определения текущего уровня зрелости тестирования в организации.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Преимущества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Помогает организации систематически улучшать свои процессы тестирования, обеспечивает более надежные результаты тестирования и снижает риски.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5485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Создайте культуру качества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Сделайте качество продукта приоритетом в организации и создайте культуру, где каждый сотрудник понимает свою роль в обеспечении качества.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1FDE31-A018-41CB-A8A4-3A191A9613B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9B6A58-CDB8-4C8F-B5C7-30E6588F29D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3335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Измеряйте и анализируйте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Внедрите систему метрик и измерений для оценки производительности тестирования и качества продукта.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Анализируйте данные и принимайте меры по улучшению.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Примеры метрик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Соотношение оценок трудозатрат на тестирование к реальным затратам, 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общее количество дефектов найденных за итерацию, 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распределение их по такому показателю как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критичность, покрытие требований, соотношение успешно пройденных проверок к тем которые завершились негативно.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1FDE31-A018-41CB-A8A4-3A191A9613B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9B6A58-CDB8-4C8F-B5C7-30E6588F29D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516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Управляйте рисками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Разработайте стратегию управления рисками, связанными с тестированием, и интегрируйте ее в процессы.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1FDE31-A018-41CB-A8A4-3A191A9613B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9B6A58-CDB8-4C8F-B5C7-30E6588F29D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5846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Создайте команду экспертов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Постройте команду опытных специалистов по тестированию, которые могут руководить улучшениями и делиться знаниями с коллегами.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1FDE31-A018-41CB-A8A4-3A191A9613B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9B6A58-CDB8-4C8F-B5C7-30E6588F29D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3571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Внедряйте непрерывные улучшения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Постоянно ищите способы улучшить процессы тестирования.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Внедряйте изменения, основанные на анализе данных и опыте.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1FDE31-A018-41CB-A8A4-3A191A9613B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9B6A58-CDB8-4C8F-B5C7-30E6588F29D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6821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Взаимодействуйте с другими отделами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Сотрудничайте с другими отделами, такими как разработка и управление проектом, чтобы обеспечить более эффективное взаимодействие и интеграцию процессов.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1FDE31-A018-41CB-A8A4-3A191A9613B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9B6A58-CDB8-4C8F-B5C7-30E6588F29D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1879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Используйте модели зрелости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Изучите не только TMM, но и другие модели зрелости, такие как CMMI, чтобы получить дополнительные инсайты и лучшие практики.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Повышение уровня зрелости в области тестирования - это долгосрочный процесс, и требует постоянных усилий и обязательства со стороны организации. Однако это может значительно повысить качество продукта и улучшить конкурентоспособность вашей компании на рынке.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1FDE31-A018-41CB-A8A4-3A191A9613B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9B6A58-CDB8-4C8F-B5C7-30E6588F29D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7846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так, наш герой Шварц, освоивший Способы повышения уровня зрелости в области тестирования по TMM, сталкивается с новым вызовам в своем путешествии - Проблемами и их решениями в рамках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Maturity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применении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Maturity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(TMM) как модель зрелости тестирования, мы можем столкнуться с рядом проблем.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Вот несколько примеров таких проблем и способов их решения.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341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Недостаточное понимание и поддержка руководства: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Вызов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Руководство может не полностью понимать и оценивать важность и преимущества применения TMM.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Меры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1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Демонстрация руководству о преимуществах и значимости уровней зрелости тестирования.</a:t>
            </a:r>
          </a:p>
          <a:p>
            <a:pPr lvl="1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Проведение презентаций и семинаров для руководства с примерами успешных кейсов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4952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</a:t>
            </a:r>
            <a:r>
              <a:rPr lang="ru-RU" sz="1200" b="1" dirty="0"/>
              <a:t> Отсутствие опытных сотрудников для применения </a:t>
            </a:r>
            <a:r>
              <a:rPr lang="en-US" sz="1200" b="1" dirty="0"/>
              <a:t>TMM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Вызов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Недостаточное количество сотрудников с необходимыми навыками и знаниями о методологиях тестирования.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Меры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1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Проведение обучения и тренингов для существующих сотрудников.</a:t>
            </a:r>
          </a:p>
          <a:p>
            <a:pPr lvl="1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Поддержка программы стажировки и обучения новых сотрудников.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Недостаточная поддержка инструментов и технологий: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Вызов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Неэффективное использование инструментов для тестирования из-за недостаточной подготовки сотрудников или несовместимости с текущей инфраструктурой.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Меры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1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Обучение сотрудников работе с инструментами и технологиями тестирования.</a:t>
            </a:r>
          </a:p>
          <a:p>
            <a:pPr lvl="1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Проведение аудита инструментов и определение оптимального набора для организации.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927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2.Capability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Maturity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Integration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(CMMI)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Цель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CMMI является более общей методикой, охватывающей все аспекты разработки и управления процессами, включая тестирование.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Основные аспекты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CMMI предоставляет модель зрелости процессов с несколькими уровнями, от определенности до оптимизации. Она позволяет оценить, как организация выполняет свои процессы и как их улучшить.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Преимущества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CMMI способствует интеграции всех процессов в организации, включая тестирование, и помогает достичь более высокого уровня качества и эффективности.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4976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Сложности с внедрением стандартов и процедур: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Вызов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Сопротивление сотрудников при внедрении новых стандартов и процедур тестирования.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Меры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1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Проведение совместных сессий и обсуждений для участия сотрудников в разработке и утверждении новых стандартов.</a:t>
            </a:r>
          </a:p>
          <a:p>
            <a:pPr lvl="1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Постепенное внедрение новых методов с оценкой и обратной связью.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274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Неэффективное управление рисками: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Вызов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Недостаточное внимание к управлению рисками в процессе тестирования.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Меры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1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Разработка стратегии управления рисками и ее интеграция в процессы тестирования.</a:t>
            </a:r>
          </a:p>
          <a:p>
            <a:pPr lvl="1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Проведение регулярных обзоров рисков и корректировка стратегии.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91976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так, наш герой Шварц, прошедший через все испытания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познавший Уровни зрелости продукта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принципы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TMM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познакомился со способами повышения уровня зрелости продукта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разгадавший тайны Проблем и их решений в рамках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Maturity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достигает завершения своего великого путешествия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делится своей мудростью со слушателями с примерами результатов применения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TMM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28545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Непрерывное совершенствование и внедрение лучших практик в процессе тестирования, основанные на принципах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Maturity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(TMM) и аналогичных моделях, имеют огромную значимость для организаций. Вот почему это так важно:</a:t>
            </a:r>
          </a:p>
          <a:p>
            <a:pPr marL="0" indent="0">
              <a:buFont typeface="+mj-lt"/>
              <a:buNone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Повышение качества продукта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Непрерывное совершенствование позволяет выявлять и устранять дефекты и проблемы в процессе тестирования. Это ведет к повышению качества конечного продукта, что, в свою очередь, улучшает удовлетворенность клиентов и пользователей.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32881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Снижение рисков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Внедрение лучших практик помогает выявлять и управлять рисками более эффективно. Это позволяет предотвращать проблемы и сбои, которые могли бы повлиять на бизнес-процессы и репутацию компании.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4339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Эффективность и производительность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Оптимизация процессов тестирования с помощью лучших практик позволяет работать более эффективно и продуктивно. Это может сократить временные затраты и ресурсы, необходимые для завершения тестирования.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77408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Снижение затрат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Улучшение процессов тестирования может помочь снизить издержки, связанные с долей дефектов, допущенных в производство, и избегать дорогостоящих ремонтных работ и поздних изменений в продукте.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64949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Более высокая конкурентоспособность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Компании, которые постоянно совершенствуют свои процессы и используют лучшие практики, имеют более высокие шансы на выживание и успех на рынке. Они могут быстрее реагировать на изменения в индустрии и требованиях клиентов.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87388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Привлечение и удержание талантов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Компании, которые активно инвестируют в непрерывное совершенствование и лучшие практики, могут быть более привлекательными для высококвалифицированных специалистов и могут удерживать своих сотрудников.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14949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Удовлетворение клиентов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Повышенное качество продукта и более быстрая доставка решений на рынок могут улучшить отношения с клиентами и удовлетворенность заказчиков.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146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Quality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Management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(TQM)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Цель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TQM ориентирована на общее управление качеством в организации, включая тестирование как один из ключевых элементов.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Основные аспекты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TQM включает в себя философию управления, методы улучшения качества, и акцент на вовлечении всех сотрудников в улучшение качества.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Преимущества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Помогает создать культуру качества в организации, что может привести к более эффективному тестированию продукта и улучшению его качества.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Выбор между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Maturity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(TMM),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Quality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Management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(TQM) 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Capability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Maturity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Integration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(CMMI) зависит от конкретных потребностей и целей вашей организации.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 одна из этих методик не является лучше или хуже другой; они просто ориентированы на разные аспекты управления качеством и зрелостью процессов.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Вот некоторые соображения, почему стоит использовать TMM в определенных ситуациях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86816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Укрепление бренда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Успешное внедрение лучших практик и постоянное совершенствование могут способствовать укреплению репутации компании как надежного и инновационного игрока на рынке.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итоге, непрерывное совершенствование и внедрение лучших практик в процессе тестирования не только повышают качество и эффективность тестирования, но и способствуют общему успеху организации в сфере разработки и выпуска программного обеспечения.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30023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fld id="{4BE3C34D-4B24-4979-AF3E-9C6241C516DB}" type="slidenum">
              <a:rPr lang="ru-RU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62</a:t>
            </a:fld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Делать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коды тут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http://qrcoder.ru/?t=l</a:t>
            </a:r>
          </a:p>
          <a:p>
            <a:pPr marL="228600" indent="-228600">
              <a:buAutoNum type="arabicPeriod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https://www.tmmi.org/tmmi-model/</a:t>
            </a:r>
          </a:p>
          <a:p>
            <a:pPr marL="228600" indent="-228600">
              <a:buAutoNum type="arabicPeriod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https://www.geeksforgeeks.org/software-testing-test-maturity-model/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67687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Важно отметить, что выбор методики зависит от конкретных потребностей и целей организации. Организации могут комбинировать элементы из разных методик или выбирать ту, которая наилучшим образом соответствует их ситуации. </a:t>
            </a:r>
          </a:p>
          <a:p>
            <a:pPr marL="0" indent="0">
              <a:buFont typeface="+mj-lt"/>
              <a:buNone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вашей команде потребуется наладить процесс тестирования или его оптимизировать, то можете связаться со мной по указанным контактным данным и мы найдем выход из вашего дремучего леса.</a:t>
            </a:r>
          </a:p>
          <a:p>
            <a:pPr marL="0" indent="0">
              <a:buFont typeface="+mj-lt"/>
              <a:buNone/>
            </a:pP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Спасибо за внимание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687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видим, что Шварц оказался на перепутье и задумался над выбором оценки зрелости проекта.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Больший интерес у него вызвал </a:t>
            </a:r>
            <a:r>
              <a:rPr lang="en-US" dirty="0"/>
              <a:t>Test Maturity Model</a:t>
            </a:r>
            <a:r>
              <a:rPr lang="ru-RU" dirty="0"/>
              <a:t> (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TMM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первый взгляд он подумал, что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TMM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расшифровывается как Так Много Мороки, 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 на самом деле TMM – система оценки и улучшения процессов тестирования, 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Данная методика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помогает нам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1.определить текущий уровень зрелости продукта,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2.стандартизирует практики,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3.позволяет управлять рисками и повышать качество продукта. 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Рассмотрим ее основные преимущества.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307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1.Первое преимущество это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Специализация в тестировании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TMM разработан специально для оценки и улучшения зрелости процессов тестирования. Если ваша организация сосредотачивается на тестировании как на ключевом элементе управления качеством, то TMM может предоставить более специфические рекомендации и критерии для улучшения этого процесса.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828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2.Фокус на зрелости тестирования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TMM фокусируется исключительно на уровне зрелости процессов тестирования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62164-877D-4931-9621-5DB329A0681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122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3CE26C6-6DEF-A474-5F0E-B70D230E0B5E}"/>
              </a:ext>
            </a:extLst>
          </p:cNvPr>
          <p:cNvGrpSpPr>
            <a:grpSpLocks/>
          </p:cNvGrpSpPr>
          <p:nvPr/>
        </p:nvGrpSpPr>
        <p:grpSpPr>
          <a:xfrm>
            <a:off x="386965" y="332075"/>
            <a:ext cx="3039246" cy="179342"/>
            <a:chOff x="2454368" y="3215825"/>
            <a:chExt cx="7289319" cy="430135"/>
          </a:xfrm>
          <a:solidFill>
            <a:schemeClr val="bg2"/>
          </a:solidFill>
        </p:grpSpPr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CD87D4DE-C556-4BBA-FCC8-A9A3B5FF857D}"/>
                </a:ext>
              </a:extLst>
            </p:cNvPr>
            <p:cNvSpPr/>
            <p:nvPr/>
          </p:nvSpPr>
          <p:spPr>
            <a:xfrm>
              <a:off x="2454368" y="3219692"/>
              <a:ext cx="2284368" cy="422581"/>
            </a:xfrm>
            <a:custGeom>
              <a:avLst/>
              <a:gdLst>
                <a:gd name="connsiteX0" fmla="*/ 778278 w 2284368"/>
                <a:gd name="connsiteY0" fmla="*/ 1087 h 422581"/>
                <a:gd name="connsiteX1" fmla="*/ 659393 w 2284368"/>
                <a:gd name="connsiteY1" fmla="*/ 36604 h 422581"/>
                <a:gd name="connsiteX2" fmla="*/ 580577 w 2284368"/>
                <a:gd name="connsiteY2" fmla="*/ 131184 h 422581"/>
                <a:gd name="connsiteX3" fmla="*/ 568403 w 2284368"/>
                <a:gd name="connsiteY3" fmla="*/ 252949 h 422581"/>
                <a:gd name="connsiteX4" fmla="*/ 626966 w 2284368"/>
                <a:gd name="connsiteY4" fmla="*/ 360855 h 422581"/>
                <a:gd name="connsiteX5" fmla="*/ 736524 w 2284368"/>
                <a:gd name="connsiteY5" fmla="*/ 418532 h 422581"/>
                <a:gd name="connsiteX6" fmla="*/ 860169 w 2284368"/>
                <a:gd name="connsiteY6" fmla="*/ 406539 h 422581"/>
                <a:gd name="connsiteX7" fmla="*/ 956202 w 2284368"/>
                <a:gd name="connsiteY7" fmla="*/ 328920 h 422581"/>
                <a:gd name="connsiteX8" fmla="*/ 992265 w 2284368"/>
                <a:gd name="connsiteY8" fmla="*/ 211834 h 422581"/>
                <a:gd name="connsiteX9" fmla="*/ 975989 w 2284368"/>
                <a:gd name="connsiteY9" fmla="*/ 131177 h 422581"/>
                <a:gd name="connsiteX10" fmla="*/ 929600 w 2284368"/>
                <a:gd name="connsiteY10" fmla="*/ 62798 h 422581"/>
                <a:gd name="connsiteX11" fmla="*/ 860169 w 2284368"/>
                <a:gd name="connsiteY11" fmla="*/ 17115 h 422581"/>
                <a:gd name="connsiteX12" fmla="*/ 778278 w 2284368"/>
                <a:gd name="connsiteY12" fmla="*/ 1087 h 422581"/>
                <a:gd name="connsiteX13" fmla="*/ 2067070 w 2284368"/>
                <a:gd name="connsiteY13" fmla="*/ 25 h 422581"/>
                <a:gd name="connsiteX14" fmla="*/ 1432392 w 2284368"/>
                <a:gd name="connsiteY14" fmla="*/ 25 h 422581"/>
                <a:gd name="connsiteX15" fmla="*/ 1283230 w 2284368"/>
                <a:gd name="connsiteY15" fmla="*/ 62885 h 422581"/>
                <a:gd name="connsiteX16" fmla="*/ 1221718 w 2284368"/>
                <a:gd name="connsiteY16" fmla="*/ 210748 h 422581"/>
                <a:gd name="connsiteX17" fmla="*/ 1283230 w 2284368"/>
                <a:gd name="connsiteY17" fmla="*/ 358610 h 422581"/>
                <a:gd name="connsiteX18" fmla="*/ 1432392 w 2284368"/>
                <a:gd name="connsiteY18" fmla="*/ 421471 h 422581"/>
                <a:gd name="connsiteX19" fmla="*/ 2067070 w 2284368"/>
                <a:gd name="connsiteY19" fmla="*/ 421471 h 422581"/>
                <a:gd name="connsiteX20" fmla="*/ 2149969 w 2284368"/>
                <a:gd name="connsiteY20" fmla="*/ 406376 h 422581"/>
                <a:gd name="connsiteX21" fmla="*/ 2220524 w 2284368"/>
                <a:gd name="connsiteY21" fmla="*/ 360918 h 422581"/>
                <a:gd name="connsiteX22" fmla="*/ 2267770 w 2284368"/>
                <a:gd name="connsiteY22" fmla="*/ 292151 h 422581"/>
                <a:gd name="connsiteX23" fmla="*/ 2284369 w 2284368"/>
                <a:gd name="connsiteY23" fmla="*/ 210748 h 422581"/>
                <a:gd name="connsiteX24" fmla="*/ 2267770 w 2284368"/>
                <a:gd name="connsiteY24" fmla="*/ 129345 h 422581"/>
                <a:gd name="connsiteX25" fmla="*/ 2220524 w 2284368"/>
                <a:gd name="connsiteY25" fmla="*/ 60577 h 422581"/>
                <a:gd name="connsiteX26" fmla="*/ 2149969 w 2284368"/>
                <a:gd name="connsiteY26" fmla="*/ 15118 h 422581"/>
                <a:gd name="connsiteX27" fmla="*/ 2067070 w 2284368"/>
                <a:gd name="connsiteY27" fmla="*/ 25 h 422581"/>
                <a:gd name="connsiteX28" fmla="*/ 214038 w 2284368"/>
                <a:gd name="connsiteY28" fmla="*/ 1087 h 422581"/>
                <a:gd name="connsiteX29" fmla="*/ 95139 w 2284368"/>
                <a:gd name="connsiteY29" fmla="*/ 36579 h 422581"/>
                <a:gd name="connsiteX30" fmla="*/ 16303 w 2284368"/>
                <a:gd name="connsiteY30" fmla="*/ 131149 h 422581"/>
                <a:gd name="connsiteX31" fmla="*/ 4106 w 2284368"/>
                <a:gd name="connsiteY31" fmla="*/ 252918 h 422581"/>
                <a:gd name="connsiteX32" fmla="*/ 62657 w 2284368"/>
                <a:gd name="connsiteY32" fmla="*/ 360837 h 422581"/>
                <a:gd name="connsiteX33" fmla="*/ 172221 w 2284368"/>
                <a:gd name="connsiteY33" fmla="*/ 418528 h 422581"/>
                <a:gd name="connsiteX34" fmla="*/ 295865 w 2284368"/>
                <a:gd name="connsiteY34" fmla="*/ 406544 h 422581"/>
                <a:gd name="connsiteX35" fmla="*/ 391907 w 2284368"/>
                <a:gd name="connsiteY35" fmla="*/ 328924 h 422581"/>
                <a:gd name="connsiteX36" fmla="*/ 427974 w 2284368"/>
                <a:gd name="connsiteY36" fmla="*/ 211834 h 422581"/>
                <a:gd name="connsiteX37" fmla="*/ 411704 w 2284368"/>
                <a:gd name="connsiteY37" fmla="*/ 131188 h 422581"/>
                <a:gd name="connsiteX38" fmla="*/ 365332 w 2284368"/>
                <a:gd name="connsiteY38" fmla="*/ 62816 h 422581"/>
                <a:gd name="connsiteX39" fmla="*/ 295920 w 2284368"/>
                <a:gd name="connsiteY39" fmla="*/ 17130 h 422581"/>
                <a:gd name="connsiteX40" fmla="*/ 214038 w 2284368"/>
                <a:gd name="connsiteY40" fmla="*/ 1087 h 42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284368" h="422581">
                  <a:moveTo>
                    <a:pt x="778278" y="1087"/>
                  </a:moveTo>
                  <a:cubicBezTo>
                    <a:pt x="735953" y="1087"/>
                    <a:pt x="694580" y="13447"/>
                    <a:pt x="659393" y="36604"/>
                  </a:cubicBezTo>
                  <a:cubicBezTo>
                    <a:pt x="624196" y="59761"/>
                    <a:pt x="596776" y="92676"/>
                    <a:pt x="580577" y="131184"/>
                  </a:cubicBezTo>
                  <a:cubicBezTo>
                    <a:pt x="564377" y="169693"/>
                    <a:pt x="560142" y="212068"/>
                    <a:pt x="568403" y="252949"/>
                  </a:cubicBezTo>
                  <a:cubicBezTo>
                    <a:pt x="576655" y="293830"/>
                    <a:pt x="597033" y="331381"/>
                    <a:pt x="626966" y="360855"/>
                  </a:cubicBezTo>
                  <a:cubicBezTo>
                    <a:pt x="656889" y="390329"/>
                    <a:pt x="695017" y="410400"/>
                    <a:pt x="736524" y="418532"/>
                  </a:cubicBezTo>
                  <a:cubicBezTo>
                    <a:pt x="778040" y="426664"/>
                    <a:pt x="821060" y="422491"/>
                    <a:pt x="860169" y="406539"/>
                  </a:cubicBezTo>
                  <a:cubicBezTo>
                    <a:pt x="899267" y="390589"/>
                    <a:pt x="932684" y="363576"/>
                    <a:pt x="956202" y="328920"/>
                  </a:cubicBezTo>
                  <a:cubicBezTo>
                    <a:pt x="979711" y="294262"/>
                    <a:pt x="992265" y="253516"/>
                    <a:pt x="992265" y="211834"/>
                  </a:cubicBezTo>
                  <a:cubicBezTo>
                    <a:pt x="992265" y="184157"/>
                    <a:pt x="986735" y="156749"/>
                    <a:pt x="975989" y="131177"/>
                  </a:cubicBezTo>
                  <a:cubicBezTo>
                    <a:pt x="965234" y="105604"/>
                    <a:pt x="949473" y="82370"/>
                    <a:pt x="929600" y="62798"/>
                  </a:cubicBezTo>
                  <a:cubicBezTo>
                    <a:pt x="909727" y="43227"/>
                    <a:pt x="886142" y="27704"/>
                    <a:pt x="860169" y="17115"/>
                  </a:cubicBezTo>
                  <a:cubicBezTo>
                    <a:pt x="834204" y="6527"/>
                    <a:pt x="806374" y="1080"/>
                    <a:pt x="778278" y="1087"/>
                  </a:cubicBezTo>
                  <a:close/>
                  <a:moveTo>
                    <a:pt x="2067070" y="25"/>
                  </a:moveTo>
                  <a:lnTo>
                    <a:pt x="1432392" y="25"/>
                  </a:lnTo>
                  <a:cubicBezTo>
                    <a:pt x="1376228" y="882"/>
                    <a:pt x="1322643" y="23460"/>
                    <a:pt x="1283230" y="62885"/>
                  </a:cubicBezTo>
                  <a:cubicBezTo>
                    <a:pt x="1243818" y="102310"/>
                    <a:pt x="1221718" y="155420"/>
                    <a:pt x="1221718" y="210748"/>
                  </a:cubicBezTo>
                  <a:cubicBezTo>
                    <a:pt x="1221718" y="266076"/>
                    <a:pt x="1243818" y="319186"/>
                    <a:pt x="1283230" y="358610"/>
                  </a:cubicBezTo>
                  <a:cubicBezTo>
                    <a:pt x="1322643" y="398036"/>
                    <a:pt x="1376228" y="420613"/>
                    <a:pt x="1432392" y="421471"/>
                  </a:cubicBezTo>
                  <a:lnTo>
                    <a:pt x="2067070" y="421471"/>
                  </a:lnTo>
                  <a:cubicBezTo>
                    <a:pt x="2095452" y="421903"/>
                    <a:pt x="2123634" y="416772"/>
                    <a:pt x="2149969" y="406376"/>
                  </a:cubicBezTo>
                  <a:cubicBezTo>
                    <a:pt x="2176314" y="395982"/>
                    <a:pt x="2200299" y="380529"/>
                    <a:pt x="2220524" y="360918"/>
                  </a:cubicBezTo>
                  <a:cubicBezTo>
                    <a:pt x="2240740" y="341308"/>
                    <a:pt x="2256806" y="317932"/>
                    <a:pt x="2267770" y="292151"/>
                  </a:cubicBezTo>
                  <a:cubicBezTo>
                    <a:pt x="2278725" y="266370"/>
                    <a:pt x="2284369" y="238698"/>
                    <a:pt x="2284369" y="210748"/>
                  </a:cubicBezTo>
                  <a:cubicBezTo>
                    <a:pt x="2284369" y="182797"/>
                    <a:pt x="2278725" y="155126"/>
                    <a:pt x="2267770" y="129345"/>
                  </a:cubicBezTo>
                  <a:cubicBezTo>
                    <a:pt x="2256806" y="103564"/>
                    <a:pt x="2240740" y="80188"/>
                    <a:pt x="2220524" y="60577"/>
                  </a:cubicBezTo>
                  <a:cubicBezTo>
                    <a:pt x="2200299" y="40967"/>
                    <a:pt x="2176314" y="25514"/>
                    <a:pt x="2149969" y="15118"/>
                  </a:cubicBezTo>
                  <a:cubicBezTo>
                    <a:pt x="2123634" y="4724"/>
                    <a:pt x="2095452" y="-407"/>
                    <a:pt x="2067070" y="25"/>
                  </a:cubicBezTo>
                  <a:close/>
                  <a:moveTo>
                    <a:pt x="214038" y="1087"/>
                  </a:moveTo>
                  <a:cubicBezTo>
                    <a:pt x="171713" y="1076"/>
                    <a:pt x="130336" y="13428"/>
                    <a:pt x="95139" y="36579"/>
                  </a:cubicBezTo>
                  <a:cubicBezTo>
                    <a:pt x="59943" y="59730"/>
                    <a:pt x="32507" y="92642"/>
                    <a:pt x="16303" y="131149"/>
                  </a:cubicBezTo>
                  <a:cubicBezTo>
                    <a:pt x="100" y="169658"/>
                    <a:pt x="-4145" y="212034"/>
                    <a:pt x="4106" y="252918"/>
                  </a:cubicBezTo>
                  <a:cubicBezTo>
                    <a:pt x="12356" y="293802"/>
                    <a:pt x="32732" y="331359"/>
                    <a:pt x="62657" y="360837"/>
                  </a:cubicBezTo>
                  <a:cubicBezTo>
                    <a:pt x="92582" y="390316"/>
                    <a:pt x="130710" y="410393"/>
                    <a:pt x="172221" y="418528"/>
                  </a:cubicBezTo>
                  <a:cubicBezTo>
                    <a:pt x="213732" y="426665"/>
                    <a:pt x="256761" y="422494"/>
                    <a:pt x="295865" y="406544"/>
                  </a:cubicBezTo>
                  <a:cubicBezTo>
                    <a:pt x="334968" y="390594"/>
                    <a:pt x="368392" y="363583"/>
                    <a:pt x="391907" y="328924"/>
                  </a:cubicBezTo>
                  <a:cubicBezTo>
                    <a:pt x="415423" y="294266"/>
                    <a:pt x="427974" y="253519"/>
                    <a:pt x="427974" y="211834"/>
                  </a:cubicBezTo>
                  <a:cubicBezTo>
                    <a:pt x="427981" y="184160"/>
                    <a:pt x="422452" y="156757"/>
                    <a:pt x="411704" y="131188"/>
                  </a:cubicBezTo>
                  <a:cubicBezTo>
                    <a:pt x="400956" y="105619"/>
                    <a:pt x="385198" y="82387"/>
                    <a:pt x="365332" y="62816"/>
                  </a:cubicBezTo>
                  <a:cubicBezTo>
                    <a:pt x="345465" y="43245"/>
                    <a:pt x="321879" y="27722"/>
                    <a:pt x="295920" y="17130"/>
                  </a:cubicBezTo>
                  <a:cubicBezTo>
                    <a:pt x="269961" y="6538"/>
                    <a:pt x="242138" y="1087"/>
                    <a:pt x="214038" y="1087"/>
                  </a:cubicBez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20657C65-0AE6-C898-B68F-F552F6699756}"/>
                </a:ext>
              </a:extLst>
            </p:cNvPr>
            <p:cNvSpPr/>
            <p:nvPr/>
          </p:nvSpPr>
          <p:spPr>
            <a:xfrm>
              <a:off x="4959824" y="3221941"/>
              <a:ext cx="637552" cy="417857"/>
            </a:xfrm>
            <a:custGeom>
              <a:avLst/>
              <a:gdLst>
                <a:gd name="connsiteX0" fmla="*/ 456659 w 637552"/>
                <a:gd name="connsiteY0" fmla="*/ 417858 h 417857"/>
                <a:gd name="connsiteX1" fmla="*/ 637553 w 637552"/>
                <a:gd name="connsiteY1" fmla="*/ 417858 h 417857"/>
                <a:gd name="connsiteX2" fmla="*/ 637553 w 637552"/>
                <a:gd name="connsiteY2" fmla="*/ 0 h 417857"/>
                <a:gd name="connsiteX3" fmla="*/ 456659 w 637552"/>
                <a:gd name="connsiteY3" fmla="*/ 0 h 417857"/>
                <a:gd name="connsiteX4" fmla="*/ 180903 w 637552"/>
                <a:gd name="connsiteY4" fmla="*/ 235961 h 417857"/>
                <a:gd name="connsiteX5" fmla="*/ 180903 w 637552"/>
                <a:gd name="connsiteY5" fmla="*/ 0 h 417857"/>
                <a:gd name="connsiteX6" fmla="*/ 0 w 637552"/>
                <a:gd name="connsiteY6" fmla="*/ 0 h 417857"/>
                <a:gd name="connsiteX7" fmla="*/ 0 w 637552"/>
                <a:gd name="connsiteY7" fmla="*/ 417858 h 417857"/>
                <a:gd name="connsiteX8" fmla="*/ 180903 w 637552"/>
                <a:gd name="connsiteY8" fmla="*/ 417858 h 417857"/>
                <a:gd name="connsiteX9" fmla="*/ 456659 w 637552"/>
                <a:gd name="connsiteY9" fmla="*/ 181948 h 417857"/>
                <a:gd name="connsiteX10" fmla="*/ 456659 w 637552"/>
                <a:gd name="connsiteY10" fmla="*/ 417858 h 417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7552" h="417857">
                  <a:moveTo>
                    <a:pt x="456659" y="417858"/>
                  </a:moveTo>
                  <a:lnTo>
                    <a:pt x="637553" y="417858"/>
                  </a:lnTo>
                  <a:lnTo>
                    <a:pt x="637553" y="0"/>
                  </a:lnTo>
                  <a:lnTo>
                    <a:pt x="456659" y="0"/>
                  </a:lnTo>
                  <a:lnTo>
                    <a:pt x="180903" y="235961"/>
                  </a:lnTo>
                  <a:lnTo>
                    <a:pt x="180903" y="0"/>
                  </a:lnTo>
                  <a:lnTo>
                    <a:pt x="0" y="0"/>
                  </a:lnTo>
                  <a:lnTo>
                    <a:pt x="0" y="417858"/>
                  </a:lnTo>
                  <a:lnTo>
                    <a:pt x="180903" y="417858"/>
                  </a:lnTo>
                  <a:lnTo>
                    <a:pt x="456659" y="181948"/>
                  </a:lnTo>
                  <a:lnTo>
                    <a:pt x="456659" y="417858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 19">
              <a:extLst>
                <a:ext uri="{FF2B5EF4-FFF2-40B4-BE49-F238E27FC236}">
                  <a16:creationId xmlns:a16="http://schemas.microsoft.com/office/drawing/2014/main" id="{460AC3DC-5600-AEF0-67FB-3C2BD415C867}"/>
                </a:ext>
              </a:extLst>
            </p:cNvPr>
            <p:cNvSpPr/>
            <p:nvPr/>
          </p:nvSpPr>
          <p:spPr>
            <a:xfrm>
              <a:off x="5662335" y="3221941"/>
              <a:ext cx="632565" cy="417857"/>
            </a:xfrm>
            <a:custGeom>
              <a:avLst/>
              <a:gdLst>
                <a:gd name="connsiteX0" fmla="*/ 632566 w 632565"/>
                <a:gd name="connsiteY0" fmla="*/ 417858 h 417857"/>
                <a:gd name="connsiteX1" fmla="*/ 632566 w 632565"/>
                <a:gd name="connsiteY1" fmla="*/ 0 h 417857"/>
                <a:gd name="connsiteX2" fmla="*/ 445409 w 632565"/>
                <a:gd name="connsiteY2" fmla="*/ 0 h 417857"/>
                <a:gd name="connsiteX3" fmla="*/ 445409 w 632565"/>
                <a:gd name="connsiteY3" fmla="*/ 138849 h 417857"/>
                <a:gd name="connsiteX4" fmla="*/ 187099 w 632565"/>
                <a:gd name="connsiteY4" fmla="*/ 138849 h 417857"/>
                <a:gd name="connsiteX5" fmla="*/ 187099 w 632565"/>
                <a:gd name="connsiteY5" fmla="*/ 0 h 417857"/>
                <a:gd name="connsiteX6" fmla="*/ 0 w 632565"/>
                <a:gd name="connsiteY6" fmla="*/ 0 h 417857"/>
                <a:gd name="connsiteX7" fmla="*/ 0 w 632565"/>
                <a:gd name="connsiteY7" fmla="*/ 417858 h 417857"/>
                <a:gd name="connsiteX8" fmla="*/ 187099 w 632565"/>
                <a:gd name="connsiteY8" fmla="*/ 417858 h 417857"/>
                <a:gd name="connsiteX9" fmla="*/ 187099 w 632565"/>
                <a:gd name="connsiteY9" fmla="*/ 271583 h 417857"/>
                <a:gd name="connsiteX10" fmla="*/ 445409 w 632565"/>
                <a:gd name="connsiteY10" fmla="*/ 271583 h 417857"/>
                <a:gd name="connsiteX11" fmla="*/ 445409 w 632565"/>
                <a:gd name="connsiteY11" fmla="*/ 417858 h 417857"/>
                <a:gd name="connsiteX12" fmla="*/ 632566 w 632565"/>
                <a:gd name="connsiteY12" fmla="*/ 417858 h 417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2565" h="417857">
                  <a:moveTo>
                    <a:pt x="632566" y="417858"/>
                  </a:moveTo>
                  <a:lnTo>
                    <a:pt x="632566" y="0"/>
                  </a:lnTo>
                  <a:lnTo>
                    <a:pt x="445409" y="0"/>
                  </a:lnTo>
                  <a:lnTo>
                    <a:pt x="445409" y="138849"/>
                  </a:lnTo>
                  <a:lnTo>
                    <a:pt x="187099" y="138849"/>
                  </a:lnTo>
                  <a:lnTo>
                    <a:pt x="187099" y="0"/>
                  </a:lnTo>
                  <a:lnTo>
                    <a:pt x="0" y="0"/>
                  </a:lnTo>
                  <a:lnTo>
                    <a:pt x="0" y="417858"/>
                  </a:lnTo>
                  <a:lnTo>
                    <a:pt x="187099" y="417858"/>
                  </a:lnTo>
                  <a:lnTo>
                    <a:pt x="187099" y="271583"/>
                  </a:lnTo>
                  <a:lnTo>
                    <a:pt x="445409" y="271583"/>
                  </a:lnTo>
                  <a:lnTo>
                    <a:pt x="445409" y="417858"/>
                  </a:lnTo>
                  <a:lnTo>
                    <a:pt x="632566" y="417858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8FB8BC61-AAC3-3679-2A22-EBA37157B542}"/>
                </a:ext>
              </a:extLst>
            </p:cNvPr>
            <p:cNvSpPr/>
            <p:nvPr/>
          </p:nvSpPr>
          <p:spPr>
            <a:xfrm>
              <a:off x="6359859" y="3221941"/>
              <a:ext cx="632670" cy="417857"/>
            </a:xfrm>
            <a:custGeom>
              <a:avLst/>
              <a:gdLst>
                <a:gd name="connsiteX0" fmla="*/ 632670 w 632670"/>
                <a:gd name="connsiteY0" fmla="*/ 417858 h 417857"/>
                <a:gd name="connsiteX1" fmla="*/ 632670 w 632670"/>
                <a:gd name="connsiteY1" fmla="*/ 0 h 417857"/>
                <a:gd name="connsiteX2" fmla="*/ 445467 w 632670"/>
                <a:gd name="connsiteY2" fmla="*/ 0 h 417857"/>
                <a:gd name="connsiteX3" fmla="*/ 445467 w 632670"/>
                <a:gd name="connsiteY3" fmla="*/ 138849 h 417857"/>
                <a:gd name="connsiteX4" fmla="*/ 187156 w 632670"/>
                <a:gd name="connsiteY4" fmla="*/ 138849 h 417857"/>
                <a:gd name="connsiteX5" fmla="*/ 187156 w 632670"/>
                <a:gd name="connsiteY5" fmla="*/ 0 h 417857"/>
                <a:gd name="connsiteX6" fmla="*/ 0 w 632670"/>
                <a:gd name="connsiteY6" fmla="*/ 0 h 417857"/>
                <a:gd name="connsiteX7" fmla="*/ 0 w 632670"/>
                <a:gd name="connsiteY7" fmla="*/ 417858 h 417857"/>
                <a:gd name="connsiteX8" fmla="*/ 187156 w 632670"/>
                <a:gd name="connsiteY8" fmla="*/ 417858 h 417857"/>
                <a:gd name="connsiteX9" fmla="*/ 187156 w 632670"/>
                <a:gd name="connsiteY9" fmla="*/ 271583 h 417857"/>
                <a:gd name="connsiteX10" fmla="*/ 445467 w 632670"/>
                <a:gd name="connsiteY10" fmla="*/ 271583 h 417857"/>
                <a:gd name="connsiteX11" fmla="*/ 445467 w 632670"/>
                <a:gd name="connsiteY11" fmla="*/ 417858 h 417857"/>
                <a:gd name="connsiteX12" fmla="*/ 632670 w 632670"/>
                <a:gd name="connsiteY12" fmla="*/ 417858 h 417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2670" h="417857">
                  <a:moveTo>
                    <a:pt x="632670" y="417858"/>
                  </a:moveTo>
                  <a:lnTo>
                    <a:pt x="632670" y="0"/>
                  </a:lnTo>
                  <a:lnTo>
                    <a:pt x="445467" y="0"/>
                  </a:lnTo>
                  <a:lnTo>
                    <a:pt x="445467" y="138849"/>
                  </a:lnTo>
                  <a:lnTo>
                    <a:pt x="187156" y="138849"/>
                  </a:lnTo>
                  <a:lnTo>
                    <a:pt x="187156" y="0"/>
                  </a:lnTo>
                  <a:lnTo>
                    <a:pt x="0" y="0"/>
                  </a:lnTo>
                  <a:lnTo>
                    <a:pt x="0" y="417858"/>
                  </a:lnTo>
                  <a:lnTo>
                    <a:pt x="187156" y="417858"/>
                  </a:lnTo>
                  <a:lnTo>
                    <a:pt x="187156" y="271583"/>
                  </a:lnTo>
                  <a:lnTo>
                    <a:pt x="445467" y="271583"/>
                  </a:lnTo>
                  <a:lnTo>
                    <a:pt x="445467" y="417858"/>
                  </a:lnTo>
                  <a:lnTo>
                    <a:pt x="632670" y="417858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DB1E3896-1A2F-F2B5-9F0B-32E259480576}"/>
                </a:ext>
              </a:extLst>
            </p:cNvPr>
            <p:cNvSpPr/>
            <p:nvPr/>
          </p:nvSpPr>
          <p:spPr>
            <a:xfrm>
              <a:off x="7051224" y="3215825"/>
              <a:ext cx="683771" cy="430135"/>
            </a:xfrm>
            <a:custGeom>
              <a:avLst/>
              <a:gdLst>
                <a:gd name="connsiteX0" fmla="*/ 0 w 683771"/>
                <a:gd name="connsiteY0" fmla="*/ 219994 h 430135"/>
                <a:gd name="connsiteX1" fmla="*/ 331882 w 683771"/>
                <a:gd name="connsiteY1" fmla="*/ 430135 h 430135"/>
                <a:gd name="connsiteX2" fmla="*/ 351841 w 683771"/>
                <a:gd name="connsiteY2" fmla="*/ 430135 h 430135"/>
                <a:gd name="connsiteX3" fmla="*/ 683771 w 683771"/>
                <a:gd name="connsiteY3" fmla="*/ 219994 h 430135"/>
                <a:gd name="connsiteX4" fmla="*/ 683771 w 683771"/>
                <a:gd name="connsiteY4" fmla="*/ 210141 h 430135"/>
                <a:gd name="connsiteX5" fmla="*/ 351841 w 683771"/>
                <a:gd name="connsiteY5" fmla="*/ 0 h 430135"/>
                <a:gd name="connsiteX6" fmla="*/ 331882 w 683771"/>
                <a:gd name="connsiteY6" fmla="*/ 0 h 430135"/>
                <a:gd name="connsiteX7" fmla="*/ 0 w 683771"/>
                <a:gd name="connsiteY7" fmla="*/ 210141 h 430135"/>
                <a:gd name="connsiteX8" fmla="*/ 0 w 683771"/>
                <a:gd name="connsiteY8" fmla="*/ 219994 h 430135"/>
                <a:gd name="connsiteX9" fmla="*/ 193410 w 683771"/>
                <a:gd name="connsiteY9" fmla="*/ 217518 h 430135"/>
                <a:gd name="connsiteX10" fmla="*/ 193410 w 683771"/>
                <a:gd name="connsiteY10" fmla="*/ 212465 h 430135"/>
                <a:gd name="connsiteX11" fmla="*/ 330036 w 683771"/>
                <a:gd name="connsiteY11" fmla="*/ 122780 h 430135"/>
                <a:gd name="connsiteX12" fmla="*/ 353735 w 683771"/>
                <a:gd name="connsiteY12" fmla="*/ 122780 h 430135"/>
                <a:gd name="connsiteX13" fmla="*/ 490409 w 683771"/>
                <a:gd name="connsiteY13" fmla="*/ 212465 h 430135"/>
                <a:gd name="connsiteX14" fmla="*/ 490409 w 683771"/>
                <a:gd name="connsiteY14" fmla="*/ 217518 h 430135"/>
                <a:gd name="connsiteX15" fmla="*/ 353735 w 683771"/>
                <a:gd name="connsiteY15" fmla="*/ 307254 h 430135"/>
                <a:gd name="connsiteX16" fmla="*/ 330036 w 683771"/>
                <a:gd name="connsiteY16" fmla="*/ 307254 h 430135"/>
                <a:gd name="connsiteX17" fmla="*/ 193410 w 683771"/>
                <a:gd name="connsiteY17" fmla="*/ 217518 h 430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83771" h="430135">
                  <a:moveTo>
                    <a:pt x="0" y="219994"/>
                  </a:moveTo>
                  <a:cubicBezTo>
                    <a:pt x="0" y="369857"/>
                    <a:pt x="112299" y="430135"/>
                    <a:pt x="331882" y="430135"/>
                  </a:cubicBezTo>
                  <a:lnTo>
                    <a:pt x="351841" y="430135"/>
                  </a:lnTo>
                  <a:cubicBezTo>
                    <a:pt x="571415" y="430135"/>
                    <a:pt x="683771" y="369857"/>
                    <a:pt x="683771" y="219994"/>
                  </a:cubicBezTo>
                  <a:lnTo>
                    <a:pt x="683771" y="210141"/>
                  </a:lnTo>
                  <a:cubicBezTo>
                    <a:pt x="683771" y="60278"/>
                    <a:pt x="571519" y="0"/>
                    <a:pt x="351841" y="0"/>
                  </a:cubicBezTo>
                  <a:lnTo>
                    <a:pt x="331882" y="0"/>
                  </a:lnTo>
                  <a:cubicBezTo>
                    <a:pt x="112299" y="0"/>
                    <a:pt x="0" y="60278"/>
                    <a:pt x="0" y="210141"/>
                  </a:cubicBezTo>
                  <a:lnTo>
                    <a:pt x="0" y="219994"/>
                  </a:lnTo>
                  <a:close/>
                  <a:moveTo>
                    <a:pt x="193410" y="217518"/>
                  </a:moveTo>
                  <a:lnTo>
                    <a:pt x="193410" y="212465"/>
                  </a:lnTo>
                  <a:cubicBezTo>
                    <a:pt x="193410" y="147993"/>
                    <a:pt x="242711" y="122780"/>
                    <a:pt x="330036" y="122780"/>
                  </a:cubicBezTo>
                  <a:lnTo>
                    <a:pt x="353735" y="122780"/>
                  </a:lnTo>
                  <a:cubicBezTo>
                    <a:pt x="440955" y="122780"/>
                    <a:pt x="490409" y="148043"/>
                    <a:pt x="490409" y="212465"/>
                  </a:cubicBezTo>
                  <a:lnTo>
                    <a:pt x="490409" y="217518"/>
                  </a:lnTo>
                  <a:cubicBezTo>
                    <a:pt x="490409" y="282041"/>
                    <a:pt x="441107" y="307254"/>
                    <a:pt x="353735" y="307254"/>
                  </a:cubicBezTo>
                  <a:lnTo>
                    <a:pt x="330036" y="307254"/>
                  </a:lnTo>
                  <a:cubicBezTo>
                    <a:pt x="242711" y="307254"/>
                    <a:pt x="193410" y="282041"/>
                    <a:pt x="193410" y="217518"/>
                  </a:cubicBez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Полилиния 22">
              <a:extLst>
                <a:ext uri="{FF2B5EF4-FFF2-40B4-BE49-F238E27FC236}">
                  <a16:creationId xmlns:a16="http://schemas.microsoft.com/office/drawing/2014/main" id="{DDF80FD8-778F-A9A6-D52C-16062DD8DB9B}"/>
                </a:ext>
              </a:extLst>
            </p:cNvPr>
            <p:cNvSpPr/>
            <p:nvPr/>
          </p:nvSpPr>
          <p:spPr>
            <a:xfrm>
              <a:off x="7771886" y="3221941"/>
              <a:ext cx="631546" cy="417857"/>
            </a:xfrm>
            <a:custGeom>
              <a:avLst/>
              <a:gdLst>
                <a:gd name="connsiteX0" fmla="*/ 0 w 631546"/>
                <a:gd name="connsiteY0" fmla="*/ 0 h 417857"/>
                <a:gd name="connsiteX1" fmla="*/ 0 w 631546"/>
                <a:gd name="connsiteY1" fmla="*/ 135210 h 417857"/>
                <a:gd name="connsiteX2" fmla="*/ 222343 w 631546"/>
                <a:gd name="connsiteY2" fmla="*/ 135210 h 417857"/>
                <a:gd name="connsiteX3" fmla="*/ 222343 w 631546"/>
                <a:gd name="connsiteY3" fmla="*/ 417858 h 417857"/>
                <a:gd name="connsiteX4" fmla="*/ 409452 w 631546"/>
                <a:gd name="connsiteY4" fmla="*/ 417858 h 417857"/>
                <a:gd name="connsiteX5" fmla="*/ 409452 w 631546"/>
                <a:gd name="connsiteY5" fmla="*/ 135210 h 417857"/>
                <a:gd name="connsiteX6" fmla="*/ 631547 w 631546"/>
                <a:gd name="connsiteY6" fmla="*/ 135210 h 417857"/>
                <a:gd name="connsiteX7" fmla="*/ 631547 w 631546"/>
                <a:gd name="connsiteY7" fmla="*/ 0 h 417857"/>
                <a:gd name="connsiteX8" fmla="*/ 0 w 631546"/>
                <a:gd name="connsiteY8" fmla="*/ 0 h 417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1546" h="417857">
                  <a:moveTo>
                    <a:pt x="0" y="0"/>
                  </a:moveTo>
                  <a:lnTo>
                    <a:pt x="0" y="135210"/>
                  </a:lnTo>
                  <a:lnTo>
                    <a:pt x="222343" y="135210"/>
                  </a:lnTo>
                  <a:lnTo>
                    <a:pt x="222343" y="417858"/>
                  </a:lnTo>
                  <a:lnTo>
                    <a:pt x="409452" y="417858"/>
                  </a:lnTo>
                  <a:lnTo>
                    <a:pt x="409452" y="135210"/>
                  </a:lnTo>
                  <a:lnTo>
                    <a:pt x="631547" y="135210"/>
                  </a:lnTo>
                  <a:lnTo>
                    <a:pt x="6315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" name="Полилиния 23">
              <a:extLst>
                <a:ext uri="{FF2B5EF4-FFF2-40B4-BE49-F238E27FC236}">
                  <a16:creationId xmlns:a16="http://schemas.microsoft.com/office/drawing/2014/main" id="{369486DB-63D2-5ECE-67F7-BEA42BCB5C0E}"/>
                </a:ext>
              </a:extLst>
            </p:cNvPr>
            <p:cNvSpPr/>
            <p:nvPr/>
          </p:nvSpPr>
          <p:spPr>
            <a:xfrm>
              <a:off x="9044574" y="3221941"/>
              <a:ext cx="699113" cy="417857"/>
            </a:xfrm>
            <a:custGeom>
              <a:avLst/>
              <a:gdLst>
                <a:gd name="connsiteX0" fmla="*/ 457677 w 699113"/>
                <a:gd name="connsiteY0" fmla="*/ 417858 h 417857"/>
                <a:gd name="connsiteX1" fmla="*/ 699113 w 699113"/>
                <a:gd name="connsiteY1" fmla="*/ 417858 h 417857"/>
                <a:gd name="connsiteX2" fmla="*/ 483642 w 699113"/>
                <a:gd name="connsiteY2" fmla="*/ 205291 h 417857"/>
                <a:gd name="connsiteX3" fmla="*/ 692593 w 699113"/>
                <a:gd name="connsiteY3" fmla="*/ 101 h 417857"/>
                <a:gd name="connsiteX4" fmla="*/ 463112 w 699113"/>
                <a:gd name="connsiteY4" fmla="*/ 101 h 417857"/>
                <a:gd name="connsiteX5" fmla="*/ 355381 w 699113"/>
                <a:gd name="connsiteY5" fmla="*/ 118032 h 417857"/>
                <a:gd name="connsiteX6" fmla="*/ 247641 w 699113"/>
                <a:gd name="connsiteY6" fmla="*/ 0 h 417857"/>
                <a:gd name="connsiteX7" fmla="*/ 6205 w 699113"/>
                <a:gd name="connsiteY7" fmla="*/ 0 h 417857"/>
                <a:gd name="connsiteX8" fmla="*/ 213986 w 699113"/>
                <a:gd name="connsiteY8" fmla="*/ 213881 h 417857"/>
                <a:gd name="connsiteX9" fmla="*/ 0 w 699113"/>
                <a:gd name="connsiteY9" fmla="*/ 417858 h 417857"/>
                <a:gd name="connsiteX10" fmla="*/ 229529 w 699113"/>
                <a:gd name="connsiteY10" fmla="*/ 417858 h 417857"/>
                <a:gd name="connsiteX11" fmla="*/ 343684 w 699113"/>
                <a:gd name="connsiteY11" fmla="*/ 298715 h 417857"/>
                <a:gd name="connsiteX12" fmla="*/ 457677 w 699113"/>
                <a:gd name="connsiteY12" fmla="*/ 417858 h 417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9113" h="417857">
                  <a:moveTo>
                    <a:pt x="457677" y="417858"/>
                  </a:moveTo>
                  <a:lnTo>
                    <a:pt x="699113" y="417858"/>
                  </a:lnTo>
                  <a:lnTo>
                    <a:pt x="483642" y="205291"/>
                  </a:lnTo>
                  <a:lnTo>
                    <a:pt x="692593" y="101"/>
                  </a:lnTo>
                  <a:lnTo>
                    <a:pt x="463112" y="101"/>
                  </a:lnTo>
                  <a:lnTo>
                    <a:pt x="355381" y="118032"/>
                  </a:lnTo>
                  <a:lnTo>
                    <a:pt x="247641" y="0"/>
                  </a:lnTo>
                  <a:lnTo>
                    <a:pt x="6205" y="0"/>
                  </a:lnTo>
                  <a:lnTo>
                    <a:pt x="213986" y="213881"/>
                  </a:lnTo>
                  <a:lnTo>
                    <a:pt x="0" y="417858"/>
                  </a:lnTo>
                  <a:lnTo>
                    <a:pt x="229529" y="417858"/>
                  </a:lnTo>
                  <a:lnTo>
                    <a:pt x="343684" y="298715"/>
                  </a:lnTo>
                  <a:lnTo>
                    <a:pt x="457677" y="417858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5ABDBF34-C8DE-008D-4B67-9CD3DBED53B7}"/>
                </a:ext>
              </a:extLst>
            </p:cNvPr>
            <p:cNvSpPr/>
            <p:nvPr/>
          </p:nvSpPr>
          <p:spPr>
            <a:xfrm>
              <a:off x="8458531" y="3222547"/>
              <a:ext cx="550437" cy="418009"/>
            </a:xfrm>
            <a:custGeom>
              <a:avLst/>
              <a:gdLst>
                <a:gd name="connsiteX0" fmla="*/ 0 w 550437"/>
                <a:gd name="connsiteY0" fmla="*/ 418009 h 418009"/>
                <a:gd name="connsiteX1" fmla="*/ 550390 w 550437"/>
                <a:gd name="connsiteY1" fmla="*/ 418009 h 418009"/>
                <a:gd name="connsiteX2" fmla="*/ 550390 w 550437"/>
                <a:gd name="connsiteY2" fmla="*/ 304981 h 418009"/>
                <a:gd name="connsiteX3" fmla="*/ 187670 w 550437"/>
                <a:gd name="connsiteY3" fmla="*/ 304981 h 418009"/>
                <a:gd name="connsiteX4" fmla="*/ 187670 w 550437"/>
                <a:gd name="connsiteY4" fmla="*/ 252938 h 418009"/>
                <a:gd name="connsiteX5" fmla="*/ 496567 w 550437"/>
                <a:gd name="connsiteY5" fmla="*/ 252938 h 418009"/>
                <a:gd name="connsiteX6" fmla="*/ 496567 w 550437"/>
                <a:gd name="connsiteY6" fmla="*/ 164516 h 418009"/>
                <a:gd name="connsiteX7" fmla="*/ 187670 w 550437"/>
                <a:gd name="connsiteY7" fmla="*/ 164516 h 418009"/>
                <a:gd name="connsiteX8" fmla="*/ 187670 w 550437"/>
                <a:gd name="connsiteY8" fmla="*/ 112068 h 418009"/>
                <a:gd name="connsiteX9" fmla="*/ 550437 w 550437"/>
                <a:gd name="connsiteY9" fmla="*/ 112068 h 418009"/>
                <a:gd name="connsiteX10" fmla="*/ 550437 w 550437"/>
                <a:gd name="connsiteY10" fmla="*/ 0 h 418009"/>
                <a:gd name="connsiteX11" fmla="*/ 0 w 550437"/>
                <a:gd name="connsiteY11" fmla="*/ 0 h 418009"/>
                <a:gd name="connsiteX12" fmla="*/ 0 w 550437"/>
                <a:gd name="connsiteY12" fmla="*/ 418009 h 418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0437" h="418009">
                  <a:moveTo>
                    <a:pt x="0" y="418009"/>
                  </a:moveTo>
                  <a:lnTo>
                    <a:pt x="550390" y="418009"/>
                  </a:lnTo>
                  <a:lnTo>
                    <a:pt x="550390" y="304981"/>
                  </a:lnTo>
                  <a:lnTo>
                    <a:pt x="187670" y="304981"/>
                  </a:lnTo>
                  <a:lnTo>
                    <a:pt x="187670" y="252938"/>
                  </a:lnTo>
                  <a:lnTo>
                    <a:pt x="496567" y="252938"/>
                  </a:lnTo>
                  <a:lnTo>
                    <a:pt x="496567" y="164516"/>
                  </a:lnTo>
                  <a:lnTo>
                    <a:pt x="187670" y="164516"/>
                  </a:lnTo>
                  <a:lnTo>
                    <a:pt x="187670" y="112068"/>
                  </a:lnTo>
                  <a:lnTo>
                    <a:pt x="550437" y="112068"/>
                  </a:lnTo>
                  <a:lnTo>
                    <a:pt x="550437" y="0"/>
                  </a:lnTo>
                  <a:lnTo>
                    <a:pt x="0" y="0"/>
                  </a:lnTo>
                  <a:lnTo>
                    <a:pt x="0" y="418009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4" name="Текст 7">
            <a:extLst>
              <a:ext uri="{FF2B5EF4-FFF2-40B4-BE49-F238E27FC236}">
                <a16:creationId xmlns:a16="http://schemas.microsoft.com/office/drawing/2014/main" id="{5305F839-56EB-FD32-80D7-D86DE1AD1C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530" y="6178218"/>
            <a:ext cx="9774236" cy="33855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lnSpc>
                <a:spcPct val="100000"/>
              </a:lnSpc>
              <a:defRPr sz="2200" b="1">
                <a:solidFill>
                  <a:schemeClr val="bg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 </a:t>
            </a:r>
          </a:p>
        </p:txBody>
      </p:sp>
      <p:sp>
        <p:nvSpPr>
          <p:cNvPr id="26" name="Заголовок 5">
            <a:extLst>
              <a:ext uri="{FF2B5EF4-FFF2-40B4-BE49-F238E27FC236}">
                <a16:creationId xmlns:a16="http://schemas.microsoft.com/office/drawing/2014/main" id="{8BFD6CE1-B9B1-8ACF-5600-D7A09D011E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530" y="4415757"/>
            <a:ext cx="9774236" cy="157613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lnSpc>
                <a:spcPct val="85000"/>
              </a:lnSpc>
              <a:defRPr sz="6000" cap="all" spc="100" baseline="0">
                <a:solidFill>
                  <a:schemeClr val="bg2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711305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ольшая схема/таблиц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8F5E0B21-E664-034E-81D1-8BE2662224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0200" y="274788"/>
            <a:ext cx="85598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ru-RU" sz="1600" b="1" kern="0" cap="all" spc="40" baseline="0" dirty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2B96449-9A57-C385-7212-35D0F2BF49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7AEB178-B514-6B63-11B8-0BD922F24A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1A868E-D3B8-9840-A7B6-A7FDB0023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7125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ол. заголовок + текст + картин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EE5C9B2-8E47-CA5C-A873-5AD0B2F11DC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C1A868E-D3B8-9840-A7B6-A7FDB00232BD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Рисунок 3">
            <a:extLst>
              <a:ext uri="{FF2B5EF4-FFF2-40B4-BE49-F238E27FC236}">
                <a16:creationId xmlns:a16="http://schemas.microsoft.com/office/drawing/2014/main" id="{BF04212A-00F8-4F21-A47C-7E4BE19FB4B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52000" y="0"/>
            <a:ext cx="50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anchor="ctr"/>
          <a:lstStyle>
            <a:lvl1pPr algn="ct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BE9F64B-0443-4936-A4F5-2B6076C959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2048"/>
            <a:ext cx="5583237" cy="10525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95000"/>
              </a:lnSpc>
              <a:defRPr lang="ru-RU" sz="3600" b="1" i="0" kern="1200" cap="all" spc="25" baseline="0" dirty="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"/>
              </a:defRPr>
            </a:lvl1pPr>
          </a:lstStyle>
          <a:p>
            <a:r>
              <a:rPr lang="ru-RU" dirty="0"/>
              <a:t>ЗАГОЛОВОК </a:t>
            </a:r>
            <a:br>
              <a:rPr lang="en-US" dirty="0"/>
            </a:br>
            <a:r>
              <a:rPr lang="ru-RU" dirty="0"/>
              <a:t>СЛАЙДА</a:t>
            </a: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060C2512-E94D-49EF-835D-3CD8A7135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154" y="5883853"/>
            <a:ext cx="5585221" cy="1384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D284E9C4-573A-E62C-7F48-D48DF9663D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1554938"/>
            <a:ext cx="5578474" cy="1679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10000"/>
              </a:lnSpc>
              <a:defRPr>
                <a:solidFill>
                  <a:schemeClr val="tx1"/>
                </a:solidFill>
              </a:defRPr>
            </a:lvl1pPr>
            <a:lvl2pPr marL="216000" indent="-216000">
              <a:lnSpc>
                <a:spcPct val="11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504000" indent="-216000">
              <a:lnSpc>
                <a:spcPct val="11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</a:defRPr>
            </a:lvl3pPr>
            <a:lvl4pPr marL="216000" indent="-216000">
              <a:lnSpc>
                <a:spcPct val="110000"/>
              </a:lnSpc>
              <a:buClr>
                <a:schemeClr val="tx2"/>
              </a:buClr>
              <a:buFont typeface="+mj-lt"/>
              <a:buAutoNum type="arabicPeriod"/>
              <a:defRPr sz="1600" b="0">
                <a:solidFill>
                  <a:schemeClr val="tx1"/>
                </a:solidFill>
              </a:defRPr>
            </a:lvl4pPr>
            <a:lvl5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63053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Мал. заголовок + текст + картин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7CE5B4D-9F29-1BE2-F2D6-003D75AE74C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C1A868E-D3B8-9840-A7B6-A7FDB00232B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Рисунок 3">
            <a:extLst>
              <a:ext uri="{FF2B5EF4-FFF2-40B4-BE49-F238E27FC236}">
                <a16:creationId xmlns:a16="http://schemas.microsoft.com/office/drawing/2014/main" id="{3EB5DDE9-7D1D-4CEC-8C16-6A0A8D3397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52000" y="0"/>
            <a:ext cx="50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anchor="ctr"/>
          <a:lstStyle>
            <a:lvl1pPr algn="ct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369DF4D6-CA94-D744-D8C7-34DB934DE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153" y="5894023"/>
            <a:ext cx="5582047" cy="12832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17514513-2FA9-B203-DF7C-2F0CB8D8CC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3" y="1229032"/>
            <a:ext cx="5585820" cy="1679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10000"/>
              </a:lnSpc>
              <a:defRPr>
                <a:solidFill>
                  <a:schemeClr val="tx1"/>
                </a:solidFill>
              </a:defRPr>
            </a:lvl1pPr>
            <a:lvl2pPr marL="216000" indent="-216000">
              <a:lnSpc>
                <a:spcPct val="11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504000" indent="-216000">
              <a:lnSpc>
                <a:spcPct val="11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</a:defRPr>
            </a:lvl3pPr>
            <a:lvl4pPr marL="216000" indent="-216000">
              <a:lnSpc>
                <a:spcPct val="110000"/>
              </a:lnSpc>
              <a:buClr>
                <a:schemeClr val="tx2"/>
              </a:buClr>
              <a:buFont typeface="+mj-lt"/>
              <a:buAutoNum type="arabicPeriod"/>
              <a:defRPr sz="1600" b="0">
                <a:solidFill>
                  <a:schemeClr val="tx1"/>
                </a:solidFill>
              </a:defRPr>
            </a:lvl4pPr>
            <a:lvl5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F65E3FD2-38C2-E813-2981-871A367F5B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555" y="598013"/>
            <a:ext cx="5582645" cy="350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95000"/>
              </a:lnSpc>
              <a:defRPr sz="2400" b="1" i="0" cap="all" baseline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A9430B7C-FC7C-156A-8792-38DDE3C9B9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5555" y="283888"/>
            <a:ext cx="5585820" cy="202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2700" algn="l" defTabSz="914400" rtl="0" eaLnBrk="1" latinLnBrk="0" hangingPunct="1">
              <a:spcBef>
                <a:spcPts val="100"/>
              </a:spcBef>
              <a:defRPr lang="ru-RU" sz="1200" b="1" kern="1200" cap="all" spc="30" baseline="0" dirty="0" smtClean="0">
                <a:solidFill>
                  <a:schemeClr val="tx2"/>
                </a:solidFill>
                <a:latin typeface="+mn-lt"/>
                <a:ea typeface="+mn-ea"/>
                <a:cs typeface="Arial"/>
              </a:defRPr>
            </a:lvl1pPr>
            <a:lvl2pPr marL="12700" algn="l" defTabSz="914400" rtl="0" eaLnBrk="1" latinLnBrk="0" hangingPunct="1">
              <a:spcBef>
                <a:spcPts val="100"/>
              </a:spcBef>
              <a:defRPr lang="ru-RU" sz="1200" b="1" kern="1200" spc="30" dirty="0" smtClean="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2pPr>
            <a:lvl3pPr marL="12700" algn="l" defTabSz="914400" rtl="0" eaLnBrk="1" latinLnBrk="0" hangingPunct="1">
              <a:spcBef>
                <a:spcPts val="100"/>
              </a:spcBef>
              <a:defRPr lang="ru-RU" sz="1200" b="1" kern="1200" spc="30" dirty="0" smtClean="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3pPr>
            <a:lvl4pPr marL="12700" algn="l" defTabSz="914400" rtl="0" eaLnBrk="1" latinLnBrk="0" hangingPunct="1">
              <a:spcBef>
                <a:spcPts val="100"/>
              </a:spcBef>
              <a:defRPr lang="ru-RU" sz="1200" b="1" kern="1200" spc="30" dirty="0" smtClean="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4pPr>
            <a:lvl5pPr marL="12700" algn="l" defTabSz="914400" rtl="0" eaLnBrk="1" latinLnBrk="0" hangingPunct="1">
              <a:spcBef>
                <a:spcPts val="100"/>
              </a:spcBef>
              <a:defRPr lang="ru-RU" sz="1200" b="1" kern="1200" spc="30" dirty="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2378863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Чист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F9ABF4E-3B1B-4C42-9ABC-E5C86B0FBFC0}"/>
              </a:ext>
            </a:extLst>
          </p:cNvPr>
          <p:cNvSpPr/>
          <p:nvPr/>
        </p:nvSpPr>
        <p:spPr>
          <a:xfrm>
            <a:off x="9877425" y="0"/>
            <a:ext cx="2314575" cy="523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4A393C6-FF97-4739-86E4-AEBF7A439D62}"/>
              </a:ext>
            </a:extLst>
          </p:cNvPr>
          <p:cNvSpPr/>
          <p:nvPr/>
        </p:nvSpPr>
        <p:spPr>
          <a:xfrm>
            <a:off x="9877425" y="0"/>
            <a:ext cx="2314575" cy="523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088A216-A10B-43DA-8BDA-4FF04C648FE5}"/>
              </a:ext>
            </a:extLst>
          </p:cNvPr>
          <p:cNvSpPr/>
          <p:nvPr/>
        </p:nvSpPr>
        <p:spPr>
          <a:xfrm>
            <a:off x="9877425" y="0"/>
            <a:ext cx="2314575" cy="523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3540FC3-03BB-864C-B238-7612EA6ED1C4}"/>
              </a:ext>
            </a:extLst>
          </p:cNvPr>
          <p:cNvSpPr/>
          <p:nvPr/>
        </p:nvSpPr>
        <p:spPr>
          <a:xfrm>
            <a:off x="9877425" y="0"/>
            <a:ext cx="2314575" cy="523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B6DFE0E0-4AD2-BB81-6366-AC3EA45B16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B54C60C-9BC4-AFF3-EF9E-3B53502868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1A868E-D3B8-9840-A7B6-A7FDB00232B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AA3E0B8-BE11-9F4F-CED5-93B6895D6B44}"/>
              </a:ext>
            </a:extLst>
          </p:cNvPr>
          <p:cNvSpPr/>
          <p:nvPr userDrawn="1"/>
        </p:nvSpPr>
        <p:spPr bwMode="auto">
          <a:xfrm>
            <a:off x="9877424" y="0"/>
            <a:ext cx="2314575" cy="523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2972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Финальный слайд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8">
            <a:extLst>
              <a:ext uri="{FF2B5EF4-FFF2-40B4-BE49-F238E27FC236}">
                <a16:creationId xmlns:a16="http://schemas.microsoft.com/office/drawing/2014/main" id="{D2A39532-66C3-37F7-4BB7-637DAEF418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037" y="1794432"/>
            <a:ext cx="8548375" cy="2956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>
                <a:solidFill>
                  <a:schemeClr val="bg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Контакты или дополнительная информация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3D895F-5FFC-D21B-8B0F-2D8C47E52E5C}"/>
              </a:ext>
            </a:extLst>
          </p:cNvPr>
          <p:cNvSpPr txBox="1"/>
          <p:nvPr/>
        </p:nvSpPr>
        <p:spPr>
          <a:xfrm>
            <a:off x="334963" y="227883"/>
            <a:ext cx="7011987" cy="140346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 eaLnBrk="1" hangingPunct="1">
              <a:lnSpc>
                <a:spcPct val="95000"/>
              </a:lnSpc>
            </a:pPr>
            <a:r>
              <a:rPr lang="ru-RU" sz="4800" b="1" i="0" kern="1200" cap="all" spc="100" baseline="0" noProof="0" dirty="0">
                <a:solidFill>
                  <a:schemeClr val="bg2"/>
                </a:solidFill>
                <a:latin typeface="Arial Black" panose="020B0604020202020204" pitchFamily="34" charset="0"/>
                <a:ea typeface="+mj-ea"/>
                <a:cs typeface="Arial"/>
              </a:rPr>
              <a:t>спасибо </a:t>
            </a:r>
            <a:br>
              <a:rPr lang="ru-RU" sz="4800" b="1" i="0" kern="1200" cap="all" spc="100" baseline="0" noProof="0" dirty="0">
                <a:solidFill>
                  <a:schemeClr val="bg2"/>
                </a:solidFill>
                <a:latin typeface="Arial Black" panose="020B0604020202020204" pitchFamily="34" charset="0"/>
                <a:ea typeface="+mj-ea"/>
                <a:cs typeface="Arial"/>
              </a:rPr>
            </a:br>
            <a:r>
              <a:rPr lang="ru-RU" sz="4800" b="1" i="0" kern="1200" cap="all" spc="100" baseline="0" noProof="0" dirty="0">
                <a:solidFill>
                  <a:schemeClr val="bg2"/>
                </a:solidFill>
                <a:latin typeface="Arial Black" panose="020B0604020202020204" pitchFamily="34" charset="0"/>
                <a:ea typeface="+mj-ea"/>
                <a:cs typeface="Arial"/>
              </a:rPr>
              <a:t>ЗА ВНИМАНИЕ</a:t>
            </a:r>
            <a:endParaRPr lang="ru-RU" sz="4800" b="1" i="0" kern="1200" cap="all" spc="100" baseline="0" dirty="0">
              <a:solidFill>
                <a:schemeClr val="bg2"/>
              </a:solidFill>
              <a:latin typeface="Arial Black" panose="020B0604020202020204" pitchFamily="34" charset="0"/>
              <a:ea typeface="+mj-ea"/>
              <a:cs typeface="Arial"/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5372B6AD-BD35-01DB-38B7-33ECAAF15A99}"/>
              </a:ext>
            </a:extLst>
          </p:cNvPr>
          <p:cNvGrpSpPr>
            <a:grpSpLocks/>
          </p:cNvGrpSpPr>
          <p:nvPr/>
        </p:nvGrpSpPr>
        <p:grpSpPr>
          <a:xfrm>
            <a:off x="9955213" y="334963"/>
            <a:ext cx="1900237" cy="112130"/>
            <a:chOff x="734088" y="3110549"/>
            <a:chExt cx="10732736" cy="642560"/>
          </a:xfrm>
          <a:solidFill>
            <a:schemeClr val="bg2"/>
          </a:solidFill>
        </p:grpSpPr>
        <p:sp>
          <p:nvSpPr>
            <p:cNvPr id="27" name="Полилиния 4">
              <a:extLst>
                <a:ext uri="{FF2B5EF4-FFF2-40B4-BE49-F238E27FC236}">
                  <a16:creationId xmlns:a16="http://schemas.microsoft.com/office/drawing/2014/main" id="{1E472B01-0413-F522-B849-790E8D5DC51B}"/>
                </a:ext>
              </a:extLst>
            </p:cNvPr>
            <p:cNvSpPr/>
            <p:nvPr/>
          </p:nvSpPr>
          <p:spPr>
            <a:xfrm>
              <a:off x="734088" y="3116323"/>
              <a:ext cx="3363495" cy="631276"/>
            </a:xfrm>
            <a:custGeom>
              <a:avLst/>
              <a:gdLst>
                <a:gd name="connsiteX0" fmla="*/ 1145927 w 3363495"/>
                <a:gd name="connsiteY0" fmla="*/ 1623 h 631276"/>
                <a:gd name="connsiteX1" fmla="*/ 830854 w 3363495"/>
                <a:gd name="connsiteY1" fmla="*/ 316450 h 631276"/>
                <a:gd name="connsiteX2" fmla="*/ 1145927 w 3363495"/>
                <a:gd name="connsiteY2" fmla="*/ 631277 h 631276"/>
                <a:gd name="connsiteX3" fmla="*/ 1461001 w 3363495"/>
                <a:gd name="connsiteY3" fmla="*/ 316450 h 631276"/>
                <a:gd name="connsiteX4" fmla="*/ 1146078 w 3363495"/>
                <a:gd name="connsiteY4" fmla="*/ 1623 h 631276"/>
                <a:gd name="connsiteX5" fmla="*/ 1145927 w 3363495"/>
                <a:gd name="connsiteY5" fmla="*/ 1623 h 631276"/>
                <a:gd name="connsiteX6" fmla="*/ 3043543 w 3363495"/>
                <a:gd name="connsiteY6" fmla="*/ 38 h 631276"/>
                <a:gd name="connsiteX7" fmla="*/ 2109050 w 3363495"/>
                <a:gd name="connsiteY7" fmla="*/ 38 h 631276"/>
                <a:gd name="connsiteX8" fmla="*/ 1798893 w 3363495"/>
                <a:gd name="connsiteY8" fmla="*/ 319702 h 631276"/>
                <a:gd name="connsiteX9" fmla="*/ 2109050 w 3363495"/>
                <a:gd name="connsiteY9" fmla="*/ 629616 h 631276"/>
                <a:gd name="connsiteX10" fmla="*/ 3043543 w 3363495"/>
                <a:gd name="connsiteY10" fmla="*/ 629616 h 631276"/>
                <a:gd name="connsiteX11" fmla="*/ 3363457 w 3363495"/>
                <a:gd name="connsiteY11" fmla="*/ 319702 h 631276"/>
                <a:gd name="connsiteX12" fmla="*/ 3053300 w 3363495"/>
                <a:gd name="connsiteY12" fmla="*/ 38 h 631276"/>
                <a:gd name="connsiteX13" fmla="*/ 3043543 w 3363495"/>
                <a:gd name="connsiteY13" fmla="*/ 38 h 631276"/>
                <a:gd name="connsiteX14" fmla="*/ 315149 w 3363495"/>
                <a:gd name="connsiteY14" fmla="*/ 1623 h 631276"/>
                <a:gd name="connsiteX15" fmla="*/ 0 w 3363495"/>
                <a:gd name="connsiteY15" fmla="*/ 316374 h 631276"/>
                <a:gd name="connsiteX16" fmla="*/ 314998 w 3363495"/>
                <a:gd name="connsiteY16" fmla="*/ 631277 h 631276"/>
                <a:gd name="connsiteX17" fmla="*/ 630147 w 3363495"/>
                <a:gd name="connsiteY17" fmla="*/ 316525 h 631276"/>
                <a:gd name="connsiteX18" fmla="*/ 630147 w 3363495"/>
                <a:gd name="connsiteY18" fmla="*/ 316450 h 631276"/>
                <a:gd name="connsiteX19" fmla="*/ 315224 w 3363495"/>
                <a:gd name="connsiteY19" fmla="*/ 1623 h 631276"/>
                <a:gd name="connsiteX20" fmla="*/ 315149 w 3363495"/>
                <a:gd name="connsiteY20" fmla="*/ 1623 h 63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363495" h="631276">
                  <a:moveTo>
                    <a:pt x="1145927" y="1623"/>
                  </a:moveTo>
                  <a:cubicBezTo>
                    <a:pt x="971917" y="1623"/>
                    <a:pt x="830854" y="142576"/>
                    <a:pt x="830854" y="316450"/>
                  </a:cubicBezTo>
                  <a:cubicBezTo>
                    <a:pt x="830854" y="490324"/>
                    <a:pt x="971917" y="631277"/>
                    <a:pt x="1145927" y="631277"/>
                  </a:cubicBezTo>
                  <a:cubicBezTo>
                    <a:pt x="1319937" y="631277"/>
                    <a:pt x="1461001" y="490324"/>
                    <a:pt x="1461001" y="316450"/>
                  </a:cubicBezTo>
                  <a:cubicBezTo>
                    <a:pt x="1461042" y="142617"/>
                    <a:pt x="1320047" y="1665"/>
                    <a:pt x="1146078" y="1623"/>
                  </a:cubicBezTo>
                  <a:cubicBezTo>
                    <a:pt x="1146028" y="1623"/>
                    <a:pt x="1145978" y="1623"/>
                    <a:pt x="1145927" y="1623"/>
                  </a:cubicBezTo>
                  <a:close/>
                  <a:moveTo>
                    <a:pt x="3043543" y="38"/>
                  </a:moveTo>
                  <a:lnTo>
                    <a:pt x="2109050" y="38"/>
                  </a:lnTo>
                  <a:cubicBezTo>
                    <a:pt x="1935061" y="2730"/>
                    <a:pt x="1796199" y="145848"/>
                    <a:pt x="1798893" y="319702"/>
                  </a:cubicBezTo>
                  <a:cubicBezTo>
                    <a:pt x="1801528" y="489760"/>
                    <a:pt x="1938859" y="626983"/>
                    <a:pt x="2109050" y="629616"/>
                  </a:cubicBezTo>
                  <a:lnTo>
                    <a:pt x="3043543" y="629616"/>
                  </a:lnTo>
                  <a:cubicBezTo>
                    <a:pt x="3217533" y="632308"/>
                    <a:pt x="3360763" y="493555"/>
                    <a:pt x="3363457" y="319702"/>
                  </a:cubicBezTo>
                  <a:cubicBezTo>
                    <a:pt x="3366152" y="145848"/>
                    <a:pt x="3227290" y="2730"/>
                    <a:pt x="3053300" y="38"/>
                  </a:cubicBezTo>
                  <a:cubicBezTo>
                    <a:pt x="3050048" y="-13"/>
                    <a:pt x="3046795" y="-13"/>
                    <a:pt x="3043543" y="38"/>
                  </a:cubicBezTo>
                  <a:close/>
                  <a:moveTo>
                    <a:pt x="315149" y="1623"/>
                  </a:moveTo>
                  <a:cubicBezTo>
                    <a:pt x="141139" y="1581"/>
                    <a:pt x="42" y="142500"/>
                    <a:pt x="0" y="316374"/>
                  </a:cubicBezTo>
                  <a:cubicBezTo>
                    <a:pt x="-42" y="490248"/>
                    <a:pt x="140988" y="631235"/>
                    <a:pt x="314998" y="631277"/>
                  </a:cubicBezTo>
                  <a:cubicBezTo>
                    <a:pt x="489008" y="631318"/>
                    <a:pt x="630105" y="490399"/>
                    <a:pt x="630147" y="316525"/>
                  </a:cubicBezTo>
                  <a:cubicBezTo>
                    <a:pt x="630147" y="316500"/>
                    <a:pt x="630147" y="316475"/>
                    <a:pt x="630147" y="316450"/>
                  </a:cubicBezTo>
                  <a:cubicBezTo>
                    <a:pt x="630188" y="142617"/>
                    <a:pt x="489193" y="1665"/>
                    <a:pt x="315224" y="1623"/>
                  </a:cubicBezTo>
                  <a:cubicBezTo>
                    <a:pt x="315199" y="1623"/>
                    <a:pt x="315174" y="1623"/>
                    <a:pt x="315149" y="1623"/>
                  </a:cubicBez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" name="Полилиния 5">
              <a:extLst>
                <a:ext uri="{FF2B5EF4-FFF2-40B4-BE49-F238E27FC236}">
                  <a16:creationId xmlns:a16="http://schemas.microsoft.com/office/drawing/2014/main" id="{21F883D2-B05B-9877-1EA0-EB805FAEDEBE}"/>
                </a:ext>
              </a:extLst>
            </p:cNvPr>
            <p:cNvSpPr/>
            <p:nvPr/>
          </p:nvSpPr>
          <p:spPr>
            <a:xfrm>
              <a:off x="4423112" y="3119682"/>
              <a:ext cx="938723" cy="624219"/>
            </a:xfrm>
            <a:custGeom>
              <a:avLst/>
              <a:gdLst>
                <a:gd name="connsiteX0" fmla="*/ 672373 w 938723"/>
                <a:gd name="connsiteY0" fmla="*/ 624219 h 624219"/>
                <a:gd name="connsiteX1" fmla="*/ 938724 w 938723"/>
                <a:gd name="connsiteY1" fmla="*/ 624219 h 624219"/>
                <a:gd name="connsiteX2" fmla="*/ 938724 w 938723"/>
                <a:gd name="connsiteY2" fmla="*/ 0 h 624219"/>
                <a:gd name="connsiteX3" fmla="*/ 672373 w 938723"/>
                <a:gd name="connsiteY3" fmla="*/ 0 h 624219"/>
                <a:gd name="connsiteX4" fmla="*/ 266351 w 938723"/>
                <a:gd name="connsiteY4" fmla="*/ 352491 h 624219"/>
                <a:gd name="connsiteX5" fmla="*/ 266351 w 938723"/>
                <a:gd name="connsiteY5" fmla="*/ 0 h 624219"/>
                <a:gd name="connsiteX6" fmla="*/ 0 w 938723"/>
                <a:gd name="connsiteY6" fmla="*/ 0 h 624219"/>
                <a:gd name="connsiteX7" fmla="*/ 0 w 938723"/>
                <a:gd name="connsiteY7" fmla="*/ 624219 h 624219"/>
                <a:gd name="connsiteX8" fmla="*/ 266351 w 938723"/>
                <a:gd name="connsiteY8" fmla="*/ 624219 h 624219"/>
                <a:gd name="connsiteX9" fmla="*/ 672373 w 938723"/>
                <a:gd name="connsiteY9" fmla="*/ 271803 h 62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8723" h="624219">
                  <a:moveTo>
                    <a:pt x="672373" y="624219"/>
                  </a:moveTo>
                  <a:lnTo>
                    <a:pt x="938724" y="624219"/>
                  </a:lnTo>
                  <a:lnTo>
                    <a:pt x="938724" y="0"/>
                  </a:lnTo>
                  <a:lnTo>
                    <a:pt x="672373" y="0"/>
                  </a:lnTo>
                  <a:lnTo>
                    <a:pt x="266351" y="352491"/>
                  </a:lnTo>
                  <a:lnTo>
                    <a:pt x="266351" y="0"/>
                  </a:lnTo>
                  <a:lnTo>
                    <a:pt x="0" y="0"/>
                  </a:lnTo>
                  <a:lnTo>
                    <a:pt x="0" y="624219"/>
                  </a:lnTo>
                  <a:lnTo>
                    <a:pt x="266351" y="624219"/>
                  </a:lnTo>
                  <a:lnTo>
                    <a:pt x="672373" y="271803"/>
                  </a:ln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Полилиния 6">
              <a:extLst>
                <a:ext uri="{FF2B5EF4-FFF2-40B4-BE49-F238E27FC236}">
                  <a16:creationId xmlns:a16="http://schemas.microsoft.com/office/drawing/2014/main" id="{40348DCA-BBA3-9E2B-CBA5-550D992BF2E1}"/>
                </a:ext>
              </a:extLst>
            </p:cNvPr>
            <p:cNvSpPr/>
            <p:nvPr/>
          </p:nvSpPr>
          <p:spPr>
            <a:xfrm>
              <a:off x="5457468" y="3119682"/>
              <a:ext cx="931396" cy="624219"/>
            </a:xfrm>
            <a:custGeom>
              <a:avLst/>
              <a:gdLst>
                <a:gd name="connsiteX0" fmla="*/ 931397 w 931396"/>
                <a:gd name="connsiteY0" fmla="*/ 624219 h 624219"/>
                <a:gd name="connsiteX1" fmla="*/ 931397 w 931396"/>
                <a:gd name="connsiteY1" fmla="*/ 0 h 624219"/>
                <a:gd name="connsiteX2" fmla="*/ 655830 w 931396"/>
                <a:gd name="connsiteY2" fmla="*/ 0 h 624219"/>
                <a:gd name="connsiteX3" fmla="*/ 655830 w 931396"/>
                <a:gd name="connsiteY3" fmla="*/ 207419 h 624219"/>
                <a:gd name="connsiteX4" fmla="*/ 275491 w 931396"/>
                <a:gd name="connsiteY4" fmla="*/ 207419 h 624219"/>
                <a:gd name="connsiteX5" fmla="*/ 275491 w 931396"/>
                <a:gd name="connsiteY5" fmla="*/ 0 h 624219"/>
                <a:gd name="connsiteX6" fmla="*/ 0 w 931396"/>
                <a:gd name="connsiteY6" fmla="*/ 0 h 624219"/>
                <a:gd name="connsiteX7" fmla="*/ 0 w 931396"/>
                <a:gd name="connsiteY7" fmla="*/ 624219 h 624219"/>
                <a:gd name="connsiteX8" fmla="*/ 275491 w 931396"/>
                <a:gd name="connsiteY8" fmla="*/ 624219 h 624219"/>
                <a:gd name="connsiteX9" fmla="*/ 275491 w 931396"/>
                <a:gd name="connsiteY9" fmla="*/ 405705 h 624219"/>
                <a:gd name="connsiteX10" fmla="*/ 655830 w 931396"/>
                <a:gd name="connsiteY10" fmla="*/ 405705 h 624219"/>
                <a:gd name="connsiteX11" fmla="*/ 655830 w 931396"/>
                <a:gd name="connsiteY11" fmla="*/ 624219 h 62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1396" h="624219">
                  <a:moveTo>
                    <a:pt x="931397" y="624219"/>
                  </a:moveTo>
                  <a:lnTo>
                    <a:pt x="931397" y="0"/>
                  </a:lnTo>
                  <a:lnTo>
                    <a:pt x="655830" y="0"/>
                  </a:lnTo>
                  <a:lnTo>
                    <a:pt x="655830" y="207419"/>
                  </a:lnTo>
                  <a:lnTo>
                    <a:pt x="275491" y="207419"/>
                  </a:lnTo>
                  <a:lnTo>
                    <a:pt x="275491" y="0"/>
                  </a:lnTo>
                  <a:lnTo>
                    <a:pt x="0" y="0"/>
                  </a:lnTo>
                  <a:lnTo>
                    <a:pt x="0" y="624219"/>
                  </a:lnTo>
                  <a:lnTo>
                    <a:pt x="275491" y="624219"/>
                  </a:lnTo>
                  <a:lnTo>
                    <a:pt x="275491" y="405705"/>
                  </a:lnTo>
                  <a:lnTo>
                    <a:pt x="655830" y="405705"/>
                  </a:lnTo>
                  <a:lnTo>
                    <a:pt x="655830" y="624219"/>
                  </a:ln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0" name="Полилиния 8">
              <a:extLst>
                <a:ext uri="{FF2B5EF4-FFF2-40B4-BE49-F238E27FC236}">
                  <a16:creationId xmlns:a16="http://schemas.microsoft.com/office/drawing/2014/main" id="{B2C65A1D-4764-5D10-EDA4-47C4AB56CFC9}"/>
                </a:ext>
              </a:extLst>
            </p:cNvPr>
            <p:cNvSpPr/>
            <p:nvPr/>
          </p:nvSpPr>
          <p:spPr>
            <a:xfrm>
              <a:off x="6484497" y="3119682"/>
              <a:ext cx="931547" cy="624219"/>
            </a:xfrm>
            <a:custGeom>
              <a:avLst/>
              <a:gdLst>
                <a:gd name="connsiteX0" fmla="*/ 931547 w 931547"/>
                <a:gd name="connsiteY0" fmla="*/ 624219 h 624219"/>
                <a:gd name="connsiteX1" fmla="*/ 931547 w 931547"/>
                <a:gd name="connsiteY1" fmla="*/ 0 h 624219"/>
                <a:gd name="connsiteX2" fmla="*/ 655906 w 931547"/>
                <a:gd name="connsiteY2" fmla="*/ 0 h 624219"/>
                <a:gd name="connsiteX3" fmla="*/ 655906 w 931547"/>
                <a:gd name="connsiteY3" fmla="*/ 207419 h 624219"/>
                <a:gd name="connsiteX4" fmla="*/ 275566 w 931547"/>
                <a:gd name="connsiteY4" fmla="*/ 207419 h 624219"/>
                <a:gd name="connsiteX5" fmla="*/ 275566 w 931547"/>
                <a:gd name="connsiteY5" fmla="*/ 0 h 624219"/>
                <a:gd name="connsiteX6" fmla="*/ 0 w 931547"/>
                <a:gd name="connsiteY6" fmla="*/ 0 h 624219"/>
                <a:gd name="connsiteX7" fmla="*/ 0 w 931547"/>
                <a:gd name="connsiteY7" fmla="*/ 624219 h 624219"/>
                <a:gd name="connsiteX8" fmla="*/ 275566 w 931547"/>
                <a:gd name="connsiteY8" fmla="*/ 624219 h 624219"/>
                <a:gd name="connsiteX9" fmla="*/ 275566 w 931547"/>
                <a:gd name="connsiteY9" fmla="*/ 405705 h 624219"/>
                <a:gd name="connsiteX10" fmla="*/ 655906 w 931547"/>
                <a:gd name="connsiteY10" fmla="*/ 405705 h 624219"/>
                <a:gd name="connsiteX11" fmla="*/ 655906 w 931547"/>
                <a:gd name="connsiteY11" fmla="*/ 624219 h 62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1547" h="624219">
                  <a:moveTo>
                    <a:pt x="931547" y="624219"/>
                  </a:moveTo>
                  <a:lnTo>
                    <a:pt x="931547" y="0"/>
                  </a:lnTo>
                  <a:lnTo>
                    <a:pt x="655906" y="0"/>
                  </a:lnTo>
                  <a:lnTo>
                    <a:pt x="655906" y="207419"/>
                  </a:lnTo>
                  <a:lnTo>
                    <a:pt x="275566" y="207419"/>
                  </a:lnTo>
                  <a:lnTo>
                    <a:pt x="275566" y="0"/>
                  </a:lnTo>
                  <a:lnTo>
                    <a:pt x="0" y="0"/>
                  </a:lnTo>
                  <a:lnTo>
                    <a:pt x="0" y="624219"/>
                  </a:lnTo>
                  <a:lnTo>
                    <a:pt x="275566" y="624219"/>
                  </a:lnTo>
                  <a:lnTo>
                    <a:pt x="275566" y="405705"/>
                  </a:lnTo>
                  <a:lnTo>
                    <a:pt x="655906" y="405705"/>
                  </a:lnTo>
                  <a:lnTo>
                    <a:pt x="655906" y="624219"/>
                  </a:ln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Полилиния 18">
              <a:extLst>
                <a:ext uri="{FF2B5EF4-FFF2-40B4-BE49-F238E27FC236}">
                  <a16:creationId xmlns:a16="http://schemas.microsoft.com/office/drawing/2014/main" id="{5DE7E01A-72CE-0BE6-4516-D4C2CCD9BFD5}"/>
                </a:ext>
              </a:extLst>
            </p:cNvPr>
            <p:cNvSpPr/>
            <p:nvPr/>
          </p:nvSpPr>
          <p:spPr>
            <a:xfrm>
              <a:off x="7502461" y="3110549"/>
              <a:ext cx="1006783" cy="642560"/>
            </a:xfrm>
            <a:custGeom>
              <a:avLst/>
              <a:gdLst>
                <a:gd name="connsiteX0" fmla="*/ 0 w 1006783"/>
                <a:gd name="connsiteY0" fmla="*/ 328640 h 642560"/>
                <a:gd name="connsiteX1" fmla="*/ 488662 w 1006783"/>
                <a:gd name="connsiteY1" fmla="*/ 642561 h 642560"/>
                <a:gd name="connsiteX2" fmla="*/ 518047 w 1006783"/>
                <a:gd name="connsiteY2" fmla="*/ 642561 h 642560"/>
                <a:gd name="connsiteX3" fmla="*/ 1006784 w 1006783"/>
                <a:gd name="connsiteY3" fmla="*/ 328640 h 642560"/>
                <a:gd name="connsiteX4" fmla="*/ 1006784 w 1006783"/>
                <a:gd name="connsiteY4" fmla="*/ 313921 h 642560"/>
                <a:gd name="connsiteX5" fmla="*/ 518047 w 1006783"/>
                <a:gd name="connsiteY5" fmla="*/ 0 h 642560"/>
                <a:gd name="connsiteX6" fmla="*/ 488662 w 1006783"/>
                <a:gd name="connsiteY6" fmla="*/ 0 h 642560"/>
                <a:gd name="connsiteX7" fmla="*/ 0 w 1006783"/>
                <a:gd name="connsiteY7" fmla="*/ 313921 h 642560"/>
                <a:gd name="connsiteX8" fmla="*/ 284782 w 1006783"/>
                <a:gd name="connsiteY8" fmla="*/ 324941 h 642560"/>
                <a:gd name="connsiteX9" fmla="*/ 284782 w 1006783"/>
                <a:gd name="connsiteY9" fmla="*/ 317393 h 642560"/>
                <a:gd name="connsiteX10" fmla="*/ 485943 w 1006783"/>
                <a:gd name="connsiteY10" fmla="*/ 183416 h 642560"/>
                <a:gd name="connsiteX11" fmla="*/ 520842 w 1006783"/>
                <a:gd name="connsiteY11" fmla="*/ 183416 h 642560"/>
                <a:gd name="connsiteX12" fmla="*/ 722078 w 1006783"/>
                <a:gd name="connsiteY12" fmla="*/ 317393 h 642560"/>
                <a:gd name="connsiteX13" fmla="*/ 722078 w 1006783"/>
                <a:gd name="connsiteY13" fmla="*/ 324941 h 642560"/>
                <a:gd name="connsiteX14" fmla="*/ 520842 w 1006783"/>
                <a:gd name="connsiteY14" fmla="*/ 458994 h 642560"/>
                <a:gd name="connsiteX15" fmla="*/ 485943 w 1006783"/>
                <a:gd name="connsiteY15" fmla="*/ 458994 h 642560"/>
                <a:gd name="connsiteX16" fmla="*/ 284782 w 1006783"/>
                <a:gd name="connsiteY16" fmla="*/ 324941 h 64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6783" h="642560">
                  <a:moveTo>
                    <a:pt x="0" y="328640"/>
                  </a:moveTo>
                  <a:cubicBezTo>
                    <a:pt x="0" y="552513"/>
                    <a:pt x="165355" y="642561"/>
                    <a:pt x="488662" y="642561"/>
                  </a:cubicBezTo>
                  <a:lnTo>
                    <a:pt x="518047" y="642561"/>
                  </a:lnTo>
                  <a:cubicBezTo>
                    <a:pt x="841353" y="642561"/>
                    <a:pt x="1006784" y="552513"/>
                    <a:pt x="1006784" y="328640"/>
                  </a:cubicBezTo>
                  <a:lnTo>
                    <a:pt x="1006784" y="313921"/>
                  </a:lnTo>
                  <a:cubicBezTo>
                    <a:pt x="1006784" y="90048"/>
                    <a:pt x="841505" y="0"/>
                    <a:pt x="518047" y="0"/>
                  </a:cubicBezTo>
                  <a:lnTo>
                    <a:pt x="488662" y="0"/>
                  </a:lnTo>
                  <a:cubicBezTo>
                    <a:pt x="165355" y="0"/>
                    <a:pt x="0" y="90048"/>
                    <a:pt x="0" y="313921"/>
                  </a:cubicBezTo>
                  <a:close/>
                  <a:moveTo>
                    <a:pt x="284782" y="324941"/>
                  </a:moveTo>
                  <a:lnTo>
                    <a:pt x="284782" y="317393"/>
                  </a:lnTo>
                  <a:cubicBezTo>
                    <a:pt x="284782" y="221081"/>
                    <a:pt x="357375" y="183416"/>
                    <a:pt x="485943" y="183416"/>
                  </a:cubicBezTo>
                  <a:lnTo>
                    <a:pt x="520842" y="183416"/>
                  </a:lnTo>
                  <a:cubicBezTo>
                    <a:pt x="649258" y="183416"/>
                    <a:pt x="722078" y="221156"/>
                    <a:pt x="722078" y="317393"/>
                  </a:cubicBezTo>
                  <a:lnTo>
                    <a:pt x="722078" y="324941"/>
                  </a:lnTo>
                  <a:cubicBezTo>
                    <a:pt x="722078" y="421329"/>
                    <a:pt x="649485" y="458994"/>
                    <a:pt x="520842" y="458994"/>
                  </a:cubicBezTo>
                  <a:lnTo>
                    <a:pt x="485943" y="458994"/>
                  </a:lnTo>
                  <a:cubicBezTo>
                    <a:pt x="357375" y="458994"/>
                    <a:pt x="284782" y="421329"/>
                    <a:pt x="284782" y="324941"/>
                  </a:cubicBez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" name="Полилиния 19">
              <a:extLst>
                <a:ext uri="{FF2B5EF4-FFF2-40B4-BE49-F238E27FC236}">
                  <a16:creationId xmlns:a16="http://schemas.microsoft.com/office/drawing/2014/main" id="{AEA7AFB9-1C31-0B68-8CC2-6F9EEB12445A}"/>
                </a:ext>
              </a:extLst>
            </p:cNvPr>
            <p:cNvSpPr/>
            <p:nvPr/>
          </p:nvSpPr>
          <p:spPr>
            <a:xfrm>
              <a:off x="8563558" y="3119682"/>
              <a:ext cx="929885" cy="624219"/>
            </a:xfrm>
            <a:custGeom>
              <a:avLst/>
              <a:gdLst>
                <a:gd name="connsiteX0" fmla="*/ 0 w 929885"/>
                <a:gd name="connsiteY0" fmla="*/ 0 h 624219"/>
                <a:gd name="connsiteX1" fmla="*/ 0 w 929885"/>
                <a:gd name="connsiteY1" fmla="*/ 201984 h 624219"/>
                <a:gd name="connsiteX2" fmla="*/ 327386 w 929885"/>
                <a:gd name="connsiteY2" fmla="*/ 201984 h 624219"/>
                <a:gd name="connsiteX3" fmla="*/ 327386 w 929885"/>
                <a:gd name="connsiteY3" fmla="*/ 624219 h 624219"/>
                <a:gd name="connsiteX4" fmla="*/ 602877 w 929885"/>
                <a:gd name="connsiteY4" fmla="*/ 624219 h 624219"/>
                <a:gd name="connsiteX5" fmla="*/ 602877 w 929885"/>
                <a:gd name="connsiteY5" fmla="*/ 201984 h 624219"/>
                <a:gd name="connsiteX6" fmla="*/ 929885 w 929885"/>
                <a:gd name="connsiteY6" fmla="*/ 201984 h 624219"/>
                <a:gd name="connsiteX7" fmla="*/ 929885 w 929885"/>
                <a:gd name="connsiteY7" fmla="*/ 0 h 62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9885" h="624219">
                  <a:moveTo>
                    <a:pt x="0" y="0"/>
                  </a:moveTo>
                  <a:lnTo>
                    <a:pt x="0" y="201984"/>
                  </a:lnTo>
                  <a:lnTo>
                    <a:pt x="327386" y="201984"/>
                  </a:lnTo>
                  <a:lnTo>
                    <a:pt x="327386" y="624219"/>
                  </a:lnTo>
                  <a:lnTo>
                    <a:pt x="602877" y="624219"/>
                  </a:lnTo>
                  <a:lnTo>
                    <a:pt x="602877" y="201984"/>
                  </a:lnTo>
                  <a:lnTo>
                    <a:pt x="929885" y="201984"/>
                  </a:lnTo>
                  <a:lnTo>
                    <a:pt x="929885" y="0"/>
                  </a:ln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" name="Полилиния 20">
              <a:extLst>
                <a:ext uri="{FF2B5EF4-FFF2-40B4-BE49-F238E27FC236}">
                  <a16:creationId xmlns:a16="http://schemas.microsoft.com/office/drawing/2014/main" id="{365C1C1A-7887-8F93-3BC0-0B2F6DA99CFA}"/>
                </a:ext>
              </a:extLst>
            </p:cNvPr>
            <p:cNvSpPr/>
            <p:nvPr/>
          </p:nvSpPr>
          <p:spPr>
            <a:xfrm>
              <a:off x="10437454" y="3119682"/>
              <a:ext cx="1029370" cy="624219"/>
            </a:xfrm>
            <a:custGeom>
              <a:avLst/>
              <a:gdLst>
                <a:gd name="connsiteX0" fmla="*/ 673883 w 1029370"/>
                <a:gd name="connsiteY0" fmla="*/ 624219 h 624219"/>
                <a:gd name="connsiteX1" fmla="*/ 1029371 w 1029370"/>
                <a:gd name="connsiteY1" fmla="*/ 624219 h 624219"/>
                <a:gd name="connsiteX2" fmla="*/ 712107 w 1029370"/>
                <a:gd name="connsiteY2" fmla="*/ 306675 h 624219"/>
                <a:gd name="connsiteX3" fmla="*/ 1019777 w 1029370"/>
                <a:gd name="connsiteY3" fmla="*/ 151 h 624219"/>
                <a:gd name="connsiteX4" fmla="*/ 681891 w 1029370"/>
                <a:gd name="connsiteY4" fmla="*/ 151 h 624219"/>
                <a:gd name="connsiteX5" fmla="*/ 523259 w 1029370"/>
                <a:gd name="connsiteY5" fmla="*/ 176321 h 624219"/>
                <a:gd name="connsiteX6" fmla="*/ 364627 w 1029370"/>
                <a:gd name="connsiteY6" fmla="*/ 0 h 624219"/>
                <a:gd name="connsiteX7" fmla="*/ 9140 w 1029370"/>
                <a:gd name="connsiteY7" fmla="*/ 0 h 624219"/>
                <a:gd name="connsiteX8" fmla="*/ 315073 w 1029370"/>
                <a:gd name="connsiteY8" fmla="*/ 319507 h 624219"/>
                <a:gd name="connsiteX9" fmla="*/ 0 w 1029370"/>
                <a:gd name="connsiteY9" fmla="*/ 624219 h 624219"/>
                <a:gd name="connsiteX10" fmla="*/ 337962 w 1029370"/>
                <a:gd name="connsiteY10" fmla="*/ 624219 h 624219"/>
                <a:gd name="connsiteX11" fmla="*/ 506036 w 1029370"/>
                <a:gd name="connsiteY11" fmla="*/ 446238 h 62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370" h="624219">
                  <a:moveTo>
                    <a:pt x="673883" y="624219"/>
                  </a:moveTo>
                  <a:lnTo>
                    <a:pt x="1029371" y="624219"/>
                  </a:lnTo>
                  <a:lnTo>
                    <a:pt x="712107" y="306675"/>
                  </a:lnTo>
                  <a:lnTo>
                    <a:pt x="1019777" y="151"/>
                  </a:lnTo>
                  <a:lnTo>
                    <a:pt x="681891" y="151"/>
                  </a:lnTo>
                  <a:lnTo>
                    <a:pt x="523259" y="176321"/>
                  </a:lnTo>
                  <a:lnTo>
                    <a:pt x="364627" y="0"/>
                  </a:lnTo>
                  <a:lnTo>
                    <a:pt x="9140" y="0"/>
                  </a:lnTo>
                  <a:lnTo>
                    <a:pt x="315073" y="319507"/>
                  </a:lnTo>
                  <a:lnTo>
                    <a:pt x="0" y="624219"/>
                  </a:lnTo>
                  <a:lnTo>
                    <a:pt x="337962" y="624219"/>
                  </a:lnTo>
                  <a:lnTo>
                    <a:pt x="506036" y="446238"/>
                  </a:ln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" name="Полилиния 21">
              <a:extLst>
                <a:ext uri="{FF2B5EF4-FFF2-40B4-BE49-F238E27FC236}">
                  <a16:creationId xmlns:a16="http://schemas.microsoft.com/office/drawing/2014/main" id="{5CAB436B-CE87-D18F-D58B-39FF4A51CCD9}"/>
                </a:ext>
              </a:extLst>
            </p:cNvPr>
            <p:cNvSpPr/>
            <p:nvPr/>
          </p:nvSpPr>
          <p:spPr>
            <a:xfrm>
              <a:off x="9574572" y="3120588"/>
              <a:ext cx="810458" cy="624445"/>
            </a:xfrm>
            <a:custGeom>
              <a:avLst/>
              <a:gdLst>
                <a:gd name="connsiteX0" fmla="*/ 0 w 810458"/>
                <a:gd name="connsiteY0" fmla="*/ 624446 h 624445"/>
                <a:gd name="connsiteX1" fmla="*/ 810383 w 810458"/>
                <a:gd name="connsiteY1" fmla="*/ 624446 h 624445"/>
                <a:gd name="connsiteX2" fmla="*/ 810383 w 810458"/>
                <a:gd name="connsiteY2" fmla="*/ 455597 h 624445"/>
                <a:gd name="connsiteX3" fmla="*/ 276321 w 810458"/>
                <a:gd name="connsiteY3" fmla="*/ 455597 h 624445"/>
                <a:gd name="connsiteX4" fmla="*/ 276321 w 810458"/>
                <a:gd name="connsiteY4" fmla="*/ 377853 h 624445"/>
                <a:gd name="connsiteX5" fmla="*/ 731143 w 810458"/>
                <a:gd name="connsiteY5" fmla="*/ 377853 h 624445"/>
                <a:gd name="connsiteX6" fmla="*/ 731143 w 810458"/>
                <a:gd name="connsiteY6" fmla="*/ 245763 h 624445"/>
                <a:gd name="connsiteX7" fmla="*/ 276321 w 810458"/>
                <a:gd name="connsiteY7" fmla="*/ 245763 h 624445"/>
                <a:gd name="connsiteX8" fmla="*/ 276321 w 810458"/>
                <a:gd name="connsiteY8" fmla="*/ 167415 h 624445"/>
                <a:gd name="connsiteX9" fmla="*/ 810459 w 810458"/>
                <a:gd name="connsiteY9" fmla="*/ 167415 h 624445"/>
                <a:gd name="connsiteX10" fmla="*/ 810459 w 810458"/>
                <a:gd name="connsiteY10" fmla="*/ 0 h 624445"/>
                <a:gd name="connsiteX11" fmla="*/ 0 w 810458"/>
                <a:gd name="connsiteY11" fmla="*/ 0 h 624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0458" h="624445">
                  <a:moveTo>
                    <a:pt x="0" y="624446"/>
                  </a:moveTo>
                  <a:lnTo>
                    <a:pt x="810383" y="624446"/>
                  </a:lnTo>
                  <a:lnTo>
                    <a:pt x="810383" y="455597"/>
                  </a:lnTo>
                  <a:lnTo>
                    <a:pt x="276321" y="455597"/>
                  </a:lnTo>
                  <a:lnTo>
                    <a:pt x="276321" y="377853"/>
                  </a:lnTo>
                  <a:lnTo>
                    <a:pt x="731143" y="377853"/>
                  </a:lnTo>
                  <a:lnTo>
                    <a:pt x="731143" y="245763"/>
                  </a:lnTo>
                  <a:lnTo>
                    <a:pt x="276321" y="245763"/>
                  </a:lnTo>
                  <a:lnTo>
                    <a:pt x="276321" y="167415"/>
                  </a:lnTo>
                  <a:lnTo>
                    <a:pt x="810459" y="167415"/>
                  </a:lnTo>
                  <a:lnTo>
                    <a:pt x="8104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C58B2BE-55C8-B9A1-A2C1-9F3CE90A0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0207" y="6449192"/>
            <a:ext cx="5527548" cy="1051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C7E43E-48B5-0E0B-349D-F6C9569B4158}"/>
              </a:ext>
            </a:extLst>
          </p:cNvPr>
          <p:cNvSpPr txBox="1"/>
          <p:nvPr userDrawn="1"/>
        </p:nvSpPr>
        <p:spPr bwMode="auto">
          <a:xfrm>
            <a:off x="334963" y="227883"/>
            <a:ext cx="7011986" cy="140346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ru-RU" sz="4800" b="1" i="0" cap="all" spc="100">
                <a:solidFill>
                  <a:schemeClr val="bg2"/>
                </a:solidFill>
                <a:latin typeface="Arial Black"/>
                <a:ea typeface="+mj-ea"/>
                <a:cs typeface="Arial"/>
              </a:rPr>
              <a:t>спасибо </a:t>
            </a:r>
            <a:br>
              <a:rPr lang="ru-RU" sz="4800" b="1" i="0" cap="all" spc="100">
                <a:solidFill>
                  <a:schemeClr val="bg2"/>
                </a:solidFill>
                <a:latin typeface="Arial Black"/>
                <a:ea typeface="+mj-ea"/>
                <a:cs typeface="Arial"/>
              </a:rPr>
            </a:br>
            <a:r>
              <a:rPr lang="ru-RU" sz="4800" b="1" i="0" cap="all" spc="100">
                <a:solidFill>
                  <a:schemeClr val="bg2"/>
                </a:solidFill>
                <a:latin typeface="Arial Black"/>
                <a:ea typeface="+mj-ea"/>
                <a:cs typeface="Arial"/>
              </a:rPr>
              <a:t>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0424471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Финальный слайд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8">
            <a:extLst>
              <a:ext uri="{FF2B5EF4-FFF2-40B4-BE49-F238E27FC236}">
                <a16:creationId xmlns:a16="http://schemas.microsoft.com/office/drawing/2014/main" id="{607B55FC-1F7F-41A9-8E08-7881F09D5F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037" y="1784806"/>
            <a:ext cx="8548375" cy="2956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>
                <a:solidFill>
                  <a:schemeClr val="bg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Контакты или дополнительная информация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37B0C8-EEF6-B447-90A7-95F02ABEF259}"/>
              </a:ext>
            </a:extLst>
          </p:cNvPr>
          <p:cNvSpPr txBox="1"/>
          <p:nvPr/>
        </p:nvSpPr>
        <p:spPr>
          <a:xfrm>
            <a:off x="334963" y="218257"/>
            <a:ext cx="7011987" cy="140346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 eaLnBrk="1" hangingPunct="1">
              <a:lnSpc>
                <a:spcPct val="95000"/>
              </a:lnSpc>
            </a:pPr>
            <a:r>
              <a:rPr lang="ru-RU" sz="4800" b="1" i="0" kern="1200" cap="all" spc="100" baseline="0" noProof="0" dirty="0">
                <a:solidFill>
                  <a:schemeClr val="bg2"/>
                </a:solidFill>
                <a:latin typeface="Arial Black" panose="020B0604020202020204" pitchFamily="34" charset="0"/>
                <a:ea typeface="+mj-ea"/>
                <a:cs typeface="Arial"/>
              </a:rPr>
              <a:t>спасибо </a:t>
            </a:r>
            <a:br>
              <a:rPr lang="ru-RU" sz="4800" b="1" i="0" kern="1200" cap="all" spc="100" baseline="0" noProof="0" dirty="0">
                <a:solidFill>
                  <a:schemeClr val="bg2"/>
                </a:solidFill>
                <a:latin typeface="Arial Black" panose="020B0604020202020204" pitchFamily="34" charset="0"/>
                <a:ea typeface="+mj-ea"/>
                <a:cs typeface="Arial"/>
              </a:rPr>
            </a:br>
            <a:r>
              <a:rPr lang="ru-RU" sz="4800" b="1" i="0" kern="1200" cap="all" spc="100" baseline="0" noProof="0" dirty="0">
                <a:solidFill>
                  <a:schemeClr val="bg2"/>
                </a:solidFill>
                <a:latin typeface="Arial Black" panose="020B0604020202020204" pitchFamily="34" charset="0"/>
                <a:ea typeface="+mj-ea"/>
                <a:cs typeface="Arial"/>
              </a:rPr>
              <a:t>ЗА ВНИМАНИЕ</a:t>
            </a:r>
            <a:endParaRPr lang="ru-RU" sz="4800" b="1" i="0" kern="1200" cap="all" spc="100" baseline="0" dirty="0">
              <a:solidFill>
                <a:schemeClr val="bg2"/>
              </a:solidFill>
              <a:latin typeface="Arial Black" panose="020B0604020202020204" pitchFamily="34" charset="0"/>
              <a:ea typeface="+mj-ea"/>
              <a:cs typeface="Arial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2C8BB26F-26F8-4D53-B4BA-AE465F0E879A}"/>
              </a:ext>
            </a:extLst>
          </p:cNvPr>
          <p:cNvGrpSpPr>
            <a:grpSpLocks/>
          </p:cNvGrpSpPr>
          <p:nvPr/>
        </p:nvGrpSpPr>
        <p:grpSpPr>
          <a:xfrm>
            <a:off x="9955213" y="334963"/>
            <a:ext cx="1900237" cy="112130"/>
            <a:chOff x="734088" y="3110549"/>
            <a:chExt cx="10732736" cy="642560"/>
          </a:xfrm>
          <a:solidFill>
            <a:schemeClr val="bg2"/>
          </a:solidFill>
        </p:grpSpPr>
        <p:sp>
          <p:nvSpPr>
            <p:cNvPr id="25" name="Полилиния 4">
              <a:extLst>
                <a:ext uri="{FF2B5EF4-FFF2-40B4-BE49-F238E27FC236}">
                  <a16:creationId xmlns:a16="http://schemas.microsoft.com/office/drawing/2014/main" id="{9D522418-EF98-47EA-973D-24EFC296F1B2}"/>
                </a:ext>
              </a:extLst>
            </p:cNvPr>
            <p:cNvSpPr/>
            <p:nvPr/>
          </p:nvSpPr>
          <p:spPr>
            <a:xfrm>
              <a:off x="734088" y="3116323"/>
              <a:ext cx="3363495" cy="631276"/>
            </a:xfrm>
            <a:custGeom>
              <a:avLst/>
              <a:gdLst>
                <a:gd name="connsiteX0" fmla="*/ 1145927 w 3363495"/>
                <a:gd name="connsiteY0" fmla="*/ 1623 h 631276"/>
                <a:gd name="connsiteX1" fmla="*/ 830854 w 3363495"/>
                <a:gd name="connsiteY1" fmla="*/ 316450 h 631276"/>
                <a:gd name="connsiteX2" fmla="*/ 1145927 w 3363495"/>
                <a:gd name="connsiteY2" fmla="*/ 631277 h 631276"/>
                <a:gd name="connsiteX3" fmla="*/ 1461001 w 3363495"/>
                <a:gd name="connsiteY3" fmla="*/ 316450 h 631276"/>
                <a:gd name="connsiteX4" fmla="*/ 1146078 w 3363495"/>
                <a:gd name="connsiteY4" fmla="*/ 1623 h 631276"/>
                <a:gd name="connsiteX5" fmla="*/ 1145927 w 3363495"/>
                <a:gd name="connsiteY5" fmla="*/ 1623 h 631276"/>
                <a:gd name="connsiteX6" fmla="*/ 3043543 w 3363495"/>
                <a:gd name="connsiteY6" fmla="*/ 38 h 631276"/>
                <a:gd name="connsiteX7" fmla="*/ 2109050 w 3363495"/>
                <a:gd name="connsiteY7" fmla="*/ 38 h 631276"/>
                <a:gd name="connsiteX8" fmla="*/ 1798893 w 3363495"/>
                <a:gd name="connsiteY8" fmla="*/ 319702 h 631276"/>
                <a:gd name="connsiteX9" fmla="*/ 2109050 w 3363495"/>
                <a:gd name="connsiteY9" fmla="*/ 629616 h 631276"/>
                <a:gd name="connsiteX10" fmla="*/ 3043543 w 3363495"/>
                <a:gd name="connsiteY10" fmla="*/ 629616 h 631276"/>
                <a:gd name="connsiteX11" fmla="*/ 3363457 w 3363495"/>
                <a:gd name="connsiteY11" fmla="*/ 319702 h 631276"/>
                <a:gd name="connsiteX12" fmla="*/ 3053300 w 3363495"/>
                <a:gd name="connsiteY12" fmla="*/ 38 h 631276"/>
                <a:gd name="connsiteX13" fmla="*/ 3043543 w 3363495"/>
                <a:gd name="connsiteY13" fmla="*/ 38 h 631276"/>
                <a:gd name="connsiteX14" fmla="*/ 315149 w 3363495"/>
                <a:gd name="connsiteY14" fmla="*/ 1623 h 631276"/>
                <a:gd name="connsiteX15" fmla="*/ 0 w 3363495"/>
                <a:gd name="connsiteY15" fmla="*/ 316374 h 631276"/>
                <a:gd name="connsiteX16" fmla="*/ 314998 w 3363495"/>
                <a:gd name="connsiteY16" fmla="*/ 631277 h 631276"/>
                <a:gd name="connsiteX17" fmla="*/ 630147 w 3363495"/>
                <a:gd name="connsiteY17" fmla="*/ 316525 h 631276"/>
                <a:gd name="connsiteX18" fmla="*/ 630147 w 3363495"/>
                <a:gd name="connsiteY18" fmla="*/ 316450 h 631276"/>
                <a:gd name="connsiteX19" fmla="*/ 315224 w 3363495"/>
                <a:gd name="connsiteY19" fmla="*/ 1623 h 631276"/>
                <a:gd name="connsiteX20" fmla="*/ 315149 w 3363495"/>
                <a:gd name="connsiteY20" fmla="*/ 1623 h 63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363495" h="631276">
                  <a:moveTo>
                    <a:pt x="1145927" y="1623"/>
                  </a:moveTo>
                  <a:cubicBezTo>
                    <a:pt x="971917" y="1623"/>
                    <a:pt x="830854" y="142576"/>
                    <a:pt x="830854" y="316450"/>
                  </a:cubicBezTo>
                  <a:cubicBezTo>
                    <a:pt x="830854" y="490324"/>
                    <a:pt x="971917" y="631277"/>
                    <a:pt x="1145927" y="631277"/>
                  </a:cubicBezTo>
                  <a:cubicBezTo>
                    <a:pt x="1319937" y="631277"/>
                    <a:pt x="1461001" y="490324"/>
                    <a:pt x="1461001" y="316450"/>
                  </a:cubicBezTo>
                  <a:cubicBezTo>
                    <a:pt x="1461042" y="142617"/>
                    <a:pt x="1320047" y="1665"/>
                    <a:pt x="1146078" y="1623"/>
                  </a:cubicBezTo>
                  <a:cubicBezTo>
                    <a:pt x="1146028" y="1623"/>
                    <a:pt x="1145978" y="1623"/>
                    <a:pt x="1145927" y="1623"/>
                  </a:cubicBezTo>
                  <a:close/>
                  <a:moveTo>
                    <a:pt x="3043543" y="38"/>
                  </a:moveTo>
                  <a:lnTo>
                    <a:pt x="2109050" y="38"/>
                  </a:lnTo>
                  <a:cubicBezTo>
                    <a:pt x="1935061" y="2730"/>
                    <a:pt x="1796199" y="145848"/>
                    <a:pt x="1798893" y="319702"/>
                  </a:cubicBezTo>
                  <a:cubicBezTo>
                    <a:pt x="1801528" y="489760"/>
                    <a:pt x="1938859" y="626983"/>
                    <a:pt x="2109050" y="629616"/>
                  </a:cubicBezTo>
                  <a:lnTo>
                    <a:pt x="3043543" y="629616"/>
                  </a:lnTo>
                  <a:cubicBezTo>
                    <a:pt x="3217533" y="632308"/>
                    <a:pt x="3360763" y="493555"/>
                    <a:pt x="3363457" y="319702"/>
                  </a:cubicBezTo>
                  <a:cubicBezTo>
                    <a:pt x="3366152" y="145848"/>
                    <a:pt x="3227290" y="2730"/>
                    <a:pt x="3053300" y="38"/>
                  </a:cubicBezTo>
                  <a:cubicBezTo>
                    <a:pt x="3050048" y="-13"/>
                    <a:pt x="3046795" y="-13"/>
                    <a:pt x="3043543" y="38"/>
                  </a:cubicBezTo>
                  <a:close/>
                  <a:moveTo>
                    <a:pt x="315149" y="1623"/>
                  </a:moveTo>
                  <a:cubicBezTo>
                    <a:pt x="141139" y="1581"/>
                    <a:pt x="42" y="142500"/>
                    <a:pt x="0" y="316374"/>
                  </a:cubicBezTo>
                  <a:cubicBezTo>
                    <a:pt x="-42" y="490248"/>
                    <a:pt x="140988" y="631235"/>
                    <a:pt x="314998" y="631277"/>
                  </a:cubicBezTo>
                  <a:cubicBezTo>
                    <a:pt x="489008" y="631318"/>
                    <a:pt x="630105" y="490399"/>
                    <a:pt x="630147" y="316525"/>
                  </a:cubicBezTo>
                  <a:cubicBezTo>
                    <a:pt x="630147" y="316500"/>
                    <a:pt x="630147" y="316475"/>
                    <a:pt x="630147" y="316450"/>
                  </a:cubicBezTo>
                  <a:cubicBezTo>
                    <a:pt x="630188" y="142617"/>
                    <a:pt x="489193" y="1665"/>
                    <a:pt x="315224" y="1623"/>
                  </a:cubicBezTo>
                  <a:cubicBezTo>
                    <a:pt x="315199" y="1623"/>
                    <a:pt x="315174" y="1623"/>
                    <a:pt x="315149" y="1623"/>
                  </a:cubicBez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Полилиния 5">
              <a:extLst>
                <a:ext uri="{FF2B5EF4-FFF2-40B4-BE49-F238E27FC236}">
                  <a16:creationId xmlns:a16="http://schemas.microsoft.com/office/drawing/2014/main" id="{59350D7F-C8F9-42DB-AC06-827211D2B706}"/>
                </a:ext>
              </a:extLst>
            </p:cNvPr>
            <p:cNvSpPr/>
            <p:nvPr/>
          </p:nvSpPr>
          <p:spPr>
            <a:xfrm>
              <a:off x="4423112" y="3119682"/>
              <a:ext cx="938723" cy="624219"/>
            </a:xfrm>
            <a:custGeom>
              <a:avLst/>
              <a:gdLst>
                <a:gd name="connsiteX0" fmla="*/ 672373 w 938723"/>
                <a:gd name="connsiteY0" fmla="*/ 624219 h 624219"/>
                <a:gd name="connsiteX1" fmla="*/ 938724 w 938723"/>
                <a:gd name="connsiteY1" fmla="*/ 624219 h 624219"/>
                <a:gd name="connsiteX2" fmla="*/ 938724 w 938723"/>
                <a:gd name="connsiteY2" fmla="*/ 0 h 624219"/>
                <a:gd name="connsiteX3" fmla="*/ 672373 w 938723"/>
                <a:gd name="connsiteY3" fmla="*/ 0 h 624219"/>
                <a:gd name="connsiteX4" fmla="*/ 266351 w 938723"/>
                <a:gd name="connsiteY4" fmla="*/ 352491 h 624219"/>
                <a:gd name="connsiteX5" fmla="*/ 266351 w 938723"/>
                <a:gd name="connsiteY5" fmla="*/ 0 h 624219"/>
                <a:gd name="connsiteX6" fmla="*/ 0 w 938723"/>
                <a:gd name="connsiteY6" fmla="*/ 0 h 624219"/>
                <a:gd name="connsiteX7" fmla="*/ 0 w 938723"/>
                <a:gd name="connsiteY7" fmla="*/ 624219 h 624219"/>
                <a:gd name="connsiteX8" fmla="*/ 266351 w 938723"/>
                <a:gd name="connsiteY8" fmla="*/ 624219 h 624219"/>
                <a:gd name="connsiteX9" fmla="*/ 672373 w 938723"/>
                <a:gd name="connsiteY9" fmla="*/ 271803 h 62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8723" h="624219">
                  <a:moveTo>
                    <a:pt x="672373" y="624219"/>
                  </a:moveTo>
                  <a:lnTo>
                    <a:pt x="938724" y="624219"/>
                  </a:lnTo>
                  <a:lnTo>
                    <a:pt x="938724" y="0"/>
                  </a:lnTo>
                  <a:lnTo>
                    <a:pt x="672373" y="0"/>
                  </a:lnTo>
                  <a:lnTo>
                    <a:pt x="266351" y="352491"/>
                  </a:lnTo>
                  <a:lnTo>
                    <a:pt x="266351" y="0"/>
                  </a:lnTo>
                  <a:lnTo>
                    <a:pt x="0" y="0"/>
                  </a:lnTo>
                  <a:lnTo>
                    <a:pt x="0" y="624219"/>
                  </a:lnTo>
                  <a:lnTo>
                    <a:pt x="266351" y="624219"/>
                  </a:lnTo>
                  <a:lnTo>
                    <a:pt x="672373" y="271803"/>
                  </a:ln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" name="Полилиния 6">
              <a:extLst>
                <a:ext uri="{FF2B5EF4-FFF2-40B4-BE49-F238E27FC236}">
                  <a16:creationId xmlns:a16="http://schemas.microsoft.com/office/drawing/2014/main" id="{80357C8C-A164-418B-98B6-0AA28AF91C3A}"/>
                </a:ext>
              </a:extLst>
            </p:cNvPr>
            <p:cNvSpPr/>
            <p:nvPr/>
          </p:nvSpPr>
          <p:spPr>
            <a:xfrm>
              <a:off x="5457468" y="3119682"/>
              <a:ext cx="931396" cy="624219"/>
            </a:xfrm>
            <a:custGeom>
              <a:avLst/>
              <a:gdLst>
                <a:gd name="connsiteX0" fmla="*/ 931397 w 931396"/>
                <a:gd name="connsiteY0" fmla="*/ 624219 h 624219"/>
                <a:gd name="connsiteX1" fmla="*/ 931397 w 931396"/>
                <a:gd name="connsiteY1" fmla="*/ 0 h 624219"/>
                <a:gd name="connsiteX2" fmla="*/ 655830 w 931396"/>
                <a:gd name="connsiteY2" fmla="*/ 0 h 624219"/>
                <a:gd name="connsiteX3" fmla="*/ 655830 w 931396"/>
                <a:gd name="connsiteY3" fmla="*/ 207419 h 624219"/>
                <a:gd name="connsiteX4" fmla="*/ 275491 w 931396"/>
                <a:gd name="connsiteY4" fmla="*/ 207419 h 624219"/>
                <a:gd name="connsiteX5" fmla="*/ 275491 w 931396"/>
                <a:gd name="connsiteY5" fmla="*/ 0 h 624219"/>
                <a:gd name="connsiteX6" fmla="*/ 0 w 931396"/>
                <a:gd name="connsiteY6" fmla="*/ 0 h 624219"/>
                <a:gd name="connsiteX7" fmla="*/ 0 w 931396"/>
                <a:gd name="connsiteY7" fmla="*/ 624219 h 624219"/>
                <a:gd name="connsiteX8" fmla="*/ 275491 w 931396"/>
                <a:gd name="connsiteY8" fmla="*/ 624219 h 624219"/>
                <a:gd name="connsiteX9" fmla="*/ 275491 w 931396"/>
                <a:gd name="connsiteY9" fmla="*/ 405705 h 624219"/>
                <a:gd name="connsiteX10" fmla="*/ 655830 w 931396"/>
                <a:gd name="connsiteY10" fmla="*/ 405705 h 624219"/>
                <a:gd name="connsiteX11" fmla="*/ 655830 w 931396"/>
                <a:gd name="connsiteY11" fmla="*/ 624219 h 62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1396" h="624219">
                  <a:moveTo>
                    <a:pt x="931397" y="624219"/>
                  </a:moveTo>
                  <a:lnTo>
                    <a:pt x="931397" y="0"/>
                  </a:lnTo>
                  <a:lnTo>
                    <a:pt x="655830" y="0"/>
                  </a:lnTo>
                  <a:lnTo>
                    <a:pt x="655830" y="207419"/>
                  </a:lnTo>
                  <a:lnTo>
                    <a:pt x="275491" y="207419"/>
                  </a:lnTo>
                  <a:lnTo>
                    <a:pt x="275491" y="0"/>
                  </a:lnTo>
                  <a:lnTo>
                    <a:pt x="0" y="0"/>
                  </a:lnTo>
                  <a:lnTo>
                    <a:pt x="0" y="624219"/>
                  </a:lnTo>
                  <a:lnTo>
                    <a:pt x="275491" y="624219"/>
                  </a:lnTo>
                  <a:lnTo>
                    <a:pt x="275491" y="405705"/>
                  </a:lnTo>
                  <a:lnTo>
                    <a:pt x="655830" y="405705"/>
                  </a:lnTo>
                  <a:lnTo>
                    <a:pt x="655830" y="624219"/>
                  </a:ln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8" name="Полилиния 8">
              <a:extLst>
                <a:ext uri="{FF2B5EF4-FFF2-40B4-BE49-F238E27FC236}">
                  <a16:creationId xmlns:a16="http://schemas.microsoft.com/office/drawing/2014/main" id="{1C5D7F0D-DBDB-471B-9A81-5F11A46405A6}"/>
                </a:ext>
              </a:extLst>
            </p:cNvPr>
            <p:cNvSpPr/>
            <p:nvPr/>
          </p:nvSpPr>
          <p:spPr>
            <a:xfrm>
              <a:off x="6484497" y="3119682"/>
              <a:ext cx="931547" cy="624219"/>
            </a:xfrm>
            <a:custGeom>
              <a:avLst/>
              <a:gdLst>
                <a:gd name="connsiteX0" fmla="*/ 931547 w 931547"/>
                <a:gd name="connsiteY0" fmla="*/ 624219 h 624219"/>
                <a:gd name="connsiteX1" fmla="*/ 931547 w 931547"/>
                <a:gd name="connsiteY1" fmla="*/ 0 h 624219"/>
                <a:gd name="connsiteX2" fmla="*/ 655906 w 931547"/>
                <a:gd name="connsiteY2" fmla="*/ 0 h 624219"/>
                <a:gd name="connsiteX3" fmla="*/ 655906 w 931547"/>
                <a:gd name="connsiteY3" fmla="*/ 207419 h 624219"/>
                <a:gd name="connsiteX4" fmla="*/ 275566 w 931547"/>
                <a:gd name="connsiteY4" fmla="*/ 207419 h 624219"/>
                <a:gd name="connsiteX5" fmla="*/ 275566 w 931547"/>
                <a:gd name="connsiteY5" fmla="*/ 0 h 624219"/>
                <a:gd name="connsiteX6" fmla="*/ 0 w 931547"/>
                <a:gd name="connsiteY6" fmla="*/ 0 h 624219"/>
                <a:gd name="connsiteX7" fmla="*/ 0 w 931547"/>
                <a:gd name="connsiteY7" fmla="*/ 624219 h 624219"/>
                <a:gd name="connsiteX8" fmla="*/ 275566 w 931547"/>
                <a:gd name="connsiteY8" fmla="*/ 624219 h 624219"/>
                <a:gd name="connsiteX9" fmla="*/ 275566 w 931547"/>
                <a:gd name="connsiteY9" fmla="*/ 405705 h 624219"/>
                <a:gd name="connsiteX10" fmla="*/ 655906 w 931547"/>
                <a:gd name="connsiteY10" fmla="*/ 405705 h 624219"/>
                <a:gd name="connsiteX11" fmla="*/ 655906 w 931547"/>
                <a:gd name="connsiteY11" fmla="*/ 624219 h 62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1547" h="624219">
                  <a:moveTo>
                    <a:pt x="931547" y="624219"/>
                  </a:moveTo>
                  <a:lnTo>
                    <a:pt x="931547" y="0"/>
                  </a:lnTo>
                  <a:lnTo>
                    <a:pt x="655906" y="0"/>
                  </a:lnTo>
                  <a:lnTo>
                    <a:pt x="655906" y="207419"/>
                  </a:lnTo>
                  <a:lnTo>
                    <a:pt x="275566" y="207419"/>
                  </a:lnTo>
                  <a:lnTo>
                    <a:pt x="275566" y="0"/>
                  </a:lnTo>
                  <a:lnTo>
                    <a:pt x="0" y="0"/>
                  </a:lnTo>
                  <a:lnTo>
                    <a:pt x="0" y="624219"/>
                  </a:lnTo>
                  <a:lnTo>
                    <a:pt x="275566" y="624219"/>
                  </a:lnTo>
                  <a:lnTo>
                    <a:pt x="275566" y="405705"/>
                  </a:lnTo>
                  <a:lnTo>
                    <a:pt x="655906" y="405705"/>
                  </a:lnTo>
                  <a:lnTo>
                    <a:pt x="655906" y="624219"/>
                  </a:ln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Полилиния 18">
              <a:extLst>
                <a:ext uri="{FF2B5EF4-FFF2-40B4-BE49-F238E27FC236}">
                  <a16:creationId xmlns:a16="http://schemas.microsoft.com/office/drawing/2014/main" id="{1F4EB539-842D-4AA8-874E-25C3F7033336}"/>
                </a:ext>
              </a:extLst>
            </p:cNvPr>
            <p:cNvSpPr/>
            <p:nvPr/>
          </p:nvSpPr>
          <p:spPr>
            <a:xfrm>
              <a:off x="7502461" y="3110549"/>
              <a:ext cx="1006783" cy="642560"/>
            </a:xfrm>
            <a:custGeom>
              <a:avLst/>
              <a:gdLst>
                <a:gd name="connsiteX0" fmla="*/ 0 w 1006783"/>
                <a:gd name="connsiteY0" fmla="*/ 328640 h 642560"/>
                <a:gd name="connsiteX1" fmla="*/ 488662 w 1006783"/>
                <a:gd name="connsiteY1" fmla="*/ 642561 h 642560"/>
                <a:gd name="connsiteX2" fmla="*/ 518047 w 1006783"/>
                <a:gd name="connsiteY2" fmla="*/ 642561 h 642560"/>
                <a:gd name="connsiteX3" fmla="*/ 1006784 w 1006783"/>
                <a:gd name="connsiteY3" fmla="*/ 328640 h 642560"/>
                <a:gd name="connsiteX4" fmla="*/ 1006784 w 1006783"/>
                <a:gd name="connsiteY4" fmla="*/ 313921 h 642560"/>
                <a:gd name="connsiteX5" fmla="*/ 518047 w 1006783"/>
                <a:gd name="connsiteY5" fmla="*/ 0 h 642560"/>
                <a:gd name="connsiteX6" fmla="*/ 488662 w 1006783"/>
                <a:gd name="connsiteY6" fmla="*/ 0 h 642560"/>
                <a:gd name="connsiteX7" fmla="*/ 0 w 1006783"/>
                <a:gd name="connsiteY7" fmla="*/ 313921 h 642560"/>
                <a:gd name="connsiteX8" fmla="*/ 284782 w 1006783"/>
                <a:gd name="connsiteY8" fmla="*/ 324941 h 642560"/>
                <a:gd name="connsiteX9" fmla="*/ 284782 w 1006783"/>
                <a:gd name="connsiteY9" fmla="*/ 317393 h 642560"/>
                <a:gd name="connsiteX10" fmla="*/ 485943 w 1006783"/>
                <a:gd name="connsiteY10" fmla="*/ 183416 h 642560"/>
                <a:gd name="connsiteX11" fmla="*/ 520842 w 1006783"/>
                <a:gd name="connsiteY11" fmla="*/ 183416 h 642560"/>
                <a:gd name="connsiteX12" fmla="*/ 722078 w 1006783"/>
                <a:gd name="connsiteY12" fmla="*/ 317393 h 642560"/>
                <a:gd name="connsiteX13" fmla="*/ 722078 w 1006783"/>
                <a:gd name="connsiteY13" fmla="*/ 324941 h 642560"/>
                <a:gd name="connsiteX14" fmla="*/ 520842 w 1006783"/>
                <a:gd name="connsiteY14" fmla="*/ 458994 h 642560"/>
                <a:gd name="connsiteX15" fmla="*/ 485943 w 1006783"/>
                <a:gd name="connsiteY15" fmla="*/ 458994 h 642560"/>
                <a:gd name="connsiteX16" fmla="*/ 284782 w 1006783"/>
                <a:gd name="connsiteY16" fmla="*/ 324941 h 64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6783" h="642560">
                  <a:moveTo>
                    <a:pt x="0" y="328640"/>
                  </a:moveTo>
                  <a:cubicBezTo>
                    <a:pt x="0" y="552513"/>
                    <a:pt x="165355" y="642561"/>
                    <a:pt x="488662" y="642561"/>
                  </a:cubicBezTo>
                  <a:lnTo>
                    <a:pt x="518047" y="642561"/>
                  </a:lnTo>
                  <a:cubicBezTo>
                    <a:pt x="841353" y="642561"/>
                    <a:pt x="1006784" y="552513"/>
                    <a:pt x="1006784" y="328640"/>
                  </a:cubicBezTo>
                  <a:lnTo>
                    <a:pt x="1006784" y="313921"/>
                  </a:lnTo>
                  <a:cubicBezTo>
                    <a:pt x="1006784" y="90048"/>
                    <a:pt x="841505" y="0"/>
                    <a:pt x="518047" y="0"/>
                  </a:cubicBezTo>
                  <a:lnTo>
                    <a:pt x="488662" y="0"/>
                  </a:lnTo>
                  <a:cubicBezTo>
                    <a:pt x="165355" y="0"/>
                    <a:pt x="0" y="90048"/>
                    <a:pt x="0" y="313921"/>
                  </a:cubicBezTo>
                  <a:close/>
                  <a:moveTo>
                    <a:pt x="284782" y="324941"/>
                  </a:moveTo>
                  <a:lnTo>
                    <a:pt x="284782" y="317393"/>
                  </a:lnTo>
                  <a:cubicBezTo>
                    <a:pt x="284782" y="221081"/>
                    <a:pt x="357375" y="183416"/>
                    <a:pt x="485943" y="183416"/>
                  </a:cubicBezTo>
                  <a:lnTo>
                    <a:pt x="520842" y="183416"/>
                  </a:lnTo>
                  <a:cubicBezTo>
                    <a:pt x="649258" y="183416"/>
                    <a:pt x="722078" y="221156"/>
                    <a:pt x="722078" y="317393"/>
                  </a:cubicBezTo>
                  <a:lnTo>
                    <a:pt x="722078" y="324941"/>
                  </a:lnTo>
                  <a:cubicBezTo>
                    <a:pt x="722078" y="421329"/>
                    <a:pt x="649485" y="458994"/>
                    <a:pt x="520842" y="458994"/>
                  </a:cubicBezTo>
                  <a:lnTo>
                    <a:pt x="485943" y="458994"/>
                  </a:lnTo>
                  <a:cubicBezTo>
                    <a:pt x="357375" y="458994"/>
                    <a:pt x="284782" y="421329"/>
                    <a:pt x="284782" y="324941"/>
                  </a:cubicBez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" name="Полилиния 19">
              <a:extLst>
                <a:ext uri="{FF2B5EF4-FFF2-40B4-BE49-F238E27FC236}">
                  <a16:creationId xmlns:a16="http://schemas.microsoft.com/office/drawing/2014/main" id="{B6ADAD0A-3860-49DD-AA07-D6B7401BFFE9}"/>
                </a:ext>
              </a:extLst>
            </p:cNvPr>
            <p:cNvSpPr/>
            <p:nvPr/>
          </p:nvSpPr>
          <p:spPr>
            <a:xfrm>
              <a:off x="8563558" y="3119682"/>
              <a:ext cx="929885" cy="624219"/>
            </a:xfrm>
            <a:custGeom>
              <a:avLst/>
              <a:gdLst>
                <a:gd name="connsiteX0" fmla="*/ 0 w 929885"/>
                <a:gd name="connsiteY0" fmla="*/ 0 h 624219"/>
                <a:gd name="connsiteX1" fmla="*/ 0 w 929885"/>
                <a:gd name="connsiteY1" fmla="*/ 201984 h 624219"/>
                <a:gd name="connsiteX2" fmla="*/ 327386 w 929885"/>
                <a:gd name="connsiteY2" fmla="*/ 201984 h 624219"/>
                <a:gd name="connsiteX3" fmla="*/ 327386 w 929885"/>
                <a:gd name="connsiteY3" fmla="*/ 624219 h 624219"/>
                <a:gd name="connsiteX4" fmla="*/ 602877 w 929885"/>
                <a:gd name="connsiteY4" fmla="*/ 624219 h 624219"/>
                <a:gd name="connsiteX5" fmla="*/ 602877 w 929885"/>
                <a:gd name="connsiteY5" fmla="*/ 201984 h 624219"/>
                <a:gd name="connsiteX6" fmla="*/ 929885 w 929885"/>
                <a:gd name="connsiteY6" fmla="*/ 201984 h 624219"/>
                <a:gd name="connsiteX7" fmla="*/ 929885 w 929885"/>
                <a:gd name="connsiteY7" fmla="*/ 0 h 62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9885" h="624219">
                  <a:moveTo>
                    <a:pt x="0" y="0"/>
                  </a:moveTo>
                  <a:lnTo>
                    <a:pt x="0" y="201984"/>
                  </a:lnTo>
                  <a:lnTo>
                    <a:pt x="327386" y="201984"/>
                  </a:lnTo>
                  <a:lnTo>
                    <a:pt x="327386" y="624219"/>
                  </a:lnTo>
                  <a:lnTo>
                    <a:pt x="602877" y="624219"/>
                  </a:lnTo>
                  <a:lnTo>
                    <a:pt x="602877" y="201984"/>
                  </a:lnTo>
                  <a:lnTo>
                    <a:pt x="929885" y="201984"/>
                  </a:lnTo>
                  <a:lnTo>
                    <a:pt x="929885" y="0"/>
                  </a:ln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Полилиния 20">
              <a:extLst>
                <a:ext uri="{FF2B5EF4-FFF2-40B4-BE49-F238E27FC236}">
                  <a16:creationId xmlns:a16="http://schemas.microsoft.com/office/drawing/2014/main" id="{32A98AE6-4572-4220-9534-6C3D4275B969}"/>
                </a:ext>
              </a:extLst>
            </p:cNvPr>
            <p:cNvSpPr/>
            <p:nvPr/>
          </p:nvSpPr>
          <p:spPr>
            <a:xfrm>
              <a:off x="10437454" y="3119682"/>
              <a:ext cx="1029370" cy="624219"/>
            </a:xfrm>
            <a:custGeom>
              <a:avLst/>
              <a:gdLst>
                <a:gd name="connsiteX0" fmla="*/ 673883 w 1029370"/>
                <a:gd name="connsiteY0" fmla="*/ 624219 h 624219"/>
                <a:gd name="connsiteX1" fmla="*/ 1029371 w 1029370"/>
                <a:gd name="connsiteY1" fmla="*/ 624219 h 624219"/>
                <a:gd name="connsiteX2" fmla="*/ 712107 w 1029370"/>
                <a:gd name="connsiteY2" fmla="*/ 306675 h 624219"/>
                <a:gd name="connsiteX3" fmla="*/ 1019777 w 1029370"/>
                <a:gd name="connsiteY3" fmla="*/ 151 h 624219"/>
                <a:gd name="connsiteX4" fmla="*/ 681891 w 1029370"/>
                <a:gd name="connsiteY4" fmla="*/ 151 h 624219"/>
                <a:gd name="connsiteX5" fmla="*/ 523259 w 1029370"/>
                <a:gd name="connsiteY5" fmla="*/ 176321 h 624219"/>
                <a:gd name="connsiteX6" fmla="*/ 364627 w 1029370"/>
                <a:gd name="connsiteY6" fmla="*/ 0 h 624219"/>
                <a:gd name="connsiteX7" fmla="*/ 9140 w 1029370"/>
                <a:gd name="connsiteY7" fmla="*/ 0 h 624219"/>
                <a:gd name="connsiteX8" fmla="*/ 315073 w 1029370"/>
                <a:gd name="connsiteY8" fmla="*/ 319507 h 624219"/>
                <a:gd name="connsiteX9" fmla="*/ 0 w 1029370"/>
                <a:gd name="connsiteY9" fmla="*/ 624219 h 624219"/>
                <a:gd name="connsiteX10" fmla="*/ 337962 w 1029370"/>
                <a:gd name="connsiteY10" fmla="*/ 624219 h 624219"/>
                <a:gd name="connsiteX11" fmla="*/ 506036 w 1029370"/>
                <a:gd name="connsiteY11" fmla="*/ 446238 h 62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370" h="624219">
                  <a:moveTo>
                    <a:pt x="673883" y="624219"/>
                  </a:moveTo>
                  <a:lnTo>
                    <a:pt x="1029371" y="624219"/>
                  </a:lnTo>
                  <a:lnTo>
                    <a:pt x="712107" y="306675"/>
                  </a:lnTo>
                  <a:lnTo>
                    <a:pt x="1019777" y="151"/>
                  </a:lnTo>
                  <a:lnTo>
                    <a:pt x="681891" y="151"/>
                  </a:lnTo>
                  <a:lnTo>
                    <a:pt x="523259" y="176321"/>
                  </a:lnTo>
                  <a:lnTo>
                    <a:pt x="364627" y="0"/>
                  </a:lnTo>
                  <a:lnTo>
                    <a:pt x="9140" y="0"/>
                  </a:lnTo>
                  <a:lnTo>
                    <a:pt x="315073" y="319507"/>
                  </a:lnTo>
                  <a:lnTo>
                    <a:pt x="0" y="624219"/>
                  </a:lnTo>
                  <a:lnTo>
                    <a:pt x="337962" y="624219"/>
                  </a:lnTo>
                  <a:lnTo>
                    <a:pt x="506036" y="446238"/>
                  </a:ln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" name="Полилиния 21">
              <a:extLst>
                <a:ext uri="{FF2B5EF4-FFF2-40B4-BE49-F238E27FC236}">
                  <a16:creationId xmlns:a16="http://schemas.microsoft.com/office/drawing/2014/main" id="{706BE058-A919-4D75-932D-4846993A88A8}"/>
                </a:ext>
              </a:extLst>
            </p:cNvPr>
            <p:cNvSpPr/>
            <p:nvPr/>
          </p:nvSpPr>
          <p:spPr>
            <a:xfrm>
              <a:off x="9574572" y="3120588"/>
              <a:ext cx="810458" cy="624445"/>
            </a:xfrm>
            <a:custGeom>
              <a:avLst/>
              <a:gdLst>
                <a:gd name="connsiteX0" fmla="*/ 0 w 810458"/>
                <a:gd name="connsiteY0" fmla="*/ 624446 h 624445"/>
                <a:gd name="connsiteX1" fmla="*/ 810383 w 810458"/>
                <a:gd name="connsiteY1" fmla="*/ 624446 h 624445"/>
                <a:gd name="connsiteX2" fmla="*/ 810383 w 810458"/>
                <a:gd name="connsiteY2" fmla="*/ 455597 h 624445"/>
                <a:gd name="connsiteX3" fmla="*/ 276321 w 810458"/>
                <a:gd name="connsiteY3" fmla="*/ 455597 h 624445"/>
                <a:gd name="connsiteX4" fmla="*/ 276321 w 810458"/>
                <a:gd name="connsiteY4" fmla="*/ 377853 h 624445"/>
                <a:gd name="connsiteX5" fmla="*/ 731143 w 810458"/>
                <a:gd name="connsiteY5" fmla="*/ 377853 h 624445"/>
                <a:gd name="connsiteX6" fmla="*/ 731143 w 810458"/>
                <a:gd name="connsiteY6" fmla="*/ 245763 h 624445"/>
                <a:gd name="connsiteX7" fmla="*/ 276321 w 810458"/>
                <a:gd name="connsiteY7" fmla="*/ 245763 h 624445"/>
                <a:gd name="connsiteX8" fmla="*/ 276321 w 810458"/>
                <a:gd name="connsiteY8" fmla="*/ 167415 h 624445"/>
                <a:gd name="connsiteX9" fmla="*/ 810459 w 810458"/>
                <a:gd name="connsiteY9" fmla="*/ 167415 h 624445"/>
                <a:gd name="connsiteX10" fmla="*/ 810459 w 810458"/>
                <a:gd name="connsiteY10" fmla="*/ 0 h 624445"/>
                <a:gd name="connsiteX11" fmla="*/ 0 w 810458"/>
                <a:gd name="connsiteY11" fmla="*/ 0 h 624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0458" h="624445">
                  <a:moveTo>
                    <a:pt x="0" y="624446"/>
                  </a:moveTo>
                  <a:lnTo>
                    <a:pt x="810383" y="624446"/>
                  </a:lnTo>
                  <a:lnTo>
                    <a:pt x="810383" y="455597"/>
                  </a:lnTo>
                  <a:lnTo>
                    <a:pt x="276321" y="455597"/>
                  </a:lnTo>
                  <a:lnTo>
                    <a:pt x="276321" y="377853"/>
                  </a:lnTo>
                  <a:lnTo>
                    <a:pt x="731143" y="377853"/>
                  </a:lnTo>
                  <a:lnTo>
                    <a:pt x="731143" y="245763"/>
                  </a:lnTo>
                  <a:lnTo>
                    <a:pt x="276321" y="245763"/>
                  </a:lnTo>
                  <a:lnTo>
                    <a:pt x="276321" y="167415"/>
                  </a:lnTo>
                  <a:lnTo>
                    <a:pt x="810459" y="167415"/>
                  </a:lnTo>
                  <a:lnTo>
                    <a:pt x="8104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4BCE91-871F-8F8F-3FD4-8F24C6B73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0207" y="6449192"/>
            <a:ext cx="5527548" cy="1051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F3BE9B-5D22-B7E1-BEAF-3D5B918E5DC7}"/>
              </a:ext>
            </a:extLst>
          </p:cNvPr>
          <p:cNvSpPr txBox="1"/>
          <p:nvPr userDrawn="1"/>
        </p:nvSpPr>
        <p:spPr bwMode="auto">
          <a:xfrm>
            <a:off x="334963" y="218257"/>
            <a:ext cx="7011986" cy="140346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ru-RU" sz="4800" b="1" i="0" cap="all" spc="100">
                <a:solidFill>
                  <a:schemeClr val="bg2"/>
                </a:solidFill>
                <a:latin typeface="Arial Black"/>
                <a:ea typeface="+mj-ea"/>
                <a:cs typeface="Arial"/>
              </a:rPr>
              <a:t>спасибо </a:t>
            </a:r>
            <a:br>
              <a:rPr lang="ru-RU" sz="4800" b="1" i="0" cap="all" spc="100">
                <a:solidFill>
                  <a:schemeClr val="bg2"/>
                </a:solidFill>
                <a:latin typeface="Arial Black"/>
                <a:ea typeface="+mj-ea"/>
                <a:cs typeface="Arial"/>
              </a:rPr>
            </a:br>
            <a:r>
              <a:rPr lang="ru-RU" sz="4800" b="1" i="0" cap="all" spc="100">
                <a:solidFill>
                  <a:schemeClr val="bg2"/>
                </a:solidFill>
                <a:latin typeface="Arial Black"/>
                <a:ea typeface="+mj-ea"/>
                <a:cs typeface="Arial"/>
              </a:rPr>
              <a:t>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050383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7">
            <a:extLst>
              <a:ext uri="{FF2B5EF4-FFF2-40B4-BE49-F238E27FC236}">
                <a16:creationId xmlns:a16="http://schemas.microsoft.com/office/drawing/2014/main" id="{BD5DFB79-C21F-F30C-F323-B9B900F87F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530" y="6178218"/>
            <a:ext cx="9774236" cy="33855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lnSpc>
                <a:spcPct val="100000"/>
              </a:lnSpc>
              <a:defRPr sz="2200" b="1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 </a:t>
            </a:r>
          </a:p>
        </p:txBody>
      </p:sp>
      <p:sp>
        <p:nvSpPr>
          <p:cNvPr id="15" name="Заголовок 5">
            <a:extLst>
              <a:ext uri="{FF2B5EF4-FFF2-40B4-BE49-F238E27FC236}">
                <a16:creationId xmlns:a16="http://schemas.microsoft.com/office/drawing/2014/main" id="{993A40B0-F353-6ED2-DB6F-BD2D124638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530" y="4415757"/>
            <a:ext cx="9774236" cy="157613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lnSpc>
                <a:spcPct val="85000"/>
              </a:lnSpc>
              <a:defRPr sz="6000" cap="all" spc="100" baseline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2E6B6F02-EEE4-8A24-6046-E92D1F59B9D0}"/>
              </a:ext>
            </a:extLst>
          </p:cNvPr>
          <p:cNvGrpSpPr>
            <a:grpSpLocks/>
          </p:cNvGrpSpPr>
          <p:nvPr/>
        </p:nvGrpSpPr>
        <p:grpSpPr>
          <a:xfrm>
            <a:off x="386965" y="332075"/>
            <a:ext cx="3039246" cy="179342"/>
            <a:chOff x="2454368" y="3215825"/>
            <a:chExt cx="7289319" cy="430135"/>
          </a:xfrm>
          <a:solidFill>
            <a:schemeClr val="bg1">
              <a:lumMod val="95000"/>
            </a:schemeClr>
          </a:solidFill>
        </p:grpSpPr>
        <p:sp>
          <p:nvSpPr>
            <p:cNvPr id="35" name="Полилиния 34">
              <a:extLst>
                <a:ext uri="{FF2B5EF4-FFF2-40B4-BE49-F238E27FC236}">
                  <a16:creationId xmlns:a16="http://schemas.microsoft.com/office/drawing/2014/main" id="{C1527B8B-91FC-3200-0B55-5A9582E6B5A1}"/>
                </a:ext>
              </a:extLst>
            </p:cNvPr>
            <p:cNvSpPr/>
            <p:nvPr/>
          </p:nvSpPr>
          <p:spPr>
            <a:xfrm>
              <a:off x="2454368" y="3219692"/>
              <a:ext cx="2284368" cy="422581"/>
            </a:xfrm>
            <a:custGeom>
              <a:avLst/>
              <a:gdLst>
                <a:gd name="connsiteX0" fmla="*/ 778278 w 2284368"/>
                <a:gd name="connsiteY0" fmla="*/ 1087 h 422581"/>
                <a:gd name="connsiteX1" fmla="*/ 659393 w 2284368"/>
                <a:gd name="connsiteY1" fmla="*/ 36604 h 422581"/>
                <a:gd name="connsiteX2" fmla="*/ 580577 w 2284368"/>
                <a:gd name="connsiteY2" fmla="*/ 131184 h 422581"/>
                <a:gd name="connsiteX3" fmla="*/ 568403 w 2284368"/>
                <a:gd name="connsiteY3" fmla="*/ 252949 h 422581"/>
                <a:gd name="connsiteX4" fmla="*/ 626966 w 2284368"/>
                <a:gd name="connsiteY4" fmla="*/ 360855 h 422581"/>
                <a:gd name="connsiteX5" fmla="*/ 736524 w 2284368"/>
                <a:gd name="connsiteY5" fmla="*/ 418532 h 422581"/>
                <a:gd name="connsiteX6" fmla="*/ 860169 w 2284368"/>
                <a:gd name="connsiteY6" fmla="*/ 406539 h 422581"/>
                <a:gd name="connsiteX7" fmla="*/ 956202 w 2284368"/>
                <a:gd name="connsiteY7" fmla="*/ 328920 h 422581"/>
                <a:gd name="connsiteX8" fmla="*/ 992265 w 2284368"/>
                <a:gd name="connsiteY8" fmla="*/ 211834 h 422581"/>
                <a:gd name="connsiteX9" fmla="*/ 975989 w 2284368"/>
                <a:gd name="connsiteY9" fmla="*/ 131177 h 422581"/>
                <a:gd name="connsiteX10" fmla="*/ 929600 w 2284368"/>
                <a:gd name="connsiteY10" fmla="*/ 62798 h 422581"/>
                <a:gd name="connsiteX11" fmla="*/ 860169 w 2284368"/>
                <a:gd name="connsiteY11" fmla="*/ 17115 h 422581"/>
                <a:gd name="connsiteX12" fmla="*/ 778278 w 2284368"/>
                <a:gd name="connsiteY12" fmla="*/ 1087 h 422581"/>
                <a:gd name="connsiteX13" fmla="*/ 2067070 w 2284368"/>
                <a:gd name="connsiteY13" fmla="*/ 25 h 422581"/>
                <a:gd name="connsiteX14" fmla="*/ 1432392 w 2284368"/>
                <a:gd name="connsiteY14" fmla="*/ 25 h 422581"/>
                <a:gd name="connsiteX15" fmla="*/ 1283230 w 2284368"/>
                <a:gd name="connsiteY15" fmla="*/ 62885 h 422581"/>
                <a:gd name="connsiteX16" fmla="*/ 1221718 w 2284368"/>
                <a:gd name="connsiteY16" fmla="*/ 210748 h 422581"/>
                <a:gd name="connsiteX17" fmla="*/ 1283230 w 2284368"/>
                <a:gd name="connsiteY17" fmla="*/ 358610 h 422581"/>
                <a:gd name="connsiteX18" fmla="*/ 1432392 w 2284368"/>
                <a:gd name="connsiteY18" fmla="*/ 421471 h 422581"/>
                <a:gd name="connsiteX19" fmla="*/ 2067070 w 2284368"/>
                <a:gd name="connsiteY19" fmla="*/ 421471 h 422581"/>
                <a:gd name="connsiteX20" fmla="*/ 2149969 w 2284368"/>
                <a:gd name="connsiteY20" fmla="*/ 406376 h 422581"/>
                <a:gd name="connsiteX21" fmla="*/ 2220524 w 2284368"/>
                <a:gd name="connsiteY21" fmla="*/ 360918 h 422581"/>
                <a:gd name="connsiteX22" fmla="*/ 2267770 w 2284368"/>
                <a:gd name="connsiteY22" fmla="*/ 292151 h 422581"/>
                <a:gd name="connsiteX23" fmla="*/ 2284369 w 2284368"/>
                <a:gd name="connsiteY23" fmla="*/ 210748 h 422581"/>
                <a:gd name="connsiteX24" fmla="*/ 2267770 w 2284368"/>
                <a:gd name="connsiteY24" fmla="*/ 129345 h 422581"/>
                <a:gd name="connsiteX25" fmla="*/ 2220524 w 2284368"/>
                <a:gd name="connsiteY25" fmla="*/ 60577 h 422581"/>
                <a:gd name="connsiteX26" fmla="*/ 2149969 w 2284368"/>
                <a:gd name="connsiteY26" fmla="*/ 15118 h 422581"/>
                <a:gd name="connsiteX27" fmla="*/ 2067070 w 2284368"/>
                <a:gd name="connsiteY27" fmla="*/ 25 h 422581"/>
                <a:gd name="connsiteX28" fmla="*/ 214038 w 2284368"/>
                <a:gd name="connsiteY28" fmla="*/ 1087 h 422581"/>
                <a:gd name="connsiteX29" fmla="*/ 95139 w 2284368"/>
                <a:gd name="connsiteY29" fmla="*/ 36579 h 422581"/>
                <a:gd name="connsiteX30" fmla="*/ 16303 w 2284368"/>
                <a:gd name="connsiteY30" fmla="*/ 131149 h 422581"/>
                <a:gd name="connsiteX31" fmla="*/ 4106 w 2284368"/>
                <a:gd name="connsiteY31" fmla="*/ 252918 h 422581"/>
                <a:gd name="connsiteX32" fmla="*/ 62657 w 2284368"/>
                <a:gd name="connsiteY32" fmla="*/ 360837 h 422581"/>
                <a:gd name="connsiteX33" fmla="*/ 172221 w 2284368"/>
                <a:gd name="connsiteY33" fmla="*/ 418528 h 422581"/>
                <a:gd name="connsiteX34" fmla="*/ 295865 w 2284368"/>
                <a:gd name="connsiteY34" fmla="*/ 406544 h 422581"/>
                <a:gd name="connsiteX35" fmla="*/ 391907 w 2284368"/>
                <a:gd name="connsiteY35" fmla="*/ 328924 h 422581"/>
                <a:gd name="connsiteX36" fmla="*/ 427974 w 2284368"/>
                <a:gd name="connsiteY36" fmla="*/ 211834 h 422581"/>
                <a:gd name="connsiteX37" fmla="*/ 411704 w 2284368"/>
                <a:gd name="connsiteY37" fmla="*/ 131188 h 422581"/>
                <a:gd name="connsiteX38" fmla="*/ 365332 w 2284368"/>
                <a:gd name="connsiteY38" fmla="*/ 62816 h 422581"/>
                <a:gd name="connsiteX39" fmla="*/ 295920 w 2284368"/>
                <a:gd name="connsiteY39" fmla="*/ 17130 h 422581"/>
                <a:gd name="connsiteX40" fmla="*/ 214038 w 2284368"/>
                <a:gd name="connsiteY40" fmla="*/ 1087 h 42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284368" h="422581">
                  <a:moveTo>
                    <a:pt x="778278" y="1087"/>
                  </a:moveTo>
                  <a:cubicBezTo>
                    <a:pt x="735953" y="1087"/>
                    <a:pt x="694580" y="13447"/>
                    <a:pt x="659393" y="36604"/>
                  </a:cubicBezTo>
                  <a:cubicBezTo>
                    <a:pt x="624196" y="59761"/>
                    <a:pt x="596776" y="92676"/>
                    <a:pt x="580577" y="131184"/>
                  </a:cubicBezTo>
                  <a:cubicBezTo>
                    <a:pt x="564377" y="169693"/>
                    <a:pt x="560142" y="212068"/>
                    <a:pt x="568403" y="252949"/>
                  </a:cubicBezTo>
                  <a:cubicBezTo>
                    <a:pt x="576655" y="293830"/>
                    <a:pt x="597033" y="331381"/>
                    <a:pt x="626966" y="360855"/>
                  </a:cubicBezTo>
                  <a:cubicBezTo>
                    <a:pt x="656889" y="390329"/>
                    <a:pt x="695017" y="410400"/>
                    <a:pt x="736524" y="418532"/>
                  </a:cubicBezTo>
                  <a:cubicBezTo>
                    <a:pt x="778040" y="426664"/>
                    <a:pt x="821060" y="422491"/>
                    <a:pt x="860169" y="406539"/>
                  </a:cubicBezTo>
                  <a:cubicBezTo>
                    <a:pt x="899267" y="390589"/>
                    <a:pt x="932684" y="363576"/>
                    <a:pt x="956202" y="328920"/>
                  </a:cubicBezTo>
                  <a:cubicBezTo>
                    <a:pt x="979711" y="294262"/>
                    <a:pt x="992265" y="253516"/>
                    <a:pt x="992265" y="211834"/>
                  </a:cubicBezTo>
                  <a:cubicBezTo>
                    <a:pt x="992265" y="184157"/>
                    <a:pt x="986735" y="156749"/>
                    <a:pt x="975989" y="131177"/>
                  </a:cubicBezTo>
                  <a:cubicBezTo>
                    <a:pt x="965234" y="105604"/>
                    <a:pt x="949473" y="82370"/>
                    <a:pt x="929600" y="62798"/>
                  </a:cubicBezTo>
                  <a:cubicBezTo>
                    <a:pt x="909727" y="43227"/>
                    <a:pt x="886142" y="27704"/>
                    <a:pt x="860169" y="17115"/>
                  </a:cubicBezTo>
                  <a:cubicBezTo>
                    <a:pt x="834204" y="6527"/>
                    <a:pt x="806374" y="1080"/>
                    <a:pt x="778278" y="1087"/>
                  </a:cubicBezTo>
                  <a:close/>
                  <a:moveTo>
                    <a:pt x="2067070" y="25"/>
                  </a:moveTo>
                  <a:lnTo>
                    <a:pt x="1432392" y="25"/>
                  </a:lnTo>
                  <a:cubicBezTo>
                    <a:pt x="1376228" y="882"/>
                    <a:pt x="1322643" y="23460"/>
                    <a:pt x="1283230" y="62885"/>
                  </a:cubicBezTo>
                  <a:cubicBezTo>
                    <a:pt x="1243818" y="102310"/>
                    <a:pt x="1221718" y="155420"/>
                    <a:pt x="1221718" y="210748"/>
                  </a:cubicBezTo>
                  <a:cubicBezTo>
                    <a:pt x="1221718" y="266076"/>
                    <a:pt x="1243818" y="319186"/>
                    <a:pt x="1283230" y="358610"/>
                  </a:cubicBezTo>
                  <a:cubicBezTo>
                    <a:pt x="1322643" y="398036"/>
                    <a:pt x="1376228" y="420613"/>
                    <a:pt x="1432392" y="421471"/>
                  </a:cubicBezTo>
                  <a:lnTo>
                    <a:pt x="2067070" y="421471"/>
                  </a:lnTo>
                  <a:cubicBezTo>
                    <a:pt x="2095452" y="421903"/>
                    <a:pt x="2123634" y="416772"/>
                    <a:pt x="2149969" y="406376"/>
                  </a:cubicBezTo>
                  <a:cubicBezTo>
                    <a:pt x="2176314" y="395982"/>
                    <a:pt x="2200299" y="380529"/>
                    <a:pt x="2220524" y="360918"/>
                  </a:cubicBezTo>
                  <a:cubicBezTo>
                    <a:pt x="2240740" y="341308"/>
                    <a:pt x="2256806" y="317932"/>
                    <a:pt x="2267770" y="292151"/>
                  </a:cubicBezTo>
                  <a:cubicBezTo>
                    <a:pt x="2278725" y="266370"/>
                    <a:pt x="2284369" y="238698"/>
                    <a:pt x="2284369" y="210748"/>
                  </a:cubicBezTo>
                  <a:cubicBezTo>
                    <a:pt x="2284369" y="182797"/>
                    <a:pt x="2278725" y="155126"/>
                    <a:pt x="2267770" y="129345"/>
                  </a:cubicBezTo>
                  <a:cubicBezTo>
                    <a:pt x="2256806" y="103564"/>
                    <a:pt x="2240740" y="80188"/>
                    <a:pt x="2220524" y="60577"/>
                  </a:cubicBezTo>
                  <a:cubicBezTo>
                    <a:pt x="2200299" y="40967"/>
                    <a:pt x="2176314" y="25514"/>
                    <a:pt x="2149969" y="15118"/>
                  </a:cubicBezTo>
                  <a:cubicBezTo>
                    <a:pt x="2123634" y="4724"/>
                    <a:pt x="2095452" y="-407"/>
                    <a:pt x="2067070" y="25"/>
                  </a:cubicBezTo>
                  <a:close/>
                  <a:moveTo>
                    <a:pt x="214038" y="1087"/>
                  </a:moveTo>
                  <a:cubicBezTo>
                    <a:pt x="171713" y="1076"/>
                    <a:pt x="130336" y="13428"/>
                    <a:pt x="95139" y="36579"/>
                  </a:cubicBezTo>
                  <a:cubicBezTo>
                    <a:pt x="59943" y="59730"/>
                    <a:pt x="32507" y="92642"/>
                    <a:pt x="16303" y="131149"/>
                  </a:cubicBezTo>
                  <a:cubicBezTo>
                    <a:pt x="100" y="169658"/>
                    <a:pt x="-4145" y="212034"/>
                    <a:pt x="4106" y="252918"/>
                  </a:cubicBezTo>
                  <a:cubicBezTo>
                    <a:pt x="12356" y="293802"/>
                    <a:pt x="32732" y="331359"/>
                    <a:pt x="62657" y="360837"/>
                  </a:cubicBezTo>
                  <a:cubicBezTo>
                    <a:pt x="92582" y="390316"/>
                    <a:pt x="130710" y="410393"/>
                    <a:pt x="172221" y="418528"/>
                  </a:cubicBezTo>
                  <a:cubicBezTo>
                    <a:pt x="213732" y="426665"/>
                    <a:pt x="256761" y="422494"/>
                    <a:pt x="295865" y="406544"/>
                  </a:cubicBezTo>
                  <a:cubicBezTo>
                    <a:pt x="334968" y="390594"/>
                    <a:pt x="368392" y="363583"/>
                    <a:pt x="391907" y="328924"/>
                  </a:cubicBezTo>
                  <a:cubicBezTo>
                    <a:pt x="415423" y="294266"/>
                    <a:pt x="427974" y="253519"/>
                    <a:pt x="427974" y="211834"/>
                  </a:cubicBezTo>
                  <a:cubicBezTo>
                    <a:pt x="427981" y="184160"/>
                    <a:pt x="422452" y="156757"/>
                    <a:pt x="411704" y="131188"/>
                  </a:cubicBezTo>
                  <a:cubicBezTo>
                    <a:pt x="400956" y="105619"/>
                    <a:pt x="385198" y="82387"/>
                    <a:pt x="365332" y="62816"/>
                  </a:cubicBezTo>
                  <a:cubicBezTo>
                    <a:pt x="345465" y="43245"/>
                    <a:pt x="321879" y="27722"/>
                    <a:pt x="295920" y="17130"/>
                  </a:cubicBezTo>
                  <a:cubicBezTo>
                    <a:pt x="269961" y="6538"/>
                    <a:pt x="242138" y="1087"/>
                    <a:pt x="214038" y="1087"/>
                  </a:cubicBez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" name="Полилиния 35">
              <a:extLst>
                <a:ext uri="{FF2B5EF4-FFF2-40B4-BE49-F238E27FC236}">
                  <a16:creationId xmlns:a16="http://schemas.microsoft.com/office/drawing/2014/main" id="{EC7C7265-48A6-17EF-FFDC-B9DEB840932F}"/>
                </a:ext>
              </a:extLst>
            </p:cNvPr>
            <p:cNvSpPr/>
            <p:nvPr/>
          </p:nvSpPr>
          <p:spPr>
            <a:xfrm>
              <a:off x="4959824" y="3221941"/>
              <a:ext cx="637552" cy="417857"/>
            </a:xfrm>
            <a:custGeom>
              <a:avLst/>
              <a:gdLst>
                <a:gd name="connsiteX0" fmla="*/ 456659 w 637552"/>
                <a:gd name="connsiteY0" fmla="*/ 417858 h 417857"/>
                <a:gd name="connsiteX1" fmla="*/ 637553 w 637552"/>
                <a:gd name="connsiteY1" fmla="*/ 417858 h 417857"/>
                <a:gd name="connsiteX2" fmla="*/ 637553 w 637552"/>
                <a:gd name="connsiteY2" fmla="*/ 0 h 417857"/>
                <a:gd name="connsiteX3" fmla="*/ 456659 w 637552"/>
                <a:gd name="connsiteY3" fmla="*/ 0 h 417857"/>
                <a:gd name="connsiteX4" fmla="*/ 180903 w 637552"/>
                <a:gd name="connsiteY4" fmla="*/ 235961 h 417857"/>
                <a:gd name="connsiteX5" fmla="*/ 180903 w 637552"/>
                <a:gd name="connsiteY5" fmla="*/ 0 h 417857"/>
                <a:gd name="connsiteX6" fmla="*/ 0 w 637552"/>
                <a:gd name="connsiteY6" fmla="*/ 0 h 417857"/>
                <a:gd name="connsiteX7" fmla="*/ 0 w 637552"/>
                <a:gd name="connsiteY7" fmla="*/ 417858 h 417857"/>
                <a:gd name="connsiteX8" fmla="*/ 180903 w 637552"/>
                <a:gd name="connsiteY8" fmla="*/ 417858 h 417857"/>
                <a:gd name="connsiteX9" fmla="*/ 456659 w 637552"/>
                <a:gd name="connsiteY9" fmla="*/ 181948 h 417857"/>
                <a:gd name="connsiteX10" fmla="*/ 456659 w 637552"/>
                <a:gd name="connsiteY10" fmla="*/ 417858 h 417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7552" h="417857">
                  <a:moveTo>
                    <a:pt x="456659" y="417858"/>
                  </a:moveTo>
                  <a:lnTo>
                    <a:pt x="637553" y="417858"/>
                  </a:lnTo>
                  <a:lnTo>
                    <a:pt x="637553" y="0"/>
                  </a:lnTo>
                  <a:lnTo>
                    <a:pt x="456659" y="0"/>
                  </a:lnTo>
                  <a:lnTo>
                    <a:pt x="180903" y="235961"/>
                  </a:lnTo>
                  <a:lnTo>
                    <a:pt x="180903" y="0"/>
                  </a:lnTo>
                  <a:lnTo>
                    <a:pt x="0" y="0"/>
                  </a:lnTo>
                  <a:lnTo>
                    <a:pt x="0" y="417858"/>
                  </a:lnTo>
                  <a:lnTo>
                    <a:pt x="180903" y="417858"/>
                  </a:lnTo>
                  <a:lnTo>
                    <a:pt x="456659" y="181948"/>
                  </a:lnTo>
                  <a:lnTo>
                    <a:pt x="456659" y="417858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" name="Полилиния 36">
              <a:extLst>
                <a:ext uri="{FF2B5EF4-FFF2-40B4-BE49-F238E27FC236}">
                  <a16:creationId xmlns:a16="http://schemas.microsoft.com/office/drawing/2014/main" id="{940FF660-B7F5-A2C6-B5B0-7C525173174D}"/>
                </a:ext>
              </a:extLst>
            </p:cNvPr>
            <p:cNvSpPr/>
            <p:nvPr/>
          </p:nvSpPr>
          <p:spPr>
            <a:xfrm>
              <a:off x="5662335" y="3221941"/>
              <a:ext cx="632565" cy="417857"/>
            </a:xfrm>
            <a:custGeom>
              <a:avLst/>
              <a:gdLst>
                <a:gd name="connsiteX0" fmla="*/ 632566 w 632565"/>
                <a:gd name="connsiteY0" fmla="*/ 417858 h 417857"/>
                <a:gd name="connsiteX1" fmla="*/ 632566 w 632565"/>
                <a:gd name="connsiteY1" fmla="*/ 0 h 417857"/>
                <a:gd name="connsiteX2" fmla="*/ 445409 w 632565"/>
                <a:gd name="connsiteY2" fmla="*/ 0 h 417857"/>
                <a:gd name="connsiteX3" fmla="*/ 445409 w 632565"/>
                <a:gd name="connsiteY3" fmla="*/ 138849 h 417857"/>
                <a:gd name="connsiteX4" fmla="*/ 187099 w 632565"/>
                <a:gd name="connsiteY4" fmla="*/ 138849 h 417857"/>
                <a:gd name="connsiteX5" fmla="*/ 187099 w 632565"/>
                <a:gd name="connsiteY5" fmla="*/ 0 h 417857"/>
                <a:gd name="connsiteX6" fmla="*/ 0 w 632565"/>
                <a:gd name="connsiteY6" fmla="*/ 0 h 417857"/>
                <a:gd name="connsiteX7" fmla="*/ 0 w 632565"/>
                <a:gd name="connsiteY7" fmla="*/ 417858 h 417857"/>
                <a:gd name="connsiteX8" fmla="*/ 187099 w 632565"/>
                <a:gd name="connsiteY8" fmla="*/ 417858 h 417857"/>
                <a:gd name="connsiteX9" fmla="*/ 187099 w 632565"/>
                <a:gd name="connsiteY9" fmla="*/ 271583 h 417857"/>
                <a:gd name="connsiteX10" fmla="*/ 445409 w 632565"/>
                <a:gd name="connsiteY10" fmla="*/ 271583 h 417857"/>
                <a:gd name="connsiteX11" fmla="*/ 445409 w 632565"/>
                <a:gd name="connsiteY11" fmla="*/ 417858 h 417857"/>
                <a:gd name="connsiteX12" fmla="*/ 632566 w 632565"/>
                <a:gd name="connsiteY12" fmla="*/ 417858 h 417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2565" h="417857">
                  <a:moveTo>
                    <a:pt x="632566" y="417858"/>
                  </a:moveTo>
                  <a:lnTo>
                    <a:pt x="632566" y="0"/>
                  </a:lnTo>
                  <a:lnTo>
                    <a:pt x="445409" y="0"/>
                  </a:lnTo>
                  <a:lnTo>
                    <a:pt x="445409" y="138849"/>
                  </a:lnTo>
                  <a:lnTo>
                    <a:pt x="187099" y="138849"/>
                  </a:lnTo>
                  <a:lnTo>
                    <a:pt x="187099" y="0"/>
                  </a:lnTo>
                  <a:lnTo>
                    <a:pt x="0" y="0"/>
                  </a:lnTo>
                  <a:lnTo>
                    <a:pt x="0" y="417858"/>
                  </a:lnTo>
                  <a:lnTo>
                    <a:pt x="187099" y="417858"/>
                  </a:lnTo>
                  <a:lnTo>
                    <a:pt x="187099" y="271583"/>
                  </a:lnTo>
                  <a:lnTo>
                    <a:pt x="445409" y="271583"/>
                  </a:lnTo>
                  <a:lnTo>
                    <a:pt x="445409" y="417858"/>
                  </a:lnTo>
                  <a:lnTo>
                    <a:pt x="632566" y="417858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" name="Полилиния 37">
              <a:extLst>
                <a:ext uri="{FF2B5EF4-FFF2-40B4-BE49-F238E27FC236}">
                  <a16:creationId xmlns:a16="http://schemas.microsoft.com/office/drawing/2014/main" id="{CB605C20-1D12-2BDA-EC84-82BA38C55691}"/>
                </a:ext>
              </a:extLst>
            </p:cNvPr>
            <p:cNvSpPr/>
            <p:nvPr/>
          </p:nvSpPr>
          <p:spPr>
            <a:xfrm>
              <a:off x="6359859" y="3221941"/>
              <a:ext cx="632670" cy="417857"/>
            </a:xfrm>
            <a:custGeom>
              <a:avLst/>
              <a:gdLst>
                <a:gd name="connsiteX0" fmla="*/ 632670 w 632670"/>
                <a:gd name="connsiteY0" fmla="*/ 417858 h 417857"/>
                <a:gd name="connsiteX1" fmla="*/ 632670 w 632670"/>
                <a:gd name="connsiteY1" fmla="*/ 0 h 417857"/>
                <a:gd name="connsiteX2" fmla="*/ 445467 w 632670"/>
                <a:gd name="connsiteY2" fmla="*/ 0 h 417857"/>
                <a:gd name="connsiteX3" fmla="*/ 445467 w 632670"/>
                <a:gd name="connsiteY3" fmla="*/ 138849 h 417857"/>
                <a:gd name="connsiteX4" fmla="*/ 187156 w 632670"/>
                <a:gd name="connsiteY4" fmla="*/ 138849 h 417857"/>
                <a:gd name="connsiteX5" fmla="*/ 187156 w 632670"/>
                <a:gd name="connsiteY5" fmla="*/ 0 h 417857"/>
                <a:gd name="connsiteX6" fmla="*/ 0 w 632670"/>
                <a:gd name="connsiteY6" fmla="*/ 0 h 417857"/>
                <a:gd name="connsiteX7" fmla="*/ 0 w 632670"/>
                <a:gd name="connsiteY7" fmla="*/ 417858 h 417857"/>
                <a:gd name="connsiteX8" fmla="*/ 187156 w 632670"/>
                <a:gd name="connsiteY8" fmla="*/ 417858 h 417857"/>
                <a:gd name="connsiteX9" fmla="*/ 187156 w 632670"/>
                <a:gd name="connsiteY9" fmla="*/ 271583 h 417857"/>
                <a:gd name="connsiteX10" fmla="*/ 445467 w 632670"/>
                <a:gd name="connsiteY10" fmla="*/ 271583 h 417857"/>
                <a:gd name="connsiteX11" fmla="*/ 445467 w 632670"/>
                <a:gd name="connsiteY11" fmla="*/ 417858 h 417857"/>
                <a:gd name="connsiteX12" fmla="*/ 632670 w 632670"/>
                <a:gd name="connsiteY12" fmla="*/ 417858 h 417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2670" h="417857">
                  <a:moveTo>
                    <a:pt x="632670" y="417858"/>
                  </a:moveTo>
                  <a:lnTo>
                    <a:pt x="632670" y="0"/>
                  </a:lnTo>
                  <a:lnTo>
                    <a:pt x="445467" y="0"/>
                  </a:lnTo>
                  <a:lnTo>
                    <a:pt x="445467" y="138849"/>
                  </a:lnTo>
                  <a:lnTo>
                    <a:pt x="187156" y="138849"/>
                  </a:lnTo>
                  <a:lnTo>
                    <a:pt x="187156" y="0"/>
                  </a:lnTo>
                  <a:lnTo>
                    <a:pt x="0" y="0"/>
                  </a:lnTo>
                  <a:lnTo>
                    <a:pt x="0" y="417858"/>
                  </a:lnTo>
                  <a:lnTo>
                    <a:pt x="187156" y="417858"/>
                  </a:lnTo>
                  <a:lnTo>
                    <a:pt x="187156" y="271583"/>
                  </a:lnTo>
                  <a:lnTo>
                    <a:pt x="445467" y="271583"/>
                  </a:lnTo>
                  <a:lnTo>
                    <a:pt x="445467" y="417858"/>
                  </a:lnTo>
                  <a:lnTo>
                    <a:pt x="632670" y="417858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63CD0C99-2BC0-4522-5970-FB09720E5A63}"/>
                </a:ext>
              </a:extLst>
            </p:cNvPr>
            <p:cNvSpPr/>
            <p:nvPr/>
          </p:nvSpPr>
          <p:spPr>
            <a:xfrm>
              <a:off x="7051224" y="3215825"/>
              <a:ext cx="683771" cy="430135"/>
            </a:xfrm>
            <a:custGeom>
              <a:avLst/>
              <a:gdLst>
                <a:gd name="connsiteX0" fmla="*/ 0 w 683771"/>
                <a:gd name="connsiteY0" fmla="*/ 219994 h 430135"/>
                <a:gd name="connsiteX1" fmla="*/ 331882 w 683771"/>
                <a:gd name="connsiteY1" fmla="*/ 430135 h 430135"/>
                <a:gd name="connsiteX2" fmla="*/ 351841 w 683771"/>
                <a:gd name="connsiteY2" fmla="*/ 430135 h 430135"/>
                <a:gd name="connsiteX3" fmla="*/ 683771 w 683771"/>
                <a:gd name="connsiteY3" fmla="*/ 219994 h 430135"/>
                <a:gd name="connsiteX4" fmla="*/ 683771 w 683771"/>
                <a:gd name="connsiteY4" fmla="*/ 210141 h 430135"/>
                <a:gd name="connsiteX5" fmla="*/ 351841 w 683771"/>
                <a:gd name="connsiteY5" fmla="*/ 0 h 430135"/>
                <a:gd name="connsiteX6" fmla="*/ 331882 w 683771"/>
                <a:gd name="connsiteY6" fmla="*/ 0 h 430135"/>
                <a:gd name="connsiteX7" fmla="*/ 0 w 683771"/>
                <a:gd name="connsiteY7" fmla="*/ 210141 h 430135"/>
                <a:gd name="connsiteX8" fmla="*/ 0 w 683771"/>
                <a:gd name="connsiteY8" fmla="*/ 219994 h 430135"/>
                <a:gd name="connsiteX9" fmla="*/ 193410 w 683771"/>
                <a:gd name="connsiteY9" fmla="*/ 217518 h 430135"/>
                <a:gd name="connsiteX10" fmla="*/ 193410 w 683771"/>
                <a:gd name="connsiteY10" fmla="*/ 212465 h 430135"/>
                <a:gd name="connsiteX11" fmla="*/ 330036 w 683771"/>
                <a:gd name="connsiteY11" fmla="*/ 122780 h 430135"/>
                <a:gd name="connsiteX12" fmla="*/ 353735 w 683771"/>
                <a:gd name="connsiteY12" fmla="*/ 122780 h 430135"/>
                <a:gd name="connsiteX13" fmla="*/ 490409 w 683771"/>
                <a:gd name="connsiteY13" fmla="*/ 212465 h 430135"/>
                <a:gd name="connsiteX14" fmla="*/ 490409 w 683771"/>
                <a:gd name="connsiteY14" fmla="*/ 217518 h 430135"/>
                <a:gd name="connsiteX15" fmla="*/ 353735 w 683771"/>
                <a:gd name="connsiteY15" fmla="*/ 307254 h 430135"/>
                <a:gd name="connsiteX16" fmla="*/ 330036 w 683771"/>
                <a:gd name="connsiteY16" fmla="*/ 307254 h 430135"/>
                <a:gd name="connsiteX17" fmla="*/ 193410 w 683771"/>
                <a:gd name="connsiteY17" fmla="*/ 217518 h 430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83771" h="430135">
                  <a:moveTo>
                    <a:pt x="0" y="219994"/>
                  </a:moveTo>
                  <a:cubicBezTo>
                    <a:pt x="0" y="369857"/>
                    <a:pt x="112299" y="430135"/>
                    <a:pt x="331882" y="430135"/>
                  </a:cubicBezTo>
                  <a:lnTo>
                    <a:pt x="351841" y="430135"/>
                  </a:lnTo>
                  <a:cubicBezTo>
                    <a:pt x="571415" y="430135"/>
                    <a:pt x="683771" y="369857"/>
                    <a:pt x="683771" y="219994"/>
                  </a:cubicBezTo>
                  <a:lnTo>
                    <a:pt x="683771" y="210141"/>
                  </a:lnTo>
                  <a:cubicBezTo>
                    <a:pt x="683771" y="60278"/>
                    <a:pt x="571519" y="0"/>
                    <a:pt x="351841" y="0"/>
                  </a:cubicBezTo>
                  <a:lnTo>
                    <a:pt x="331882" y="0"/>
                  </a:lnTo>
                  <a:cubicBezTo>
                    <a:pt x="112299" y="0"/>
                    <a:pt x="0" y="60278"/>
                    <a:pt x="0" y="210141"/>
                  </a:cubicBezTo>
                  <a:lnTo>
                    <a:pt x="0" y="219994"/>
                  </a:lnTo>
                  <a:close/>
                  <a:moveTo>
                    <a:pt x="193410" y="217518"/>
                  </a:moveTo>
                  <a:lnTo>
                    <a:pt x="193410" y="212465"/>
                  </a:lnTo>
                  <a:cubicBezTo>
                    <a:pt x="193410" y="147993"/>
                    <a:pt x="242711" y="122780"/>
                    <a:pt x="330036" y="122780"/>
                  </a:cubicBezTo>
                  <a:lnTo>
                    <a:pt x="353735" y="122780"/>
                  </a:lnTo>
                  <a:cubicBezTo>
                    <a:pt x="440955" y="122780"/>
                    <a:pt x="490409" y="148043"/>
                    <a:pt x="490409" y="212465"/>
                  </a:cubicBezTo>
                  <a:lnTo>
                    <a:pt x="490409" y="217518"/>
                  </a:lnTo>
                  <a:cubicBezTo>
                    <a:pt x="490409" y="282041"/>
                    <a:pt x="441107" y="307254"/>
                    <a:pt x="353735" y="307254"/>
                  </a:cubicBezTo>
                  <a:lnTo>
                    <a:pt x="330036" y="307254"/>
                  </a:lnTo>
                  <a:cubicBezTo>
                    <a:pt x="242711" y="307254"/>
                    <a:pt x="193410" y="282041"/>
                    <a:pt x="193410" y="217518"/>
                  </a:cubicBez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7E805F4A-BCFC-1006-8C48-A49C6A87D8CB}"/>
                </a:ext>
              </a:extLst>
            </p:cNvPr>
            <p:cNvSpPr/>
            <p:nvPr/>
          </p:nvSpPr>
          <p:spPr>
            <a:xfrm>
              <a:off x="7771886" y="3221941"/>
              <a:ext cx="631546" cy="417857"/>
            </a:xfrm>
            <a:custGeom>
              <a:avLst/>
              <a:gdLst>
                <a:gd name="connsiteX0" fmla="*/ 0 w 631546"/>
                <a:gd name="connsiteY0" fmla="*/ 0 h 417857"/>
                <a:gd name="connsiteX1" fmla="*/ 0 w 631546"/>
                <a:gd name="connsiteY1" fmla="*/ 135210 h 417857"/>
                <a:gd name="connsiteX2" fmla="*/ 222343 w 631546"/>
                <a:gd name="connsiteY2" fmla="*/ 135210 h 417857"/>
                <a:gd name="connsiteX3" fmla="*/ 222343 w 631546"/>
                <a:gd name="connsiteY3" fmla="*/ 417858 h 417857"/>
                <a:gd name="connsiteX4" fmla="*/ 409452 w 631546"/>
                <a:gd name="connsiteY4" fmla="*/ 417858 h 417857"/>
                <a:gd name="connsiteX5" fmla="*/ 409452 w 631546"/>
                <a:gd name="connsiteY5" fmla="*/ 135210 h 417857"/>
                <a:gd name="connsiteX6" fmla="*/ 631547 w 631546"/>
                <a:gd name="connsiteY6" fmla="*/ 135210 h 417857"/>
                <a:gd name="connsiteX7" fmla="*/ 631547 w 631546"/>
                <a:gd name="connsiteY7" fmla="*/ 0 h 417857"/>
                <a:gd name="connsiteX8" fmla="*/ 0 w 631546"/>
                <a:gd name="connsiteY8" fmla="*/ 0 h 417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1546" h="417857">
                  <a:moveTo>
                    <a:pt x="0" y="0"/>
                  </a:moveTo>
                  <a:lnTo>
                    <a:pt x="0" y="135210"/>
                  </a:lnTo>
                  <a:lnTo>
                    <a:pt x="222343" y="135210"/>
                  </a:lnTo>
                  <a:lnTo>
                    <a:pt x="222343" y="417858"/>
                  </a:lnTo>
                  <a:lnTo>
                    <a:pt x="409452" y="417858"/>
                  </a:lnTo>
                  <a:lnTo>
                    <a:pt x="409452" y="135210"/>
                  </a:lnTo>
                  <a:lnTo>
                    <a:pt x="631547" y="135210"/>
                  </a:lnTo>
                  <a:lnTo>
                    <a:pt x="6315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" name="Полилиния 40">
              <a:extLst>
                <a:ext uri="{FF2B5EF4-FFF2-40B4-BE49-F238E27FC236}">
                  <a16:creationId xmlns:a16="http://schemas.microsoft.com/office/drawing/2014/main" id="{F6ED31E8-0FC8-02E6-EAF2-9F7F55762D62}"/>
                </a:ext>
              </a:extLst>
            </p:cNvPr>
            <p:cNvSpPr/>
            <p:nvPr/>
          </p:nvSpPr>
          <p:spPr>
            <a:xfrm>
              <a:off x="9044574" y="3221941"/>
              <a:ext cx="699113" cy="417857"/>
            </a:xfrm>
            <a:custGeom>
              <a:avLst/>
              <a:gdLst>
                <a:gd name="connsiteX0" fmla="*/ 457677 w 699113"/>
                <a:gd name="connsiteY0" fmla="*/ 417858 h 417857"/>
                <a:gd name="connsiteX1" fmla="*/ 699113 w 699113"/>
                <a:gd name="connsiteY1" fmla="*/ 417858 h 417857"/>
                <a:gd name="connsiteX2" fmla="*/ 483642 w 699113"/>
                <a:gd name="connsiteY2" fmla="*/ 205291 h 417857"/>
                <a:gd name="connsiteX3" fmla="*/ 692593 w 699113"/>
                <a:gd name="connsiteY3" fmla="*/ 101 h 417857"/>
                <a:gd name="connsiteX4" fmla="*/ 463112 w 699113"/>
                <a:gd name="connsiteY4" fmla="*/ 101 h 417857"/>
                <a:gd name="connsiteX5" fmla="*/ 355381 w 699113"/>
                <a:gd name="connsiteY5" fmla="*/ 118032 h 417857"/>
                <a:gd name="connsiteX6" fmla="*/ 247641 w 699113"/>
                <a:gd name="connsiteY6" fmla="*/ 0 h 417857"/>
                <a:gd name="connsiteX7" fmla="*/ 6205 w 699113"/>
                <a:gd name="connsiteY7" fmla="*/ 0 h 417857"/>
                <a:gd name="connsiteX8" fmla="*/ 213986 w 699113"/>
                <a:gd name="connsiteY8" fmla="*/ 213881 h 417857"/>
                <a:gd name="connsiteX9" fmla="*/ 0 w 699113"/>
                <a:gd name="connsiteY9" fmla="*/ 417858 h 417857"/>
                <a:gd name="connsiteX10" fmla="*/ 229529 w 699113"/>
                <a:gd name="connsiteY10" fmla="*/ 417858 h 417857"/>
                <a:gd name="connsiteX11" fmla="*/ 343684 w 699113"/>
                <a:gd name="connsiteY11" fmla="*/ 298715 h 417857"/>
                <a:gd name="connsiteX12" fmla="*/ 457677 w 699113"/>
                <a:gd name="connsiteY12" fmla="*/ 417858 h 417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9113" h="417857">
                  <a:moveTo>
                    <a:pt x="457677" y="417858"/>
                  </a:moveTo>
                  <a:lnTo>
                    <a:pt x="699113" y="417858"/>
                  </a:lnTo>
                  <a:lnTo>
                    <a:pt x="483642" y="205291"/>
                  </a:lnTo>
                  <a:lnTo>
                    <a:pt x="692593" y="101"/>
                  </a:lnTo>
                  <a:lnTo>
                    <a:pt x="463112" y="101"/>
                  </a:lnTo>
                  <a:lnTo>
                    <a:pt x="355381" y="118032"/>
                  </a:lnTo>
                  <a:lnTo>
                    <a:pt x="247641" y="0"/>
                  </a:lnTo>
                  <a:lnTo>
                    <a:pt x="6205" y="0"/>
                  </a:lnTo>
                  <a:lnTo>
                    <a:pt x="213986" y="213881"/>
                  </a:lnTo>
                  <a:lnTo>
                    <a:pt x="0" y="417858"/>
                  </a:lnTo>
                  <a:lnTo>
                    <a:pt x="229529" y="417858"/>
                  </a:lnTo>
                  <a:lnTo>
                    <a:pt x="343684" y="298715"/>
                  </a:lnTo>
                  <a:lnTo>
                    <a:pt x="457677" y="417858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" name="Полилиния 41">
              <a:extLst>
                <a:ext uri="{FF2B5EF4-FFF2-40B4-BE49-F238E27FC236}">
                  <a16:creationId xmlns:a16="http://schemas.microsoft.com/office/drawing/2014/main" id="{5F1A26DE-10A7-8C9D-DB87-E6500A78EFAC}"/>
                </a:ext>
              </a:extLst>
            </p:cNvPr>
            <p:cNvSpPr/>
            <p:nvPr/>
          </p:nvSpPr>
          <p:spPr>
            <a:xfrm>
              <a:off x="8458531" y="3222547"/>
              <a:ext cx="550437" cy="418009"/>
            </a:xfrm>
            <a:custGeom>
              <a:avLst/>
              <a:gdLst>
                <a:gd name="connsiteX0" fmla="*/ 0 w 550437"/>
                <a:gd name="connsiteY0" fmla="*/ 418009 h 418009"/>
                <a:gd name="connsiteX1" fmla="*/ 550390 w 550437"/>
                <a:gd name="connsiteY1" fmla="*/ 418009 h 418009"/>
                <a:gd name="connsiteX2" fmla="*/ 550390 w 550437"/>
                <a:gd name="connsiteY2" fmla="*/ 304981 h 418009"/>
                <a:gd name="connsiteX3" fmla="*/ 187670 w 550437"/>
                <a:gd name="connsiteY3" fmla="*/ 304981 h 418009"/>
                <a:gd name="connsiteX4" fmla="*/ 187670 w 550437"/>
                <a:gd name="connsiteY4" fmla="*/ 252938 h 418009"/>
                <a:gd name="connsiteX5" fmla="*/ 496567 w 550437"/>
                <a:gd name="connsiteY5" fmla="*/ 252938 h 418009"/>
                <a:gd name="connsiteX6" fmla="*/ 496567 w 550437"/>
                <a:gd name="connsiteY6" fmla="*/ 164516 h 418009"/>
                <a:gd name="connsiteX7" fmla="*/ 187670 w 550437"/>
                <a:gd name="connsiteY7" fmla="*/ 164516 h 418009"/>
                <a:gd name="connsiteX8" fmla="*/ 187670 w 550437"/>
                <a:gd name="connsiteY8" fmla="*/ 112068 h 418009"/>
                <a:gd name="connsiteX9" fmla="*/ 550437 w 550437"/>
                <a:gd name="connsiteY9" fmla="*/ 112068 h 418009"/>
                <a:gd name="connsiteX10" fmla="*/ 550437 w 550437"/>
                <a:gd name="connsiteY10" fmla="*/ 0 h 418009"/>
                <a:gd name="connsiteX11" fmla="*/ 0 w 550437"/>
                <a:gd name="connsiteY11" fmla="*/ 0 h 418009"/>
                <a:gd name="connsiteX12" fmla="*/ 0 w 550437"/>
                <a:gd name="connsiteY12" fmla="*/ 418009 h 418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0437" h="418009">
                  <a:moveTo>
                    <a:pt x="0" y="418009"/>
                  </a:moveTo>
                  <a:lnTo>
                    <a:pt x="550390" y="418009"/>
                  </a:lnTo>
                  <a:lnTo>
                    <a:pt x="550390" y="304981"/>
                  </a:lnTo>
                  <a:lnTo>
                    <a:pt x="187670" y="304981"/>
                  </a:lnTo>
                  <a:lnTo>
                    <a:pt x="187670" y="252938"/>
                  </a:lnTo>
                  <a:lnTo>
                    <a:pt x="496567" y="252938"/>
                  </a:lnTo>
                  <a:lnTo>
                    <a:pt x="496567" y="164516"/>
                  </a:lnTo>
                  <a:lnTo>
                    <a:pt x="187670" y="164516"/>
                  </a:lnTo>
                  <a:lnTo>
                    <a:pt x="187670" y="112068"/>
                  </a:lnTo>
                  <a:lnTo>
                    <a:pt x="550437" y="112068"/>
                  </a:lnTo>
                  <a:lnTo>
                    <a:pt x="550437" y="0"/>
                  </a:lnTo>
                  <a:lnTo>
                    <a:pt x="0" y="0"/>
                  </a:lnTo>
                  <a:lnTo>
                    <a:pt x="0" y="418009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904914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5">
            <a:extLst>
              <a:ext uri="{FF2B5EF4-FFF2-40B4-BE49-F238E27FC236}">
                <a16:creationId xmlns:a16="http://schemas.microsoft.com/office/drawing/2014/main" id="{EC53C6D0-6EBD-4959-1EF3-DFBCA07675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530" y="4415757"/>
            <a:ext cx="8029770" cy="157613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lnSpc>
                <a:spcPct val="85000"/>
              </a:lnSpc>
              <a:defRPr sz="6000" cap="all" spc="100" baseline="0">
                <a:solidFill>
                  <a:schemeClr val="tx2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19" name="Текст 7">
            <a:extLst>
              <a:ext uri="{FF2B5EF4-FFF2-40B4-BE49-F238E27FC236}">
                <a16:creationId xmlns:a16="http://schemas.microsoft.com/office/drawing/2014/main" id="{26D9B590-E167-783F-F535-5D415832B4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530" y="6178218"/>
            <a:ext cx="9774236" cy="33855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lnSpc>
                <a:spcPct val="100000"/>
              </a:lnSpc>
              <a:defRPr sz="22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 </a:t>
            </a: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D98DBFF8-3AB4-C579-095A-232D68CD3265}"/>
              </a:ext>
            </a:extLst>
          </p:cNvPr>
          <p:cNvGrpSpPr>
            <a:grpSpLocks/>
          </p:cNvGrpSpPr>
          <p:nvPr/>
        </p:nvGrpSpPr>
        <p:grpSpPr>
          <a:xfrm>
            <a:off x="386965" y="332075"/>
            <a:ext cx="3039246" cy="179342"/>
            <a:chOff x="2454368" y="3215825"/>
            <a:chExt cx="7289319" cy="430135"/>
          </a:xfrm>
          <a:solidFill>
            <a:schemeClr val="tx2"/>
          </a:solidFill>
        </p:grpSpPr>
        <p:sp>
          <p:nvSpPr>
            <p:cNvPr id="35" name="Полилиния 34">
              <a:extLst>
                <a:ext uri="{FF2B5EF4-FFF2-40B4-BE49-F238E27FC236}">
                  <a16:creationId xmlns:a16="http://schemas.microsoft.com/office/drawing/2014/main" id="{E7DE5927-61BA-817C-4755-EE3DBC2937A1}"/>
                </a:ext>
              </a:extLst>
            </p:cNvPr>
            <p:cNvSpPr/>
            <p:nvPr/>
          </p:nvSpPr>
          <p:spPr>
            <a:xfrm>
              <a:off x="2454368" y="3219692"/>
              <a:ext cx="2284368" cy="422581"/>
            </a:xfrm>
            <a:custGeom>
              <a:avLst/>
              <a:gdLst>
                <a:gd name="connsiteX0" fmla="*/ 778278 w 2284368"/>
                <a:gd name="connsiteY0" fmla="*/ 1087 h 422581"/>
                <a:gd name="connsiteX1" fmla="*/ 659393 w 2284368"/>
                <a:gd name="connsiteY1" fmla="*/ 36604 h 422581"/>
                <a:gd name="connsiteX2" fmla="*/ 580577 w 2284368"/>
                <a:gd name="connsiteY2" fmla="*/ 131184 h 422581"/>
                <a:gd name="connsiteX3" fmla="*/ 568403 w 2284368"/>
                <a:gd name="connsiteY3" fmla="*/ 252949 h 422581"/>
                <a:gd name="connsiteX4" fmla="*/ 626966 w 2284368"/>
                <a:gd name="connsiteY4" fmla="*/ 360855 h 422581"/>
                <a:gd name="connsiteX5" fmla="*/ 736524 w 2284368"/>
                <a:gd name="connsiteY5" fmla="*/ 418532 h 422581"/>
                <a:gd name="connsiteX6" fmla="*/ 860169 w 2284368"/>
                <a:gd name="connsiteY6" fmla="*/ 406539 h 422581"/>
                <a:gd name="connsiteX7" fmla="*/ 956202 w 2284368"/>
                <a:gd name="connsiteY7" fmla="*/ 328920 h 422581"/>
                <a:gd name="connsiteX8" fmla="*/ 992265 w 2284368"/>
                <a:gd name="connsiteY8" fmla="*/ 211834 h 422581"/>
                <a:gd name="connsiteX9" fmla="*/ 975989 w 2284368"/>
                <a:gd name="connsiteY9" fmla="*/ 131177 h 422581"/>
                <a:gd name="connsiteX10" fmla="*/ 929600 w 2284368"/>
                <a:gd name="connsiteY10" fmla="*/ 62798 h 422581"/>
                <a:gd name="connsiteX11" fmla="*/ 860169 w 2284368"/>
                <a:gd name="connsiteY11" fmla="*/ 17115 h 422581"/>
                <a:gd name="connsiteX12" fmla="*/ 778278 w 2284368"/>
                <a:gd name="connsiteY12" fmla="*/ 1087 h 422581"/>
                <a:gd name="connsiteX13" fmla="*/ 2067070 w 2284368"/>
                <a:gd name="connsiteY13" fmla="*/ 25 h 422581"/>
                <a:gd name="connsiteX14" fmla="*/ 1432392 w 2284368"/>
                <a:gd name="connsiteY14" fmla="*/ 25 h 422581"/>
                <a:gd name="connsiteX15" fmla="*/ 1283230 w 2284368"/>
                <a:gd name="connsiteY15" fmla="*/ 62885 h 422581"/>
                <a:gd name="connsiteX16" fmla="*/ 1221718 w 2284368"/>
                <a:gd name="connsiteY16" fmla="*/ 210748 h 422581"/>
                <a:gd name="connsiteX17" fmla="*/ 1283230 w 2284368"/>
                <a:gd name="connsiteY17" fmla="*/ 358610 h 422581"/>
                <a:gd name="connsiteX18" fmla="*/ 1432392 w 2284368"/>
                <a:gd name="connsiteY18" fmla="*/ 421471 h 422581"/>
                <a:gd name="connsiteX19" fmla="*/ 2067070 w 2284368"/>
                <a:gd name="connsiteY19" fmla="*/ 421471 h 422581"/>
                <a:gd name="connsiteX20" fmla="*/ 2149969 w 2284368"/>
                <a:gd name="connsiteY20" fmla="*/ 406376 h 422581"/>
                <a:gd name="connsiteX21" fmla="*/ 2220524 w 2284368"/>
                <a:gd name="connsiteY21" fmla="*/ 360918 h 422581"/>
                <a:gd name="connsiteX22" fmla="*/ 2267770 w 2284368"/>
                <a:gd name="connsiteY22" fmla="*/ 292151 h 422581"/>
                <a:gd name="connsiteX23" fmla="*/ 2284369 w 2284368"/>
                <a:gd name="connsiteY23" fmla="*/ 210748 h 422581"/>
                <a:gd name="connsiteX24" fmla="*/ 2267770 w 2284368"/>
                <a:gd name="connsiteY24" fmla="*/ 129345 h 422581"/>
                <a:gd name="connsiteX25" fmla="*/ 2220524 w 2284368"/>
                <a:gd name="connsiteY25" fmla="*/ 60577 h 422581"/>
                <a:gd name="connsiteX26" fmla="*/ 2149969 w 2284368"/>
                <a:gd name="connsiteY26" fmla="*/ 15118 h 422581"/>
                <a:gd name="connsiteX27" fmla="*/ 2067070 w 2284368"/>
                <a:gd name="connsiteY27" fmla="*/ 25 h 422581"/>
                <a:gd name="connsiteX28" fmla="*/ 214038 w 2284368"/>
                <a:gd name="connsiteY28" fmla="*/ 1087 h 422581"/>
                <a:gd name="connsiteX29" fmla="*/ 95139 w 2284368"/>
                <a:gd name="connsiteY29" fmla="*/ 36579 h 422581"/>
                <a:gd name="connsiteX30" fmla="*/ 16303 w 2284368"/>
                <a:gd name="connsiteY30" fmla="*/ 131149 h 422581"/>
                <a:gd name="connsiteX31" fmla="*/ 4106 w 2284368"/>
                <a:gd name="connsiteY31" fmla="*/ 252918 h 422581"/>
                <a:gd name="connsiteX32" fmla="*/ 62657 w 2284368"/>
                <a:gd name="connsiteY32" fmla="*/ 360837 h 422581"/>
                <a:gd name="connsiteX33" fmla="*/ 172221 w 2284368"/>
                <a:gd name="connsiteY33" fmla="*/ 418528 h 422581"/>
                <a:gd name="connsiteX34" fmla="*/ 295865 w 2284368"/>
                <a:gd name="connsiteY34" fmla="*/ 406544 h 422581"/>
                <a:gd name="connsiteX35" fmla="*/ 391907 w 2284368"/>
                <a:gd name="connsiteY35" fmla="*/ 328924 h 422581"/>
                <a:gd name="connsiteX36" fmla="*/ 427974 w 2284368"/>
                <a:gd name="connsiteY36" fmla="*/ 211834 h 422581"/>
                <a:gd name="connsiteX37" fmla="*/ 411704 w 2284368"/>
                <a:gd name="connsiteY37" fmla="*/ 131188 h 422581"/>
                <a:gd name="connsiteX38" fmla="*/ 365332 w 2284368"/>
                <a:gd name="connsiteY38" fmla="*/ 62816 h 422581"/>
                <a:gd name="connsiteX39" fmla="*/ 295920 w 2284368"/>
                <a:gd name="connsiteY39" fmla="*/ 17130 h 422581"/>
                <a:gd name="connsiteX40" fmla="*/ 214038 w 2284368"/>
                <a:gd name="connsiteY40" fmla="*/ 1087 h 42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284368" h="422581">
                  <a:moveTo>
                    <a:pt x="778278" y="1087"/>
                  </a:moveTo>
                  <a:cubicBezTo>
                    <a:pt x="735953" y="1087"/>
                    <a:pt x="694580" y="13447"/>
                    <a:pt x="659393" y="36604"/>
                  </a:cubicBezTo>
                  <a:cubicBezTo>
                    <a:pt x="624196" y="59761"/>
                    <a:pt x="596776" y="92676"/>
                    <a:pt x="580577" y="131184"/>
                  </a:cubicBezTo>
                  <a:cubicBezTo>
                    <a:pt x="564377" y="169693"/>
                    <a:pt x="560142" y="212068"/>
                    <a:pt x="568403" y="252949"/>
                  </a:cubicBezTo>
                  <a:cubicBezTo>
                    <a:pt x="576655" y="293830"/>
                    <a:pt x="597033" y="331381"/>
                    <a:pt x="626966" y="360855"/>
                  </a:cubicBezTo>
                  <a:cubicBezTo>
                    <a:pt x="656889" y="390329"/>
                    <a:pt x="695017" y="410400"/>
                    <a:pt x="736524" y="418532"/>
                  </a:cubicBezTo>
                  <a:cubicBezTo>
                    <a:pt x="778040" y="426664"/>
                    <a:pt x="821060" y="422491"/>
                    <a:pt x="860169" y="406539"/>
                  </a:cubicBezTo>
                  <a:cubicBezTo>
                    <a:pt x="899267" y="390589"/>
                    <a:pt x="932684" y="363576"/>
                    <a:pt x="956202" y="328920"/>
                  </a:cubicBezTo>
                  <a:cubicBezTo>
                    <a:pt x="979711" y="294262"/>
                    <a:pt x="992265" y="253516"/>
                    <a:pt x="992265" y="211834"/>
                  </a:cubicBezTo>
                  <a:cubicBezTo>
                    <a:pt x="992265" y="184157"/>
                    <a:pt x="986735" y="156749"/>
                    <a:pt x="975989" y="131177"/>
                  </a:cubicBezTo>
                  <a:cubicBezTo>
                    <a:pt x="965234" y="105604"/>
                    <a:pt x="949473" y="82370"/>
                    <a:pt x="929600" y="62798"/>
                  </a:cubicBezTo>
                  <a:cubicBezTo>
                    <a:pt x="909727" y="43227"/>
                    <a:pt x="886142" y="27704"/>
                    <a:pt x="860169" y="17115"/>
                  </a:cubicBezTo>
                  <a:cubicBezTo>
                    <a:pt x="834204" y="6527"/>
                    <a:pt x="806374" y="1080"/>
                    <a:pt x="778278" y="1087"/>
                  </a:cubicBezTo>
                  <a:close/>
                  <a:moveTo>
                    <a:pt x="2067070" y="25"/>
                  </a:moveTo>
                  <a:lnTo>
                    <a:pt x="1432392" y="25"/>
                  </a:lnTo>
                  <a:cubicBezTo>
                    <a:pt x="1376228" y="882"/>
                    <a:pt x="1322643" y="23460"/>
                    <a:pt x="1283230" y="62885"/>
                  </a:cubicBezTo>
                  <a:cubicBezTo>
                    <a:pt x="1243818" y="102310"/>
                    <a:pt x="1221718" y="155420"/>
                    <a:pt x="1221718" y="210748"/>
                  </a:cubicBezTo>
                  <a:cubicBezTo>
                    <a:pt x="1221718" y="266076"/>
                    <a:pt x="1243818" y="319186"/>
                    <a:pt x="1283230" y="358610"/>
                  </a:cubicBezTo>
                  <a:cubicBezTo>
                    <a:pt x="1322643" y="398036"/>
                    <a:pt x="1376228" y="420613"/>
                    <a:pt x="1432392" y="421471"/>
                  </a:cubicBezTo>
                  <a:lnTo>
                    <a:pt x="2067070" y="421471"/>
                  </a:lnTo>
                  <a:cubicBezTo>
                    <a:pt x="2095452" y="421903"/>
                    <a:pt x="2123634" y="416772"/>
                    <a:pt x="2149969" y="406376"/>
                  </a:cubicBezTo>
                  <a:cubicBezTo>
                    <a:pt x="2176314" y="395982"/>
                    <a:pt x="2200299" y="380529"/>
                    <a:pt x="2220524" y="360918"/>
                  </a:cubicBezTo>
                  <a:cubicBezTo>
                    <a:pt x="2240740" y="341308"/>
                    <a:pt x="2256806" y="317932"/>
                    <a:pt x="2267770" y="292151"/>
                  </a:cubicBezTo>
                  <a:cubicBezTo>
                    <a:pt x="2278725" y="266370"/>
                    <a:pt x="2284369" y="238698"/>
                    <a:pt x="2284369" y="210748"/>
                  </a:cubicBezTo>
                  <a:cubicBezTo>
                    <a:pt x="2284369" y="182797"/>
                    <a:pt x="2278725" y="155126"/>
                    <a:pt x="2267770" y="129345"/>
                  </a:cubicBezTo>
                  <a:cubicBezTo>
                    <a:pt x="2256806" y="103564"/>
                    <a:pt x="2240740" y="80188"/>
                    <a:pt x="2220524" y="60577"/>
                  </a:cubicBezTo>
                  <a:cubicBezTo>
                    <a:pt x="2200299" y="40967"/>
                    <a:pt x="2176314" y="25514"/>
                    <a:pt x="2149969" y="15118"/>
                  </a:cubicBezTo>
                  <a:cubicBezTo>
                    <a:pt x="2123634" y="4724"/>
                    <a:pt x="2095452" y="-407"/>
                    <a:pt x="2067070" y="25"/>
                  </a:cubicBezTo>
                  <a:close/>
                  <a:moveTo>
                    <a:pt x="214038" y="1087"/>
                  </a:moveTo>
                  <a:cubicBezTo>
                    <a:pt x="171713" y="1076"/>
                    <a:pt x="130336" y="13428"/>
                    <a:pt x="95139" y="36579"/>
                  </a:cubicBezTo>
                  <a:cubicBezTo>
                    <a:pt x="59943" y="59730"/>
                    <a:pt x="32507" y="92642"/>
                    <a:pt x="16303" y="131149"/>
                  </a:cubicBezTo>
                  <a:cubicBezTo>
                    <a:pt x="100" y="169658"/>
                    <a:pt x="-4145" y="212034"/>
                    <a:pt x="4106" y="252918"/>
                  </a:cubicBezTo>
                  <a:cubicBezTo>
                    <a:pt x="12356" y="293802"/>
                    <a:pt x="32732" y="331359"/>
                    <a:pt x="62657" y="360837"/>
                  </a:cubicBezTo>
                  <a:cubicBezTo>
                    <a:pt x="92582" y="390316"/>
                    <a:pt x="130710" y="410393"/>
                    <a:pt x="172221" y="418528"/>
                  </a:cubicBezTo>
                  <a:cubicBezTo>
                    <a:pt x="213732" y="426665"/>
                    <a:pt x="256761" y="422494"/>
                    <a:pt x="295865" y="406544"/>
                  </a:cubicBezTo>
                  <a:cubicBezTo>
                    <a:pt x="334968" y="390594"/>
                    <a:pt x="368392" y="363583"/>
                    <a:pt x="391907" y="328924"/>
                  </a:cubicBezTo>
                  <a:cubicBezTo>
                    <a:pt x="415423" y="294266"/>
                    <a:pt x="427974" y="253519"/>
                    <a:pt x="427974" y="211834"/>
                  </a:cubicBezTo>
                  <a:cubicBezTo>
                    <a:pt x="427981" y="184160"/>
                    <a:pt x="422452" y="156757"/>
                    <a:pt x="411704" y="131188"/>
                  </a:cubicBezTo>
                  <a:cubicBezTo>
                    <a:pt x="400956" y="105619"/>
                    <a:pt x="385198" y="82387"/>
                    <a:pt x="365332" y="62816"/>
                  </a:cubicBezTo>
                  <a:cubicBezTo>
                    <a:pt x="345465" y="43245"/>
                    <a:pt x="321879" y="27722"/>
                    <a:pt x="295920" y="17130"/>
                  </a:cubicBezTo>
                  <a:cubicBezTo>
                    <a:pt x="269961" y="6538"/>
                    <a:pt x="242138" y="1087"/>
                    <a:pt x="214038" y="1087"/>
                  </a:cubicBez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" name="Полилиния 35">
              <a:extLst>
                <a:ext uri="{FF2B5EF4-FFF2-40B4-BE49-F238E27FC236}">
                  <a16:creationId xmlns:a16="http://schemas.microsoft.com/office/drawing/2014/main" id="{BFA40719-D9C4-F657-B632-42901286FE54}"/>
                </a:ext>
              </a:extLst>
            </p:cNvPr>
            <p:cNvSpPr/>
            <p:nvPr/>
          </p:nvSpPr>
          <p:spPr>
            <a:xfrm>
              <a:off x="4959824" y="3221941"/>
              <a:ext cx="637552" cy="417857"/>
            </a:xfrm>
            <a:custGeom>
              <a:avLst/>
              <a:gdLst>
                <a:gd name="connsiteX0" fmla="*/ 456659 w 637552"/>
                <a:gd name="connsiteY0" fmla="*/ 417858 h 417857"/>
                <a:gd name="connsiteX1" fmla="*/ 637553 w 637552"/>
                <a:gd name="connsiteY1" fmla="*/ 417858 h 417857"/>
                <a:gd name="connsiteX2" fmla="*/ 637553 w 637552"/>
                <a:gd name="connsiteY2" fmla="*/ 0 h 417857"/>
                <a:gd name="connsiteX3" fmla="*/ 456659 w 637552"/>
                <a:gd name="connsiteY3" fmla="*/ 0 h 417857"/>
                <a:gd name="connsiteX4" fmla="*/ 180903 w 637552"/>
                <a:gd name="connsiteY4" fmla="*/ 235961 h 417857"/>
                <a:gd name="connsiteX5" fmla="*/ 180903 w 637552"/>
                <a:gd name="connsiteY5" fmla="*/ 0 h 417857"/>
                <a:gd name="connsiteX6" fmla="*/ 0 w 637552"/>
                <a:gd name="connsiteY6" fmla="*/ 0 h 417857"/>
                <a:gd name="connsiteX7" fmla="*/ 0 w 637552"/>
                <a:gd name="connsiteY7" fmla="*/ 417858 h 417857"/>
                <a:gd name="connsiteX8" fmla="*/ 180903 w 637552"/>
                <a:gd name="connsiteY8" fmla="*/ 417858 h 417857"/>
                <a:gd name="connsiteX9" fmla="*/ 456659 w 637552"/>
                <a:gd name="connsiteY9" fmla="*/ 181948 h 417857"/>
                <a:gd name="connsiteX10" fmla="*/ 456659 w 637552"/>
                <a:gd name="connsiteY10" fmla="*/ 417858 h 417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7552" h="417857">
                  <a:moveTo>
                    <a:pt x="456659" y="417858"/>
                  </a:moveTo>
                  <a:lnTo>
                    <a:pt x="637553" y="417858"/>
                  </a:lnTo>
                  <a:lnTo>
                    <a:pt x="637553" y="0"/>
                  </a:lnTo>
                  <a:lnTo>
                    <a:pt x="456659" y="0"/>
                  </a:lnTo>
                  <a:lnTo>
                    <a:pt x="180903" y="235961"/>
                  </a:lnTo>
                  <a:lnTo>
                    <a:pt x="180903" y="0"/>
                  </a:lnTo>
                  <a:lnTo>
                    <a:pt x="0" y="0"/>
                  </a:lnTo>
                  <a:lnTo>
                    <a:pt x="0" y="417858"/>
                  </a:lnTo>
                  <a:lnTo>
                    <a:pt x="180903" y="417858"/>
                  </a:lnTo>
                  <a:lnTo>
                    <a:pt x="456659" y="181948"/>
                  </a:lnTo>
                  <a:lnTo>
                    <a:pt x="456659" y="417858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" name="Полилиния 36">
              <a:extLst>
                <a:ext uri="{FF2B5EF4-FFF2-40B4-BE49-F238E27FC236}">
                  <a16:creationId xmlns:a16="http://schemas.microsoft.com/office/drawing/2014/main" id="{934E5EC6-CB7A-8C92-7AA1-F0C0BD3FED59}"/>
                </a:ext>
              </a:extLst>
            </p:cNvPr>
            <p:cNvSpPr/>
            <p:nvPr/>
          </p:nvSpPr>
          <p:spPr>
            <a:xfrm>
              <a:off x="5662335" y="3221941"/>
              <a:ext cx="632565" cy="417857"/>
            </a:xfrm>
            <a:custGeom>
              <a:avLst/>
              <a:gdLst>
                <a:gd name="connsiteX0" fmla="*/ 632566 w 632565"/>
                <a:gd name="connsiteY0" fmla="*/ 417858 h 417857"/>
                <a:gd name="connsiteX1" fmla="*/ 632566 w 632565"/>
                <a:gd name="connsiteY1" fmla="*/ 0 h 417857"/>
                <a:gd name="connsiteX2" fmla="*/ 445409 w 632565"/>
                <a:gd name="connsiteY2" fmla="*/ 0 h 417857"/>
                <a:gd name="connsiteX3" fmla="*/ 445409 w 632565"/>
                <a:gd name="connsiteY3" fmla="*/ 138849 h 417857"/>
                <a:gd name="connsiteX4" fmla="*/ 187099 w 632565"/>
                <a:gd name="connsiteY4" fmla="*/ 138849 h 417857"/>
                <a:gd name="connsiteX5" fmla="*/ 187099 w 632565"/>
                <a:gd name="connsiteY5" fmla="*/ 0 h 417857"/>
                <a:gd name="connsiteX6" fmla="*/ 0 w 632565"/>
                <a:gd name="connsiteY6" fmla="*/ 0 h 417857"/>
                <a:gd name="connsiteX7" fmla="*/ 0 w 632565"/>
                <a:gd name="connsiteY7" fmla="*/ 417858 h 417857"/>
                <a:gd name="connsiteX8" fmla="*/ 187099 w 632565"/>
                <a:gd name="connsiteY8" fmla="*/ 417858 h 417857"/>
                <a:gd name="connsiteX9" fmla="*/ 187099 w 632565"/>
                <a:gd name="connsiteY9" fmla="*/ 271583 h 417857"/>
                <a:gd name="connsiteX10" fmla="*/ 445409 w 632565"/>
                <a:gd name="connsiteY10" fmla="*/ 271583 h 417857"/>
                <a:gd name="connsiteX11" fmla="*/ 445409 w 632565"/>
                <a:gd name="connsiteY11" fmla="*/ 417858 h 417857"/>
                <a:gd name="connsiteX12" fmla="*/ 632566 w 632565"/>
                <a:gd name="connsiteY12" fmla="*/ 417858 h 417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2565" h="417857">
                  <a:moveTo>
                    <a:pt x="632566" y="417858"/>
                  </a:moveTo>
                  <a:lnTo>
                    <a:pt x="632566" y="0"/>
                  </a:lnTo>
                  <a:lnTo>
                    <a:pt x="445409" y="0"/>
                  </a:lnTo>
                  <a:lnTo>
                    <a:pt x="445409" y="138849"/>
                  </a:lnTo>
                  <a:lnTo>
                    <a:pt x="187099" y="138849"/>
                  </a:lnTo>
                  <a:lnTo>
                    <a:pt x="187099" y="0"/>
                  </a:lnTo>
                  <a:lnTo>
                    <a:pt x="0" y="0"/>
                  </a:lnTo>
                  <a:lnTo>
                    <a:pt x="0" y="417858"/>
                  </a:lnTo>
                  <a:lnTo>
                    <a:pt x="187099" y="417858"/>
                  </a:lnTo>
                  <a:lnTo>
                    <a:pt x="187099" y="271583"/>
                  </a:lnTo>
                  <a:lnTo>
                    <a:pt x="445409" y="271583"/>
                  </a:lnTo>
                  <a:lnTo>
                    <a:pt x="445409" y="417858"/>
                  </a:lnTo>
                  <a:lnTo>
                    <a:pt x="632566" y="417858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" name="Полилиния 37">
              <a:extLst>
                <a:ext uri="{FF2B5EF4-FFF2-40B4-BE49-F238E27FC236}">
                  <a16:creationId xmlns:a16="http://schemas.microsoft.com/office/drawing/2014/main" id="{1D7CC1C1-42D6-E197-2718-5C13179ECCA3}"/>
                </a:ext>
              </a:extLst>
            </p:cNvPr>
            <p:cNvSpPr/>
            <p:nvPr/>
          </p:nvSpPr>
          <p:spPr>
            <a:xfrm>
              <a:off x="6359859" y="3221941"/>
              <a:ext cx="632670" cy="417857"/>
            </a:xfrm>
            <a:custGeom>
              <a:avLst/>
              <a:gdLst>
                <a:gd name="connsiteX0" fmla="*/ 632670 w 632670"/>
                <a:gd name="connsiteY0" fmla="*/ 417858 h 417857"/>
                <a:gd name="connsiteX1" fmla="*/ 632670 w 632670"/>
                <a:gd name="connsiteY1" fmla="*/ 0 h 417857"/>
                <a:gd name="connsiteX2" fmla="*/ 445467 w 632670"/>
                <a:gd name="connsiteY2" fmla="*/ 0 h 417857"/>
                <a:gd name="connsiteX3" fmla="*/ 445467 w 632670"/>
                <a:gd name="connsiteY3" fmla="*/ 138849 h 417857"/>
                <a:gd name="connsiteX4" fmla="*/ 187156 w 632670"/>
                <a:gd name="connsiteY4" fmla="*/ 138849 h 417857"/>
                <a:gd name="connsiteX5" fmla="*/ 187156 w 632670"/>
                <a:gd name="connsiteY5" fmla="*/ 0 h 417857"/>
                <a:gd name="connsiteX6" fmla="*/ 0 w 632670"/>
                <a:gd name="connsiteY6" fmla="*/ 0 h 417857"/>
                <a:gd name="connsiteX7" fmla="*/ 0 w 632670"/>
                <a:gd name="connsiteY7" fmla="*/ 417858 h 417857"/>
                <a:gd name="connsiteX8" fmla="*/ 187156 w 632670"/>
                <a:gd name="connsiteY8" fmla="*/ 417858 h 417857"/>
                <a:gd name="connsiteX9" fmla="*/ 187156 w 632670"/>
                <a:gd name="connsiteY9" fmla="*/ 271583 h 417857"/>
                <a:gd name="connsiteX10" fmla="*/ 445467 w 632670"/>
                <a:gd name="connsiteY10" fmla="*/ 271583 h 417857"/>
                <a:gd name="connsiteX11" fmla="*/ 445467 w 632670"/>
                <a:gd name="connsiteY11" fmla="*/ 417858 h 417857"/>
                <a:gd name="connsiteX12" fmla="*/ 632670 w 632670"/>
                <a:gd name="connsiteY12" fmla="*/ 417858 h 417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2670" h="417857">
                  <a:moveTo>
                    <a:pt x="632670" y="417858"/>
                  </a:moveTo>
                  <a:lnTo>
                    <a:pt x="632670" y="0"/>
                  </a:lnTo>
                  <a:lnTo>
                    <a:pt x="445467" y="0"/>
                  </a:lnTo>
                  <a:lnTo>
                    <a:pt x="445467" y="138849"/>
                  </a:lnTo>
                  <a:lnTo>
                    <a:pt x="187156" y="138849"/>
                  </a:lnTo>
                  <a:lnTo>
                    <a:pt x="187156" y="0"/>
                  </a:lnTo>
                  <a:lnTo>
                    <a:pt x="0" y="0"/>
                  </a:lnTo>
                  <a:lnTo>
                    <a:pt x="0" y="417858"/>
                  </a:lnTo>
                  <a:lnTo>
                    <a:pt x="187156" y="417858"/>
                  </a:lnTo>
                  <a:lnTo>
                    <a:pt x="187156" y="271583"/>
                  </a:lnTo>
                  <a:lnTo>
                    <a:pt x="445467" y="271583"/>
                  </a:lnTo>
                  <a:lnTo>
                    <a:pt x="445467" y="417858"/>
                  </a:lnTo>
                  <a:lnTo>
                    <a:pt x="632670" y="417858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EC781165-AF16-0083-8F70-E57F94922027}"/>
                </a:ext>
              </a:extLst>
            </p:cNvPr>
            <p:cNvSpPr/>
            <p:nvPr/>
          </p:nvSpPr>
          <p:spPr>
            <a:xfrm>
              <a:off x="7051224" y="3215825"/>
              <a:ext cx="683771" cy="430135"/>
            </a:xfrm>
            <a:custGeom>
              <a:avLst/>
              <a:gdLst>
                <a:gd name="connsiteX0" fmla="*/ 0 w 683771"/>
                <a:gd name="connsiteY0" fmla="*/ 219994 h 430135"/>
                <a:gd name="connsiteX1" fmla="*/ 331882 w 683771"/>
                <a:gd name="connsiteY1" fmla="*/ 430135 h 430135"/>
                <a:gd name="connsiteX2" fmla="*/ 351841 w 683771"/>
                <a:gd name="connsiteY2" fmla="*/ 430135 h 430135"/>
                <a:gd name="connsiteX3" fmla="*/ 683771 w 683771"/>
                <a:gd name="connsiteY3" fmla="*/ 219994 h 430135"/>
                <a:gd name="connsiteX4" fmla="*/ 683771 w 683771"/>
                <a:gd name="connsiteY4" fmla="*/ 210141 h 430135"/>
                <a:gd name="connsiteX5" fmla="*/ 351841 w 683771"/>
                <a:gd name="connsiteY5" fmla="*/ 0 h 430135"/>
                <a:gd name="connsiteX6" fmla="*/ 331882 w 683771"/>
                <a:gd name="connsiteY6" fmla="*/ 0 h 430135"/>
                <a:gd name="connsiteX7" fmla="*/ 0 w 683771"/>
                <a:gd name="connsiteY7" fmla="*/ 210141 h 430135"/>
                <a:gd name="connsiteX8" fmla="*/ 0 w 683771"/>
                <a:gd name="connsiteY8" fmla="*/ 219994 h 430135"/>
                <a:gd name="connsiteX9" fmla="*/ 193410 w 683771"/>
                <a:gd name="connsiteY9" fmla="*/ 217518 h 430135"/>
                <a:gd name="connsiteX10" fmla="*/ 193410 w 683771"/>
                <a:gd name="connsiteY10" fmla="*/ 212465 h 430135"/>
                <a:gd name="connsiteX11" fmla="*/ 330036 w 683771"/>
                <a:gd name="connsiteY11" fmla="*/ 122780 h 430135"/>
                <a:gd name="connsiteX12" fmla="*/ 353735 w 683771"/>
                <a:gd name="connsiteY12" fmla="*/ 122780 h 430135"/>
                <a:gd name="connsiteX13" fmla="*/ 490409 w 683771"/>
                <a:gd name="connsiteY13" fmla="*/ 212465 h 430135"/>
                <a:gd name="connsiteX14" fmla="*/ 490409 w 683771"/>
                <a:gd name="connsiteY14" fmla="*/ 217518 h 430135"/>
                <a:gd name="connsiteX15" fmla="*/ 353735 w 683771"/>
                <a:gd name="connsiteY15" fmla="*/ 307254 h 430135"/>
                <a:gd name="connsiteX16" fmla="*/ 330036 w 683771"/>
                <a:gd name="connsiteY16" fmla="*/ 307254 h 430135"/>
                <a:gd name="connsiteX17" fmla="*/ 193410 w 683771"/>
                <a:gd name="connsiteY17" fmla="*/ 217518 h 430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83771" h="430135">
                  <a:moveTo>
                    <a:pt x="0" y="219994"/>
                  </a:moveTo>
                  <a:cubicBezTo>
                    <a:pt x="0" y="369857"/>
                    <a:pt x="112299" y="430135"/>
                    <a:pt x="331882" y="430135"/>
                  </a:cubicBezTo>
                  <a:lnTo>
                    <a:pt x="351841" y="430135"/>
                  </a:lnTo>
                  <a:cubicBezTo>
                    <a:pt x="571415" y="430135"/>
                    <a:pt x="683771" y="369857"/>
                    <a:pt x="683771" y="219994"/>
                  </a:cubicBezTo>
                  <a:lnTo>
                    <a:pt x="683771" y="210141"/>
                  </a:lnTo>
                  <a:cubicBezTo>
                    <a:pt x="683771" y="60278"/>
                    <a:pt x="571519" y="0"/>
                    <a:pt x="351841" y="0"/>
                  </a:cubicBezTo>
                  <a:lnTo>
                    <a:pt x="331882" y="0"/>
                  </a:lnTo>
                  <a:cubicBezTo>
                    <a:pt x="112299" y="0"/>
                    <a:pt x="0" y="60278"/>
                    <a:pt x="0" y="210141"/>
                  </a:cubicBezTo>
                  <a:lnTo>
                    <a:pt x="0" y="219994"/>
                  </a:lnTo>
                  <a:close/>
                  <a:moveTo>
                    <a:pt x="193410" y="217518"/>
                  </a:moveTo>
                  <a:lnTo>
                    <a:pt x="193410" y="212465"/>
                  </a:lnTo>
                  <a:cubicBezTo>
                    <a:pt x="193410" y="147993"/>
                    <a:pt x="242711" y="122780"/>
                    <a:pt x="330036" y="122780"/>
                  </a:cubicBezTo>
                  <a:lnTo>
                    <a:pt x="353735" y="122780"/>
                  </a:lnTo>
                  <a:cubicBezTo>
                    <a:pt x="440955" y="122780"/>
                    <a:pt x="490409" y="148043"/>
                    <a:pt x="490409" y="212465"/>
                  </a:cubicBezTo>
                  <a:lnTo>
                    <a:pt x="490409" y="217518"/>
                  </a:lnTo>
                  <a:cubicBezTo>
                    <a:pt x="490409" y="282041"/>
                    <a:pt x="441107" y="307254"/>
                    <a:pt x="353735" y="307254"/>
                  </a:cubicBezTo>
                  <a:lnTo>
                    <a:pt x="330036" y="307254"/>
                  </a:lnTo>
                  <a:cubicBezTo>
                    <a:pt x="242711" y="307254"/>
                    <a:pt x="193410" y="282041"/>
                    <a:pt x="193410" y="217518"/>
                  </a:cubicBez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BE57C544-3109-1410-CFB9-467354C2EA14}"/>
                </a:ext>
              </a:extLst>
            </p:cNvPr>
            <p:cNvSpPr/>
            <p:nvPr/>
          </p:nvSpPr>
          <p:spPr>
            <a:xfrm>
              <a:off x="7771886" y="3221941"/>
              <a:ext cx="631546" cy="417857"/>
            </a:xfrm>
            <a:custGeom>
              <a:avLst/>
              <a:gdLst>
                <a:gd name="connsiteX0" fmla="*/ 0 w 631546"/>
                <a:gd name="connsiteY0" fmla="*/ 0 h 417857"/>
                <a:gd name="connsiteX1" fmla="*/ 0 w 631546"/>
                <a:gd name="connsiteY1" fmla="*/ 135210 h 417857"/>
                <a:gd name="connsiteX2" fmla="*/ 222343 w 631546"/>
                <a:gd name="connsiteY2" fmla="*/ 135210 h 417857"/>
                <a:gd name="connsiteX3" fmla="*/ 222343 w 631546"/>
                <a:gd name="connsiteY3" fmla="*/ 417858 h 417857"/>
                <a:gd name="connsiteX4" fmla="*/ 409452 w 631546"/>
                <a:gd name="connsiteY4" fmla="*/ 417858 h 417857"/>
                <a:gd name="connsiteX5" fmla="*/ 409452 w 631546"/>
                <a:gd name="connsiteY5" fmla="*/ 135210 h 417857"/>
                <a:gd name="connsiteX6" fmla="*/ 631547 w 631546"/>
                <a:gd name="connsiteY6" fmla="*/ 135210 h 417857"/>
                <a:gd name="connsiteX7" fmla="*/ 631547 w 631546"/>
                <a:gd name="connsiteY7" fmla="*/ 0 h 417857"/>
                <a:gd name="connsiteX8" fmla="*/ 0 w 631546"/>
                <a:gd name="connsiteY8" fmla="*/ 0 h 417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1546" h="417857">
                  <a:moveTo>
                    <a:pt x="0" y="0"/>
                  </a:moveTo>
                  <a:lnTo>
                    <a:pt x="0" y="135210"/>
                  </a:lnTo>
                  <a:lnTo>
                    <a:pt x="222343" y="135210"/>
                  </a:lnTo>
                  <a:lnTo>
                    <a:pt x="222343" y="417858"/>
                  </a:lnTo>
                  <a:lnTo>
                    <a:pt x="409452" y="417858"/>
                  </a:lnTo>
                  <a:lnTo>
                    <a:pt x="409452" y="135210"/>
                  </a:lnTo>
                  <a:lnTo>
                    <a:pt x="631547" y="135210"/>
                  </a:lnTo>
                  <a:lnTo>
                    <a:pt x="6315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" name="Полилиния 40">
              <a:extLst>
                <a:ext uri="{FF2B5EF4-FFF2-40B4-BE49-F238E27FC236}">
                  <a16:creationId xmlns:a16="http://schemas.microsoft.com/office/drawing/2014/main" id="{220491BA-D206-45A7-B1A6-45E20FAA8992}"/>
                </a:ext>
              </a:extLst>
            </p:cNvPr>
            <p:cNvSpPr/>
            <p:nvPr/>
          </p:nvSpPr>
          <p:spPr>
            <a:xfrm>
              <a:off x="9044574" y="3221941"/>
              <a:ext cx="699113" cy="417857"/>
            </a:xfrm>
            <a:custGeom>
              <a:avLst/>
              <a:gdLst>
                <a:gd name="connsiteX0" fmla="*/ 457677 w 699113"/>
                <a:gd name="connsiteY0" fmla="*/ 417858 h 417857"/>
                <a:gd name="connsiteX1" fmla="*/ 699113 w 699113"/>
                <a:gd name="connsiteY1" fmla="*/ 417858 h 417857"/>
                <a:gd name="connsiteX2" fmla="*/ 483642 w 699113"/>
                <a:gd name="connsiteY2" fmla="*/ 205291 h 417857"/>
                <a:gd name="connsiteX3" fmla="*/ 692593 w 699113"/>
                <a:gd name="connsiteY3" fmla="*/ 101 h 417857"/>
                <a:gd name="connsiteX4" fmla="*/ 463112 w 699113"/>
                <a:gd name="connsiteY4" fmla="*/ 101 h 417857"/>
                <a:gd name="connsiteX5" fmla="*/ 355381 w 699113"/>
                <a:gd name="connsiteY5" fmla="*/ 118032 h 417857"/>
                <a:gd name="connsiteX6" fmla="*/ 247641 w 699113"/>
                <a:gd name="connsiteY6" fmla="*/ 0 h 417857"/>
                <a:gd name="connsiteX7" fmla="*/ 6205 w 699113"/>
                <a:gd name="connsiteY7" fmla="*/ 0 h 417857"/>
                <a:gd name="connsiteX8" fmla="*/ 213986 w 699113"/>
                <a:gd name="connsiteY8" fmla="*/ 213881 h 417857"/>
                <a:gd name="connsiteX9" fmla="*/ 0 w 699113"/>
                <a:gd name="connsiteY9" fmla="*/ 417858 h 417857"/>
                <a:gd name="connsiteX10" fmla="*/ 229529 w 699113"/>
                <a:gd name="connsiteY10" fmla="*/ 417858 h 417857"/>
                <a:gd name="connsiteX11" fmla="*/ 343684 w 699113"/>
                <a:gd name="connsiteY11" fmla="*/ 298715 h 417857"/>
                <a:gd name="connsiteX12" fmla="*/ 457677 w 699113"/>
                <a:gd name="connsiteY12" fmla="*/ 417858 h 417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9113" h="417857">
                  <a:moveTo>
                    <a:pt x="457677" y="417858"/>
                  </a:moveTo>
                  <a:lnTo>
                    <a:pt x="699113" y="417858"/>
                  </a:lnTo>
                  <a:lnTo>
                    <a:pt x="483642" y="205291"/>
                  </a:lnTo>
                  <a:lnTo>
                    <a:pt x="692593" y="101"/>
                  </a:lnTo>
                  <a:lnTo>
                    <a:pt x="463112" y="101"/>
                  </a:lnTo>
                  <a:lnTo>
                    <a:pt x="355381" y="118032"/>
                  </a:lnTo>
                  <a:lnTo>
                    <a:pt x="247641" y="0"/>
                  </a:lnTo>
                  <a:lnTo>
                    <a:pt x="6205" y="0"/>
                  </a:lnTo>
                  <a:lnTo>
                    <a:pt x="213986" y="213881"/>
                  </a:lnTo>
                  <a:lnTo>
                    <a:pt x="0" y="417858"/>
                  </a:lnTo>
                  <a:lnTo>
                    <a:pt x="229529" y="417858"/>
                  </a:lnTo>
                  <a:lnTo>
                    <a:pt x="343684" y="298715"/>
                  </a:lnTo>
                  <a:lnTo>
                    <a:pt x="457677" y="417858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" name="Полилиния 41">
              <a:extLst>
                <a:ext uri="{FF2B5EF4-FFF2-40B4-BE49-F238E27FC236}">
                  <a16:creationId xmlns:a16="http://schemas.microsoft.com/office/drawing/2014/main" id="{63D377A8-D7A0-486A-0B5D-110FBA524576}"/>
                </a:ext>
              </a:extLst>
            </p:cNvPr>
            <p:cNvSpPr/>
            <p:nvPr/>
          </p:nvSpPr>
          <p:spPr>
            <a:xfrm>
              <a:off x="8458531" y="3222547"/>
              <a:ext cx="550437" cy="418009"/>
            </a:xfrm>
            <a:custGeom>
              <a:avLst/>
              <a:gdLst>
                <a:gd name="connsiteX0" fmla="*/ 0 w 550437"/>
                <a:gd name="connsiteY0" fmla="*/ 418009 h 418009"/>
                <a:gd name="connsiteX1" fmla="*/ 550390 w 550437"/>
                <a:gd name="connsiteY1" fmla="*/ 418009 h 418009"/>
                <a:gd name="connsiteX2" fmla="*/ 550390 w 550437"/>
                <a:gd name="connsiteY2" fmla="*/ 304981 h 418009"/>
                <a:gd name="connsiteX3" fmla="*/ 187670 w 550437"/>
                <a:gd name="connsiteY3" fmla="*/ 304981 h 418009"/>
                <a:gd name="connsiteX4" fmla="*/ 187670 w 550437"/>
                <a:gd name="connsiteY4" fmla="*/ 252938 h 418009"/>
                <a:gd name="connsiteX5" fmla="*/ 496567 w 550437"/>
                <a:gd name="connsiteY5" fmla="*/ 252938 h 418009"/>
                <a:gd name="connsiteX6" fmla="*/ 496567 w 550437"/>
                <a:gd name="connsiteY6" fmla="*/ 164516 h 418009"/>
                <a:gd name="connsiteX7" fmla="*/ 187670 w 550437"/>
                <a:gd name="connsiteY7" fmla="*/ 164516 h 418009"/>
                <a:gd name="connsiteX8" fmla="*/ 187670 w 550437"/>
                <a:gd name="connsiteY8" fmla="*/ 112068 h 418009"/>
                <a:gd name="connsiteX9" fmla="*/ 550437 w 550437"/>
                <a:gd name="connsiteY9" fmla="*/ 112068 h 418009"/>
                <a:gd name="connsiteX10" fmla="*/ 550437 w 550437"/>
                <a:gd name="connsiteY10" fmla="*/ 0 h 418009"/>
                <a:gd name="connsiteX11" fmla="*/ 0 w 550437"/>
                <a:gd name="connsiteY11" fmla="*/ 0 h 418009"/>
                <a:gd name="connsiteX12" fmla="*/ 0 w 550437"/>
                <a:gd name="connsiteY12" fmla="*/ 418009 h 418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0437" h="418009">
                  <a:moveTo>
                    <a:pt x="0" y="418009"/>
                  </a:moveTo>
                  <a:lnTo>
                    <a:pt x="550390" y="418009"/>
                  </a:lnTo>
                  <a:lnTo>
                    <a:pt x="550390" y="304981"/>
                  </a:lnTo>
                  <a:lnTo>
                    <a:pt x="187670" y="304981"/>
                  </a:lnTo>
                  <a:lnTo>
                    <a:pt x="187670" y="252938"/>
                  </a:lnTo>
                  <a:lnTo>
                    <a:pt x="496567" y="252938"/>
                  </a:lnTo>
                  <a:lnTo>
                    <a:pt x="496567" y="164516"/>
                  </a:lnTo>
                  <a:lnTo>
                    <a:pt x="187670" y="164516"/>
                  </a:lnTo>
                  <a:lnTo>
                    <a:pt x="187670" y="112068"/>
                  </a:lnTo>
                  <a:lnTo>
                    <a:pt x="550437" y="112068"/>
                  </a:lnTo>
                  <a:lnTo>
                    <a:pt x="550437" y="0"/>
                  </a:lnTo>
                  <a:lnTo>
                    <a:pt x="0" y="0"/>
                  </a:lnTo>
                  <a:lnTo>
                    <a:pt x="0" y="418009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470457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еребивка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E2C3D3-A06E-614A-85CB-25211D0D1C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27882"/>
            <a:ext cx="8553450" cy="14034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95000"/>
              </a:lnSpc>
              <a:defRPr lang="ru-RU" sz="4800" b="1" i="0" kern="1200" cap="all" spc="100" baseline="0" dirty="0">
                <a:solidFill>
                  <a:schemeClr val="bg2"/>
                </a:solidFill>
                <a:latin typeface="Arial Black" panose="020B0604020202020204" pitchFamily="34" charset="0"/>
                <a:ea typeface="+mj-ea"/>
                <a:cs typeface="Arial"/>
              </a:defRPr>
            </a:lvl1pPr>
          </a:lstStyle>
          <a:p>
            <a:r>
              <a:rPr lang="ru-RU" dirty="0"/>
              <a:t>НАЗВАНИЕ </a:t>
            </a:r>
            <a:br>
              <a:rPr lang="ru-RU" dirty="0"/>
            </a:br>
            <a:r>
              <a:rPr lang="ru-RU" dirty="0"/>
              <a:t>РАЗДЕЛА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497C3668-FE87-455D-B7FE-F9BF66CAB9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793870"/>
            <a:ext cx="8553450" cy="2956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>
                <a:solidFill>
                  <a:schemeClr val="bg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 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915B0879-7265-4290-86B4-3ACD586281BA}"/>
              </a:ext>
            </a:extLst>
          </p:cNvPr>
          <p:cNvGrpSpPr>
            <a:grpSpLocks/>
          </p:cNvGrpSpPr>
          <p:nvPr/>
        </p:nvGrpSpPr>
        <p:grpSpPr>
          <a:xfrm>
            <a:off x="9955213" y="334963"/>
            <a:ext cx="1900237" cy="112130"/>
            <a:chOff x="734088" y="3110549"/>
            <a:chExt cx="10732736" cy="642560"/>
          </a:xfrm>
          <a:solidFill>
            <a:schemeClr val="bg2"/>
          </a:solidFill>
        </p:grpSpPr>
        <p:sp>
          <p:nvSpPr>
            <p:cNvPr id="19" name="Полилиния 4">
              <a:extLst>
                <a:ext uri="{FF2B5EF4-FFF2-40B4-BE49-F238E27FC236}">
                  <a16:creationId xmlns:a16="http://schemas.microsoft.com/office/drawing/2014/main" id="{59835225-11EF-4EA5-A2EC-E878FD5DC23F}"/>
                </a:ext>
              </a:extLst>
            </p:cNvPr>
            <p:cNvSpPr/>
            <p:nvPr/>
          </p:nvSpPr>
          <p:spPr>
            <a:xfrm>
              <a:off x="734088" y="3116323"/>
              <a:ext cx="3363495" cy="631276"/>
            </a:xfrm>
            <a:custGeom>
              <a:avLst/>
              <a:gdLst>
                <a:gd name="connsiteX0" fmla="*/ 1145927 w 3363495"/>
                <a:gd name="connsiteY0" fmla="*/ 1623 h 631276"/>
                <a:gd name="connsiteX1" fmla="*/ 830854 w 3363495"/>
                <a:gd name="connsiteY1" fmla="*/ 316450 h 631276"/>
                <a:gd name="connsiteX2" fmla="*/ 1145927 w 3363495"/>
                <a:gd name="connsiteY2" fmla="*/ 631277 h 631276"/>
                <a:gd name="connsiteX3" fmla="*/ 1461001 w 3363495"/>
                <a:gd name="connsiteY3" fmla="*/ 316450 h 631276"/>
                <a:gd name="connsiteX4" fmla="*/ 1146078 w 3363495"/>
                <a:gd name="connsiteY4" fmla="*/ 1623 h 631276"/>
                <a:gd name="connsiteX5" fmla="*/ 1145927 w 3363495"/>
                <a:gd name="connsiteY5" fmla="*/ 1623 h 631276"/>
                <a:gd name="connsiteX6" fmla="*/ 3043543 w 3363495"/>
                <a:gd name="connsiteY6" fmla="*/ 38 h 631276"/>
                <a:gd name="connsiteX7" fmla="*/ 2109050 w 3363495"/>
                <a:gd name="connsiteY7" fmla="*/ 38 h 631276"/>
                <a:gd name="connsiteX8" fmla="*/ 1798893 w 3363495"/>
                <a:gd name="connsiteY8" fmla="*/ 319702 h 631276"/>
                <a:gd name="connsiteX9" fmla="*/ 2109050 w 3363495"/>
                <a:gd name="connsiteY9" fmla="*/ 629616 h 631276"/>
                <a:gd name="connsiteX10" fmla="*/ 3043543 w 3363495"/>
                <a:gd name="connsiteY10" fmla="*/ 629616 h 631276"/>
                <a:gd name="connsiteX11" fmla="*/ 3363457 w 3363495"/>
                <a:gd name="connsiteY11" fmla="*/ 319702 h 631276"/>
                <a:gd name="connsiteX12" fmla="*/ 3053300 w 3363495"/>
                <a:gd name="connsiteY12" fmla="*/ 38 h 631276"/>
                <a:gd name="connsiteX13" fmla="*/ 3043543 w 3363495"/>
                <a:gd name="connsiteY13" fmla="*/ 38 h 631276"/>
                <a:gd name="connsiteX14" fmla="*/ 315149 w 3363495"/>
                <a:gd name="connsiteY14" fmla="*/ 1623 h 631276"/>
                <a:gd name="connsiteX15" fmla="*/ 0 w 3363495"/>
                <a:gd name="connsiteY15" fmla="*/ 316374 h 631276"/>
                <a:gd name="connsiteX16" fmla="*/ 314998 w 3363495"/>
                <a:gd name="connsiteY16" fmla="*/ 631277 h 631276"/>
                <a:gd name="connsiteX17" fmla="*/ 630147 w 3363495"/>
                <a:gd name="connsiteY17" fmla="*/ 316525 h 631276"/>
                <a:gd name="connsiteX18" fmla="*/ 630147 w 3363495"/>
                <a:gd name="connsiteY18" fmla="*/ 316450 h 631276"/>
                <a:gd name="connsiteX19" fmla="*/ 315224 w 3363495"/>
                <a:gd name="connsiteY19" fmla="*/ 1623 h 631276"/>
                <a:gd name="connsiteX20" fmla="*/ 315149 w 3363495"/>
                <a:gd name="connsiteY20" fmla="*/ 1623 h 63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363495" h="631276">
                  <a:moveTo>
                    <a:pt x="1145927" y="1623"/>
                  </a:moveTo>
                  <a:cubicBezTo>
                    <a:pt x="971917" y="1623"/>
                    <a:pt x="830854" y="142576"/>
                    <a:pt x="830854" y="316450"/>
                  </a:cubicBezTo>
                  <a:cubicBezTo>
                    <a:pt x="830854" y="490324"/>
                    <a:pt x="971917" y="631277"/>
                    <a:pt x="1145927" y="631277"/>
                  </a:cubicBezTo>
                  <a:cubicBezTo>
                    <a:pt x="1319937" y="631277"/>
                    <a:pt x="1461001" y="490324"/>
                    <a:pt x="1461001" y="316450"/>
                  </a:cubicBezTo>
                  <a:cubicBezTo>
                    <a:pt x="1461042" y="142617"/>
                    <a:pt x="1320047" y="1665"/>
                    <a:pt x="1146078" y="1623"/>
                  </a:cubicBezTo>
                  <a:cubicBezTo>
                    <a:pt x="1146028" y="1623"/>
                    <a:pt x="1145978" y="1623"/>
                    <a:pt x="1145927" y="1623"/>
                  </a:cubicBezTo>
                  <a:close/>
                  <a:moveTo>
                    <a:pt x="3043543" y="38"/>
                  </a:moveTo>
                  <a:lnTo>
                    <a:pt x="2109050" y="38"/>
                  </a:lnTo>
                  <a:cubicBezTo>
                    <a:pt x="1935061" y="2730"/>
                    <a:pt x="1796199" y="145848"/>
                    <a:pt x="1798893" y="319702"/>
                  </a:cubicBezTo>
                  <a:cubicBezTo>
                    <a:pt x="1801528" y="489760"/>
                    <a:pt x="1938859" y="626983"/>
                    <a:pt x="2109050" y="629616"/>
                  </a:cubicBezTo>
                  <a:lnTo>
                    <a:pt x="3043543" y="629616"/>
                  </a:lnTo>
                  <a:cubicBezTo>
                    <a:pt x="3217533" y="632308"/>
                    <a:pt x="3360763" y="493555"/>
                    <a:pt x="3363457" y="319702"/>
                  </a:cubicBezTo>
                  <a:cubicBezTo>
                    <a:pt x="3366152" y="145848"/>
                    <a:pt x="3227290" y="2730"/>
                    <a:pt x="3053300" y="38"/>
                  </a:cubicBezTo>
                  <a:cubicBezTo>
                    <a:pt x="3050048" y="-13"/>
                    <a:pt x="3046795" y="-13"/>
                    <a:pt x="3043543" y="38"/>
                  </a:cubicBezTo>
                  <a:close/>
                  <a:moveTo>
                    <a:pt x="315149" y="1623"/>
                  </a:moveTo>
                  <a:cubicBezTo>
                    <a:pt x="141139" y="1581"/>
                    <a:pt x="42" y="142500"/>
                    <a:pt x="0" y="316374"/>
                  </a:cubicBezTo>
                  <a:cubicBezTo>
                    <a:pt x="-42" y="490248"/>
                    <a:pt x="140988" y="631235"/>
                    <a:pt x="314998" y="631277"/>
                  </a:cubicBezTo>
                  <a:cubicBezTo>
                    <a:pt x="489008" y="631318"/>
                    <a:pt x="630105" y="490399"/>
                    <a:pt x="630147" y="316525"/>
                  </a:cubicBezTo>
                  <a:cubicBezTo>
                    <a:pt x="630147" y="316500"/>
                    <a:pt x="630147" y="316475"/>
                    <a:pt x="630147" y="316450"/>
                  </a:cubicBezTo>
                  <a:cubicBezTo>
                    <a:pt x="630188" y="142617"/>
                    <a:pt x="489193" y="1665"/>
                    <a:pt x="315224" y="1623"/>
                  </a:cubicBezTo>
                  <a:cubicBezTo>
                    <a:pt x="315199" y="1623"/>
                    <a:pt x="315174" y="1623"/>
                    <a:pt x="315149" y="1623"/>
                  </a:cubicBez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 5">
              <a:extLst>
                <a:ext uri="{FF2B5EF4-FFF2-40B4-BE49-F238E27FC236}">
                  <a16:creationId xmlns:a16="http://schemas.microsoft.com/office/drawing/2014/main" id="{500C8766-B168-46E1-87B2-1D68C2BB186A}"/>
                </a:ext>
              </a:extLst>
            </p:cNvPr>
            <p:cNvSpPr/>
            <p:nvPr/>
          </p:nvSpPr>
          <p:spPr>
            <a:xfrm>
              <a:off x="4423112" y="3119682"/>
              <a:ext cx="938723" cy="624219"/>
            </a:xfrm>
            <a:custGeom>
              <a:avLst/>
              <a:gdLst>
                <a:gd name="connsiteX0" fmla="*/ 672373 w 938723"/>
                <a:gd name="connsiteY0" fmla="*/ 624219 h 624219"/>
                <a:gd name="connsiteX1" fmla="*/ 938724 w 938723"/>
                <a:gd name="connsiteY1" fmla="*/ 624219 h 624219"/>
                <a:gd name="connsiteX2" fmla="*/ 938724 w 938723"/>
                <a:gd name="connsiteY2" fmla="*/ 0 h 624219"/>
                <a:gd name="connsiteX3" fmla="*/ 672373 w 938723"/>
                <a:gd name="connsiteY3" fmla="*/ 0 h 624219"/>
                <a:gd name="connsiteX4" fmla="*/ 266351 w 938723"/>
                <a:gd name="connsiteY4" fmla="*/ 352491 h 624219"/>
                <a:gd name="connsiteX5" fmla="*/ 266351 w 938723"/>
                <a:gd name="connsiteY5" fmla="*/ 0 h 624219"/>
                <a:gd name="connsiteX6" fmla="*/ 0 w 938723"/>
                <a:gd name="connsiteY6" fmla="*/ 0 h 624219"/>
                <a:gd name="connsiteX7" fmla="*/ 0 w 938723"/>
                <a:gd name="connsiteY7" fmla="*/ 624219 h 624219"/>
                <a:gd name="connsiteX8" fmla="*/ 266351 w 938723"/>
                <a:gd name="connsiteY8" fmla="*/ 624219 h 624219"/>
                <a:gd name="connsiteX9" fmla="*/ 672373 w 938723"/>
                <a:gd name="connsiteY9" fmla="*/ 271803 h 62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8723" h="624219">
                  <a:moveTo>
                    <a:pt x="672373" y="624219"/>
                  </a:moveTo>
                  <a:lnTo>
                    <a:pt x="938724" y="624219"/>
                  </a:lnTo>
                  <a:lnTo>
                    <a:pt x="938724" y="0"/>
                  </a:lnTo>
                  <a:lnTo>
                    <a:pt x="672373" y="0"/>
                  </a:lnTo>
                  <a:lnTo>
                    <a:pt x="266351" y="352491"/>
                  </a:lnTo>
                  <a:lnTo>
                    <a:pt x="266351" y="0"/>
                  </a:lnTo>
                  <a:lnTo>
                    <a:pt x="0" y="0"/>
                  </a:lnTo>
                  <a:lnTo>
                    <a:pt x="0" y="624219"/>
                  </a:lnTo>
                  <a:lnTo>
                    <a:pt x="266351" y="624219"/>
                  </a:lnTo>
                  <a:lnTo>
                    <a:pt x="672373" y="271803"/>
                  </a:ln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" name="Полилиния 6">
              <a:extLst>
                <a:ext uri="{FF2B5EF4-FFF2-40B4-BE49-F238E27FC236}">
                  <a16:creationId xmlns:a16="http://schemas.microsoft.com/office/drawing/2014/main" id="{F89E0B47-3E38-490D-B1B3-CD0C197A846D}"/>
                </a:ext>
              </a:extLst>
            </p:cNvPr>
            <p:cNvSpPr/>
            <p:nvPr/>
          </p:nvSpPr>
          <p:spPr>
            <a:xfrm>
              <a:off x="5457468" y="3119682"/>
              <a:ext cx="931396" cy="624219"/>
            </a:xfrm>
            <a:custGeom>
              <a:avLst/>
              <a:gdLst>
                <a:gd name="connsiteX0" fmla="*/ 931397 w 931396"/>
                <a:gd name="connsiteY0" fmla="*/ 624219 h 624219"/>
                <a:gd name="connsiteX1" fmla="*/ 931397 w 931396"/>
                <a:gd name="connsiteY1" fmla="*/ 0 h 624219"/>
                <a:gd name="connsiteX2" fmla="*/ 655830 w 931396"/>
                <a:gd name="connsiteY2" fmla="*/ 0 h 624219"/>
                <a:gd name="connsiteX3" fmla="*/ 655830 w 931396"/>
                <a:gd name="connsiteY3" fmla="*/ 207419 h 624219"/>
                <a:gd name="connsiteX4" fmla="*/ 275491 w 931396"/>
                <a:gd name="connsiteY4" fmla="*/ 207419 h 624219"/>
                <a:gd name="connsiteX5" fmla="*/ 275491 w 931396"/>
                <a:gd name="connsiteY5" fmla="*/ 0 h 624219"/>
                <a:gd name="connsiteX6" fmla="*/ 0 w 931396"/>
                <a:gd name="connsiteY6" fmla="*/ 0 h 624219"/>
                <a:gd name="connsiteX7" fmla="*/ 0 w 931396"/>
                <a:gd name="connsiteY7" fmla="*/ 624219 h 624219"/>
                <a:gd name="connsiteX8" fmla="*/ 275491 w 931396"/>
                <a:gd name="connsiteY8" fmla="*/ 624219 h 624219"/>
                <a:gd name="connsiteX9" fmla="*/ 275491 w 931396"/>
                <a:gd name="connsiteY9" fmla="*/ 405705 h 624219"/>
                <a:gd name="connsiteX10" fmla="*/ 655830 w 931396"/>
                <a:gd name="connsiteY10" fmla="*/ 405705 h 624219"/>
                <a:gd name="connsiteX11" fmla="*/ 655830 w 931396"/>
                <a:gd name="connsiteY11" fmla="*/ 624219 h 62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1396" h="624219">
                  <a:moveTo>
                    <a:pt x="931397" y="624219"/>
                  </a:moveTo>
                  <a:lnTo>
                    <a:pt x="931397" y="0"/>
                  </a:lnTo>
                  <a:lnTo>
                    <a:pt x="655830" y="0"/>
                  </a:lnTo>
                  <a:lnTo>
                    <a:pt x="655830" y="207419"/>
                  </a:lnTo>
                  <a:lnTo>
                    <a:pt x="275491" y="207419"/>
                  </a:lnTo>
                  <a:lnTo>
                    <a:pt x="275491" y="0"/>
                  </a:lnTo>
                  <a:lnTo>
                    <a:pt x="0" y="0"/>
                  </a:lnTo>
                  <a:lnTo>
                    <a:pt x="0" y="624219"/>
                  </a:lnTo>
                  <a:lnTo>
                    <a:pt x="275491" y="624219"/>
                  </a:lnTo>
                  <a:lnTo>
                    <a:pt x="275491" y="405705"/>
                  </a:lnTo>
                  <a:lnTo>
                    <a:pt x="655830" y="405705"/>
                  </a:lnTo>
                  <a:lnTo>
                    <a:pt x="655830" y="624219"/>
                  </a:ln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2" name="Полилиния 8">
              <a:extLst>
                <a:ext uri="{FF2B5EF4-FFF2-40B4-BE49-F238E27FC236}">
                  <a16:creationId xmlns:a16="http://schemas.microsoft.com/office/drawing/2014/main" id="{6840C45A-3CC3-4CED-93C2-8FCBA0082FF5}"/>
                </a:ext>
              </a:extLst>
            </p:cNvPr>
            <p:cNvSpPr/>
            <p:nvPr/>
          </p:nvSpPr>
          <p:spPr>
            <a:xfrm>
              <a:off x="6484497" y="3119682"/>
              <a:ext cx="931547" cy="624219"/>
            </a:xfrm>
            <a:custGeom>
              <a:avLst/>
              <a:gdLst>
                <a:gd name="connsiteX0" fmla="*/ 931547 w 931547"/>
                <a:gd name="connsiteY0" fmla="*/ 624219 h 624219"/>
                <a:gd name="connsiteX1" fmla="*/ 931547 w 931547"/>
                <a:gd name="connsiteY1" fmla="*/ 0 h 624219"/>
                <a:gd name="connsiteX2" fmla="*/ 655906 w 931547"/>
                <a:gd name="connsiteY2" fmla="*/ 0 h 624219"/>
                <a:gd name="connsiteX3" fmla="*/ 655906 w 931547"/>
                <a:gd name="connsiteY3" fmla="*/ 207419 h 624219"/>
                <a:gd name="connsiteX4" fmla="*/ 275566 w 931547"/>
                <a:gd name="connsiteY4" fmla="*/ 207419 h 624219"/>
                <a:gd name="connsiteX5" fmla="*/ 275566 w 931547"/>
                <a:gd name="connsiteY5" fmla="*/ 0 h 624219"/>
                <a:gd name="connsiteX6" fmla="*/ 0 w 931547"/>
                <a:gd name="connsiteY6" fmla="*/ 0 h 624219"/>
                <a:gd name="connsiteX7" fmla="*/ 0 w 931547"/>
                <a:gd name="connsiteY7" fmla="*/ 624219 h 624219"/>
                <a:gd name="connsiteX8" fmla="*/ 275566 w 931547"/>
                <a:gd name="connsiteY8" fmla="*/ 624219 h 624219"/>
                <a:gd name="connsiteX9" fmla="*/ 275566 w 931547"/>
                <a:gd name="connsiteY9" fmla="*/ 405705 h 624219"/>
                <a:gd name="connsiteX10" fmla="*/ 655906 w 931547"/>
                <a:gd name="connsiteY10" fmla="*/ 405705 h 624219"/>
                <a:gd name="connsiteX11" fmla="*/ 655906 w 931547"/>
                <a:gd name="connsiteY11" fmla="*/ 624219 h 62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1547" h="624219">
                  <a:moveTo>
                    <a:pt x="931547" y="624219"/>
                  </a:moveTo>
                  <a:lnTo>
                    <a:pt x="931547" y="0"/>
                  </a:lnTo>
                  <a:lnTo>
                    <a:pt x="655906" y="0"/>
                  </a:lnTo>
                  <a:lnTo>
                    <a:pt x="655906" y="207419"/>
                  </a:lnTo>
                  <a:lnTo>
                    <a:pt x="275566" y="207419"/>
                  </a:lnTo>
                  <a:lnTo>
                    <a:pt x="275566" y="0"/>
                  </a:lnTo>
                  <a:lnTo>
                    <a:pt x="0" y="0"/>
                  </a:lnTo>
                  <a:lnTo>
                    <a:pt x="0" y="624219"/>
                  </a:lnTo>
                  <a:lnTo>
                    <a:pt x="275566" y="624219"/>
                  </a:lnTo>
                  <a:lnTo>
                    <a:pt x="275566" y="405705"/>
                  </a:lnTo>
                  <a:lnTo>
                    <a:pt x="655906" y="405705"/>
                  </a:lnTo>
                  <a:lnTo>
                    <a:pt x="655906" y="624219"/>
                  </a:ln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Полилиния 18">
              <a:extLst>
                <a:ext uri="{FF2B5EF4-FFF2-40B4-BE49-F238E27FC236}">
                  <a16:creationId xmlns:a16="http://schemas.microsoft.com/office/drawing/2014/main" id="{F498CE7F-490D-45F5-A375-F5354AFEC2C8}"/>
                </a:ext>
              </a:extLst>
            </p:cNvPr>
            <p:cNvSpPr/>
            <p:nvPr/>
          </p:nvSpPr>
          <p:spPr>
            <a:xfrm>
              <a:off x="7502461" y="3110549"/>
              <a:ext cx="1006783" cy="642560"/>
            </a:xfrm>
            <a:custGeom>
              <a:avLst/>
              <a:gdLst>
                <a:gd name="connsiteX0" fmla="*/ 0 w 1006783"/>
                <a:gd name="connsiteY0" fmla="*/ 328640 h 642560"/>
                <a:gd name="connsiteX1" fmla="*/ 488662 w 1006783"/>
                <a:gd name="connsiteY1" fmla="*/ 642561 h 642560"/>
                <a:gd name="connsiteX2" fmla="*/ 518047 w 1006783"/>
                <a:gd name="connsiteY2" fmla="*/ 642561 h 642560"/>
                <a:gd name="connsiteX3" fmla="*/ 1006784 w 1006783"/>
                <a:gd name="connsiteY3" fmla="*/ 328640 h 642560"/>
                <a:gd name="connsiteX4" fmla="*/ 1006784 w 1006783"/>
                <a:gd name="connsiteY4" fmla="*/ 313921 h 642560"/>
                <a:gd name="connsiteX5" fmla="*/ 518047 w 1006783"/>
                <a:gd name="connsiteY5" fmla="*/ 0 h 642560"/>
                <a:gd name="connsiteX6" fmla="*/ 488662 w 1006783"/>
                <a:gd name="connsiteY6" fmla="*/ 0 h 642560"/>
                <a:gd name="connsiteX7" fmla="*/ 0 w 1006783"/>
                <a:gd name="connsiteY7" fmla="*/ 313921 h 642560"/>
                <a:gd name="connsiteX8" fmla="*/ 284782 w 1006783"/>
                <a:gd name="connsiteY8" fmla="*/ 324941 h 642560"/>
                <a:gd name="connsiteX9" fmla="*/ 284782 w 1006783"/>
                <a:gd name="connsiteY9" fmla="*/ 317393 h 642560"/>
                <a:gd name="connsiteX10" fmla="*/ 485943 w 1006783"/>
                <a:gd name="connsiteY10" fmla="*/ 183416 h 642560"/>
                <a:gd name="connsiteX11" fmla="*/ 520842 w 1006783"/>
                <a:gd name="connsiteY11" fmla="*/ 183416 h 642560"/>
                <a:gd name="connsiteX12" fmla="*/ 722078 w 1006783"/>
                <a:gd name="connsiteY12" fmla="*/ 317393 h 642560"/>
                <a:gd name="connsiteX13" fmla="*/ 722078 w 1006783"/>
                <a:gd name="connsiteY13" fmla="*/ 324941 h 642560"/>
                <a:gd name="connsiteX14" fmla="*/ 520842 w 1006783"/>
                <a:gd name="connsiteY14" fmla="*/ 458994 h 642560"/>
                <a:gd name="connsiteX15" fmla="*/ 485943 w 1006783"/>
                <a:gd name="connsiteY15" fmla="*/ 458994 h 642560"/>
                <a:gd name="connsiteX16" fmla="*/ 284782 w 1006783"/>
                <a:gd name="connsiteY16" fmla="*/ 324941 h 64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6783" h="642560">
                  <a:moveTo>
                    <a:pt x="0" y="328640"/>
                  </a:moveTo>
                  <a:cubicBezTo>
                    <a:pt x="0" y="552513"/>
                    <a:pt x="165355" y="642561"/>
                    <a:pt x="488662" y="642561"/>
                  </a:cubicBezTo>
                  <a:lnTo>
                    <a:pt x="518047" y="642561"/>
                  </a:lnTo>
                  <a:cubicBezTo>
                    <a:pt x="841353" y="642561"/>
                    <a:pt x="1006784" y="552513"/>
                    <a:pt x="1006784" y="328640"/>
                  </a:cubicBezTo>
                  <a:lnTo>
                    <a:pt x="1006784" y="313921"/>
                  </a:lnTo>
                  <a:cubicBezTo>
                    <a:pt x="1006784" y="90048"/>
                    <a:pt x="841505" y="0"/>
                    <a:pt x="518047" y="0"/>
                  </a:cubicBezTo>
                  <a:lnTo>
                    <a:pt x="488662" y="0"/>
                  </a:lnTo>
                  <a:cubicBezTo>
                    <a:pt x="165355" y="0"/>
                    <a:pt x="0" y="90048"/>
                    <a:pt x="0" y="313921"/>
                  </a:cubicBezTo>
                  <a:close/>
                  <a:moveTo>
                    <a:pt x="284782" y="324941"/>
                  </a:moveTo>
                  <a:lnTo>
                    <a:pt x="284782" y="317393"/>
                  </a:lnTo>
                  <a:cubicBezTo>
                    <a:pt x="284782" y="221081"/>
                    <a:pt x="357375" y="183416"/>
                    <a:pt x="485943" y="183416"/>
                  </a:cubicBezTo>
                  <a:lnTo>
                    <a:pt x="520842" y="183416"/>
                  </a:lnTo>
                  <a:cubicBezTo>
                    <a:pt x="649258" y="183416"/>
                    <a:pt x="722078" y="221156"/>
                    <a:pt x="722078" y="317393"/>
                  </a:cubicBezTo>
                  <a:lnTo>
                    <a:pt x="722078" y="324941"/>
                  </a:lnTo>
                  <a:cubicBezTo>
                    <a:pt x="722078" y="421329"/>
                    <a:pt x="649485" y="458994"/>
                    <a:pt x="520842" y="458994"/>
                  </a:cubicBezTo>
                  <a:lnTo>
                    <a:pt x="485943" y="458994"/>
                  </a:lnTo>
                  <a:cubicBezTo>
                    <a:pt x="357375" y="458994"/>
                    <a:pt x="284782" y="421329"/>
                    <a:pt x="284782" y="324941"/>
                  </a:cubicBez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" name="Полилиния 19">
              <a:extLst>
                <a:ext uri="{FF2B5EF4-FFF2-40B4-BE49-F238E27FC236}">
                  <a16:creationId xmlns:a16="http://schemas.microsoft.com/office/drawing/2014/main" id="{D0B62E99-2981-423D-9FB6-B061CC663729}"/>
                </a:ext>
              </a:extLst>
            </p:cNvPr>
            <p:cNvSpPr/>
            <p:nvPr/>
          </p:nvSpPr>
          <p:spPr>
            <a:xfrm>
              <a:off x="8563558" y="3119682"/>
              <a:ext cx="929885" cy="624219"/>
            </a:xfrm>
            <a:custGeom>
              <a:avLst/>
              <a:gdLst>
                <a:gd name="connsiteX0" fmla="*/ 0 w 929885"/>
                <a:gd name="connsiteY0" fmla="*/ 0 h 624219"/>
                <a:gd name="connsiteX1" fmla="*/ 0 w 929885"/>
                <a:gd name="connsiteY1" fmla="*/ 201984 h 624219"/>
                <a:gd name="connsiteX2" fmla="*/ 327386 w 929885"/>
                <a:gd name="connsiteY2" fmla="*/ 201984 h 624219"/>
                <a:gd name="connsiteX3" fmla="*/ 327386 w 929885"/>
                <a:gd name="connsiteY3" fmla="*/ 624219 h 624219"/>
                <a:gd name="connsiteX4" fmla="*/ 602877 w 929885"/>
                <a:gd name="connsiteY4" fmla="*/ 624219 h 624219"/>
                <a:gd name="connsiteX5" fmla="*/ 602877 w 929885"/>
                <a:gd name="connsiteY5" fmla="*/ 201984 h 624219"/>
                <a:gd name="connsiteX6" fmla="*/ 929885 w 929885"/>
                <a:gd name="connsiteY6" fmla="*/ 201984 h 624219"/>
                <a:gd name="connsiteX7" fmla="*/ 929885 w 929885"/>
                <a:gd name="connsiteY7" fmla="*/ 0 h 62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9885" h="624219">
                  <a:moveTo>
                    <a:pt x="0" y="0"/>
                  </a:moveTo>
                  <a:lnTo>
                    <a:pt x="0" y="201984"/>
                  </a:lnTo>
                  <a:lnTo>
                    <a:pt x="327386" y="201984"/>
                  </a:lnTo>
                  <a:lnTo>
                    <a:pt x="327386" y="624219"/>
                  </a:lnTo>
                  <a:lnTo>
                    <a:pt x="602877" y="624219"/>
                  </a:lnTo>
                  <a:lnTo>
                    <a:pt x="602877" y="201984"/>
                  </a:lnTo>
                  <a:lnTo>
                    <a:pt x="929885" y="201984"/>
                  </a:lnTo>
                  <a:lnTo>
                    <a:pt x="929885" y="0"/>
                  </a:ln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Полилиния 20">
              <a:extLst>
                <a:ext uri="{FF2B5EF4-FFF2-40B4-BE49-F238E27FC236}">
                  <a16:creationId xmlns:a16="http://schemas.microsoft.com/office/drawing/2014/main" id="{2EF8E4DC-F033-4987-ADEE-32AD6FF86BE1}"/>
                </a:ext>
              </a:extLst>
            </p:cNvPr>
            <p:cNvSpPr/>
            <p:nvPr/>
          </p:nvSpPr>
          <p:spPr>
            <a:xfrm>
              <a:off x="10437454" y="3119682"/>
              <a:ext cx="1029370" cy="624219"/>
            </a:xfrm>
            <a:custGeom>
              <a:avLst/>
              <a:gdLst>
                <a:gd name="connsiteX0" fmla="*/ 673883 w 1029370"/>
                <a:gd name="connsiteY0" fmla="*/ 624219 h 624219"/>
                <a:gd name="connsiteX1" fmla="*/ 1029371 w 1029370"/>
                <a:gd name="connsiteY1" fmla="*/ 624219 h 624219"/>
                <a:gd name="connsiteX2" fmla="*/ 712107 w 1029370"/>
                <a:gd name="connsiteY2" fmla="*/ 306675 h 624219"/>
                <a:gd name="connsiteX3" fmla="*/ 1019777 w 1029370"/>
                <a:gd name="connsiteY3" fmla="*/ 151 h 624219"/>
                <a:gd name="connsiteX4" fmla="*/ 681891 w 1029370"/>
                <a:gd name="connsiteY4" fmla="*/ 151 h 624219"/>
                <a:gd name="connsiteX5" fmla="*/ 523259 w 1029370"/>
                <a:gd name="connsiteY5" fmla="*/ 176321 h 624219"/>
                <a:gd name="connsiteX6" fmla="*/ 364627 w 1029370"/>
                <a:gd name="connsiteY6" fmla="*/ 0 h 624219"/>
                <a:gd name="connsiteX7" fmla="*/ 9140 w 1029370"/>
                <a:gd name="connsiteY7" fmla="*/ 0 h 624219"/>
                <a:gd name="connsiteX8" fmla="*/ 315073 w 1029370"/>
                <a:gd name="connsiteY8" fmla="*/ 319507 h 624219"/>
                <a:gd name="connsiteX9" fmla="*/ 0 w 1029370"/>
                <a:gd name="connsiteY9" fmla="*/ 624219 h 624219"/>
                <a:gd name="connsiteX10" fmla="*/ 337962 w 1029370"/>
                <a:gd name="connsiteY10" fmla="*/ 624219 h 624219"/>
                <a:gd name="connsiteX11" fmla="*/ 506036 w 1029370"/>
                <a:gd name="connsiteY11" fmla="*/ 446238 h 62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370" h="624219">
                  <a:moveTo>
                    <a:pt x="673883" y="624219"/>
                  </a:moveTo>
                  <a:lnTo>
                    <a:pt x="1029371" y="624219"/>
                  </a:lnTo>
                  <a:lnTo>
                    <a:pt x="712107" y="306675"/>
                  </a:lnTo>
                  <a:lnTo>
                    <a:pt x="1019777" y="151"/>
                  </a:lnTo>
                  <a:lnTo>
                    <a:pt x="681891" y="151"/>
                  </a:lnTo>
                  <a:lnTo>
                    <a:pt x="523259" y="176321"/>
                  </a:lnTo>
                  <a:lnTo>
                    <a:pt x="364627" y="0"/>
                  </a:lnTo>
                  <a:lnTo>
                    <a:pt x="9140" y="0"/>
                  </a:lnTo>
                  <a:lnTo>
                    <a:pt x="315073" y="319507"/>
                  </a:lnTo>
                  <a:lnTo>
                    <a:pt x="0" y="624219"/>
                  </a:lnTo>
                  <a:lnTo>
                    <a:pt x="337962" y="624219"/>
                  </a:lnTo>
                  <a:lnTo>
                    <a:pt x="506036" y="446238"/>
                  </a:ln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" name="Полилиния 21">
              <a:extLst>
                <a:ext uri="{FF2B5EF4-FFF2-40B4-BE49-F238E27FC236}">
                  <a16:creationId xmlns:a16="http://schemas.microsoft.com/office/drawing/2014/main" id="{63000D4F-6744-431F-9E95-6FDB1FFDFDD3}"/>
                </a:ext>
              </a:extLst>
            </p:cNvPr>
            <p:cNvSpPr/>
            <p:nvPr/>
          </p:nvSpPr>
          <p:spPr>
            <a:xfrm>
              <a:off x="9574572" y="3120588"/>
              <a:ext cx="810458" cy="624445"/>
            </a:xfrm>
            <a:custGeom>
              <a:avLst/>
              <a:gdLst>
                <a:gd name="connsiteX0" fmla="*/ 0 w 810458"/>
                <a:gd name="connsiteY0" fmla="*/ 624446 h 624445"/>
                <a:gd name="connsiteX1" fmla="*/ 810383 w 810458"/>
                <a:gd name="connsiteY1" fmla="*/ 624446 h 624445"/>
                <a:gd name="connsiteX2" fmla="*/ 810383 w 810458"/>
                <a:gd name="connsiteY2" fmla="*/ 455597 h 624445"/>
                <a:gd name="connsiteX3" fmla="*/ 276321 w 810458"/>
                <a:gd name="connsiteY3" fmla="*/ 455597 h 624445"/>
                <a:gd name="connsiteX4" fmla="*/ 276321 w 810458"/>
                <a:gd name="connsiteY4" fmla="*/ 377853 h 624445"/>
                <a:gd name="connsiteX5" fmla="*/ 731143 w 810458"/>
                <a:gd name="connsiteY5" fmla="*/ 377853 h 624445"/>
                <a:gd name="connsiteX6" fmla="*/ 731143 w 810458"/>
                <a:gd name="connsiteY6" fmla="*/ 245763 h 624445"/>
                <a:gd name="connsiteX7" fmla="*/ 276321 w 810458"/>
                <a:gd name="connsiteY7" fmla="*/ 245763 h 624445"/>
                <a:gd name="connsiteX8" fmla="*/ 276321 w 810458"/>
                <a:gd name="connsiteY8" fmla="*/ 167415 h 624445"/>
                <a:gd name="connsiteX9" fmla="*/ 810459 w 810458"/>
                <a:gd name="connsiteY9" fmla="*/ 167415 h 624445"/>
                <a:gd name="connsiteX10" fmla="*/ 810459 w 810458"/>
                <a:gd name="connsiteY10" fmla="*/ 0 h 624445"/>
                <a:gd name="connsiteX11" fmla="*/ 0 w 810458"/>
                <a:gd name="connsiteY11" fmla="*/ 0 h 624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0458" h="624445">
                  <a:moveTo>
                    <a:pt x="0" y="624446"/>
                  </a:moveTo>
                  <a:lnTo>
                    <a:pt x="810383" y="624446"/>
                  </a:lnTo>
                  <a:lnTo>
                    <a:pt x="810383" y="455597"/>
                  </a:lnTo>
                  <a:lnTo>
                    <a:pt x="276321" y="455597"/>
                  </a:lnTo>
                  <a:lnTo>
                    <a:pt x="276321" y="377853"/>
                  </a:lnTo>
                  <a:lnTo>
                    <a:pt x="731143" y="377853"/>
                  </a:lnTo>
                  <a:lnTo>
                    <a:pt x="731143" y="245763"/>
                  </a:lnTo>
                  <a:lnTo>
                    <a:pt x="276321" y="245763"/>
                  </a:lnTo>
                  <a:lnTo>
                    <a:pt x="276321" y="167415"/>
                  </a:lnTo>
                  <a:lnTo>
                    <a:pt x="810459" y="167415"/>
                  </a:lnTo>
                  <a:lnTo>
                    <a:pt x="8104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FAE04E-E06D-F068-C6D3-83E049874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0207" y="6449192"/>
            <a:ext cx="5527548" cy="105156"/>
          </a:xfrm>
          <a:prstGeom prst="rect">
            <a:avLst/>
          </a:prstGeom>
        </p:spPr>
      </p:pic>
      <p:sp>
        <p:nvSpPr>
          <p:cNvPr id="4" name="Нижний колонтитул 9">
            <a:extLst>
              <a:ext uri="{FF2B5EF4-FFF2-40B4-BE49-F238E27FC236}">
                <a16:creationId xmlns:a16="http://schemas.microsoft.com/office/drawing/2014/main" id="{CDC09BA0-4D2D-BF78-8DD6-0DBEB1266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154" y="6237421"/>
            <a:ext cx="8553846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520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еребивка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C0AEF4A8-A30C-063E-B5D2-76A82C0FFA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27883"/>
            <a:ext cx="8553450" cy="14034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95000"/>
              </a:lnSpc>
              <a:defRPr lang="ru-RU" sz="4800" b="1" i="0" kern="1200" cap="all" spc="100" baseline="0" dirty="0">
                <a:solidFill>
                  <a:schemeClr val="bg2"/>
                </a:solidFill>
                <a:latin typeface="Arial Black" panose="020B0604020202020204" pitchFamily="34" charset="0"/>
                <a:ea typeface="+mj-ea"/>
                <a:cs typeface="Arial"/>
              </a:defRPr>
            </a:lvl1pPr>
          </a:lstStyle>
          <a:p>
            <a:r>
              <a:rPr lang="ru-RU" dirty="0"/>
              <a:t>НАЗВАНИЕ </a:t>
            </a:r>
            <a:br>
              <a:rPr lang="ru-RU" dirty="0"/>
            </a:br>
            <a:r>
              <a:rPr lang="ru-RU" dirty="0"/>
              <a:t>РАЗДЕЛА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664AB4AE-6FFC-D090-1EC5-5B3B1BA331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793871"/>
            <a:ext cx="8553450" cy="2956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>
                <a:solidFill>
                  <a:schemeClr val="bg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 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CB2A244E-D9EB-5966-1760-4EBD08AA17E1}"/>
              </a:ext>
            </a:extLst>
          </p:cNvPr>
          <p:cNvGrpSpPr>
            <a:grpSpLocks/>
          </p:cNvGrpSpPr>
          <p:nvPr/>
        </p:nvGrpSpPr>
        <p:grpSpPr>
          <a:xfrm>
            <a:off x="9955213" y="334963"/>
            <a:ext cx="1900237" cy="112130"/>
            <a:chOff x="734088" y="3110549"/>
            <a:chExt cx="10732736" cy="642560"/>
          </a:xfrm>
          <a:solidFill>
            <a:schemeClr val="bg2"/>
          </a:solidFill>
        </p:grpSpPr>
        <p:sp>
          <p:nvSpPr>
            <p:cNvPr id="19" name="Полилиния 4">
              <a:extLst>
                <a:ext uri="{FF2B5EF4-FFF2-40B4-BE49-F238E27FC236}">
                  <a16:creationId xmlns:a16="http://schemas.microsoft.com/office/drawing/2014/main" id="{78966FC4-8F27-4F44-B0EC-4700400035D0}"/>
                </a:ext>
              </a:extLst>
            </p:cNvPr>
            <p:cNvSpPr/>
            <p:nvPr/>
          </p:nvSpPr>
          <p:spPr>
            <a:xfrm>
              <a:off x="734088" y="3116323"/>
              <a:ext cx="3363495" cy="631276"/>
            </a:xfrm>
            <a:custGeom>
              <a:avLst/>
              <a:gdLst>
                <a:gd name="connsiteX0" fmla="*/ 1145927 w 3363495"/>
                <a:gd name="connsiteY0" fmla="*/ 1623 h 631276"/>
                <a:gd name="connsiteX1" fmla="*/ 830854 w 3363495"/>
                <a:gd name="connsiteY1" fmla="*/ 316450 h 631276"/>
                <a:gd name="connsiteX2" fmla="*/ 1145927 w 3363495"/>
                <a:gd name="connsiteY2" fmla="*/ 631277 h 631276"/>
                <a:gd name="connsiteX3" fmla="*/ 1461001 w 3363495"/>
                <a:gd name="connsiteY3" fmla="*/ 316450 h 631276"/>
                <a:gd name="connsiteX4" fmla="*/ 1146078 w 3363495"/>
                <a:gd name="connsiteY4" fmla="*/ 1623 h 631276"/>
                <a:gd name="connsiteX5" fmla="*/ 1145927 w 3363495"/>
                <a:gd name="connsiteY5" fmla="*/ 1623 h 631276"/>
                <a:gd name="connsiteX6" fmla="*/ 3043543 w 3363495"/>
                <a:gd name="connsiteY6" fmla="*/ 38 h 631276"/>
                <a:gd name="connsiteX7" fmla="*/ 2109050 w 3363495"/>
                <a:gd name="connsiteY7" fmla="*/ 38 h 631276"/>
                <a:gd name="connsiteX8" fmla="*/ 1798893 w 3363495"/>
                <a:gd name="connsiteY8" fmla="*/ 319702 h 631276"/>
                <a:gd name="connsiteX9" fmla="*/ 2109050 w 3363495"/>
                <a:gd name="connsiteY9" fmla="*/ 629616 h 631276"/>
                <a:gd name="connsiteX10" fmla="*/ 3043543 w 3363495"/>
                <a:gd name="connsiteY10" fmla="*/ 629616 h 631276"/>
                <a:gd name="connsiteX11" fmla="*/ 3363457 w 3363495"/>
                <a:gd name="connsiteY11" fmla="*/ 319702 h 631276"/>
                <a:gd name="connsiteX12" fmla="*/ 3053300 w 3363495"/>
                <a:gd name="connsiteY12" fmla="*/ 38 h 631276"/>
                <a:gd name="connsiteX13" fmla="*/ 3043543 w 3363495"/>
                <a:gd name="connsiteY13" fmla="*/ 38 h 631276"/>
                <a:gd name="connsiteX14" fmla="*/ 315149 w 3363495"/>
                <a:gd name="connsiteY14" fmla="*/ 1623 h 631276"/>
                <a:gd name="connsiteX15" fmla="*/ 0 w 3363495"/>
                <a:gd name="connsiteY15" fmla="*/ 316374 h 631276"/>
                <a:gd name="connsiteX16" fmla="*/ 314998 w 3363495"/>
                <a:gd name="connsiteY16" fmla="*/ 631277 h 631276"/>
                <a:gd name="connsiteX17" fmla="*/ 630147 w 3363495"/>
                <a:gd name="connsiteY17" fmla="*/ 316525 h 631276"/>
                <a:gd name="connsiteX18" fmla="*/ 630147 w 3363495"/>
                <a:gd name="connsiteY18" fmla="*/ 316450 h 631276"/>
                <a:gd name="connsiteX19" fmla="*/ 315224 w 3363495"/>
                <a:gd name="connsiteY19" fmla="*/ 1623 h 631276"/>
                <a:gd name="connsiteX20" fmla="*/ 315149 w 3363495"/>
                <a:gd name="connsiteY20" fmla="*/ 1623 h 63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363495" h="631276">
                  <a:moveTo>
                    <a:pt x="1145927" y="1623"/>
                  </a:moveTo>
                  <a:cubicBezTo>
                    <a:pt x="971917" y="1623"/>
                    <a:pt x="830854" y="142576"/>
                    <a:pt x="830854" y="316450"/>
                  </a:cubicBezTo>
                  <a:cubicBezTo>
                    <a:pt x="830854" y="490324"/>
                    <a:pt x="971917" y="631277"/>
                    <a:pt x="1145927" y="631277"/>
                  </a:cubicBezTo>
                  <a:cubicBezTo>
                    <a:pt x="1319937" y="631277"/>
                    <a:pt x="1461001" y="490324"/>
                    <a:pt x="1461001" y="316450"/>
                  </a:cubicBezTo>
                  <a:cubicBezTo>
                    <a:pt x="1461042" y="142617"/>
                    <a:pt x="1320047" y="1665"/>
                    <a:pt x="1146078" y="1623"/>
                  </a:cubicBezTo>
                  <a:cubicBezTo>
                    <a:pt x="1146028" y="1623"/>
                    <a:pt x="1145978" y="1623"/>
                    <a:pt x="1145927" y="1623"/>
                  </a:cubicBezTo>
                  <a:close/>
                  <a:moveTo>
                    <a:pt x="3043543" y="38"/>
                  </a:moveTo>
                  <a:lnTo>
                    <a:pt x="2109050" y="38"/>
                  </a:lnTo>
                  <a:cubicBezTo>
                    <a:pt x="1935061" y="2730"/>
                    <a:pt x="1796199" y="145848"/>
                    <a:pt x="1798893" y="319702"/>
                  </a:cubicBezTo>
                  <a:cubicBezTo>
                    <a:pt x="1801528" y="489760"/>
                    <a:pt x="1938859" y="626983"/>
                    <a:pt x="2109050" y="629616"/>
                  </a:cubicBezTo>
                  <a:lnTo>
                    <a:pt x="3043543" y="629616"/>
                  </a:lnTo>
                  <a:cubicBezTo>
                    <a:pt x="3217533" y="632308"/>
                    <a:pt x="3360763" y="493555"/>
                    <a:pt x="3363457" y="319702"/>
                  </a:cubicBezTo>
                  <a:cubicBezTo>
                    <a:pt x="3366152" y="145848"/>
                    <a:pt x="3227290" y="2730"/>
                    <a:pt x="3053300" y="38"/>
                  </a:cubicBezTo>
                  <a:cubicBezTo>
                    <a:pt x="3050048" y="-13"/>
                    <a:pt x="3046795" y="-13"/>
                    <a:pt x="3043543" y="38"/>
                  </a:cubicBezTo>
                  <a:close/>
                  <a:moveTo>
                    <a:pt x="315149" y="1623"/>
                  </a:moveTo>
                  <a:cubicBezTo>
                    <a:pt x="141139" y="1581"/>
                    <a:pt x="42" y="142500"/>
                    <a:pt x="0" y="316374"/>
                  </a:cubicBezTo>
                  <a:cubicBezTo>
                    <a:pt x="-42" y="490248"/>
                    <a:pt x="140988" y="631235"/>
                    <a:pt x="314998" y="631277"/>
                  </a:cubicBezTo>
                  <a:cubicBezTo>
                    <a:pt x="489008" y="631318"/>
                    <a:pt x="630105" y="490399"/>
                    <a:pt x="630147" y="316525"/>
                  </a:cubicBezTo>
                  <a:cubicBezTo>
                    <a:pt x="630147" y="316500"/>
                    <a:pt x="630147" y="316475"/>
                    <a:pt x="630147" y="316450"/>
                  </a:cubicBezTo>
                  <a:cubicBezTo>
                    <a:pt x="630188" y="142617"/>
                    <a:pt x="489193" y="1665"/>
                    <a:pt x="315224" y="1623"/>
                  </a:cubicBezTo>
                  <a:cubicBezTo>
                    <a:pt x="315199" y="1623"/>
                    <a:pt x="315174" y="1623"/>
                    <a:pt x="315149" y="1623"/>
                  </a:cubicBez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 5">
              <a:extLst>
                <a:ext uri="{FF2B5EF4-FFF2-40B4-BE49-F238E27FC236}">
                  <a16:creationId xmlns:a16="http://schemas.microsoft.com/office/drawing/2014/main" id="{2A9AEDB9-EDE4-EF70-E808-6D99FCE91B5D}"/>
                </a:ext>
              </a:extLst>
            </p:cNvPr>
            <p:cNvSpPr/>
            <p:nvPr/>
          </p:nvSpPr>
          <p:spPr>
            <a:xfrm>
              <a:off x="4423112" y="3119682"/>
              <a:ext cx="938723" cy="624219"/>
            </a:xfrm>
            <a:custGeom>
              <a:avLst/>
              <a:gdLst>
                <a:gd name="connsiteX0" fmla="*/ 672373 w 938723"/>
                <a:gd name="connsiteY0" fmla="*/ 624219 h 624219"/>
                <a:gd name="connsiteX1" fmla="*/ 938724 w 938723"/>
                <a:gd name="connsiteY1" fmla="*/ 624219 h 624219"/>
                <a:gd name="connsiteX2" fmla="*/ 938724 w 938723"/>
                <a:gd name="connsiteY2" fmla="*/ 0 h 624219"/>
                <a:gd name="connsiteX3" fmla="*/ 672373 w 938723"/>
                <a:gd name="connsiteY3" fmla="*/ 0 h 624219"/>
                <a:gd name="connsiteX4" fmla="*/ 266351 w 938723"/>
                <a:gd name="connsiteY4" fmla="*/ 352491 h 624219"/>
                <a:gd name="connsiteX5" fmla="*/ 266351 w 938723"/>
                <a:gd name="connsiteY5" fmla="*/ 0 h 624219"/>
                <a:gd name="connsiteX6" fmla="*/ 0 w 938723"/>
                <a:gd name="connsiteY6" fmla="*/ 0 h 624219"/>
                <a:gd name="connsiteX7" fmla="*/ 0 w 938723"/>
                <a:gd name="connsiteY7" fmla="*/ 624219 h 624219"/>
                <a:gd name="connsiteX8" fmla="*/ 266351 w 938723"/>
                <a:gd name="connsiteY8" fmla="*/ 624219 h 624219"/>
                <a:gd name="connsiteX9" fmla="*/ 672373 w 938723"/>
                <a:gd name="connsiteY9" fmla="*/ 271803 h 62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8723" h="624219">
                  <a:moveTo>
                    <a:pt x="672373" y="624219"/>
                  </a:moveTo>
                  <a:lnTo>
                    <a:pt x="938724" y="624219"/>
                  </a:lnTo>
                  <a:lnTo>
                    <a:pt x="938724" y="0"/>
                  </a:lnTo>
                  <a:lnTo>
                    <a:pt x="672373" y="0"/>
                  </a:lnTo>
                  <a:lnTo>
                    <a:pt x="266351" y="352491"/>
                  </a:lnTo>
                  <a:lnTo>
                    <a:pt x="266351" y="0"/>
                  </a:lnTo>
                  <a:lnTo>
                    <a:pt x="0" y="0"/>
                  </a:lnTo>
                  <a:lnTo>
                    <a:pt x="0" y="624219"/>
                  </a:lnTo>
                  <a:lnTo>
                    <a:pt x="266351" y="624219"/>
                  </a:lnTo>
                  <a:lnTo>
                    <a:pt x="672373" y="271803"/>
                  </a:ln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" name="Полилиния 6">
              <a:extLst>
                <a:ext uri="{FF2B5EF4-FFF2-40B4-BE49-F238E27FC236}">
                  <a16:creationId xmlns:a16="http://schemas.microsoft.com/office/drawing/2014/main" id="{E5116757-A4E7-5ABB-CAA4-228E4DE9A20A}"/>
                </a:ext>
              </a:extLst>
            </p:cNvPr>
            <p:cNvSpPr/>
            <p:nvPr/>
          </p:nvSpPr>
          <p:spPr>
            <a:xfrm>
              <a:off x="5457468" y="3119682"/>
              <a:ext cx="931396" cy="624219"/>
            </a:xfrm>
            <a:custGeom>
              <a:avLst/>
              <a:gdLst>
                <a:gd name="connsiteX0" fmla="*/ 931397 w 931396"/>
                <a:gd name="connsiteY0" fmla="*/ 624219 h 624219"/>
                <a:gd name="connsiteX1" fmla="*/ 931397 w 931396"/>
                <a:gd name="connsiteY1" fmla="*/ 0 h 624219"/>
                <a:gd name="connsiteX2" fmla="*/ 655830 w 931396"/>
                <a:gd name="connsiteY2" fmla="*/ 0 h 624219"/>
                <a:gd name="connsiteX3" fmla="*/ 655830 w 931396"/>
                <a:gd name="connsiteY3" fmla="*/ 207419 h 624219"/>
                <a:gd name="connsiteX4" fmla="*/ 275491 w 931396"/>
                <a:gd name="connsiteY4" fmla="*/ 207419 h 624219"/>
                <a:gd name="connsiteX5" fmla="*/ 275491 w 931396"/>
                <a:gd name="connsiteY5" fmla="*/ 0 h 624219"/>
                <a:gd name="connsiteX6" fmla="*/ 0 w 931396"/>
                <a:gd name="connsiteY6" fmla="*/ 0 h 624219"/>
                <a:gd name="connsiteX7" fmla="*/ 0 w 931396"/>
                <a:gd name="connsiteY7" fmla="*/ 624219 h 624219"/>
                <a:gd name="connsiteX8" fmla="*/ 275491 w 931396"/>
                <a:gd name="connsiteY8" fmla="*/ 624219 h 624219"/>
                <a:gd name="connsiteX9" fmla="*/ 275491 w 931396"/>
                <a:gd name="connsiteY9" fmla="*/ 405705 h 624219"/>
                <a:gd name="connsiteX10" fmla="*/ 655830 w 931396"/>
                <a:gd name="connsiteY10" fmla="*/ 405705 h 624219"/>
                <a:gd name="connsiteX11" fmla="*/ 655830 w 931396"/>
                <a:gd name="connsiteY11" fmla="*/ 624219 h 62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1396" h="624219">
                  <a:moveTo>
                    <a:pt x="931397" y="624219"/>
                  </a:moveTo>
                  <a:lnTo>
                    <a:pt x="931397" y="0"/>
                  </a:lnTo>
                  <a:lnTo>
                    <a:pt x="655830" y="0"/>
                  </a:lnTo>
                  <a:lnTo>
                    <a:pt x="655830" y="207419"/>
                  </a:lnTo>
                  <a:lnTo>
                    <a:pt x="275491" y="207419"/>
                  </a:lnTo>
                  <a:lnTo>
                    <a:pt x="275491" y="0"/>
                  </a:lnTo>
                  <a:lnTo>
                    <a:pt x="0" y="0"/>
                  </a:lnTo>
                  <a:lnTo>
                    <a:pt x="0" y="624219"/>
                  </a:lnTo>
                  <a:lnTo>
                    <a:pt x="275491" y="624219"/>
                  </a:lnTo>
                  <a:lnTo>
                    <a:pt x="275491" y="405705"/>
                  </a:lnTo>
                  <a:lnTo>
                    <a:pt x="655830" y="405705"/>
                  </a:lnTo>
                  <a:lnTo>
                    <a:pt x="655830" y="624219"/>
                  </a:ln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2" name="Полилиния 8">
              <a:extLst>
                <a:ext uri="{FF2B5EF4-FFF2-40B4-BE49-F238E27FC236}">
                  <a16:creationId xmlns:a16="http://schemas.microsoft.com/office/drawing/2014/main" id="{12D15BE4-ABFB-FEAB-C8B4-E23C86AD00BF}"/>
                </a:ext>
              </a:extLst>
            </p:cNvPr>
            <p:cNvSpPr/>
            <p:nvPr/>
          </p:nvSpPr>
          <p:spPr>
            <a:xfrm>
              <a:off x="6484497" y="3119682"/>
              <a:ext cx="931547" cy="624219"/>
            </a:xfrm>
            <a:custGeom>
              <a:avLst/>
              <a:gdLst>
                <a:gd name="connsiteX0" fmla="*/ 931547 w 931547"/>
                <a:gd name="connsiteY0" fmla="*/ 624219 h 624219"/>
                <a:gd name="connsiteX1" fmla="*/ 931547 w 931547"/>
                <a:gd name="connsiteY1" fmla="*/ 0 h 624219"/>
                <a:gd name="connsiteX2" fmla="*/ 655906 w 931547"/>
                <a:gd name="connsiteY2" fmla="*/ 0 h 624219"/>
                <a:gd name="connsiteX3" fmla="*/ 655906 w 931547"/>
                <a:gd name="connsiteY3" fmla="*/ 207419 h 624219"/>
                <a:gd name="connsiteX4" fmla="*/ 275566 w 931547"/>
                <a:gd name="connsiteY4" fmla="*/ 207419 h 624219"/>
                <a:gd name="connsiteX5" fmla="*/ 275566 w 931547"/>
                <a:gd name="connsiteY5" fmla="*/ 0 h 624219"/>
                <a:gd name="connsiteX6" fmla="*/ 0 w 931547"/>
                <a:gd name="connsiteY6" fmla="*/ 0 h 624219"/>
                <a:gd name="connsiteX7" fmla="*/ 0 w 931547"/>
                <a:gd name="connsiteY7" fmla="*/ 624219 h 624219"/>
                <a:gd name="connsiteX8" fmla="*/ 275566 w 931547"/>
                <a:gd name="connsiteY8" fmla="*/ 624219 h 624219"/>
                <a:gd name="connsiteX9" fmla="*/ 275566 w 931547"/>
                <a:gd name="connsiteY9" fmla="*/ 405705 h 624219"/>
                <a:gd name="connsiteX10" fmla="*/ 655906 w 931547"/>
                <a:gd name="connsiteY10" fmla="*/ 405705 h 624219"/>
                <a:gd name="connsiteX11" fmla="*/ 655906 w 931547"/>
                <a:gd name="connsiteY11" fmla="*/ 624219 h 62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1547" h="624219">
                  <a:moveTo>
                    <a:pt x="931547" y="624219"/>
                  </a:moveTo>
                  <a:lnTo>
                    <a:pt x="931547" y="0"/>
                  </a:lnTo>
                  <a:lnTo>
                    <a:pt x="655906" y="0"/>
                  </a:lnTo>
                  <a:lnTo>
                    <a:pt x="655906" y="207419"/>
                  </a:lnTo>
                  <a:lnTo>
                    <a:pt x="275566" y="207419"/>
                  </a:lnTo>
                  <a:lnTo>
                    <a:pt x="275566" y="0"/>
                  </a:lnTo>
                  <a:lnTo>
                    <a:pt x="0" y="0"/>
                  </a:lnTo>
                  <a:lnTo>
                    <a:pt x="0" y="624219"/>
                  </a:lnTo>
                  <a:lnTo>
                    <a:pt x="275566" y="624219"/>
                  </a:lnTo>
                  <a:lnTo>
                    <a:pt x="275566" y="405705"/>
                  </a:lnTo>
                  <a:lnTo>
                    <a:pt x="655906" y="405705"/>
                  </a:lnTo>
                  <a:lnTo>
                    <a:pt x="655906" y="624219"/>
                  </a:ln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Полилиния 18">
              <a:extLst>
                <a:ext uri="{FF2B5EF4-FFF2-40B4-BE49-F238E27FC236}">
                  <a16:creationId xmlns:a16="http://schemas.microsoft.com/office/drawing/2014/main" id="{FEA88B9E-4F73-3AE5-BAE3-309621240157}"/>
                </a:ext>
              </a:extLst>
            </p:cNvPr>
            <p:cNvSpPr/>
            <p:nvPr/>
          </p:nvSpPr>
          <p:spPr>
            <a:xfrm>
              <a:off x="7502461" y="3110549"/>
              <a:ext cx="1006783" cy="642560"/>
            </a:xfrm>
            <a:custGeom>
              <a:avLst/>
              <a:gdLst>
                <a:gd name="connsiteX0" fmla="*/ 0 w 1006783"/>
                <a:gd name="connsiteY0" fmla="*/ 328640 h 642560"/>
                <a:gd name="connsiteX1" fmla="*/ 488662 w 1006783"/>
                <a:gd name="connsiteY1" fmla="*/ 642561 h 642560"/>
                <a:gd name="connsiteX2" fmla="*/ 518047 w 1006783"/>
                <a:gd name="connsiteY2" fmla="*/ 642561 h 642560"/>
                <a:gd name="connsiteX3" fmla="*/ 1006784 w 1006783"/>
                <a:gd name="connsiteY3" fmla="*/ 328640 h 642560"/>
                <a:gd name="connsiteX4" fmla="*/ 1006784 w 1006783"/>
                <a:gd name="connsiteY4" fmla="*/ 313921 h 642560"/>
                <a:gd name="connsiteX5" fmla="*/ 518047 w 1006783"/>
                <a:gd name="connsiteY5" fmla="*/ 0 h 642560"/>
                <a:gd name="connsiteX6" fmla="*/ 488662 w 1006783"/>
                <a:gd name="connsiteY6" fmla="*/ 0 h 642560"/>
                <a:gd name="connsiteX7" fmla="*/ 0 w 1006783"/>
                <a:gd name="connsiteY7" fmla="*/ 313921 h 642560"/>
                <a:gd name="connsiteX8" fmla="*/ 284782 w 1006783"/>
                <a:gd name="connsiteY8" fmla="*/ 324941 h 642560"/>
                <a:gd name="connsiteX9" fmla="*/ 284782 w 1006783"/>
                <a:gd name="connsiteY9" fmla="*/ 317393 h 642560"/>
                <a:gd name="connsiteX10" fmla="*/ 485943 w 1006783"/>
                <a:gd name="connsiteY10" fmla="*/ 183416 h 642560"/>
                <a:gd name="connsiteX11" fmla="*/ 520842 w 1006783"/>
                <a:gd name="connsiteY11" fmla="*/ 183416 h 642560"/>
                <a:gd name="connsiteX12" fmla="*/ 722078 w 1006783"/>
                <a:gd name="connsiteY12" fmla="*/ 317393 h 642560"/>
                <a:gd name="connsiteX13" fmla="*/ 722078 w 1006783"/>
                <a:gd name="connsiteY13" fmla="*/ 324941 h 642560"/>
                <a:gd name="connsiteX14" fmla="*/ 520842 w 1006783"/>
                <a:gd name="connsiteY14" fmla="*/ 458994 h 642560"/>
                <a:gd name="connsiteX15" fmla="*/ 485943 w 1006783"/>
                <a:gd name="connsiteY15" fmla="*/ 458994 h 642560"/>
                <a:gd name="connsiteX16" fmla="*/ 284782 w 1006783"/>
                <a:gd name="connsiteY16" fmla="*/ 324941 h 64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6783" h="642560">
                  <a:moveTo>
                    <a:pt x="0" y="328640"/>
                  </a:moveTo>
                  <a:cubicBezTo>
                    <a:pt x="0" y="552513"/>
                    <a:pt x="165355" y="642561"/>
                    <a:pt x="488662" y="642561"/>
                  </a:cubicBezTo>
                  <a:lnTo>
                    <a:pt x="518047" y="642561"/>
                  </a:lnTo>
                  <a:cubicBezTo>
                    <a:pt x="841353" y="642561"/>
                    <a:pt x="1006784" y="552513"/>
                    <a:pt x="1006784" y="328640"/>
                  </a:cubicBezTo>
                  <a:lnTo>
                    <a:pt x="1006784" y="313921"/>
                  </a:lnTo>
                  <a:cubicBezTo>
                    <a:pt x="1006784" y="90048"/>
                    <a:pt x="841505" y="0"/>
                    <a:pt x="518047" y="0"/>
                  </a:cubicBezTo>
                  <a:lnTo>
                    <a:pt x="488662" y="0"/>
                  </a:lnTo>
                  <a:cubicBezTo>
                    <a:pt x="165355" y="0"/>
                    <a:pt x="0" y="90048"/>
                    <a:pt x="0" y="313921"/>
                  </a:cubicBezTo>
                  <a:close/>
                  <a:moveTo>
                    <a:pt x="284782" y="324941"/>
                  </a:moveTo>
                  <a:lnTo>
                    <a:pt x="284782" y="317393"/>
                  </a:lnTo>
                  <a:cubicBezTo>
                    <a:pt x="284782" y="221081"/>
                    <a:pt x="357375" y="183416"/>
                    <a:pt x="485943" y="183416"/>
                  </a:cubicBezTo>
                  <a:lnTo>
                    <a:pt x="520842" y="183416"/>
                  </a:lnTo>
                  <a:cubicBezTo>
                    <a:pt x="649258" y="183416"/>
                    <a:pt x="722078" y="221156"/>
                    <a:pt x="722078" y="317393"/>
                  </a:cubicBezTo>
                  <a:lnTo>
                    <a:pt x="722078" y="324941"/>
                  </a:lnTo>
                  <a:cubicBezTo>
                    <a:pt x="722078" y="421329"/>
                    <a:pt x="649485" y="458994"/>
                    <a:pt x="520842" y="458994"/>
                  </a:cubicBezTo>
                  <a:lnTo>
                    <a:pt x="485943" y="458994"/>
                  </a:lnTo>
                  <a:cubicBezTo>
                    <a:pt x="357375" y="458994"/>
                    <a:pt x="284782" y="421329"/>
                    <a:pt x="284782" y="324941"/>
                  </a:cubicBez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" name="Полилиния 19">
              <a:extLst>
                <a:ext uri="{FF2B5EF4-FFF2-40B4-BE49-F238E27FC236}">
                  <a16:creationId xmlns:a16="http://schemas.microsoft.com/office/drawing/2014/main" id="{09FA65E3-D46D-177A-47EB-E61415370551}"/>
                </a:ext>
              </a:extLst>
            </p:cNvPr>
            <p:cNvSpPr/>
            <p:nvPr/>
          </p:nvSpPr>
          <p:spPr>
            <a:xfrm>
              <a:off x="8563558" y="3119682"/>
              <a:ext cx="929885" cy="624219"/>
            </a:xfrm>
            <a:custGeom>
              <a:avLst/>
              <a:gdLst>
                <a:gd name="connsiteX0" fmla="*/ 0 w 929885"/>
                <a:gd name="connsiteY0" fmla="*/ 0 h 624219"/>
                <a:gd name="connsiteX1" fmla="*/ 0 w 929885"/>
                <a:gd name="connsiteY1" fmla="*/ 201984 h 624219"/>
                <a:gd name="connsiteX2" fmla="*/ 327386 w 929885"/>
                <a:gd name="connsiteY2" fmla="*/ 201984 h 624219"/>
                <a:gd name="connsiteX3" fmla="*/ 327386 w 929885"/>
                <a:gd name="connsiteY3" fmla="*/ 624219 h 624219"/>
                <a:gd name="connsiteX4" fmla="*/ 602877 w 929885"/>
                <a:gd name="connsiteY4" fmla="*/ 624219 h 624219"/>
                <a:gd name="connsiteX5" fmla="*/ 602877 w 929885"/>
                <a:gd name="connsiteY5" fmla="*/ 201984 h 624219"/>
                <a:gd name="connsiteX6" fmla="*/ 929885 w 929885"/>
                <a:gd name="connsiteY6" fmla="*/ 201984 h 624219"/>
                <a:gd name="connsiteX7" fmla="*/ 929885 w 929885"/>
                <a:gd name="connsiteY7" fmla="*/ 0 h 62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9885" h="624219">
                  <a:moveTo>
                    <a:pt x="0" y="0"/>
                  </a:moveTo>
                  <a:lnTo>
                    <a:pt x="0" y="201984"/>
                  </a:lnTo>
                  <a:lnTo>
                    <a:pt x="327386" y="201984"/>
                  </a:lnTo>
                  <a:lnTo>
                    <a:pt x="327386" y="624219"/>
                  </a:lnTo>
                  <a:lnTo>
                    <a:pt x="602877" y="624219"/>
                  </a:lnTo>
                  <a:lnTo>
                    <a:pt x="602877" y="201984"/>
                  </a:lnTo>
                  <a:lnTo>
                    <a:pt x="929885" y="201984"/>
                  </a:lnTo>
                  <a:lnTo>
                    <a:pt x="929885" y="0"/>
                  </a:ln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" name="Полилиния 20">
              <a:extLst>
                <a:ext uri="{FF2B5EF4-FFF2-40B4-BE49-F238E27FC236}">
                  <a16:creationId xmlns:a16="http://schemas.microsoft.com/office/drawing/2014/main" id="{A594AE6A-AD8C-5EC8-65C0-2EE573ACC4BC}"/>
                </a:ext>
              </a:extLst>
            </p:cNvPr>
            <p:cNvSpPr/>
            <p:nvPr/>
          </p:nvSpPr>
          <p:spPr>
            <a:xfrm>
              <a:off x="10437454" y="3119682"/>
              <a:ext cx="1029370" cy="624219"/>
            </a:xfrm>
            <a:custGeom>
              <a:avLst/>
              <a:gdLst>
                <a:gd name="connsiteX0" fmla="*/ 673883 w 1029370"/>
                <a:gd name="connsiteY0" fmla="*/ 624219 h 624219"/>
                <a:gd name="connsiteX1" fmla="*/ 1029371 w 1029370"/>
                <a:gd name="connsiteY1" fmla="*/ 624219 h 624219"/>
                <a:gd name="connsiteX2" fmla="*/ 712107 w 1029370"/>
                <a:gd name="connsiteY2" fmla="*/ 306675 h 624219"/>
                <a:gd name="connsiteX3" fmla="*/ 1019777 w 1029370"/>
                <a:gd name="connsiteY3" fmla="*/ 151 h 624219"/>
                <a:gd name="connsiteX4" fmla="*/ 681891 w 1029370"/>
                <a:gd name="connsiteY4" fmla="*/ 151 h 624219"/>
                <a:gd name="connsiteX5" fmla="*/ 523259 w 1029370"/>
                <a:gd name="connsiteY5" fmla="*/ 176321 h 624219"/>
                <a:gd name="connsiteX6" fmla="*/ 364627 w 1029370"/>
                <a:gd name="connsiteY6" fmla="*/ 0 h 624219"/>
                <a:gd name="connsiteX7" fmla="*/ 9140 w 1029370"/>
                <a:gd name="connsiteY7" fmla="*/ 0 h 624219"/>
                <a:gd name="connsiteX8" fmla="*/ 315073 w 1029370"/>
                <a:gd name="connsiteY8" fmla="*/ 319507 h 624219"/>
                <a:gd name="connsiteX9" fmla="*/ 0 w 1029370"/>
                <a:gd name="connsiteY9" fmla="*/ 624219 h 624219"/>
                <a:gd name="connsiteX10" fmla="*/ 337962 w 1029370"/>
                <a:gd name="connsiteY10" fmla="*/ 624219 h 624219"/>
                <a:gd name="connsiteX11" fmla="*/ 506036 w 1029370"/>
                <a:gd name="connsiteY11" fmla="*/ 446238 h 62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370" h="624219">
                  <a:moveTo>
                    <a:pt x="673883" y="624219"/>
                  </a:moveTo>
                  <a:lnTo>
                    <a:pt x="1029371" y="624219"/>
                  </a:lnTo>
                  <a:lnTo>
                    <a:pt x="712107" y="306675"/>
                  </a:lnTo>
                  <a:lnTo>
                    <a:pt x="1019777" y="151"/>
                  </a:lnTo>
                  <a:lnTo>
                    <a:pt x="681891" y="151"/>
                  </a:lnTo>
                  <a:lnTo>
                    <a:pt x="523259" y="176321"/>
                  </a:lnTo>
                  <a:lnTo>
                    <a:pt x="364627" y="0"/>
                  </a:lnTo>
                  <a:lnTo>
                    <a:pt x="9140" y="0"/>
                  </a:lnTo>
                  <a:lnTo>
                    <a:pt x="315073" y="319507"/>
                  </a:lnTo>
                  <a:lnTo>
                    <a:pt x="0" y="624219"/>
                  </a:lnTo>
                  <a:lnTo>
                    <a:pt x="337962" y="624219"/>
                  </a:lnTo>
                  <a:lnTo>
                    <a:pt x="506036" y="446238"/>
                  </a:ln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" name="Полилиния 21">
              <a:extLst>
                <a:ext uri="{FF2B5EF4-FFF2-40B4-BE49-F238E27FC236}">
                  <a16:creationId xmlns:a16="http://schemas.microsoft.com/office/drawing/2014/main" id="{30464479-E9CB-1462-CD4C-66CECEE97E09}"/>
                </a:ext>
              </a:extLst>
            </p:cNvPr>
            <p:cNvSpPr/>
            <p:nvPr/>
          </p:nvSpPr>
          <p:spPr>
            <a:xfrm>
              <a:off x="9574572" y="3120588"/>
              <a:ext cx="810458" cy="624445"/>
            </a:xfrm>
            <a:custGeom>
              <a:avLst/>
              <a:gdLst>
                <a:gd name="connsiteX0" fmla="*/ 0 w 810458"/>
                <a:gd name="connsiteY0" fmla="*/ 624446 h 624445"/>
                <a:gd name="connsiteX1" fmla="*/ 810383 w 810458"/>
                <a:gd name="connsiteY1" fmla="*/ 624446 h 624445"/>
                <a:gd name="connsiteX2" fmla="*/ 810383 w 810458"/>
                <a:gd name="connsiteY2" fmla="*/ 455597 h 624445"/>
                <a:gd name="connsiteX3" fmla="*/ 276321 w 810458"/>
                <a:gd name="connsiteY3" fmla="*/ 455597 h 624445"/>
                <a:gd name="connsiteX4" fmla="*/ 276321 w 810458"/>
                <a:gd name="connsiteY4" fmla="*/ 377853 h 624445"/>
                <a:gd name="connsiteX5" fmla="*/ 731143 w 810458"/>
                <a:gd name="connsiteY5" fmla="*/ 377853 h 624445"/>
                <a:gd name="connsiteX6" fmla="*/ 731143 w 810458"/>
                <a:gd name="connsiteY6" fmla="*/ 245763 h 624445"/>
                <a:gd name="connsiteX7" fmla="*/ 276321 w 810458"/>
                <a:gd name="connsiteY7" fmla="*/ 245763 h 624445"/>
                <a:gd name="connsiteX8" fmla="*/ 276321 w 810458"/>
                <a:gd name="connsiteY8" fmla="*/ 167415 h 624445"/>
                <a:gd name="connsiteX9" fmla="*/ 810459 w 810458"/>
                <a:gd name="connsiteY9" fmla="*/ 167415 h 624445"/>
                <a:gd name="connsiteX10" fmla="*/ 810459 w 810458"/>
                <a:gd name="connsiteY10" fmla="*/ 0 h 624445"/>
                <a:gd name="connsiteX11" fmla="*/ 0 w 810458"/>
                <a:gd name="connsiteY11" fmla="*/ 0 h 624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0458" h="624445">
                  <a:moveTo>
                    <a:pt x="0" y="624446"/>
                  </a:moveTo>
                  <a:lnTo>
                    <a:pt x="810383" y="624446"/>
                  </a:lnTo>
                  <a:lnTo>
                    <a:pt x="810383" y="455597"/>
                  </a:lnTo>
                  <a:lnTo>
                    <a:pt x="276321" y="455597"/>
                  </a:lnTo>
                  <a:lnTo>
                    <a:pt x="276321" y="377853"/>
                  </a:lnTo>
                  <a:lnTo>
                    <a:pt x="731143" y="377853"/>
                  </a:lnTo>
                  <a:lnTo>
                    <a:pt x="731143" y="245763"/>
                  </a:lnTo>
                  <a:lnTo>
                    <a:pt x="276321" y="245763"/>
                  </a:lnTo>
                  <a:lnTo>
                    <a:pt x="276321" y="167415"/>
                  </a:lnTo>
                  <a:lnTo>
                    <a:pt x="810459" y="167415"/>
                  </a:lnTo>
                  <a:lnTo>
                    <a:pt x="8104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387142A-2961-B74A-763D-9089A1D9D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0207" y="6449192"/>
            <a:ext cx="5527548" cy="105156"/>
          </a:xfrm>
          <a:prstGeom prst="rect">
            <a:avLst/>
          </a:prstGeom>
        </p:spPr>
      </p:pic>
      <p:sp>
        <p:nvSpPr>
          <p:cNvPr id="3" name="Нижний колонтитул 9">
            <a:extLst>
              <a:ext uri="{FF2B5EF4-FFF2-40B4-BE49-F238E27FC236}">
                <a16:creationId xmlns:a16="http://schemas.microsoft.com/office/drawing/2014/main" id="{74C3DC10-A1E5-9B6C-6730-4BB9BBC01A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154" y="6237421"/>
            <a:ext cx="8553846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986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ол. заголовок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C708DD9-CB86-B9AB-FBB3-E0FF0D6CC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2048"/>
            <a:ext cx="8555037" cy="5262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95000"/>
              </a:lnSpc>
              <a:defRPr lang="ru-RU" sz="3600" b="1" i="0" kern="1200" cap="all" spc="25" baseline="0" dirty="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B1B5CE70-FF7C-0603-6D13-B2DBB6EC25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13915CF-BC88-249E-550D-0FB5711C53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1A868E-D3B8-9840-A7B6-A7FDB0023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9028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ол. заголовок + 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4">
            <a:extLst>
              <a:ext uri="{FF2B5EF4-FFF2-40B4-BE49-F238E27FC236}">
                <a16:creationId xmlns:a16="http://schemas.microsoft.com/office/drawing/2014/main" id="{4DAD9BF2-AE39-424F-A87C-FBDBAA4F79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962" y="1014113"/>
            <a:ext cx="8555037" cy="1679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10000"/>
              </a:lnSpc>
              <a:defRPr>
                <a:solidFill>
                  <a:schemeClr val="tx1"/>
                </a:solidFill>
              </a:defRPr>
            </a:lvl1pPr>
            <a:lvl2pPr marL="216000" indent="-216000">
              <a:lnSpc>
                <a:spcPct val="11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504000" indent="-216000">
              <a:lnSpc>
                <a:spcPct val="11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</a:defRPr>
            </a:lvl3pPr>
            <a:lvl4pPr marL="216000" indent="-216000">
              <a:lnSpc>
                <a:spcPct val="110000"/>
              </a:lnSpc>
              <a:buClr>
                <a:schemeClr val="tx2"/>
              </a:buClr>
              <a:buFont typeface="+mj-lt"/>
              <a:buAutoNum type="arabicPeriod"/>
              <a:defRPr sz="1600" b="0">
                <a:solidFill>
                  <a:schemeClr val="tx1"/>
                </a:solidFill>
              </a:defRPr>
            </a:lvl4pPr>
            <a:lvl5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F9613C1-AA70-2F6B-EF52-49BE76A7829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96B76060-50CB-C737-7C3F-BC737385C6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2048"/>
            <a:ext cx="8555037" cy="5262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95000"/>
              </a:lnSpc>
              <a:defRPr lang="ru-RU" sz="3600" b="1" i="0" kern="1200" cap="all" spc="25" baseline="0" dirty="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564A92A-89D4-21F4-D242-EE86A2770BF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C1A868E-D3B8-9840-A7B6-A7FDB0023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6544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Мал. заголовок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37AE0DF0-8024-2943-17CF-387A3EA39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3DF873-5E48-3D20-D7AB-36F3018FF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1A868E-D3B8-9840-A7B6-A7FDB00232BD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3B1BE68E-1622-7660-45B5-1C33A5DBCF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555" y="598013"/>
            <a:ext cx="8554666" cy="350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95000"/>
              </a:lnSpc>
              <a:defRPr sz="2400" b="1" i="0" cap="all" baseline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7" name="Текст 4">
            <a:extLst>
              <a:ext uri="{FF2B5EF4-FFF2-40B4-BE49-F238E27FC236}">
                <a16:creationId xmlns:a16="http://schemas.microsoft.com/office/drawing/2014/main" id="{D7E2C52A-ED55-86B8-94F0-CB2D4DE4FD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5555" y="283888"/>
            <a:ext cx="5585820" cy="202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2700" algn="l" defTabSz="914400" rtl="0" eaLnBrk="1" latinLnBrk="0" hangingPunct="1">
              <a:spcBef>
                <a:spcPts val="100"/>
              </a:spcBef>
              <a:defRPr lang="ru-RU" sz="1200" b="1" kern="1200" cap="all" spc="30" baseline="0" dirty="0" smtClean="0">
                <a:solidFill>
                  <a:schemeClr val="tx2"/>
                </a:solidFill>
                <a:latin typeface="+mn-lt"/>
                <a:ea typeface="+mn-ea"/>
                <a:cs typeface="Arial"/>
              </a:defRPr>
            </a:lvl1pPr>
            <a:lvl2pPr marL="12700" algn="l" defTabSz="914400" rtl="0" eaLnBrk="1" latinLnBrk="0" hangingPunct="1">
              <a:spcBef>
                <a:spcPts val="100"/>
              </a:spcBef>
              <a:defRPr lang="ru-RU" sz="1200" b="1" kern="1200" spc="30" dirty="0" smtClean="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2pPr>
            <a:lvl3pPr marL="12700" algn="l" defTabSz="914400" rtl="0" eaLnBrk="1" latinLnBrk="0" hangingPunct="1">
              <a:spcBef>
                <a:spcPts val="100"/>
              </a:spcBef>
              <a:defRPr lang="ru-RU" sz="1200" b="1" kern="1200" spc="30" dirty="0" smtClean="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3pPr>
            <a:lvl4pPr marL="12700" algn="l" defTabSz="914400" rtl="0" eaLnBrk="1" latinLnBrk="0" hangingPunct="1">
              <a:spcBef>
                <a:spcPts val="100"/>
              </a:spcBef>
              <a:defRPr lang="ru-RU" sz="1200" b="1" kern="1200" spc="30" dirty="0" smtClean="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4pPr>
            <a:lvl5pPr marL="12700" algn="l" defTabSz="914400" rtl="0" eaLnBrk="1" latinLnBrk="0" hangingPunct="1">
              <a:spcBef>
                <a:spcPts val="100"/>
              </a:spcBef>
              <a:defRPr lang="ru-RU" sz="1200" b="1" kern="1200" spc="30" dirty="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4870165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Мал. заголовок + 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B13C703D-919F-09CF-923D-2535DBC08D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9245B8B9-FA11-9DA9-029B-407A7742E5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962" y="1229032"/>
            <a:ext cx="8555037" cy="1679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10000"/>
              </a:lnSpc>
              <a:defRPr>
                <a:solidFill>
                  <a:schemeClr val="tx1"/>
                </a:solidFill>
              </a:defRPr>
            </a:lvl1pPr>
            <a:lvl2pPr marL="216000" indent="-216000">
              <a:lnSpc>
                <a:spcPct val="11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504000" indent="-216000">
              <a:lnSpc>
                <a:spcPct val="11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</a:defRPr>
            </a:lvl3pPr>
            <a:lvl4pPr marL="216000" indent="-216000">
              <a:lnSpc>
                <a:spcPct val="110000"/>
              </a:lnSpc>
              <a:buClr>
                <a:schemeClr val="tx2"/>
              </a:buClr>
              <a:buFont typeface="+mj-lt"/>
              <a:buAutoNum type="arabicPeriod"/>
              <a:defRPr sz="1600" b="0">
                <a:solidFill>
                  <a:schemeClr val="tx1"/>
                </a:solidFill>
              </a:defRPr>
            </a:lvl4pPr>
            <a:lvl5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152D8B-B5C0-6866-2CF1-F3D67E30E83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C1A868E-D3B8-9840-A7B6-A7FDB00232B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21EB1619-4870-CDE0-EF33-2920976C06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555" y="598013"/>
            <a:ext cx="8554666" cy="350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95000"/>
              </a:lnSpc>
              <a:defRPr sz="2400" b="1" i="0" cap="all" baseline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78697FBB-971A-128D-A216-7BB37B585E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5555" y="283888"/>
            <a:ext cx="5585820" cy="202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2700" algn="l" defTabSz="914400" rtl="0" eaLnBrk="1" latinLnBrk="0" hangingPunct="1">
              <a:spcBef>
                <a:spcPts val="100"/>
              </a:spcBef>
              <a:defRPr lang="ru-RU" sz="1200" b="1" kern="1200" cap="all" spc="30" baseline="0" dirty="0" smtClean="0">
                <a:solidFill>
                  <a:schemeClr val="tx2"/>
                </a:solidFill>
                <a:latin typeface="+mn-lt"/>
                <a:ea typeface="+mn-ea"/>
                <a:cs typeface="Arial"/>
              </a:defRPr>
            </a:lvl1pPr>
            <a:lvl2pPr marL="12700" algn="l" defTabSz="914400" rtl="0" eaLnBrk="1" latinLnBrk="0" hangingPunct="1">
              <a:spcBef>
                <a:spcPts val="100"/>
              </a:spcBef>
              <a:defRPr lang="ru-RU" sz="1200" b="1" kern="1200" spc="30" dirty="0" smtClean="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2pPr>
            <a:lvl3pPr marL="12700" algn="l" defTabSz="914400" rtl="0" eaLnBrk="1" latinLnBrk="0" hangingPunct="1">
              <a:spcBef>
                <a:spcPts val="100"/>
              </a:spcBef>
              <a:defRPr lang="ru-RU" sz="1200" b="1" kern="1200" spc="30" dirty="0" smtClean="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3pPr>
            <a:lvl4pPr marL="12700" algn="l" defTabSz="914400" rtl="0" eaLnBrk="1" latinLnBrk="0" hangingPunct="1">
              <a:spcBef>
                <a:spcPts val="100"/>
              </a:spcBef>
              <a:defRPr lang="ru-RU" sz="1200" b="1" kern="1200" spc="30" dirty="0" smtClean="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4pPr>
            <a:lvl5pPr marL="12700" algn="l" defTabSz="914400" rtl="0" eaLnBrk="1" latinLnBrk="0" hangingPunct="1">
              <a:spcBef>
                <a:spcPts val="100"/>
              </a:spcBef>
              <a:defRPr lang="ru-RU" sz="1200" b="1" kern="1200" spc="30" dirty="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5550423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94F9AC3-4BDF-2820-7D01-2595F80176C2}"/>
              </a:ext>
            </a:extLst>
          </p:cNvPr>
          <p:cNvGrpSpPr>
            <a:grpSpLocks/>
          </p:cNvGrpSpPr>
          <p:nvPr/>
        </p:nvGrpSpPr>
        <p:grpSpPr>
          <a:xfrm>
            <a:off x="9955213" y="334963"/>
            <a:ext cx="1900237" cy="112130"/>
            <a:chOff x="734088" y="3110549"/>
            <a:chExt cx="10732736" cy="642560"/>
          </a:xfrm>
          <a:solidFill>
            <a:schemeClr val="bg2">
              <a:lumMod val="75000"/>
            </a:schemeClr>
          </a:soli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7559C725-32F1-A556-4F64-F5F7442FAA1D}"/>
                </a:ext>
              </a:extLst>
            </p:cNvPr>
            <p:cNvSpPr/>
            <p:nvPr/>
          </p:nvSpPr>
          <p:spPr>
            <a:xfrm>
              <a:off x="734088" y="3116323"/>
              <a:ext cx="3363495" cy="631276"/>
            </a:xfrm>
            <a:custGeom>
              <a:avLst/>
              <a:gdLst>
                <a:gd name="connsiteX0" fmla="*/ 1145927 w 3363495"/>
                <a:gd name="connsiteY0" fmla="*/ 1623 h 631276"/>
                <a:gd name="connsiteX1" fmla="*/ 830854 w 3363495"/>
                <a:gd name="connsiteY1" fmla="*/ 316450 h 631276"/>
                <a:gd name="connsiteX2" fmla="*/ 1145927 w 3363495"/>
                <a:gd name="connsiteY2" fmla="*/ 631277 h 631276"/>
                <a:gd name="connsiteX3" fmla="*/ 1461001 w 3363495"/>
                <a:gd name="connsiteY3" fmla="*/ 316450 h 631276"/>
                <a:gd name="connsiteX4" fmla="*/ 1146078 w 3363495"/>
                <a:gd name="connsiteY4" fmla="*/ 1623 h 631276"/>
                <a:gd name="connsiteX5" fmla="*/ 1145927 w 3363495"/>
                <a:gd name="connsiteY5" fmla="*/ 1623 h 631276"/>
                <a:gd name="connsiteX6" fmla="*/ 3043543 w 3363495"/>
                <a:gd name="connsiteY6" fmla="*/ 38 h 631276"/>
                <a:gd name="connsiteX7" fmla="*/ 2109050 w 3363495"/>
                <a:gd name="connsiteY7" fmla="*/ 38 h 631276"/>
                <a:gd name="connsiteX8" fmla="*/ 1798893 w 3363495"/>
                <a:gd name="connsiteY8" fmla="*/ 319702 h 631276"/>
                <a:gd name="connsiteX9" fmla="*/ 2109050 w 3363495"/>
                <a:gd name="connsiteY9" fmla="*/ 629616 h 631276"/>
                <a:gd name="connsiteX10" fmla="*/ 3043543 w 3363495"/>
                <a:gd name="connsiteY10" fmla="*/ 629616 h 631276"/>
                <a:gd name="connsiteX11" fmla="*/ 3363457 w 3363495"/>
                <a:gd name="connsiteY11" fmla="*/ 319702 h 631276"/>
                <a:gd name="connsiteX12" fmla="*/ 3053300 w 3363495"/>
                <a:gd name="connsiteY12" fmla="*/ 38 h 631276"/>
                <a:gd name="connsiteX13" fmla="*/ 3043543 w 3363495"/>
                <a:gd name="connsiteY13" fmla="*/ 38 h 631276"/>
                <a:gd name="connsiteX14" fmla="*/ 315149 w 3363495"/>
                <a:gd name="connsiteY14" fmla="*/ 1623 h 631276"/>
                <a:gd name="connsiteX15" fmla="*/ 0 w 3363495"/>
                <a:gd name="connsiteY15" fmla="*/ 316374 h 631276"/>
                <a:gd name="connsiteX16" fmla="*/ 314998 w 3363495"/>
                <a:gd name="connsiteY16" fmla="*/ 631277 h 631276"/>
                <a:gd name="connsiteX17" fmla="*/ 630147 w 3363495"/>
                <a:gd name="connsiteY17" fmla="*/ 316525 h 631276"/>
                <a:gd name="connsiteX18" fmla="*/ 630147 w 3363495"/>
                <a:gd name="connsiteY18" fmla="*/ 316450 h 631276"/>
                <a:gd name="connsiteX19" fmla="*/ 315224 w 3363495"/>
                <a:gd name="connsiteY19" fmla="*/ 1623 h 631276"/>
                <a:gd name="connsiteX20" fmla="*/ 315149 w 3363495"/>
                <a:gd name="connsiteY20" fmla="*/ 1623 h 63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363495" h="631276">
                  <a:moveTo>
                    <a:pt x="1145927" y="1623"/>
                  </a:moveTo>
                  <a:cubicBezTo>
                    <a:pt x="971917" y="1623"/>
                    <a:pt x="830854" y="142576"/>
                    <a:pt x="830854" y="316450"/>
                  </a:cubicBezTo>
                  <a:cubicBezTo>
                    <a:pt x="830854" y="490324"/>
                    <a:pt x="971917" y="631277"/>
                    <a:pt x="1145927" y="631277"/>
                  </a:cubicBezTo>
                  <a:cubicBezTo>
                    <a:pt x="1319937" y="631277"/>
                    <a:pt x="1461001" y="490324"/>
                    <a:pt x="1461001" y="316450"/>
                  </a:cubicBezTo>
                  <a:cubicBezTo>
                    <a:pt x="1461042" y="142617"/>
                    <a:pt x="1320047" y="1665"/>
                    <a:pt x="1146078" y="1623"/>
                  </a:cubicBezTo>
                  <a:cubicBezTo>
                    <a:pt x="1146028" y="1623"/>
                    <a:pt x="1145978" y="1623"/>
                    <a:pt x="1145927" y="1623"/>
                  </a:cubicBezTo>
                  <a:close/>
                  <a:moveTo>
                    <a:pt x="3043543" y="38"/>
                  </a:moveTo>
                  <a:lnTo>
                    <a:pt x="2109050" y="38"/>
                  </a:lnTo>
                  <a:cubicBezTo>
                    <a:pt x="1935061" y="2730"/>
                    <a:pt x="1796199" y="145848"/>
                    <a:pt x="1798893" y="319702"/>
                  </a:cubicBezTo>
                  <a:cubicBezTo>
                    <a:pt x="1801528" y="489760"/>
                    <a:pt x="1938859" y="626983"/>
                    <a:pt x="2109050" y="629616"/>
                  </a:cubicBezTo>
                  <a:lnTo>
                    <a:pt x="3043543" y="629616"/>
                  </a:lnTo>
                  <a:cubicBezTo>
                    <a:pt x="3217533" y="632308"/>
                    <a:pt x="3360763" y="493555"/>
                    <a:pt x="3363457" y="319702"/>
                  </a:cubicBezTo>
                  <a:cubicBezTo>
                    <a:pt x="3366152" y="145848"/>
                    <a:pt x="3227290" y="2730"/>
                    <a:pt x="3053300" y="38"/>
                  </a:cubicBezTo>
                  <a:cubicBezTo>
                    <a:pt x="3050048" y="-13"/>
                    <a:pt x="3046795" y="-13"/>
                    <a:pt x="3043543" y="38"/>
                  </a:cubicBezTo>
                  <a:close/>
                  <a:moveTo>
                    <a:pt x="315149" y="1623"/>
                  </a:moveTo>
                  <a:cubicBezTo>
                    <a:pt x="141139" y="1581"/>
                    <a:pt x="42" y="142500"/>
                    <a:pt x="0" y="316374"/>
                  </a:cubicBezTo>
                  <a:cubicBezTo>
                    <a:pt x="-42" y="490248"/>
                    <a:pt x="140988" y="631235"/>
                    <a:pt x="314998" y="631277"/>
                  </a:cubicBezTo>
                  <a:cubicBezTo>
                    <a:pt x="489008" y="631318"/>
                    <a:pt x="630105" y="490399"/>
                    <a:pt x="630147" y="316525"/>
                  </a:cubicBezTo>
                  <a:cubicBezTo>
                    <a:pt x="630147" y="316500"/>
                    <a:pt x="630147" y="316475"/>
                    <a:pt x="630147" y="316450"/>
                  </a:cubicBezTo>
                  <a:cubicBezTo>
                    <a:pt x="630188" y="142617"/>
                    <a:pt x="489193" y="1665"/>
                    <a:pt x="315224" y="1623"/>
                  </a:cubicBezTo>
                  <a:cubicBezTo>
                    <a:pt x="315199" y="1623"/>
                    <a:pt x="315174" y="1623"/>
                    <a:pt x="315149" y="1623"/>
                  </a:cubicBez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6302BED4-A519-051F-76B9-3A897D6947F9}"/>
                </a:ext>
              </a:extLst>
            </p:cNvPr>
            <p:cNvSpPr/>
            <p:nvPr/>
          </p:nvSpPr>
          <p:spPr>
            <a:xfrm>
              <a:off x="4423112" y="3119682"/>
              <a:ext cx="938723" cy="624219"/>
            </a:xfrm>
            <a:custGeom>
              <a:avLst/>
              <a:gdLst>
                <a:gd name="connsiteX0" fmla="*/ 672373 w 938723"/>
                <a:gd name="connsiteY0" fmla="*/ 624219 h 624219"/>
                <a:gd name="connsiteX1" fmla="*/ 938724 w 938723"/>
                <a:gd name="connsiteY1" fmla="*/ 624219 h 624219"/>
                <a:gd name="connsiteX2" fmla="*/ 938724 w 938723"/>
                <a:gd name="connsiteY2" fmla="*/ 0 h 624219"/>
                <a:gd name="connsiteX3" fmla="*/ 672373 w 938723"/>
                <a:gd name="connsiteY3" fmla="*/ 0 h 624219"/>
                <a:gd name="connsiteX4" fmla="*/ 266351 w 938723"/>
                <a:gd name="connsiteY4" fmla="*/ 352491 h 624219"/>
                <a:gd name="connsiteX5" fmla="*/ 266351 w 938723"/>
                <a:gd name="connsiteY5" fmla="*/ 0 h 624219"/>
                <a:gd name="connsiteX6" fmla="*/ 0 w 938723"/>
                <a:gd name="connsiteY6" fmla="*/ 0 h 624219"/>
                <a:gd name="connsiteX7" fmla="*/ 0 w 938723"/>
                <a:gd name="connsiteY7" fmla="*/ 624219 h 624219"/>
                <a:gd name="connsiteX8" fmla="*/ 266351 w 938723"/>
                <a:gd name="connsiteY8" fmla="*/ 624219 h 624219"/>
                <a:gd name="connsiteX9" fmla="*/ 672373 w 938723"/>
                <a:gd name="connsiteY9" fmla="*/ 271803 h 62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8723" h="624219">
                  <a:moveTo>
                    <a:pt x="672373" y="624219"/>
                  </a:moveTo>
                  <a:lnTo>
                    <a:pt x="938724" y="624219"/>
                  </a:lnTo>
                  <a:lnTo>
                    <a:pt x="938724" y="0"/>
                  </a:lnTo>
                  <a:lnTo>
                    <a:pt x="672373" y="0"/>
                  </a:lnTo>
                  <a:lnTo>
                    <a:pt x="266351" y="352491"/>
                  </a:lnTo>
                  <a:lnTo>
                    <a:pt x="266351" y="0"/>
                  </a:lnTo>
                  <a:lnTo>
                    <a:pt x="0" y="0"/>
                  </a:lnTo>
                  <a:lnTo>
                    <a:pt x="0" y="624219"/>
                  </a:lnTo>
                  <a:lnTo>
                    <a:pt x="266351" y="624219"/>
                  </a:lnTo>
                  <a:lnTo>
                    <a:pt x="672373" y="271803"/>
                  </a:ln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6F490F23-141C-5BE3-9620-5C409830DE26}"/>
                </a:ext>
              </a:extLst>
            </p:cNvPr>
            <p:cNvSpPr/>
            <p:nvPr/>
          </p:nvSpPr>
          <p:spPr>
            <a:xfrm>
              <a:off x="5457468" y="3119682"/>
              <a:ext cx="931396" cy="624219"/>
            </a:xfrm>
            <a:custGeom>
              <a:avLst/>
              <a:gdLst>
                <a:gd name="connsiteX0" fmla="*/ 931397 w 931396"/>
                <a:gd name="connsiteY0" fmla="*/ 624219 h 624219"/>
                <a:gd name="connsiteX1" fmla="*/ 931397 w 931396"/>
                <a:gd name="connsiteY1" fmla="*/ 0 h 624219"/>
                <a:gd name="connsiteX2" fmla="*/ 655830 w 931396"/>
                <a:gd name="connsiteY2" fmla="*/ 0 h 624219"/>
                <a:gd name="connsiteX3" fmla="*/ 655830 w 931396"/>
                <a:gd name="connsiteY3" fmla="*/ 207419 h 624219"/>
                <a:gd name="connsiteX4" fmla="*/ 275491 w 931396"/>
                <a:gd name="connsiteY4" fmla="*/ 207419 h 624219"/>
                <a:gd name="connsiteX5" fmla="*/ 275491 w 931396"/>
                <a:gd name="connsiteY5" fmla="*/ 0 h 624219"/>
                <a:gd name="connsiteX6" fmla="*/ 0 w 931396"/>
                <a:gd name="connsiteY6" fmla="*/ 0 h 624219"/>
                <a:gd name="connsiteX7" fmla="*/ 0 w 931396"/>
                <a:gd name="connsiteY7" fmla="*/ 624219 h 624219"/>
                <a:gd name="connsiteX8" fmla="*/ 275491 w 931396"/>
                <a:gd name="connsiteY8" fmla="*/ 624219 h 624219"/>
                <a:gd name="connsiteX9" fmla="*/ 275491 w 931396"/>
                <a:gd name="connsiteY9" fmla="*/ 405705 h 624219"/>
                <a:gd name="connsiteX10" fmla="*/ 655830 w 931396"/>
                <a:gd name="connsiteY10" fmla="*/ 405705 h 624219"/>
                <a:gd name="connsiteX11" fmla="*/ 655830 w 931396"/>
                <a:gd name="connsiteY11" fmla="*/ 624219 h 62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1396" h="624219">
                  <a:moveTo>
                    <a:pt x="931397" y="624219"/>
                  </a:moveTo>
                  <a:lnTo>
                    <a:pt x="931397" y="0"/>
                  </a:lnTo>
                  <a:lnTo>
                    <a:pt x="655830" y="0"/>
                  </a:lnTo>
                  <a:lnTo>
                    <a:pt x="655830" y="207419"/>
                  </a:lnTo>
                  <a:lnTo>
                    <a:pt x="275491" y="207419"/>
                  </a:lnTo>
                  <a:lnTo>
                    <a:pt x="275491" y="0"/>
                  </a:lnTo>
                  <a:lnTo>
                    <a:pt x="0" y="0"/>
                  </a:lnTo>
                  <a:lnTo>
                    <a:pt x="0" y="624219"/>
                  </a:lnTo>
                  <a:lnTo>
                    <a:pt x="275491" y="624219"/>
                  </a:lnTo>
                  <a:lnTo>
                    <a:pt x="275491" y="405705"/>
                  </a:lnTo>
                  <a:lnTo>
                    <a:pt x="655830" y="405705"/>
                  </a:lnTo>
                  <a:lnTo>
                    <a:pt x="655830" y="624219"/>
                  </a:ln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E4DAE27D-9702-74FE-EA9F-56CC05765611}"/>
                </a:ext>
              </a:extLst>
            </p:cNvPr>
            <p:cNvSpPr/>
            <p:nvPr/>
          </p:nvSpPr>
          <p:spPr>
            <a:xfrm>
              <a:off x="6484497" y="3119682"/>
              <a:ext cx="931547" cy="624219"/>
            </a:xfrm>
            <a:custGeom>
              <a:avLst/>
              <a:gdLst>
                <a:gd name="connsiteX0" fmla="*/ 931547 w 931547"/>
                <a:gd name="connsiteY0" fmla="*/ 624219 h 624219"/>
                <a:gd name="connsiteX1" fmla="*/ 931547 w 931547"/>
                <a:gd name="connsiteY1" fmla="*/ 0 h 624219"/>
                <a:gd name="connsiteX2" fmla="*/ 655906 w 931547"/>
                <a:gd name="connsiteY2" fmla="*/ 0 h 624219"/>
                <a:gd name="connsiteX3" fmla="*/ 655906 w 931547"/>
                <a:gd name="connsiteY3" fmla="*/ 207419 h 624219"/>
                <a:gd name="connsiteX4" fmla="*/ 275566 w 931547"/>
                <a:gd name="connsiteY4" fmla="*/ 207419 h 624219"/>
                <a:gd name="connsiteX5" fmla="*/ 275566 w 931547"/>
                <a:gd name="connsiteY5" fmla="*/ 0 h 624219"/>
                <a:gd name="connsiteX6" fmla="*/ 0 w 931547"/>
                <a:gd name="connsiteY6" fmla="*/ 0 h 624219"/>
                <a:gd name="connsiteX7" fmla="*/ 0 w 931547"/>
                <a:gd name="connsiteY7" fmla="*/ 624219 h 624219"/>
                <a:gd name="connsiteX8" fmla="*/ 275566 w 931547"/>
                <a:gd name="connsiteY8" fmla="*/ 624219 h 624219"/>
                <a:gd name="connsiteX9" fmla="*/ 275566 w 931547"/>
                <a:gd name="connsiteY9" fmla="*/ 405705 h 624219"/>
                <a:gd name="connsiteX10" fmla="*/ 655906 w 931547"/>
                <a:gd name="connsiteY10" fmla="*/ 405705 h 624219"/>
                <a:gd name="connsiteX11" fmla="*/ 655906 w 931547"/>
                <a:gd name="connsiteY11" fmla="*/ 624219 h 62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1547" h="624219">
                  <a:moveTo>
                    <a:pt x="931547" y="624219"/>
                  </a:moveTo>
                  <a:lnTo>
                    <a:pt x="931547" y="0"/>
                  </a:lnTo>
                  <a:lnTo>
                    <a:pt x="655906" y="0"/>
                  </a:lnTo>
                  <a:lnTo>
                    <a:pt x="655906" y="207419"/>
                  </a:lnTo>
                  <a:lnTo>
                    <a:pt x="275566" y="207419"/>
                  </a:lnTo>
                  <a:lnTo>
                    <a:pt x="275566" y="0"/>
                  </a:lnTo>
                  <a:lnTo>
                    <a:pt x="0" y="0"/>
                  </a:lnTo>
                  <a:lnTo>
                    <a:pt x="0" y="624219"/>
                  </a:lnTo>
                  <a:lnTo>
                    <a:pt x="275566" y="624219"/>
                  </a:lnTo>
                  <a:lnTo>
                    <a:pt x="275566" y="405705"/>
                  </a:lnTo>
                  <a:lnTo>
                    <a:pt x="655906" y="405705"/>
                  </a:lnTo>
                  <a:lnTo>
                    <a:pt x="655906" y="624219"/>
                  </a:ln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32FBC5DC-F591-2A14-25BB-44139B21BFC0}"/>
                </a:ext>
              </a:extLst>
            </p:cNvPr>
            <p:cNvSpPr/>
            <p:nvPr/>
          </p:nvSpPr>
          <p:spPr>
            <a:xfrm>
              <a:off x="7502461" y="3110549"/>
              <a:ext cx="1006783" cy="642560"/>
            </a:xfrm>
            <a:custGeom>
              <a:avLst/>
              <a:gdLst>
                <a:gd name="connsiteX0" fmla="*/ 0 w 1006783"/>
                <a:gd name="connsiteY0" fmla="*/ 328640 h 642560"/>
                <a:gd name="connsiteX1" fmla="*/ 488662 w 1006783"/>
                <a:gd name="connsiteY1" fmla="*/ 642561 h 642560"/>
                <a:gd name="connsiteX2" fmla="*/ 518047 w 1006783"/>
                <a:gd name="connsiteY2" fmla="*/ 642561 h 642560"/>
                <a:gd name="connsiteX3" fmla="*/ 1006784 w 1006783"/>
                <a:gd name="connsiteY3" fmla="*/ 328640 h 642560"/>
                <a:gd name="connsiteX4" fmla="*/ 1006784 w 1006783"/>
                <a:gd name="connsiteY4" fmla="*/ 313921 h 642560"/>
                <a:gd name="connsiteX5" fmla="*/ 518047 w 1006783"/>
                <a:gd name="connsiteY5" fmla="*/ 0 h 642560"/>
                <a:gd name="connsiteX6" fmla="*/ 488662 w 1006783"/>
                <a:gd name="connsiteY6" fmla="*/ 0 h 642560"/>
                <a:gd name="connsiteX7" fmla="*/ 0 w 1006783"/>
                <a:gd name="connsiteY7" fmla="*/ 313921 h 642560"/>
                <a:gd name="connsiteX8" fmla="*/ 284782 w 1006783"/>
                <a:gd name="connsiteY8" fmla="*/ 324941 h 642560"/>
                <a:gd name="connsiteX9" fmla="*/ 284782 w 1006783"/>
                <a:gd name="connsiteY9" fmla="*/ 317393 h 642560"/>
                <a:gd name="connsiteX10" fmla="*/ 485943 w 1006783"/>
                <a:gd name="connsiteY10" fmla="*/ 183416 h 642560"/>
                <a:gd name="connsiteX11" fmla="*/ 520842 w 1006783"/>
                <a:gd name="connsiteY11" fmla="*/ 183416 h 642560"/>
                <a:gd name="connsiteX12" fmla="*/ 722078 w 1006783"/>
                <a:gd name="connsiteY12" fmla="*/ 317393 h 642560"/>
                <a:gd name="connsiteX13" fmla="*/ 722078 w 1006783"/>
                <a:gd name="connsiteY13" fmla="*/ 324941 h 642560"/>
                <a:gd name="connsiteX14" fmla="*/ 520842 w 1006783"/>
                <a:gd name="connsiteY14" fmla="*/ 458994 h 642560"/>
                <a:gd name="connsiteX15" fmla="*/ 485943 w 1006783"/>
                <a:gd name="connsiteY15" fmla="*/ 458994 h 642560"/>
                <a:gd name="connsiteX16" fmla="*/ 284782 w 1006783"/>
                <a:gd name="connsiteY16" fmla="*/ 324941 h 64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6783" h="642560">
                  <a:moveTo>
                    <a:pt x="0" y="328640"/>
                  </a:moveTo>
                  <a:cubicBezTo>
                    <a:pt x="0" y="552513"/>
                    <a:pt x="165355" y="642561"/>
                    <a:pt x="488662" y="642561"/>
                  </a:cubicBezTo>
                  <a:lnTo>
                    <a:pt x="518047" y="642561"/>
                  </a:lnTo>
                  <a:cubicBezTo>
                    <a:pt x="841353" y="642561"/>
                    <a:pt x="1006784" y="552513"/>
                    <a:pt x="1006784" y="328640"/>
                  </a:cubicBezTo>
                  <a:lnTo>
                    <a:pt x="1006784" y="313921"/>
                  </a:lnTo>
                  <a:cubicBezTo>
                    <a:pt x="1006784" y="90048"/>
                    <a:pt x="841505" y="0"/>
                    <a:pt x="518047" y="0"/>
                  </a:cubicBezTo>
                  <a:lnTo>
                    <a:pt x="488662" y="0"/>
                  </a:lnTo>
                  <a:cubicBezTo>
                    <a:pt x="165355" y="0"/>
                    <a:pt x="0" y="90048"/>
                    <a:pt x="0" y="313921"/>
                  </a:cubicBezTo>
                  <a:close/>
                  <a:moveTo>
                    <a:pt x="284782" y="324941"/>
                  </a:moveTo>
                  <a:lnTo>
                    <a:pt x="284782" y="317393"/>
                  </a:lnTo>
                  <a:cubicBezTo>
                    <a:pt x="284782" y="221081"/>
                    <a:pt x="357375" y="183416"/>
                    <a:pt x="485943" y="183416"/>
                  </a:cubicBezTo>
                  <a:lnTo>
                    <a:pt x="520842" y="183416"/>
                  </a:lnTo>
                  <a:cubicBezTo>
                    <a:pt x="649258" y="183416"/>
                    <a:pt x="722078" y="221156"/>
                    <a:pt x="722078" y="317393"/>
                  </a:cubicBezTo>
                  <a:lnTo>
                    <a:pt x="722078" y="324941"/>
                  </a:lnTo>
                  <a:cubicBezTo>
                    <a:pt x="722078" y="421329"/>
                    <a:pt x="649485" y="458994"/>
                    <a:pt x="520842" y="458994"/>
                  </a:cubicBezTo>
                  <a:lnTo>
                    <a:pt x="485943" y="458994"/>
                  </a:lnTo>
                  <a:cubicBezTo>
                    <a:pt x="357375" y="458994"/>
                    <a:pt x="284782" y="421329"/>
                    <a:pt x="284782" y="324941"/>
                  </a:cubicBez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 19">
              <a:extLst>
                <a:ext uri="{FF2B5EF4-FFF2-40B4-BE49-F238E27FC236}">
                  <a16:creationId xmlns:a16="http://schemas.microsoft.com/office/drawing/2014/main" id="{BCAEA7B8-2C60-E02C-FFC2-F2FB81B1653A}"/>
                </a:ext>
              </a:extLst>
            </p:cNvPr>
            <p:cNvSpPr/>
            <p:nvPr/>
          </p:nvSpPr>
          <p:spPr>
            <a:xfrm>
              <a:off x="8563558" y="3119682"/>
              <a:ext cx="929885" cy="624219"/>
            </a:xfrm>
            <a:custGeom>
              <a:avLst/>
              <a:gdLst>
                <a:gd name="connsiteX0" fmla="*/ 0 w 929885"/>
                <a:gd name="connsiteY0" fmla="*/ 0 h 624219"/>
                <a:gd name="connsiteX1" fmla="*/ 0 w 929885"/>
                <a:gd name="connsiteY1" fmla="*/ 201984 h 624219"/>
                <a:gd name="connsiteX2" fmla="*/ 327386 w 929885"/>
                <a:gd name="connsiteY2" fmla="*/ 201984 h 624219"/>
                <a:gd name="connsiteX3" fmla="*/ 327386 w 929885"/>
                <a:gd name="connsiteY3" fmla="*/ 624219 h 624219"/>
                <a:gd name="connsiteX4" fmla="*/ 602877 w 929885"/>
                <a:gd name="connsiteY4" fmla="*/ 624219 h 624219"/>
                <a:gd name="connsiteX5" fmla="*/ 602877 w 929885"/>
                <a:gd name="connsiteY5" fmla="*/ 201984 h 624219"/>
                <a:gd name="connsiteX6" fmla="*/ 929885 w 929885"/>
                <a:gd name="connsiteY6" fmla="*/ 201984 h 624219"/>
                <a:gd name="connsiteX7" fmla="*/ 929885 w 929885"/>
                <a:gd name="connsiteY7" fmla="*/ 0 h 62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9885" h="624219">
                  <a:moveTo>
                    <a:pt x="0" y="0"/>
                  </a:moveTo>
                  <a:lnTo>
                    <a:pt x="0" y="201984"/>
                  </a:lnTo>
                  <a:lnTo>
                    <a:pt x="327386" y="201984"/>
                  </a:lnTo>
                  <a:lnTo>
                    <a:pt x="327386" y="624219"/>
                  </a:lnTo>
                  <a:lnTo>
                    <a:pt x="602877" y="624219"/>
                  </a:lnTo>
                  <a:lnTo>
                    <a:pt x="602877" y="201984"/>
                  </a:lnTo>
                  <a:lnTo>
                    <a:pt x="929885" y="201984"/>
                  </a:lnTo>
                  <a:lnTo>
                    <a:pt x="929885" y="0"/>
                  </a:ln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815E112F-A830-DDD4-0F02-C011F9AC4D3D}"/>
                </a:ext>
              </a:extLst>
            </p:cNvPr>
            <p:cNvSpPr/>
            <p:nvPr/>
          </p:nvSpPr>
          <p:spPr>
            <a:xfrm>
              <a:off x="10437454" y="3119682"/>
              <a:ext cx="1029370" cy="624219"/>
            </a:xfrm>
            <a:custGeom>
              <a:avLst/>
              <a:gdLst>
                <a:gd name="connsiteX0" fmla="*/ 673883 w 1029370"/>
                <a:gd name="connsiteY0" fmla="*/ 624219 h 624219"/>
                <a:gd name="connsiteX1" fmla="*/ 1029371 w 1029370"/>
                <a:gd name="connsiteY1" fmla="*/ 624219 h 624219"/>
                <a:gd name="connsiteX2" fmla="*/ 712107 w 1029370"/>
                <a:gd name="connsiteY2" fmla="*/ 306675 h 624219"/>
                <a:gd name="connsiteX3" fmla="*/ 1019777 w 1029370"/>
                <a:gd name="connsiteY3" fmla="*/ 151 h 624219"/>
                <a:gd name="connsiteX4" fmla="*/ 681891 w 1029370"/>
                <a:gd name="connsiteY4" fmla="*/ 151 h 624219"/>
                <a:gd name="connsiteX5" fmla="*/ 523259 w 1029370"/>
                <a:gd name="connsiteY5" fmla="*/ 176321 h 624219"/>
                <a:gd name="connsiteX6" fmla="*/ 364627 w 1029370"/>
                <a:gd name="connsiteY6" fmla="*/ 0 h 624219"/>
                <a:gd name="connsiteX7" fmla="*/ 9140 w 1029370"/>
                <a:gd name="connsiteY7" fmla="*/ 0 h 624219"/>
                <a:gd name="connsiteX8" fmla="*/ 315073 w 1029370"/>
                <a:gd name="connsiteY8" fmla="*/ 319507 h 624219"/>
                <a:gd name="connsiteX9" fmla="*/ 0 w 1029370"/>
                <a:gd name="connsiteY9" fmla="*/ 624219 h 624219"/>
                <a:gd name="connsiteX10" fmla="*/ 337962 w 1029370"/>
                <a:gd name="connsiteY10" fmla="*/ 624219 h 624219"/>
                <a:gd name="connsiteX11" fmla="*/ 506036 w 1029370"/>
                <a:gd name="connsiteY11" fmla="*/ 446238 h 62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370" h="624219">
                  <a:moveTo>
                    <a:pt x="673883" y="624219"/>
                  </a:moveTo>
                  <a:lnTo>
                    <a:pt x="1029371" y="624219"/>
                  </a:lnTo>
                  <a:lnTo>
                    <a:pt x="712107" y="306675"/>
                  </a:lnTo>
                  <a:lnTo>
                    <a:pt x="1019777" y="151"/>
                  </a:lnTo>
                  <a:lnTo>
                    <a:pt x="681891" y="151"/>
                  </a:lnTo>
                  <a:lnTo>
                    <a:pt x="523259" y="176321"/>
                  </a:lnTo>
                  <a:lnTo>
                    <a:pt x="364627" y="0"/>
                  </a:lnTo>
                  <a:lnTo>
                    <a:pt x="9140" y="0"/>
                  </a:lnTo>
                  <a:lnTo>
                    <a:pt x="315073" y="319507"/>
                  </a:lnTo>
                  <a:lnTo>
                    <a:pt x="0" y="624219"/>
                  </a:lnTo>
                  <a:lnTo>
                    <a:pt x="337962" y="624219"/>
                  </a:lnTo>
                  <a:lnTo>
                    <a:pt x="506036" y="446238"/>
                  </a:ln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AED949D3-61A4-4D27-6531-A3B5E4F122F5}"/>
                </a:ext>
              </a:extLst>
            </p:cNvPr>
            <p:cNvSpPr/>
            <p:nvPr/>
          </p:nvSpPr>
          <p:spPr>
            <a:xfrm>
              <a:off x="9574572" y="3120588"/>
              <a:ext cx="810458" cy="624445"/>
            </a:xfrm>
            <a:custGeom>
              <a:avLst/>
              <a:gdLst>
                <a:gd name="connsiteX0" fmla="*/ 0 w 810458"/>
                <a:gd name="connsiteY0" fmla="*/ 624446 h 624445"/>
                <a:gd name="connsiteX1" fmla="*/ 810383 w 810458"/>
                <a:gd name="connsiteY1" fmla="*/ 624446 h 624445"/>
                <a:gd name="connsiteX2" fmla="*/ 810383 w 810458"/>
                <a:gd name="connsiteY2" fmla="*/ 455597 h 624445"/>
                <a:gd name="connsiteX3" fmla="*/ 276321 w 810458"/>
                <a:gd name="connsiteY3" fmla="*/ 455597 h 624445"/>
                <a:gd name="connsiteX4" fmla="*/ 276321 w 810458"/>
                <a:gd name="connsiteY4" fmla="*/ 377853 h 624445"/>
                <a:gd name="connsiteX5" fmla="*/ 731143 w 810458"/>
                <a:gd name="connsiteY5" fmla="*/ 377853 h 624445"/>
                <a:gd name="connsiteX6" fmla="*/ 731143 w 810458"/>
                <a:gd name="connsiteY6" fmla="*/ 245763 h 624445"/>
                <a:gd name="connsiteX7" fmla="*/ 276321 w 810458"/>
                <a:gd name="connsiteY7" fmla="*/ 245763 h 624445"/>
                <a:gd name="connsiteX8" fmla="*/ 276321 w 810458"/>
                <a:gd name="connsiteY8" fmla="*/ 167415 h 624445"/>
                <a:gd name="connsiteX9" fmla="*/ 810459 w 810458"/>
                <a:gd name="connsiteY9" fmla="*/ 167415 h 624445"/>
                <a:gd name="connsiteX10" fmla="*/ 810459 w 810458"/>
                <a:gd name="connsiteY10" fmla="*/ 0 h 624445"/>
                <a:gd name="connsiteX11" fmla="*/ 0 w 810458"/>
                <a:gd name="connsiteY11" fmla="*/ 0 h 624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0458" h="624445">
                  <a:moveTo>
                    <a:pt x="0" y="624446"/>
                  </a:moveTo>
                  <a:lnTo>
                    <a:pt x="810383" y="624446"/>
                  </a:lnTo>
                  <a:lnTo>
                    <a:pt x="810383" y="455597"/>
                  </a:lnTo>
                  <a:lnTo>
                    <a:pt x="276321" y="455597"/>
                  </a:lnTo>
                  <a:lnTo>
                    <a:pt x="276321" y="377853"/>
                  </a:lnTo>
                  <a:lnTo>
                    <a:pt x="731143" y="377853"/>
                  </a:lnTo>
                  <a:lnTo>
                    <a:pt x="731143" y="245763"/>
                  </a:lnTo>
                  <a:lnTo>
                    <a:pt x="276321" y="245763"/>
                  </a:lnTo>
                  <a:lnTo>
                    <a:pt x="276321" y="167415"/>
                  </a:lnTo>
                  <a:lnTo>
                    <a:pt x="810459" y="167415"/>
                  </a:lnTo>
                  <a:lnTo>
                    <a:pt x="8104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5076F01-654A-5B97-FDD8-6F35D14F2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C1A868E-D3B8-9840-A7B6-A7FDB00232B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6DF05B4F-F472-8201-40D6-A645092EBE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154" y="6237421"/>
            <a:ext cx="8553846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" name="Копирайт текстом" hidden="1">
            <a:extLst>
              <a:ext uri="{FF2B5EF4-FFF2-40B4-BE49-F238E27FC236}">
                <a16:creationId xmlns:a16="http://schemas.microsoft.com/office/drawing/2014/main" id="{DF3CFF12-DD4B-80CC-51FE-7EC20DE4029D}"/>
              </a:ext>
            </a:extLst>
          </p:cNvPr>
          <p:cNvSpPr txBox="1"/>
          <p:nvPr/>
        </p:nvSpPr>
        <p:spPr>
          <a:xfrm>
            <a:off x="336154" y="7162866"/>
            <a:ext cx="4212400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900" b="0" i="0">
                <a:solidFill>
                  <a:schemeClr val="bg2">
                    <a:lumMod val="75000"/>
                  </a:schemeClr>
                </a:solidFill>
                <a:effectLst/>
                <a:latin typeface="Arial Nova Light" panose="020B0304020202020204" pitchFamily="34" charset="0"/>
                <a:ea typeface="Arial" panose="020B0604020202020204" pitchFamily="34" charset="0"/>
              </a:rPr>
              <a:t>© 2022 </a:t>
            </a:r>
            <a:r>
              <a:rPr lang="ru-RU" sz="900" b="0" i="0" dirty="0">
                <a:solidFill>
                  <a:schemeClr val="bg2">
                    <a:lumMod val="75000"/>
                  </a:schemeClr>
                </a:solidFill>
                <a:effectLst/>
                <a:latin typeface="Arial Nova Light" panose="020B0304020202020204" pitchFamily="34" charset="0"/>
                <a:ea typeface="Arial" panose="020B0604020202020204" pitchFamily="34" charset="0"/>
              </a:rPr>
              <a:t>ГК «</a:t>
            </a:r>
            <a:r>
              <a:rPr lang="ru-RU" sz="9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Arial Nova Light" panose="020B0304020202020204" pitchFamily="34" charset="0"/>
                <a:ea typeface="Arial" panose="020B0604020202020204" pitchFamily="34" charset="0"/>
              </a:rPr>
              <a:t>Иннотех</a:t>
            </a:r>
            <a:r>
              <a:rPr lang="ru-RU" sz="900" b="0" i="0" dirty="0">
                <a:solidFill>
                  <a:schemeClr val="bg2">
                    <a:lumMod val="75000"/>
                  </a:schemeClr>
                </a:solidFill>
                <a:effectLst/>
                <a:latin typeface="Arial Nova Light" panose="020B0304020202020204" pitchFamily="34" charset="0"/>
                <a:ea typeface="Arial" panose="020B0604020202020204" pitchFamily="34" charset="0"/>
              </a:rPr>
              <a:t>». Конфиденциальная информация. Все права защищены. Все товарные знаки являются собственностью их владельцев.</a:t>
            </a:r>
            <a:r>
              <a:rPr lang="ru-RU" sz="900" b="0" i="0" dirty="0">
                <a:solidFill>
                  <a:schemeClr val="bg2">
                    <a:lumMod val="75000"/>
                  </a:schemeClr>
                </a:solidFill>
                <a:effectLst/>
                <a:latin typeface="Arial Nova Light" panose="020B0304020202020204" pitchFamily="34" charset="0"/>
              </a:rPr>
              <a:t> </a:t>
            </a:r>
            <a:endParaRPr lang="ru-RU" sz="900" b="0" i="0" dirty="0">
              <a:solidFill>
                <a:schemeClr val="bg2">
                  <a:lumMod val="75000"/>
                </a:schemeClr>
              </a:solidFill>
              <a:latin typeface="Arial Nova Light" panose="020B03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1478D5-795D-02EE-9D9E-8887BCA3B47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30207" y="6449192"/>
            <a:ext cx="5527548" cy="105156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BDADAC3-2D0C-03C5-343D-A9758CF20C02}"/>
              </a:ext>
            </a:extLst>
          </p:cNvPr>
          <p:cNvGrpSpPr/>
          <p:nvPr userDrawn="1"/>
        </p:nvGrpSpPr>
        <p:grpSpPr bwMode="auto">
          <a:xfrm>
            <a:off x="9955213" y="334963"/>
            <a:ext cx="1900237" cy="112130"/>
            <a:chOff x="734088" y="3110549"/>
            <a:chExt cx="10732736" cy="642560"/>
          </a:xfrm>
          <a:solidFill>
            <a:schemeClr val="bg2">
              <a:lumMod val="75000"/>
            </a:schemeClr>
          </a:solidFill>
        </p:grpSpPr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48BAB485-E888-D2F4-F70D-FB646C74FEE5}"/>
                </a:ext>
              </a:extLst>
            </p:cNvPr>
            <p:cNvSpPr/>
            <p:nvPr/>
          </p:nvSpPr>
          <p:spPr bwMode="auto">
            <a:xfrm>
              <a:off x="734088" y="3116323"/>
              <a:ext cx="3363495" cy="631276"/>
            </a:xfrm>
            <a:custGeom>
              <a:avLst/>
              <a:gdLst>
                <a:gd name="connsiteX0" fmla="*/ 1145927 w 3363495"/>
                <a:gd name="connsiteY0" fmla="*/ 1623 h 631276"/>
                <a:gd name="connsiteX1" fmla="*/ 830854 w 3363495"/>
                <a:gd name="connsiteY1" fmla="*/ 316450 h 631276"/>
                <a:gd name="connsiteX2" fmla="*/ 1145927 w 3363495"/>
                <a:gd name="connsiteY2" fmla="*/ 631277 h 631276"/>
                <a:gd name="connsiteX3" fmla="*/ 1461001 w 3363495"/>
                <a:gd name="connsiteY3" fmla="*/ 316450 h 631276"/>
                <a:gd name="connsiteX4" fmla="*/ 1146078 w 3363495"/>
                <a:gd name="connsiteY4" fmla="*/ 1623 h 631276"/>
                <a:gd name="connsiteX5" fmla="*/ 1145927 w 3363495"/>
                <a:gd name="connsiteY5" fmla="*/ 1623 h 631276"/>
                <a:gd name="connsiteX6" fmla="*/ 3043543 w 3363495"/>
                <a:gd name="connsiteY6" fmla="*/ 38 h 631276"/>
                <a:gd name="connsiteX7" fmla="*/ 2109050 w 3363495"/>
                <a:gd name="connsiteY7" fmla="*/ 38 h 631276"/>
                <a:gd name="connsiteX8" fmla="*/ 1798893 w 3363495"/>
                <a:gd name="connsiteY8" fmla="*/ 319702 h 631276"/>
                <a:gd name="connsiteX9" fmla="*/ 2109050 w 3363495"/>
                <a:gd name="connsiteY9" fmla="*/ 629616 h 631276"/>
                <a:gd name="connsiteX10" fmla="*/ 3043543 w 3363495"/>
                <a:gd name="connsiteY10" fmla="*/ 629616 h 631276"/>
                <a:gd name="connsiteX11" fmla="*/ 3363457 w 3363495"/>
                <a:gd name="connsiteY11" fmla="*/ 319702 h 631276"/>
                <a:gd name="connsiteX12" fmla="*/ 3053300 w 3363495"/>
                <a:gd name="connsiteY12" fmla="*/ 38 h 631276"/>
                <a:gd name="connsiteX13" fmla="*/ 3043543 w 3363495"/>
                <a:gd name="connsiteY13" fmla="*/ 38 h 631276"/>
                <a:gd name="connsiteX14" fmla="*/ 315149 w 3363495"/>
                <a:gd name="connsiteY14" fmla="*/ 1623 h 631276"/>
                <a:gd name="connsiteX15" fmla="*/ 0 w 3363495"/>
                <a:gd name="connsiteY15" fmla="*/ 316374 h 631276"/>
                <a:gd name="connsiteX16" fmla="*/ 314998 w 3363495"/>
                <a:gd name="connsiteY16" fmla="*/ 631277 h 631276"/>
                <a:gd name="connsiteX17" fmla="*/ 630147 w 3363495"/>
                <a:gd name="connsiteY17" fmla="*/ 316525 h 631276"/>
                <a:gd name="connsiteX18" fmla="*/ 630147 w 3363495"/>
                <a:gd name="connsiteY18" fmla="*/ 316450 h 631276"/>
                <a:gd name="connsiteX19" fmla="*/ 315224 w 3363495"/>
                <a:gd name="connsiteY19" fmla="*/ 1623 h 631276"/>
                <a:gd name="connsiteX20" fmla="*/ 315149 w 3363495"/>
                <a:gd name="connsiteY20" fmla="*/ 1623 h 63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363495" h="631276" extrusionOk="0">
                  <a:moveTo>
                    <a:pt x="1145927" y="1623"/>
                  </a:moveTo>
                  <a:cubicBezTo>
                    <a:pt x="971917" y="1623"/>
                    <a:pt x="830854" y="142576"/>
                    <a:pt x="830854" y="316450"/>
                  </a:cubicBezTo>
                  <a:cubicBezTo>
                    <a:pt x="830854" y="490324"/>
                    <a:pt x="971917" y="631277"/>
                    <a:pt x="1145927" y="631277"/>
                  </a:cubicBezTo>
                  <a:cubicBezTo>
                    <a:pt x="1319937" y="631277"/>
                    <a:pt x="1461001" y="490324"/>
                    <a:pt x="1461001" y="316450"/>
                  </a:cubicBezTo>
                  <a:cubicBezTo>
                    <a:pt x="1461042" y="142617"/>
                    <a:pt x="1320047" y="1665"/>
                    <a:pt x="1146078" y="1623"/>
                  </a:cubicBezTo>
                  <a:cubicBezTo>
                    <a:pt x="1146028" y="1623"/>
                    <a:pt x="1145978" y="1623"/>
                    <a:pt x="1145927" y="1623"/>
                  </a:cubicBezTo>
                  <a:close/>
                  <a:moveTo>
                    <a:pt x="3043543" y="38"/>
                  </a:moveTo>
                  <a:lnTo>
                    <a:pt x="2109050" y="38"/>
                  </a:lnTo>
                  <a:cubicBezTo>
                    <a:pt x="1935061" y="2730"/>
                    <a:pt x="1796199" y="145848"/>
                    <a:pt x="1798893" y="319702"/>
                  </a:cubicBezTo>
                  <a:cubicBezTo>
                    <a:pt x="1801528" y="489760"/>
                    <a:pt x="1938859" y="626983"/>
                    <a:pt x="2109050" y="629616"/>
                  </a:cubicBezTo>
                  <a:lnTo>
                    <a:pt x="3043543" y="629616"/>
                  </a:lnTo>
                  <a:cubicBezTo>
                    <a:pt x="3217533" y="632308"/>
                    <a:pt x="3360763" y="493555"/>
                    <a:pt x="3363457" y="319702"/>
                  </a:cubicBezTo>
                  <a:cubicBezTo>
                    <a:pt x="3366152" y="145848"/>
                    <a:pt x="3227290" y="2730"/>
                    <a:pt x="3053300" y="38"/>
                  </a:cubicBezTo>
                  <a:cubicBezTo>
                    <a:pt x="3050048" y="-13"/>
                    <a:pt x="3046795" y="-13"/>
                    <a:pt x="3043543" y="38"/>
                  </a:cubicBezTo>
                  <a:close/>
                  <a:moveTo>
                    <a:pt x="315149" y="1623"/>
                  </a:moveTo>
                  <a:cubicBezTo>
                    <a:pt x="141139" y="1581"/>
                    <a:pt x="42" y="142500"/>
                    <a:pt x="0" y="316374"/>
                  </a:cubicBezTo>
                  <a:cubicBezTo>
                    <a:pt x="-42" y="490248"/>
                    <a:pt x="140988" y="631235"/>
                    <a:pt x="314998" y="631277"/>
                  </a:cubicBezTo>
                  <a:cubicBezTo>
                    <a:pt x="489008" y="631318"/>
                    <a:pt x="630105" y="490399"/>
                    <a:pt x="630147" y="316525"/>
                  </a:cubicBezTo>
                  <a:cubicBezTo>
                    <a:pt x="630147" y="316500"/>
                    <a:pt x="630147" y="316475"/>
                    <a:pt x="630147" y="316450"/>
                  </a:cubicBezTo>
                  <a:cubicBezTo>
                    <a:pt x="630188" y="142617"/>
                    <a:pt x="489193" y="1665"/>
                    <a:pt x="315224" y="1623"/>
                  </a:cubicBezTo>
                  <a:cubicBezTo>
                    <a:pt x="315199" y="1623"/>
                    <a:pt x="315174" y="1623"/>
                    <a:pt x="315149" y="1623"/>
                  </a:cubicBez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E233D822-A944-E494-F094-CB3341763506}"/>
                </a:ext>
              </a:extLst>
            </p:cNvPr>
            <p:cNvSpPr/>
            <p:nvPr/>
          </p:nvSpPr>
          <p:spPr bwMode="auto">
            <a:xfrm>
              <a:off x="4423112" y="3119682"/>
              <a:ext cx="938723" cy="624218"/>
            </a:xfrm>
            <a:custGeom>
              <a:avLst/>
              <a:gdLst>
                <a:gd name="connsiteX0" fmla="*/ 672373 w 938723"/>
                <a:gd name="connsiteY0" fmla="*/ 624219 h 624219"/>
                <a:gd name="connsiteX1" fmla="*/ 938724 w 938723"/>
                <a:gd name="connsiteY1" fmla="*/ 624219 h 624219"/>
                <a:gd name="connsiteX2" fmla="*/ 938724 w 938723"/>
                <a:gd name="connsiteY2" fmla="*/ 0 h 624219"/>
                <a:gd name="connsiteX3" fmla="*/ 672373 w 938723"/>
                <a:gd name="connsiteY3" fmla="*/ 0 h 624219"/>
                <a:gd name="connsiteX4" fmla="*/ 266351 w 938723"/>
                <a:gd name="connsiteY4" fmla="*/ 352491 h 624219"/>
                <a:gd name="connsiteX5" fmla="*/ 266351 w 938723"/>
                <a:gd name="connsiteY5" fmla="*/ 0 h 624219"/>
                <a:gd name="connsiteX6" fmla="*/ 0 w 938723"/>
                <a:gd name="connsiteY6" fmla="*/ 0 h 624219"/>
                <a:gd name="connsiteX7" fmla="*/ 0 w 938723"/>
                <a:gd name="connsiteY7" fmla="*/ 624219 h 624219"/>
                <a:gd name="connsiteX8" fmla="*/ 266351 w 938723"/>
                <a:gd name="connsiteY8" fmla="*/ 624219 h 624219"/>
                <a:gd name="connsiteX9" fmla="*/ 672373 w 938723"/>
                <a:gd name="connsiteY9" fmla="*/ 271803 h 62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8723" h="624219" extrusionOk="0">
                  <a:moveTo>
                    <a:pt x="672373" y="624219"/>
                  </a:moveTo>
                  <a:lnTo>
                    <a:pt x="938724" y="624219"/>
                  </a:lnTo>
                  <a:lnTo>
                    <a:pt x="938724" y="0"/>
                  </a:lnTo>
                  <a:lnTo>
                    <a:pt x="672373" y="0"/>
                  </a:lnTo>
                  <a:lnTo>
                    <a:pt x="266351" y="352491"/>
                  </a:lnTo>
                  <a:lnTo>
                    <a:pt x="266351" y="0"/>
                  </a:lnTo>
                  <a:lnTo>
                    <a:pt x="0" y="0"/>
                  </a:lnTo>
                  <a:lnTo>
                    <a:pt x="0" y="624219"/>
                  </a:lnTo>
                  <a:lnTo>
                    <a:pt x="266351" y="624219"/>
                  </a:lnTo>
                  <a:lnTo>
                    <a:pt x="672373" y="271803"/>
                  </a:ln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D133D4A3-7AA7-4CDB-1831-1E0772122576}"/>
                </a:ext>
              </a:extLst>
            </p:cNvPr>
            <p:cNvSpPr/>
            <p:nvPr/>
          </p:nvSpPr>
          <p:spPr bwMode="auto">
            <a:xfrm>
              <a:off x="5457467" y="3119682"/>
              <a:ext cx="931396" cy="624218"/>
            </a:xfrm>
            <a:custGeom>
              <a:avLst/>
              <a:gdLst>
                <a:gd name="connsiteX0" fmla="*/ 931397 w 931396"/>
                <a:gd name="connsiteY0" fmla="*/ 624219 h 624219"/>
                <a:gd name="connsiteX1" fmla="*/ 931397 w 931396"/>
                <a:gd name="connsiteY1" fmla="*/ 0 h 624219"/>
                <a:gd name="connsiteX2" fmla="*/ 655830 w 931396"/>
                <a:gd name="connsiteY2" fmla="*/ 0 h 624219"/>
                <a:gd name="connsiteX3" fmla="*/ 655830 w 931396"/>
                <a:gd name="connsiteY3" fmla="*/ 207419 h 624219"/>
                <a:gd name="connsiteX4" fmla="*/ 275491 w 931396"/>
                <a:gd name="connsiteY4" fmla="*/ 207419 h 624219"/>
                <a:gd name="connsiteX5" fmla="*/ 275491 w 931396"/>
                <a:gd name="connsiteY5" fmla="*/ 0 h 624219"/>
                <a:gd name="connsiteX6" fmla="*/ 0 w 931396"/>
                <a:gd name="connsiteY6" fmla="*/ 0 h 624219"/>
                <a:gd name="connsiteX7" fmla="*/ 0 w 931396"/>
                <a:gd name="connsiteY7" fmla="*/ 624219 h 624219"/>
                <a:gd name="connsiteX8" fmla="*/ 275491 w 931396"/>
                <a:gd name="connsiteY8" fmla="*/ 624219 h 624219"/>
                <a:gd name="connsiteX9" fmla="*/ 275491 w 931396"/>
                <a:gd name="connsiteY9" fmla="*/ 405705 h 624219"/>
                <a:gd name="connsiteX10" fmla="*/ 655830 w 931396"/>
                <a:gd name="connsiteY10" fmla="*/ 405705 h 624219"/>
                <a:gd name="connsiteX11" fmla="*/ 655830 w 931396"/>
                <a:gd name="connsiteY11" fmla="*/ 624219 h 62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1396" h="624219" extrusionOk="0">
                  <a:moveTo>
                    <a:pt x="931397" y="624219"/>
                  </a:moveTo>
                  <a:lnTo>
                    <a:pt x="931397" y="0"/>
                  </a:lnTo>
                  <a:lnTo>
                    <a:pt x="655830" y="0"/>
                  </a:lnTo>
                  <a:lnTo>
                    <a:pt x="655830" y="207419"/>
                  </a:lnTo>
                  <a:lnTo>
                    <a:pt x="275491" y="207419"/>
                  </a:lnTo>
                  <a:lnTo>
                    <a:pt x="275491" y="0"/>
                  </a:lnTo>
                  <a:lnTo>
                    <a:pt x="0" y="0"/>
                  </a:lnTo>
                  <a:lnTo>
                    <a:pt x="0" y="624219"/>
                  </a:lnTo>
                  <a:lnTo>
                    <a:pt x="275491" y="624219"/>
                  </a:lnTo>
                  <a:lnTo>
                    <a:pt x="275491" y="405705"/>
                  </a:lnTo>
                  <a:lnTo>
                    <a:pt x="655830" y="405705"/>
                  </a:lnTo>
                  <a:lnTo>
                    <a:pt x="655830" y="624219"/>
                  </a:ln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C15BB630-A29A-0754-264E-F5AD1E5D6D83}"/>
                </a:ext>
              </a:extLst>
            </p:cNvPr>
            <p:cNvSpPr/>
            <p:nvPr/>
          </p:nvSpPr>
          <p:spPr bwMode="auto">
            <a:xfrm>
              <a:off x="6484497" y="3119682"/>
              <a:ext cx="931546" cy="624218"/>
            </a:xfrm>
            <a:custGeom>
              <a:avLst/>
              <a:gdLst>
                <a:gd name="connsiteX0" fmla="*/ 931547 w 931547"/>
                <a:gd name="connsiteY0" fmla="*/ 624219 h 624219"/>
                <a:gd name="connsiteX1" fmla="*/ 931547 w 931547"/>
                <a:gd name="connsiteY1" fmla="*/ 0 h 624219"/>
                <a:gd name="connsiteX2" fmla="*/ 655906 w 931547"/>
                <a:gd name="connsiteY2" fmla="*/ 0 h 624219"/>
                <a:gd name="connsiteX3" fmla="*/ 655906 w 931547"/>
                <a:gd name="connsiteY3" fmla="*/ 207419 h 624219"/>
                <a:gd name="connsiteX4" fmla="*/ 275566 w 931547"/>
                <a:gd name="connsiteY4" fmla="*/ 207419 h 624219"/>
                <a:gd name="connsiteX5" fmla="*/ 275566 w 931547"/>
                <a:gd name="connsiteY5" fmla="*/ 0 h 624219"/>
                <a:gd name="connsiteX6" fmla="*/ 0 w 931547"/>
                <a:gd name="connsiteY6" fmla="*/ 0 h 624219"/>
                <a:gd name="connsiteX7" fmla="*/ 0 w 931547"/>
                <a:gd name="connsiteY7" fmla="*/ 624219 h 624219"/>
                <a:gd name="connsiteX8" fmla="*/ 275566 w 931547"/>
                <a:gd name="connsiteY8" fmla="*/ 624219 h 624219"/>
                <a:gd name="connsiteX9" fmla="*/ 275566 w 931547"/>
                <a:gd name="connsiteY9" fmla="*/ 405705 h 624219"/>
                <a:gd name="connsiteX10" fmla="*/ 655906 w 931547"/>
                <a:gd name="connsiteY10" fmla="*/ 405705 h 624219"/>
                <a:gd name="connsiteX11" fmla="*/ 655906 w 931547"/>
                <a:gd name="connsiteY11" fmla="*/ 624219 h 62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1547" h="624219" extrusionOk="0">
                  <a:moveTo>
                    <a:pt x="931547" y="624219"/>
                  </a:moveTo>
                  <a:lnTo>
                    <a:pt x="931547" y="0"/>
                  </a:lnTo>
                  <a:lnTo>
                    <a:pt x="655906" y="0"/>
                  </a:lnTo>
                  <a:lnTo>
                    <a:pt x="655906" y="207419"/>
                  </a:lnTo>
                  <a:lnTo>
                    <a:pt x="275566" y="207419"/>
                  </a:lnTo>
                  <a:lnTo>
                    <a:pt x="275566" y="0"/>
                  </a:lnTo>
                  <a:lnTo>
                    <a:pt x="0" y="0"/>
                  </a:lnTo>
                  <a:lnTo>
                    <a:pt x="0" y="624219"/>
                  </a:lnTo>
                  <a:lnTo>
                    <a:pt x="275566" y="624219"/>
                  </a:lnTo>
                  <a:lnTo>
                    <a:pt x="275566" y="405705"/>
                  </a:lnTo>
                  <a:lnTo>
                    <a:pt x="655906" y="405705"/>
                  </a:lnTo>
                  <a:lnTo>
                    <a:pt x="655906" y="624219"/>
                  </a:ln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7FFF93EF-15B9-D909-6A34-748E8D9DF1BC}"/>
                </a:ext>
              </a:extLst>
            </p:cNvPr>
            <p:cNvSpPr/>
            <p:nvPr/>
          </p:nvSpPr>
          <p:spPr bwMode="auto">
            <a:xfrm>
              <a:off x="7502461" y="3110549"/>
              <a:ext cx="1006783" cy="642560"/>
            </a:xfrm>
            <a:custGeom>
              <a:avLst/>
              <a:gdLst>
                <a:gd name="connsiteX0" fmla="*/ 0 w 1006783"/>
                <a:gd name="connsiteY0" fmla="*/ 328640 h 642560"/>
                <a:gd name="connsiteX1" fmla="*/ 488662 w 1006783"/>
                <a:gd name="connsiteY1" fmla="*/ 642561 h 642560"/>
                <a:gd name="connsiteX2" fmla="*/ 518047 w 1006783"/>
                <a:gd name="connsiteY2" fmla="*/ 642561 h 642560"/>
                <a:gd name="connsiteX3" fmla="*/ 1006784 w 1006783"/>
                <a:gd name="connsiteY3" fmla="*/ 328640 h 642560"/>
                <a:gd name="connsiteX4" fmla="*/ 1006784 w 1006783"/>
                <a:gd name="connsiteY4" fmla="*/ 313921 h 642560"/>
                <a:gd name="connsiteX5" fmla="*/ 518047 w 1006783"/>
                <a:gd name="connsiteY5" fmla="*/ 0 h 642560"/>
                <a:gd name="connsiteX6" fmla="*/ 488662 w 1006783"/>
                <a:gd name="connsiteY6" fmla="*/ 0 h 642560"/>
                <a:gd name="connsiteX7" fmla="*/ 0 w 1006783"/>
                <a:gd name="connsiteY7" fmla="*/ 313921 h 642560"/>
                <a:gd name="connsiteX8" fmla="*/ 284782 w 1006783"/>
                <a:gd name="connsiteY8" fmla="*/ 324941 h 642560"/>
                <a:gd name="connsiteX9" fmla="*/ 284782 w 1006783"/>
                <a:gd name="connsiteY9" fmla="*/ 317393 h 642560"/>
                <a:gd name="connsiteX10" fmla="*/ 485943 w 1006783"/>
                <a:gd name="connsiteY10" fmla="*/ 183416 h 642560"/>
                <a:gd name="connsiteX11" fmla="*/ 520842 w 1006783"/>
                <a:gd name="connsiteY11" fmla="*/ 183416 h 642560"/>
                <a:gd name="connsiteX12" fmla="*/ 722078 w 1006783"/>
                <a:gd name="connsiteY12" fmla="*/ 317393 h 642560"/>
                <a:gd name="connsiteX13" fmla="*/ 722078 w 1006783"/>
                <a:gd name="connsiteY13" fmla="*/ 324941 h 642560"/>
                <a:gd name="connsiteX14" fmla="*/ 520842 w 1006783"/>
                <a:gd name="connsiteY14" fmla="*/ 458994 h 642560"/>
                <a:gd name="connsiteX15" fmla="*/ 485943 w 1006783"/>
                <a:gd name="connsiteY15" fmla="*/ 458994 h 642560"/>
                <a:gd name="connsiteX16" fmla="*/ 284782 w 1006783"/>
                <a:gd name="connsiteY16" fmla="*/ 324941 h 64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6783" h="642560" extrusionOk="0">
                  <a:moveTo>
                    <a:pt x="0" y="328640"/>
                  </a:moveTo>
                  <a:cubicBezTo>
                    <a:pt x="0" y="552513"/>
                    <a:pt x="165355" y="642561"/>
                    <a:pt x="488662" y="642561"/>
                  </a:cubicBezTo>
                  <a:lnTo>
                    <a:pt x="518047" y="642561"/>
                  </a:lnTo>
                  <a:cubicBezTo>
                    <a:pt x="841353" y="642561"/>
                    <a:pt x="1006784" y="552513"/>
                    <a:pt x="1006784" y="328640"/>
                  </a:cubicBezTo>
                  <a:lnTo>
                    <a:pt x="1006784" y="313921"/>
                  </a:lnTo>
                  <a:cubicBezTo>
                    <a:pt x="1006784" y="90048"/>
                    <a:pt x="841505" y="0"/>
                    <a:pt x="518047" y="0"/>
                  </a:cubicBezTo>
                  <a:lnTo>
                    <a:pt x="488662" y="0"/>
                  </a:lnTo>
                  <a:cubicBezTo>
                    <a:pt x="165355" y="0"/>
                    <a:pt x="0" y="90048"/>
                    <a:pt x="0" y="313921"/>
                  </a:cubicBezTo>
                  <a:close/>
                  <a:moveTo>
                    <a:pt x="284782" y="324941"/>
                  </a:moveTo>
                  <a:lnTo>
                    <a:pt x="284782" y="317393"/>
                  </a:lnTo>
                  <a:cubicBezTo>
                    <a:pt x="284782" y="221081"/>
                    <a:pt x="357375" y="183416"/>
                    <a:pt x="485943" y="183416"/>
                  </a:cubicBezTo>
                  <a:lnTo>
                    <a:pt x="520842" y="183416"/>
                  </a:lnTo>
                  <a:cubicBezTo>
                    <a:pt x="649258" y="183416"/>
                    <a:pt x="722078" y="221156"/>
                    <a:pt x="722078" y="317393"/>
                  </a:cubicBezTo>
                  <a:lnTo>
                    <a:pt x="722078" y="324941"/>
                  </a:lnTo>
                  <a:cubicBezTo>
                    <a:pt x="722078" y="421329"/>
                    <a:pt x="649485" y="458994"/>
                    <a:pt x="520842" y="458994"/>
                  </a:cubicBezTo>
                  <a:lnTo>
                    <a:pt x="485943" y="458994"/>
                  </a:lnTo>
                  <a:cubicBezTo>
                    <a:pt x="357375" y="458994"/>
                    <a:pt x="284782" y="421329"/>
                    <a:pt x="284782" y="324941"/>
                  </a:cubicBez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Полилиния 15">
              <a:extLst>
                <a:ext uri="{FF2B5EF4-FFF2-40B4-BE49-F238E27FC236}">
                  <a16:creationId xmlns:a16="http://schemas.microsoft.com/office/drawing/2014/main" id="{59965F64-CBD4-4856-1810-9B77FF763D5D}"/>
                </a:ext>
              </a:extLst>
            </p:cNvPr>
            <p:cNvSpPr/>
            <p:nvPr/>
          </p:nvSpPr>
          <p:spPr bwMode="auto">
            <a:xfrm>
              <a:off x="8563558" y="3119682"/>
              <a:ext cx="929885" cy="624218"/>
            </a:xfrm>
            <a:custGeom>
              <a:avLst/>
              <a:gdLst>
                <a:gd name="connsiteX0" fmla="*/ 0 w 929885"/>
                <a:gd name="connsiteY0" fmla="*/ 0 h 624219"/>
                <a:gd name="connsiteX1" fmla="*/ 0 w 929885"/>
                <a:gd name="connsiteY1" fmla="*/ 201984 h 624219"/>
                <a:gd name="connsiteX2" fmla="*/ 327386 w 929885"/>
                <a:gd name="connsiteY2" fmla="*/ 201984 h 624219"/>
                <a:gd name="connsiteX3" fmla="*/ 327386 w 929885"/>
                <a:gd name="connsiteY3" fmla="*/ 624219 h 624219"/>
                <a:gd name="connsiteX4" fmla="*/ 602877 w 929885"/>
                <a:gd name="connsiteY4" fmla="*/ 624219 h 624219"/>
                <a:gd name="connsiteX5" fmla="*/ 602877 w 929885"/>
                <a:gd name="connsiteY5" fmla="*/ 201984 h 624219"/>
                <a:gd name="connsiteX6" fmla="*/ 929885 w 929885"/>
                <a:gd name="connsiteY6" fmla="*/ 201984 h 624219"/>
                <a:gd name="connsiteX7" fmla="*/ 929885 w 929885"/>
                <a:gd name="connsiteY7" fmla="*/ 0 h 62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9885" h="624219" extrusionOk="0">
                  <a:moveTo>
                    <a:pt x="0" y="0"/>
                  </a:moveTo>
                  <a:lnTo>
                    <a:pt x="0" y="201984"/>
                  </a:lnTo>
                  <a:lnTo>
                    <a:pt x="327386" y="201984"/>
                  </a:lnTo>
                  <a:lnTo>
                    <a:pt x="327386" y="624219"/>
                  </a:lnTo>
                  <a:lnTo>
                    <a:pt x="602877" y="624219"/>
                  </a:lnTo>
                  <a:lnTo>
                    <a:pt x="602877" y="201984"/>
                  </a:lnTo>
                  <a:lnTo>
                    <a:pt x="929885" y="201984"/>
                  </a:lnTo>
                  <a:lnTo>
                    <a:pt x="929885" y="0"/>
                  </a:ln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Полилиния 16">
              <a:extLst>
                <a:ext uri="{FF2B5EF4-FFF2-40B4-BE49-F238E27FC236}">
                  <a16:creationId xmlns:a16="http://schemas.microsoft.com/office/drawing/2014/main" id="{9D194A61-6BA9-E5BA-AF31-870D673AEF97}"/>
                </a:ext>
              </a:extLst>
            </p:cNvPr>
            <p:cNvSpPr/>
            <p:nvPr/>
          </p:nvSpPr>
          <p:spPr bwMode="auto">
            <a:xfrm>
              <a:off x="10437454" y="3119682"/>
              <a:ext cx="1029370" cy="624218"/>
            </a:xfrm>
            <a:custGeom>
              <a:avLst/>
              <a:gdLst>
                <a:gd name="connsiteX0" fmla="*/ 673883 w 1029370"/>
                <a:gd name="connsiteY0" fmla="*/ 624219 h 624219"/>
                <a:gd name="connsiteX1" fmla="*/ 1029371 w 1029370"/>
                <a:gd name="connsiteY1" fmla="*/ 624219 h 624219"/>
                <a:gd name="connsiteX2" fmla="*/ 712107 w 1029370"/>
                <a:gd name="connsiteY2" fmla="*/ 306675 h 624219"/>
                <a:gd name="connsiteX3" fmla="*/ 1019777 w 1029370"/>
                <a:gd name="connsiteY3" fmla="*/ 151 h 624219"/>
                <a:gd name="connsiteX4" fmla="*/ 681891 w 1029370"/>
                <a:gd name="connsiteY4" fmla="*/ 151 h 624219"/>
                <a:gd name="connsiteX5" fmla="*/ 523259 w 1029370"/>
                <a:gd name="connsiteY5" fmla="*/ 176321 h 624219"/>
                <a:gd name="connsiteX6" fmla="*/ 364627 w 1029370"/>
                <a:gd name="connsiteY6" fmla="*/ 0 h 624219"/>
                <a:gd name="connsiteX7" fmla="*/ 9140 w 1029370"/>
                <a:gd name="connsiteY7" fmla="*/ 0 h 624219"/>
                <a:gd name="connsiteX8" fmla="*/ 315073 w 1029370"/>
                <a:gd name="connsiteY8" fmla="*/ 319507 h 624219"/>
                <a:gd name="connsiteX9" fmla="*/ 0 w 1029370"/>
                <a:gd name="connsiteY9" fmla="*/ 624219 h 624219"/>
                <a:gd name="connsiteX10" fmla="*/ 337962 w 1029370"/>
                <a:gd name="connsiteY10" fmla="*/ 624219 h 624219"/>
                <a:gd name="connsiteX11" fmla="*/ 506036 w 1029370"/>
                <a:gd name="connsiteY11" fmla="*/ 446238 h 62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370" h="624219" extrusionOk="0">
                  <a:moveTo>
                    <a:pt x="673883" y="624219"/>
                  </a:moveTo>
                  <a:lnTo>
                    <a:pt x="1029371" y="624219"/>
                  </a:lnTo>
                  <a:lnTo>
                    <a:pt x="712107" y="306675"/>
                  </a:lnTo>
                  <a:lnTo>
                    <a:pt x="1019777" y="151"/>
                  </a:lnTo>
                  <a:lnTo>
                    <a:pt x="681891" y="151"/>
                  </a:lnTo>
                  <a:lnTo>
                    <a:pt x="523259" y="176321"/>
                  </a:lnTo>
                  <a:lnTo>
                    <a:pt x="364627" y="0"/>
                  </a:lnTo>
                  <a:lnTo>
                    <a:pt x="9140" y="0"/>
                  </a:lnTo>
                  <a:lnTo>
                    <a:pt x="315073" y="319507"/>
                  </a:lnTo>
                  <a:lnTo>
                    <a:pt x="0" y="624219"/>
                  </a:lnTo>
                  <a:lnTo>
                    <a:pt x="337962" y="624219"/>
                  </a:lnTo>
                  <a:lnTo>
                    <a:pt x="506036" y="446238"/>
                  </a:ln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54A50341-6DF9-2E74-59E5-1B055B67F3A8}"/>
                </a:ext>
              </a:extLst>
            </p:cNvPr>
            <p:cNvSpPr/>
            <p:nvPr/>
          </p:nvSpPr>
          <p:spPr bwMode="auto">
            <a:xfrm>
              <a:off x="9574572" y="3120588"/>
              <a:ext cx="810458" cy="624445"/>
            </a:xfrm>
            <a:custGeom>
              <a:avLst/>
              <a:gdLst>
                <a:gd name="connsiteX0" fmla="*/ 0 w 810458"/>
                <a:gd name="connsiteY0" fmla="*/ 624446 h 624445"/>
                <a:gd name="connsiteX1" fmla="*/ 810383 w 810458"/>
                <a:gd name="connsiteY1" fmla="*/ 624446 h 624445"/>
                <a:gd name="connsiteX2" fmla="*/ 810383 w 810458"/>
                <a:gd name="connsiteY2" fmla="*/ 455597 h 624445"/>
                <a:gd name="connsiteX3" fmla="*/ 276321 w 810458"/>
                <a:gd name="connsiteY3" fmla="*/ 455597 h 624445"/>
                <a:gd name="connsiteX4" fmla="*/ 276321 w 810458"/>
                <a:gd name="connsiteY4" fmla="*/ 377853 h 624445"/>
                <a:gd name="connsiteX5" fmla="*/ 731143 w 810458"/>
                <a:gd name="connsiteY5" fmla="*/ 377853 h 624445"/>
                <a:gd name="connsiteX6" fmla="*/ 731143 w 810458"/>
                <a:gd name="connsiteY6" fmla="*/ 245763 h 624445"/>
                <a:gd name="connsiteX7" fmla="*/ 276321 w 810458"/>
                <a:gd name="connsiteY7" fmla="*/ 245763 h 624445"/>
                <a:gd name="connsiteX8" fmla="*/ 276321 w 810458"/>
                <a:gd name="connsiteY8" fmla="*/ 167415 h 624445"/>
                <a:gd name="connsiteX9" fmla="*/ 810459 w 810458"/>
                <a:gd name="connsiteY9" fmla="*/ 167415 h 624445"/>
                <a:gd name="connsiteX10" fmla="*/ 810459 w 810458"/>
                <a:gd name="connsiteY10" fmla="*/ 0 h 624445"/>
                <a:gd name="connsiteX11" fmla="*/ 0 w 810458"/>
                <a:gd name="connsiteY11" fmla="*/ 0 h 624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0458" h="624445" extrusionOk="0">
                  <a:moveTo>
                    <a:pt x="0" y="624446"/>
                  </a:moveTo>
                  <a:lnTo>
                    <a:pt x="810383" y="624446"/>
                  </a:lnTo>
                  <a:lnTo>
                    <a:pt x="810383" y="455597"/>
                  </a:lnTo>
                  <a:lnTo>
                    <a:pt x="276321" y="455597"/>
                  </a:lnTo>
                  <a:lnTo>
                    <a:pt x="276321" y="377853"/>
                  </a:lnTo>
                  <a:lnTo>
                    <a:pt x="731143" y="377853"/>
                  </a:lnTo>
                  <a:lnTo>
                    <a:pt x="731143" y="245763"/>
                  </a:lnTo>
                  <a:lnTo>
                    <a:pt x="276321" y="245763"/>
                  </a:lnTo>
                  <a:lnTo>
                    <a:pt x="276321" y="167415"/>
                  </a:lnTo>
                  <a:lnTo>
                    <a:pt x="810459" y="167415"/>
                  </a:lnTo>
                  <a:lnTo>
                    <a:pt x="81045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608843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</p:sldLayoutIdLst>
  <p:hf sldNum="0" hd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lnSpc>
          <a:spcPct val="117000"/>
        </a:lnSpc>
        <a:spcAft>
          <a:spcPts val="600"/>
        </a:spcAft>
        <a:defRPr sz="1600">
          <a:latin typeface="+mn-lt"/>
          <a:ea typeface="+mn-ea"/>
          <a:cs typeface="+mn-cs"/>
        </a:defRPr>
      </a:lvl1pPr>
      <a:lvl2pPr marL="361950" indent="-285750" eaLnBrk="1" hangingPunct="1">
        <a:lnSpc>
          <a:spcPct val="117000"/>
        </a:lnSpc>
        <a:spcAft>
          <a:spcPts val="60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600">
          <a:latin typeface="+mn-lt"/>
          <a:ea typeface="+mn-ea"/>
          <a:cs typeface="+mn-cs"/>
        </a:defRPr>
      </a:lvl2pPr>
      <a:lvl3pPr marL="914400" eaLnBrk="1" hangingPunct="1">
        <a:lnSpc>
          <a:spcPct val="117000"/>
        </a:lnSpc>
        <a:spcAft>
          <a:spcPts val="600"/>
        </a:spcAft>
        <a:defRPr sz="1600">
          <a:latin typeface="+mn-lt"/>
          <a:ea typeface="+mn-ea"/>
          <a:cs typeface="+mn-cs"/>
        </a:defRPr>
      </a:lvl3pPr>
      <a:lvl4pPr marL="1371600" eaLnBrk="1" hangingPunct="1">
        <a:lnSpc>
          <a:spcPct val="117000"/>
        </a:lnSpc>
        <a:spcAft>
          <a:spcPts val="600"/>
        </a:spcAft>
        <a:defRPr sz="1600">
          <a:latin typeface="+mn-lt"/>
          <a:ea typeface="+mn-ea"/>
          <a:cs typeface="+mn-cs"/>
        </a:defRPr>
      </a:lvl4pPr>
      <a:lvl5pPr marL="1828800" eaLnBrk="1" hangingPunct="1">
        <a:lnSpc>
          <a:spcPct val="117000"/>
        </a:lnSpc>
        <a:spcAft>
          <a:spcPts val="600"/>
        </a:spcAft>
        <a:defRPr sz="160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FD1B3"/>
          </p15:clr>
        </p15:guide>
        <p15:guide id="2" pos="7680">
          <p15:clr>
            <a:srgbClr val="FFD1B3"/>
          </p15:clr>
        </p15:guide>
        <p15:guide id="3" pos="208">
          <p15:clr>
            <a:srgbClr val="FFD1B3"/>
          </p15:clr>
        </p15:guide>
        <p15:guide id="4" pos="320">
          <p15:clr>
            <a:srgbClr val="FFD1B3"/>
          </p15:clr>
        </p15:guide>
        <p15:guide id="5" pos="432">
          <p15:clr>
            <a:srgbClr val="FFD1B3"/>
          </p15:clr>
        </p15:guide>
        <p15:guide id="6" pos="544">
          <p15:clr>
            <a:srgbClr val="FFD1B3"/>
          </p15:clr>
        </p15:guide>
        <p15:guide id="7" pos="648">
          <p15:clr>
            <a:srgbClr val="FFD1B3"/>
          </p15:clr>
        </p15:guide>
        <p15:guide id="8" pos="760">
          <p15:clr>
            <a:srgbClr val="FFD1B3"/>
          </p15:clr>
        </p15:guide>
        <p15:guide id="9" pos="872">
          <p15:clr>
            <a:srgbClr val="FFD1B3"/>
          </p15:clr>
        </p15:guide>
        <p15:guide id="10" pos="984">
          <p15:clr>
            <a:srgbClr val="FFD1B3"/>
          </p15:clr>
        </p15:guide>
        <p15:guide id="11" pos="1088">
          <p15:clr>
            <a:srgbClr val="FFD1B3"/>
          </p15:clr>
        </p15:guide>
        <p15:guide id="12" pos="1199">
          <p15:clr>
            <a:srgbClr val="FFD1B3"/>
          </p15:clr>
        </p15:guide>
        <p15:guide id="13" pos="1312">
          <p15:clr>
            <a:srgbClr val="FFD1B3"/>
          </p15:clr>
        </p15:guide>
        <p15:guide id="14" pos="1424">
          <p15:clr>
            <a:srgbClr val="FFD1B3"/>
          </p15:clr>
        </p15:guide>
        <p15:guide id="15" pos="1528">
          <p15:clr>
            <a:srgbClr val="FFD1B3"/>
          </p15:clr>
        </p15:guide>
        <p15:guide id="16" pos="1640">
          <p15:clr>
            <a:srgbClr val="FFD1B3"/>
          </p15:clr>
        </p15:guide>
        <p15:guide id="17" pos="1752">
          <p15:clr>
            <a:srgbClr val="FFD1B3"/>
          </p15:clr>
        </p15:guide>
        <p15:guide id="18" pos="1864">
          <p15:clr>
            <a:srgbClr val="FFD1B3"/>
          </p15:clr>
        </p15:guide>
        <p15:guide id="19" pos="2080">
          <p15:clr>
            <a:srgbClr val="FFD1B3"/>
          </p15:clr>
        </p15:guide>
        <p15:guide id="20" pos="2192">
          <p15:clr>
            <a:srgbClr val="FFD1B3"/>
          </p15:clr>
        </p15:guide>
        <p15:guide id="21" pos="2304">
          <p15:clr>
            <a:srgbClr val="FFD1B3"/>
          </p15:clr>
        </p15:guide>
        <p15:guide id="22" pos="2408">
          <p15:clr>
            <a:srgbClr val="FFD1B3"/>
          </p15:clr>
        </p15:guide>
        <p15:guide id="23" pos="2520">
          <p15:clr>
            <a:srgbClr val="FFD1B3"/>
          </p15:clr>
        </p15:guide>
        <p15:guide id="24" pos="2632">
          <p15:clr>
            <a:srgbClr val="FFD1B3"/>
          </p15:clr>
        </p15:guide>
        <p15:guide id="25" pos="2744">
          <p15:clr>
            <a:srgbClr val="FFD1B3"/>
          </p15:clr>
        </p15:guide>
        <p15:guide id="26" pos="2848">
          <p15:clr>
            <a:srgbClr val="FFD1B3"/>
          </p15:clr>
        </p15:guide>
        <p15:guide id="27" pos="2960">
          <p15:clr>
            <a:srgbClr val="FFD1B3"/>
          </p15:clr>
        </p15:guide>
        <p15:guide id="28" pos="3072">
          <p15:clr>
            <a:srgbClr val="FFD1B3"/>
          </p15:clr>
        </p15:guide>
        <p15:guide id="29" pos="3184">
          <p15:clr>
            <a:srgbClr val="FFD1B3"/>
          </p15:clr>
        </p15:guide>
        <p15:guide id="30" pos="3288">
          <p15:clr>
            <a:srgbClr val="FFD1B3"/>
          </p15:clr>
        </p15:guide>
        <p15:guide id="31" pos="3400">
          <p15:clr>
            <a:srgbClr val="FFD1B3"/>
          </p15:clr>
        </p15:guide>
        <p15:guide id="32" pos="3512">
          <p15:clr>
            <a:srgbClr val="FFD1B3"/>
          </p15:clr>
        </p15:guide>
        <p15:guide id="33" pos="3624">
          <p15:clr>
            <a:srgbClr val="FFD1B3"/>
          </p15:clr>
        </p15:guide>
        <p15:guide id="34" pos="3728">
          <p15:clr>
            <a:srgbClr val="FFD1B3"/>
          </p15:clr>
        </p15:guide>
        <p15:guide id="35" pos="3952">
          <p15:clr>
            <a:srgbClr val="FFD1B3"/>
          </p15:clr>
        </p15:guide>
        <p15:guide id="36" pos="4056">
          <p15:clr>
            <a:srgbClr val="FFD1B3"/>
          </p15:clr>
        </p15:guide>
        <p15:guide id="37" pos="4168">
          <p15:clr>
            <a:srgbClr val="FFD1B3"/>
          </p15:clr>
        </p15:guide>
        <p15:guide id="38" pos="4280">
          <p15:clr>
            <a:srgbClr val="FFD1B3"/>
          </p15:clr>
        </p15:guide>
        <p15:guide id="39" pos="4392">
          <p15:clr>
            <a:srgbClr val="FFD1B3"/>
          </p15:clr>
        </p15:guide>
        <p15:guide id="40" pos="4496">
          <p15:clr>
            <a:srgbClr val="FFD1B3"/>
          </p15:clr>
        </p15:guide>
        <p15:guide id="41" pos="4608">
          <p15:clr>
            <a:srgbClr val="FFD1B3"/>
          </p15:clr>
        </p15:guide>
        <p15:guide id="42" pos="4720">
          <p15:clr>
            <a:srgbClr val="FFD1B3"/>
          </p15:clr>
        </p15:guide>
        <p15:guide id="43" pos="4832">
          <p15:clr>
            <a:srgbClr val="FFD1B3"/>
          </p15:clr>
        </p15:guide>
        <p15:guide id="44" pos="4936">
          <p15:clr>
            <a:srgbClr val="FFD1B3"/>
          </p15:clr>
        </p15:guide>
        <p15:guide id="45" pos="5048">
          <p15:clr>
            <a:srgbClr val="FFD1B3"/>
          </p15:clr>
        </p15:guide>
        <p15:guide id="46" pos="5160">
          <p15:clr>
            <a:srgbClr val="FFD1B3"/>
          </p15:clr>
        </p15:guide>
        <p15:guide id="47" pos="5272">
          <p15:clr>
            <a:srgbClr val="FFD1B3"/>
          </p15:clr>
        </p15:guide>
        <p15:guide id="48" pos="5376">
          <p15:clr>
            <a:srgbClr val="FFD1B3"/>
          </p15:clr>
        </p15:guide>
        <p15:guide id="49" pos="5490">
          <p15:clr>
            <a:srgbClr val="FFD1B3"/>
          </p15:clr>
        </p15:guide>
        <p15:guide id="50" pos="5600">
          <p15:clr>
            <a:srgbClr val="FFD1B3"/>
          </p15:clr>
        </p15:guide>
        <p15:guide id="51" pos="5816">
          <p15:clr>
            <a:srgbClr val="FFD1B3"/>
          </p15:clr>
        </p15:guide>
        <p15:guide id="52" pos="5928">
          <p15:clr>
            <a:srgbClr val="FFD1B3"/>
          </p15:clr>
        </p15:guide>
        <p15:guide id="53" pos="6040">
          <p15:clr>
            <a:srgbClr val="FFD1B3"/>
          </p15:clr>
        </p15:guide>
        <p15:guide id="54" pos="6152">
          <p15:clr>
            <a:srgbClr val="FFD1B3"/>
          </p15:clr>
        </p15:guide>
        <p15:guide id="55" pos="6256">
          <p15:clr>
            <a:srgbClr val="FFD1B3"/>
          </p15:clr>
        </p15:guide>
        <p15:guide id="56" pos="6368">
          <p15:clr>
            <a:srgbClr val="FFD1B3"/>
          </p15:clr>
        </p15:guide>
        <p15:guide id="57" pos="6480">
          <p15:clr>
            <a:srgbClr val="FFD1B3"/>
          </p15:clr>
        </p15:guide>
        <p15:guide id="58" pos="6592">
          <p15:clr>
            <a:srgbClr val="FFD1B3"/>
          </p15:clr>
        </p15:guide>
        <p15:guide id="59" pos="6696">
          <p15:clr>
            <a:srgbClr val="FFD1B3"/>
          </p15:clr>
        </p15:guide>
        <p15:guide id="60" pos="6808">
          <p15:clr>
            <a:srgbClr val="FFD1B3"/>
          </p15:clr>
        </p15:guide>
        <p15:guide id="61" pos="6920">
          <p15:clr>
            <a:srgbClr val="FFD1B3"/>
          </p15:clr>
        </p15:guide>
        <p15:guide id="62" pos="7032">
          <p15:clr>
            <a:srgbClr val="FFD1B3"/>
          </p15:clr>
        </p15:guide>
        <p15:guide id="63" pos="7136">
          <p15:clr>
            <a:srgbClr val="FFD1B3"/>
          </p15:clr>
        </p15:guide>
        <p15:guide id="64" pos="7248">
          <p15:clr>
            <a:srgbClr val="FFD1B3"/>
          </p15:clr>
        </p15:guide>
        <p15:guide id="65" pos="7360">
          <p15:clr>
            <a:srgbClr val="FFD1B3"/>
          </p15:clr>
        </p15:guide>
        <p15:guide id="66" pos="7472">
          <p15:clr>
            <a:srgbClr val="FFD1B3"/>
          </p15:clr>
        </p15:guide>
        <p15:guide id="67" orient="horz">
          <p15:clr>
            <a:srgbClr val="FFD1B3"/>
          </p15:clr>
        </p15:guide>
        <p15:guide id="68" orient="horz" pos="4320">
          <p15:clr>
            <a:srgbClr val="FFD1B3"/>
          </p15:clr>
        </p15:guide>
        <p15:guide id="69" orient="horz" pos="208">
          <p15:clr>
            <a:srgbClr val="FFD1B3"/>
          </p15:clr>
        </p15:guide>
        <p15:guide id="70" orient="horz" pos="320">
          <p15:clr>
            <a:srgbClr val="FFD1B3"/>
          </p15:clr>
        </p15:guide>
        <p15:guide id="71" orient="horz" pos="432">
          <p15:clr>
            <a:srgbClr val="FFD1B3"/>
          </p15:clr>
        </p15:guide>
        <p15:guide id="72" orient="horz" pos="544">
          <p15:clr>
            <a:srgbClr val="FFD1B3"/>
          </p15:clr>
        </p15:guide>
        <p15:guide id="73" orient="horz" pos="656">
          <p15:clr>
            <a:srgbClr val="FFD1B3"/>
          </p15:clr>
        </p15:guide>
        <p15:guide id="74" orient="horz" pos="768">
          <p15:clr>
            <a:srgbClr val="FFD1B3"/>
          </p15:clr>
        </p15:guide>
        <p15:guide id="75" orient="horz" pos="880">
          <p15:clr>
            <a:srgbClr val="FFD1B3"/>
          </p15:clr>
        </p15:guide>
        <p15:guide id="76" orient="horz" pos="992">
          <p15:clr>
            <a:srgbClr val="FFD1B3"/>
          </p15:clr>
        </p15:guide>
        <p15:guide id="77" orient="horz" pos="1104">
          <p15:clr>
            <a:srgbClr val="FFD1B3"/>
          </p15:clr>
        </p15:guide>
        <p15:guide id="78" orient="horz" pos="1216">
          <p15:clr>
            <a:srgbClr val="FFD1B3"/>
          </p15:clr>
        </p15:guide>
        <p15:guide id="79" orient="horz" pos="1328">
          <p15:clr>
            <a:srgbClr val="FFD1B3"/>
          </p15:clr>
        </p15:guide>
        <p15:guide id="80" orient="horz" pos="1440">
          <p15:clr>
            <a:srgbClr val="FFD1B3"/>
          </p15:clr>
        </p15:guide>
        <p15:guide id="81" orient="horz" pos="1544">
          <p15:clr>
            <a:srgbClr val="FFD1B3"/>
          </p15:clr>
        </p15:guide>
        <p15:guide id="82" orient="horz" pos="1656">
          <p15:clr>
            <a:srgbClr val="FFD1B3"/>
          </p15:clr>
        </p15:guide>
        <p15:guide id="83" orient="horz" pos="1768">
          <p15:clr>
            <a:srgbClr val="FFD1B3"/>
          </p15:clr>
        </p15:guide>
        <p15:guide id="84" orient="horz" pos="1880">
          <p15:clr>
            <a:srgbClr val="FFD1B3"/>
          </p15:clr>
        </p15:guide>
        <p15:guide id="85" orient="horz" pos="1992">
          <p15:clr>
            <a:srgbClr val="FFD1B3"/>
          </p15:clr>
        </p15:guide>
        <p15:guide id="86" orient="horz" pos="2104">
          <p15:clr>
            <a:srgbClr val="FFD1B3"/>
          </p15:clr>
        </p15:guide>
        <p15:guide id="87" orient="horz" pos="2216">
          <p15:clr>
            <a:srgbClr val="FFD1B3"/>
          </p15:clr>
        </p15:guide>
        <p15:guide id="88" orient="horz" pos="2328">
          <p15:clr>
            <a:srgbClr val="FFD1B3"/>
          </p15:clr>
        </p15:guide>
        <p15:guide id="89" orient="horz" pos="2440">
          <p15:clr>
            <a:srgbClr val="FFD1B3"/>
          </p15:clr>
        </p15:guide>
        <p15:guide id="90" orient="horz" pos="2552">
          <p15:clr>
            <a:srgbClr val="FFD1B3"/>
          </p15:clr>
        </p15:guide>
        <p15:guide id="91" orient="horz" pos="2664">
          <p15:clr>
            <a:srgbClr val="FFD1B3"/>
          </p15:clr>
        </p15:guide>
        <p15:guide id="92" orient="horz" pos="2776">
          <p15:clr>
            <a:srgbClr val="FFD1B3"/>
          </p15:clr>
        </p15:guide>
        <p15:guide id="93" orient="horz" pos="2880">
          <p15:clr>
            <a:srgbClr val="FFD1B3"/>
          </p15:clr>
        </p15:guide>
        <p15:guide id="94" orient="horz" pos="2992">
          <p15:clr>
            <a:srgbClr val="FFD1B3"/>
          </p15:clr>
        </p15:guide>
        <p15:guide id="95" orient="horz" pos="3104">
          <p15:clr>
            <a:srgbClr val="FFD1B3"/>
          </p15:clr>
        </p15:guide>
        <p15:guide id="96" orient="horz" pos="3216">
          <p15:clr>
            <a:srgbClr val="FFD1B3"/>
          </p15:clr>
        </p15:guide>
        <p15:guide id="97" orient="horz" pos="3328">
          <p15:clr>
            <a:srgbClr val="FFD1B3"/>
          </p15:clr>
        </p15:guide>
        <p15:guide id="98" orient="horz" pos="3440">
          <p15:clr>
            <a:srgbClr val="FFD1B3"/>
          </p15:clr>
        </p15:guide>
        <p15:guide id="99" orient="horz" pos="3552">
          <p15:clr>
            <a:srgbClr val="FFD1B3"/>
          </p15:clr>
        </p15:guide>
        <p15:guide id="100" orient="horz" pos="3664">
          <p15:clr>
            <a:srgbClr val="FFD1B3"/>
          </p15:clr>
        </p15:guide>
        <p15:guide id="101" orient="horz" pos="3776">
          <p15:clr>
            <a:srgbClr val="FFD1B3"/>
          </p15:clr>
        </p15:guide>
        <p15:guide id="102" orient="horz" pos="4112">
          <p15:clr>
            <a:srgbClr val="FFD1B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openxmlformats.org/officeDocument/2006/relationships/image" Target="../media/image2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5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5.jp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g"/><Relationship Id="rId5" Type="http://schemas.openxmlformats.org/officeDocument/2006/relationships/image" Target="../media/image35.jpg"/><Relationship Id="rId4" Type="http://schemas.openxmlformats.org/officeDocument/2006/relationships/image" Target="../media/image36.jpg"/><Relationship Id="rId9" Type="http://schemas.openxmlformats.org/officeDocument/2006/relationships/image" Target="../media/image38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2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g"/><Relationship Id="rId5" Type="http://schemas.openxmlformats.org/officeDocument/2006/relationships/image" Target="../media/image36.jpg"/><Relationship Id="rId10" Type="http://schemas.openxmlformats.org/officeDocument/2006/relationships/image" Target="../media/image38.jpeg"/><Relationship Id="rId4" Type="http://schemas.openxmlformats.org/officeDocument/2006/relationships/image" Target="../media/image39.jpg"/><Relationship Id="rId9" Type="http://schemas.openxmlformats.org/officeDocument/2006/relationships/image" Target="../media/image37.jp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32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g"/><Relationship Id="rId11" Type="http://schemas.openxmlformats.org/officeDocument/2006/relationships/image" Target="../media/image38.jpeg"/><Relationship Id="rId5" Type="http://schemas.openxmlformats.org/officeDocument/2006/relationships/image" Target="../media/image39.jpg"/><Relationship Id="rId10" Type="http://schemas.openxmlformats.org/officeDocument/2006/relationships/image" Target="../media/image37.jpg"/><Relationship Id="rId4" Type="http://schemas.openxmlformats.org/officeDocument/2006/relationships/image" Target="../media/image40.jpg"/><Relationship Id="rId9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g"/><Relationship Id="rId11" Type="http://schemas.openxmlformats.org/officeDocument/2006/relationships/image" Target="../media/image37.jpg"/><Relationship Id="rId5" Type="http://schemas.openxmlformats.org/officeDocument/2006/relationships/image" Target="../media/image40.jpg"/><Relationship Id="rId10" Type="http://schemas.openxmlformats.org/officeDocument/2006/relationships/image" Target="../media/image34.jpeg"/><Relationship Id="rId4" Type="http://schemas.openxmlformats.org/officeDocument/2006/relationships/image" Target="../media/image41.jpg"/><Relationship Id="rId9" Type="http://schemas.openxmlformats.org/officeDocument/2006/relationships/image" Target="../media/image33.jp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image" Target="../media/image42.jpeg"/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g"/><Relationship Id="rId11" Type="http://schemas.openxmlformats.org/officeDocument/2006/relationships/image" Target="../media/image37.jpg"/><Relationship Id="rId5" Type="http://schemas.openxmlformats.org/officeDocument/2006/relationships/image" Target="../media/image40.jpg"/><Relationship Id="rId10" Type="http://schemas.openxmlformats.org/officeDocument/2006/relationships/image" Target="../media/image34.jpeg"/><Relationship Id="rId4" Type="http://schemas.openxmlformats.org/officeDocument/2006/relationships/image" Target="../media/image41.jpg"/><Relationship Id="rId9" Type="http://schemas.openxmlformats.org/officeDocument/2006/relationships/image" Target="../media/image33.jpg"/><Relationship Id="rId14" Type="http://schemas.openxmlformats.org/officeDocument/2006/relationships/image" Target="../media/image43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hyperlink" Target="https://www.tmmi.org/tmmi-model" TargetMode="External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hyperlink" Target="https://www.geeksforgeeks.org/software-testing-test-maturity-model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mailto:tan12393@mail.ru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2AB66E75-1058-5698-B1CF-8F7DCCD83C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Определение уровня проекта в  тестировании и его развитие</a:t>
            </a:r>
          </a:p>
        </p:txBody>
      </p:sp>
      <p:sp>
        <p:nvSpPr>
          <p:cNvPr id="1365954215" name="Заголовок 5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lnSpc>
                <a:spcPct val="85000"/>
              </a:lnSpc>
              <a:defRPr sz="6000" cap="all" spc="99">
                <a:solidFill>
                  <a:schemeClr val="bg1">
                    <a:lumMod val="95000"/>
                  </a:schemeClr>
                </a:solidFill>
                <a:latin typeface="Arial Black"/>
              </a:defRPr>
            </a:lvl1pPr>
          </a:lstStyle>
          <a:p>
            <a:pPr>
              <a:defRPr/>
            </a:pPr>
            <a:r>
              <a:rPr lang="ru-RU" dirty="0"/>
              <a:t>Что такое </a:t>
            </a:r>
            <a:r>
              <a:rPr lang="en" dirty="0"/>
              <a:t>Test Maturity Model 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8C4C88D4-F8F1-09A9-8430-C7562AE30DD3}"/>
              </a:ext>
            </a:extLst>
          </p:cNvPr>
          <p:cNvSpPr/>
          <p:nvPr/>
        </p:nvSpPr>
        <p:spPr>
          <a:xfrm>
            <a:off x="330200" y="1930400"/>
            <a:ext cx="11531600" cy="12319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000" tIns="108000" rIns="108000" bIns="108000" rtlCol="0" anchor="ctr">
            <a:noAutofit/>
          </a:bodyPr>
          <a:lstStyle/>
          <a:p>
            <a:r>
              <a:rPr lang="ru-RU" sz="2400" dirty="0">
                <a:solidFill>
                  <a:schemeClr val="bg1">
                    <a:lumMod val="75000"/>
                  </a:schemeClr>
                </a:solidFill>
              </a:rPr>
              <a:t>Специализация в тестировании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D586E70D-E65E-2564-094C-2EA071C25738}"/>
              </a:ext>
            </a:extLst>
          </p:cNvPr>
          <p:cNvSpPr/>
          <p:nvPr/>
        </p:nvSpPr>
        <p:spPr>
          <a:xfrm>
            <a:off x="330200" y="3339024"/>
            <a:ext cx="11531600" cy="12319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000" tIns="108000" rIns="108000" bIns="108000" rtlCol="0" anchor="ctr">
            <a:noAutofit/>
          </a:bodyPr>
          <a:lstStyle/>
          <a:p>
            <a:r>
              <a:rPr lang="ru-RU" sz="2400" dirty="0">
                <a:solidFill>
                  <a:schemeClr val="bg1">
                    <a:lumMod val="75000"/>
                  </a:schemeClr>
                </a:solidFill>
              </a:rPr>
              <a:t>Фокус на зрелости тестирования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F9A56541-7188-D9C7-20A2-916CA5FC3AFF}"/>
              </a:ext>
            </a:extLst>
          </p:cNvPr>
          <p:cNvSpPr/>
          <p:nvPr/>
        </p:nvSpPr>
        <p:spPr>
          <a:xfrm>
            <a:off x="324818" y="4762500"/>
            <a:ext cx="11536982" cy="12319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72000" tIns="1080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2400" dirty="0">
                <a:solidFill>
                  <a:schemeClr val="bg2"/>
                </a:solidFill>
              </a:rPr>
              <a:t>Простота и быстрота тестирования</a:t>
            </a: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601F836-D2A7-4815-9942-C48F44A796E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ru-RU" dirty="0"/>
              <a:t>Преимущества </a:t>
            </a:r>
            <a:r>
              <a:rPr lang="en-US" dirty="0"/>
              <a:t>Test Maturity Model</a:t>
            </a:r>
            <a:endParaRPr lang="ru-RU" dirty="0">
              <a:latin typeface="ALS Hauss"/>
            </a:endParaRPr>
          </a:p>
        </p:txBody>
      </p:sp>
      <p:sp>
        <p:nvSpPr>
          <p:cNvPr id="111" name="Прямоугольник 110">
            <a:hlinkClick r:id="" action="ppaction://noaction"/>
            <a:extLst>
              <a:ext uri="{FF2B5EF4-FFF2-40B4-BE49-F238E27FC236}">
                <a16:creationId xmlns:a16="http://schemas.microsoft.com/office/drawing/2014/main" id="{D33D305A-94E2-4630-A00E-B238E35D254A}"/>
              </a:ext>
            </a:extLst>
          </p:cNvPr>
          <p:cNvSpPr/>
          <p:nvPr/>
        </p:nvSpPr>
        <p:spPr>
          <a:xfrm>
            <a:off x="538187" y="6366848"/>
            <a:ext cx="2139524" cy="2435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00C0BE-70AF-AC90-2DCF-4DFEF1144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72905">
            <a:off x="6783844" y="1041400"/>
            <a:ext cx="5302250" cy="5302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86F5D2-DC89-3EFB-DF1C-ED3E942097DD}"/>
              </a:ext>
            </a:extLst>
          </p:cNvPr>
          <p:cNvSpPr txBox="1"/>
          <p:nvPr/>
        </p:nvSpPr>
        <p:spPr>
          <a:xfrm>
            <a:off x="508000" y="1913881"/>
            <a:ext cx="684483" cy="1285929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600"/>
              </a:spcAft>
              <a:defRPr sz="8000" b="1" ker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Arial Black" panose="020B0A04020102020204" pitchFamily="34" charset="0"/>
              </a:rPr>
              <a:t>1</a:t>
            </a:r>
            <a:endParaRPr lang="ru-RU" dirty="0" err="1"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4B5197-2448-2526-9C62-605A8524C9C0}"/>
              </a:ext>
            </a:extLst>
          </p:cNvPr>
          <p:cNvSpPr txBox="1"/>
          <p:nvPr/>
        </p:nvSpPr>
        <p:spPr>
          <a:xfrm>
            <a:off x="525318" y="3305992"/>
            <a:ext cx="684483" cy="1285929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600"/>
              </a:spcAft>
              <a:defRPr sz="8000" b="1" ker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Arial Black" panose="020B0A04020102020204" pitchFamily="34" charset="0"/>
              </a:rPr>
              <a:t>2</a:t>
            </a:r>
            <a:endParaRPr lang="ru-RU" dirty="0" err="1"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F548E2-9691-03CA-61B1-EBFB3F878536}"/>
              </a:ext>
            </a:extLst>
          </p:cNvPr>
          <p:cNvSpPr txBox="1"/>
          <p:nvPr/>
        </p:nvSpPr>
        <p:spPr>
          <a:xfrm>
            <a:off x="544224" y="4756921"/>
            <a:ext cx="684483" cy="1285929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600"/>
              </a:spcAft>
              <a:defRPr sz="8000" b="1" ker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Arial Black" panose="020B0A04020102020204" pitchFamily="34" charset="0"/>
              </a:rPr>
              <a:t>3</a:t>
            </a:r>
            <a:endParaRPr lang="ru-RU" dirty="0" err="1">
              <a:latin typeface="Arial Black" panose="020B0A04020102020204" pitchFamily="34" charset="0"/>
            </a:endParaRPr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:a16="http://schemas.microsoft.com/office/drawing/2014/main" id="{45A7B038-04A0-F850-B816-847227EEA9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" name="Номер слайда 7">
            <a:extLst>
              <a:ext uri="{FF2B5EF4-FFF2-40B4-BE49-F238E27FC236}">
                <a16:creationId xmlns:a16="http://schemas.microsoft.com/office/drawing/2014/main" id="{6056CE2B-40CA-74CD-3E97-ED0930865EF3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524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601F836-D2A7-4815-9942-C48F44A79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27882"/>
            <a:ext cx="10129837" cy="1403461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ru-RU" dirty="0"/>
              <a:t>Основные характеристики</a:t>
            </a:r>
            <a:r>
              <a:rPr lang="en-US" dirty="0"/>
              <a:t> TMM</a:t>
            </a:r>
            <a:endParaRPr lang="ru-RU" dirty="0">
              <a:latin typeface="ALS Haus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E3263E-EC1A-4F4F-B976-156CE20B7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4418" y="1752600"/>
            <a:ext cx="4543165" cy="4538728"/>
          </a:xfrm>
          <a:prstGeom prst="roundRect">
            <a:avLst>
              <a:gd name="adj" fmla="val 4210"/>
            </a:avLst>
          </a:prstGeom>
        </p:spPr>
      </p:pic>
      <p:sp>
        <p:nvSpPr>
          <p:cNvPr id="2" name="Номер слайда 7">
            <a:extLst>
              <a:ext uri="{FF2B5EF4-FFF2-40B4-BE49-F238E27FC236}">
                <a16:creationId xmlns:a16="http://schemas.microsoft.com/office/drawing/2014/main" id="{0F2DEDE6-DFE7-1FF4-B4D6-AC08EADF60E7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>
                <a:solidFill>
                  <a:schemeClr val="bg2"/>
                </a:solidFill>
              </a:rPr>
              <a:pPr>
                <a:defRPr/>
              </a:pPr>
              <a:t>11</a:t>
            </a:fld>
            <a:endParaRPr lang="ru-RU">
              <a:solidFill>
                <a:schemeClr val="bg2"/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B360193-A753-E30B-D725-7494E02C0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677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601F836-D2A7-4815-9942-C48F44A79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27883"/>
            <a:ext cx="5583237" cy="1052596"/>
          </a:xfrm>
          <a:prstGeom prst="rect">
            <a:avLst/>
          </a:prstGeom>
        </p:spPr>
        <p:txBody>
          <a:bodyPr/>
          <a:lstStyle/>
          <a:p>
            <a:r>
              <a:rPr lang="ru-RU" sz="3600" dirty="0"/>
              <a:t>Уровни зрелости </a:t>
            </a:r>
            <a:r>
              <a:rPr lang="en-US" sz="3600" dirty="0"/>
              <a:t>Test Maturity Model (TMM)</a:t>
            </a:r>
            <a:endParaRPr lang="ru-RU" sz="36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AA5A4E-042E-403A-9C06-729C48128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6563" y="919162"/>
            <a:ext cx="5075238" cy="5075238"/>
          </a:xfrm>
          <a:prstGeom prst="roundRect">
            <a:avLst>
              <a:gd name="adj" fmla="val 6994"/>
            </a:avLst>
          </a:prstGeom>
        </p:spPr>
      </p:pic>
      <p:sp>
        <p:nvSpPr>
          <p:cNvPr id="2" name="Номер слайда 7">
            <a:extLst>
              <a:ext uri="{FF2B5EF4-FFF2-40B4-BE49-F238E27FC236}">
                <a16:creationId xmlns:a16="http://schemas.microsoft.com/office/drawing/2014/main" id="{6FCF6696-0875-F4F5-E8A0-64ADA9CA8E9D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>
                <a:solidFill>
                  <a:schemeClr val="bg2"/>
                </a:solidFill>
              </a:rPr>
              <a:pPr>
                <a:defRPr/>
              </a:pPr>
              <a:t>12</a:t>
            </a:fld>
            <a:endParaRPr lang="ru-RU">
              <a:solidFill>
                <a:schemeClr val="bg2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8D8702F-70D7-756D-2DB0-C2C961F020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751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A44374E5-D964-69B2-9DAF-95EC258EC62A}"/>
              </a:ext>
            </a:extLst>
          </p:cNvPr>
          <p:cNvSpPr/>
          <p:nvPr/>
        </p:nvSpPr>
        <p:spPr>
          <a:xfrm>
            <a:off x="330200" y="2286000"/>
            <a:ext cx="5943600" cy="2463800"/>
          </a:xfrm>
          <a:prstGeom prst="roundRect">
            <a:avLst>
              <a:gd name="adj" fmla="val 5973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900000" rIns="108000" bIns="108000" rtlCol="0" anchor="t">
            <a:noAutofit/>
          </a:bodyPr>
          <a:lstStyle/>
          <a:p>
            <a:pPr marL="0" lvl="1">
              <a:lnSpc>
                <a:spcPct val="110000"/>
              </a:lnSpc>
              <a:spcAft>
                <a:spcPts val="600"/>
              </a:spcAft>
            </a:pPr>
            <a:r>
              <a:rPr lang="ru-RU" sz="1600" b="1" kern="12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Характеристики</a:t>
            </a:r>
          </a:p>
          <a:p>
            <a:pPr marL="171450" lvl="1" indent="-171450"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Нет определенности для старта и завершения тестирования</a:t>
            </a:r>
            <a:endParaRPr lang="en-US" sz="1100" dirty="0"/>
          </a:p>
          <a:p>
            <a:pPr marL="171450" lvl="1" indent="-171450"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Процессы тестирования не организованы и не структурированы.</a:t>
            </a:r>
            <a:endParaRPr lang="en-US" sz="1100" dirty="0"/>
          </a:p>
          <a:p>
            <a:pPr marL="171450" lvl="1" indent="-171450"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Тестирование выполняется спонтанно и нерегулярно.</a:t>
            </a:r>
            <a:endParaRPr lang="en-US" sz="11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1" indent="-171450"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Отсутствие определенных стандартов и методологий тестирования.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7053AD75-B4E5-BF51-EA3C-31EF4407B510}"/>
              </a:ext>
            </a:extLst>
          </p:cNvPr>
          <p:cNvSpPr/>
          <p:nvPr/>
        </p:nvSpPr>
        <p:spPr>
          <a:xfrm>
            <a:off x="330200" y="4940766"/>
            <a:ext cx="5943600" cy="1053634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 marL="0" lvl="1">
              <a:lnSpc>
                <a:spcPct val="110000"/>
              </a:lnSpc>
              <a:spcAft>
                <a:spcPts val="600"/>
              </a:spcAft>
            </a:pPr>
            <a:r>
              <a:rPr lang="ru-RU" sz="1600" b="1" kern="120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Проблемы</a:t>
            </a:r>
          </a:p>
          <a:p>
            <a:pPr marL="171450" lvl="1" indent="-171450">
              <a:lnSpc>
                <a:spcPct val="110000"/>
              </a:lnSpc>
              <a:spcAft>
                <a:spcPts val="600"/>
              </a:spcAft>
              <a:buClr>
                <a:schemeClr val="accent2">
                  <a:lumMod val="7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/>
                </a:solidFill>
              </a:rPr>
              <a:t>Высокая вероятность упущения дефектов</a:t>
            </a:r>
          </a:p>
          <a:p>
            <a:pPr marL="171450" lvl="1" indent="-171450">
              <a:lnSpc>
                <a:spcPct val="110000"/>
              </a:lnSpc>
              <a:spcAft>
                <a:spcPts val="600"/>
              </a:spcAft>
              <a:buClr>
                <a:schemeClr val="accent2">
                  <a:lumMod val="7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/>
                </a:solidFill>
              </a:rPr>
              <a:t>Низкая предсказуемость и </a:t>
            </a:r>
            <a:r>
              <a:rPr lang="ru-RU" sz="1100" dirty="0" err="1">
                <a:solidFill>
                  <a:schemeClr val="tx1"/>
                </a:solidFill>
              </a:rPr>
              <a:t>неконсистентность</a:t>
            </a:r>
            <a:r>
              <a:rPr lang="ru-RU" sz="1100" dirty="0">
                <a:solidFill>
                  <a:schemeClr val="tx1"/>
                </a:solidFill>
              </a:rPr>
              <a:t> результатов тестирования</a:t>
            </a:r>
            <a:endParaRPr lang="ru-RU" sz="11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Заголовок 9">
            <a:extLst>
              <a:ext uri="{FF2B5EF4-FFF2-40B4-BE49-F238E27FC236}">
                <a16:creationId xmlns:a16="http://schemas.microsoft.com/office/drawing/2014/main" id="{D0359401-213C-45A1-BF2C-A78976348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1938"/>
            <a:ext cx="9075737" cy="1578894"/>
          </a:xfrm>
        </p:spPr>
        <p:txBody>
          <a:bodyPr/>
          <a:lstStyle/>
          <a:p>
            <a:pPr lvl="0"/>
            <a:r>
              <a:rPr lang="ru-RU" dirty="0"/>
              <a:t>Уровни зрелости процессов тестирования в организации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4EC8F6-9283-4090-A59A-F425832A0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700" y="2286000"/>
            <a:ext cx="5245099" cy="2450211"/>
          </a:xfrm>
          <a:prstGeom prst="roundRect">
            <a:avLst>
              <a:gd name="adj" fmla="val 7952"/>
            </a:avLst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4753884-B755-A245-02BB-227931A4C520}"/>
              </a:ext>
            </a:extLst>
          </p:cNvPr>
          <p:cNvGrpSpPr/>
          <p:nvPr/>
        </p:nvGrpSpPr>
        <p:grpSpPr>
          <a:xfrm>
            <a:off x="330201" y="1505486"/>
            <a:ext cx="11531599" cy="612000"/>
            <a:chOff x="330201" y="1397000"/>
            <a:chExt cx="11861799" cy="533400"/>
          </a:xfrm>
        </p:grpSpPr>
        <p:sp>
          <p:nvSpPr>
            <p:cNvPr id="8" name="Скругленный прямоугольник 7">
              <a:extLst>
                <a:ext uri="{FF2B5EF4-FFF2-40B4-BE49-F238E27FC236}">
                  <a16:creationId xmlns:a16="http://schemas.microsoft.com/office/drawing/2014/main" id="{5A973149-6A0E-88E7-3708-2E25927493FC}"/>
                </a:ext>
              </a:extLst>
            </p:cNvPr>
            <p:cNvSpPr/>
            <p:nvPr/>
          </p:nvSpPr>
          <p:spPr>
            <a:xfrm>
              <a:off x="9413800" y="1397000"/>
              <a:ext cx="2778200" cy="5334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tIns="108000" rIns="108000" bIns="108000" rtlCol="0" anchor="ctr">
              <a:noAutofit/>
            </a:bodyPr>
            <a:lstStyle/>
            <a:p>
              <a:pPr algn="l"/>
              <a:r>
                <a:rPr lang="ru-RU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5.Оптимизированный </a:t>
              </a:r>
              <a:r>
                <a:rPr lang="en-US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(Optimizing)</a:t>
              </a:r>
              <a:endParaRPr lang="ru-RU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9625B627-84B0-A996-69BD-8AB6A57295B2}"/>
                </a:ext>
              </a:extLst>
            </p:cNvPr>
            <p:cNvSpPr/>
            <p:nvPr/>
          </p:nvSpPr>
          <p:spPr>
            <a:xfrm>
              <a:off x="7032949" y="1397000"/>
              <a:ext cx="2778200" cy="5334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tIns="108000" rIns="108000" bIns="108000" rtlCol="0" anchor="ctr">
              <a:noAutofit/>
            </a:bodyPr>
            <a:lstStyle/>
            <a:p>
              <a:pPr algn="l"/>
              <a:r>
                <a:rPr lang="ru-RU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Управляемый (</a:t>
              </a:r>
              <a:r>
                <a:rPr lang="en-US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Managed)</a:t>
              </a:r>
              <a:endParaRPr lang="ru-RU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id="{C94E8E73-B78E-E974-3AA3-AA8E41F9E4B7}"/>
                </a:ext>
              </a:extLst>
            </p:cNvPr>
            <p:cNvSpPr/>
            <p:nvPr/>
          </p:nvSpPr>
          <p:spPr>
            <a:xfrm>
              <a:off x="4652098" y="1397000"/>
              <a:ext cx="2778200" cy="5334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tIns="108000" rIns="108000" bIns="108000" rtlCol="0" anchor="ctr">
              <a:noAutofit/>
            </a:bodyPr>
            <a:lstStyle/>
            <a:p>
              <a:pPr algn="l"/>
              <a:r>
                <a:rPr lang="ru-RU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Определенный </a:t>
              </a:r>
              <a:r>
                <a:rPr lang="en-US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(Defined)</a:t>
              </a:r>
              <a:endParaRPr lang="ru-RU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Скругленный прямоугольник 4">
              <a:extLst>
                <a:ext uri="{FF2B5EF4-FFF2-40B4-BE49-F238E27FC236}">
                  <a16:creationId xmlns:a16="http://schemas.microsoft.com/office/drawing/2014/main" id="{041896B5-07C5-F649-71E2-668C07777BB5}"/>
                </a:ext>
              </a:extLst>
            </p:cNvPr>
            <p:cNvSpPr/>
            <p:nvPr/>
          </p:nvSpPr>
          <p:spPr>
            <a:xfrm>
              <a:off x="2271246" y="1397000"/>
              <a:ext cx="2778200" cy="5334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tIns="108000" rIns="108000" bIns="108000" rtlCol="0" anchor="ctr">
              <a:noAutofit/>
            </a:bodyPr>
            <a:lstStyle/>
            <a:p>
              <a:pPr algn="l"/>
              <a:r>
                <a:rPr lang="ru-RU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Повторяемый (</a:t>
              </a:r>
              <a:r>
                <a:rPr lang="en-US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Repeatable</a:t>
              </a:r>
              <a:endParaRPr lang="ru-RU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Скругленный прямоугольник 2">
              <a:extLst>
                <a:ext uri="{FF2B5EF4-FFF2-40B4-BE49-F238E27FC236}">
                  <a16:creationId xmlns:a16="http://schemas.microsoft.com/office/drawing/2014/main" id="{88C6F720-B4B5-D22E-45DE-16FDE5F388CA}"/>
                </a:ext>
              </a:extLst>
            </p:cNvPr>
            <p:cNvSpPr/>
            <p:nvPr/>
          </p:nvSpPr>
          <p:spPr>
            <a:xfrm>
              <a:off x="330201" y="1397000"/>
              <a:ext cx="2338394" cy="53340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>
              <a:noAutofit/>
            </a:bodyPr>
            <a:lstStyle/>
            <a:p>
              <a:pPr algn="l"/>
              <a:r>
                <a:rPr lang="ru-RU" sz="14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Начальный </a:t>
              </a:r>
              <a:br>
                <a:rPr lang="en-US" sz="14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4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14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Initial)</a:t>
              </a:r>
              <a:endParaRPr lang="ru-RU" sz="1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C20B5B6-3D4F-04C4-B2EA-2A1806DAED7B}"/>
              </a:ext>
            </a:extLst>
          </p:cNvPr>
          <p:cNvSpPr txBox="1"/>
          <p:nvPr/>
        </p:nvSpPr>
        <p:spPr>
          <a:xfrm>
            <a:off x="6616700" y="4783236"/>
            <a:ext cx="6096646" cy="130612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lvl="1">
              <a:lnSpc>
                <a:spcPct val="110000"/>
              </a:lnSpc>
              <a:spcAft>
                <a:spcPts val="600"/>
              </a:spcAft>
            </a:pP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Примеры</a:t>
            </a:r>
          </a:p>
          <a:p>
            <a:pPr marL="171450" lvl="1" indent="-171450"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100" dirty="0"/>
              <a:t>Тестирование выполняется без плана или методологии.</a:t>
            </a:r>
          </a:p>
          <a:p>
            <a:pPr marL="171450" lvl="1" indent="-171450"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100" dirty="0"/>
              <a:t>Нет установленных процедур для обнаружения, документирования </a:t>
            </a:r>
            <a:br>
              <a:rPr lang="ru-RU" sz="1100" dirty="0"/>
            </a:br>
            <a:r>
              <a:rPr lang="ru-RU" sz="1100" dirty="0"/>
              <a:t>и отслеживания дефектов.</a:t>
            </a:r>
          </a:p>
          <a:p>
            <a:pPr marL="171450" lvl="1" indent="-171450"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100" dirty="0"/>
              <a:t>Тестирование проводится случайно и на усмотрение исполнителей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D581FCC-DD6A-E649-1B4B-F72511A1B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" y="2346325"/>
            <a:ext cx="920750" cy="920750"/>
          </a:xfrm>
          <a:prstGeom prst="rect">
            <a:avLst/>
          </a:prstGeom>
        </p:spPr>
      </p:pic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0550CA63-BA3B-10FF-9D4D-41E54E7A82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Номер слайда 7">
            <a:extLst>
              <a:ext uri="{FF2B5EF4-FFF2-40B4-BE49-F238E27FC236}">
                <a16:creationId xmlns:a16="http://schemas.microsoft.com/office/drawing/2014/main" id="{8F46EEB6-D508-0EA5-4E3B-8F06C18AE230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5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A44374E5-D964-69B2-9DAF-95EC258EC62A}"/>
              </a:ext>
            </a:extLst>
          </p:cNvPr>
          <p:cNvSpPr/>
          <p:nvPr/>
        </p:nvSpPr>
        <p:spPr>
          <a:xfrm>
            <a:off x="330200" y="2286000"/>
            <a:ext cx="5943600" cy="2463800"/>
          </a:xfrm>
          <a:prstGeom prst="roundRect">
            <a:avLst>
              <a:gd name="adj" fmla="val 5973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900000" rIns="108000" bIns="108000" rtlCol="0" anchor="t">
            <a:noAutofit/>
          </a:bodyPr>
          <a:lstStyle/>
          <a:p>
            <a:pPr marL="0" lvl="1">
              <a:lnSpc>
                <a:spcPct val="110000"/>
              </a:lnSpc>
              <a:spcAft>
                <a:spcPts val="600"/>
              </a:spcAft>
            </a:pPr>
            <a:r>
              <a:rPr lang="ru-RU" sz="1600" b="1" kern="12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Характеристики</a:t>
            </a:r>
          </a:p>
          <a:p>
            <a:pPr marL="171450" lvl="1" indent="-171450"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Определенные процессы тестирования начинают разрабатываться.</a:t>
            </a:r>
          </a:p>
          <a:p>
            <a:pPr marL="171450" lvl="1" indent="-171450"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Определены базовые стандарты и процедуры для тестирования.</a:t>
            </a:r>
          </a:p>
          <a:p>
            <a:pPr marL="171450" lvl="1" indent="-171450"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Тестирование начинает выполняться более систематически и регулярно.</a:t>
            </a: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7053AD75-B4E5-BF51-EA3C-31EF4407B510}"/>
              </a:ext>
            </a:extLst>
          </p:cNvPr>
          <p:cNvSpPr/>
          <p:nvPr/>
        </p:nvSpPr>
        <p:spPr>
          <a:xfrm>
            <a:off x="330200" y="4940766"/>
            <a:ext cx="5943600" cy="1053634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 marL="0" lvl="1">
              <a:lnSpc>
                <a:spcPct val="110000"/>
              </a:lnSpc>
              <a:spcAft>
                <a:spcPts val="600"/>
              </a:spcAft>
            </a:pPr>
            <a:r>
              <a:rPr lang="ru-RU" sz="1600" b="1" kern="1200" dirty="0"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  <a:p>
            <a:pPr marL="171450" lvl="1" indent="-171450">
              <a:lnSpc>
                <a:spcPct val="110000"/>
              </a:lnSpc>
              <a:spcAft>
                <a:spcPts val="600"/>
              </a:spcAft>
              <a:buClr>
                <a:schemeClr val="accent3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/>
                </a:solidFill>
              </a:rPr>
              <a:t>Улучшенная предсказуемость результатов тестирования.</a:t>
            </a:r>
          </a:p>
          <a:p>
            <a:pPr marL="171450" lvl="1" indent="-171450">
              <a:lnSpc>
                <a:spcPct val="110000"/>
              </a:lnSpc>
              <a:spcAft>
                <a:spcPts val="600"/>
              </a:spcAft>
              <a:buClr>
                <a:schemeClr val="accent3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/>
                </a:solidFill>
              </a:rPr>
              <a:t>Более эффективное управление рисками в тестировании.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6" name="Заголовок 9">
            <a:extLst>
              <a:ext uri="{FF2B5EF4-FFF2-40B4-BE49-F238E27FC236}">
                <a16:creationId xmlns:a16="http://schemas.microsoft.com/office/drawing/2014/main" id="{D0359401-213C-45A1-BF2C-A78976348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1938"/>
            <a:ext cx="9075737" cy="1578894"/>
          </a:xfrm>
        </p:spPr>
        <p:txBody>
          <a:bodyPr/>
          <a:lstStyle/>
          <a:p>
            <a:pPr lvl="0"/>
            <a:r>
              <a:rPr lang="ru-RU" dirty="0"/>
              <a:t>Уровни зрелости процессов тестирования в организации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4753884-B755-A245-02BB-227931A4C520}"/>
              </a:ext>
            </a:extLst>
          </p:cNvPr>
          <p:cNvGrpSpPr/>
          <p:nvPr/>
        </p:nvGrpSpPr>
        <p:grpSpPr>
          <a:xfrm>
            <a:off x="330201" y="1505486"/>
            <a:ext cx="11531599" cy="612000"/>
            <a:chOff x="330201" y="1397000"/>
            <a:chExt cx="11861799" cy="533400"/>
          </a:xfrm>
        </p:grpSpPr>
        <p:sp>
          <p:nvSpPr>
            <p:cNvPr id="8" name="Скругленный прямоугольник 7">
              <a:extLst>
                <a:ext uri="{FF2B5EF4-FFF2-40B4-BE49-F238E27FC236}">
                  <a16:creationId xmlns:a16="http://schemas.microsoft.com/office/drawing/2014/main" id="{5A973149-6A0E-88E7-3708-2E25927493FC}"/>
                </a:ext>
              </a:extLst>
            </p:cNvPr>
            <p:cNvSpPr/>
            <p:nvPr/>
          </p:nvSpPr>
          <p:spPr>
            <a:xfrm>
              <a:off x="9413800" y="1397000"/>
              <a:ext cx="2778200" cy="5334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tIns="108000" rIns="108000" bIns="108000" rtlCol="0" anchor="ctr">
              <a:noAutofit/>
            </a:bodyPr>
            <a:lstStyle/>
            <a:p>
              <a:pPr algn="l"/>
              <a:r>
                <a:rPr lang="ru-RU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5.Оптимизированный </a:t>
              </a:r>
              <a:r>
                <a:rPr lang="en-US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(Optimizing)</a:t>
              </a:r>
              <a:endParaRPr lang="ru-RU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9625B627-84B0-A996-69BD-8AB6A57295B2}"/>
                </a:ext>
              </a:extLst>
            </p:cNvPr>
            <p:cNvSpPr/>
            <p:nvPr/>
          </p:nvSpPr>
          <p:spPr>
            <a:xfrm>
              <a:off x="7032949" y="1397000"/>
              <a:ext cx="2778200" cy="5334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tIns="108000" rIns="108000" bIns="108000" rtlCol="0" anchor="ctr">
              <a:noAutofit/>
            </a:bodyPr>
            <a:lstStyle/>
            <a:p>
              <a:pPr algn="l"/>
              <a:r>
                <a:rPr lang="ru-RU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Управляемый (</a:t>
              </a:r>
              <a:r>
                <a:rPr lang="en-US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Managed)</a:t>
              </a:r>
              <a:endParaRPr lang="ru-RU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id="{C94E8E73-B78E-E974-3AA3-AA8E41F9E4B7}"/>
                </a:ext>
              </a:extLst>
            </p:cNvPr>
            <p:cNvSpPr/>
            <p:nvPr/>
          </p:nvSpPr>
          <p:spPr>
            <a:xfrm>
              <a:off x="4652098" y="1397000"/>
              <a:ext cx="2778200" cy="5334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tIns="108000" rIns="108000" bIns="108000" rtlCol="0" anchor="ctr">
              <a:noAutofit/>
            </a:bodyPr>
            <a:lstStyle/>
            <a:p>
              <a:pPr algn="l"/>
              <a:r>
                <a:rPr lang="ru-RU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Определенный </a:t>
              </a:r>
              <a:r>
                <a:rPr lang="en-US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(Defined)</a:t>
              </a:r>
              <a:endParaRPr lang="ru-RU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Скругленный прямоугольник 4">
              <a:extLst>
                <a:ext uri="{FF2B5EF4-FFF2-40B4-BE49-F238E27FC236}">
                  <a16:creationId xmlns:a16="http://schemas.microsoft.com/office/drawing/2014/main" id="{041896B5-07C5-F649-71E2-668C07777BB5}"/>
                </a:ext>
              </a:extLst>
            </p:cNvPr>
            <p:cNvSpPr/>
            <p:nvPr/>
          </p:nvSpPr>
          <p:spPr>
            <a:xfrm>
              <a:off x="2271246" y="1397000"/>
              <a:ext cx="2778200" cy="53340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tIns="108000" rIns="108000" bIns="108000" rtlCol="0" anchor="ctr">
              <a:noAutofit/>
            </a:bodyPr>
            <a:lstStyle/>
            <a:p>
              <a:r>
                <a:rPr lang="ru-RU" sz="14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ru-RU" sz="1400" b="1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Повторяемый (</a:t>
              </a:r>
              <a:r>
                <a:rPr lang="en-US" sz="14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Repeatable</a:t>
              </a:r>
              <a:endParaRPr lang="ru-RU" sz="1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Скругленный прямоугольник 2">
              <a:extLst>
                <a:ext uri="{FF2B5EF4-FFF2-40B4-BE49-F238E27FC236}">
                  <a16:creationId xmlns:a16="http://schemas.microsoft.com/office/drawing/2014/main" id="{88C6F720-B4B5-D22E-45DE-16FDE5F388CA}"/>
                </a:ext>
              </a:extLst>
            </p:cNvPr>
            <p:cNvSpPr/>
            <p:nvPr/>
          </p:nvSpPr>
          <p:spPr>
            <a:xfrm>
              <a:off x="330201" y="1397000"/>
              <a:ext cx="2338394" cy="5334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>
              <a:noAutofit/>
            </a:bodyPr>
            <a:lstStyle/>
            <a:p>
              <a:pPr algn="l"/>
              <a:r>
                <a:rPr lang="ru-RU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Начальный </a:t>
              </a:r>
              <a:br>
                <a:rPr lang="en-US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Initial)</a:t>
              </a:r>
              <a:endParaRPr lang="ru-RU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C20B5B6-3D4F-04C4-B2EA-2A1806DAED7B}"/>
              </a:ext>
            </a:extLst>
          </p:cNvPr>
          <p:cNvSpPr txBox="1"/>
          <p:nvPr/>
        </p:nvSpPr>
        <p:spPr>
          <a:xfrm>
            <a:off x="6616700" y="4783236"/>
            <a:ext cx="5245100" cy="1290546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lvl="1">
              <a:lnSpc>
                <a:spcPct val="110000"/>
              </a:lnSpc>
              <a:spcAft>
                <a:spcPts val="600"/>
              </a:spcAft>
            </a:pP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Примеры</a:t>
            </a:r>
          </a:p>
          <a:p>
            <a:pPr marL="171450" lvl="1" indent="-171450"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100" dirty="0"/>
              <a:t>Есть документированный план тестирования для каждого проекта.</a:t>
            </a:r>
          </a:p>
          <a:p>
            <a:pPr marL="171450" lvl="1" indent="-171450"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100" dirty="0"/>
              <a:t>Тест-кейсы и процедуры тестирования разрабатываются </a:t>
            </a:r>
            <a:br>
              <a:rPr lang="ru-RU" sz="1100" dirty="0"/>
            </a:br>
            <a:r>
              <a:rPr lang="ru-RU" sz="1100" dirty="0"/>
              <a:t>и используются на основе установленных стандартов.</a:t>
            </a:r>
          </a:p>
          <a:p>
            <a:pPr marL="171450" lvl="1" indent="-171450"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100" dirty="0"/>
              <a:t>Тестирование выполняется систематически для каждого релиза.</a:t>
            </a:r>
            <a:endParaRPr lang="ru-RU" sz="1200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D581FCC-DD6A-E649-1B4B-F72511A1B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2346325"/>
            <a:ext cx="920750" cy="92075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96714A6-2A2F-C527-8C63-A15CD68294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6700" y="2301498"/>
            <a:ext cx="5234594" cy="2448000"/>
          </a:xfrm>
          <a:prstGeom prst="roundRect">
            <a:avLst>
              <a:gd name="adj" fmla="val 7952"/>
            </a:avLst>
          </a:prstGeom>
        </p:spPr>
      </p:pic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59261914-97D5-3897-764A-73A5295F5A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Номер слайда 7">
            <a:extLst>
              <a:ext uri="{FF2B5EF4-FFF2-40B4-BE49-F238E27FC236}">
                <a16:creationId xmlns:a16="http://schemas.microsoft.com/office/drawing/2014/main" id="{CB952BA0-1972-E59D-6ADA-2448AD93CA66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240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A44374E5-D964-69B2-9DAF-95EC258EC62A}"/>
              </a:ext>
            </a:extLst>
          </p:cNvPr>
          <p:cNvSpPr/>
          <p:nvPr/>
        </p:nvSpPr>
        <p:spPr>
          <a:xfrm>
            <a:off x="330200" y="2286000"/>
            <a:ext cx="5943600" cy="2463800"/>
          </a:xfrm>
          <a:prstGeom prst="roundRect">
            <a:avLst>
              <a:gd name="adj" fmla="val 5973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900000" rIns="108000" bIns="108000" rtlCol="0" anchor="t">
            <a:noAutofit/>
          </a:bodyPr>
          <a:lstStyle/>
          <a:p>
            <a:pPr marL="0" lvl="1">
              <a:lnSpc>
                <a:spcPct val="110000"/>
              </a:lnSpc>
              <a:spcAft>
                <a:spcPts val="600"/>
              </a:spcAft>
            </a:pPr>
            <a:r>
              <a:rPr lang="ru-RU" sz="1600" b="1" kern="12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Характеристики</a:t>
            </a:r>
          </a:p>
          <a:p>
            <a:pPr marL="171450" lvl="1" indent="-171450"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Определены детальные процессы тестирования с учетом всех требований</a:t>
            </a:r>
          </a:p>
          <a:p>
            <a:pPr marL="171450" lvl="1" indent="-171450"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Используются стандартизированные методологии </a:t>
            </a:r>
            <a:br>
              <a:rPr lang="ru-RU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инструменты для тестирования.</a:t>
            </a:r>
          </a:p>
          <a:p>
            <a:pPr marL="171450" lvl="1" indent="-171450"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Процессы тестирования документированы и широко известны в компании </a:t>
            </a: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7053AD75-B4E5-BF51-EA3C-31EF4407B510}"/>
              </a:ext>
            </a:extLst>
          </p:cNvPr>
          <p:cNvSpPr/>
          <p:nvPr/>
        </p:nvSpPr>
        <p:spPr>
          <a:xfrm>
            <a:off x="330200" y="4940766"/>
            <a:ext cx="5943600" cy="1053634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 marL="0" lvl="1">
              <a:lnSpc>
                <a:spcPct val="110000"/>
              </a:lnSpc>
              <a:spcAft>
                <a:spcPts val="600"/>
              </a:spcAft>
            </a:pPr>
            <a:r>
              <a:rPr lang="ru-RU" sz="1600" b="1" kern="1200" dirty="0"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  <a:p>
            <a:pPr marL="171450" lvl="1" indent="-171450">
              <a:lnSpc>
                <a:spcPct val="110000"/>
              </a:lnSpc>
              <a:spcAft>
                <a:spcPts val="600"/>
              </a:spcAft>
              <a:buClr>
                <a:schemeClr val="accent3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/>
                </a:solidFill>
              </a:rPr>
              <a:t>Высокая эффективность тестирования и управление качеством.</a:t>
            </a:r>
          </a:p>
          <a:p>
            <a:pPr marL="171450" lvl="1" indent="-171450">
              <a:lnSpc>
                <a:spcPct val="110000"/>
              </a:lnSpc>
              <a:spcAft>
                <a:spcPts val="600"/>
              </a:spcAft>
              <a:buClr>
                <a:schemeClr val="accent3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/>
                </a:solidFill>
              </a:rPr>
              <a:t>Снижение рисков в процессе разработки</a:t>
            </a:r>
            <a:endParaRPr lang="ru-RU" sz="11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Заголовок 9">
            <a:extLst>
              <a:ext uri="{FF2B5EF4-FFF2-40B4-BE49-F238E27FC236}">
                <a16:creationId xmlns:a16="http://schemas.microsoft.com/office/drawing/2014/main" id="{D0359401-213C-45A1-BF2C-A78976348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1938"/>
            <a:ext cx="9075737" cy="1578894"/>
          </a:xfrm>
        </p:spPr>
        <p:txBody>
          <a:bodyPr/>
          <a:lstStyle/>
          <a:p>
            <a:pPr lvl="0"/>
            <a:r>
              <a:rPr lang="ru-RU" dirty="0"/>
              <a:t>Уровни зрелости процессов тестирования в организации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4753884-B755-A245-02BB-227931A4C520}"/>
              </a:ext>
            </a:extLst>
          </p:cNvPr>
          <p:cNvGrpSpPr/>
          <p:nvPr/>
        </p:nvGrpSpPr>
        <p:grpSpPr>
          <a:xfrm>
            <a:off x="330201" y="1505486"/>
            <a:ext cx="11531599" cy="612000"/>
            <a:chOff x="330201" y="1397000"/>
            <a:chExt cx="11861799" cy="533400"/>
          </a:xfrm>
        </p:grpSpPr>
        <p:sp>
          <p:nvSpPr>
            <p:cNvPr id="8" name="Скругленный прямоугольник 7">
              <a:extLst>
                <a:ext uri="{FF2B5EF4-FFF2-40B4-BE49-F238E27FC236}">
                  <a16:creationId xmlns:a16="http://schemas.microsoft.com/office/drawing/2014/main" id="{5A973149-6A0E-88E7-3708-2E25927493FC}"/>
                </a:ext>
              </a:extLst>
            </p:cNvPr>
            <p:cNvSpPr/>
            <p:nvPr/>
          </p:nvSpPr>
          <p:spPr>
            <a:xfrm>
              <a:off x="9413800" y="1397000"/>
              <a:ext cx="2778200" cy="5334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tIns="108000" rIns="108000" bIns="108000" rtlCol="0" anchor="ctr">
              <a:noAutofit/>
            </a:bodyPr>
            <a:lstStyle/>
            <a:p>
              <a:pPr algn="l"/>
              <a:r>
                <a:rPr lang="en-US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</a:t>
              </a:r>
              <a:r>
                <a:rPr lang="ru-RU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Оптимизированный </a:t>
              </a:r>
              <a:r>
                <a:rPr lang="en-US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(Optimizing)</a:t>
              </a:r>
              <a:endParaRPr lang="ru-RU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9625B627-84B0-A996-69BD-8AB6A57295B2}"/>
                </a:ext>
              </a:extLst>
            </p:cNvPr>
            <p:cNvSpPr/>
            <p:nvPr/>
          </p:nvSpPr>
          <p:spPr>
            <a:xfrm>
              <a:off x="7032949" y="1397000"/>
              <a:ext cx="2778200" cy="5334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tIns="108000" rIns="108000" bIns="108000" rtlCol="0" anchor="ctr">
              <a:noAutofit/>
            </a:bodyPr>
            <a:lstStyle/>
            <a:p>
              <a:pPr algn="l"/>
              <a:r>
                <a:rPr lang="ru-RU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Управляемый (</a:t>
              </a:r>
              <a:r>
                <a:rPr lang="en-US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Managed)</a:t>
              </a:r>
              <a:endParaRPr lang="ru-RU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id="{C94E8E73-B78E-E974-3AA3-AA8E41F9E4B7}"/>
                </a:ext>
              </a:extLst>
            </p:cNvPr>
            <p:cNvSpPr/>
            <p:nvPr/>
          </p:nvSpPr>
          <p:spPr>
            <a:xfrm>
              <a:off x="4652098" y="1397000"/>
              <a:ext cx="2778200" cy="53340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tIns="108000" rIns="108000" bIns="108000" rtlCol="0" anchor="ctr">
              <a:noAutofit/>
            </a:bodyPr>
            <a:lstStyle/>
            <a:p>
              <a:pPr algn="l"/>
              <a:r>
                <a:rPr lang="ru-RU" sz="14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Определенный </a:t>
              </a:r>
              <a:r>
                <a:rPr lang="en-US" sz="14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(Defined)</a:t>
              </a:r>
              <a:endParaRPr lang="ru-RU" sz="1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Скругленный прямоугольник 4">
              <a:extLst>
                <a:ext uri="{FF2B5EF4-FFF2-40B4-BE49-F238E27FC236}">
                  <a16:creationId xmlns:a16="http://schemas.microsoft.com/office/drawing/2014/main" id="{041896B5-07C5-F649-71E2-668C07777BB5}"/>
                </a:ext>
              </a:extLst>
            </p:cNvPr>
            <p:cNvSpPr/>
            <p:nvPr/>
          </p:nvSpPr>
          <p:spPr>
            <a:xfrm>
              <a:off x="2271246" y="1397000"/>
              <a:ext cx="2778200" cy="5334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tIns="108000" rIns="108000" bIns="108000" rtlCol="0" anchor="ctr">
              <a:noAutofit/>
            </a:bodyPr>
            <a:lstStyle/>
            <a:p>
              <a:r>
                <a:rPr lang="ru-RU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Повторяемый (</a:t>
              </a:r>
              <a:r>
                <a:rPr lang="en-US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Repeatable</a:t>
              </a:r>
              <a:endParaRPr lang="ru-RU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Скругленный прямоугольник 2">
              <a:extLst>
                <a:ext uri="{FF2B5EF4-FFF2-40B4-BE49-F238E27FC236}">
                  <a16:creationId xmlns:a16="http://schemas.microsoft.com/office/drawing/2014/main" id="{88C6F720-B4B5-D22E-45DE-16FDE5F388CA}"/>
                </a:ext>
              </a:extLst>
            </p:cNvPr>
            <p:cNvSpPr/>
            <p:nvPr/>
          </p:nvSpPr>
          <p:spPr>
            <a:xfrm>
              <a:off x="330201" y="1397000"/>
              <a:ext cx="2338394" cy="5334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>
              <a:noAutofit/>
            </a:bodyPr>
            <a:lstStyle/>
            <a:p>
              <a:r>
                <a:rPr lang="ru-RU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ru-RU" sz="1400" b="1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Начальный </a:t>
              </a:r>
              <a:br>
                <a:rPr lang="en-US" sz="1400" b="1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400" b="1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Initial)</a:t>
              </a:r>
              <a:endParaRPr lang="ru-RU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C20B5B6-3D4F-04C4-B2EA-2A1806DAED7B}"/>
              </a:ext>
            </a:extLst>
          </p:cNvPr>
          <p:cNvSpPr txBox="1"/>
          <p:nvPr/>
        </p:nvSpPr>
        <p:spPr>
          <a:xfrm>
            <a:off x="6634133" y="4519767"/>
            <a:ext cx="5398146" cy="1661737"/>
          </a:xfrm>
          <a:prstGeom prst="rect">
            <a:avLst/>
          </a:prstGeom>
          <a:noFill/>
        </p:spPr>
        <p:txBody>
          <a:bodyPr wrap="square" lIns="0" rIns="108000">
            <a:spAutoFit/>
          </a:bodyPr>
          <a:lstStyle/>
          <a:p>
            <a:pPr marL="0" lvl="1">
              <a:lnSpc>
                <a:spcPct val="110000"/>
              </a:lnSpc>
              <a:spcAft>
                <a:spcPts val="600"/>
              </a:spcAft>
            </a:pP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Примеры</a:t>
            </a:r>
          </a:p>
          <a:p>
            <a:pPr marL="171450" lvl="1" indent="-171450">
              <a:lnSpc>
                <a:spcPct val="110000"/>
              </a:lnSpc>
              <a:spcAft>
                <a:spcPts val="4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100" dirty="0"/>
              <a:t>Вся процедура тестирования документирована, включая процессы выбора тест-кейсов, выполнения тестирования и отчетности.</a:t>
            </a:r>
          </a:p>
          <a:p>
            <a:pPr marL="171450" lvl="1" indent="-171450">
              <a:lnSpc>
                <a:spcPct val="110000"/>
              </a:lnSpc>
              <a:spcAft>
                <a:spcPts val="4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100" dirty="0"/>
              <a:t>Используются стандартизированные методологии, такие как </a:t>
            </a:r>
            <a:r>
              <a:rPr lang="en" sz="1100" dirty="0"/>
              <a:t>Agile, Scrum, </a:t>
            </a:r>
            <a:br>
              <a:rPr lang="en" sz="1100" dirty="0"/>
            </a:br>
            <a:r>
              <a:rPr lang="ru-RU" sz="1100" dirty="0"/>
              <a:t>или </a:t>
            </a:r>
            <a:r>
              <a:rPr lang="en" sz="1100" dirty="0"/>
              <a:t>Waterfall, </a:t>
            </a:r>
            <a:r>
              <a:rPr lang="ru-RU" sz="1100" dirty="0"/>
              <a:t>адаптированные к требованиям тестирования.</a:t>
            </a:r>
          </a:p>
          <a:p>
            <a:pPr marL="171450" lvl="1" indent="-171450">
              <a:lnSpc>
                <a:spcPct val="110000"/>
              </a:lnSpc>
              <a:spcAft>
                <a:spcPts val="4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100" dirty="0"/>
              <a:t>Есть назначенные роли и ответственные лица для управления </a:t>
            </a:r>
            <a:br>
              <a:rPr lang="ru-RU" sz="1100" dirty="0"/>
            </a:br>
            <a:r>
              <a:rPr lang="ru-RU" sz="1100" dirty="0"/>
              <a:t>и выполнения тестирования.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D581FCC-DD6A-E649-1B4B-F72511A1B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2346325"/>
            <a:ext cx="920750" cy="9207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376E35-8E52-E585-F15C-89371C1AC3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6700" y="2306507"/>
            <a:ext cx="5252459" cy="2100393"/>
          </a:xfrm>
          <a:prstGeom prst="roundRect">
            <a:avLst>
              <a:gd name="adj" fmla="val 8456"/>
            </a:avLst>
          </a:prstGeom>
        </p:spPr>
      </p:pic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57428C65-8D93-FEFA-EB33-A8318BBA2E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Номер слайда 7">
            <a:extLst>
              <a:ext uri="{FF2B5EF4-FFF2-40B4-BE49-F238E27FC236}">
                <a16:creationId xmlns:a16="http://schemas.microsoft.com/office/drawing/2014/main" id="{C4D14CA0-6E79-963D-B7C6-A9F6363596C3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948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230317-B543-A796-2CCB-040F987506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8"/>
          <a:stretch/>
        </p:blipFill>
        <p:spPr>
          <a:xfrm>
            <a:off x="6616700" y="2304338"/>
            <a:ext cx="5248800" cy="2102562"/>
          </a:xfrm>
          <a:prstGeom prst="roundRect">
            <a:avLst>
              <a:gd name="adj" fmla="val 7181"/>
            </a:avLst>
          </a:prstGeom>
        </p:spPr>
      </p:pic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A44374E5-D964-69B2-9DAF-95EC258EC62A}"/>
              </a:ext>
            </a:extLst>
          </p:cNvPr>
          <p:cNvSpPr/>
          <p:nvPr/>
        </p:nvSpPr>
        <p:spPr>
          <a:xfrm>
            <a:off x="330200" y="2286000"/>
            <a:ext cx="5943600" cy="2463800"/>
          </a:xfrm>
          <a:prstGeom prst="roundRect">
            <a:avLst>
              <a:gd name="adj" fmla="val 5973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900000" rIns="108000" bIns="108000" rtlCol="0" anchor="t">
            <a:noAutofit/>
          </a:bodyPr>
          <a:lstStyle/>
          <a:p>
            <a:pPr marL="0" lvl="1">
              <a:lnSpc>
                <a:spcPct val="110000"/>
              </a:lnSpc>
              <a:spcAft>
                <a:spcPts val="600"/>
              </a:spcAft>
            </a:pPr>
            <a:r>
              <a:rPr lang="ru-RU" sz="1600" b="1" kern="12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Характеристики</a:t>
            </a:r>
          </a:p>
          <a:p>
            <a:pPr marL="171450" lvl="1" indent="-171450"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Процессы тестирования подвергаются мониторингу и управлению</a:t>
            </a:r>
          </a:p>
          <a:p>
            <a:pPr marL="171450" lvl="1" indent="-171450"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Уровень качества в тестировании измеряется и анализируется систематически</a:t>
            </a:r>
          </a:p>
          <a:p>
            <a:pPr marL="171450" lvl="1" indent="-171450"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Принимаются меры для улучшения и оптимизации </a:t>
            </a:r>
            <a:br>
              <a:rPr lang="ru-RU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процессов тестирования</a:t>
            </a: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7053AD75-B4E5-BF51-EA3C-31EF4407B510}"/>
              </a:ext>
            </a:extLst>
          </p:cNvPr>
          <p:cNvSpPr/>
          <p:nvPr/>
        </p:nvSpPr>
        <p:spPr>
          <a:xfrm>
            <a:off x="330200" y="4940766"/>
            <a:ext cx="5943600" cy="1053634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 marL="0" lvl="1">
              <a:lnSpc>
                <a:spcPct val="110000"/>
              </a:lnSpc>
              <a:spcAft>
                <a:spcPts val="600"/>
              </a:spcAft>
            </a:pPr>
            <a:r>
              <a:rPr lang="ru-RU" sz="1600" b="1" kern="1200" dirty="0"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  <a:p>
            <a:pPr marL="171450" lvl="1" indent="-171450">
              <a:lnSpc>
                <a:spcPct val="110000"/>
              </a:lnSpc>
              <a:spcAft>
                <a:spcPts val="600"/>
              </a:spcAft>
              <a:buClr>
                <a:schemeClr val="accent3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/>
                </a:solidFill>
              </a:rPr>
              <a:t>Более эффективное управление проектами и ресурсами в тестировании</a:t>
            </a:r>
          </a:p>
          <a:p>
            <a:pPr marL="171450" lvl="1" indent="-171450">
              <a:lnSpc>
                <a:spcPct val="110000"/>
              </a:lnSpc>
              <a:spcAft>
                <a:spcPts val="600"/>
              </a:spcAft>
              <a:buClr>
                <a:schemeClr val="accent3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/>
                </a:solidFill>
              </a:rPr>
              <a:t>Постоянное совершенствование процессов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6" name="Заголовок 9">
            <a:extLst>
              <a:ext uri="{FF2B5EF4-FFF2-40B4-BE49-F238E27FC236}">
                <a16:creationId xmlns:a16="http://schemas.microsoft.com/office/drawing/2014/main" id="{D0359401-213C-45A1-BF2C-A78976348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1938"/>
            <a:ext cx="9075737" cy="1578894"/>
          </a:xfrm>
        </p:spPr>
        <p:txBody>
          <a:bodyPr/>
          <a:lstStyle/>
          <a:p>
            <a:pPr lvl="0"/>
            <a:r>
              <a:rPr lang="ru-RU" dirty="0"/>
              <a:t>Уровни зрелости процессов тестирования в организации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4753884-B755-A245-02BB-227931A4C520}"/>
              </a:ext>
            </a:extLst>
          </p:cNvPr>
          <p:cNvGrpSpPr/>
          <p:nvPr/>
        </p:nvGrpSpPr>
        <p:grpSpPr>
          <a:xfrm>
            <a:off x="330201" y="1505486"/>
            <a:ext cx="11531599" cy="612000"/>
            <a:chOff x="330201" y="1397000"/>
            <a:chExt cx="11861799" cy="533400"/>
          </a:xfrm>
        </p:grpSpPr>
        <p:sp>
          <p:nvSpPr>
            <p:cNvPr id="8" name="Скругленный прямоугольник 7">
              <a:extLst>
                <a:ext uri="{FF2B5EF4-FFF2-40B4-BE49-F238E27FC236}">
                  <a16:creationId xmlns:a16="http://schemas.microsoft.com/office/drawing/2014/main" id="{5A973149-6A0E-88E7-3708-2E25927493FC}"/>
                </a:ext>
              </a:extLst>
            </p:cNvPr>
            <p:cNvSpPr/>
            <p:nvPr/>
          </p:nvSpPr>
          <p:spPr>
            <a:xfrm>
              <a:off x="9413800" y="1397000"/>
              <a:ext cx="2778200" cy="5334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tIns="108000" rIns="108000" bIns="108000" rtlCol="0" anchor="ctr">
              <a:noAutofit/>
            </a:bodyPr>
            <a:lstStyle/>
            <a:p>
              <a:pPr algn="l"/>
              <a:r>
                <a:rPr lang="ru-RU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5.Оптимизированный </a:t>
              </a:r>
              <a:r>
                <a:rPr lang="en-US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(Optimizing)</a:t>
              </a:r>
              <a:endParaRPr lang="ru-RU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9625B627-84B0-A996-69BD-8AB6A57295B2}"/>
                </a:ext>
              </a:extLst>
            </p:cNvPr>
            <p:cNvSpPr/>
            <p:nvPr/>
          </p:nvSpPr>
          <p:spPr>
            <a:xfrm>
              <a:off x="7032949" y="1397000"/>
              <a:ext cx="2778200" cy="53340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tIns="108000" rIns="108000" bIns="108000" rtlCol="0" anchor="ctr">
              <a:noAutofit/>
            </a:bodyPr>
            <a:lstStyle/>
            <a:p>
              <a:pPr algn="l"/>
              <a:r>
                <a:rPr lang="ru-RU" sz="14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Управляемый (</a:t>
              </a:r>
              <a:r>
                <a:rPr lang="en-US" sz="14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Managed)</a:t>
              </a:r>
              <a:endParaRPr lang="ru-RU" sz="1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id="{C94E8E73-B78E-E974-3AA3-AA8E41F9E4B7}"/>
                </a:ext>
              </a:extLst>
            </p:cNvPr>
            <p:cNvSpPr/>
            <p:nvPr/>
          </p:nvSpPr>
          <p:spPr>
            <a:xfrm>
              <a:off x="4652098" y="1397000"/>
              <a:ext cx="2778200" cy="5334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tIns="108000" rIns="108000" bIns="108000" rtlCol="0" anchor="ctr">
              <a:noAutofit/>
            </a:bodyPr>
            <a:lstStyle/>
            <a:p>
              <a:pPr algn="l"/>
              <a:r>
                <a:rPr lang="ru-RU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Определенный </a:t>
              </a:r>
              <a:r>
                <a:rPr lang="en-US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(Defined)</a:t>
              </a:r>
              <a:endParaRPr lang="ru-RU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Скругленный прямоугольник 4">
              <a:extLst>
                <a:ext uri="{FF2B5EF4-FFF2-40B4-BE49-F238E27FC236}">
                  <a16:creationId xmlns:a16="http://schemas.microsoft.com/office/drawing/2014/main" id="{041896B5-07C5-F649-71E2-668C07777BB5}"/>
                </a:ext>
              </a:extLst>
            </p:cNvPr>
            <p:cNvSpPr/>
            <p:nvPr/>
          </p:nvSpPr>
          <p:spPr>
            <a:xfrm>
              <a:off x="2271246" y="1397000"/>
              <a:ext cx="2778200" cy="5334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tIns="108000" rIns="108000" bIns="108000" rtlCol="0" anchor="ctr">
              <a:noAutofit/>
            </a:bodyPr>
            <a:lstStyle/>
            <a:p>
              <a:r>
                <a:rPr lang="ru-RU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Повторяемый (</a:t>
              </a:r>
              <a:r>
                <a:rPr lang="en-US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Repeatable</a:t>
              </a:r>
              <a:endParaRPr lang="ru-RU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Скругленный прямоугольник 2">
              <a:extLst>
                <a:ext uri="{FF2B5EF4-FFF2-40B4-BE49-F238E27FC236}">
                  <a16:creationId xmlns:a16="http://schemas.microsoft.com/office/drawing/2014/main" id="{88C6F720-B4B5-D22E-45DE-16FDE5F388CA}"/>
                </a:ext>
              </a:extLst>
            </p:cNvPr>
            <p:cNvSpPr/>
            <p:nvPr/>
          </p:nvSpPr>
          <p:spPr>
            <a:xfrm>
              <a:off x="330201" y="1397000"/>
              <a:ext cx="2338394" cy="5334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>
              <a:noAutofit/>
            </a:bodyPr>
            <a:lstStyle/>
            <a:p>
              <a:pPr algn="l"/>
              <a:r>
                <a:rPr lang="ru-RU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Начальный </a:t>
              </a:r>
              <a:br>
                <a:rPr lang="en-US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Initial)</a:t>
              </a:r>
              <a:endParaRPr lang="ru-RU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C20B5B6-3D4F-04C4-B2EA-2A1806DAED7B}"/>
              </a:ext>
            </a:extLst>
          </p:cNvPr>
          <p:cNvSpPr txBox="1"/>
          <p:nvPr/>
        </p:nvSpPr>
        <p:spPr>
          <a:xfrm>
            <a:off x="6634133" y="4519767"/>
            <a:ext cx="5398146" cy="1561518"/>
          </a:xfrm>
          <a:prstGeom prst="rect">
            <a:avLst/>
          </a:prstGeom>
          <a:noFill/>
        </p:spPr>
        <p:txBody>
          <a:bodyPr wrap="square" lIns="0" rIns="108000">
            <a:spAutoFit/>
          </a:bodyPr>
          <a:lstStyle/>
          <a:p>
            <a:pPr marL="0" lvl="1">
              <a:lnSpc>
                <a:spcPct val="110000"/>
              </a:lnSpc>
              <a:spcAft>
                <a:spcPts val="600"/>
              </a:spcAft>
            </a:pP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Примеры</a:t>
            </a:r>
          </a:p>
          <a:p>
            <a:pPr marL="171450" lvl="1" indent="-171450">
              <a:lnSpc>
                <a:spcPct val="110000"/>
              </a:lnSpc>
              <a:spcAft>
                <a:spcPts val="4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050" spc="-10" dirty="0"/>
              <a:t>Есть система мониторинга качества тестирования с использованием мет-</a:t>
            </a:r>
            <a:r>
              <a:rPr lang="ru-RU" sz="1050" spc="-10" dirty="0" err="1"/>
              <a:t>рик</a:t>
            </a:r>
            <a:r>
              <a:rPr lang="ru-RU" sz="1050" dirty="0"/>
              <a:t>, таких как покрытие тестами и эффективность обнаружения дефектов</a:t>
            </a:r>
          </a:p>
          <a:p>
            <a:pPr marL="171450" lvl="1" indent="-171450">
              <a:lnSpc>
                <a:spcPct val="110000"/>
              </a:lnSpc>
              <a:spcAft>
                <a:spcPts val="4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050" dirty="0"/>
              <a:t>Производится анализ и управление рисками, связанными </a:t>
            </a:r>
            <a:br>
              <a:rPr lang="ru-RU" sz="1050" dirty="0"/>
            </a:br>
            <a:r>
              <a:rPr lang="ru-RU" sz="1050" dirty="0"/>
              <a:t>с тестированием, и внесение корректировок в план тестирования</a:t>
            </a:r>
          </a:p>
          <a:p>
            <a:pPr marL="171450" lvl="1" indent="-171450">
              <a:lnSpc>
                <a:spcPct val="110000"/>
              </a:lnSpc>
              <a:spcAft>
                <a:spcPts val="4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050" dirty="0"/>
              <a:t>Управленческая поддержка и понимание важности тестирования выражается через выделение ресурсов и бюджета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D581FCC-DD6A-E649-1B4B-F72511A1B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" y="2346325"/>
            <a:ext cx="920750" cy="920750"/>
          </a:xfrm>
          <a:prstGeom prst="rect">
            <a:avLst/>
          </a:prstGeom>
        </p:spPr>
      </p:pic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ABC2B684-5F31-C34C-B54D-1164477E59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Номер слайда 7">
            <a:extLst>
              <a:ext uri="{FF2B5EF4-FFF2-40B4-BE49-F238E27FC236}">
                <a16:creationId xmlns:a16="http://schemas.microsoft.com/office/drawing/2014/main" id="{CD3B5F66-291B-2671-F33C-DFD8B4490E57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976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230317-B543-A796-2CCB-040F987506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8"/>
          <a:stretch/>
        </p:blipFill>
        <p:spPr>
          <a:xfrm>
            <a:off x="6616700" y="2304338"/>
            <a:ext cx="5248800" cy="2102562"/>
          </a:xfrm>
          <a:prstGeom prst="roundRect">
            <a:avLst>
              <a:gd name="adj" fmla="val 7181"/>
            </a:avLst>
          </a:prstGeom>
        </p:spPr>
      </p:pic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A44374E5-D964-69B2-9DAF-95EC258EC62A}"/>
              </a:ext>
            </a:extLst>
          </p:cNvPr>
          <p:cNvSpPr/>
          <p:nvPr/>
        </p:nvSpPr>
        <p:spPr>
          <a:xfrm>
            <a:off x="330200" y="2286000"/>
            <a:ext cx="5943600" cy="2286000"/>
          </a:xfrm>
          <a:prstGeom prst="roundRect">
            <a:avLst>
              <a:gd name="adj" fmla="val 5973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900000" rIns="108000" bIns="108000" rtlCol="0" anchor="t">
            <a:noAutofit/>
          </a:bodyPr>
          <a:lstStyle/>
          <a:p>
            <a:pPr marL="0" lvl="1">
              <a:lnSpc>
                <a:spcPct val="110000"/>
              </a:lnSpc>
              <a:spcAft>
                <a:spcPts val="600"/>
              </a:spcAft>
            </a:pPr>
            <a:r>
              <a:rPr lang="ru-RU" sz="1600" b="1" kern="12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Характеристики</a:t>
            </a:r>
          </a:p>
          <a:p>
            <a:pPr marL="171450" lvl="1" indent="-171450"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Процессы тестирования постоянно оптимизируются и совершенствуются</a:t>
            </a:r>
          </a:p>
          <a:p>
            <a:pPr marL="171450" lvl="1" indent="-171450"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Используются инновационные методы и технологии в тестировании</a:t>
            </a:r>
          </a:p>
          <a:p>
            <a:pPr marL="171450" lvl="1" indent="-171450"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Культура непрерывного улучшения прочно укоренилась в организации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7053AD75-B4E5-BF51-EA3C-31EF4407B510}"/>
              </a:ext>
            </a:extLst>
          </p:cNvPr>
          <p:cNvSpPr/>
          <p:nvPr/>
        </p:nvSpPr>
        <p:spPr>
          <a:xfrm>
            <a:off x="330200" y="4749800"/>
            <a:ext cx="5943600" cy="1244600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 marL="0" lvl="1">
              <a:lnSpc>
                <a:spcPct val="110000"/>
              </a:lnSpc>
              <a:spcAft>
                <a:spcPts val="600"/>
              </a:spcAft>
            </a:pPr>
            <a:r>
              <a:rPr lang="ru-RU" sz="1600" b="1" kern="1200" dirty="0"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  <a:p>
            <a:pPr marL="171450" lvl="1" indent="-171450">
              <a:lnSpc>
                <a:spcPct val="110000"/>
              </a:lnSpc>
              <a:spcAft>
                <a:spcPts val="600"/>
              </a:spcAft>
              <a:buClr>
                <a:schemeClr val="accent3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/>
                </a:solidFill>
              </a:rPr>
              <a:t>Максимальная эффективность и качество в тестировании.</a:t>
            </a:r>
          </a:p>
          <a:p>
            <a:pPr marL="171450" lvl="1" indent="-171450">
              <a:lnSpc>
                <a:spcPct val="110000"/>
              </a:lnSpc>
              <a:spcAft>
                <a:spcPts val="600"/>
              </a:spcAft>
              <a:buClr>
                <a:schemeClr val="accent3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/>
                </a:solidFill>
              </a:rPr>
              <a:t>Способность быстро реагировать на изменения и вызовы </a:t>
            </a:r>
            <a:br>
              <a:rPr lang="ru-RU" sz="1100" dirty="0">
                <a:solidFill>
                  <a:schemeClr val="tx1"/>
                </a:solidFill>
              </a:rPr>
            </a:br>
            <a:r>
              <a:rPr lang="ru-RU" sz="1100" dirty="0">
                <a:solidFill>
                  <a:schemeClr val="tx1"/>
                </a:solidFill>
              </a:rPr>
              <a:t>в сфере тестирования.</a:t>
            </a:r>
          </a:p>
        </p:txBody>
      </p:sp>
      <p:sp>
        <p:nvSpPr>
          <p:cNvPr id="16" name="Заголовок 9">
            <a:extLst>
              <a:ext uri="{FF2B5EF4-FFF2-40B4-BE49-F238E27FC236}">
                <a16:creationId xmlns:a16="http://schemas.microsoft.com/office/drawing/2014/main" id="{D0359401-213C-45A1-BF2C-A78976348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1938"/>
            <a:ext cx="9075737" cy="1578894"/>
          </a:xfrm>
        </p:spPr>
        <p:txBody>
          <a:bodyPr/>
          <a:lstStyle/>
          <a:p>
            <a:pPr lvl="0"/>
            <a:r>
              <a:rPr lang="ru-RU" dirty="0"/>
              <a:t>Уровни зрелости процессов тестирования в организации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4753884-B755-A245-02BB-227931A4C520}"/>
              </a:ext>
            </a:extLst>
          </p:cNvPr>
          <p:cNvGrpSpPr/>
          <p:nvPr/>
        </p:nvGrpSpPr>
        <p:grpSpPr>
          <a:xfrm>
            <a:off x="330201" y="1505486"/>
            <a:ext cx="11531599" cy="612000"/>
            <a:chOff x="330201" y="1397000"/>
            <a:chExt cx="11861799" cy="533400"/>
          </a:xfrm>
        </p:grpSpPr>
        <p:sp>
          <p:nvSpPr>
            <p:cNvPr id="8" name="Скругленный прямоугольник 7">
              <a:extLst>
                <a:ext uri="{FF2B5EF4-FFF2-40B4-BE49-F238E27FC236}">
                  <a16:creationId xmlns:a16="http://schemas.microsoft.com/office/drawing/2014/main" id="{5A973149-6A0E-88E7-3708-2E25927493FC}"/>
                </a:ext>
              </a:extLst>
            </p:cNvPr>
            <p:cNvSpPr/>
            <p:nvPr/>
          </p:nvSpPr>
          <p:spPr>
            <a:xfrm>
              <a:off x="9413800" y="1397000"/>
              <a:ext cx="2778200" cy="53340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tIns="108000" rIns="108000" bIns="108000" rtlCol="0" anchor="ctr">
              <a:noAutofit/>
            </a:bodyPr>
            <a:lstStyle/>
            <a:p>
              <a:pPr algn="l"/>
              <a:r>
                <a:rPr lang="ru-RU" sz="14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5.Оптимизированный </a:t>
              </a:r>
              <a:r>
                <a:rPr lang="en-US" sz="14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(Optimizing)</a:t>
              </a:r>
              <a:endParaRPr lang="ru-RU" sz="1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9625B627-84B0-A996-69BD-8AB6A57295B2}"/>
                </a:ext>
              </a:extLst>
            </p:cNvPr>
            <p:cNvSpPr/>
            <p:nvPr/>
          </p:nvSpPr>
          <p:spPr>
            <a:xfrm>
              <a:off x="7032949" y="1397000"/>
              <a:ext cx="2778200" cy="5334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tIns="108000" rIns="108000" bIns="108000" rtlCol="0" anchor="ctr">
              <a:noAutofit/>
            </a:bodyPr>
            <a:lstStyle/>
            <a:p>
              <a:pPr algn="l"/>
              <a:r>
                <a:rPr lang="ru-RU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Управляемый (</a:t>
              </a:r>
              <a:r>
                <a:rPr lang="en-US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Managed)</a:t>
              </a:r>
              <a:endParaRPr lang="ru-RU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id="{C94E8E73-B78E-E974-3AA3-AA8E41F9E4B7}"/>
                </a:ext>
              </a:extLst>
            </p:cNvPr>
            <p:cNvSpPr/>
            <p:nvPr/>
          </p:nvSpPr>
          <p:spPr>
            <a:xfrm>
              <a:off x="4652098" y="1397000"/>
              <a:ext cx="2778200" cy="5334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tIns="108000" rIns="108000" bIns="108000" rtlCol="0" anchor="ctr">
              <a:noAutofit/>
            </a:bodyPr>
            <a:lstStyle/>
            <a:p>
              <a:pPr algn="l"/>
              <a:r>
                <a:rPr lang="ru-RU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Определенный </a:t>
              </a:r>
              <a:r>
                <a:rPr lang="en-US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(Defined)</a:t>
              </a:r>
              <a:endParaRPr lang="ru-RU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Скругленный прямоугольник 4">
              <a:extLst>
                <a:ext uri="{FF2B5EF4-FFF2-40B4-BE49-F238E27FC236}">
                  <a16:creationId xmlns:a16="http://schemas.microsoft.com/office/drawing/2014/main" id="{041896B5-07C5-F649-71E2-668C07777BB5}"/>
                </a:ext>
              </a:extLst>
            </p:cNvPr>
            <p:cNvSpPr/>
            <p:nvPr/>
          </p:nvSpPr>
          <p:spPr>
            <a:xfrm>
              <a:off x="2271246" y="1397000"/>
              <a:ext cx="2778200" cy="5334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tIns="108000" rIns="108000" bIns="108000" rtlCol="0" anchor="ctr">
              <a:noAutofit/>
            </a:bodyPr>
            <a:lstStyle/>
            <a:p>
              <a:r>
                <a:rPr lang="ru-RU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Повторяемый (</a:t>
              </a:r>
              <a:r>
                <a:rPr lang="en-US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Repeatable</a:t>
              </a:r>
              <a:endParaRPr lang="ru-RU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Скругленный прямоугольник 2">
              <a:extLst>
                <a:ext uri="{FF2B5EF4-FFF2-40B4-BE49-F238E27FC236}">
                  <a16:creationId xmlns:a16="http://schemas.microsoft.com/office/drawing/2014/main" id="{88C6F720-B4B5-D22E-45DE-16FDE5F388CA}"/>
                </a:ext>
              </a:extLst>
            </p:cNvPr>
            <p:cNvSpPr/>
            <p:nvPr/>
          </p:nvSpPr>
          <p:spPr>
            <a:xfrm>
              <a:off x="330201" y="1397000"/>
              <a:ext cx="2338394" cy="5334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>
              <a:noAutofit/>
            </a:bodyPr>
            <a:lstStyle/>
            <a:p>
              <a:pPr algn="l"/>
              <a:r>
                <a:rPr lang="ru-RU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Начальный </a:t>
              </a:r>
              <a:br>
                <a:rPr lang="en-US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1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Initial)</a:t>
              </a:r>
              <a:endParaRPr lang="ru-RU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C20B5B6-3D4F-04C4-B2EA-2A1806DAED7B}"/>
              </a:ext>
            </a:extLst>
          </p:cNvPr>
          <p:cNvSpPr txBox="1"/>
          <p:nvPr/>
        </p:nvSpPr>
        <p:spPr>
          <a:xfrm>
            <a:off x="6634133" y="4519767"/>
            <a:ext cx="5398146" cy="1561518"/>
          </a:xfrm>
          <a:prstGeom prst="rect">
            <a:avLst/>
          </a:prstGeom>
          <a:noFill/>
        </p:spPr>
        <p:txBody>
          <a:bodyPr wrap="square" lIns="0" rIns="108000">
            <a:spAutoFit/>
          </a:bodyPr>
          <a:lstStyle/>
          <a:p>
            <a:pPr marL="0" lvl="1">
              <a:lnSpc>
                <a:spcPct val="110000"/>
              </a:lnSpc>
              <a:spcAft>
                <a:spcPts val="600"/>
              </a:spcAft>
            </a:pP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Примеры</a:t>
            </a:r>
          </a:p>
          <a:p>
            <a:pPr marL="171450" lvl="1" indent="-171450">
              <a:lnSpc>
                <a:spcPct val="110000"/>
              </a:lnSpc>
              <a:spcAft>
                <a:spcPts val="4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050" spc="-10" dirty="0"/>
              <a:t>Применяются инновационные методы и инструменты для автоматизации тестирования и улучшения производительности</a:t>
            </a:r>
          </a:p>
          <a:p>
            <a:pPr marL="171450" lvl="1" indent="-171450">
              <a:lnSpc>
                <a:spcPct val="110000"/>
              </a:lnSpc>
              <a:spcAft>
                <a:spcPts val="4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050" spc="-10" dirty="0"/>
              <a:t>В компании внедряются непрерывные улучшения на основе обратной связи </a:t>
            </a:r>
            <a:br>
              <a:rPr lang="en-US" sz="1050" spc="-10" dirty="0"/>
            </a:br>
            <a:r>
              <a:rPr lang="ru-RU" sz="1050" spc="-10" dirty="0"/>
              <a:t>и опыта предыдущих проектов</a:t>
            </a:r>
          </a:p>
          <a:p>
            <a:pPr marL="171450" lvl="1" indent="-171450">
              <a:lnSpc>
                <a:spcPct val="110000"/>
              </a:lnSpc>
              <a:spcAft>
                <a:spcPts val="4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050" spc="-10" dirty="0"/>
              <a:t>Культура непрерывного улучшения укоренилась — сотрудники поощряются </a:t>
            </a:r>
            <a:br>
              <a:rPr lang="en-US" sz="1050" spc="-10" dirty="0"/>
            </a:br>
            <a:r>
              <a:rPr lang="ru-RU" sz="1050" spc="-10" dirty="0"/>
              <a:t>к предложениям и инициативам по улучшению тестирования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D581FCC-DD6A-E649-1B4B-F72511A1B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" y="2346325"/>
            <a:ext cx="920750" cy="9207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0F2820-59D4-2B89-2B09-8E03CB2D35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6700" y="2296541"/>
            <a:ext cx="5245100" cy="2110359"/>
          </a:xfrm>
          <a:prstGeom prst="roundRect">
            <a:avLst>
              <a:gd name="adj" fmla="val 6756"/>
            </a:avLst>
          </a:prstGeom>
        </p:spPr>
      </p:pic>
      <p:sp>
        <p:nvSpPr>
          <p:cNvPr id="11" name="Нижний колонтитул 10">
            <a:extLst>
              <a:ext uri="{FF2B5EF4-FFF2-40B4-BE49-F238E27FC236}">
                <a16:creationId xmlns:a16="http://schemas.microsoft.com/office/drawing/2014/main" id="{EA071070-8624-6136-363B-63C90494C3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" name="Номер слайда 7">
            <a:extLst>
              <a:ext uri="{FF2B5EF4-FFF2-40B4-BE49-F238E27FC236}">
                <a16:creationId xmlns:a16="http://schemas.microsoft.com/office/drawing/2014/main" id="{2B900CDF-FD2B-C22E-ACE6-9C83DF2E0B7C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498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7A70BD86-EFF0-AB53-07E8-0C930FF33993}"/>
              </a:ext>
            </a:extLst>
          </p:cNvPr>
          <p:cNvSpPr/>
          <p:nvPr/>
        </p:nvSpPr>
        <p:spPr>
          <a:xfrm>
            <a:off x="313949" y="2286000"/>
            <a:ext cx="2232000" cy="2286000"/>
          </a:xfrm>
          <a:prstGeom prst="roundRect">
            <a:avLst>
              <a:gd name="adj" fmla="val 12998"/>
            </a:avLst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 algn="l">
              <a:lnSpc>
                <a:spcPct val="110000"/>
              </a:lnSpc>
            </a:pPr>
            <a:r>
              <a:rPr lang="ru-RU" sz="2800" b="1" dirty="0">
                <a:solidFill>
                  <a:schemeClr val="tx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  <a:p>
            <a:pPr algn="l">
              <a:lnSpc>
                <a:spcPct val="110000"/>
              </a:lnSpc>
            </a:pP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Начальный</a:t>
            </a:r>
          </a:p>
          <a:p>
            <a:pPr algn="l">
              <a:lnSpc>
                <a:spcPct val="110000"/>
              </a:lnSpc>
            </a:pPr>
            <a:r>
              <a:rPr lang="ru-RU" sz="1400" dirty="0">
                <a:solidFill>
                  <a:schemeClr val="tx1"/>
                </a:solidFill>
              </a:rPr>
              <a:t>Процесс непредсказуемый, 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не контролируемый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3542686C-BA55-D45D-E101-12E87FADC3A0}"/>
              </a:ext>
            </a:extLst>
          </p:cNvPr>
          <p:cNvSpPr/>
          <p:nvPr/>
        </p:nvSpPr>
        <p:spPr>
          <a:xfrm>
            <a:off x="2648322" y="2286000"/>
            <a:ext cx="2232000" cy="2286000"/>
          </a:xfrm>
          <a:prstGeom prst="roundRect">
            <a:avLst>
              <a:gd name="adj" fmla="val 1238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 algn="l">
              <a:lnSpc>
                <a:spcPct val="110000"/>
              </a:lnSpc>
            </a:pPr>
            <a:r>
              <a:rPr lang="ru-RU" sz="2800" b="1" dirty="0">
                <a:solidFill>
                  <a:schemeClr val="tx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  <a:p>
            <a:pPr algn="l">
              <a:lnSpc>
                <a:spcPct val="110000"/>
              </a:lnSpc>
            </a:pP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Управляемый</a:t>
            </a:r>
          </a:p>
          <a:p>
            <a:pPr algn="l">
              <a:lnSpc>
                <a:spcPct val="110000"/>
              </a:lnSpc>
            </a:pPr>
            <a:r>
              <a:rPr lang="ru-RU" sz="1400" dirty="0">
                <a:solidFill>
                  <a:schemeClr val="tx1"/>
                </a:solidFill>
              </a:rPr>
              <a:t>Процессы определены, появляются в ответ на определенные события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EC90BCBC-9F45-3E17-DB46-5FEC53672EE3}"/>
              </a:ext>
            </a:extLst>
          </p:cNvPr>
          <p:cNvSpPr/>
          <p:nvPr/>
        </p:nvSpPr>
        <p:spPr>
          <a:xfrm>
            <a:off x="4982695" y="2286000"/>
            <a:ext cx="2232000" cy="2286000"/>
          </a:xfrm>
          <a:prstGeom prst="roundRect">
            <a:avLst>
              <a:gd name="adj" fmla="val 14221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 algn="l">
              <a:lnSpc>
                <a:spcPct val="110000"/>
              </a:lnSpc>
            </a:pPr>
            <a:r>
              <a:rPr lang="ru-RU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  <a:p>
            <a:pPr algn="l">
              <a:lnSpc>
                <a:spcPct val="110000"/>
              </a:lnSpc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Определяемый</a:t>
            </a:r>
          </a:p>
          <a:p>
            <a:pPr algn="l">
              <a:lnSpc>
                <a:spcPct val="110000"/>
              </a:lnSpc>
            </a:pPr>
            <a:r>
              <a:rPr lang="ru-RU" sz="1400" dirty="0">
                <a:solidFill>
                  <a:schemeClr val="bg1"/>
                </a:solidFill>
              </a:rPr>
              <a:t>Процессы исполняются заблаговременно</a:t>
            </a: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A5110EE1-3ADC-308E-51CF-62E8BA6278AA}"/>
              </a:ext>
            </a:extLst>
          </p:cNvPr>
          <p:cNvSpPr/>
          <p:nvPr/>
        </p:nvSpPr>
        <p:spPr>
          <a:xfrm>
            <a:off x="7317068" y="2286000"/>
            <a:ext cx="2232000" cy="2286000"/>
          </a:xfrm>
          <a:prstGeom prst="roundRect">
            <a:avLst>
              <a:gd name="adj" fmla="val 12387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 algn="l">
              <a:lnSpc>
                <a:spcPct val="110000"/>
              </a:lnSpc>
            </a:pPr>
            <a:r>
              <a:rPr lang="ru-RU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  <a:p>
            <a:pPr algn="l">
              <a:lnSpc>
                <a:spcPct val="110000"/>
              </a:lnSpc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Измеряемый</a:t>
            </a:r>
          </a:p>
          <a:p>
            <a:pPr algn="l">
              <a:lnSpc>
                <a:spcPct val="110000"/>
              </a:lnSpc>
            </a:pPr>
            <a:r>
              <a:rPr lang="ru-RU" sz="1400" dirty="0">
                <a:solidFill>
                  <a:schemeClr val="bg1"/>
                </a:solidFill>
              </a:rPr>
              <a:t>Процессы измеряются </a:t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и контролируются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6D31D5CA-36E8-4FB1-85CC-CC0EE5793182}"/>
              </a:ext>
            </a:extLst>
          </p:cNvPr>
          <p:cNvSpPr/>
          <p:nvPr/>
        </p:nvSpPr>
        <p:spPr>
          <a:xfrm>
            <a:off x="9651443" y="2286000"/>
            <a:ext cx="2232000" cy="2286000"/>
          </a:xfrm>
          <a:prstGeom prst="roundRect">
            <a:avLst>
              <a:gd name="adj" fmla="val 1116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 algn="l">
              <a:lnSpc>
                <a:spcPct val="110000"/>
              </a:lnSpc>
            </a:pPr>
            <a:r>
              <a:rPr lang="ru-RU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  <a:p>
            <a:pPr algn="l">
              <a:lnSpc>
                <a:spcPct val="110000"/>
              </a:lnSpc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Оптимизируемый</a:t>
            </a:r>
          </a:p>
          <a:p>
            <a:pPr algn="l">
              <a:lnSpc>
                <a:spcPct val="110000"/>
              </a:lnSpc>
            </a:pPr>
            <a:r>
              <a:rPr lang="ru-RU" sz="1400" dirty="0">
                <a:solidFill>
                  <a:schemeClr val="bg1"/>
                </a:solidFill>
              </a:rPr>
              <a:t>Фокус на </a:t>
            </a:r>
            <a:r>
              <a:rPr lang="ru-RU" sz="1400" dirty="0" err="1">
                <a:solidFill>
                  <a:schemeClr val="bg1"/>
                </a:solidFill>
              </a:rPr>
              <a:t>совер-шенствовании</a:t>
            </a:r>
            <a:r>
              <a:rPr lang="ru-RU" sz="1400" dirty="0">
                <a:solidFill>
                  <a:schemeClr val="bg1"/>
                </a:solidFill>
              </a:rPr>
              <a:t> процесса</a:t>
            </a:r>
          </a:p>
        </p:txBody>
      </p:sp>
      <p:sp>
        <p:nvSpPr>
          <p:cNvPr id="30" name="Заголовок 9">
            <a:extLst>
              <a:ext uri="{FF2B5EF4-FFF2-40B4-BE49-F238E27FC236}">
                <a16:creationId xmlns:a16="http://schemas.microsoft.com/office/drawing/2014/main" id="{D0106F66-E925-B387-1678-6220FF07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262048"/>
            <a:ext cx="9106750" cy="526298"/>
          </a:xfrm>
        </p:spPr>
        <p:txBody>
          <a:bodyPr/>
          <a:lstStyle/>
          <a:p>
            <a:pPr lvl="0"/>
            <a:r>
              <a:rPr lang="ru-RU" dirty="0"/>
              <a:t>Уровни зрелости процессов тестирования в организации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C15B5A0-14D5-9C89-B2D7-709C825842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7">
            <a:extLst>
              <a:ext uri="{FF2B5EF4-FFF2-40B4-BE49-F238E27FC236}">
                <a16:creationId xmlns:a16="http://schemas.microsoft.com/office/drawing/2014/main" id="{B90A2F75-90C8-8D0B-19F2-E6A8B4BED2D6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4391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601F836-D2A7-4815-9942-C48F44A79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27882"/>
            <a:ext cx="5240337" cy="1403461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Принципы </a:t>
            </a:r>
            <a:r>
              <a:rPr lang="en-US" dirty="0"/>
              <a:t>Test Maturity Model</a:t>
            </a:r>
            <a:r>
              <a:rPr lang="ru-RU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A8751A-5680-46AF-92FF-85CA096CE3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72300" y="888114"/>
            <a:ext cx="4889500" cy="5106286"/>
          </a:xfrm>
          <a:prstGeom prst="roundRect">
            <a:avLst>
              <a:gd name="adj" fmla="val 6207"/>
            </a:avLst>
          </a:prstGeom>
        </p:spPr>
      </p:pic>
      <p:sp>
        <p:nvSpPr>
          <p:cNvPr id="2" name="Номер слайда 7">
            <a:extLst>
              <a:ext uri="{FF2B5EF4-FFF2-40B4-BE49-F238E27FC236}">
                <a16:creationId xmlns:a16="http://schemas.microsoft.com/office/drawing/2014/main" id="{289A8CE7-2BDB-8FDB-2F41-DFD030C30DB9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>
                <a:solidFill>
                  <a:schemeClr val="bg2"/>
                </a:solidFill>
              </a:rPr>
              <a:pPr>
                <a:defRPr/>
              </a:pPr>
              <a:t>19</a:t>
            </a:fld>
            <a:endParaRPr lang="ru-RU">
              <a:solidFill>
                <a:schemeClr val="bg2"/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B7D7164-2768-EFC5-5B01-883E9348E6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06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3188A00-5B29-1265-C5C8-EA15AA043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262048"/>
            <a:ext cx="8555037" cy="526298"/>
          </a:xfrm>
        </p:spPr>
        <p:txBody>
          <a:bodyPr>
            <a:spAutoFit/>
          </a:bodyPr>
          <a:lstStyle/>
          <a:p>
            <a:r>
              <a:rPr lang="ru-RU" dirty="0"/>
              <a:t>Обо мне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9CEA969-73B8-482F-BA03-CA4598F30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61" y="1557411"/>
            <a:ext cx="3495666" cy="3725789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0F17A4-0236-21F7-7E75-AD9AD95D979A}"/>
              </a:ext>
            </a:extLst>
          </p:cNvPr>
          <p:cNvSpPr txBox="1"/>
          <p:nvPr/>
        </p:nvSpPr>
        <p:spPr>
          <a:xfrm>
            <a:off x="4603376" y="2035855"/>
            <a:ext cx="7258424" cy="2768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1724"/>
              </a:spcAft>
              <a:buSzPts val="1600"/>
              <a:defRPr/>
            </a:pPr>
            <a:r>
              <a:rPr lang="ru-RU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Терешин Андрей</a:t>
            </a:r>
            <a:endParaRPr lang="en-US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Helvetica Neue Medium"/>
            </a:endParaRPr>
          </a:p>
          <a:p>
            <a:pPr>
              <a:lnSpc>
                <a:spcPct val="110000"/>
              </a:lnSpc>
              <a:spcAft>
                <a:spcPts val="1724"/>
              </a:spcAft>
              <a:buSzPts val="1600"/>
              <a:defRPr/>
            </a:pPr>
            <a:r>
              <a:rPr lang="ru-RU" sz="1800" dirty="0">
                <a:solidFill>
                  <a:schemeClr val="tx2"/>
                </a:solidFill>
                <a:latin typeface="+mj-lt"/>
              </a:rPr>
              <a:t>2016–2020</a:t>
            </a:r>
            <a:r>
              <a:rPr lang="ru-RU" sz="1800" dirty="0">
                <a:latin typeface="+mj-lt"/>
              </a:rPr>
              <a:t> — инженер-тестировщик, ГК «Ланит»</a:t>
            </a:r>
            <a:endParaRPr lang="en-US" sz="1800" dirty="0">
              <a:latin typeface="+mj-lt"/>
            </a:endParaRPr>
          </a:p>
          <a:p>
            <a:pPr>
              <a:lnSpc>
                <a:spcPct val="110000"/>
              </a:lnSpc>
              <a:spcAft>
                <a:spcPts val="1724"/>
              </a:spcAft>
              <a:buSzPts val="1600"/>
              <a:defRPr/>
            </a:pPr>
            <a:r>
              <a:rPr lang="ru-RU" sz="1800" dirty="0">
                <a:solidFill>
                  <a:schemeClr val="tx2"/>
                </a:solidFill>
                <a:latin typeface="+mj-lt"/>
              </a:rPr>
              <a:t>2020–2021</a:t>
            </a:r>
            <a:r>
              <a:rPr lang="ru-RU" sz="1800" dirty="0">
                <a:latin typeface="+mj-lt"/>
              </a:rPr>
              <a:t> — старший инженер-разработчик, ПАО «Сбербанк»</a:t>
            </a:r>
            <a:endParaRPr lang="en-US" sz="1800" dirty="0">
              <a:latin typeface="+mj-lt"/>
            </a:endParaRPr>
          </a:p>
          <a:p>
            <a:pPr>
              <a:lnSpc>
                <a:spcPct val="110000"/>
              </a:lnSpc>
              <a:spcAft>
                <a:spcPts val="1724"/>
              </a:spcAft>
              <a:buSzPts val="1600"/>
              <a:defRPr/>
            </a:pPr>
            <a:r>
              <a:rPr lang="ru-RU" sz="1800" dirty="0">
                <a:solidFill>
                  <a:schemeClr val="tx2"/>
                </a:solidFill>
                <a:latin typeface="+mj-lt"/>
              </a:rPr>
              <a:t>2021–</a:t>
            </a:r>
            <a:r>
              <a:rPr lang="ru-RU" sz="1800" dirty="0" err="1">
                <a:solidFill>
                  <a:schemeClr val="tx2"/>
                </a:solidFill>
                <a:latin typeface="+mj-lt"/>
              </a:rPr>
              <a:t>н.в</a:t>
            </a:r>
            <a:r>
              <a:rPr lang="ru-RU" sz="1800" dirty="0">
                <a:solidFill>
                  <a:schemeClr val="tx2"/>
                </a:solidFill>
                <a:latin typeface="+mj-lt"/>
              </a:rPr>
              <a:t>. </a:t>
            </a:r>
            <a:r>
              <a:rPr lang="ru-RU" sz="1800" dirty="0">
                <a:latin typeface="+mj-lt"/>
              </a:rPr>
              <a:t>— QA </a:t>
            </a:r>
            <a:r>
              <a:rPr lang="ru-RU" sz="1800" dirty="0" err="1">
                <a:latin typeface="+mj-lt"/>
              </a:rPr>
              <a:t>Lead</a:t>
            </a:r>
            <a:r>
              <a:rPr lang="ru-RU" sz="1800" dirty="0">
                <a:latin typeface="+mj-lt"/>
              </a:rPr>
              <a:t> команды </a:t>
            </a:r>
            <a:r>
              <a:rPr lang="ru-RU" sz="1800" dirty="0" err="1">
                <a:latin typeface="+mj-lt"/>
              </a:rPr>
              <a:t>StandinSPM</a:t>
            </a:r>
            <a:r>
              <a:rPr lang="ru-RU" sz="1800" dirty="0">
                <a:latin typeface="+mj-lt"/>
              </a:rPr>
              <a:t>, ГК «</a:t>
            </a:r>
            <a:r>
              <a:rPr lang="ru-RU" sz="1800" dirty="0" err="1">
                <a:latin typeface="+mj-lt"/>
              </a:rPr>
              <a:t>Иннотех</a:t>
            </a:r>
            <a:r>
              <a:rPr lang="ru-RU" sz="1800" dirty="0">
                <a:latin typeface="+mj-lt"/>
              </a:rPr>
              <a:t>»</a:t>
            </a:r>
            <a:endParaRPr lang="en-US" sz="1800" dirty="0">
              <a:latin typeface="+mj-lt"/>
            </a:endParaRPr>
          </a:p>
          <a:p>
            <a:pPr>
              <a:lnSpc>
                <a:spcPct val="110000"/>
              </a:lnSpc>
              <a:spcAft>
                <a:spcPts val="1724"/>
              </a:spcAft>
              <a:buSzPts val="1600"/>
              <a:defRPr/>
            </a:pPr>
            <a:r>
              <a:rPr lang="ru-RU" sz="1800" dirty="0">
                <a:latin typeface="+mj-lt"/>
              </a:rPr>
              <a:t>Автор серии статей на тему тестирования в блоге </a:t>
            </a:r>
            <a:r>
              <a:rPr lang="en-US" sz="1800" dirty="0" err="1">
                <a:latin typeface="+mj-lt"/>
              </a:rPr>
              <a:t>TestIT</a:t>
            </a:r>
            <a:endParaRPr lang="ru-RU" sz="1800" dirty="0">
              <a:latin typeface="+mj-lt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9D745F-A04C-3ECE-FE1B-6A6589B39F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7">
            <a:extLst>
              <a:ext uri="{FF2B5EF4-FFF2-40B4-BE49-F238E27FC236}">
                <a16:creationId xmlns:a16="http://schemas.microsoft.com/office/drawing/2014/main" id="{1D7D3413-4D29-CF6B-3684-45FA7004E8DC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734E6D0C-1795-B5DF-1AB6-8809C0C437BC}"/>
              </a:ext>
            </a:extLst>
          </p:cNvPr>
          <p:cNvSpPr/>
          <p:nvPr/>
        </p:nvSpPr>
        <p:spPr>
          <a:xfrm>
            <a:off x="330200" y="3701672"/>
            <a:ext cx="2628900" cy="175895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ru-RU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Коммуникация </a:t>
            </a:r>
            <a:b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обучение</a:t>
            </a:r>
          </a:p>
          <a:p>
            <a:pPr>
              <a:lnSpc>
                <a:spcPct val="110000"/>
              </a:lnSpc>
            </a:pPr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0DDEC0BB-FFCF-E53F-2D85-567882C23E81}"/>
              </a:ext>
            </a:extLst>
          </p:cNvPr>
          <p:cNvSpPr/>
          <p:nvPr/>
        </p:nvSpPr>
        <p:spPr>
          <a:xfrm>
            <a:off x="3295650" y="3701672"/>
            <a:ext cx="2628900" cy="175895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ru-RU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Непрерывное улучшение</a:t>
            </a:r>
          </a:p>
          <a:p>
            <a:pPr>
              <a:lnSpc>
                <a:spcPct val="110000"/>
              </a:lnSpc>
            </a:pPr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ABA68977-54A5-9D0F-6383-BDCC57D9126A}"/>
              </a:ext>
            </a:extLst>
          </p:cNvPr>
          <p:cNvSpPr/>
          <p:nvPr/>
        </p:nvSpPr>
        <p:spPr>
          <a:xfrm>
            <a:off x="6267450" y="3701672"/>
            <a:ext cx="2628900" cy="175895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ru-RU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Модульность </a:t>
            </a:r>
            <a:b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адаптация</a:t>
            </a:r>
          </a:p>
          <a:p>
            <a:pPr>
              <a:lnSpc>
                <a:spcPct val="110000"/>
              </a:lnSpc>
            </a:pPr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601F836-D2A7-4815-9942-C48F44A79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262048"/>
            <a:ext cx="8555037" cy="1052596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Принципы </a:t>
            </a:r>
            <a:br>
              <a:rPr lang="ru-RU" dirty="0"/>
            </a:br>
            <a:r>
              <a:rPr lang="en-US" dirty="0"/>
              <a:t>Test Maturity Model</a:t>
            </a:r>
            <a:r>
              <a:rPr lang="ru-RU" dirty="0"/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BD5574-44C2-F91D-23A1-6CBF905B5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1169" y="2628900"/>
            <a:ext cx="6777038" cy="5080823"/>
          </a:xfrm>
          <a:prstGeom prst="rect">
            <a:avLst/>
          </a:prstGeo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255C8B3D-160B-E46D-7E62-6A05085EE84A}"/>
              </a:ext>
            </a:extLst>
          </p:cNvPr>
          <p:cNvSpPr/>
          <p:nvPr/>
        </p:nvSpPr>
        <p:spPr>
          <a:xfrm>
            <a:off x="330200" y="1605428"/>
            <a:ext cx="2628900" cy="1758951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noAutofit/>
          </a:bodyPr>
          <a:lstStyle/>
          <a:p>
            <a:pPr algn="l">
              <a:lnSpc>
                <a:spcPct val="110000"/>
              </a:lnSpc>
            </a:pPr>
            <a:r>
              <a:rPr lang="ru-RU" sz="3600" b="1" dirty="0">
                <a:solidFill>
                  <a:schemeClr val="bg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  <a:p>
            <a:pPr algn="l">
              <a:lnSpc>
                <a:spcPct val="110000"/>
              </a:lnSpc>
            </a:pPr>
            <a:r>
              <a:rPr lang="ru-RU" sz="1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</a:t>
            </a:r>
            <a:br>
              <a:rPr lang="ru-RU" sz="1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улучшение</a:t>
            </a:r>
          </a:p>
          <a:p>
            <a:pPr algn="l">
              <a:lnSpc>
                <a:spcPct val="110000"/>
              </a:lnSpc>
            </a:pPr>
            <a:endParaRPr lang="en-US" sz="16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0E021A94-F4A2-329A-6E21-36DD716C7D33}"/>
              </a:ext>
            </a:extLst>
          </p:cNvPr>
          <p:cNvSpPr/>
          <p:nvPr/>
        </p:nvSpPr>
        <p:spPr>
          <a:xfrm>
            <a:off x="3295650" y="1605428"/>
            <a:ext cx="2628900" cy="175895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ru-RU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Процессно-ориентированный подход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D37AA7B9-0006-E278-81E1-1E82A320BA28}"/>
              </a:ext>
            </a:extLst>
          </p:cNvPr>
          <p:cNvSpPr/>
          <p:nvPr/>
        </p:nvSpPr>
        <p:spPr>
          <a:xfrm>
            <a:off x="6267450" y="1605428"/>
            <a:ext cx="2628900" cy="175895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ru-RU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</a:t>
            </a:r>
            <a:b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управление качеством</a:t>
            </a:r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:a16="http://schemas.microsoft.com/office/drawing/2014/main" id="{DE1841AF-9AC4-80B5-4A38-508F6A50CE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" name="Номер слайда 7">
            <a:extLst>
              <a:ext uri="{FF2B5EF4-FFF2-40B4-BE49-F238E27FC236}">
                <a16:creationId xmlns:a16="http://schemas.microsoft.com/office/drawing/2014/main" id="{AA08D730-C7A3-EDBE-AB51-9D6E99A2EB45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653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36A184FE-A0C8-23AE-2143-EFB8BE400AF8}"/>
              </a:ext>
            </a:extLst>
          </p:cNvPr>
          <p:cNvSpPr/>
          <p:nvPr/>
        </p:nvSpPr>
        <p:spPr>
          <a:xfrm>
            <a:off x="330200" y="3701672"/>
            <a:ext cx="2628900" cy="175895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ru-RU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Коммуникация </a:t>
            </a:r>
            <a:b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обучение</a:t>
            </a:r>
          </a:p>
          <a:p>
            <a:pPr>
              <a:lnSpc>
                <a:spcPct val="110000"/>
              </a:lnSpc>
            </a:pPr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E7C10C85-1399-8B43-7E3B-F72AE7E8E420}"/>
              </a:ext>
            </a:extLst>
          </p:cNvPr>
          <p:cNvSpPr/>
          <p:nvPr/>
        </p:nvSpPr>
        <p:spPr>
          <a:xfrm>
            <a:off x="3295650" y="3701672"/>
            <a:ext cx="2628900" cy="175895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ru-RU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Непрерывное улучшение</a:t>
            </a:r>
          </a:p>
          <a:p>
            <a:pPr>
              <a:lnSpc>
                <a:spcPct val="110000"/>
              </a:lnSpc>
            </a:pPr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B2D1C39F-EE29-237E-1BB2-8005ABACB9C0}"/>
              </a:ext>
            </a:extLst>
          </p:cNvPr>
          <p:cNvSpPr/>
          <p:nvPr/>
        </p:nvSpPr>
        <p:spPr>
          <a:xfrm>
            <a:off x="6267450" y="3701672"/>
            <a:ext cx="2628900" cy="175895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ru-RU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Модульность </a:t>
            </a:r>
            <a:b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адаптация</a:t>
            </a:r>
          </a:p>
          <a:p>
            <a:pPr>
              <a:lnSpc>
                <a:spcPct val="110000"/>
              </a:lnSpc>
            </a:pPr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8DDF3FCB-F0CD-BA69-B50D-9988B4BE556E}"/>
              </a:ext>
            </a:extLst>
          </p:cNvPr>
          <p:cNvSpPr/>
          <p:nvPr/>
        </p:nvSpPr>
        <p:spPr>
          <a:xfrm>
            <a:off x="330200" y="1605428"/>
            <a:ext cx="2628900" cy="175895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ru-RU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</a:t>
            </a:r>
            <a:b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улучшение</a:t>
            </a:r>
          </a:p>
          <a:p>
            <a:pPr>
              <a:lnSpc>
                <a:spcPct val="110000"/>
              </a:lnSpc>
            </a:pP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5C51EF04-0A22-9D92-7346-D2A85DB5E5BE}"/>
              </a:ext>
            </a:extLst>
          </p:cNvPr>
          <p:cNvSpPr/>
          <p:nvPr/>
        </p:nvSpPr>
        <p:spPr>
          <a:xfrm>
            <a:off x="3295650" y="1605428"/>
            <a:ext cx="2628900" cy="1758951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ru-RU" sz="3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Процессно-ориентированный подход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1CCA748E-CD39-F781-DD18-E4527FBF77FA}"/>
              </a:ext>
            </a:extLst>
          </p:cNvPr>
          <p:cNvSpPr/>
          <p:nvPr/>
        </p:nvSpPr>
        <p:spPr>
          <a:xfrm>
            <a:off x="6267450" y="1605428"/>
            <a:ext cx="2628900" cy="175895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ru-RU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</a:t>
            </a:r>
            <a:b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управление качеством</a:t>
            </a: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601F836-D2A7-4815-9942-C48F44A79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262048"/>
            <a:ext cx="8555037" cy="1052596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Принципы </a:t>
            </a:r>
            <a:br>
              <a:rPr lang="ru-RU" dirty="0"/>
            </a:br>
            <a:r>
              <a:rPr lang="en-US" dirty="0"/>
              <a:t>Test Maturity Model</a:t>
            </a:r>
            <a:r>
              <a:rPr lang="ru-RU" dirty="0"/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BD5574-44C2-F91D-23A1-6CBF905B5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1169" y="2628900"/>
            <a:ext cx="6777038" cy="5080823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E0A46D-F0D1-86BF-0571-947A23E072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7">
            <a:extLst>
              <a:ext uri="{FF2B5EF4-FFF2-40B4-BE49-F238E27FC236}">
                <a16:creationId xmlns:a16="http://schemas.microsoft.com/office/drawing/2014/main" id="{AC315845-4108-AA47-76F9-BE47C1658AC2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731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F5238858-F0F3-8987-7B57-A5A9135C3461}"/>
              </a:ext>
            </a:extLst>
          </p:cNvPr>
          <p:cNvSpPr/>
          <p:nvPr/>
        </p:nvSpPr>
        <p:spPr>
          <a:xfrm>
            <a:off x="6267450" y="3701672"/>
            <a:ext cx="2628900" cy="175895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ru-RU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Модульность </a:t>
            </a:r>
            <a:b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адаптация</a:t>
            </a:r>
          </a:p>
          <a:p>
            <a:pPr>
              <a:lnSpc>
                <a:spcPct val="110000"/>
              </a:lnSpc>
            </a:pPr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601F836-D2A7-4815-9942-C48F44A79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262048"/>
            <a:ext cx="8555037" cy="1052596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Принципы </a:t>
            </a:r>
            <a:br>
              <a:rPr lang="ru-RU" dirty="0"/>
            </a:br>
            <a:r>
              <a:rPr lang="en-US" dirty="0"/>
              <a:t>Test Maturity Model</a:t>
            </a:r>
            <a:r>
              <a:rPr lang="ru-RU" dirty="0"/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BD5574-44C2-F91D-23A1-6CBF905B5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1169" y="2628900"/>
            <a:ext cx="6777038" cy="5080823"/>
          </a:xfrm>
          <a:prstGeom prst="rect">
            <a:avLst/>
          </a:prstGeom>
        </p:spPr>
      </p:pic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10B38B3E-1512-40D6-64FC-63E4A7038155}"/>
              </a:ext>
            </a:extLst>
          </p:cNvPr>
          <p:cNvSpPr/>
          <p:nvPr/>
        </p:nvSpPr>
        <p:spPr>
          <a:xfrm>
            <a:off x="330200" y="3701672"/>
            <a:ext cx="2628900" cy="175895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ru-RU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Коммуникация </a:t>
            </a:r>
            <a:b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обучение</a:t>
            </a:r>
          </a:p>
          <a:p>
            <a:pPr>
              <a:lnSpc>
                <a:spcPct val="110000"/>
              </a:lnSpc>
            </a:pPr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F3C8B796-1FB6-98FB-A21B-13991084F3AD}"/>
              </a:ext>
            </a:extLst>
          </p:cNvPr>
          <p:cNvSpPr/>
          <p:nvPr/>
        </p:nvSpPr>
        <p:spPr>
          <a:xfrm>
            <a:off x="3295650" y="3701672"/>
            <a:ext cx="2628900" cy="175895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ru-RU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Непрерывное улучшение</a:t>
            </a:r>
          </a:p>
          <a:p>
            <a:pPr>
              <a:lnSpc>
                <a:spcPct val="110000"/>
              </a:lnSpc>
            </a:pPr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863FBD6A-CB92-FF19-A9BC-64F980D2A6A5}"/>
              </a:ext>
            </a:extLst>
          </p:cNvPr>
          <p:cNvSpPr/>
          <p:nvPr/>
        </p:nvSpPr>
        <p:spPr>
          <a:xfrm>
            <a:off x="330200" y="1605428"/>
            <a:ext cx="2628900" cy="175895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ru-RU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</a:t>
            </a:r>
            <a:b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улучшение</a:t>
            </a:r>
          </a:p>
          <a:p>
            <a:pPr>
              <a:lnSpc>
                <a:spcPct val="110000"/>
              </a:lnSpc>
            </a:pP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E4428B2-32B4-8C92-F79B-DD0B24E0E279}"/>
              </a:ext>
            </a:extLst>
          </p:cNvPr>
          <p:cNvSpPr/>
          <p:nvPr/>
        </p:nvSpPr>
        <p:spPr>
          <a:xfrm>
            <a:off x="3295650" y="1605428"/>
            <a:ext cx="2628900" cy="175895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ru-RU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Процессно-ориентированный подход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80C7F81D-1A23-CD52-B451-446EDC12C2E8}"/>
              </a:ext>
            </a:extLst>
          </p:cNvPr>
          <p:cNvSpPr/>
          <p:nvPr/>
        </p:nvSpPr>
        <p:spPr>
          <a:xfrm>
            <a:off x="6267450" y="1605428"/>
            <a:ext cx="2628900" cy="1758951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ru-RU" sz="3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</a:t>
            </a:r>
            <a:b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управление качеством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968F80-92D0-46E9-DA80-BE1BFBF6EE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7">
            <a:extLst>
              <a:ext uri="{FF2B5EF4-FFF2-40B4-BE49-F238E27FC236}">
                <a16:creationId xmlns:a16="http://schemas.microsoft.com/office/drawing/2014/main" id="{F713E43F-32FE-27FA-9DA9-8F52EB18B79E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794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E8074030-D737-EEE4-9DE4-B0F26B03F41B}"/>
              </a:ext>
            </a:extLst>
          </p:cNvPr>
          <p:cNvSpPr/>
          <p:nvPr/>
        </p:nvSpPr>
        <p:spPr>
          <a:xfrm>
            <a:off x="6267450" y="3701672"/>
            <a:ext cx="2628900" cy="175895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ru-RU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Модульность </a:t>
            </a:r>
            <a:b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адаптация</a:t>
            </a:r>
          </a:p>
          <a:p>
            <a:pPr>
              <a:lnSpc>
                <a:spcPct val="110000"/>
              </a:lnSpc>
            </a:pPr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DE43BD65-961F-C62A-60B6-B0D1A812F17A}"/>
              </a:ext>
            </a:extLst>
          </p:cNvPr>
          <p:cNvSpPr/>
          <p:nvPr/>
        </p:nvSpPr>
        <p:spPr>
          <a:xfrm>
            <a:off x="330200" y="3701672"/>
            <a:ext cx="2628900" cy="1758951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ru-RU" sz="3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Коммуникация </a:t>
            </a:r>
            <a:b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обучение</a:t>
            </a:r>
          </a:p>
          <a:p>
            <a:pPr>
              <a:lnSpc>
                <a:spcPct val="110000"/>
              </a:lnSpc>
            </a:pP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5FFEDF6D-8B35-A99A-77A3-A592C191B3AC}"/>
              </a:ext>
            </a:extLst>
          </p:cNvPr>
          <p:cNvSpPr/>
          <p:nvPr/>
        </p:nvSpPr>
        <p:spPr>
          <a:xfrm>
            <a:off x="3295650" y="3701672"/>
            <a:ext cx="2628900" cy="175895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ru-RU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Непрерывное улучшение</a:t>
            </a:r>
          </a:p>
          <a:p>
            <a:pPr>
              <a:lnSpc>
                <a:spcPct val="110000"/>
              </a:lnSpc>
            </a:pPr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BB311E68-BD8F-15D4-030D-CFB3270B54BD}"/>
              </a:ext>
            </a:extLst>
          </p:cNvPr>
          <p:cNvSpPr/>
          <p:nvPr/>
        </p:nvSpPr>
        <p:spPr>
          <a:xfrm>
            <a:off x="330200" y="1605428"/>
            <a:ext cx="2628900" cy="175895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ru-RU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</a:t>
            </a:r>
            <a:b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улучшение</a:t>
            </a:r>
          </a:p>
          <a:p>
            <a:pPr>
              <a:lnSpc>
                <a:spcPct val="110000"/>
              </a:lnSpc>
            </a:pP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21A7F92E-A6E0-D9E6-92DC-7EE762433B24}"/>
              </a:ext>
            </a:extLst>
          </p:cNvPr>
          <p:cNvSpPr/>
          <p:nvPr/>
        </p:nvSpPr>
        <p:spPr>
          <a:xfrm>
            <a:off x="3295650" y="1605428"/>
            <a:ext cx="2628900" cy="175895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ru-RU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Процессно-ориентированный подход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A3AC0812-282D-AD43-3900-E3126BC0A429}"/>
              </a:ext>
            </a:extLst>
          </p:cNvPr>
          <p:cNvSpPr/>
          <p:nvPr/>
        </p:nvSpPr>
        <p:spPr>
          <a:xfrm>
            <a:off x="6267450" y="1605428"/>
            <a:ext cx="2628900" cy="175895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ru-RU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</a:t>
            </a:r>
            <a:b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управление качеством</a:t>
            </a: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601F836-D2A7-4815-9942-C48F44A79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262048"/>
            <a:ext cx="8555037" cy="1052596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Принципы </a:t>
            </a:r>
            <a:br>
              <a:rPr lang="ru-RU" dirty="0"/>
            </a:br>
            <a:r>
              <a:rPr lang="en-US" dirty="0"/>
              <a:t>Test Maturity Model</a:t>
            </a:r>
            <a:r>
              <a:rPr lang="ru-RU" dirty="0"/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BD5574-44C2-F91D-23A1-6CBF905B5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1169" y="2628900"/>
            <a:ext cx="6777038" cy="5080823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2624E7-3A89-EE6F-0D14-231ACF3BB2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7">
            <a:extLst>
              <a:ext uri="{FF2B5EF4-FFF2-40B4-BE49-F238E27FC236}">
                <a16:creationId xmlns:a16="http://schemas.microsoft.com/office/drawing/2014/main" id="{8F75188C-328C-7A9E-2478-720F856A9B27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439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9803909C-0893-7B46-C7BB-87D84F290ED5}"/>
              </a:ext>
            </a:extLst>
          </p:cNvPr>
          <p:cNvSpPr/>
          <p:nvPr/>
        </p:nvSpPr>
        <p:spPr>
          <a:xfrm>
            <a:off x="6267450" y="3701672"/>
            <a:ext cx="2628900" cy="175895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ru-RU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Модульность </a:t>
            </a:r>
            <a:b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адаптация</a:t>
            </a:r>
          </a:p>
          <a:p>
            <a:pPr>
              <a:lnSpc>
                <a:spcPct val="110000"/>
              </a:lnSpc>
            </a:pPr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81FD8ED0-DB19-3D83-F5D9-B9DE3B30D5D0}"/>
              </a:ext>
            </a:extLst>
          </p:cNvPr>
          <p:cNvSpPr/>
          <p:nvPr/>
        </p:nvSpPr>
        <p:spPr>
          <a:xfrm>
            <a:off x="330200" y="3701672"/>
            <a:ext cx="2628900" cy="175895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ru-RU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Коммуникация </a:t>
            </a:r>
            <a:b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обучение</a:t>
            </a:r>
          </a:p>
          <a:p>
            <a:pPr>
              <a:lnSpc>
                <a:spcPct val="110000"/>
              </a:lnSpc>
            </a:pP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95EF5AC-1277-97A0-D509-0B238E014322}"/>
              </a:ext>
            </a:extLst>
          </p:cNvPr>
          <p:cNvSpPr/>
          <p:nvPr/>
        </p:nvSpPr>
        <p:spPr>
          <a:xfrm>
            <a:off x="3295650" y="3701672"/>
            <a:ext cx="2628900" cy="1758951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ru-RU" sz="3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Непрерывное улучшение</a:t>
            </a:r>
          </a:p>
          <a:p>
            <a:pPr>
              <a:lnSpc>
                <a:spcPct val="110000"/>
              </a:lnSpc>
            </a:pP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E104B56E-F565-170B-6F01-A7F9B764DB8B}"/>
              </a:ext>
            </a:extLst>
          </p:cNvPr>
          <p:cNvSpPr/>
          <p:nvPr/>
        </p:nvSpPr>
        <p:spPr>
          <a:xfrm>
            <a:off x="330200" y="1605428"/>
            <a:ext cx="2628900" cy="175895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ru-RU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</a:t>
            </a:r>
            <a:b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улучшение</a:t>
            </a:r>
          </a:p>
          <a:p>
            <a:pPr>
              <a:lnSpc>
                <a:spcPct val="110000"/>
              </a:lnSpc>
            </a:pP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90F7C0CE-772E-DD02-6C38-D6B0FD60825C}"/>
              </a:ext>
            </a:extLst>
          </p:cNvPr>
          <p:cNvSpPr/>
          <p:nvPr/>
        </p:nvSpPr>
        <p:spPr>
          <a:xfrm>
            <a:off x="3295650" y="1605428"/>
            <a:ext cx="2628900" cy="175895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ru-RU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Процессно-ориентированный подход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8463C233-853B-6FBA-E273-FA625BC531C4}"/>
              </a:ext>
            </a:extLst>
          </p:cNvPr>
          <p:cNvSpPr/>
          <p:nvPr/>
        </p:nvSpPr>
        <p:spPr>
          <a:xfrm>
            <a:off x="6267450" y="1605428"/>
            <a:ext cx="2628900" cy="175895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ru-RU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</a:t>
            </a:r>
            <a:b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управление качеством</a:t>
            </a: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601F836-D2A7-4815-9942-C48F44A79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262048"/>
            <a:ext cx="8555037" cy="1052596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Принципы </a:t>
            </a:r>
            <a:br>
              <a:rPr lang="ru-RU" dirty="0"/>
            </a:br>
            <a:r>
              <a:rPr lang="en-US" dirty="0"/>
              <a:t>Test Maturity Model</a:t>
            </a:r>
            <a:r>
              <a:rPr lang="ru-RU" dirty="0"/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BD5574-44C2-F91D-23A1-6CBF905B5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1169" y="2628900"/>
            <a:ext cx="6777038" cy="5080823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074855-1EAA-DAAE-5D18-50F2D0871B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7">
            <a:extLst>
              <a:ext uri="{FF2B5EF4-FFF2-40B4-BE49-F238E27FC236}">
                <a16:creationId xmlns:a16="http://schemas.microsoft.com/office/drawing/2014/main" id="{BE90BC59-85BC-49BC-A206-C36AE419DB92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482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0FEFEBCB-E4FF-1E00-176F-3AEBEE037A3D}"/>
              </a:ext>
            </a:extLst>
          </p:cNvPr>
          <p:cNvSpPr/>
          <p:nvPr/>
        </p:nvSpPr>
        <p:spPr>
          <a:xfrm>
            <a:off x="6267450" y="3701672"/>
            <a:ext cx="2628900" cy="1758951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ru-RU" sz="3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Модульность </a:t>
            </a:r>
            <a:b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адаптация</a:t>
            </a:r>
          </a:p>
          <a:p>
            <a:pPr>
              <a:lnSpc>
                <a:spcPct val="110000"/>
              </a:lnSpc>
            </a:pP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601F836-D2A7-4815-9942-C48F44A79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262048"/>
            <a:ext cx="8555037" cy="1052596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Принципы </a:t>
            </a:r>
            <a:br>
              <a:rPr lang="ru-RU" dirty="0"/>
            </a:br>
            <a:r>
              <a:rPr lang="en-US" dirty="0"/>
              <a:t>Test Maturity Model</a:t>
            </a:r>
            <a:r>
              <a:rPr lang="ru-RU" dirty="0"/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BD5574-44C2-F91D-23A1-6CBF905B5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1169" y="2628900"/>
            <a:ext cx="6777038" cy="5080823"/>
          </a:xfrm>
          <a:prstGeom prst="rect">
            <a:avLst/>
          </a:prstGeom>
        </p:spPr>
      </p:pic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44D46C71-4F50-6DD5-9514-0783E37C8519}"/>
              </a:ext>
            </a:extLst>
          </p:cNvPr>
          <p:cNvSpPr/>
          <p:nvPr/>
        </p:nvSpPr>
        <p:spPr>
          <a:xfrm>
            <a:off x="330200" y="3701672"/>
            <a:ext cx="2628900" cy="175895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ru-RU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Коммуникация </a:t>
            </a:r>
            <a:b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обучение</a:t>
            </a:r>
          </a:p>
          <a:p>
            <a:pPr>
              <a:lnSpc>
                <a:spcPct val="110000"/>
              </a:lnSpc>
            </a:pP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11CF08A1-5108-F39A-2185-B263BFB8C24F}"/>
              </a:ext>
            </a:extLst>
          </p:cNvPr>
          <p:cNvSpPr/>
          <p:nvPr/>
        </p:nvSpPr>
        <p:spPr>
          <a:xfrm>
            <a:off x="3295650" y="3701672"/>
            <a:ext cx="2628900" cy="175895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ru-RU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Непрерывное улучшение</a:t>
            </a:r>
          </a:p>
          <a:p>
            <a:pPr>
              <a:lnSpc>
                <a:spcPct val="110000"/>
              </a:lnSpc>
            </a:pP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BB5B11E9-55A9-8C8D-DFBC-911AAAEFF6A5}"/>
              </a:ext>
            </a:extLst>
          </p:cNvPr>
          <p:cNvSpPr/>
          <p:nvPr/>
        </p:nvSpPr>
        <p:spPr>
          <a:xfrm>
            <a:off x="330200" y="1605428"/>
            <a:ext cx="2628900" cy="175895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ru-RU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</a:t>
            </a:r>
            <a:b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улучшение</a:t>
            </a:r>
          </a:p>
          <a:p>
            <a:pPr>
              <a:lnSpc>
                <a:spcPct val="110000"/>
              </a:lnSpc>
            </a:pP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500D4B9-E6B1-C1D9-5939-D3AED032DEE7}"/>
              </a:ext>
            </a:extLst>
          </p:cNvPr>
          <p:cNvSpPr/>
          <p:nvPr/>
        </p:nvSpPr>
        <p:spPr>
          <a:xfrm>
            <a:off x="3295650" y="1605428"/>
            <a:ext cx="2628900" cy="175895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ru-RU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Процессно-ориентированный подход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CF0E8AD2-9BCC-5E75-35A5-CB62536AE4C7}"/>
              </a:ext>
            </a:extLst>
          </p:cNvPr>
          <p:cNvSpPr/>
          <p:nvPr/>
        </p:nvSpPr>
        <p:spPr>
          <a:xfrm>
            <a:off x="6267450" y="1605428"/>
            <a:ext cx="2628900" cy="175895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ru-RU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</a:t>
            </a:r>
            <a:b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управление качеством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0BD6B7-7B68-F71E-D15A-D0481860D1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7">
            <a:extLst>
              <a:ext uri="{FF2B5EF4-FFF2-40B4-BE49-F238E27FC236}">
                <a16:creationId xmlns:a16="http://schemas.microsoft.com/office/drawing/2014/main" id="{102270D3-E168-AC40-8266-D3B44757911C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22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601F836-D2A7-4815-9942-C48F44A79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27882"/>
            <a:ext cx="8553450" cy="2806922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Инструменты </a:t>
            </a:r>
            <a:br>
              <a:rPr lang="ru-RU" dirty="0"/>
            </a:br>
            <a:r>
              <a:rPr lang="ru-RU" dirty="0"/>
              <a:t>и методы</a:t>
            </a:r>
            <a:br>
              <a:rPr lang="ru-RU" dirty="0"/>
            </a:br>
            <a:r>
              <a:rPr lang="ru-RU" dirty="0"/>
              <a:t>для проведения оценки с </a:t>
            </a:r>
            <a:r>
              <a:rPr lang="en-US" dirty="0"/>
              <a:t>TMM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899617-6AAA-4F35-A58C-42FC5A5F3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6132" y="1397000"/>
            <a:ext cx="4592911" cy="4597400"/>
          </a:xfrm>
          <a:prstGeom prst="roundRect">
            <a:avLst>
              <a:gd name="adj" fmla="val 6921"/>
            </a:avLst>
          </a:prstGeom>
        </p:spPr>
      </p:pic>
      <p:sp>
        <p:nvSpPr>
          <p:cNvPr id="2" name="Номер слайда 7">
            <a:extLst>
              <a:ext uri="{FF2B5EF4-FFF2-40B4-BE49-F238E27FC236}">
                <a16:creationId xmlns:a16="http://schemas.microsoft.com/office/drawing/2014/main" id="{A4C18BC2-F724-DCC8-1E5D-C555BC6FC966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>
                <a:solidFill>
                  <a:schemeClr val="bg2"/>
                </a:solidFill>
              </a:rPr>
              <a:pPr>
                <a:defRPr/>
              </a:pPr>
              <a:t>26</a:t>
            </a:fld>
            <a:endParaRPr lang="ru-RU">
              <a:solidFill>
                <a:schemeClr val="bg2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B744CAD-131E-96A2-A264-0875A2722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7077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96FE549B-AC49-845E-882D-754FCFD28725}"/>
              </a:ext>
            </a:extLst>
          </p:cNvPr>
          <p:cNvGrpSpPr/>
          <p:nvPr/>
        </p:nvGrpSpPr>
        <p:grpSpPr>
          <a:xfrm>
            <a:off x="2031999" y="938932"/>
            <a:ext cx="8569326" cy="5597053"/>
            <a:chOff x="2031999" y="1054100"/>
            <a:chExt cx="8569326" cy="5597053"/>
          </a:xfrm>
        </p:grpSpPr>
        <p:graphicFrame>
          <p:nvGraphicFramePr>
            <p:cNvPr id="9" name="Схема 8">
              <a:extLst>
                <a:ext uri="{FF2B5EF4-FFF2-40B4-BE49-F238E27FC236}">
                  <a16:creationId xmlns:a16="http://schemas.microsoft.com/office/drawing/2014/main" id="{51FDF781-2A91-4E29-B1F4-7A355E2942E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999479007"/>
                </p:ext>
              </p:extLst>
            </p:nvPr>
          </p:nvGraphicFramePr>
          <p:xfrm>
            <a:off x="2031999" y="1054100"/>
            <a:ext cx="8569326" cy="559705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2C89941D-928A-CD61-4AD4-2DED855F2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50644">
              <a:off x="5464747" y="3108014"/>
              <a:ext cx="1537571" cy="1537571"/>
            </a:xfrm>
            <a:prstGeom prst="rect">
              <a:avLst/>
            </a:prstGeom>
          </p:spPr>
        </p:pic>
      </p:grpSp>
      <p:sp>
        <p:nvSpPr>
          <p:cNvPr id="3" name="Номер слайда 7">
            <a:extLst>
              <a:ext uri="{FF2B5EF4-FFF2-40B4-BE49-F238E27FC236}">
                <a16:creationId xmlns:a16="http://schemas.microsoft.com/office/drawing/2014/main" id="{1C0AC7C2-085F-7AEC-9F48-E990A89C687D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>
                <a:solidFill>
                  <a:schemeClr val="bg2"/>
                </a:solidFill>
              </a:rPr>
              <a:pPr>
                <a:defRPr/>
              </a:pPr>
              <a:t>27</a:t>
            </a:fld>
            <a:endParaRPr lang="ru-RU">
              <a:solidFill>
                <a:schemeClr val="bg2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210BCA3-C2DB-9FF6-AA1C-DC122E4AD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601F836-D2A7-4815-9942-C48F44A79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27882"/>
            <a:ext cx="8553450" cy="1052596"/>
          </a:xfrm>
          <a:prstGeom prst="rect">
            <a:avLst/>
          </a:prstGeom>
        </p:spPr>
        <p:txBody>
          <a:bodyPr/>
          <a:lstStyle/>
          <a:p>
            <a:r>
              <a:rPr lang="ru-RU" sz="3600" dirty="0"/>
              <a:t>Инструменты и методы </a:t>
            </a:r>
            <a:br>
              <a:rPr lang="ru-RU" sz="3600" dirty="0"/>
            </a:br>
            <a:r>
              <a:rPr lang="ru-RU" sz="3600" dirty="0"/>
              <a:t>для проведения оценки</a:t>
            </a:r>
          </a:p>
        </p:txBody>
      </p:sp>
    </p:spTree>
    <p:extLst>
      <p:ext uri="{BB962C8B-B14F-4D97-AF65-F5344CB8AC3E}">
        <p14:creationId xmlns:p14="http://schemas.microsoft.com/office/powerpoint/2010/main" val="3963712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5C4D6E7-163D-3405-DEEA-18B082495658}"/>
              </a:ext>
            </a:extLst>
          </p:cNvPr>
          <p:cNvGrpSpPr/>
          <p:nvPr/>
        </p:nvGrpSpPr>
        <p:grpSpPr>
          <a:xfrm>
            <a:off x="2031999" y="939600"/>
            <a:ext cx="8569326" cy="5597053"/>
            <a:chOff x="2031999" y="1066800"/>
            <a:chExt cx="8569326" cy="5597053"/>
          </a:xfrm>
        </p:grpSpPr>
        <p:graphicFrame>
          <p:nvGraphicFramePr>
            <p:cNvPr id="9" name="Схема 8">
              <a:extLst>
                <a:ext uri="{FF2B5EF4-FFF2-40B4-BE49-F238E27FC236}">
                  <a16:creationId xmlns:a16="http://schemas.microsoft.com/office/drawing/2014/main" id="{51FDF781-2A91-4E29-B1F4-7A355E2942E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001699642"/>
                </p:ext>
              </p:extLst>
            </p:nvPr>
          </p:nvGraphicFramePr>
          <p:xfrm>
            <a:off x="2031999" y="1066800"/>
            <a:ext cx="8569326" cy="559705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2C89941D-928A-CD61-4AD4-2DED855F2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50644">
              <a:off x="5464747" y="3121662"/>
              <a:ext cx="1537571" cy="1537571"/>
            </a:xfrm>
            <a:prstGeom prst="rect">
              <a:avLst/>
            </a:prstGeom>
          </p:spPr>
        </p:pic>
      </p:grpSp>
      <p:sp>
        <p:nvSpPr>
          <p:cNvPr id="3" name="Номер слайда 7">
            <a:extLst>
              <a:ext uri="{FF2B5EF4-FFF2-40B4-BE49-F238E27FC236}">
                <a16:creationId xmlns:a16="http://schemas.microsoft.com/office/drawing/2014/main" id="{8B4A72FB-D519-A06F-96A9-B8C6272EEB05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>
                <a:solidFill>
                  <a:schemeClr val="bg2"/>
                </a:solidFill>
              </a:rPr>
              <a:pPr>
                <a:defRPr/>
              </a:pPr>
              <a:t>28</a:t>
            </a:fld>
            <a:endParaRPr lang="ru-RU">
              <a:solidFill>
                <a:schemeClr val="bg2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A9C2C7B-4C32-15C6-05E6-0E66593B4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601F836-D2A7-4815-9942-C48F44A79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27882"/>
            <a:ext cx="8553450" cy="1052596"/>
          </a:xfrm>
          <a:prstGeom prst="rect">
            <a:avLst/>
          </a:prstGeom>
        </p:spPr>
        <p:txBody>
          <a:bodyPr/>
          <a:lstStyle/>
          <a:p>
            <a:r>
              <a:rPr lang="ru-RU" sz="3600" dirty="0"/>
              <a:t>Инструменты и методы </a:t>
            </a:r>
            <a:br>
              <a:rPr lang="ru-RU" sz="3600" dirty="0"/>
            </a:br>
            <a:r>
              <a:rPr lang="ru-RU" sz="3600" dirty="0"/>
              <a:t>для проведения оценки</a:t>
            </a:r>
          </a:p>
        </p:txBody>
      </p:sp>
    </p:spTree>
    <p:extLst>
      <p:ext uri="{BB962C8B-B14F-4D97-AF65-F5344CB8AC3E}">
        <p14:creationId xmlns:p14="http://schemas.microsoft.com/office/powerpoint/2010/main" val="9812781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9A48E24-D297-9325-DDDE-7D5DAC2E738C}"/>
              </a:ext>
            </a:extLst>
          </p:cNvPr>
          <p:cNvGrpSpPr/>
          <p:nvPr/>
        </p:nvGrpSpPr>
        <p:grpSpPr>
          <a:xfrm>
            <a:off x="2031999" y="939600"/>
            <a:ext cx="8569326" cy="5597053"/>
            <a:chOff x="2031999" y="1066800"/>
            <a:chExt cx="8569326" cy="5597053"/>
          </a:xfrm>
        </p:grpSpPr>
        <p:graphicFrame>
          <p:nvGraphicFramePr>
            <p:cNvPr id="9" name="Схема 8">
              <a:extLst>
                <a:ext uri="{FF2B5EF4-FFF2-40B4-BE49-F238E27FC236}">
                  <a16:creationId xmlns:a16="http://schemas.microsoft.com/office/drawing/2014/main" id="{51FDF781-2A91-4E29-B1F4-7A355E2942E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674726201"/>
                </p:ext>
              </p:extLst>
            </p:nvPr>
          </p:nvGraphicFramePr>
          <p:xfrm>
            <a:off x="2031999" y="1066800"/>
            <a:ext cx="8569326" cy="559705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2C89941D-928A-CD61-4AD4-2DED855F2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50644">
              <a:off x="5464747" y="3121662"/>
              <a:ext cx="1537571" cy="1537571"/>
            </a:xfrm>
            <a:prstGeom prst="rect">
              <a:avLst/>
            </a:prstGeom>
          </p:spPr>
        </p:pic>
      </p:grpSp>
      <p:sp>
        <p:nvSpPr>
          <p:cNvPr id="3" name="Номер слайда 7">
            <a:extLst>
              <a:ext uri="{FF2B5EF4-FFF2-40B4-BE49-F238E27FC236}">
                <a16:creationId xmlns:a16="http://schemas.microsoft.com/office/drawing/2014/main" id="{2FF80B9B-B3FA-A2E4-F6FC-4F54A4E7931F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>
                <a:solidFill>
                  <a:schemeClr val="bg2"/>
                </a:solidFill>
              </a:rPr>
              <a:pPr>
                <a:defRPr/>
              </a:pPr>
              <a:t>29</a:t>
            </a:fld>
            <a:endParaRPr lang="ru-RU">
              <a:solidFill>
                <a:schemeClr val="bg2"/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843022-7D59-9F4D-0BC2-B2B18105E5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601F836-D2A7-4815-9942-C48F44A79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27882"/>
            <a:ext cx="8553450" cy="1052596"/>
          </a:xfrm>
          <a:prstGeom prst="rect">
            <a:avLst/>
          </a:prstGeom>
        </p:spPr>
        <p:txBody>
          <a:bodyPr/>
          <a:lstStyle/>
          <a:p>
            <a:r>
              <a:rPr lang="ru-RU" sz="3600" dirty="0"/>
              <a:t>Инструменты и методы </a:t>
            </a:r>
            <a:br>
              <a:rPr lang="ru-RU" sz="3600" dirty="0"/>
            </a:br>
            <a:r>
              <a:rPr lang="ru-RU" sz="3600" dirty="0"/>
              <a:t>для проведения оценки</a:t>
            </a:r>
          </a:p>
        </p:txBody>
      </p:sp>
    </p:spTree>
    <p:extLst>
      <p:ext uri="{BB962C8B-B14F-4D97-AF65-F5344CB8AC3E}">
        <p14:creationId xmlns:p14="http://schemas.microsoft.com/office/powerpoint/2010/main" val="1108477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601F836-D2A7-4815-9942-C48F44A79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27882"/>
            <a:ext cx="7856537" cy="1403461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Проект как неизведанный лес</a:t>
            </a:r>
          </a:p>
        </p:txBody>
      </p:sp>
      <p:sp>
        <p:nvSpPr>
          <p:cNvPr id="106" name="Прямоугольник 105">
            <a:hlinkClick r:id="" action="ppaction://noaction"/>
            <a:extLst>
              <a:ext uri="{FF2B5EF4-FFF2-40B4-BE49-F238E27FC236}">
                <a16:creationId xmlns:a16="http://schemas.microsoft.com/office/drawing/2014/main" id="{32B46835-CEBF-48A2-80BF-5CDB5DCFC8A7}"/>
              </a:ext>
            </a:extLst>
          </p:cNvPr>
          <p:cNvSpPr/>
          <p:nvPr/>
        </p:nvSpPr>
        <p:spPr>
          <a:xfrm>
            <a:off x="597762" y="4550109"/>
            <a:ext cx="1696980" cy="2435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40604E-FD19-4420-8681-6C8650A64E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8050" y="1761304"/>
            <a:ext cx="5295900" cy="4333575"/>
          </a:xfrm>
          <a:prstGeom prst="roundRect">
            <a:avLst>
              <a:gd name="adj" fmla="val 4210"/>
            </a:avLst>
          </a:prstGeom>
        </p:spPr>
      </p:pic>
      <p:sp>
        <p:nvSpPr>
          <p:cNvPr id="2" name="Номер слайда 7">
            <a:extLst>
              <a:ext uri="{FF2B5EF4-FFF2-40B4-BE49-F238E27FC236}">
                <a16:creationId xmlns:a16="http://schemas.microsoft.com/office/drawing/2014/main" id="{D4B9D8EA-7FAE-B8BB-D83B-C81FC9401780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>
                <a:solidFill>
                  <a:schemeClr val="bg2"/>
                </a:solidFill>
              </a:rPr>
              <a:pPr>
                <a:defRPr/>
              </a:pPr>
              <a:t>3</a:t>
            </a:fld>
            <a:endParaRPr lang="ru-RU">
              <a:solidFill>
                <a:schemeClr val="bg2"/>
              </a:solidFill>
            </a:endParaRPr>
          </a:p>
        </p:txBody>
      </p:sp>
      <p:sp>
        <p:nvSpPr>
          <p:cNvPr id="3" name="Нижний колонтитул 9">
            <a:extLst>
              <a:ext uri="{FF2B5EF4-FFF2-40B4-BE49-F238E27FC236}">
                <a16:creationId xmlns:a16="http://schemas.microsoft.com/office/drawing/2014/main" id="{817472E7-ECC3-A851-CB8C-3859D1D9B0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154" y="6237421"/>
            <a:ext cx="8553846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0027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601F836-D2A7-4815-9942-C48F44A79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27882"/>
            <a:ext cx="8553450" cy="1052596"/>
          </a:xfrm>
          <a:prstGeom prst="rect">
            <a:avLst/>
          </a:prstGeom>
        </p:spPr>
        <p:txBody>
          <a:bodyPr/>
          <a:lstStyle/>
          <a:p>
            <a:r>
              <a:rPr lang="ru-RU" sz="3600" dirty="0"/>
              <a:t>Инструменты и методы </a:t>
            </a:r>
            <a:br>
              <a:rPr lang="ru-RU" sz="3600" dirty="0"/>
            </a:br>
            <a:r>
              <a:rPr lang="ru-RU" sz="3600" dirty="0"/>
              <a:t>для проведения оценки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DE00A6B-3CD1-760F-46E8-D6AFAE090DD3}"/>
              </a:ext>
            </a:extLst>
          </p:cNvPr>
          <p:cNvGrpSpPr/>
          <p:nvPr/>
        </p:nvGrpSpPr>
        <p:grpSpPr>
          <a:xfrm>
            <a:off x="2031999" y="939210"/>
            <a:ext cx="8569326" cy="5597053"/>
            <a:chOff x="2031999" y="939210"/>
            <a:chExt cx="8569326" cy="5597053"/>
          </a:xfrm>
        </p:grpSpPr>
        <p:graphicFrame>
          <p:nvGraphicFramePr>
            <p:cNvPr id="9" name="Схема 8">
              <a:extLst>
                <a:ext uri="{FF2B5EF4-FFF2-40B4-BE49-F238E27FC236}">
                  <a16:creationId xmlns:a16="http://schemas.microsoft.com/office/drawing/2014/main" id="{51FDF781-2A91-4E29-B1F4-7A355E2942E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185909922"/>
                </p:ext>
              </p:extLst>
            </p:nvPr>
          </p:nvGraphicFramePr>
          <p:xfrm>
            <a:off x="2031999" y="939210"/>
            <a:ext cx="8569326" cy="559705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2C89941D-928A-CD61-4AD4-2DED855F2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50644">
              <a:off x="5464747" y="2994072"/>
              <a:ext cx="1537571" cy="1537571"/>
            </a:xfrm>
            <a:prstGeom prst="rect">
              <a:avLst/>
            </a:prstGeom>
          </p:spPr>
        </p:pic>
      </p:grpSp>
      <p:sp>
        <p:nvSpPr>
          <p:cNvPr id="3" name="Номер слайда 7">
            <a:extLst>
              <a:ext uri="{FF2B5EF4-FFF2-40B4-BE49-F238E27FC236}">
                <a16:creationId xmlns:a16="http://schemas.microsoft.com/office/drawing/2014/main" id="{F9672E88-658E-C853-AE7C-4359962A6350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>
                <a:solidFill>
                  <a:schemeClr val="bg2"/>
                </a:solidFill>
              </a:rPr>
              <a:pPr>
                <a:defRPr/>
              </a:pPr>
              <a:t>30</a:t>
            </a:fld>
            <a:endParaRPr lang="ru-RU">
              <a:solidFill>
                <a:schemeClr val="bg2"/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0D7B00-823A-81C2-5509-B5E8AA9B47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344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601F836-D2A7-4815-9942-C48F44A79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27882"/>
            <a:ext cx="8553450" cy="1052596"/>
          </a:xfrm>
          <a:prstGeom prst="rect">
            <a:avLst/>
          </a:prstGeom>
        </p:spPr>
        <p:txBody>
          <a:bodyPr/>
          <a:lstStyle/>
          <a:p>
            <a:r>
              <a:rPr lang="ru-RU" sz="3600" dirty="0"/>
              <a:t>Инструменты и методы </a:t>
            </a:r>
            <a:br>
              <a:rPr lang="ru-RU" sz="3600" dirty="0"/>
            </a:br>
            <a:r>
              <a:rPr lang="ru-RU" sz="3600" dirty="0"/>
              <a:t>для проведения оценки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DE00A6B-3CD1-760F-46E8-D6AFAE090DD3}"/>
              </a:ext>
            </a:extLst>
          </p:cNvPr>
          <p:cNvGrpSpPr/>
          <p:nvPr/>
        </p:nvGrpSpPr>
        <p:grpSpPr>
          <a:xfrm>
            <a:off x="2031999" y="939210"/>
            <a:ext cx="8569326" cy="5597053"/>
            <a:chOff x="2031999" y="939210"/>
            <a:chExt cx="8569326" cy="5597053"/>
          </a:xfrm>
        </p:grpSpPr>
        <p:graphicFrame>
          <p:nvGraphicFramePr>
            <p:cNvPr id="9" name="Схема 8">
              <a:extLst>
                <a:ext uri="{FF2B5EF4-FFF2-40B4-BE49-F238E27FC236}">
                  <a16:creationId xmlns:a16="http://schemas.microsoft.com/office/drawing/2014/main" id="{51FDF781-2A91-4E29-B1F4-7A355E2942E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277417860"/>
                </p:ext>
              </p:extLst>
            </p:nvPr>
          </p:nvGraphicFramePr>
          <p:xfrm>
            <a:off x="2031999" y="939210"/>
            <a:ext cx="8569326" cy="559705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2C89941D-928A-CD61-4AD4-2DED855F2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50644">
              <a:off x="5464747" y="2994072"/>
              <a:ext cx="1537571" cy="1537571"/>
            </a:xfrm>
            <a:prstGeom prst="rect">
              <a:avLst/>
            </a:prstGeom>
          </p:spPr>
        </p:pic>
      </p:grpSp>
      <p:sp>
        <p:nvSpPr>
          <p:cNvPr id="3" name="Номер слайда 7">
            <a:extLst>
              <a:ext uri="{FF2B5EF4-FFF2-40B4-BE49-F238E27FC236}">
                <a16:creationId xmlns:a16="http://schemas.microsoft.com/office/drawing/2014/main" id="{15704CB7-2F3F-3840-AD3B-0A627CBC92B0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>
                <a:solidFill>
                  <a:schemeClr val="bg2"/>
                </a:solidFill>
              </a:rPr>
              <a:pPr>
                <a:defRPr/>
              </a:pPr>
              <a:t>31</a:t>
            </a:fld>
            <a:endParaRPr lang="ru-RU">
              <a:solidFill>
                <a:schemeClr val="bg2"/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3A3BC4-205B-909C-D17A-D85148E597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6486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601F836-D2A7-4815-9942-C48F44A79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27882"/>
            <a:ext cx="8553450" cy="1052596"/>
          </a:xfrm>
          <a:prstGeom prst="rect">
            <a:avLst/>
          </a:prstGeom>
        </p:spPr>
        <p:txBody>
          <a:bodyPr/>
          <a:lstStyle/>
          <a:p>
            <a:r>
              <a:rPr lang="ru-RU" sz="3600" dirty="0"/>
              <a:t>Инструменты и методы </a:t>
            </a:r>
            <a:br>
              <a:rPr lang="ru-RU" sz="3600" dirty="0"/>
            </a:br>
            <a:r>
              <a:rPr lang="ru-RU" sz="3600" dirty="0"/>
              <a:t>для проведения оценки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DE00A6B-3CD1-760F-46E8-D6AFAE090DD3}"/>
              </a:ext>
            </a:extLst>
          </p:cNvPr>
          <p:cNvGrpSpPr/>
          <p:nvPr/>
        </p:nvGrpSpPr>
        <p:grpSpPr>
          <a:xfrm>
            <a:off x="2031999" y="939210"/>
            <a:ext cx="8569326" cy="5597053"/>
            <a:chOff x="2031999" y="939210"/>
            <a:chExt cx="8569326" cy="5597053"/>
          </a:xfrm>
        </p:grpSpPr>
        <p:graphicFrame>
          <p:nvGraphicFramePr>
            <p:cNvPr id="9" name="Схема 8">
              <a:extLst>
                <a:ext uri="{FF2B5EF4-FFF2-40B4-BE49-F238E27FC236}">
                  <a16:creationId xmlns:a16="http://schemas.microsoft.com/office/drawing/2014/main" id="{51FDF781-2A91-4E29-B1F4-7A355E2942E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93293126"/>
                </p:ext>
              </p:extLst>
            </p:nvPr>
          </p:nvGraphicFramePr>
          <p:xfrm>
            <a:off x="2031999" y="939210"/>
            <a:ext cx="8569326" cy="559705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2C89941D-928A-CD61-4AD4-2DED855F2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50644">
              <a:off x="5464747" y="2994072"/>
              <a:ext cx="1537571" cy="1537571"/>
            </a:xfrm>
            <a:prstGeom prst="rect">
              <a:avLst/>
            </a:prstGeom>
          </p:spPr>
        </p:pic>
      </p:grpSp>
      <p:sp>
        <p:nvSpPr>
          <p:cNvPr id="3" name="Номер слайда 7">
            <a:extLst>
              <a:ext uri="{FF2B5EF4-FFF2-40B4-BE49-F238E27FC236}">
                <a16:creationId xmlns:a16="http://schemas.microsoft.com/office/drawing/2014/main" id="{06720DB7-005A-F737-D852-4D4408A7069E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>
                <a:solidFill>
                  <a:schemeClr val="bg2"/>
                </a:solidFill>
              </a:rPr>
              <a:pPr>
                <a:defRPr/>
              </a:pPr>
              <a:t>32</a:t>
            </a:fld>
            <a:endParaRPr lang="ru-RU">
              <a:solidFill>
                <a:schemeClr val="bg2"/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851E71-EC83-9C46-6C08-CE6227AC1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1822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601F836-D2A7-4815-9942-C48F44A79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27882"/>
            <a:ext cx="8553450" cy="1052596"/>
          </a:xfrm>
          <a:prstGeom prst="rect">
            <a:avLst/>
          </a:prstGeom>
        </p:spPr>
        <p:txBody>
          <a:bodyPr/>
          <a:lstStyle/>
          <a:p>
            <a:r>
              <a:rPr lang="ru-RU" sz="3600" dirty="0"/>
              <a:t>Инструменты и методы </a:t>
            </a:r>
            <a:br>
              <a:rPr lang="ru-RU" sz="3600" dirty="0"/>
            </a:br>
            <a:r>
              <a:rPr lang="ru-RU" sz="3600" dirty="0"/>
              <a:t>для проведения оценки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DE00A6B-3CD1-760F-46E8-D6AFAE090DD3}"/>
              </a:ext>
            </a:extLst>
          </p:cNvPr>
          <p:cNvGrpSpPr/>
          <p:nvPr/>
        </p:nvGrpSpPr>
        <p:grpSpPr>
          <a:xfrm>
            <a:off x="2031999" y="939210"/>
            <a:ext cx="8569326" cy="5597053"/>
            <a:chOff x="2031999" y="939210"/>
            <a:chExt cx="8569326" cy="5597053"/>
          </a:xfrm>
        </p:grpSpPr>
        <p:graphicFrame>
          <p:nvGraphicFramePr>
            <p:cNvPr id="9" name="Схема 8">
              <a:extLst>
                <a:ext uri="{FF2B5EF4-FFF2-40B4-BE49-F238E27FC236}">
                  <a16:creationId xmlns:a16="http://schemas.microsoft.com/office/drawing/2014/main" id="{51FDF781-2A91-4E29-B1F4-7A355E2942E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42963364"/>
                </p:ext>
              </p:extLst>
            </p:nvPr>
          </p:nvGraphicFramePr>
          <p:xfrm>
            <a:off x="2031999" y="939210"/>
            <a:ext cx="8569326" cy="559705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2C89941D-928A-CD61-4AD4-2DED855F2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50644">
              <a:off x="5464747" y="2994072"/>
              <a:ext cx="1537571" cy="1537571"/>
            </a:xfrm>
            <a:prstGeom prst="rect">
              <a:avLst/>
            </a:prstGeom>
          </p:spPr>
        </p:pic>
      </p:grpSp>
      <p:sp>
        <p:nvSpPr>
          <p:cNvPr id="3" name="Номер слайда 7">
            <a:extLst>
              <a:ext uri="{FF2B5EF4-FFF2-40B4-BE49-F238E27FC236}">
                <a16:creationId xmlns:a16="http://schemas.microsoft.com/office/drawing/2014/main" id="{1B88981B-98BA-B2B6-08C1-597F67B46153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>
                <a:solidFill>
                  <a:schemeClr val="bg2"/>
                </a:solidFill>
              </a:rPr>
              <a:pPr>
                <a:defRPr/>
              </a:pPr>
              <a:t>33</a:t>
            </a:fld>
            <a:endParaRPr lang="ru-RU">
              <a:solidFill>
                <a:schemeClr val="bg2"/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FAE2EC-C65B-9457-5974-4BCDC4D42E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7848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EEDDAC-46D7-CCF2-CAAB-33D2AAE3D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227883"/>
            <a:ext cx="8555037" cy="3508653"/>
          </a:xfrm>
        </p:spPr>
        <p:txBody>
          <a:bodyPr/>
          <a:lstStyle/>
          <a:p>
            <a:r>
              <a:rPr lang="ru-RU" dirty="0"/>
              <a:t>Способы повышения уровня зрелости в области тестирования  </a:t>
            </a:r>
            <a:br>
              <a:rPr lang="ru-RU" dirty="0"/>
            </a:br>
            <a:r>
              <a:rPr lang="ru-RU" dirty="0"/>
              <a:t>по </a:t>
            </a:r>
            <a:r>
              <a:rPr lang="en-US" dirty="0"/>
              <a:t>TMM</a:t>
            </a:r>
            <a:endParaRPr lang="ru-RU" dirty="0"/>
          </a:p>
        </p:txBody>
      </p:sp>
      <p:sp>
        <p:nvSpPr>
          <p:cNvPr id="3" name="Номер слайда 7">
            <a:extLst>
              <a:ext uri="{FF2B5EF4-FFF2-40B4-BE49-F238E27FC236}">
                <a16:creationId xmlns:a16="http://schemas.microsoft.com/office/drawing/2014/main" id="{1166FEDC-5999-BE7A-48F6-BA43671A0DFC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>
                <a:solidFill>
                  <a:schemeClr val="bg2"/>
                </a:solidFill>
              </a:rPr>
              <a:pPr>
                <a:defRPr/>
              </a:pPr>
              <a:t>34</a:t>
            </a:fld>
            <a:endParaRPr lang="ru-RU">
              <a:solidFill>
                <a:schemeClr val="bg2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DCCCF36-93A9-B440-1445-C13AEE5411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7372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Прямая соединительная линия 94">
            <a:extLst>
              <a:ext uri="{FF2B5EF4-FFF2-40B4-BE49-F238E27FC236}">
                <a16:creationId xmlns:a16="http://schemas.microsoft.com/office/drawing/2014/main" id="{A161ADC7-0466-422F-B408-76E2CB460F45}"/>
              </a:ext>
            </a:extLst>
          </p:cNvPr>
          <p:cNvCxnSpPr>
            <a:cxnSpLocks/>
          </p:cNvCxnSpPr>
          <p:nvPr/>
        </p:nvCxnSpPr>
        <p:spPr>
          <a:xfrm flipH="1">
            <a:off x="8665366" y="2679094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347FA9BF-A4EE-42B3-A8C3-DBE8B4FEE0E0}"/>
              </a:ext>
            </a:extLst>
          </p:cNvPr>
          <p:cNvCxnSpPr>
            <a:cxnSpLocks/>
          </p:cNvCxnSpPr>
          <p:nvPr/>
        </p:nvCxnSpPr>
        <p:spPr>
          <a:xfrm flipV="1">
            <a:off x="2605936" y="2068821"/>
            <a:ext cx="7819393" cy="17947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Прямая соединительная линия 155">
            <a:extLst>
              <a:ext uri="{FF2B5EF4-FFF2-40B4-BE49-F238E27FC236}">
                <a16:creationId xmlns:a16="http://schemas.microsoft.com/office/drawing/2014/main" id="{EB56281D-B6C2-4ABA-BDE0-34BE8744DF7D}"/>
              </a:ext>
            </a:extLst>
          </p:cNvPr>
          <p:cNvCxnSpPr>
            <a:cxnSpLocks/>
          </p:cNvCxnSpPr>
          <p:nvPr/>
        </p:nvCxnSpPr>
        <p:spPr>
          <a:xfrm>
            <a:off x="3698821" y="3837770"/>
            <a:ext cx="6726508" cy="0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>
            <a:extLst>
              <a:ext uri="{FF2B5EF4-FFF2-40B4-BE49-F238E27FC236}">
                <a16:creationId xmlns:a16="http://schemas.microsoft.com/office/drawing/2014/main" id="{CA4ED1C1-CDDD-47CA-B9D1-140B2F5AC7FC}"/>
              </a:ext>
            </a:extLst>
          </p:cNvPr>
          <p:cNvSpPr/>
          <p:nvPr/>
        </p:nvSpPr>
        <p:spPr>
          <a:xfrm>
            <a:off x="2639239" y="2026849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A4D16A06-F539-4E02-9912-878B58BE36FB}"/>
              </a:ext>
            </a:extLst>
          </p:cNvPr>
          <p:cNvSpPr txBox="1"/>
          <p:nvPr/>
        </p:nvSpPr>
        <p:spPr>
          <a:xfrm rot="16200000">
            <a:off x="1793979" y="1066866"/>
            <a:ext cx="1689068" cy="276999"/>
          </a:xfrm>
          <a:prstGeom prst="rect">
            <a:avLst/>
          </a:prstGeom>
          <a:noFill/>
          <a:ln w="12700" cap="rnd">
            <a:noFill/>
            <a:prstDash val="sysDot"/>
            <a:round/>
            <a:headEnd type="triangle" w="sm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LS Hauss"/>
                <a:ea typeface="+mn-ea"/>
                <a:cs typeface="+mn-cs"/>
              </a:rPr>
              <a:t>START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37" name="Равнобедренный треугольник 36">
            <a:extLst>
              <a:ext uri="{FF2B5EF4-FFF2-40B4-BE49-F238E27FC236}">
                <a16:creationId xmlns:a16="http://schemas.microsoft.com/office/drawing/2014/main" id="{184AD455-97B5-4F76-857C-88C4910C4E13}"/>
              </a:ext>
            </a:extLst>
          </p:cNvPr>
          <p:cNvSpPr/>
          <p:nvPr/>
        </p:nvSpPr>
        <p:spPr>
          <a:xfrm rot="5400000">
            <a:off x="8656893" y="4503037"/>
            <a:ext cx="305779" cy="26360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E911286-837C-4EB0-AA3A-44D6114AACD8}"/>
              </a:ext>
            </a:extLst>
          </p:cNvPr>
          <p:cNvGrpSpPr/>
          <p:nvPr/>
        </p:nvGrpSpPr>
        <p:grpSpPr>
          <a:xfrm>
            <a:off x="3006566" y="942004"/>
            <a:ext cx="1216642" cy="1471943"/>
            <a:chOff x="4470688" y="1719299"/>
            <a:chExt cx="1216642" cy="1471943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45E0DC7-F080-4398-A323-55B9A6C9D50C}"/>
                </a:ext>
              </a:extLst>
            </p:cNvPr>
            <p:cNvSpPr txBox="1"/>
            <p:nvPr/>
          </p:nvSpPr>
          <p:spPr>
            <a:xfrm>
              <a:off x="4513488" y="1857226"/>
              <a:ext cx="1173842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fontAlgn="ctr">
                <a:defRPr/>
              </a:pPr>
              <a:endParaRPr kumimoji="0" lang="ru-RU" sz="7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S Hauss Book" panose="00000500000000000000" pitchFamily="50" charset="0"/>
                <a:ea typeface="+mn-ea"/>
                <a:cs typeface="+mn-cs"/>
              </a:endParaRPr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1CF74DA2-28F1-441A-9CA3-7B046E3F8F83}"/>
                </a:ext>
              </a:extLst>
            </p:cNvPr>
            <p:cNvGrpSpPr/>
            <p:nvPr/>
          </p:nvGrpSpPr>
          <p:grpSpPr>
            <a:xfrm>
              <a:off x="4470688" y="1719299"/>
              <a:ext cx="45719" cy="1471943"/>
              <a:chOff x="4470688" y="1719299"/>
              <a:chExt cx="45719" cy="1471943"/>
            </a:xfrm>
          </p:grpSpPr>
          <p:cxnSp>
            <p:nvCxnSpPr>
              <p:cNvPr id="5" name="Прямая соединительная линия 4">
                <a:extLst>
                  <a:ext uri="{FF2B5EF4-FFF2-40B4-BE49-F238E27FC236}">
                    <a16:creationId xmlns:a16="http://schemas.microsoft.com/office/drawing/2014/main" id="{584A8591-3B9C-4CF1-A156-6308E84835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2601" y="1719299"/>
                <a:ext cx="1892" cy="1471943"/>
              </a:xfrm>
              <a:prstGeom prst="line">
                <a:avLst/>
              </a:prstGeom>
              <a:ln w="25400" cap="rnd">
                <a:solidFill>
                  <a:srgbClr val="A4A3A4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Прямоугольник 72">
                <a:extLst>
                  <a:ext uri="{FF2B5EF4-FFF2-40B4-BE49-F238E27FC236}">
                    <a16:creationId xmlns:a16="http://schemas.microsoft.com/office/drawing/2014/main" id="{B43E7546-E20B-4478-9A18-98566DE8F96E}"/>
                  </a:ext>
                </a:extLst>
              </p:cNvPr>
              <p:cNvSpPr/>
              <p:nvPr/>
            </p:nvSpPr>
            <p:spPr>
              <a:xfrm>
                <a:off x="4470688" y="2861196"/>
                <a:ext cx="45719" cy="33004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ACEA"/>
                  </a:solidFill>
                  <a:effectLst/>
                  <a:uLnTx/>
                  <a:uFillTx/>
                  <a:latin typeface="ALS Hauss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11" name="Прямая соединительная линия 110">
            <a:extLst>
              <a:ext uri="{FF2B5EF4-FFF2-40B4-BE49-F238E27FC236}">
                <a16:creationId xmlns:a16="http://schemas.microsoft.com/office/drawing/2014/main" id="{1C1C077C-877E-4AB6-9B13-C61EBBAD752A}"/>
              </a:ext>
            </a:extLst>
          </p:cNvPr>
          <p:cNvCxnSpPr>
            <a:cxnSpLocks/>
          </p:cNvCxnSpPr>
          <p:nvPr/>
        </p:nvCxnSpPr>
        <p:spPr>
          <a:xfrm flipH="1">
            <a:off x="4705442" y="937964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>
            <a:extLst>
              <a:ext uri="{FF2B5EF4-FFF2-40B4-BE49-F238E27FC236}">
                <a16:creationId xmlns:a16="http://schemas.microsoft.com/office/drawing/2014/main" id="{2361EC68-1BB5-4438-82D4-3F45AA4A5C66}"/>
              </a:ext>
            </a:extLst>
          </p:cNvPr>
          <p:cNvCxnSpPr>
            <a:cxnSpLocks/>
            <a:endCxn id="164" idx="0"/>
          </p:cNvCxnSpPr>
          <p:nvPr/>
        </p:nvCxnSpPr>
        <p:spPr>
          <a:xfrm>
            <a:off x="3689323" y="5627176"/>
            <a:ext cx="5009935" cy="34301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Прямая соединительная линия 300">
            <a:extLst>
              <a:ext uri="{FF2B5EF4-FFF2-40B4-BE49-F238E27FC236}">
                <a16:creationId xmlns:a16="http://schemas.microsoft.com/office/drawing/2014/main" id="{FE4F99CC-F145-4834-9DE6-297A39DB5807}"/>
              </a:ext>
            </a:extLst>
          </p:cNvPr>
          <p:cNvCxnSpPr>
            <a:cxnSpLocks/>
          </p:cNvCxnSpPr>
          <p:nvPr/>
        </p:nvCxnSpPr>
        <p:spPr>
          <a:xfrm flipH="1">
            <a:off x="9973291" y="2704486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9" name="Полилиния: фигура 318">
            <a:extLst>
              <a:ext uri="{FF2B5EF4-FFF2-40B4-BE49-F238E27FC236}">
                <a16:creationId xmlns:a16="http://schemas.microsoft.com/office/drawing/2014/main" id="{97A46F19-5609-40FD-8BD9-CEC6F140A115}"/>
              </a:ext>
            </a:extLst>
          </p:cNvPr>
          <p:cNvSpPr/>
          <p:nvPr/>
        </p:nvSpPr>
        <p:spPr>
          <a:xfrm>
            <a:off x="10416274" y="2070354"/>
            <a:ext cx="730929" cy="1765939"/>
          </a:xfrm>
          <a:custGeom>
            <a:avLst/>
            <a:gdLst>
              <a:gd name="connsiteX0" fmla="*/ 384987 w 384987"/>
              <a:gd name="connsiteY0" fmla="*/ 0 h 1565753"/>
              <a:gd name="connsiteX1" fmla="*/ 84362 w 384987"/>
              <a:gd name="connsiteY1" fmla="*/ 1565753 h 1565753"/>
              <a:gd name="connsiteX0" fmla="*/ 130794 w 268580"/>
              <a:gd name="connsiteY0" fmla="*/ 0 h 1553227"/>
              <a:gd name="connsiteX1" fmla="*/ 268580 w 268580"/>
              <a:gd name="connsiteY1" fmla="*/ 1553227 h 1553227"/>
              <a:gd name="connsiteX0" fmla="*/ 29050 w 631563"/>
              <a:gd name="connsiteY0" fmla="*/ 0 h 1553227"/>
              <a:gd name="connsiteX1" fmla="*/ 166836 w 631563"/>
              <a:gd name="connsiteY1" fmla="*/ 1553227 h 1553227"/>
              <a:gd name="connsiteX0" fmla="*/ 30137 w 582347"/>
              <a:gd name="connsiteY0" fmla="*/ 0 h 1540701"/>
              <a:gd name="connsiteX1" fmla="*/ 105292 w 582347"/>
              <a:gd name="connsiteY1" fmla="*/ 1540701 h 1540701"/>
              <a:gd name="connsiteX0" fmla="*/ 0 w 876496"/>
              <a:gd name="connsiteY0" fmla="*/ 3000 h 1543701"/>
              <a:gd name="connsiteX1" fmla="*/ 75155 w 876496"/>
              <a:gd name="connsiteY1" fmla="*/ 1543701 h 1543701"/>
              <a:gd name="connsiteX0" fmla="*/ 0 w 908395"/>
              <a:gd name="connsiteY0" fmla="*/ 749 h 1541450"/>
              <a:gd name="connsiteX1" fmla="*/ 75155 w 908395"/>
              <a:gd name="connsiteY1" fmla="*/ 1541450 h 1541450"/>
              <a:gd name="connsiteX0" fmla="*/ 94368 w 914520"/>
              <a:gd name="connsiteY0" fmla="*/ 732 h 1577393"/>
              <a:gd name="connsiteX1" fmla="*/ 0 w 914520"/>
              <a:gd name="connsiteY1" fmla="*/ 1577393 h 1577393"/>
              <a:gd name="connsiteX0" fmla="*/ 17312 w 876427"/>
              <a:gd name="connsiteY0" fmla="*/ 733 h 1572257"/>
              <a:gd name="connsiteX1" fmla="*/ 0 w 876427"/>
              <a:gd name="connsiteY1" fmla="*/ 1572257 h 1572257"/>
              <a:gd name="connsiteX0" fmla="*/ 17312 w 862673"/>
              <a:gd name="connsiteY0" fmla="*/ 709 h 1572233"/>
              <a:gd name="connsiteX1" fmla="*/ 0 w 862673"/>
              <a:gd name="connsiteY1" fmla="*/ 1572233 h 1572233"/>
              <a:gd name="connsiteX0" fmla="*/ 17312 w 862673"/>
              <a:gd name="connsiteY0" fmla="*/ 0 h 1571524"/>
              <a:gd name="connsiteX1" fmla="*/ 0 w 862673"/>
              <a:gd name="connsiteY1" fmla="*/ 1571524 h 1571524"/>
              <a:gd name="connsiteX0" fmla="*/ 17312 w 863378"/>
              <a:gd name="connsiteY0" fmla="*/ 0 h 1571524"/>
              <a:gd name="connsiteX1" fmla="*/ 0 w 863378"/>
              <a:gd name="connsiteY1" fmla="*/ 1571524 h 1571524"/>
              <a:gd name="connsiteX0" fmla="*/ 17312 w 840969"/>
              <a:gd name="connsiteY0" fmla="*/ 0 h 1571524"/>
              <a:gd name="connsiteX1" fmla="*/ 0 w 840969"/>
              <a:gd name="connsiteY1" fmla="*/ 1571524 h 1571524"/>
              <a:gd name="connsiteX0" fmla="*/ 17312 w 810058"/>
              <a:gd name="connsiteY0" fmla="*/ 0 h 1571524"/>
              <a:gd name="connsiteX1" fmla="*/ 0 w 810058"/>
              <a:gd name="connsiteY1" fmla="*/ 1571524 h 1571524"/>
              <a:gd name="connsiteX0" fmla="*/ 17312 w 719689"/>
              <a:gd name="connsiteY0" fmla="*/ 0 h 1571525"/>
              <a:gd name="connsiteX1" fmla="*/ 0 w 719689"/>
              <a:gd name="connsiteY1" fmla="*/ 1571524 h 1571525"/>
              <a:gd name="connsiteX0" fmla="*/ 20775 w 721432"/>
              <a:gd name="connsiteY0" fmla="*/ 0 h 1692753"/>
              <a:gd name="connsiteX1" fmla="*/ 0 w 721432"/>
              <a:gd name="connsiteY1" fmla="*/ 1692752 h 1692753"/>
              <a:gd name="connsiteX0" fmla="*/ 20775 w 746186"/>
              <a:gd name="connsiteY0" fmla="*/ 0 h 1692752"/>
              <a:gd name="connsiteX1" fmla="*/ 0 w 746186"/>
              <a:gd name="connsiteY1" fmla="*/ 1692752 h 1692752"/>
              <a:gd name="connsiteX0" fmla="*/ 20775 w 728333"/>
              <a:gd name="connsiteY0" fmla="*/ 28 h 1692780"/>
              <a:gd name="connsiteX1" fmla="*/ 0 w 728333"/>
              <a:gd name="connsiteY1" fmla="*/ 1692780 h 1692780"/>
              <a:gd name="connsiteX0" fmla="*/ 20775 w 729663"/>
              <a:gd name="connsiteY0" fmla="*/ 28 h 1692780"/>
              <a:gd name="connsiteX1" fmla="*/ 0 w 729663"/>
              <a:gd name="connsiteY1" fmla="*/ 1692780 h 1692780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30929"/>
              <a:gd name="connsiteY0" fmla="*/ 0 h 1692752"/>
              <a:gd name="connsiteX1" fmla="*/ 0 w 730929"/>
              <a:gd name="connsiteY1" fmla="*/ 1692752 h 1692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0929" h="1692752">
                <a:moveTo>
                  <a:pt x="20775" y="0"/>
                </a:moveTo>
                <a:cubicBezTo>
                  <a:pt x="913430" y="37046"/>
                  <a:pt x="1027655" y="1649429"/>
                  <a:pt x="0" y="1692752"/>
                </a:cubicBezTo>
              </a:path>
            </a:pathLst>
          </a:cu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78" name="Овал 277">
            <a:extLst>
              <a:ext uri="{FF2B5EF4-FFF2-40B4-BE49-F238E27FC236}">
                <a16:creationId xmlns:a16="http://schemas.microsoft.com/office/drawing/2014/main" id="{7E861914-339A-4546-81AD-542BF98094CC}"/>
              </a:ext>
            </a:extLst>
          </p:cNvPr>
          <p:cNvSpPr/>
          <p:nvPr/>
        </p:nvSpPr>
        <p:spPr>
          <a:xfrm rot="16200000">
            <a:off x="11077376" y="2989625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361" name="Полилиния: фигура 360">
            <a:extLst>
              <a:ext uri="{FF2B5EF4-FFF2-40B4-BE49-F238E27FC236}">
                <a16:creationId xmlns:a16="http://schemas.microsoft.com/office/drawing/2014/main" id="{B9A8F0AC-F860-4D05-B336-79781AB9F9E3}"/>
              </a:ext>
            </a:extLst>
          </p:cNvPr>
          <p:cNvSpPr/>
          <p:nvPr/>
        </p:nvSpPr>
        <p:spPr>
          <a:xfrm rot="10800000">
            <a:off x="2958393" y="3840490"/>
            <a:ext cx="730929" cy="1792800"/>
          </a:xfrm>
          <a:custGeom>
            <a:avLst/>
            <a:gdLst>
              <a:gd name="connsiteX0" fmla="*/ 384987 w 384987"/>
              <a:gd name="connsiteY0" fmla="*/ 0 h 1565753"/>
              <a:gd name="connsiteX1" fmla="*/ 84362 w 384987"/>
              <a:gd name="connsiteY1" fmla="*/ 1565753 h 1565753"/>
              <a:gd name="connsiteX0" fmla="*/ 130794 w 268580"/>
              <a:gd name="connsiteY0" fmla="*/ 0 h 1553227"/>
              <a:gd name="connsiteX1" fmla="*/ 268580 w 268580"/>
              <a:gd name="connsiteY1" fmla="*/ 1553227 h 1553227"/>
              <a:gd name="connsiteX0" fmla="*/ 29050 w 631563"/>
              <a:gd name="connsiteY0" fmla="*/ 0 h 1553227"/>
              <a:gd name="connsiteX1" fmla="*/ 166836 w 631563"/>
              <a:gd name="connsiteY1" fmla="*/ 1553227 h 1553227"/>
              <a:gd name="connsiteX0" fmla="*/ 30137 w 582347"/>
              <a:gd name="connsiteY0" fmla="*/ 0 h 1540701"/>
              <a:gd name="connsiteX1" fmla="*/ 105292 w 582347"/>
              <a:gd name="connsiteY1" fmla="*/ 1540701 h 1540701"/>
              <a:gd name="connsiteX0" fmla="*/ 0 w 876496"/>
              <a:gd name="connsiteY0" fmla="*/ 3000 h 1543701"/>
              <a:gd name="connsiteX1" fmla="*/ 75155 w 876496"/>
              <a:gd name="connsiteY1" fmla="*/ 1543701 h 1543701"/>
              <a:gd name="connsiteX0" fmla="*/ 0 w 908395"/>
              <a:gd name="connsiteY0" fmla="*/ 749 h 1541450"/>
              <a:gd name="connsiteX1" fmla="*/ 75155 w 908395"/>
              <a:gd name="connsiteY1" fmla="*/ 1541450 h 1541450"/>
              <a:gd name="connsiteX0" fmla="*/ 94368 w 914520"/>
              <a:gd name="connsiteY0" fmla="*/ 732 h 1577393"/>
              <a:gd name="connsiteX1" fmla="*/ 0 w 914520"/>
              <a:gd name="connsiteY1" fmla="*/ 1577393 h 1577393"/>
              <a:gd name="connsiteX0" fmla="*/ 17312 w 876427"/>
              <a:gd name="connsiteY0" fmla="*/ 733 h 1572257"/>
              <a:gd name="connsiteX1" fmla="*/ 0 w 876427"/>
              <a:gd name="connsiteY1" fmla="*/ 1572257 h 1572257"/>
              <a:gd name="connsiteX0" fmla="*/ 17312 w 862673"/>
              <a:gd name="connsiteY0" fmla="*/ 709 h 1572233"/>
              <a:gd name="connsiteX1" fmla="*/ 0 w 862673"/>
              <a:gd name="connsiteY1" fmla="*/ 1572233 h 1572233"/>
              <a:gd name="connsiteX0" fmla="*/ 17312 w 862673"/>
              <a:gd name="connsiteY0" fmla="*/ 0 h 1571524"/>
              <a:gd name="connsiteX1" fmla="*/ 0 w 862673"/>
              <a:gd name="connsiteY1" fmla="*/ 1571524 h 1571524"/>
              <a:gd name="connsiteX0" fmla="*/ 17312 w 863378"/>
              <a:gd name="connsiteY0" fmla="*/ 0 h 1571524"/>
              <a:gd name="connsiteX1" fmla="*/ 0 w 863378"/>
              <a:gd name="connsiteY1" fmla="*/ 1571524 h 1571524"/>
              <a:gd name="connsiteX0" fmla="*/ 17312 w 840969"/>
              <a:gd name="connsiteY0" fmla="*/ 0 h 1571524"/>
              <a:gd name="connsiteX1" fmla="*/ 0 w 840969"/>
              <a:gd name="connsiteY1" fmla="*/ 1571524 h 1571524"/>
              <a:gd name="connsiteX0" fmla="*/ 17312 w 810058"/>
              <a:gd name="connsiteY0" fmla="*/ 0 h 1571524"/>
              <a:gd name="connsiteX1" fmla="*/ 0 w 810058"/>
              <a:gd name="connsiteY1" fmla="*/ 1571524 h 1571524"/>
              <a:gd name="connsiteX0" fmla="*/ 17312 w 719689"/>
              <a:gd name="connsiteY0" fmla="*/ 0 h 1571525"/>
              <a:gd name="connsiteX1" fmla="*/ 0 w 719689"/>
              <a:gd name="connsiteY1" fmla="*/ 1571524 h 1571525"/>
              <a:gd name="connsiteX0" fmla="*/ 20775 w 721432"/>
              <a:gd name="connsiteY0" fmla="*/ 0 h 1692753"/>
              <a:gd name="connsiteX1" fmla="*/ 0 w 721432"/>
              <a:gd name="connsiteY1" fmla="*/ 1692752 h 1692753"/>
              <a:gd name="connsiteX0" fmla="*/ 20775 w 746186"/>
              <a:gd name="connsiteY0" fmla="*/ 0 h 1692752"/>
              <a:gd name="connsiteX1" fmla="*/ 0 w 746186"/>
              <a:gd name="connsiteY1" fmla="*/ 1692752 h 1692752"/>
              <a:gd name="connsiteX0" fmla="*/ 20775 w 728333"/>
              <a:gd name="connsiteY0" fmla="*/ 28 h 1692780"/>
              <a:gd name="connsiteX1" fmla="*/ 0 w 728333"/>
              <a:gd name="connsiteY1" fmla="*/ 1692780 h 1692780"/>
              <a:gd name="connsiteX0" fmla="*/ 20775 w 729663"/>
              <a:gd name="connsiteY0" fmla="*/ 28 h 1692780"/>
              <a:gd name="connsiteX1" fmla="*/ 0 w 729663"/>
              <a:gd name="connsiteY1" fmla="*/ 1692780 h 1692780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30929"/>
              <a:gd name="connsiteY0" fmla="*/ 0 h 1692752"/>
              <a:gd name="connsiteX1" fmla="*/ 0 w 730929"/>
              <a:gd name="connsiteY1" fmla="*/ 1692752 h 1692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0929" h="1692752">
                <a:moveTo>
                  <a:pt x="20775" y="0"/>
                </a:moveTo>
                <a:cubicBezTo>
                  <a:pt x="913430" y="37046"/>
                  <a:pt x="1027655" y="1649429"/>
                  <a:pt x="0" y="1692752"/>
                </a:cubicBezTo>
              </a:path>
            </a:pathLst>
          </a:cu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35" name="Овал 234">
            <a:extLst>
              <a:ext uri="{FF2B5EF4-FFF2-40B4-BE49-F238E27FC236}">
                <a16:creationId xmlns:a16="http://schemas.microsoft.com/office/drawing/2014/main" id="{781A1B68-A1E7-4258-9DC8-D09714038160}"/>
              </a:ext>
            </a:extLst>
          </p:cNvPr>
          <p:cNvSpPr/>
          <p:nvPr/>
        </p:nvSpPr>
        <p:spPr>
          <a:xfrm>
            <a:off x="2869427" y="4660030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331" name="Прямая соединительная линия 330">
            <a:extLst>
              <a:ext uri="{FF2B5EF4-FFF2-40B4-BE49-F238E27FC236}">
                <a16:creationId xmlns:a16="http://schemas.microsoft.com/office/drawing/2014/main" id="{F7AB496E-BE6B-45DC-BBBA-6D3095BB7EC8}"/>
              </a:ext>
            </a:extLst>
          </p:cNvPr>
          <p:cNvCxnSpPr>
            <a:cxnSpLocks/>
          </p:cNvCxnSpPr>
          <p:nvPr/>
        </p:nvCxnSpPr>
        <p:spPr>
          <a:xfrm flipH="1">
            <a:off x="6719858" y="2699401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id="{E06863AE-41B7-48C1-804A-A60E6FF04B14}"/>
              </a:ext>
            </a:extLst>
          </p:cNvPr>
          <p:cNvSpPr/>
          <p:nvPr/>
        </p:nvSpPr>
        <p:spPr>
          <a:xfrm>
            <a:off x="9961491" y="383707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38" name="Прямоугольник 137">
            <a:extLst>
              <a:ext uri="{FF2B5EF4-FFF2-40B4-BE49-F238E27FC236}">
                <a16:creationId xmlns:a16="http://schemas.microsoft.com/office/drawing/2014/main" id="{BA28524C-8AA9-4293-BD4F-30E43747C1A2}"/>
              </a:ext>
            </a:extLst>
          </p:cNvPr>
          <p:cNvSpPr/>
          <p:nvPr/>
        </p:nvSpPr>
        <p:spPr>
          <a:xfrm>
            <a:off x="8643185" y="383179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id="{3084E723-56EA-4BB1-A7AA-08623281E76A}"/>
              </a:ext>
            </a:extLst>
          </p:cNvPr>
          <p:cNvSpPr/>
          <p:nvPr/>
        </p:nvSpPr>
        <p:spPr>
          <a:xfrm>
            <a:off x="6700587" y="383179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55F87D19-2361-4CDE-96E6-24CBA1B5284E}"/>
              </a:ext>
            </a:extLst>
          </p:cNvPr>
          <p:cNvSpPr/>
          <p:nvPr/>
        </p:nvSpPr>
        <p:spPr>
          <a:xfrm>
            <a:off x="5013099" y="383635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150" name="Прямая соединительная линия 149">
            <a:extLst>
              <a:ext uri="{FF2B5EF4-FFF2-40B4-BE49-F238E27FC236}">
                <a16:creationId xmlns:a16="http://schemas.microsoft.com/office/drawing/2014/main" id="{939E7C3B-8BDF-4080-BB2C-2A8DB978F6A3}"/>
              </a:ext>
            </a:extLst>
          </p:cNvPr>
          <p:cNvCxnSpPr>
            <a:cxnSpLocks/>
          </p:cNvCxnSpPr>
          <p:nvPr/>
        </p:nvCxnSpPr>
        <p:spPr>
          <a:xfrm flipH="1">
            <a:off x="3333985" y="2816815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id="{E4787904-07DF-4A59-954D-5586582A7197}"/>
              </a:ext>
            </a:extLst>
          </p:cNvPr>
          <p:cNvSpPr/>
          <p:nvPr/>
        </p:nvSpPr>
        <p:spPr>
          <a:xfrm>
            <a:off x="3321064" y="3949211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163" name="Прямая соединительная линия 162">
            <a:extLst>
              <a:ext uri="{FF2B5EF4-FFF2-40B4-BE49-F238E27FC236}">
                <a16:creationId xmlns:a16="http://schemas.microsoft.com/office/drawing/2014/main" id="{0D0AD86B-4A42-471B-9D24-AD43E5D0C9FB}"/>
              </a:ext>
            </a:extLst>
          </p:cNvPr>
          <p:cNvCxnSpPr>
            <a:cxnSpLocks/>
          </p:cNvCxnSpPr>
          <p:nvPr/>
        </p:nvCxnSpPr>
        <p:spPr>
          <a:xfrm flipH="1">
            <a:off x="8688904" y="4500194"/>
            <a:ext cx="1892" cy="1471943"/>
          </a:xfrm>
          <a:prstGeom prst="line">
            <a:avLst/>
          </a:prstGeom>
          <a:ln w="25400" cap="rnd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Прямоугольник 163">
            <a:extLst>
              <a:ext uri="{FF2B5EF4-FFF2-40B4-BE49-F238E27FC236}">
                <a16:creationId xmlns:a16="http://schemas.microsoft.com/office/drawing/2014/main" id="{A703FEDC-8B3C-4129-BD13-8E87F385AD7A}"/>
              </a:ext>
            </a:extLst>
          </p:cNvPr>
          <p:cNvSpPr/>
          <p:nvPr/>
        </p:nvSpPr>
        <p:spPr>
          <a:xfrm>
            <a:off x="8676398" y="566147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509" name="Прямая соединительная линия 508">
            <a:extLst>
              <a:ext uri="{FF2B5EF4-FFF2-40B4-BE49-F238E27FC236}">
                <a16:creationId xmlns:a16="http://schemas.microsoft.com/office/drawing/2014/main" id="{EC2A9555-8D7F-4F9A-B193-258FD2404C17}"/>
              </a:ext>
            </a:extLst>
          </p:cNvPr>
          <p:cNvCxnSpPr>
            <a:cxnSpLocks/>
          </p:cNvCxnSpPr>
          <p:nvPr/>
        </p:nvCxnSpPr>
        <p:spPr>
          <a:xfrm flipH="1">
            <a:off x="9970656" y="925746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0" name="Прямоугольник 509">
            <a:extLst>
              <a:ext uri="{FF2B5EF4-FFF2-40B4-BE49-F238E27FC236}">
                <a16:creationId xmlns:a16="http://schemas.microsoft.com/office/drawing/2014/main" id="{37CE7645-7240-4234-B2D3-B701FA86AD7E}"/>
              </a:ext>
            </a:extLst>
          </p:cNvPr>
          <p:cNvSpPr/>
          <p:nvPr/>
        </p:nvSpPr>
        <p:spPr>
          <a:xfrm>
            <a:off x="9958150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511" name="Прямая соединительная линия 510">
            <a:extLst>
              <a:ext uri="{FF2B5EF4-FFF2-40B4-BE49-F238E27FC236}">
                <a16:creationId xmlns:a16="http://schemas.microsoft.com/office/drawing/2014/main" id="{14DED534-E3B3-4ED9-A07E-0D32F3CFE500}"/>
              </a:ext>
            </a:extLst>
          </p:cNvPr>
          <p:cNvCxnSpPr>
            <a:cxnSpLocks/>
          </p:cNvCxnSpPr>
          <p:nvPr/>
        </p:nvCxnSpPr>
        <p:spPr>
          <a:xfrm flipH="1">
            <a:off x="6422883" y="957972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" name="Прямоугольник 511">
            <a:extLst>
              <a:ext uri="{FF2B5EF4-FFF2-40B4-BE49-F238E27FC236}">
                <a16:creationId xmlns:a16="http://schemas.microsoft.com/office/drawing/2014/main" id="{A5DFE367-99C2-45C4-8685-B0A3347E15E4}"/>
              </a:ext>
            </a:extLst>
          </p:cNvPr>
          <p:cNvSpPr/>
          <p:nvPr/>
        </p:nvSpPr>
        <p:spPr>
          <a:xfrm>
            <a:off x="6410377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514" name="Прямая соединительная линия 513">
            <a:extLst>
              <a:ext uri="{FF2B5EF4-FFF2-40B4-BE49-F238E27FC236}">
                <a16:creationId xmlns:a16="http://schemas.microsoft.com/office/drawing/2014/main" id="{34AC3285-5663-4C43-8879-ACCCFCDEC59A}"/>
              </a:ext>
            </a:extLst>
          </p:cNvPr>
          <p:cNvCxnSpPr>
            <a:cxnSpLocks/>
          </p:cNvCxnSpPr>
          <p:nvPr/>
        </p:nvCxnSpPr>
        <p:spPr>
          <a:xfrm flipH="1">
            <a:off x="5030847" y="2699206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7" name="Прямая соединительная линия 516">
            <a:extLst>
              <a:ext uri="{FF2B5EF4-FFF2-40B4-BE49-F238E27FC236}">
                <a16:creationId xmlns:a16="http://schemas.microsoft.com/office/drawing/2014/main" id="{D18E0A02-BE61-4094-8F8E-FD141043A4B0}"/>
              </a:ext>
            </a:extLst>
          </p:cNvPr>
          <p:cNvCxnSpPr>
            <a:cxnSpLocks/>
          </p:cNvCxnSpPr>
          <p:nvPr/>
        </p:nvCxnSpPr>
        <p:spPr>
          <a:xfrm flipH="1">
            <a:off x="8022295" y="925746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8" name="Прямоугольник 517">
            <a:extLst>
              <a:ext uri="{FF2B5EF4-FFF2-40B4-BE49-F238E27FC236}">
                <a16:creationId xmlns:a16="http://schemas.microsoft.com/office/drawing/2014/main" id="{1AF2FFBE-BFF7-4C29-9B82-B1DE89B3389C}"/>
              </a:ext>
            </a:extLst>
          </p:cNvPr>
          <p:cNvSpPr/>
          <p:nvPr/>
        </p:nvSpPr>
        <p:spPr>
          <a:xfrm>
            <a:off x="8000382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AD8296-98E0-4BA6-9E2B-73B89FBB4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3" b="94135" l="9961" r="90137">
                        <a14:foregroundMark x1="22559" y1="8113" x2="22559" y2="8113"/>
                        <a14:foregroundMark x1="36230" y1="88661" x2="36230" y2="88661"/>
                        <a14:foregroundMark x1="64453" y1="94135" x2="64453" y2="94135"/>
                        <a14:foregroundMark x1="90137" y1="66667" x2="90137" y2="66667"/>
                        <a14:foregroundMark x1="20117" y1="4497" x2="20117" y2="4497"/>
                        <a14:foregroundMark x1="19434" y1="4203" x2="19434" y2="4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74" y="790036"/>
            <a:ext cx="1910957" cy="19090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18EF46-7B65-4083-8B94-E390E5313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06" b="92473" l="9961" r="90625">
                        <a14:foregroundMark x1="50195" y1="11632" x2="50195" y2="11632"/>
                        <a14:foregroundMark x1="48730" y1="9775" x2="48730" y2="9775"/>
                        <a14:foregroundMark x1="85059" y1="8895" x2="85059" y2="8895"/>
                        <a14:foregroundMark x1="89063" y1="5376" x2="89063" y2="5376"/>
                        <a14:foregroundMark x1="90625" y1="4203" x2="90625" y2="4203"/>
                        <a14:foregroundMark x1="60742" y1="9873" x2="60742" y2="9873"/>
                        <a14:foregroundMark x1="59961" y1="9775" x2="59961" y2="9775"/>
                        <a14:foregroundMark x1="59473" y1="9775" x2="59473" y2="9775"/>
                        <a14:foregroundMark x1="65234" y1="92473" x2="65234" y2="92473"/>
                        <a14:foregroundMark x1="28906" y1="56598" x2="28906" y2="56598"/>
                        <a14:foregroundMark x1="30664" y1="56207" x2="30664" y2="56207"/>
                        <a14:foregroundMark x1="29980" y1="55327" x2="29980" y2="55327"/>
                        <a14:foregroundMark x1="32910" y1="54545" x2="32910" y2="54545"/>
                        <a14:foregroundMark x1="28613" y1="55914" x2="28613" y2="55914"/>
                        <a14:foregroundMark x1="24512" y1="57478" x2="24512" y2="57478"/>
                        <a14:foregroundMark x1="27148" y1="56696" x2="27148" y2="56696"/>
                        <a14:foregroundMark x1="14258" y1="63245" x2="14258" y2="63245"/>
                        <a14:foregroundMark x1="16602" y1="61584" x2="16602" y2="61584"/>
                        <a14:foregroundMark x1="19043" y1="60313" x2="13184" y2="64614"/>
                        <a14:foregroundMark x1="13184" y1="64614" x2="10742" y2="71163"/>
                        <a14:foregroundMark x1="10742" y1="71163" x2="14258" y2="74194"/>
                        <a14:foregroundMark x1="22461" y1="58358" x2="22461" y2="58358"/>
                        <a14:foregroundMark x1="21094" y1="59042" x2="21094" y2="59042"/>
                        <a14:backgroundMark x1="18945" y1="58358" x2="18945" y2="58358"/>
                        <a14:backgroundMark x1="21094" y1="57967" x2="21094" y2="57967"/>
                        <a14:backgroundMark x1="21875" y1="61877" x2="21875" y2="61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1662" y="4121526"/>
            <a:ext cx="1938249" cy="1936356"/>
          </a:xfrm>
          <a:prstGeom prst="rect">
            <a:avLst/>
          </a:prstGeom>
        </p:spPr>
      </p:pic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A41CA32A-7608-4D33-9502-F5D054F8A348}"/>
              </a:ext>
            </a:extLst>
          </p:cNvPr>
          <p:cNvCxnSpPr>
            <a:cxnSpLocks/>
          </p:cNvCxnSpPr>
          <p:nvPr/>
        </p:nvCxnSpPr>
        <p:spPr>
          <a:xfrm>
            <a:off x="8680885" y="5658175"/>
            <a:ext cx="521397" cy="6138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Овал 59">
            <a:extLst>
              <a:ext uri="{FF2B5EF4-FFF2-40B4-BE49-F238E27FC236}">
                <a16:creationId xmlns:a16="http://schemas.microsoft.com/office/drawing/2014/main" id="{919B334B-7941-4505-8AAB-46AE9C238684}"/>
              </a:ext>
            </a:extLst>
          </p:cNvPr>
          <p:cNvSpPr/>
          <p:nvPr/>
        </p:nvSpPr>
        <p:spPr>
          <a:xfrm>
            <a:off x="9072777" y="5588348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A6B0156-9808-4DFB-96DA-168B5A63E0FC}"/>
              </a:ext>
            </a:extLst>
          </p:cNvPr>
          <p:cNvSpPr txBox="1"/>
          <p:nvPr/>
        </p:nvSpPr>
        <p:spPr>
          <a:xfrm rot="16200000">
            <a:off x="8301266" y="4558411"/>
            <a:ext cx="1689068" cy="276999"/>
          </a:xfrm>
          <a:prstGeom prst="rect">
            <a:avLst/>
          </a:prstGeom>
          <a:noFill/>
          <a:ln w="12700" cap="rnd">
            <a:noFill/>
            <a:prstDash val="sysDot"/>
            <a:round/>
            <a:headEnd type="triangle" w="sm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LS Hauss"/>
                <a:ea typeface="+mn-ea"/>
                <a:cs typeface="+mn-cs"/>
              </a:rPr>
              <a:t>FINISH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58C54E10-D283-3C65-F228-477413C93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274788"/>
            <a:ext cx="8559800" cy="553998"/>
          </a:xfrm>
        </p:spPr>
        <p:txBody>
          <a:bodyPr/>
          <a:lstStyle/>
          <a:p>
            <a:pPr algn="l" rtl="0"/>
            <a:r>
              <a:rPr lang="ru-RU" sz="1800" dirty="0"/>
              <a:t>Цель: </a:t>
            </a:r>
            <a:r>
              <a:rPr kumimoji="0" lang="ru-RU" sz="18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Повысить уровень зрелости продукта в области тестирования</a:t>
            </a:r>
            <a:br>
              <a:rPr kumimoji="0" lang="ru-RU" sz="18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</a:br>
            <a:endParaRPr lang="ru-RU" sz="18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7722B80-D3A7-67CA-6784-62D4DE538C3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17087" y="2788771"/>
            <a:ext cx="533400" cy="5334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EEE2B38-95F1-0D9F-7B4D-275A0B427AB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14387" y="4462929"/>
            <a:ext cx="533400" cy="5334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E4F218B-022F-FA74-46E5-3222DE815DA5}"/>
              </a:ext>
            </a:extLst>
          </p:cNvPr>
          <p:cNvSpPr/>
          <p:nvPr/>
        </p:nvSpPr>
        <p:spPr>
          <a:xfrm>
            <a:off x="4686480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E8D5B57-D96D-01E3-5E9C-ED32E62AE3F4}"/>
              </a:ext>
            </a:extLst>
          </p:cNvPr>
          <p:cNvSpPr/>
          <p:nvPr/>
        </p:nvSpPr>
        <p:spPr>
          <a:xfrm>
            <a:off x="7315200" y="3773476"/>
            <a:ext cx="818147" cy="100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 algn="l"/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5504D0B-D725-5464-5F3C-D4B81502837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3548906">
            <a:off x="7278528" y="3390445"/>
            <a:ext cx="889000" cy="889000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C19B46C4-0514-A057-8C0E-A3B60C8B692F}"/>
              </a:ext>
            </a:extLst>
          </p:cNvPr>
          <p:cNvGrpSpPr/>
          <p:nvPr/>
        </p:nvGrpSpPr>
        <p:grpSpPr>
          <a:xfrm>
            <a:off x="4215388" y="4474460"/>
            <a:ext cx="51978" cy="1472573"/>
            <a:chOff x="4466516" y="1719299"/>
            <a:chExt cx="51978" cy="1472573"/>
          </a:xfrm>
        </p:grpSpPr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6759B092-7438-94FC-ACA7-C8C867F76F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92601" y="1719299"/>
              <a:ext cx="1892" cy="1471943"/>
            </a:xfrm>
            <a:prstGeom prst="line">
              <a:avLst/>
            </a:prstGeom>
            <a:ln w="25400" cap="rnd">
              <a:solidFill>
                <a:srgbClr val="A4A3A4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32B28169-5037-01E4-A589-70CA136F492F}"/>
                </a:ext>
              </a:extLst>
            </p:cNvPr>
            <p:cNvSpPr/>
            <p:nvPr/>
          </p:nvSpPr>
          <p:spPr>
            <a:xfrm>
              <a:off x="4466516" y="2867872"/>
              <a:ext cx="51978" cy="32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ACEA"/>
                </a:solidFill>
                <a:effectLst/>
                <a:uLnTx/>
                <a:uFillTx/>
                <a:latin typeface="ALS Hauss"/>
                <a:ea typeface="+mn-ea"/>
                <a:cs typeface="+mn-cs"/>
              </a:endParaRPr>
            </a:p>
          </p:txBody>
        </p:sp>
      </p:grp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25E90CFE-71AA-5613-73A3-D6F037DABCA5}"/>
              </a:ext>
            </a:extLst>
          </p:cNvPr>
          <p:cNvCxnSpPr>
            <a:cxnSpLocks/>
          </p:cNvCxnSpPr>
          <p:nvPr/>
        </p:nvCxnSpPr>
        <p:spPr>
          <a:xfrm flipH="1">
            <a:off x="6513949" y="4496729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26222994-EF0B-BB5B-A980-EA1CF0B8DFA1}"/>
              </a:ext>
            </a:extLst>
          </p:cNvPr>
          <p:cNvSpPr/>
          <p:nvPr/>
        </p:nvSpPr>
        <p:spPr>
          <a:xfrm>
            <a:off x="6493521" y="5667148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8C3697A-66D7-D81C-882D-4F1CF1C3CE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7">
            <a:extLst>
              <a:ext uri="{FF2B5EF4-FFF2-40B4-BE49-F238E27FC236}">
                <a16:creationId xmlns:a16="http://schemas.microsoft.com/office/drawing/2014/main" id="{116254B0-1A6F-448A-4ABC-60035D8CA33E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7598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Прямая соединительная линия 94">
            <a:extLst>
              <a:ext uri="{FF2B5EF4-FFF2-40B4-BE49-F238E27FC236}">
                <a16:creationId xmlns:a16="http://schemas.microsoft.com/office/drawing/2014/main" id="{A161ADC7-0466-422F-B408-76E2CB460F45}"/>
              </a:ext>
            </a:extLst>
          </p:cNvPr>
          <p:cNvCxnSpPr>
            <a:cxnSpLocks/>
          </p:cNvCxnSpPr>
          <p:nvPr/>
        </p:nvCxnSpPr>
        <p:spPr>
          <a:xfrm flipH="1">
            <a:off x="8665366" y="2679094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347FA9BF-A4EE-42B3-A8C3-DBE8B4FEE0E0}"/>
              </a:ext>
            </a:extLst>
          </p:cNvPr>
          <p:cNvCxnSpPr>
            <a:cxnSpLocks/>
          </p:cNvCxnSpPr>
          <p:nvPr/>
        </p:nvCxnSpPr>
        <p:spPr>
          <a:xfrm flipV="1">
            <a:off x="2605936" y="2068821"/>
            <a:ext cx="7819393" cy="17947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Прямая соединительная линия 155">
            <a:extLst>
              <a:ext uri="{FF2B5EF4-FFF2-40B4-BE49-F238E27FC236}">
                <a16:creationId xmlns:a16="http://schemas.microsoft.com/office/drawing/2014/main" id="{EB56281D-B6C2-4ABA-BDE0-34BE8744DF7D}"/>
              </a:ext>
            </a:extLst>
          </p:cNvPr>
          <p:cNvCxnSpPr>
            <a:cxnSpLocks/>
          </p:cNvCxnSpPr>
          <p:nvPr/>
        </p:nvCxnSpPr>
        <p:spPr>
          <a:xfrm>
            <a:off x="3698821" y="3837770"/>
            <a:ext cx="6726508" cy="0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>
            <a:extLst>
              <a:ext uri="{FF2B5EF4-FFF2-40B4-BE49-F238E27FC236}">
                <a16:creationId xmlns:a16="http://schemas.microsoft.com/office/drawing/2014/main" id="{CA4ED1C1-CDDD-47CA-B9D1-140B2F5AC7FC}"/>
              </a:ext>
            </a:extLst>
          </p:cNvPr>
          <p:cNvSpPr/>
          <p:nvPr/>
        </p:nvSpPr>
        <p:spPr>
          <a:xfrm>
            <a:off x="2639239" y="2026849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A4D16A06-F539-4E02-9912-878B58BE36FB}"/>
              </a:ext>
            </a:extLst>
          </p:cNvPr>
          <p:cNvSpPr txBox="1"/>
          <p:nvPr/>
        </p:nvSpPr>
        <p:spPr>
          <a:xfrm rot="16200000">
            <a:off x="1793979" y="1066866"/>
            <a:ext cx="1689068" cy="276999"/>
          </a:xfrm>
          <a:prstGeom prst="rect">
            <a:avLst/>
          </a:prstGeom>
          <a:noFill/>
          <a:ln w="12700" cap="rnd">
            <a:noFill/>
            <a:prstDash val="sysDot"/>
            <a:round/>
            <a:headEnd type="triangle" w="sm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LS Hauss"/>
                <a:ea typeface="+mn-ea"/>
                <a:cs typeface="+mn-cs"/>
              </a:rPr>
              <a:t>START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37" name="Равнобедренный треугольник 36">
            <a:extLst>
              <a:ext uri="{FF2B5EF4-FFF2-40B4-BE49-F238E27FC236}">
                <a16:creationId xmlns:a16="http://schemas.microsoft.com/office/drawing/2014/main" id="{184AD455-97B5-4F76-857C-88C4910C4E13}"/>
              </a:ext>
            </a:extLst>
          </p:cNvPr>
          <p:cNvSpPr/>
          <p:nvPr/>
        </p:nvSpPr>
        <p:spPr>
          <a:xfrm rot="5400000">
            <a:off x="8656893" y="4503037"/>
            <a:ext cx="305779" cy="26360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E911286-837C-4EB0-AA3A-44D6114AACD8}"/>
              </a:ext>
            </a:extLst>
          </p:cNvPr>
          <p:cNvGrpSpPr/>
          <p:nvPr/>
        </p:nvGrpSpPr>
        <p:grpSpPr>
          <a:xfrm>
            <a:off x="3006566" y="942004"/>
            <a:ext cx="1216642" cy="1471943"/>
            <a:chOff x="4470688" y="1719299"/>
            <a:chExt cx="1216642" cy="1471943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45E0DC7-F080-4398-A323-55B9A6C9D50C}"/>
                </a:ext>
              </a:extLst>
            </p:cNvPr>
            <p:cNvSpPr txBox="1"/>
            <p:nvPr/>
          </p:nvSpPr>
          <p:spPr>
            <a:xfrm>
              <a:off x="4513488" y="1857226"/>
              <a:ext cx="1173842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fontAlgn="ctr">
                <a:defRPr/>
              </a:pPr>
              <a:endParaRPr kumimoji="0" lang="ru-RU" sz="7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S Hauss Book" panose="00000500000000000000" pitchFamily="50" charset="0"/>
                <a:ea typeface="+mn-ea"/>
                <a:cs typeface="+mn-cs"/>
              </a:endParaRPr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1CF74DA2-28F1-441A-9CA3-7B046E3F8F83}"/>
                </a:ext>
              </a:extLst>
            </p:cNvPr>
            <p:cNvGrpSpPr/>
            <p:nvPr/>
          </p:nvGrpSpPr>
          <p:grpSpPr>
            <a:xfrm>
              <a:off x="4470688" y="1719299"/>
              <a:ext cx="45719" cy="1471943"/>
              <a:chOff x="4470688" y="1719299"/>
              <a:chExt cx="45719" cy="1471943"/>
            </a:xfrm>
          </p:grpSpPr>
          <p:cxnSp>
            <p:nvCxnSpPr>
              <p:cNvPr id="5" name="Прямая соединительная линия 4">
                <a:extLst>
                  <a:ext uri="{FF2B5EF4-FFF2-40B4-BE49-F238E27FC236}">
                    <a16:creationId xmlns:a16="http://schemas.microsoft.com/office/drawing/2014/main" id="{584A8591-3B9C-4CF1-A156-6308E84835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2601" y="1719299"/>
                <a:ext cx="1892" cy="1471943"/>
              </a:xfrm>
              <a:prstGeom prst="line">
                <a:avLst/>
              </a:prstGeom>
              <a:ln w="25400" cap="rnd">
                <a:solidFill>
                  <a:srgbClr val="A4A3A4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Прямоугольник 72">
                <a:extLst>
                  <a:ext uri="{FF2B5EF4-FFF2-40B4-BE49-F238E27FC236}">
                    <a16:creationId xmlns:a16="http://schemas.microsoft.com/office/drawing/2014/main" id="{B43E7546-E20B-4478-9A18-98566DE8F96E}"/>
                  </a:ext>
                </a:extLst>
              </p:cNvPr>
              <p:cNvSpPr/>
              <p:nvPr/>
            </p:nvSpPr>
            <p:spPr>
              <a:xfrm>
                <a:off x="4470688" y="2861196"/>
                <a:ext cx="45719" cy="33004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ACEA"/>
                  </a:solidFill>
                  <a:effectLst/>
                  <a:uLnTx/>
                  <a:uFillTx/>
                  <a:latin typeface="ALS Hauss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11" name="Прямая соединительная линия 110">
            <a:extLst>
              <a:ext uri="{FF2B5EF4-FFF2-40B4-BE49-F238E27FC236}">
                <a16:creationId xmlns:a16="http://schemas.microsoft.com/office/drawing/2014/main" id="{1C1C077C-877E-4AB6-9B13-C61EBBAD752A}"/>
              </a:ext>
            </a:extLst>
          </p:cNvPr>
          <p:cNvCxnSpPr>
            <a:cxnSpLocks/>
          </p:cNvCxnSpPr>
          <p:nvPr/>
        </p:nvCxnSpPr>
        <p:spPr>
          <a:xfrm flipH="1">
            <a:off x="4705442" y="937964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>
            <a:extLst>
              <a:ext uri="{FF2B5EF4-FFF2-40B4-BE49-F238E27FC236}">
                <a16:creationId xmlns:a16="http://schemas.microsoft.com/office/drawing/2014/main" id="{2361EC68-1BB5-4438-82D4-3F45AA4A5C66}"/>
              </a:ext>
            </a:extLst>
          </p:cNvPr>
          <p:cNvCxnSpPr>
            <a:cxnSpLocks/>
            <a:endCxn id="164" idx="0"/>
          </p:cNvCxnSpPr>
          <p:nvPr/>
        </p:nvCxnSpPr>
        <p:spPr>
          <a:xfrm>
            <a:off x="3689323" y="5627176"/>
            <a:ext cx="5009935" cy="34301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Прямая соединительная линия 300">
            <a:extLst>
              <a:ext uri="{FF2B5EF4-FFF2-40B4-BE49-F238E27FC236}">
                <a16:creationId xmlns:a16="http://schemas.microsoft.com/office/drawing/2014/main" id="{FE4F99CC-F145-4834-9DE6-297A39DB5807}"/>
              </a:ext>
            </a:extLst>
          </p:cNvPr>
          <p:cNvCxnSpPr>
            <a:cxnSpLocks/>
          </p:cNvCxnSpPr>
          <p:nvPr/>
        </p:nvCxnSpPr>
        <p:spPr>
          <a:xfrm flipH="1">
            <a:off x="9973291" y="2704486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9" name="Полилиния: фигура 318">
            <a:extLst>
              <a:ext uri="{FF2B5EF4-FFF2-40B4-BE49-F238E27FC236}">
                <a16:creationId xmlns:a16="http://schemas.microsoft.com/office/drawing/2014/main" id="{97A46F19-5609-40FD-8BD9-CEC6F140A115}"/>
              </a:ext>
            </a:extLst>
          </p:cNvPr>
          <p:cNvSpPr/>
          <p:nvPr/>
        </p:nvSpPr>
        <p:spPr>
          <a:xfrm>
            <a:off x="10416274" y="2070354"/>
            <a:ext cx="730929" cy="1765939"/>
          </a:xfrm>
          <a:custGeom>
            <a:avLst/>
            <a:gdLst>
              <a:gd name="connsiteX0" fmla="*/ 384987 w 384987"/>
              <a:gd name="connsiteY0" fmla="*/ 0 h 1565753"/>
              <a:gd name="connsiteX1" fmla="*/ 84362 w 384987"/>
              <a:gd name="connsiteY1" fmla="*/ 1565753 h 1565753"/>
              <a:gd name="connsiteX0" fmla="*/ 130794 w 268580"/>
              <a:gd name="connsiteY0" fmla="*/ 0 h 1553227"/>
              <a:gd name="connsiteX1" fmla="*/ 268580 w 268580"/>
              <a:gd name="connsiteY1" fmla="*/ 1553227 h 1553227"/>
              <a:gd name="connsiteX0" fmla="*/ 29050 w 631563"/>
              <a:gd name="connsiteY0" fmla="*/ 0 h 1553227"/>
              <a:gd name="connsiteX1" fmla="*/ 166836 w 631563"/>
              <a:gd name="connsiteY1" fmla="*/ 1553227 h 1553227"/>
              <a:gd name="connsiteX0" fmla="*/ 30137 w 582347"/>
              <a:gd name="connsiteY0" fmla="*/ 0 h 1540701"/>
              <a:gd name="connsiteX1" fmla="*/ 105292 w 582347"/>
              <a:gd name="connsiteY1" fmla="*/ 1540701 h 1540701"/>
              <a:gd name="connsiteX0" fmla="*/ 0 w 876496"/>
              <a:gd name="connsiteY0" fmla="*/ 3000 h 1543701"/>
              <a:gd name="connsiteX1" fmla="*/ 75155 w 876496"/>
              <a:gd name="connsiteY1" fmla="*/ 1543701 h 1543701"/>
              <a:gd name="connsiteX0" fmla="*/ 0 w 908395"/>
              <a:gd name="connsiteY0" fmla="*/ 749 h 1541450"/>
              <a:gd name="connsiteX1" fmla="*/ 75155 w 908395"/>
              <a:gd name="connsiteY1" fmla="*/ 1541450 h 1541450"/>
              <a:gd name="connsiteX0" fmla="*/ 94368 w 914520"/>
              <a:gd name="connsiteY0" fmla="*/ 732 h 1577393"/>
              <a:gd name="connsiteX1" fmla="*/ 0 w 914520"/>
              <a:gd name="connsiteY1" fmla="*/ 1577393 h 1577393"/>
              <a:gd name="connsiteX0" fmla="*/ 17312 w 876427"/>
              <a:gd name="connsiteY0" fmla="*/ 733 h 1572257"/>
              <a:gd name="connsiteX1" fmla="*/ 0 w 876427"/>
              <a:gd name="connsiteY1" fmla="*/ 1572257 h 1572257"/>
              <a:gd name="connsiteX0" fmla="*/ 17312 w 862673"/>
              <a:gd name="connsiteY0" fmla="*/ 709 h 1572233"/>
              <a:gd name="connsiteX1" fmla="*/ 0 w 862673"/>
              <a:gd name="connsiteY1" fmla="*/ 1572233 h 1572233"/>
              <a:gd name="connsiteX0" fmla="*/ 17312 w 862673"/>
              <a:gd name="connsiteY0" fmla="*/ 0 h 1571524"/>
              <a:gd name="connsiteX1" fmla="*/ 0 w 862673"/>
              <a:gd name="connsiteY1" fmla="*/ 1571524 h 1571524"/>
              <a:gd name="connsiteX0" fmla="*/ 17312 w 863378"/>
              <a:gd name="connsiteY0" fmla="*/ 0 h 1571524"/>
              <a:gd name="connsiteX1" fmla="*/ 0 w 863378"/>
              <a:gd name="connsiteY1" fmla="*/ 1571524 h 1571524"/>
              <a:gd name="connsiteX0" fmla="*/ 17312 w 840969"/>
              <a:gd name="connsiteY0" fmla="*/ 0 h 1571524"/>
              <a:gd name="connsiteX1" fmla="*/ 0 w 840969"/>
              <a:gd name="connsiteY1" fmla="*/ 1571524 h 1571524"/>
              <a:gd name="connsiteX0" fmla="*/ 17312 w 810058"/>
              <a:gd name="connsiteY0" fmla="*/ 0 h 1571524"/>
              <a:gd name="connsiteX1" fmla="*/ 0 w 810058"/>
              <a:gd name="connsiteY1" fmla="*/ 1571524 h 1571524"/>
              <a:gd name="connsiteX0" fmla="*/ 17312 w 719689"/>
              <a:gd name="connsiteY0" fmla="*/ 0 h 1571525"/>
              <a:gd name="connsiteX1" fmla="*/ 0 w 719689"/>
              <a:gd name="connsiteY1" fmla="*/ 1571524 h 1571525"/>
              <a:gd name="connsiteX0" fmla="*/ 20775 w 721432"/>
              <a:gd name="connsiteY0" fmla="*/ 0 h 1692753"/>
              <a:gd name="connsiteX1" fmla="*/ 0 w 721432"/>
              <a:gd name="connsiteY1" fmla="*/ 1692752 h 1692753"/>
              <a:gd name="connsiteX0" fmla="*/ 20775 w 746186"/>
              <a:gd name="connsiteY0" fmla="*/ 0 h 1692752"/>
              <a:gd name="connsiteX1" fmla="*/ 0 w 746186"/>
              <a:gd name="connsiteY1" fmla="*/ 1692752 h 1692752"/>
              <a:gd name="connsiteX0" fmla="*/ 20775 w 728333"/>
              <a:gd name="connsiteY0" fmla="*/ 28 h 1692780"/>
              <a:gd name="connsiteX1" fmla="*/ 0 w 728333"/>
              <a:gd name="connsiteY1" fmla="*/ 1692780 h 1692780"/>
              <a:gd name="connsiteX0" fmla="*/ 20775 w 729663"/>
              <a:gd name="connsiteY0" fmla="*/ 28 h 1692780"/>
              <a:gd name="connsiteX1" fmla="*/ 0 w 729663"/>
              <a:gd name="connsiteY1" fmla="*/ 1692780 h 1692780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30929"/>
              <a:gd name="connsiteY0" fmla="*/ 0 h 1692752"/>
              <a:gd name="connsiteX1" fmla="*/ 0 w 730929"/>
              <a:gd name="connsiteY1" fmla="*/ 1692752 h 1692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0929" h="1692752">
                <a:moveTo>
                  <a:pt x="20775" y="0"/>
                </a:moveTo>
                <a:cubicBezTo>
                  <a:pt x="913430" y="37046"/>
                  <a:pt x="1027655" y="1649429"/>
                  <a:pt x="0" y="1692752"/>
                </a:cubicBezTo>
              </a:path>
            </a:pathLst>
          </a:cu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78" name="Овал 277">
            <a:extLst>
              <a:ext uri="{FF2B5EF4-FFF2-40B4-BE49-F238E27FC236}">
                <a16:creationId xmlns:a16="http://schemas.microsoft.com/office/drawing/2014/main" id="{7E861914-339A-4546-81AD-542BF98094CC}"/>
              </a:ext>
            </a:extLst>
          </p:cNvPr>
          <p:cNvSpPr/>
          <p:nvPr/>
        </p:nvSpPr>
        <p:spPr>
          <a:xfrm rot="16200000">
            <a:off x="11077376" y="2989625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361" name="Полилиния: фигура 360">
            <a:extLst>
              <a:ext uri="{FF2B5EF4-FFF2-40B4-BE49-F238E27FC236}">
                <a16:creationId xmlns:a16="http://schemas.microsoft.com/office/drawing/2014/main" id="{B9A8F0AC-F860-4D05-B336-79781AB9F9E3}"/>
              </a:ext>
            </a:extLst>
          </p:cNvPr>
          <p:cNvSpPr/>
          <p:nvPr/>
        </p:nvSpPr>
        <p:spPr>
          <a:xfrm rot="10800000">
            <a:off x="2958393" y="3840490"/>
            <a:ext cx="730929" cy="1792800"/>
          </a:xfrm>
          <a:custGeom>
            <a:avLst/>
            <a:gdLst>
              <a:gd name="connsiteX0" fmla="*/ 384987 w 384987"/>
              <a:gd name="connsiteY0" fmla="*/ 0 h 1565753"/>
              <a:gd name="connsiteX1" fmla="*/ 84362 w 384987"/>
              <a:gd name="connsiteY1" fmla="*/ 1565753 h 1565753"/>
              <a:gd name="connsiteX0" fmla="*/ 130794 w 268580"/>
              <a:gd name="connsiteY0" fmla="*/ 0 h 1553227"/>
              <a:gd name="connsiteX1" fmla="*/ 268580 w 268580"/>
              <a:gd name="connsiteY1" fmla="*/ 1553227 h 1553227"/>
              <a:gd name="connsiteX0" fmla="*/ 29050 w 631563"/>
              <a:gd name="connsiteY0" fmla="*/ 0 h 1553227"/>
              <a:gd name="connsiteX1" fmla="*/ 166836 w 631563"/>
              <a:gd name="connsiteY1" fmla="*/ 1553227 h 1553227"/>
              <a:gd name="connsiteX0" fmla="*/ 30137 w 582347"/>
              <a:gd name="connsiteY0" fmla="*/ 0 h 1540701"/>
              <a:gd name="connsiteX1" fmla="*/ 105292 w 582347"/>
              <a:gd name="connsiteY1" fmla="*/ 1540701 h 1540701"/>
              <a:gd name="connsiteX0" fmla="*/ 0 w 876496"/>
              <a:gd name="connsiteY0" fmla="*/ 3000 h 1543701"/>
              <a:gd name="connsiteX1" fmla="*/ 75155 w 876496"/>
              <a:gd name="connsiteY1" fmla="*/ 1543701 h 1543701"/>
              <a:gd name="connsiteX0" fmla="*/ 0 w 908395"/>
              <a:gd name="connsiteY0" fmla="*/ 749 h 1541450"/>
              <a:gd name="connsiteX1" fmla="*/ 75155 w 908395"/>
              <a:gd name="connsiteY1" fmla="*/ 1541450 h 1541450"/>
              <a:gd name="connsiteX0" fmla="*/ 94368 w 914520"/>
              <a:gd name="connsiteY0" fmla="*/ 732 h 1577393"/>
              <a:gd name="connsiteX1" fmla="*/ 0 w 914520"/>
              <a:gd name="connsiteY1" fmla="*/ 1577393 h 1577393"/>
              <a:gd name="connsiteX0" fmla="*/ 17312 w 876427"/>
              <a:gd name="connsiteY0" fmla="*/ 733 h 1572257"/>
              <a:gd name="connsiteX1" fmla="*/ 0 w 876427"/>
              <a:gd name="connsiteY1" fmla="*/ 1572257 h 1572257"/>
              <a:gd name="connsiteX0" fmla="*/ 17312 w 862673"/>
              <a:gd name="connsiteY0" fmla="*/ 709 h 1572233"/>
              <a:gd name="connsiteX1" fmla="*/ 0 w 862673"/>
              <a:gd name="connsiteY1" fmla="*/ 1572233 h 1572233"/>
              <a:gd name="connsiteX0" fmla="*/ 17312 w 862673"/>
              <a:gd name="connsiteY0" fmla="*/ 0 h 1571524"/>
              <a:gd name="connsiteX1" fmla="*/ 0 w 862673"/>
              <a:gd name="connsiteY1" fmla="*/ 1571524 h 1571524"/>
              <a:gd name="connsiteX0" fmla="*/ 17312 w 863378"/>
              <a:gd name="connsiteY0" fmla="*/ 0 h 1571524"/>
              <a:gd name="connsiteX1" fmla="*/ 0 w 863378"/>
              <a:gd name="connsiteY1" fmla="*/ 1571524 h 1571524"/>
              <a:gd name="connsiteX0" fmla="*/ 17312 w 840969"/>
              <a:gd name="connsiteY0" fmla="*/ 0 h 1571524"/>
              <a:gd name="connsiteX1" fmla="*/ 0 w 840969"/>
              <a:gd name="connsiteY1" fmla="*/ 1571524 h 1571524"/>
              <a:gd name="connsiteX0" fmla="*/ 17312 w 810058"/>
              <a:gd name="connsiteY0" fmla="*/ 0 h 1571524"/>
              <a:gd name="connsiteX1" fmla="*/ 0 w 810058"/>
              <a:gd name="connsiteY1" fmla="*/ 1571524 h 1571524"/>
              <a:gd name="connsiteX0" fmla="*/ 17312 w 719689"/>
              <a:gd name="connsiteY0" fmla="*/ 0 h 1571525"/>
              <a:gd name="connsiteX1" fmla="*/ 0 w 719689"/>
              <a:gd name="connsiteY1" fmla="*/ 1571524 h 1571525"/>
              <a:gd name="connsiteX0" fmla="*/ 20775 w 721432"/>
              <a:gd name="connsiteY0" fmla="*/ 0 h 1692753"/>
              <a:gd name="connsiteX1" fmla="*/ 0 w 721432"/>
              <a:gd name="connsiteY1" fmla="*/ 1692752 h 1692753"/>
              <a:gd name="connsiteX0" fmla="*/ 20775 w 746186"/>
              <a:gd name="connsiteY0" fmla="*/ 0 h 1692752"/>
              <a:gd name="connsiteX1" fmla="*/ 0 w 746186"/>
              <a:gd name="connsiteY1" fmla="*/ 1692752 h 1692752"/>
              <a:gd name="connsiteX0" fmla="*/ 20775 w 728333"/>
              <a:gd name="connsiteY0" fmla="*/ 28 h 1692780"/>
              <a:gd name="connsiteX1" fmla="*/ 0 w 728333"/>
              <a:gd name="connsiteY1" fmla="*/ 1692780 h 1692780"/>
              <a:gd name="connsiteX0" fmla="*/ 20775 w 729663"/>
              <a:gd name="connsiteY0" fmla="*/ 28 h 1692780"/>
              <a:gd name="connsiteX1" fmla="*/ 0 w 729663"/>
              <a:gd name="connsiteY1" fmla="*/ 1692780 h 1692780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30929"/>
              <a:gd name="connsiteY0" fmla="*/ 0 h 1692752"/>
              <a:gd name="connsiteX1" fmla="*/ 0 w 730929"/>
              <a:gd name="connsiteY1" fmla="*/ 1692752 h 1692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0929" h="1692752">
                <a:moveTo>
                  <a:pt x="20775" y="0"/>
                </a:moveTo>
                <a:cubicBezTo>
                  <a:pt x="913430" y="37046"/>
                  <a:pt x="1027655" y="1649429"/>
                  <a:pt x="0" y="1692752"/>
                </a:cubicBezTo>
              </a:path>
            </a:pathLst>
          </a:cu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35" name="Овал 234">
            <a:extLst>
              <a:ext uri="{FF2B5EF4-FFF2-40B4-BE49-F238E27FC236}">
                <a16:creationId xmlns:a16="http://schemas.microsoft.com/office/drawing/2014/main" id="{781A1B68-A1E7-4258-9DC8-D09714038160}"/>
              </a:ext>
            </a:extLst>
          </p:cNvPr>
          <p:cNvSpPr/>
          <p:nvPr/>
        </p:nvSpPr>
        <p:spPr>
          <a:xfrm>
            <a:off x="2869427" y="4660030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331" name="Прямая соединительная линия 330">
            <a:extLst>
              <a:ext uri="{FF2B5EF4-FFF2-40B4-BE49-F238E27FC236}">
                <a16:creationId xmlns:a16="http://schemas.microsoft.com/office/drawing/2014/main" id="{F7AB496E-BE6B-45DC-BBBA-6D3095BB7EC8}"/>
              </a:ext>
            </a:extLst>
          </p:cNvPr>
          <p:cNvCxnSpPr>
            <a:cxnSpLocks/>
          </p:cNvCxnSpPr>
          <p:nvPr/>
        </p:nvCxnSpPr>
        <p:spPr>
          <a:xfrm flipH="1">
            <a:off x="6719858" y="2699401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id="{E06863AE-41B7-48C1-804A-A60E6FF04B14}"/>
              </a:ext>
            </a:extLst>
          </p:cNvPr>
          <p:cNvSpPr/>
          <p:nvPr/>
        </p:nvSpPr>
        <p:spPr>
          <a:xfrm>
            <a:off x="9961491" y="383707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38" name="Прямоугольник 137">
            <a:extLst>
              <a:ext uri="{FF2B5EF4-FFF2-40B4-BE49-F238E27FC236}">
                <a16:creationId xmlns:a16="http://schemas.microsoft.com/office/drawing/2014/main" id="{BA28524C-8AA9-4293-BD4F-30E43747C1A2}"/>
              </a:ext>
            </a:extLst>
          </p:cNvPr>
          <p:cNvSpPr/>
          <p:nvPr/>
        </p:nvSpPr>
        <p:spPr>
          <a:xfrm>
            <a:off x="8643185" y="383179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id="{3084E723-56EA-4BB1-A7AA-08623281E76A}"/>
              </a:ext>
            </a:extLst>
          </p:cNvPr>
          <p:cNvSpPr/>
          <p:nvPr/>
        </p:nvSpPr>
        <p:spPr>
          <a:xfrm>
            <a:off x="6700587" y="383179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55F87D19-2361-4CDE-96E6-24CBA1B5284E}"/>
              </a:ext>
            </a:extLst>
          </p:cNvPr>
          <p:cNvSpPr/>
          <p:nvPr/>
        </p:nvSpPr>
        <p:spPr>
          <a:xfrm>
            <a:off x="5013099" y="383635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150" name="Прямая соединительная линия 149">
            <a:extLst>
              <a:ext uri="{FF2B5EF4-FFF2-40B4-BE49-F238E27FC236}">
                <a16:creationId xmlns:a16="http://schemas.microsoft.com/office/drawing/2014/main" id="{939E7C3B-8BDF-4080-BB2C-2A8DB978F6A3}"/>
              </a:ext>
            </a:extLst>
          </p:cNvPr>
          <p:cNvCxnSpPr>
            <a:cxnSpLocks/>
          </p:cNvCxnSpPr>
          <p:nvPr/>
        </p:nvCxnSpPr>
        <p:spPr>
          <a:xfrm flipH="1">
            <a:off x="3333985" y="2816815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id="{E4787904-07DF-4A59-954D-5586582A7197}"/>
              </a:ext>
            </a:extLst>
          </p:cNvPr>
          <p:cNvSpPr/>
          <p:nvPr/>
        </p:nvSpPr>
        <p:spPr>
          <a:xfrm>
            <a:off x="3321064" y="3949211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163" name="Прямая соединительная линия 162">
            <a:extLst>
              <a:ext uri="{FF2B5EF4-FFF2-40B4-BE49-F238E27FC236}">
                <a16:creationId xmlns:a16="http://schemas.microsoft.com/office/drawing/2014/main" id="{0D0AD86B-4A42-471B-9D24-AD43E5D0C9FB}"/>
              </a:ext>
            </a:extLst>
          </p:cNvPr>
          <p:cNvCxnSpPr>
            <a:cxnSpLocks/>
          </p:cNvCxnSpPr>
          <p:nvPr/>
        </p:nvCxnSpPr>
        <p:spPr>
          <a:xfrm flipH="1">
            <a:off x="8688904" y="4500194"/>
            <a:ext cx="1892" cy="1471943"/>
          </a:xfrm>
          <a:prstGeom prst="line">
            <a:avLst/>
          </a:prstGeom>
          <a:ln w="25400" cap="rnd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Прямоугольник 163">
            <a:extLst>
              <a:ext uri="{FF2B5EF4-FFF2-40B4-BE49-F238E27FC236}">
                <a16:creationId xmlns:a16="http://schemas.microsoft.com/office/drawing/2014/main" id="{A703FEDC-8B3C-4129-BD13-8E87F385AD7A}"/>
              </a:ext>
            </a:extLst>
          </p:cNvPr>
          <p:cNvSpPr/>
          <p:nvPr/>
        </p:nvSpPr>
        <p:spPr>
          <a:xfrm>
            <a:off x="8676398" y="566147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509" name="Прямая соединительная линия 508">
            <a:extLst>
              <a:ext uri="{FF2B5EF4-FFF2-40B4-BE49-F238E27FC236}">
                <a16:creationId xmlns:a16="http://schemas.microsoft.com/office/drawing/2014/main" id="{EC2A9555-8D7F-4F9A-B193-258FD2404C17}"/>
              </a:ext>
            </a:extLst>
          </p:cNvPr>
          <p:cNvCxnSpPr>
            <a:cxnSpLocks/>
          </p:cNvCxnSpPr>
          <p:nvPr/>
        </p:nvCxnSpPr>
        <p:spPr>
          <a:xfrm flipH="1">
            <a:off x="9970656" y="925746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0" name="Прямоугольник 509">
            <a:extLst>
              <a:ext uri="{FF2B5EF4-FFF2-40B4-BE49-F238E27FC236}">
                <a16:creationId xmlns:a16="http://schemas.microsoft.com/office/drawing/2014/main" id="{37CE7645-7240-4234-B2D3-B701FA86AD7E}"/>
              </a:ext>
            </a:extLst>
          </p:cNvPr>
          <p:cNvSpPr/>
          <p:nvPr/>
        </p:nvSpPr>
        <p:spPr>
          <a:xfrm>
            <a:off x="9958150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511" name="Прямая соединительная линия 510">
            <a:extLst>
              <a:ext uri="{FF2B5EF4-FFF2-40B4-BE49-F238E27FC236}">
                <a16:creationId xmlns:a16="http://schemas.microsoft.com/office/drawing/2014/main" id="{14DED534-E3B3-4ED9-A07E-0D32F3CFE500}"/>
              </a:ext>
            </a:extLst>
          </p:cNvPr>
          <p:cNvCxnSpPr>
            <a:cxnSpLocks/>
          </p:cNvCxnSpPr>
          <p:nvPr/>
        </p:nvCxnSpPr>
        <p:spPr>
          <a:xfrm flipH="1">
            <a:off x="6422883" y="957972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" name="Прямоугольник 511">
            <a:extLst>
              <a:ext uri="{FF2B5EF4-FFF2-40B4-BE49-F238E27FC236}">
                <a16:creationId xmlns:a16="http://schemas.microsoft.com/office/drawing/2014/main" id="{A5DFE367-99C2-45C4-8685-B0A3347E15E4}"/>
              </a:ext>
            </a:extLst>
          </p:cNvPr>
          <p:cNvSpPr/>
          <p:nvPr/>
        </p:nvSpPr>
        <p:spPr>
          <a:xfrm>
            <a:off x="6410377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514" name="Прямая соединительная линия 513">
            <a:extLst>
              <a:ext uri="{FF2B5EF4-FFF2-40B4-BE49-F238E27FC236}">
                <a16:creationId xmlns:a16="http://schemas.microsoft.com/office/drawing/2014/main" id="{34AC3285-5663-4C43-8879-ACCCFCDEC59A}"/>
              </a:ext>
            </a:extLst>
          </p:cNvPr>
          <p:cNvCxnSpPr>
            <a:cxnSpLocks/>
          </p:cNvCxnSpPr>
          <p:nvPr/>
        </p:nvCxnSpPr>
        <p:spPr>
          <a:xfrm flipH="1">
            <a:off x="5030847" y="2699206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7" name="Прямая соединительная линия 516">
            <a:extLst>
              <a:ext uri="{FF2B5EF4-FFF2-40B4-BE49-F238E27FC236}">
                <a16:creationId xmlns:a16="http://schemas.microsoft.com/office/drawing/2014/main" id="{D18E0A02-BE61-4094-8F8E-FD141043A4B0}"/>
              </a:ext>
            </a:extLst>
          </p:cNvPr>
          <p:cNvCxnSpPr>
            <a:cxnSpLocks/>
          </p:cNvCxnSpPr>
          <p:nvPr/>
        </p:nvCxnSpPr>
        <p:spPr>
          <a:xfrm flipH="1">
            <a:off x="8022295" y="925746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8" name="Прямоугольник 517">
            <a:extLst>
              <a:ext uri="{FF2B5EF4-FFF2-40B4-BE49-F238E27FC236}">
                <a16:creationId xmlns:a16="http://schemas.microsoft.com/office/drawing/2014/main" id="{1AF2FFBE-BFF7-4C29-9B82-B1DE89B3389C}"/>
              </a:ext>
            </a:extLst>
          </p:cNvPr>
          <p:cNvSpPr/>
          <p:nvPr/>
        </p:nvSpPr>
        <p:spPr>
          <a:xfrm>
            <a:off x="8000382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AD8296-98E0-4BA6-9E2B-73B89FBB4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3" b="94135" l="9961" r="90137">
                        <a14:foregroundMark x1="22559" y1="8113" x2="22559" y2="8113"/>
                        <a14:foregroundMark x1="36230" y1="88661" x2="36230" y2="88661"/>
                        <a14:foregroundMark x1="64453" y1="94135" x2="64453" y2="94135"/>
                        <a14:foregroundMark x1="90137" y1="66667" x2="90137" y2="66667"/>
                        <a14:foregroundMark x1="20117" y1="4497" x2="20117" y2="4497"/>
                        <a14:foregroundMark x1="19434" y1="4203" x2="19434" y2="4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74" y="790036"/>
            <a:ext cx="1910957" cy="19090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18EF46-7B65-4083-8B94-E390E5313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06" b="92473" l="9961" r="90625">
                        <a14:foregroundMark x1="50195" y1="11632" x2="50195" y2="11632"/>
                        <a14:foregroundMark x1="48730" y1="9775" x2="48730" y2="9775"/>
                        <a14:foregroundMark x1="85059" y1="8895" x2="85059" y2="8895"/>
                        <a14:foregroundMark x1="89063" y1="5376" x2="89063" y2="5376"/>
                        <a14:foregroundMark x1="90625" y1="4203" x2="90625" y2="4203"/>
                        <a14:foregroundMark x1="60742" y1="9873" x2="60742" y2="9873"/>
                        <a14:foregroundMark x1="59961" y1="9775" x2="59961" y2="9775"/>
                        <a14:foregroundMark x1="59473" y1="9775" x2="59473" y2="9775"/>
                        <a14:foregroundMark x1="65234" y1="92473" x2="65234" y2="92473"/>
                        <a14:foregroundMark x1="28906" y1="56598" x2="28906" y2="56598"/>
                        <a14:foregroundMark x1="30664" y1="56207" x2="30664" y2="56207"/>
                        <a14:foregroundMark x1="29980" y1="55327" x2="29980" y2="55327"/>
                        <a14:foregroundMark x1="32910" y1="54545" x2="32910" y2="54545"/>
                        <a14:foregroundMark x1="28613" y1="55914" x2="28613" y2="55914"/>
                        <a14:foregroundMark x1="24512" y1="57478" x2="24512" y2="57478"/>
                        <a14:foregroundMark x1="27148" y1="56696" x2="27148" y2="56696"/>
                        <a14:foregroundMark x1="14258" y1="63245" x2="14258" y2="63245"/>
                        <a14:foregroundMark x1="16602" y1="61584" x2="16602" y2="61584"/>
                        <a14:foregroundMark x1="19043" y1="60313" x2="13184" y2="64614"/>
                        <a14:foregroundMark x1="13184" y1="64614" x2="10742" y2="71163"/>
                        <a14:foregroundMark x1="10742" y1="71163" x2="14258" y2="74194"/>
                        <a14:foregroundMark x1="22461" y1="58358" x2="22461" y2="58358"/>
                        <a14:foregroundMark x1="21094" y1="59042" x2="21094" y2="59042"/>
                        <a14:backgroundMark x1="18945" y1="58358" x2="18945" y2="58358"/>
                        <a14:backgroundMark x1="21094" y1="57967" x2="21094" y2="57967"/>
                        <a14:backgroundMark x1="21875" y1="61877" x2="21875" y2="61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1662" y="4121526"/>
            <a:ext cx="1938249" cy="1936356"/>
          </a:xfrm>
          <a:prstGeom prst="rect">
            <a:avLst/>
          </a:prstGeom>
        </p:spPr>
      </p:pic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A41CA32A-7608-4D33-9502-F5D054F8A348}"/>
              </a:ext>
            </a:extLst>
          </p:cNvPr>
          <p:cNvCxnSpPr>
            <a:cxnSpLocks/>
          </p:cNvCxnSpPr>
          <p:nvPr/>
        </p:nvCxnSpPr>
        <p:spPr>
          <a:xfrm>
            <a:off x="8680885" y="5658175"/>
            <a:ext cx="521397" cy="6138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Овал 59">
            <a:extLst>
              <a:ext uri="{FF2B5EF4-FFF2-40B4-BE49-F238E27FC236}">
                <a16:creationId xmlns:a16="http://schemas.microsoft.com/office/drawing/2014/main" id="{919B334B-7941-4505-8AAB-46AE9C238684}"/>
              </a:ext>
            </a:extLst>
          </p:cNvPr>
          <p:cNvSpPr/>
          <p:nvPr/>
        </p:nvSpPr>
        <p:spPr>
          <a:xfrm>
            <a:off x="9072777" y="5588348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A6B0156-9808-4DFB-96DA-168B5A63E0FC}"/>
              </a:ext>
            </a:extLst>
          </p:cNvPr>
          <p:cNvSpPr txBox="1"/>
          <p:nvPr/>
        </p:nvSpPr>
        <p:spPr>
          <a:xfrm rot="16200000">
            <a:off x="8301266" y="4558411"/>
            <a:ext cx="1689068" cy="276999"/>
          </a:xfrm>
          <a:prstGeom prst="rect">
            <a:avLst/>
          </a:prstGeom>
          <a:noFill/>
          <a:ln w="12700" cap="rnd">
            <a:noFill/>
            <a:prstDash val="sysDot"/>
            <a:round/>
            <a:headEnd type="triangle" w="sm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LS Hauss"/>
                <a:ea typeface="+mn-ea"/>
                <a:cs typeface="+mn-cs"/>
              </a:rPr>
              <a:t>FINISH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58C54E10-D283-3C65-F228-477413C93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274788"/>
            <a:ext cx="8559800" cy="553998"/>
          </a:xfrm>
        </p:spPr>
        <p:txBody>
          <a:bodyPr/>
          <a:lstStyle/>
          <a:p>
            <a:pPr algn="l" rtl="0"/>
            <a:r>
              <a:rPr lang="ru-RU" sz="1800" dirty="0"/>
              <a:t>Цель: </a:t>
            </a:r>
            <a:r>
              <a:rPr kumimoji="0" lang="ru-RU" sz="18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Повысить уровень зрелости продукта в области тестирования</a:t>
            </a:r>
            <a:br>
              <a:rPr kumimoji="0" lang="ru-RU" sz="18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</a:br>
            <a:endParaRPr lang="ru-RU" sz="18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7722B80-D3A7-67CA-6784-62D4DE538C3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17087" y="2788771"/>
            <a:ext cx="533400" cy="5334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EEE2B38-95F1-0D9F-7B4D-275A0B427AB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14387" y="4462929"/>
            <a:ext cx="533400" cy="5334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E4F218B-022F-FA74-46E5-3222DE815DA5}"/>
              </a:ext>
            </a:extLst>
          </p:cNvPr>
          <p:cNvSpPr/>
          <p:nvPr/>
        </p:nvSpPr>
        <p:spPr>
          <a:xfrm>
            <a:off x="4686480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E8D5B57-D96D-01E3-5E9C-ED32E62AE3F4}"/>
              </a:ext>
            </a:extLst>
          </p:cNvPr>
          <p:cNvSpPr/>
          <p:nvPr/>
        </p:nvSpPr>
        <p:spPr>
          <a:xfrm>
            <a:off x="7315200" y="3773476"/>
            <a:ext cx="818147" cy="100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 algn="l"/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5504D0B-D725-5464-5F3C-D4B81502837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3548906">
            <a:off x="7278528" y="3390445"/>
            <a:ext cx="889000" cy="88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FCAA44-E27E-78CF-BEFF-7004180EE949}"/>
              </a:ext>
            </a:extLst>
          </p:cNvPr>
          <p:cNvSpPr txBox="1"/>
          <p:nvPr/>
        </p:nvSpPr>
        <p:spPr>
          <a:xfrm>
            <a:off x="3123473" y="831600"/>
            <a:ext cx="1173842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ctr">
              <a:lnSpc>
                <a:spcPct val="110000"/>
              </a:lnSpc>
              <a:defRPr/>
            </a:pPr>
            <a:r>
              <a:rPr lang="ru-RU" sz="1200" b="1" dirty="0"/>
              <a:t>1.Оцените текущий уровень зрелости</a:t>
            </a:r>
            <a:endParaRPr kumimoji="0" lang="ru-RU" sz="7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LS Hauss Book" panose="00000500000000000000" pitchFamily="50" charset="0"/>
              <a:ea typeface="+mn-ea"/>
              <a:cs typeface="+mn-cs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BB79D6F-9190-BDB9-1E44-ED2C74CF320F}"/>
              </a:ext>
            </a:extLst>
          </p:cNvPr>
          <p:cNvGrpSpPr/>
          <p:nvPr/>
        </p:nvGrpSpPr>
        <p:grpSpPr>
          <a:xfrm>
            <a:off x="4215388" y="4474460"/>
            <a:ext cx="51978" cy="1472573"/>
            <a:chOff x="4466516" y="1719299"/>
            <a:chExt cx="51978" cy="1472573"/>
          </a:xfrm>
        </p:grpSpPr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DA795589-B81D-0AA8-6EA4-5B7199D2A3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92601" y="1719299"/>
              <a:ext cx="1892" cy="1471943"/>
            </a:xfrm>
            <a:prstGeom prst="line">
              <a:avLst/>
            </a:prstGeom>
            <a:ln w="25400" cap="rnd">
              <a:solidFill>
                <a:srgbClr val="A4A3A4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B9C77C24-C7BA-CC8F-E7B7-E64812A7371B}"/>
                </a:ext>
              </a:extLst>
            </p:cNvPr>
            <p:cNvSpPr/>
            <p:nvPr/>
          </p:nvSpPr>
          <p:spPr>
            <a:xfrm>
              <a:off x="4466516" y="2867872"/>
              <a:ext cx="51978" cy="32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ACEA"/>
                </a:solidFill>
                <a:effectLst/>
                <a:uLnTx/>
                <a:uFillTx/>
                <a:latin typeface="ALS Hauss"/>
                <a:ea typeface="+mn-ea"/>
                <a:cs typeface="+mn-cs"/>
              </a:endParaRPr>
            </a:p>
          </p:txBody>
        </p:sp>
      </p:grp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4CD48397-832A-8326-15B1-D46659E3DA35}"/>
              </a:ext>
            </a:extLst>
          </p:cNvPr>
          <p:cNvCxnSpPr>
            <a:cxnSpLocks/>
          </p:cNvCxnSpPr>
          <p:nvPr/>
        </p:nvCxnSpPr>
        <p:spPr>
          <a:xfrm flipH="1">
            <a:off x="6513949" y="4496729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E61C27D-BCA8-3284-0292-B5E77C8A59D4}"/>
              </a:ext>
            </a:extLst>
          </p:cNvPr>
          <p:cNvSpPr/>
          <p:nvPr/>
        </p:nvSpPr>
        <p:spPr>
          <a:xfrm>
            <a:off x="6493521" y="5667148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1" name="Нижний колонтитул 20">
            <a:extLst>
              <a:ext uri="{FF2B5EF4-FFF2-40B4-BE49-F238E27FC236}">
                <a16:creationId xmlns:a16="http://schemas.microsoft.com/office/drawing/2014/main" id="{00CC339B-721B-A78A-50A7-76F4839B45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2" name="Номер слайда 7">
            <a:extLst>
              <a:ext uri="{FF2B5EF4-FFF2-40B4-BE49-F238E27FC236}">
                <a16:creationId xmlns:a16="http://schemas.microsoft.com/office/drawing/2014/main" id="{9CFD1D24-A946-3E6D-BEEF-1EAEB13718C8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4298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Прямая соединительная линия 94">
            <a:extLst>
              <a:ext uri="{FF2B5EF4-FFF2-40B4-BE49-F238E27FC236}">
                <a16:creationId xmlns:a16="http://schemas.microsoft.com/office/drawing/2014/main" id="{A161ADC7-0466-422F-B408-76E2CB460F45}"/>
              </a:ext>
            </a:extLst>
          </p:cNvPr>
          <p:cNvCxnSpPr>
            <a:cxnSpLocks/>
          </p:cNvCxnSpPr>
          <p:nvPr/>
        </p:nvCxnSpPr>
        <p:spPr>
          <a:xfrm flipH="1">
            <a:off x="8665366" y="2679094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347FA9BF-A4EE-42B3-A8C3-DBE8B4FEE0E0}"/>
              </a:ext>
            </a:extLst>
          </p:cNvPr>
          <p:cNvCxnSpPr>
            <a:cxnSpLocks/>
          </p:cNvCxnSpPr>
          <p:nvPr/>
        </p:nvCxnSpPr>
        <p:spPr>
          <a:xfrm flipV="1">
            <a:off x="2605936" y="2068821"/>
            <a:ext cx="7819393" cy="17947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Прямая соединительная линия 155">
            <a:extLst>
              <a:ext uri="{FF2B5EF4-FFF2-40B4-BE49-F238E27FC236}">
                <a16:creationId xmlns:a16="http://schemas.microsoft.com/office/drawing/2014/main" id="{EB56281D-B6C2-4ABA-BDE0-34BE8744DF7D}"/>
              </a:ext>
            </a:extLst>
          </p:cNvPr>
          <p:cNvCxnSpPr>
            <a:cxnSpLocks/>
          </p:cNvCxnSpPr>
          <p:nvPr/>
        </p:nvCxnSpPr>
        <p:spPr>
          <a:xfrm>
            <a:off x="3698821" y="3837770"/>
            <a:ext cx="6726508" cy="0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>
            <a:extLst>
              <a:ext uri="{FF2B5EF4-FFF2-40B4-BE49-F238E27FC236}">
                <a16:creationId xmlns:a16="http://schemas.microsoft.com/office/drawing/2014/main" id="{CA4ED1C1-CDDD-47CA-B9D1-140B2F5AC7FC}"/>
              </a:ext>
            </a:extLst>
          </p:cNvPr>
          <p:cNvSpPr/>
          <p:nvPr/>
        </p:nvSpPr>
        <p:spPr>
          <a:xfrm>
            <a:off x="2639239" y="2026849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A4D16A06-F539-4E02-9912-878B58BE36FB}"/>
              </a:ext>
            </a:extLst>
          </p:cNvPr>
          <p:cNvSpPr txBox="1"/>
          <p:nvPr/>
        </p:nvSpPr>
        <p:spPr>
          <a:xfrm rot="16200000">
            <a:off x="1793979" y="1066866"/>
            <a:ext cx="1689068" cy="276999"/>
          </a:xfrm>
          <a:prstGeom prst="rect">
            <a:avLst/>
          </a:prstGeom>
          <a:noFill/>
          <a:ln w="12700" cap="rnd">
            <a:noFill/>
            <a:prstDash val="sysDot"/>
            <a:round/>
            <a:headEnd type="triangle" w="sm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LS Hauss"/>
                <a:ea typeface="+mn-ea"/>
                <a:cs typeface="+mn-cs"/>
              </a:rPr>
              <a:t>START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37" name="Равнобедренный треугольник 36">
            <a:extLst>
              <a:ext uri="{FF2B5EF4-FFF2-40B4-BE49-F238E27FC236}">
                <a16:creationId xmlns:a16="http://schemas.microsoft.com/office/drawing/2014/main" id="{184AD455-97B5-4F76-857C-88C4910C4E13}"/>
              </a:ext>
            </a:extLst>
          </p:cNvPr>
          <p:cNvSpPr/>
          <p:nvPr/>
        </p:nvSpPr>
        <p:spPr>
          <a:xfrm rot="5400000">
            <a:off x="8656893" y="4503037"/>
            <a:ext cx="305779" cy="26360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E911286-837C-4EB0-AA3A-44D6114AACD8}"/>
              </a:ext>
            </a:extLst>
          </p:cNvPr>
          <p:cNvGrpSpPr/>
          <p:nvPr/>
        </p:nvGrpSpPr>
        <p:grpSpPr>
          <a:xfrm>
            <a:off x="3006566" y="942004"/>
            <a:ext cx="1216642" cy="1471943"/>
            <a:chOff x="4470688" y="1719299"/>
            <a:chExt cx="1216642" cy="1471943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45E0DC7-F080-4398-A323-55B9A6C9D50C}"/>
                </a:ext>
              </a:extLst>
            </p:cNvPr>
            <p:cNvSpPr txBox="1"/>
            <p:nvPr/>
          </p:nvSpPr>
          <p:spPr>
            <a:xfrm>
              <a:off x="4513488" y="1857226"/>
              <a:ext cx="1173842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fontAlgn="ctr">
                <a:defRPr/>
              </a:pPr>
              <a:endParaRPr kumimoji="0" lang="ru-RU" sz="7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S Hauss Book" panose="00000500000000000000" pitchFamily="50" charset="0"/>
                <a:ea typeface="+mn-ea"/>
                <a:cs typeface="+mn-cs"/>
              </a:endParaRPr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1CF74DA2-28F1-441A-9CA3-7B046E3F8F83}"/>
                </a:ext>
              </a:extLst>
            </p:cNvPr>
            <p:cNvGrpSpPr/>
            <p:nvPr/>
          </p:nvGrpSpPr>
          <p:grpSpPr>
            <a:xfrm>
              <a:off x="4470688" y="1719299"/>
              <a:ext cx="45719" cy="1471943"/>
              <a:chOff x="4470688" y="1719299"/>
              <a:chExt cx="45719" cy="1471943"/>
            </a:xfrm>
          </p:grpSpPr>
          <p:cxnSp>
            <p:nvCxnSpPr>
              <p:cNvPr id="5" name="Прямая соединительная линия 4">
                <a:extLst>
                  <a:ext uri="{FF2B5EF4-FFF2-40B4-BE49-F238E27FC236}">
                    <a16:creationId xmlns:a16="http://schemas.microsoft.com/office/drawing/2014/main" id="{584A8591-3B9C-4CF1-A156-6308E84835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2601" y="1719299"/>
                <a:ext cx="1892" cy="1471943"/>
              </a:xfrm>
              <a:prstGeom prst="line">
                <a:avLst/>
              </a:prstGeom>
              <a:ln w="25400" cap="rnd">
                <a:solidFill>
                  <a:srgbClr val="A4A3A4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Прямоугольник 72">
                <a:extLst>
                  <a:ext uri="{FF2B5EF4-FFF2-40B4-BE49-F238E27FC236}">
                    <a16:creationId xmlns:a16="http://schemas.microsoft.com/office/drawing/2014/main" id="{B43E7546-E20B-4478-9A18-98566DE8F96E}"/>
                  </a:ext>
                </a:extLst>
              </p:cNvPr>
              <p:cNvSpPr/>
              <p:nvPr/>
            </p:nvSpPr>
            <p:spPr>
              <a:xfrm>
                <a:off x="4470688" y="2861196"/>
                <a:ext cx="45719" cy="33004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ACEA"/>
                  </a:solidFill>
                  <a:effectLst/>
                  <a:uLnTx/>
                  <a:uFillTx/>
                  <a:latin typeface="ALS Hauss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11" name="Прямая соединительная линия 110">
            <a:extLst>
              <a:ext uri="{FF2B5EF4-FFF2-40B4-BE49-F238E27FC236}">
                <a16:creationId xmlns:a16="http://schemas.microsoft.com/office/drawing/2014/main" id="{1C1C077C-877E-4AB6-9B13-C61EBBAD752A}"/>
              </a:ext>
            </a:extLst>
          </p:cNvPr>
          <p:cNvCxnSpPr>
            <a:cxnSpLocks/>
          </p:cNvCxnSpPr>
          <p:nvPr/>
        </p:nvCxnSpPr>
        <p:spPr>
          <a:xfrm flipH="1">
            <a:off x="4705442" y="937964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>
            <a:extLst>
              <a:ext uri="{FF2B5EF4-FFF2-40B4-BE49-F238E27FC236}">
                <a16:creationId xmlns:a16="http://schemas.microsoft.com/office/drawing/2014/main" id="{2361EC68-1BB5-4438-82D4-3F45AA4A5C66}"/>
              </a:ext>
            </a:extLst>
          </p:cNvPr>
          <p:cNvCxnSpPr>
            <a:cxnSpLocks/>
            <a:endCxn id="164" idx="0"/>
          </p:cNvCxnSpPr>
          <p:nvPr/>
        </p:nvCxnSpPr>
        <p:spPr>
          <a:xfrm>
            <a:off x="3689323" y="5627176"/>
            <a:ext cx="5009935" cy="34301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Прямая соединительная линия 300">
            <a:extLst>
              <a:ext uri="{FF2B5EF4-FFF2-40B4-BE49-F238E27FC236}">
                <a16:creationId xmlns:a16="http://schemas.microsoft.com/office/drawing/2014/main" id="{FE4F99CC-F145-4834-9DE6-297A39DB5807}"/>
              </a:ext>
            </a:extLst>
          </p:cNvPr>
          <p:cNvCxnSpPr>
            <a:cxnSpLocks/>
          </p:cNvCxnSpPr>
          <p:nvPr/>
        </p:nvCxnSpPr>
        <p:spPr>
          <a:xfrm flipH="1">
            <a:off x="9973291" y="2704486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9" name="Полилиния: фигура 318">
            <a:extLst>
              <a:ext uri="{FF2B5EF4-FFF2-40B4-BE49-F238E27FC236}">
                <a16:creationId xmlns:a16="http://schemas.microsoft.com/office/drawing/2014/main" id="{97A46F19-5609-40FD-8BD9-CEC6F140A115}"/>
              </a:ext>
            </a:extLst>
          </p:cNvPr>
          <p:cNvSpPr/>
          <p:nvPr/>
        </p:nvSpPr>
        <p:spPr>
          <a:xfrm>
            <a:off x="10416274" y="2070354"/>
            <a:ext cx="730929" cy="1765939"/>
          </a:xfrm>
          <a:custGeom>
            <a:avLst/>
            <a:gdLst>
              <a:gd name="connsiteX0" fmla="*/ 384987 w 384987"/>
              <a:gd name="connsiteY0" fmla="*/ 0 h 1565753"/>
              <a:gd name="connsiteX1" fmla="*/ 84362 w 384987"/>
              <a:gd name="connsiteY1" fmla="*/ 1565753 h 1565753"/>
              <a:gd name="connsiteX0" fmla="*/ 130794 w 268580"/>
              <a:gd name="connsiteY0" fmla="*/ 0 h 1553227"/>
              <a:gd name="connsiteX1" fmla="*/ 268580 w 268580"/>
              <a:gd name="connsiteY1" fmla="*/ 1553227 h 1553227"/>
              <a:gd name="connsiteX0" fmla="*/ 29050 w 631563"/>
              <a:gd name="connsiteY0" fmla="*/ 0 h 1553227"/>
              <a:gd name="connsiteX1" fmla="*/ 166836 w 631563"/>
              <a:gd name="connsiteY1" fmla="*/ 1553227 h 1553227"/>
              <a:gd name="connsiteX0" fmla="*/ 30137 w 582347"/>
              <a:gd name="connsiteY0" fmla="*/ 0 h 1540701"/>
              <a:gd name="connsiteX1" fmla="*/ 105292 w 582347"/>
              <a:gd name="connsiteY1" fmla="*/ 1540701 h 1540701"/>
              <a:gd name="connsiteX0" fmla="*/ 0 w 876496"/>
              <a:gd name="connsiteY0" fmla="*/ 3000 h 1543701"/>
              <a:gd name="connsiteX1" fmla="*/ 75155 w 876496"/>
              <a:gd name="connsiteY1" fmla="*/ 1543701 h 1543701"/>
              <a:gd name="connsiteX0" fmla="*/ 0 w 908395"/>
              <a:gd name="connsiteY0" fmla="*/ 749 h 1541450"/>
              <a:gd name="connsiteX1" fmla="*/ 75155 w 908395"/>
              <a:gd name="connsiteY1" fmla="*/ 1541450 h 1541450"/>
              <a:gd name="connsiteX0" fmla="*/ 94368 w 914520"/>
              <a:gd name="connsiteY0" fmla="*/ 732 h 1577393"/>
              <a:gd name="connsiteX1" fmla="*/ 0 w 914520"/>
              <a:gd name="connsiteY1" fmla="*/ 1577393 h 1577393"/>
              <a:gd name="connsiteX0" fmla="*/ 17312 w 876427"/>
              <a:gd name="connsiteY0" fmla="*/ 733 h 1572257"/>
              <a:gd name="connsiteX1" fmla="*/ 0 w 876427"/>
              <a:gd name="connsiteY1" fmla="*/ 1572257 h 1572257"/>
              <a:gd name="connsiteX0" fmla="*/ 17312 w 862673"/>
              <a:gd name="connsiteY0" fmla="*/ 709 h 1572233"/>
              <a:gd name="connsiteX1" fmla="*/ 0 w 862673"/>
              <a:gd name="connsiteY1" fmla="*/ 1572233 h 1572233"/>
              <a:gd name="connsiteX0" fmla="*/ 17312 w 862673"/>
              <a:gd name="connsiteY0" fmla="*/ 0 h 1571524"/>
              <a:gd name="connsiteX1" fmla="*/ 0 w 862673"/>
              <a:gd name="connsiteY1" fmla="*/ 1571524 h 1571524"/>
              <a:gd name="connsiteX0" fmla="*/ 17312 w 863378"/>
              <a:gd name="connsiteY0" fmla="*/ 0 h 1571524"/>
              <a:gd name="connsiteX1" fmla="*/ 0 w 863378"/>
              <a:gd name="connsiteY1" fmla="*/ 1571524 h 1571524"/>
              <a:gd name="connsiteX0" fmla="*/ 17312 w 840969"/>
              <a:gd name="connsiteY0" fmla="*/ 0 h 1571524"/>
              <a:gd name="connsiteX1" fmla="*/ 0 w 840969"/>
              <a:gd name="connsiteY1" fmla="*/ 1571524 h 1571524"/>
              <a:gd name="connsiteX0" fmla="*/ 17312 w 810058"/>
              <a:gd name="connsiteY0" fmla="*/ 0 h 1571524"/>
              <a:gd name="connsiteX1" fmla="*/ 0 w 810058"/>
              <a:gd name="connsiteY1" fmla="*/ 1571524 h 1571524"/>
              <a:gd name="connsiteX0" fmla="*/ 17312 w 719689"/>
              <a:gd name="connsiteY0" fmla="*/ 0 h 1571525"/>
              <a:gd name="connsiteX1" fmla="*/ 0 w 719689"/>
              <a:gd name="connsiteY1" fmla="*/ 1571524 h 1571525"/>
              <a:gd name="connsiteX0" fmla="*/ 20775 w 721432"/>
              <a:gd name="connsiteY0" fmla="*/ 0 h 1692753"/>
              <a:gd name="connsiteX1" fmla="*/ 0 w 721432"/>
              <a:gd name="connsiteY1" fmla="*/ 1692752 h 1692753"/>
              <a:gd name="connsiteX0" fmla="*/ 20775 w 746186"/>
              <a:gd name="connsiteY0" fmla="*/ 0 h 1692752"/>
              <a:gd name="connsiteX1" fmla="*/ 0 w 746186"/>
              <a:gd name="connsiteY1" fmla="*/ 1692752 h 1692752"/>
              <a:gd name="connsiteX0" fmla="*/ 20775 w 728333"/>
              <a:gd name="connsiteY0" fmla="*/ 28 h 1692780"/>
              <a:gd name="connsiteX1" fmla="*/ 0 w 728333"/>
              <a:gd name="connsiteY1" fmla="*/ 1692780 h 1692780"/>
              <a:gd name="connsiteX0" fmla="*/ 20775 w 729663"/>
              <a:gd name="connsiteY0" fmla="*/ 28 h 1692780"/>
              <a:gd name="connsiteX1" fmla="*/ 0 w 729663"/>
              <a:gd name="connsiteY1" fmla="*/ 1692780 h 1692780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30929"/>
              <a:gd name="connsiteY0" fmla="*/ 0 h 1692752"/>
              <a:gd name="connsiteX1" fmla="*/ 0 w 730929"/>
              <a:gd name="connsiteY1" fmla="*/ 1692752 h 1692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0929" h="1692752">
                <a:moveTo>
                  <a:pt x="20775" y="0"/>
                </a:moveTo>
                <a:cubicBezTo>
                  <a:pt x="913430" y="37046"/>
                  <a:pt x="1027655" y="1649429"/>
                  <a:pt x="0" y="1692752"/>
                </a:cubicBezTo>
              </a:path>
            </a:pathLst>
          </a:cu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78" name="Овал 277">
            <a:extLst>
              <a:ext uri="{FF2B5EF4-FFF2-40B4-BE49-F238E27FC236}">
                <a16:creationId xmlns:a16="http://schemas.microsoft.com/office/drawing/2014/main" id="{7E861914-339A-4546-81AD-542BF98094CC}"/>
              </a:ext>
            </a:extLst>
          </p:cNvPr>
          <p:cNvSpPr/>
          <p:nvPr/>
        </p:nvSpPr>
        <p:spPr>
          <a:xfrm rot="16200000">
            <a:off x="11077376" y="2989625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361" name="Полилиния: фигура 360">
            <a:extLst>
              <a:ext uri="{FF2B5EF4-FFF2-40B4-BE49-F238E27FC236}">
                <a16:creationId xmlns:a16="http://schemas.microsoft.com/office/drawing/2014/main" id="{B9A8F0AC-F860-4D05-B336-79781AB9F9E3}"/>
              </a:ext>
            </a:extLst>
          </p:cNvPr>
          <p:cNvSpPr/>
          <p:nvPr/>
        </p:nvSpPr>
        <p:spPr>
          <a:xfrm rot="10800000">
            <a:off x="2958393" y="3840490"/>
            <a:ext cx="730929" cy="1792800"/>
          </a:xfrm>
          <a:custGeom>
            <a:avLst/>
            <a:gdLst>
              <a:gd name="connsiteX0" fmla="*/ 384987 w 384987"/>
              <a:gd name="connsiteY0" fmla="*/ 0 h 1565753"/>
              <a:gd name="connsiteX1" fmla="*/ 84362 w 384987"/>
              <a:gd name="connsiteY1" fmla="*/ 1565753 h 1565753"/>
              <a:gd name="connsiteX0" fmla="*/ 130794 w 268580"/>
              <a:gd name="connsiteY0" fmla="*/ 0 h 1553227"/>
              <a:gd name="connsiteX1" fmla="*/ 268580 w 268580"/>
              <a:gd name="connsiteY1" fmla="*/ 1553227 h 1553227"/>
              <a:gd name="connsiteX0" fmla="*/ 29050 w 631563"/>
              <a:gd name="connsiteY0" fmla="*/ 0 h 1553227"/>
              <a:gd name="connsiteX1" fmla="*/ 166836 w 631563"/>
              <a:gd name="connsiteY1" fmla="*/ 1553227 h 1553227"/>
              <a:gd name="connsiteX0" fmla="*/ 30137 w 582347"/>
              <a:gd name="connsiteY0" fmla="*/ 0 h 1540701"/>
              <a:gd name="connsiteX1" fmla="*/ 105292 w 582347"/>
              <a:gd name="connsiteY1" fmla="*/ 1540701 h 1540701"/>
              <a:gd name="connsiteX0" fmla="*/ 0 w 876496"/>
              <a:gd name="connsiteY0" fmla="*/ 3000 h 1543701"/>
              <a:gd name="connsiteX1" fmla="*/ 75155 w 876496"/>
              <a:gd name="connsiteY1" fmla="*/ 1543701 h 1543701"/>
              <a:gd name="connsiteX0" fmla="*/ 0 w 908395"/>
              <a:gd name="connsiteY0" fmla="*/ 749 h 1541450"/>
              <a:gd name="connsiteX1" fmla="*/ 75155 w 908395"/>
              <a:gd name="connsiteY1" fmla="*/ 1541450 h 1541450"/>
              <a:gd name="connsiteX0" fmla="*/ 94368 w 914520"/>
              <a:gd name="connsiteY0" fmla="*/ 732 h 1577393"/>
              <a:gd name="connsiteX1" fmla="*/ 0 w 914520"/>
              <a:gd name="connsiteY1" fmla="*/ 1577393 h 1577393"/>
              <a:gd name="connsiteX0" fmla="*/ 17312 w 876427"/>
              <a:gd name="connsiteY0" fmla="*/ 733 h 1572257"/>
              <a:gd name="connsiteX1" fmla="*/ 0 w 876427"/>
              <a:gd name="connsiteY1" fmla="*/ 1572257 h 1572257"/>
              <a:gd name="connsiteX0" fmla="*/ 17312 w 862673"/>
              <a:gd name="connsiteY0" fmla="*/ 709 h 1572233"/>
              <a:gd name="connsiteX1" fmla="*/ 0 w 862673"/>
              <a:gd name="connsiteY1" fmla="*/ 1572233 h 1572233"/>
              <a:gd name="connsiteX0" fmla="*/ 17312 w 862673"/>
              <a:gd name="connsiteY0" fmla="*/ 0 h 1571524"/>
              <a:gd name="connsiteX1" fmla="*/ 0 w 862673"/>
              <a:gd name="connsiteY1" fmla="*/ 1571524 h 1571524"/>
              <a:gd name="connsiteX0" fmla="*/ 17312 w 863378"/>
              <a:gd name="connsiteY0" fmla="*/ 0 h 1571524"/>
              <a:gd name="connsiteX1" fmla="*/ 0 w 863378"/>
              <a:gd name="connsiteY1" fmla="*/ 1571524 h 1571524"/>
              <a:gd name="connsiteX0" fmla="*/ 17312 w 840969"/>
              <a:gd name="connsiteY0" fmla="*/ 0 h 1571524"/>
              <a:gd name="connsiteX1" fmla="*/ 0 w 840969"/>
              <a:gd name="connsiteY1" fmla="*/ 1571524 h 1571524"/>
              <a:gd name="connsiteX0" fmla="*/ 17312 w 810058"/>
              <a:gd name="connsiteY0" fmla="*/ 0 h 1571524"/>
              <a:gd name="connsiteX1" fmla="*/ 0 w 810058"/>
              <a:gd name="connsiteY1" fmla="*/ 1571524 h 1571524"/>
              <a:gd name="connsiteX0" fmla="*/ 17312 w 719689"/>
              <a:gd name="connsiteY0" fmla="*/ 0 h 1571525"/>
              <a:gd name="connsiteX1" fmla="*/ 0 w 719689"/>
              <a:gd name="connsiteY1" fmla="*/ 1571524 h 1571525"/>
              <a:gd name="connsiteX0" fmla="*/ 20775 w 721432"/>
              <a:gd name="connsiteY0" fmla="*/ 0 h 1692753"/>
              <a:gd name="connsiteX1" fmla="*/ 0 w 721432"/>
              <a:gd name="connsiteY1" fmla="*/ 1692752 h 1692753"/>
              <a:gd name="connsiteX0" fmla="*/ 20775 w 746186"/>
              <a:gd name="connsiteY0" fmla="*/ 0 h 1692752"/>
              <a:gd name="connsiteX1" fmla="*/ 0 w 746186"/>
              <a:gd name="connsiteY1" fmla="*/ 1692752 h 1692752"/>
              <a:gd name="connsiteX0" fmla="*/ 20775 w 728333"/>
              <a:gd name="connsiteY0" fmla="*/ 28 h 1692780"/>
              <a:gd name="connsiteX1" fmla="*/ 0 w 728333"/>
              <a:gd name="connsiteY1" fmla="*/ 1692780 h 1692780"/>
              <a:gd name="connsiteX0" fmla="*/ 20775 w 729663"/>
              <a:gd name="connsiteY0" fmla="*/ 28 h 1692780"/>
              <a:gd name="connsiteX1" fmla="*/ 0 w 729663"/>
              <a:gd name="connsiteY1" fmla="*/ 1692780 h 1692780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30929"/>
              <a:gd name="connsiteY0" fmla="*/ 0 h 1692752"/>
              <a:gd name="connsiteX1" fmla="*/ 0 w 730929"/>
              <a:gd name="connsiteY1" fmla="*/ 1692752 h 1692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0929" h="1692752">
                <a:moveTo>
                  <a:pt x="20775" y="0"/>
                </a:moveTo>
                <a:cubicBezTo>
                  <a:pt x="913430" y="37046"/>
                  <a:pt x="1027655" y="1649429"/>
                  <a:pt x="0" y="1692752"/>
                </a:cubicBezTo>
              </a:path>
            </a:pathLst>
          </a:cu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35" name="Овал 234">
            <a:extLst>
              <a:ext uri="{FF2B5EF4-FFF2-40B4-BE49-F238E27FC236}">
                <a16:creationId xmlns:a16="http://schemas.microsoft.com/office/drawing/2014/main" id="{781A1B68-A1E7-4258-9DC8-D09714038160}"/>
              </a:ext>
            </a:extLst>
          </p:cNvPr>
          <p:cNvSpPr/>
          <p:nvPr/>
        </p:nvSpPr>
        <p:spPr>
          <a:xfrm>
            <a:off x="2869427" y="4660030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331" name="Прямая соединительная линия 330">
            <a:extLst>
              <a:ext uri="{FF2B5EF4-FFF2-40B4-BE49-F238E27FC236}">
                <a16:creationId xmlns:a16="http://schemas.microsoft.com/office/drawing/2014/main" id="{F7AB496E-BE6B-45DC-BBBA-6D3095BB7EC8}"/>
              </a:ext>
            </a:extLst>
          </p:cNvPr>
          <p:cNvCxnSpPr>
            <a:cxnSpLocks/>
          </p:cNvCxnSpPr>
          <p:nvPr/>
        </p:nvCxnSpPr>
        <p:spPr>
          <a:xfrm flipH="1">
            <a:off x="6719858" y="2699401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id="{E06863AE-41B7-48C1-804A-A60E6FF04B14}"/>
              </a:ext>
            </a:extLst>
          </p:cNvPr>
          <p:cNvSpPr/>
          <p:nvPr/>
        </p:nvSpPr>
        <p:spPr>
          <a:xfrm>
            <a:off x="9961491" y="383707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38" name="Прямоугольник 137">
            <a:extLst>
              <a:ext uri="{FF2B5EF4-FFF2-40B4-BE49-F238E27FC236}">
                <a16:creationId xmlns:a16="http://schemas.microsoft.com/office/drawing/2014/main" id="{BA28524C-8AA9-4293-BD4F-30E43747C1A2}"/>
              </a:ext>
            </a:extLst>
          </p:cNvPr>
          <p:cNvSpPr/>
          <p:nvPr/>
        </p:nvSpPr>
        <p:spPr>
          <a:xfrm>
            <a:off x="8643185" y="383179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id="{3084E723-56EA-4BB1-A7AA-08623281E76A}"/>
              </a:ext>
            </a:extLst>
          </p:cNvPr>
          <p:cNvSpPr/>
          <p:nvPr/>
        </p:nvSpPr>
        <p:spPr>
          <a:xfrm>
            <a:off x="6700587" y="383179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55F87D19-2361-4CDE-96E6-24CBA1B5284E}"/>
              </a:ext>
            </a:extLst>
          </p:cNvPr>
          <p:cNvSpPr/>
          <p:nvPr/>
        </p:nvSpPr>
        <p:spPr>
          <a:xfrm>
            <a:off x="5013099" y="383635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150" name="Прямая соединительная линия 149">
            <a:extLst>
              <a:ext uri="{FF2B5EF4-FFF2-40B4-BE49-F238E27FC236}">
                <a16:creationId xmlns:a16="http://schemas.microsoft.com/office/drawing/2014/main" id="{939E7C3B-8BDF-4080-BB2C-2A8DB978F6A3}"/>
              </a:ext>
            </a:extLst>
          </p:cNvPr>
          <p:cNvCxnSpPr>
            <a:cxnSpLocks/>
          </p:cNvCxnSpPr>
          <p:nvPr/>
        </p:nvCxnSpPr>
        <p:spPr>
          <a:xfrm flipH="1">
            <a:off x="3333985" y="2816815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id="{E4787904-07DF-4A59-954D-5586582A7197}"/>
              </a:ext>
            </a:extLst>
          </p:cNvPr>
          <p:cNvSpPr/>
          <p:nvPr/>
        </p:nvSpPr>
        <p:spPr>
          <a:xfrm>
            <a:off x="3321064" y="3949211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163" name="Прямая соединительная линия 162">
            <a:extLst>
              <a:ext uri="{FF2B5EF4-FFF2-40B4-BE49-F238E27FC236}">
                <a16:creationId xmlns:a16="http://schemas.microsoft.com/office/drawing/2014/main" id="{0D0AD86B-4A42-471B-9D24-AD43E5D0C9FB}"/>
              </a:ext>
            </a:extLst>
          </p:cNvPr>
          <p:cNvCxnSpPr>
            <a:cxnSpLocks/>
          </p:cNvCxnSpPr>
          <p:nvPr/>
        </p:nvCxnSpPr>
        <p:spPr>
          <a:xfrm flipH="1">
            <a:off x="8688904" y="4500194"/>
            <a:ext cx="1892" cy="1471943"/>
          </a:xfrm>
          <a:prstGeom prst="line">
            <a:avLst/>
          </a:prstGeom>
          <a:ln w="25400" cap="rnd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Прямоугольник 163">
            <a:extLst>
              <a:ext uri="{FF2B5EF4-FFF2-40B4-BE49-F238E27FC236}">
                <a16:creationId xmlns:a16="http://schemas.microsoft.com/office/drawing/2014/main" id="{A703FEDC-8B3C-4129-BD13-8E87F385AD7A}"/>
              </a:ext>
            </a:extLst>
          </p:cNvPr>
          <p:cNvSpPr/>
          <p:nvPr/>
        </p:nvSpPr>
        <p:spPr>
          <a:xfrm>
            <a:off x="8676398" y="566147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509" name="Прямая соединительная линия 508">
            <a:extLst>
              <a:ext uri="{FF2B5EF4-FFF2-40B4-BE49-F238E27FC236}">
                <a16:creationId xmlns:a16="http://schemas.microsoft.com/office/drawing/2014/main" id="{EC2A9555-8D7F-4F9A-B193-258FD2404C17}"/>
              </a:ext>
            </a:extLst>
          </p:cNvPr>
          <p:cNvCxnSpPr>
            <a:cxnSpLocks/>
          </p:cNvCxnSpPr>
          <p:nvPr/>
        </p:nvCxnSpPr>
        <p:spPr>
          <a:xfrm flipH="1">
            <a:off x="9970656" y="925746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0" name="Прямоугольник 509">
            <a:extLst>
              <a:ext uri="{FF2B5EF4-FFF2-40B4-BE49-F238E27FC236}">
                <a16:creationId xmlns:a16="http://schemas.microsoft.com/office/drawing/2014/main" id="{37CE7645-7240-4234-B2D3-B701FA86AD7E}"/>
              </a:ext>
            </a:extLst>
          </p:cNvPr>
          <p:cNvSpPr/>
          <p:nvPr/>
        </p:nvSpPr>
        <p:spPr>
          <a:xfrm>
            <a:off x="9958150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511" name="Прямая соединительная линия 510">
            <a:extLst>
              <a:ext uri="{FF2B5EF4-FFF2-40B4-BE49-F238E27FC236}">
                <a16:creationId xmlns:a16="http://schemas.microsoft.com/office/drawing/2014/main" id="{14DED534-E3B3-4ED9-A07E-0D32F3CFE500}"/>
              </a:ext>
            </a:extLst>
          </p:cNvPr>
          <p:cNvCxnSpPr>
            <a:cxnSpLocks/>
          </p:cNvCxnSpPr>
          <p:nvPr/>
        </p:nvCxnSpPr>
        <p:spPr>
          <a:xfrm flipH="1">
            <a:off x="6422883" y="957972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" name="Прямоугольник 511">
            <a:extLst>
              <a:ext uri="{FF2B5EF4-FFF2-40B4-BE49-F238E27FC236}">
                <a16:creationId xmlns:a16="http://schemas.microsoft.com/office/drawing/2014/main" id="{A5DFE367-99C2-45C4-8685-B0A3347E15E4}"/>
              </a:ext>
            </a:extLst>
          </p:cNvPr>
          <p:cNvSpPr/>
          <p:nvPr/>
        </p:nvSpPr>
        <p:spPr>
          <a:xfrm>
            <a:off x="6410377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514" name="Прямая соединительная линия 513">
            <a:extLst>
              <a:ext uri="{FF2B5EF4-FFF2-40B4-BE49-F238E27FC236}">
                <a16:creationId xmlns:a16="http://schemas.microsoft.com/office/drawing/2014/main" id="{34AC3285-5663-4C43-8879-ACCCFCDEC59A}"/>
              </a:ext>
            </a:extLst>
          </p:cNvPr>
          <p:cNvCxnSpPr>
            <a:cxnSpLocks/>
          </p:cNvCxnSpPr>
          <p:nvPr/>
        </p:nvCxnSpPr>
        <p:spPr>
          <a:xfrm flipH="1">
            <a:off x="5030847" y="2699206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7" name="Прямая соединительная линия 516">
            <a:extLst>
              <a:ext uri="{FF2B5EF4-FFF2-40B4-BE49-F238E27FC236}">
                <a16:creationId xmlns:a16="http://schemas.microsoft.com/office/drawing/2014/main" id="{D18E0A02-BE61-4094-8F8E-FD141043A4B0}"/>
              </a:ext>
            </a:extLst>
          </p:cNvPr>
          <p:cNvCxnSpPr>
            <a:cxnSpLocks/>
          </p:cNvCxnSpPr>
          <p:nvPr/>
        </p:nvCxnSpPr>
        <p:spPr>
          <a:xfrm flipH="1">
            <a:off x="8022295" y="925746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8" name="Прямоугольник 517">
            <a:extLst>
              <a:ext uri="{FF2B5EF4-FFF2-40B4-BE49-F238E27FC236}">
                <a16:creationId xmlns:a16="http://schemas.microsoft.com/office/drawing/2014/main" id="{1AF2FFBE-BFF7-4C29-9B82-B1DE89B3389C}"/>
              </a:ext>
            </a:extLst>
          </p:cNvPr>
          <p:cNvSpPr/>
          <p:nvPr/>
        </p:nvSpPr>
        <p:spPr>
          <a:xfrm>
            <a:off x="8000382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AD8296-98E0-4BA6-9E2B-73B89FBB4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3" b="94135" l="9961" r="90137">
                        <a14:foregroundMark x1="22559" y1="8113" x2="22559" y2="8113"/>
                        <a14:foregroundMark x1="36230" y1="88661" x2="36230" y2="88661"/>
                        <a14:foregroundMark x1="64453" y1="94135" x2="64453" y2="94135"/>
                        <a14:foregroundMark x1="90137" y1="66667" x2="90137" y2="66667"/>
                        <a14:foregroundMark x1="20117" y1="4497" x2="20117" y2="4497"/>
                        <a14:foregroundMark x1="19434" y1="4203" x2="19434" y2="4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74" y="790036"/>
            <a:ext cx="1910957" cy="19090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18EF46-7B65-4083-8B94-E390E5313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06" b="92473" l="9961" r="90625">
                        <a14:foregroundMark x1="50195" y1="11632" x2="50195" y2="11632"/>
                        <a14:foregroundMark x1="48730" y1="9775" x2="48730" y2="9775"/>
                        <a14:foregroundMark x1="85059" y1="8895" x2="85059" y2="8895"/>
                        <a14:foregroundMark x1="89063" y1="5376" x2="89063" y2="5376"/>
                        <a14:foregroundMark x1="90625" y1="4203" x2="90625" y2="4203"/>
                        <a14:foregroundMark x1="60742" y1="9873" x2="60742" y2="9873"/>
                        <a14:foregroundMark x1="59961" y1="9775" x2="59961" y2="9775"/>
                        <a14:foregroundMark x1="59473" y1="9775" x2="59473" y2="9775"/>
                        <a14:foregroundMark x1="65234" y1="92473" x2="65234" y2="92473"/>
                        <a14:foregroundMark x1="28906" y1="56598" x2="28906" y2="56598"/>
                        <a14:foregroundMark x1="30664" y1="56207" x2="30664" y2="56207"/>
                        <a14:foregroundMark x1="29980" y1="55327" x2="29980" y2="55327"/>
                        <a14:foregroundMark x1="32910" y1="54545" x2="32910" y2="54545"/>
                        <a14:foregroundMark x1="28613" y1="55914" x2="28613" y2="55914"/>
                        <a14:foregroundMark x1="24512" y1="57478" x2="24512" y2="57478"/>
                        <a14:foregroundMark x1="27148" y1="56696" x2="27148" y2="56696"/>
                        <a14:foregroundMark x1="14258" y1="63245" x2="14258" y2="63245"/>
                        <a14:foregroundMark x1="16602" y1="61584" x2="16602" y2="61584"/>
                        <a14:foregroundMark x1="19043" y1="60313" x2="13184" y2="64614"/>
                        <a14:foregroundMark x1="13184" y1="64614" x2="10742" y2="71163"/>
                        <a14:foregroundMark x1="10742" y1="71163" x2="14258" y2="74194"/>
                        <a14:foregroundMark x1="22461" y1="58358" x2="22461" y2="58358"/>
                        <a14:foregroundMark x1="21094" y1="59042" x2="21094" y2="59042"/>
                        <a14:backgroundMark x1="18945" y1="58358" x2="18945" y2="58358"/>
                        <a14:backgroundMark x1="21094" y1="57967" x2="21094" y2="57967"/>
                        <a14:backgroundMark x1="21875" y1="61877" x2="21875" y2="61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1662" y="4121526"/>
            <a:ext cx="1938249" cy="1936356"/>
          </a:xfrm>
          <a:prstGeom prst="rect">
            <a:avLst/>
          </a:prstGeom>
        </p:spPr>
      </p:pic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A41CA32A-7608-4D33-9502-F5D054F8A348}"/>
              </a:ext>
            </a:extLst>
          </p:cNvPr>
          <p:cNvCxnSpPr>
            <a:cxnSpLocks/>
          </p:cNvCxnSpPr>
          <p:nvPr/>
        </p:nvCxnSpPr>
        <p:spPr>
          <a:xfrm>
            <a:off x="8680885" y="5658175"/>
            <a:ext cx="521397" cy="6138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Овал 59">
            <a:extLst>
              <a:ext uri="{FF2B5EF4-FFF2-40B4-BE49-F238E27FC236}">
                <a16:creationId xmlns:a16="http://schemas.microsoft.com/office/drawing/2014/main" id="{919B334B-7941-4505-8AAB-46AE9C238684}"/>
              </a:ext>
            </a:extLst>
          </p:cNvPr>
          <p:cNvSpPr/>
          <p:nvPr/>
        </p:nvSpPr>
        <p:spPr>
          <a:xfrm>
            <a:off x="9072777" y="5588348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A6B0156-9808-4DFB-96DA-168B5A63E0FC}"/>
              </a:ext>
            </a:extLst>
          </p:cNvPr>
          <p:cNvSpPr txBox="1"/>
          <p:nvPr/>
        </p:nvSpPr>
        <p:spPr>
          <a:xfrm rot="16200000">
            <a:off x="8301266" y="4558411"/>
            <a:ext cx="1689068" cy="276999"/>
          </a:xfrm>
          <a:prstGeom prst="rect">
            <a:avLst/>
          </a:prstGeom>
          <a:noFill/>
          <a:ln w="12700" cap="rnd">
            <a:noFill/>
            <a:prstDash val="sysDot"/>
            <a:round/>
            <a:headEnd type="triangle" w="sm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LS Hauss"/>
                <a:ea typeface="+mn-ea"/>
                <a:cs typeface="+mn-cs"/>
              </a:rPr>
              <a:t>FINISH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58C54E10-D283-3C65-F228-477413C93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274788"/>
            <a:ext cx="8559800" cy="553998"/>
          </a:xfrm>
        </p:spPr>
        <p:txBody>
          <a:bodyPr/>
          <a:lstStyle/>
          <a:p>
            <a:pPr algn="l" rtl="0"/>
            <a:r>
              <a:rPr lang="ru-RU" sz="1800" dirty="0"/>
              <a:t>Цель: </a:t>
            </a:r>
            <a:r>
              <a:rPr kumimoji="0" lang="ru-RU" sz="18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Повысить уровень зрелости продукта в области тестирования</a:t>
            </a:r>
            <a:br>
              <a:rPr kumimoji="0" lang="ru-RU" sz="18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</a:br>
            <a:endParaRPr lang="ru-RU" sz="18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7722B80-D3A7-67CA-6784-62D4DE538C3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17087" y="2788771"/>
            <a:ext cx="533400" cy="5334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EEE2B38-95F1-0D9F-7B4D-275A0B427AB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14387" y="4462929"/>
            <a:ext cx="533400" cy="5334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E4F218B-022F-FA74-46E5-3222DE815DA5}"/>
              </a:ext>
            </a:extLst>
          </p:cNvPr>
          <p:cNvSpPr/>
          <p:nvPr/>
        </p:nvSpPr>
        <p:spPr>
          <a:xfrm>
            <a:off x="4686480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E8D5B57-D96D-01E3-5E9C-ED32E62AE3F4}"/>
              </a:ext>
            </a:extLst>
          </p:cNvPr>
          <p:cNvSpPr/>
          <p:nvPr/>
        </p:nvSpPr>
        <p:spPr>
          <a:xfrm>
            <a:off x="7315200" y="3773476"/>
            <a:ext cx="818147" cy="100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 algn="l"/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5504D0B-D725-5464-5F3C-D4B81502837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3548906">
            <a:off x="7278528" y="3390445"/>
            <a:ext cx="889000" cy="88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FCAA44-E27E-78CF-BEFF-7004180EE949}"/>
              </a:ext>
            </a:extLst>
          </p:cNvPr>
          <p:cNvSpPr txBox="1"/>
          <p:nvPr/>
        </p:nvSpPr>
        <p:spPr>
          <a:xfrm>
            <a:off x="3123473" y="831600"/>
            <a:ext cx="11738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1.Оцените текущий уровень зрелости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C359BF-BED1-D07B-37BE-596C8B7F87F1}"/>
              </a:ext>
            </a:extLst>
          </p:cNvPr>
          <p:cNvSpPr txBox="1"/>
          <p:nvPr/>
        </p:nvSpPr>
        <p:spPr>
          <a:xfrm>
            <a:off x="4833093" y="831600"/>
            <a:ext cx="13227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2.Учите </a:t>
            </a:r>
            <a:br>
              <a:rPr lang="ru-RU" dirty="0"/>
            </a:br>
            <a:r>
              <a:rPr lang="ru-RU" dirty="0"/>
              <a:t>и обучайтесь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052358D-13C4-7127-F106-75E1C4D63BC7}"/>
              </a:ext>
            </a:extLst>
          </p:cNvPr>
          <p:cNvGrpSpPr/>
          <p:nvPr/>
        </p:nvGrpSpPr>
        <p:grpSpPr>
          <a:xfrm>
            <a:off x="4215388" y="4474460"/>
            <a:ext cx="51978" cy="1472573"/>
            <a:chOff x="4466516" y="1719299"/>
            <a:chExt cx="51978" cy="1472573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731DC4E7-E8B4-C29B-4DF1-B70586443E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92601" y="1719299"/>
              <a:ext cx="1892" cy="1471943"/>
            </a:xfrm>
            <a:prstGeom prst="line">
              <a:avLst/>
            </a:prstGeom>
            <a:ln w="25400" cap="rnd">
              <a:solidFill>
                <a:srgbClr val="A4A3A4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8B5AD01A-E3D7-744C-371A-8216676AC4A8}"/>
                </a:ext>
              </a:extLst>
            </p:cNvPr>
            <p:cNvSpPr/>
            <p:nvPr/>
          </p:nvSpPr>
          <p:spPr>
            <a:xfrm>
              <a:off x="4466516" y="2867872"/>
              <a:ext cx="51978" cy="32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ACEA"/>
                </a:solidFill>
                <a:effectLst/>
                <a:uLnTx/>
                <a:uFillTx/>
                <a:latin typeface="ALS Hauss"/>
                <a:ea typeface="+mn-ea"/>
                <a:cs typeface="+mn-cs"/>
              </a:endParaRPr>
            </a:p>
          </p:txBody>
        </p:sp>
      </p:grp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41F21969-74B3-8C60-A6DD-1E53E6EF39E5}"/>
              </a:ext>
            </a:extLst>
          </p:cNvPr>
          <p:cNvCxnSpPr>
            <a:cxnSpLocks/>
          </p:cNvCxnSpPr>
          <p:nvPr/>
        </p:nvCxnSpPr>
        <p:spPr>
          <a:xfrm flipH="1">
            <a:off x="6513949" y="4496729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9FC6AAC-AA0C-4226-0E67-5DEF24A81A9E}"/>
              </a:ext>
            </a:extLst>
          </p:cNvPr>
          <p:cNvSpPr/>
          <p:nvPr/>
        </p:nvSpPr>
        <p:spPr>
          <a:xfrm>
            <a:off x="6493521" y="5667148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2" name="Нижний колонтитул 21">
            <a:extLst>
              <a:ext uri="{FF2B5EF4-FFF2-40B4-BE49-F238E27FC236}">
                <a16:creationId xmlns:a16="http://schemas.microsoft.com/office/drawing/2014/main" id="{723C1B94-CC34-8BC3-53B3-ADD584C30F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3" name="Номер слайда 7">
            <a:extLst>
              <a:ext uri="{FF2B5EF4-FFF2-40B4-BE49-F238E27FC236}">
                <a16:creationId xmlns:a16="http://schemas.microsoft.com/office/drawing/2014/main" id="{D4D3A8FB-9DB8-5795-182E-D8676F6DE12B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8092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Прямая соединительная линия 94">
            <a:extLst>
              <a:ext uri="{FF2B5EF4-FFF2-40B4-BE49-F238E27FC236}">
                <a16:creationId xmlns:a16="http://schemas.microsoft.com/office/drawing/2014/main" id="{A161ADC7-0466-422F-B408-76E2CB460F45}"/>
              </a:ext>
            </a:extLst>
          </p:cNvPr>
          <p:cNvCxnSpPr>
            <a:cxnSpLocks/>
          </p:cNvCxnSpPr>
          <p:nvPr/>
        </p:nvCxnSpPr>
        <p:spPr>
          <a:xfrm flipH="1">
            <a:off x="8665366" y="2679094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347FA9BF-A4EE-42B3-A8C3-DBE8B4FEE0E0}"/>
              </a:ext>
            </a:extLst>
          </p:cNvPr>
          <p:cNvCxnSpPr>
            <a:cxnSpLocks/>
          </p:cNvCxnSpPr>
          <p:nvPr/>
        </p:nvCxnSpPr>
        <p:spPr>
          <a:xfrm flipV="1">
            <a:off x="2605936" y="2068821"/>
            <a:ext cx="7819393" cy="17947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Прямая соединительная линия 155">
            <a:extLst>
              <a:ext uri="{FF2B5EF4-FFF2-40B4-BE49-F238E27FC236}">
                <a16:creationId xmlns:a16="http://schemas.microsoft.com/office/drawing/2014/main" id="{EB56281D-B6C2-4ABA-BDE0-34BE8744DF7D}"/>
              </a:ext>
            </a:extLst>
          </p:cNvPr>
          <p:cNvCxnSpPr>
            <a:cxnSpLocks/>
          </p:cNvCxnSpPr>
          <p:nvPr/>
        </p:nvCxnSpPr>
        <p:spPr>
          <a:xfrm>
            <a:off x="3698821" y="3837770"/>
            <a:ext cx="6726508" cy="0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>
            <a:extLst>
              <a:ext uri="{FF2B5EF4-FFF2-40B4-BE49-F238E27FC236}">
                <a16:creationId xmlns:a16="http://schemas.microsoft.com/office/drawing/2014/main" id="{CA4ED1C1-CDDD-47CA-B9D1-140B2F5AC7FC}"/>
              </a:ext>
            </a:extLst>
          </p:cNvPr>
          <p:cNvSpPr/>
          <p:nvPr/>
        </p:nvSpPr>
        <p:spPr>
          <a:xfrm>
            <a:off x="2639239" y="2026849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A4D16A06-F539-4E02-9912-878B58BE36FB}"/>
              </a:ext>
            </a:extLst>
          </p:cNvPr>
          <p:cNvSpPr txBox="1"/>
          <p:nvPr/>
        </p:nvSpPr>
        <p:spPr>
          <a:xfrm rot="16200000">
            <a:off x="1793979" y="1066866"/>
            <a:ext cx="1689068" cy="276999"/>
          </a:xfrm>
          <a:prstGeom prst="rect">
            <a:avLst/>
          </a:prstGeom>
          <a:noFill/>
          <a:ln w="12700" cap="rnd">
            <a:noFill/>
            <a:prstDash val="sysDot"/>
            <a:round/>
            <a:headEnd type="triangle" w="sm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LS Hauss"/>
                <a:ea typeface="+mn-ea"/>
                <a:cs typeface="+mn-cs"/>
              </a:rPr>
              <a:t>START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37" name="Равнобедренный треугольник 36">
            <a:extLst>
              <a:ext uri="{FF2B5EF4-FFF2-40B4-BE49-F238E27FC236}">
                <a16:creationId xmlns:a16="http://schemas.microsoft.com/office/drawing/2014/main" id="{184AD455-97B5-4F76-857C-88C4910C4E13}"/>
              </a:ext>
            </a:extLst>
          </p:cNvPr>
          <p:cNvSpPr/>
          <p:nvPr/>
        </p:nvSpPr>
        <p:spPr>
          <a:xfrm rot="5400000">
            <a:off x="8656893" y="4503037"/>
            <a:ext cx="305779" cy="26360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E911286-837C-4EB0-AA3A-44D6114AACD8}"/>
              </a:ext>
            </a:extLst>
          </p:cNvPr>
          <p:cNvGrpSpPr/>
          <p:nvPr/>
        </p:nvGrpSpPr>
        <p:grpSpPr>
          <a:xfrm>
            <a:off x="3006566" y="942004"/>
            <a:ext cx="1216642" cy="1471943"/>
            <a:chOff x="4470688" y="1719299"/>
            <a:chExt cx="1216642" cy="1471943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45E0DC7-F080-4398-A323-55B9A6C9D50C}"/>
                </a:ext>
              </a:extLst>
            </p:cNvPr>
            <p:cNvSpPr txBox="1"/>
            <p:nvPr/>
          </p:nvSpPr>
          <p:spPr>
            <a:xfrm>
              <a:off x="4513488" y="1857226"/>
              <a:ext cx="1173842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fontAlgn="ctr">
                <a:defRPr/>
              </a:pPr>
              <a:endParaRPr kumimoji="0" lang="ru-RU" sz="7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S Hauss Book" panose="00000500000000000000" pitchFamily="50" charset="0"/>
                <a:ea typeface="+mn-ea"/>
                <a:cs typeface="+mn-cs"/>
              </a:endParaRPr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1CF74DA2-28F1-441A-9CA3-7B046E3F8F83}"/>
                </a:ext>
              </a:extLst>
            </p:cNvPr>
            <p:cNvGrpSpPr/>
            <p:nvPr/>
          </p:nvGrpSpPr>
          <p:grpSpPr>
            <a:xfrm>
              <a:off x="4470688" y="1719299"/>
              <a:ext cx="45719" cy="1471943"/>
              <a:chOff x="4470688" y="1719299"/>
              <a:chExt cx="45719" cy="1471943"/>
            </a:xfrm>
          </p:grpSpPr>
          <p:cxnSp>
            <p:nvCxnSpPr>
              <p:cNvPr id="5" name="Прямая соединительная линия 4">
                <a:extLst>
                  <a:ext uri="{FF2B5EF4-FFF2-40B4-BE49-F238E27FC236}">
                    <a16:creationId xmlns:a16="http://schemas.microsoft.com/office/drawing/2014/main" id="{584A8591-3B9C-4CF1-A156-6308E84835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2601" y="1719299"/>
                <a:ext cx="1892" cy="1471943"/>
              </a:xfrm>
              <a:prstGeom prst="line">
                <a:avLst/>
              </a:prstGeom>
              <a:ln w="25400" cap="rnd">
                <a:solidFill>
                  <a:srgbClr val="A4A3A4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Прямоугольник 72">
                <a:extLst>
                  <a:ext uri="{FF2B5EF4-FFF2-40B4-BE49-F238E27FC236}">
                    <a16:creationId xmlns:a16="http://schemas.microsoft.com/office/drawing/2014/main" id="{B43E7546-E20B-4478-9A18-98566DE8F96E}"/>
                  </a:ext>
                </a:extLst>
              </p:cNvPr>
              <p:cNvSpPr/>
              <p:nvPr/>
            </p:nvSpPr>
            <p:spPr>
              <a:xfrm>
                <a:off x="4470688" y="2861196"/>
                <a:ext cx="45719" cy="33004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ACEA"/>
                  </a:solidFill>
                  <a:effectLst/>
                  <a:uLnTx/>
                  <a:uFillTx/>
                  <a:latin typeface="ALS Hauss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11" name="Прямая соединительная линия 110">
            <a:extLst>
              <a:ext uri="{FF2B5EF4-FFF2-40B4-BE49-F238E27FC236}">
                <a16:creationId xmlns:a16="http://schemas.microsoft.com/office/drawing/2014/main" id="{1C1C077C-877E-4AB6-9B13-C61EBBAD752A}"/>
              </a:ext>
            </a:extLst>
          </p:cNvPr>
          <p:cNvCxnSpPr>
            <a:cxnSpLocks/>
          </p:cNvCxnSpPr>
          <p:nvPr/>
        </p:nvCxnSpPr>
        <p:spPr>
          <a:xfrm flipH="1">
            <a:off x="4705442" y="937964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>
            <a:extLst>
              <a:ext uri="{FF2B5EF4-FFF2-40B4-BE49-F238E27FC236}">
                <a16:creationId xmlns:a16="http://schemas.microsoft.com/office/drawing/2014/main" id="{2361EC68-1BB5-4438-82D4-3F45AA4A5C66}"/>
              </a:ext>
            </a:extLst>
          </p:cNvPr>
          <p:cNvCxnSpPr>
            <a:cxnSpLocks/>
            <a:endCxn id="164" idx="0"/>
          </p:cNvCxnSpPr>
          <p:nvPr/>
        </p:nvCxnSpPr>
        <p:spPr>
          <a:xfrm>
            <a:off x="3689323" y="5627176"/>
            <a:ext cx="5009935" cy="34301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Прямая соединительная линия 300">
            <a:extLst>
              <a:ext uri="{FF2B5EF4-FFF2-40B4-BE49-F238E27FC236}">
                <a16:creationId xmlns:a16="http://schemas.microsoft.com/office/drawing/2014/main" id="{FE4F99CC-F145-4834-9DE6-297A39DB5807}"/>
              </a:ext>
            </a:extLst>
          </p:cNvPr>
          <p:cNvCxnSpPr>
            <a:cxnSpLocks/>
          </p:cNvCxnSpPr>
          <p:nvPr/>
        </p:nvCxnSpPr>
        <p:spPr>
          <a:xfrm flipH="1">
            <a:off x="9973291" y="2704486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9" name="Полилиния: фигура 318">
            <a:extLst>
              <a:ext uri="{FF2B5EF4-FFF2-40B4-BE49-F238E27FC236}">
                <a16:creationId xmlns:a16="http://schemas.microsoft.com/office/drawing/2014/main" id="{97A46F19-5609-40FD-8BD9-CEC6F140A115}"/>
              </a:ext>
            </a:extLst>
          </p:cNvPr>
          <p:cNvSpPr/>
          <p:nvPr/>
        </p:nvSpPr>
        <p:spPr>
          <a:xfrm>
            <a:off x="10416274" y="2070354"/>
            <a:ext cx="730929" cy="1765939"/>
          </a:xfrm>
          <a:custGeom>
            <a:avLst/>
            <a:gdLst>
              <a:gd name="connsiteX0" fmla="*/ 384987 w 384987"/>
              <a:gd name="connsiteY0" fmla="*/ 0 h 1565753"/>
              <a:gd name="connsiteX1" fmla="*/ 84362 w 384987"/>
              <a:gd name="connsiteY1" fmla="*/ 1565753 h 1565753"/>
              <a:gd name="connsiteX0" fmla="*/ 130794 w 268580"/>
              <a:gd name="connsiteY0" fmla="*/ 0 h 1553227"/>
              <a:gd name="connsiteX1" fmla="*/ 268580 w 268580"/>
              <a:gd name="connsiteY1" fmla="*/ 1553227 h 1553227"/>
              <a:gd name="connsiteX0" fmla="*/ 29050 w 631563"/>
              <a:gd name="connsiteY0" fmla="*/ 0 h 1553227"/>
              <a:gd name="connsiteX1" fmla="*/ 166836 w 631563"/>
              <a:gd name="connsiteY1" fmla="*/ 1553227 h 1553227"/>
              <a:gd name="connsiteX0" fmla="*/ 30137 w 582347"/>
              <a:gd name="connsiteY0" fmla="*/ 0 h 1540701"/>
              <a:gd name="connsiteX1" fmla="*/ 105292 w 582347"/>
              <a:gd name="connsiteY1" fmla="*/ 1540701 h 1540701"/>
              <a:gd name="connsiteX0" fmla="*/ 0 w 876496"/>
              <a:gd name="connsiteY0" fmla="*/ 3000 h 1543701"/>
              <a:gd name="connsiteX1" fmla="*/ 75155 w 876496"/>
              <a:gd name="connsiteY1" fmla="*/ 1543701 h 1543701"/>
              <a:gd name="connsiteX0" fmla="*/ 0 w 908395"/>
              <a:gd name="connsiteY0" fmla="*/ 749 h 1541450"/>
              <a:gd name="connsiteX1" fmla="*/ 75155 w 908395"/>
              <a:gd name="connsiteY1" fmla="*/ 1541450 h 1541450"/>
              <a:gd name="connsiteX0" fmla="*/ 94368 w 914520"/>
              <a:gd name="connsiteY0" fmla="*/ 732 h 1577393"/>
              <a:gd name="connsiteX1" fmla="*/ 0 w 914520"/>
              <a:gd name="connsiteY1" fmla="*/ 1577393 h 1577393"/>
              <a:gd name="connsiteX0" fmla="*/ 17312 w 876427"/>
              <a:gd name="connsiteY0" fmla="*/ 733 h 1572257"/>
              <a:gd name="connsiteX1" fmla="*/ 0 w 876427"/>
              <a:gd name="connsiteY1" fmla="*/ 1572257 h 1572257"/>
              <a:gd name="connsiteX0" fmla="*/ 17312 w 862673"/>
              <a:gd name="connsiteY0" fmla="*/ 709 h 1572233"/>
              <a:gd name="connsiteX1" fmla="*/ 0 w 862673"/>
              <a:gd name="connsiteY1" fmla="*/ 1572233 h 1572233"/>
              <a:gd name="connsiteX0" fmla="*/ 17312 w 862673"/>
              <a:gd name="connsiteY0" fmla="*/ 0 h 1571524"/>
              <a:gd name="connsiteX1" fmla="*/ 0 w 862673"/>
              <a:gd name="connsiteY1" fmla="*/ 1571524 h 1571524"/>
              <a:gd name="connsiteX0" fmla="*/ 17312 w 863378"/>
              <a:gd name="connsiteY0" fmla="*/ 0 h 1571524"/>
              <a:gd name="connsiteX1" fmla="*/ 0 w 863378"/>
              <a:gd name="connsiteY1" fmla="*/ 1571524 h 1571524"/>
              <a:gd name="connsiteX0" fmla="*/ 17312 w 840969"/>
              <a:gd name="connsiteY0" fmla="*/ 0 h 1571524"/>
              <a:gd name="connsiteX1" fmla="*/ 0 w 840969"/>
              <a:gd name="connsiteY1" fmla="*/ 1571524 h 1571524"/>
              <a:gd name="connsiteX0" fmla="*/ 17312 w 810058"/>
              <a:gd name="connsiteY0" fmla="*/ 0 h 1571524"/>
              <a:gd name="connsiteX1" fmla="*/ 0 w 810058"/>
              <a:gd name="connsiteY1" fmla="*/ 1571524 h 1571524"/>
              <a:gd name="connsiteX0" fmla="*/ 17312 w 719689"/>
              <a:gd name="connsiteY0" fmla="*/ 0 h 1571525"/>
              <a:gd name="connsiteX1" fmla="*/ 0 w 719689"/>
              <a:gd name="connsiteY1" fmla="*/ 1571524 h 1571525"/>
              <a:gd name="connsiteX0" fmla="*/ 20775 w 721432"/>
              <a:gd name="connsiteY0" fmla="*/ 0 h 1692753"/>
              <a:gd name="connsiteX1" fmla="*/ 0 w 721432"/>
              <a:gd name="connsiteY1" fmla="*/ 1692752 h 1692753"/>
              <a:gd name="connsiteX0" fmla="*/ 20775 w 746186"/>
              <a:gd name="connsiteY0" fmla="*/ 0 h 1692752"/>
              <a:gd name="connsiteX1" fmla="*/ 0 w 746186"/>
              <a:gd name="connsiteY1" fmla="*/ 1692752 h 1692752"/>
              <a:gd name="connsiteX0" fmla="*/ 20775 w 728333"/>
              <a:gd name="connsiteY0" fmla="*/ 28 h 1692780"/>
              <a:gd name="connsiteX1" fmla="*/ 0 w 728333"/>
              <a:gd name="connsiteY1" fmla="*/ 1692780 h 1692780"/>
              <a:gd name="connsiteX0" fmla="*/ 20775 w 729663"/>
              <a:gd name="connsiteY0" fmla="*/ 28 h 1692780"/>
              <a:gd name="connsiteX1" fmla="*/ 0 w 729663"/>
              <a:gd name="connsiteY1" fmla="*/ 1692780 h 1692780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30929"/>
              <a:gd name="connsiteY0" fmla="*/ 0 h 1692752"/>
              <a:gd name="connsiteX1" fmla="*/ 0 w 730929"/>
              <a:gd name="connsiteY1" fmla="*/ 1692752 h 1692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0929" h="1692752">
                <a:moveTo>
                  <a:pt x="20775" y="0"/>
                </a:moveTo>
                <a:cubicBezTo>
                  <a:pt x="913430" y="37046"/>
                  <a:pt x="1027655" y="1649429"/>
                  <a:pt x="0" y="1692752"/>
                </a:cubicBezTo>
              </a:path>
            </a:pathLst>
          </a:cu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78" name="Овал 277">
            <a:extLst>
              <a:ext uri="{FF2B5EF4-FFF2-40B4-BE49-F238E27FC236}">
                <a16:creationId xmlns:a16="http://schemas.microsoft.com/office/drawing/2014/main" id="{7E861914-339A-4546-81AD-542BF98094CC}"/>
              </a:ext>
            </a:extLst>
          </p:cNvPr>
          <p:cNvSpPr/>
          <p:nvPr/>
        </p:nvSpPr>
        <p:spPr>
          <a:xfrm rot="16200000">
            <a:off x="11077376" y="2989625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361" name="Полилиния: фигура 360">
            <a:extLst>
              <a:ext uri="{FF2B5EF4-FFF2-40B4-BE49-F238E27FC236}">
                <a16:creationId xmlns:a16="http://schemas.microsoft.com/office/drawing/2014/main" id="{B9A8F0AC-F860-4D05-B336-79781AB9F9E3}"/>
              </a:ext>
            </a:extLst>
          </p:cNvPr>
          <p:cNvSpPr/>
          <p:nvPr/>
        </p:nvSpPr>
        <p:spPr>
          <a:xfrm rot="10800000">
            <a:off x="2958393" y="3840490"/>
            <a:ext cx="730929" cy="1792800"/>
          </a:xfrm>
          <a:custGeom>
            <a:avLst/>
            <a:gdLst>
              <a:gd name="connsiteX0" fmla="*/ 384987 w 384987"/>
              <a:gd name="connsiteY0" fmla="*/ 0 h 1565753"/>
              <a:gd name="connsiteX1" fmla="*/ 84362 w 384987"/>
              <a:gd name="connsiteY1" fmla="*/ 1565753 h 1565753"/>
              <a:gd name="connsiteX0" fmla="*/ 130794 w 268580"/>
              <a:gd name="connsiteY0" fmla="*/ 0 h 1553227"/>
              <a:gd name="connsiteX1" fmla="*/ 268580 w 268580"/>
              <a:gd name="connsiteY1" fmla="*/ 1553227 h 1553227"/>
              <a:gd name="connsiteX0" fmla="*/ 29050 w 631563"/>
              <a:gd name="connsiteY0" fmla="*/ 0 h 1553227"/>
              <a:gd name="connsiteX1" fmla="*/ 166836 w 631563"/>
              <a:gd name="connsiteY1" fmla="*/ 1553227 h 1553227"/>
              <a:gd name="connsiteX0" fmla="*/ 30137 w 582347"/>
              <a:gd name="connsiteY0" fmla="*/ 0 h 1540701"/>
              <a:gd name="connsiteX1" fmla="*/ 105292 w 582347"/>
              <a:gd name="connsiteY1" fmla="*/ 1540701 h 1540701"/>
              <a:gd name="connsiteX0" fmla="*/ 0 w 876496"/>
              <a:gd name="connsiteY0" fmla="*/ 3000 h 1543701"/>
              <a:gd name="connsiteX1" fmla="*/ 75155 w 876496"/>
              <a:gd name="connsiteY1" fmla="*/ 1543701 h 1543701"/>
              <a:gd name="connsiteX0" fmla="*/ 0 w 908395"/>
              <a:gd name="connsiteY0" fmla="*/ 749 h 1541450"/>
              <a:gd name="connsiteX1" fmla="*/ 75155 w 908395"/>
              <a:gd name="connsiteY1" fmla="*/ 1541450 h 1541450"/>
              <a:gd name="connsiteX0" fmla="*/ 94368 w 914520"/>
              <a:gd name="connsiteY0" fmla="*/ 732 h 1577393"/>
              <a:gd name="connsiteX1" fmla="*/ 0 w 914520"/>
              <a:gd name="connsiteY1" fmla="*/ 1577393 h 1577393"/>
              <a:gd name="connsiteX0" fmla="*/ 17312 w 876427"/>
              <a:gd name="connsiteY0" fmla="*/ 733 h 1572257"/>
              <a:gd name="connsiteX1" fmla="*/ 0 w 876427"/>
              <a:gd name="connsiteY1" fmla="*/ 1572257 h 1572257"/>
              <a:gd name="connsiteX0" fmla="*/ 17312 w 862673"/>
              <a:gd name="connsiteY0" fmla="*/ 709 h 1572233"/>
              <a:gd name="connsiteX1" fmla="*/ 0 w 862673"/>
              <a:gd name="connsiteY1" fmla="*/ 1572233 h 1572233"/>
              <a:gd name="connsiteX0" fmla="*/ 17312 w 862673"/>
              <a:gd name="connsiteY0" fmla="*/ 0 h 1571524"/>
              <a:gd name="connsiteX1" fmla="*/ 0 w 862673"/>
              <a:gd name="connsiteY1" fmla="*/ 1571524 h 1571524"/>
              <a:gd name="connsiteX0" fmla="*/ 17312 w 863378"/>
              <a:gd name="connsiteY0" fmla="*/ 0 h 1571524"/>
              <a:gd name="connsiteX1" fmla="*/ 0 w 863378"/>
              <a:gd name="connsiteY1" fmla="*/ 1571524 h 1571524"/>
              <a:gd name="connsiteX0" fmla="*/ 17312 w 840969"/>
              <a:gd name="connsiteY0" fmla="*/ 0 h 1571524"/>
              <a:gd name="connsiteX1" fmla="*/ 0 w 840969"/>
              <a:gd name="connsiteY1" fmla="*/ 1571524 h 1571524"/>
              <a:gd name="connsiteX0" fmla="*/ 17312 w 810058"/>
              <a:gd name="connsiteY0" fmla="*/ 0 h 1571524"/>
              <a:gd name="connsiteX1" fmla="*/ 0 w 810058"/>
              <a:gd name="connsiteY1" fmla="*/ 1571524 h 1571524"/>
              <a:gd name="connsiteX0" fmla="*/ 17312 w 719689"/>
              <a:gd name="connsiteY0" fmla="*/ 0 h 1571525"/>
              <a:gd name="connsiteX1" fmla="*/ 0 w 719689"/>
              <a:gd name="connsiteY1" fmla="*/ 1571524 h 1571525"/>
              <a:gd name="connsiteX0" fmla="*/ 20775 w 721432"/>
              <a:gd name="connsiteY0" fmla="*/ 0 h 1692753"/>
              <a:gd name="connsiteX1" fmla="*/ 0 w 721432"/>
              <a:gd name="connsiteY1" fmla="*/ 1692752 h 1692753"/>
              <a:gd name="connsiteX0" fmla="*/ 20775 w 746186"/>
              <a:gd name="connsiteY0" fmla="*/ 0 h 1692752"/>
              <a:gd name="connsiteX1" fmla="*/ 0 w 746186"/>
              <a:gd name="connsiteY1" fmla="*/ 1692752 h 1692752"/>
              <a:gd name="connsiteX0" fmla="*/ 20775 w 728333"/>
              <a:gd name="connsiteY0" fmla="*/ 28 h 1692780"/>
              <a:gd name="connsiteX1" fmla="*/ 0 w 728333"/>
              <a:gd name="connsiteY1" fmla="*/ 1692780 h 1692780"/>
              <a:gd name="connsiteX0" fmla="*/ 20775 w 729663"/>
              <a:gd name="connsiteY0" fmla="*/ 28 h 1692780"/>
              <a:gd name="connsiteX1" fmla="*/ 0 w 729663"/>
              <a:gd name="connsiteY1" fmla="*/ 1692780 h 1692780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30929"/>
              <a:gd name="connsiteY0" fmla="*/ 0 h 1692752"/>
              <a:gd name="connsiteX1" fmla="*/ 0 w 730929"/>
              <a:gd name="connsiteY1" fmla="*/ 1692752 h 1692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0929" h="1692752">
                <a:moveTo>
                  <a:pt x="20775" y="0"/>
                </a:moveTo>
                <a:cubicBezTo>
                  <a:pt x="913430" y="37046"/>
                  <a:pt x="1027655" y="1649429"/>
                  <a:pt x="0" y="1692752"/>
                </a:cubicBezTo>
              </a:path>
            </a:pathLst>
          </a:cu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35" name="Овал 234">
            <a:extLst>
              <a:ext uri="{FF2B5EF4-FFF2-40B4-BE49-F238E27FC236}">
                <a16:creationId xmlns:a16="http://schemas.microsoft.com/office/drawing/2014/main" id="{781A1B68-A1E7-4258-9DC8-D09714038160}"/>
              </a:ext>
            </a:extLst>
          </p:cNvPr>
          <p:cNvSpPr/>
          <p:nvPr/>
        </p:nvSpPr>
        <p:spPr>
          <a:xfrm>
            <a:off x="2869427" y="4660030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331" name="Прямая соединительная линия 330">
            <a:extLst>
              <a:ext uri="{FF2B5EF4-FFF2-40B4-BE49-F238E27FC236}">
                <a16:creationId xmlns:a16="http://schemas.microsoft.com/office/drawing/2014/main" id="{F7AB496E-BE6B-45DC-BBBA-6D3095BB7EC8}"/>
              </a:ext>
            </a:extLst>
          </p:cNvPr>
          <p:cNvCxnSpPr>
            <a:cxnSpLocks/>
          </p:cNvCxnSpPr>
          <p:nvPr/>
        </p:nvCxnSpPr>
        <p:spPr>
          <a:xfrm flipH="1">
            <a:off x="6719858" y="2699401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id="{E06863AE-41B7-48C1-804A-A60E6FF04B14}"/>
              </a:ext>
            </a:extLst>
          </p:cNvPr>
          <p:cNvSpPr/>
          <p:nvPr/>
        </p:nvSpPr>
        <p:spPr>
          <a:xfrm>
            <a:off x="9961491" y="383707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38" name="Прямоугольник 137">
            <a:extLst>
              <a:ext uri="{FF2B5EF4-FFF2-40B4-BE49-F238E27FC236}">
                <a16:creationId xmlns:a16="http://schemas.microsoft.com/office/drawing/2014/main" id="{BA28524C-8AA9-4293-BD4F-30E43747C1A2}"/>
              </a:ext>
            </a:extLst>
          </p:cNvPr>
          <p:cNvSpPr/>
          <p:nvPr/>
        </p:nvSpPr>
        <p:spPr>
          <a:xfrm>
            <a:off x="8643185" y="383179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id="{3084E723-56EA-4BB1-A7AA-08623281E76A}"/>
              </a:ext>
            </a:extLst>
          </p:cNvPr>
          <p:cNvSpPr/>
          <p:nvPr/>
        </p:nvSpPr>
        <p:spPr>
          <a:xfrm>
            <a:off x="6700587" y="383179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55F87D19-2361-4CDE-96E6-24CBA1B5284E}"/>
              </a:ext>
            </a:extLst>
          </p:cNvPr>
          <p:cNvSpPr/>
          <p:nvPr/>
        </p:nvSpPr>
        <p:spPr>
          <a:xfrm>
            <a:off x="5013099" y="383635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150" name="Прямая соединительная линия 149">
            <a:extLst>
              <a:ext uri="{FF2B5EF4-FFF2-40B4-BE49-F238E27FC236}">
                <a16:creationId xmlns:a16="http://schemas.microsoft.com/office/drawing/2014/main" id="{939E7C3B-8BDF-4080-BB2C-2A8DB978F6A3}"/>
              </a:ext>
            </a:extLst>
          </p:cNvPr>
          <p:cNvCxnSpPr>
            <a:cxnSpLocks/>
          </p:cNvCxnSpPr>
          <p:nvPr/>
        </p:nvCxnSpPr>
        <p:spPr>
          <a:xfrm flipH="1">
            <a:off x="3333985" y="2816815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id="{E4787904-07DF-4A59-954D-5586582A7197}"/>
              </a:ext>
            </a:extLst>
          </p:cNvPr>
          <p:cNvSpPr/>
          <p:nvPr/>
        </p:nvSpPr>
        <p:spPr>
          <a:xfrm>
            <a:off x="3321064" y="3949211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163" name="Прямая соединительная линия 162">
            <a:extLst>
              <a:ext uri="{FF2B5EF4-FFF2-40B4-BE49-F238E27FC236}">
                <a16:creationId xmlns:a16="http://schemas.microsoft.com/office/drawing/2014/main" id="{0D0AD86B-4A42-471B-9D24-AD43E5D0C9FB}"/>
              </a:ext>
            </a:extLst>
          </p:cNvPr>
          <p:cNvCxnSpPr>
            <a:cxnSpLocks/>
          </p:cNvCxnSpPr>
          <p:nvPr/>
        </p:nvCxnSpPr>
        <p:spPr>
          <a:xfrm flipH="1">
            <a:off x="8688904" y="4500194"/>
            <a:ext cx="1892" cy="1471943"/>
          </a:xfrm>
          <a:prstGeom prst="line">
            <a:avLst/>
          </a:prstGeom>
          <a:ln w="25400" cap="rnd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Прямоугольник 163">
            <a:extLst>
              <a:ext uri="{FF2B5EF4-FFF2-40B4-BE49-F238E27FC236}">
                <a16:creationId xmlns:a16="http://schemas.microsoft.com/office/drawing/2014/main" id="{A703FEDC-8B3C-4129-BD13-8E87F385AD7A}"/>
              </a:ext>
            </a:extLst>
          </p:cNvPr>
          <p:cNvSpPr/>
          <p:nvPr/>
        </p:nvSpPr>
        <p:spPr>
          <a:xfrm>
            <a:off x="8676398" y="566147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509" name="Прямая соединительная линия 508">
            <a:extLst>
              <a:ext uri="{FF2B5EF4-FFF2-40B4-BE49-F238E27FC236}">
                <a16:creationId xmlns:a16="http://schemas.microsoft.com/office/drawing/2014/main" id="{EC2A9555-8D7F-4F9A-B193-258FD2404C17}"/>
              </a:ext>
            </a:extLst>
          </p:cNvPr>
          <p:cNvCxnSpPr>
            <a:cxnSpLocks/>
          </p:cNvCxnSpPr>
          <p:nvPr/>
        </p:nvCxnSpPr>
        <p:spPr>
          <a:xfrm flipH="1">
            <a:off x="9970656" y="925746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0" name="Прямоугольник 509">
            <a:extLst>
              <a:ext uri="{FF2B5EF4-FFF2-40B4-BE49-F238E27FC236}">
                <a16:creationId xmlns:a16="http://schemas.microsoft.com/office/drawing/2014/main" id="{37CE7645-7240-4234-B2D3-B701FA86AD7E}"/>
              </a:ext>
            </a:extLst>
          </p:cNvPr>
          <p:cNvSpPr/>
          <p:nvPr/>
        </p:nvSpPr>
        <p:spPr>
          <a:xfrm>
            <a:off x="9958150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511" name="Прямая соединительная линия 510">
            <a:extLst>
              <a:ext uri="{FF2B5EF4-FFF2-40B4-BE49-F238E27FC236}">
                <a16:creationId xmlns:a16="http://schemas.microsoft.com/office/drawing/2014/main" id="{14DED534-E3B3-4ED9-A07E-0D32F3CFE500}"/>
              </a:ext>
            </a:extLst>
          </p:cNvPr>
          <p:cNvCxnSpPr>
            <a:cxnSpLocks/>
          </p:cNvCxnSpPr>
          <p:nvPr/>
        </p:nvCxnSpPr>
        <p:spPr>
          <a:xfrm flipH="1">
            <a:off x="6422883" y="957972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" name="Прямоугольник 511">
            <a:extLst>
              <a:ext uri="{FF2B5EF4-FFF2-40B4-BE49-F238E27FC236}">
                <a16:creationId xmlns:a16="http://schemas.microsoft.com/office/drawing/2014/main" id="{A5DFE367-99C2-45C4-8685-B0A3347E15E4}"/>
              </a:ext>
            </a:extLst>
          </p:cNvPr>
          <p:cNvSpPr/>
          <p:nvPr/>
        </p:nvSpPr>
        <p:spPr>
          <a:xfrm>
            <a:off x="6410377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514" name="Прямая соединительная линия 513">
            <a:extLst>
              <a:ext uri="{FF2B5EF4-FFF2-40B4-BE49-F238E27FC236}">
                <a16:creationId xmlns:a16="http://schemas.microsoft.com/office/drawing/2014/main" id="{34AC3285-5663-4C43-8879-ACCCFCDEC59A}"/>
              </a:ext>
            </a:extLst>
          </p:cNvPr>
          <p:cNvCxnSpPr>
            <a:cxnSpLocks/>
          </p:cNvCxnSpPr>
          <p:nvPr/>
        </p:nvCxnSpPr>
        <p:spPr>
          <a:xfrm flipH="1">
            <a:off x="5030847" y="2699206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7" name="Прямая соединительная линия 516">
            <a:extLst>
              <a:ext uri="{FF2B5EF4-FFF2-40B4-BE49-F238E27FC236}">
                <a16:creationId xmlns:a16="http://schemas.microsoft.com/office/drawing/2014/main" id="{D18E0A02-BE61-4094-8F8E-FD141043A4B0}"/>
              </a:ext>
            </a:extLst>
          </p:cNvPr>
          <p:cNvCxnSpPr>
            <a:cxnSpLocks/>
          </p:cNvCxnSpPr>
          <p:nvPr/>
        </p:nvCxnSpPr>
        <p:spPr>
          <a:xfrm flipH="1">
            <a:off x="8022295" y="925746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8" name="Прямоугольник 517">
            <a:extLst>
              <a:ext uri="{FF2B5EF4-FFF2-40B4-BE49-F238E27FC236}">
                <a16:creationId xmlns:a16="http://schemas.microsoft.com/office/drawing/2014/main" id="{1AF2FFBE-BFF7-4C29-9B82-B1DE89B3389C}"/>
              </a:ext>
            </a:extLst>
          </p:cNvPr>
          <p:cNvSpPr/>
          <p:nvPr/>
        </p:nvSpPr>
        <p:spPr>
          <a:xfrm>
            <a:off x="8000382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AD8296-98E0-4BA6-9E2B-73B89FBB4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3" b="94135" l="9961" r="90137">
                        <a14:foregroundMark x1="22559" y1="8113" x2="22559" y2="8113"/>
                        <a14:foregroundMark x1="36230" y1="88661" x2="36230" y2="88661"/>
                        <a14:foregroundMark x1="64453" y1="94135" x2="64453" y2="94135"/>
                        <a14:foregroundMark x1="90137" y1="66667" x2="90137" y2="66667"/>
                        <a14:foregroundMark x1="20117" y1="4497" x2="20117" y2="4497"/>
                        <a14:foregroundMark x1="19434" y1="4203" x2="19434" y2="4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74" y="790036"/>
            <a:ext cx="1910957" cy="19090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18EF46-7B65-4083-8B94-E390E5313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06" b="92473" l="9961" r="90625">
                        <a14:foregroundMark x1="50195" y1="11632" x2="50195" y2="11632"/>
                        <a14:foregroundMark x1="48730" y1="9775" x2="48730" y2="9775"/>
                        <a14:foregroundMark x1="85059" y1="8895" x2="85059" y2="8895"/>
                        <a14:foregroundMark x1="89063" y1="5376" x2="89063" y2="5376"/>
                        <a14:foregroundMark x1="90625" y1="4203" x2="90625" y2="4203"/>
                        <a14:foregroundMark x1="60742" y1="9873" x2="60742" y2="9873"/>
                        <a14:foregroundMark x1="59961" y1="9775" x2="59961" y2="9775"/>
                        <a14:foregroundMark x1="59473" y1="9775" x2="59473" y2="9775"/>
                        <a14:foregroundMark x1="65234" y1="92473" x2="65234" y2="92473"/>
                        <a14:foregroundMark x1="28906" y1="56598" x2="28906" y2="56598"/>
                        <a14:foregroundMark x1="30664" y1="56207" x2="30664" y2="56207"/>
                        <a14:foregroundMark x1="29980" y1="55327" x2="29980" y2="55327"/>
                        <a14:foregroundMark x1="32910" y1="54545" x2="32910" y2="54545"/>
                        <a14:foregroundMark x1="28613" y1="55914" x2="28613" y2="55914"/>
                        <a14:foregroundMark x1="24512" y1="57478" x2="24512" y2="57478"/>
                        <a14:foregroundMark x1="27148" y1="56696" x2="27148" y2="56696"/>
                        <a14:foregroundMark x1="14258" y1="63245" x2="14258" y2="63245"/>
                        <a14:foregroundMark x1="16602" y1="61584" x2="16602" y2="61584"/>
                        <a14:foregroundMark x1="19043" y1="60313" x2="13184" y2="64614"/>
                        <a14:foregroundMark x1="13184" y1="64614" x2="10742" y2="71163"/>
                        <a14:foregroundMark x1="10742" y1="71163" x2="14258" y2="74194"/>
                        <a14:foregroundMark x1="22461" y1="58358" x2="22461" y2="58358"/>
                        <a14:foregroundMark x1="21094" y1="59042" x2="21094" y2="59042"/>
                        <a14:backgroundMark x1="18945" y1="58358" x2="18945" y2="58358"/>
                        <a14:backgroundMark x1="21094" y1="57967" x2="21094" y2="57967"/>
                        <a14:backgroundMark x1="21875" y1="61877" x2="21875" y2="61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1662" y="4121526"/>
            <a:ext cx="1938249" cy="1936356"/>
          </a:xfrm>
          <a:prstGeom prst="rect">
            <a:avLst/>
          </a:prstGeom>
        </p:spPr>
      </p:pic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A41CA32A-7608-4D33-9502-F5D054F8A348}"/>
              </a:ext>
            </a:extLst>
          </p:cNvPr>
          <p:cNvCxnSpPr>
            <a:cxnSpLocks/>
          </p:cNvCxnSpPr>
          <p:nvPr/>
        </p:nvCxnSpPr>
        <p:spPr>
          <a:xfrm>
            <a:off x="8680885" y="5658175"/>
            <a:ext cx="521397" cy="6138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Овал 59">
            <a:extLst>
              <a:ext uri="{FF2B5EF4-FFF2-40B4-BE49-F238E27FC236}">
                <a16:creationId xmlns:a16="http://schemas.microsoft.com/office/drawing/2014/main" id="{919B334B-7941-4505-8AAB-46AE9C238684}"/>
              </a:ext>
            </a:extLst>
          </p:cNvPr>
          <p:cNvSpPr/>
          <p:nvPr/>
        </p:nvSpPr>
        <p:spPr>
          <a:xfrm>
            <a:off x="9072777" y="5588348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A6B0156-9808-4DFB-96DA-168B5A63E0FC}"/>
              </a:ext>
            </a:extLst>
          </p:cNvPr>
          <p:cNvSpPr txBox="1"/>
          <p:nvPr/>
        </p:nvSpPr>
        <p:spPr>
          <a:xfrm rot="16200000">
            <a:off x="8301266" y="4558411"/>
            <a:ext cx="1689068" cy="276999"/>
          </a:xfrm>
          <a:prstGeom prst="rect">
            <a:avLst/>
          </a:prstGeom>
          <a:noFill/>
          <a:ln w="12700" cap="rnd">
            <a:noFill/>
            <a:prstDash val="sysDot"/>
            <a:round/>
            <a:headEnd type="triangle" w="sm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LS Hauss"/>
                <a:ea typeface="+mn-ea"/>
                <a:cs typeface="+mn-cs"/>
              </a:rPr>
              <a:t>FINISH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58C54E10-D283-3C65-F228-477413C93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274788"/>
            <a:ext cx="8559800" cy="553998"/>
          </a:xfrm>
        </p:spPr>
        <p:txBody>
          <a:bodyPr/>
          <a:lstStyle/>
          <a:p>
            <a:pPr algn="l" rtl="0"/>
            <a:r>
              <a:rPr lang="ru-RU" sz="1800" dirty="0"/>
              <a:t>Цель: </a:t>
            </a:r>
            <a:r>
              <a:rPr kumimoji="0" lang="ru-RU" sz="18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Повысить уровень зрелости продукта в области тестирования</a:t>
            </a:r>
            <a:br>
              <a:rPr kumimoji="0" lang="ru-RU" sz="18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</a:br>
            <a:endParaRPr lang="ru-RU" sz="18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7722B80-D3A7-67CA-6784-62D4DE538C3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17087" y="2788771"/>
            <a:ext cx="533400" cy="5334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EEE2B38-95F1-0D9F-7B4D-275A0B427AB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14387" y="4462929"/>
            <a:ext cx="533400" cy="5334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E4F218B-022F-FA74-46E5-3222DE815DA5}"/>
              </a:ext>
            </a:extLst>
          </p:cNvPr>
          <p:cNvSpPr/>
          <p:nvPr/>
        </p:nvSpPr>
        <p:spPr>
          <a:xfrm>
            <a:off x="4686480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E8D5B57-D96D-01E3-5E9C-ED32E62AE3F4}"/>
              </a:ext>
            </a:extLst>
          </p:cNvPr>
          <p:cNvSpPr/>
          <p:nvPr/>
        </p:nvSpPr>
        <p:spPr>
          <a:xfrm>
            <a:off x="7315200" y="3773476"/>
            <a:ext cx="818147" cy="100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 algn="l"/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5504D0B-D725-5464-5F3C-D4B81502837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3548906">
            <a:off x="7278528" y="3390445"/>
            <a:ext cx="889000" cy="88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FCAA44-E27E-78CF-BEFF-7004180EE949}"/>
              </a:ext>
            </a:extLst>
          </p:cNvPr>
          <p:cNvSpPr txBox="1"/>
          <p:nvPr/>
        </p:nvSpPr>
        <p:spPr>
          <a:xfrm>
            <a:off x="3123473" y="830942"/>
            <a:ext cx="11738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1.Оцените текущий уровень зрелости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C359BF-BED1-D07B-37BE-596C8B7F87F1}"/>
              </a:ext>
            </a:extLst>
          </p:cNvPr>
          <p:cNvSpPr txBox="1"/>
          <p:nvPr/>
        </p:nvSpPr>
        <p:spPr>
          <a:xfrm>
            <a:off x="4833093" y="830942"/>
            <a:ext cx="13227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2.Учите </a:t>
            </a:r>
            <a:br>
              <a:rPr lang="ru-RU" dirty="0"/>
            </a:br>
            <a:r>
              <a:rPr lang="ru-RU" dirty="0"/>
              <a:t>и обучайтесь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3A54DD-5E64-CA82-ACAE-EA0854698001}"/>
              </a:ext>
            </a:extLst>
          </p:cNvPr>
          <p:cNvSpPr txBox="1"/>
          <p:nvPr/>
        </p:nvSpPr>
        <p:spPr>
          <a:xfrm>
            <a:off x="6525550" y="830942"/>
            <a:ext cx="14881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3.Разработайте </a:t>
            </a:r>
            <a:br>
              <a:rPr lang="ru-RU" dirty="0"/>
            </a:br>
            <a:r>
              <a:rPr lang="ru-RU" dirty="0"/>
              <a:t>и </a:t>
            </a:r>
            <a:r>
              <a:rPr lang="ru-RU" dirty="0" err="1"/>
              <a:t>документи-руйте</a:t>
            </a:r>
            <a:r>
              <a:rPr lang="ru-RU" dirty="0"/>
              <a:t> процессы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17DAD716-2294-829C-6FE2-6BD2781587F1}"/>
              </a:ext>
            </a:extLst>
          </p:cNvPr>
          <p:cNvGrpSpPr/>
          <p:nvPr/>
        </p:nvGrpSpPr>
        <p:grpSpPr>
          <a:xfrm>
            <a:off x="4215388" y="4474460"/>
            <a:ext cx="51978" cy="1472573"/>
            <a:chOff x="4466516" y="1719299"/>
            <a:chExt cx="51978" cy="1472573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B4D797A6-5660-C0ED-F7F5-14674B7F66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92601" y="1719299"/>
              <a:ext cx="1892" cy="1471943"/>
            </a:xfrm>
            <a:prstGeom prst="line">
              <a:avLst/>
            </a:prstGeom>
            <a:ln w="25400" cap="rnd">
              <a:solidFill>
                <a:srgbClr val="A4A3A4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45711F73-EE48-872E-3DE8-0D66F2C73731}"/>
                </a:ext>
              </a:extLst>
            </p:cNvPr>
            <p:cNvSpPr/>
            <p:nvPr/>
          </p:nvSpPr>
          <p:spPr>
            <a:xfrm>
              <a:off x="4466516" y="2867872"/>
              <a:ext cx="51978" cy="32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ACEA"/>
                </a:solidFill>
                <a:effectLst/>
                <a:uLnTx/>
                <a:uFillTx/>
                <a:latin typeface="ALS Hauss"/>
                <a:ea typeface="+mn-ea"/>
                <a:cs typeface="+mn-cs"/>
              </a:endParaRPr>
            </a:p>
          </p:txBody>
        </p:sp>
      </p:grp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BA0C1E68-5736-EA17-388D-728030087472}"/>
              </a:ext>
            </a:extLst>
          </p:cNvPr>
          <p:cNvCxnSpPr>
            <a:cxnSpLocks/>
          </p:cNvCxnSpPr>
          <p:nvPr/>
        </p:nvCxnSpPr>
        <p:spPr>
          <a:xfrm flipH="1">
            <a:off x="6513949" y="4496729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ADC9EFD-537A-C79A-FD7C-49A8348E48FC}"/>
              </a:ext>
            </a:extLst>
          </p:cNvPr>
          <p:cNvSpPr/>
          <p:nvPr/>
        </p:nvSpPr>
        <p:spPr>
          <a:xfrm>
            <a:off x="6493521" y="5667148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3" name="Нижний колонтитул 22">
            <a:extLst>
              <a:ext uri="{FF2B5EF4-FFF2-40B4-BE49-F238E27FC236}">
                <a16:creationId xmlns:a16="http://schemas.microsoft.com/office/drawing/2014/main" id="{465C6028-A323-DB2F-8079-DE56A7566C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4" name="Номер слайда 7">
            <a:extLst>
              <a:ext uri="{FF2B5EF4-FFF2-40B4-BE49-F238E27FC236}">
                <a16:creationId xmlns:a16="http://schemas.microsoft.com/office/drawing/2014/main" id="{E8DFF752-5FBC-1D7A-31C3-197A5D6F58AB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0149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Прямая соединительная линия 94">
            <a:extLst>
              <a:ext uri="{FF2B5EF4-FFF2-40B4-BE49-F238E27FC236}">
                <a16:creationId xmlns:a16="http://schemas.microsoft.com/office/drawing/2014/main" id="{A161ADC7-0466-422F-B408-76E2CB460F45}"/>
              </a:ext>
            </a:extLst>
          </p:cNvPr>
          <p:cNvCxnSpPr>
            <a:cxnSpLocks/>
          </p:cNvCxnSpPr>
          <p:nvPr/>
        </p:nvCxnSpPr>
        <p:spPr>
          <a:xfrm flipH="1">
            <a:off x="8665366" y="2679094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347FA9BF-A4EE-42B3-A8C3-DBE8B4FEE0E0}"/>
              </a:ext>
            </a:extLst>
          </p:cNvPr>
          <p:cNvCxnSpPr>
            <a:cxnSpLocks/>
          </p:cNvCxnSpPr>
          <p:nvPr/>
        </p:nvCxnSpPr>
        <p:spPr>
          <a:xfrm flipV="1">
            <a:off x="2605936" y="2068821"/>
            <a:ext cx="7819393" cy="17947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Прямая соединительная линия 155">
            <a:extLst>
              <a:ext uri="{FF2B5EF4-FFF2-40B4-BE49-F238E27FC236}">
                <a16:creationId xmlns:a16="http://schemas.microsoft.com/office/drawing/2014/main" id="{EB56281D-B6C2-4ABA-BDE0-34BE8744DF7D}"/>
              </a:ext>
            </a:extLst>
          </p:cNvPr>
          <p:cNvCxnSpPr>
            <a:cxnSpLocks/>
          </p:cNvCxnSpPr>
          <p:nvPr/>
        </p:nvCxnSpPr>
        <p:spPr>
          <a:xfrm>
            <a:off x="3698821" y="3837770"/>
            <a:ext cx="6726508" cy="0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>
            <a:extLst>
              <a:ext uri="{FF2B5EF4-FFF2-40B4-BE49-F238E27FC236}">
                <a16:creationId xmlns:a16="http://schemas.microsoft.com/office/drawing/2014/main" id="{CA4ED1C1-CDDD-47CA-B9D1-140B2F5AC7FC}"/>
              </a:ext>
            </a:extLst>
          </p:cNvPr>
          <p:cNvSpPr/>
          <p:nvPr/>
        </p:nvSpPr>
        <p:spPr>
          <a:xfrm>
            <a:off x="2639239" y="2026849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A4D16A06-F539-4E02-9912-878B58BE36FB}"/>
              </a:ext>
            </a:extLst>
          </p:cNvPr>
          <p:cNvSpPr txBox="1"/>
          <p:nvPr/>
        </p:nvSpPr>
        <p:spPr>
          <a:xfrm rot="16200000">
            <a:off x="1793979" y="1066866"/>
            <a:ext cx="1689068" cy="276999"/>
          </a:xfrm>
          <a:prstGeom prst="rect">
            <a:avLst/>
          </a:prstGeom>
          <a:noFill/>
          <a:ln w="12700" cap="rnd">
            <a:noFill/>
            <a:prstDash val="sysDot"/>
            <a:round/>
            <a:headEnd type="triangle" w="sm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LS Hauss"/>
                <a:ea typeface="+mn-ea"/>
                <a:cs typeface="+mn-cs"/>
              </a:rPr>
              <a:t>START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37" name="Равнобедренный треугольник 36">
            <a:extLst>
              <a:ext uri="{FF2B5EF4-FFF2-40B4-BE49-F238E27FC236}">
                <a16:creationId xmlns:a16="http://schemas.microsoft.com/office/drawing/2014/main" id="{184AD455-97B5-4F76-857C-88C4910C4E13}"/>
              </a:ext>
            </a:extLst>
          </p:cNvPr>
          <p:cNvSpPr/>
          <p:nvPr/>
        </p:nvSpPr>
        <p:spPr>
          <a:xfrm rot="5400000">
            <a:off x="8656893" y="4503037"/>
            <a:ext cx="305779" cy="26360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E911286-837C-4EB0-AA3A-44D6114AACD8}"/>
              </a:ext>
            </a:extLst>
          </p:cNvPr>
          <p:cNvGrpSpPr/>
          <p:nvPr/>
        </p:nvGrpSpPr>
        <p:grpSpPr>
          <a:xfrm>
            <a:off x="3006566" y="942004"/>
            <a:ext cx="1216642" cy="1471943"/>
            <a:chOff x="4470688" y="1719299"/>
            <a:chExt cx="1216642" cy="1471943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45E0DC7-F080-4398-A323-55B9A6C9D50C}"/>
                </a:ext>
              </a:extLst>
            </p:cNvPr>
            <p:cNvSpPr txBox="1"/>
            <p:nvPr/>
          </p:nvSpPr>
          <p:spPr>
            <a:xfrm>
              <a:off x="4513488" y="1857226"/>
              <a:ext cx="1173842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fontAlgn="ctr">
                <a:defRPr/>
              </a:pPr>
              <a:endParaRPr kumimoji="0" lang="ru-RU" sz="7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S Hauss Book" panose="00000500000000000000" pitchFamily="50" charset="0"/>
                <a:ea typeface="+mn-ea"/>
                <a:cs typeface="+mn-cs"/>
              </a:endParaRPr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1CF74DA2-28F1-441A-9CA3-7B046E3F8F83}"/>
                </a:ext>
              </a:extLst>
            </p:cNvPr>
            <p:cNvGrpSpPr/>
            <p:nvPr/>
          </p:nvGrpSpPr>
          <p:grpSpPr>
            <a:xfrm>
              <a:off x="4470688" y="1719299"/>
              <a:ext cx="45719" cy="1471943"/>
              <a:chOff x="4470688" y="1719299"/>
              <a:chExt cx="45719" cy="1471943"/>
            </a:xfrm>
          </p:grpSpPr>
          <p:cxnSp>
            <p:nvCxnSpPr>
              <p:cNvPr id="5" name="Прямая соединительная линия 4">
                <a:extLst>
                  <a:ext uri="{FF2B5EF4-FFF2-40B4-BE49-F238E27FC236}">
                    <a16:creationId xmlns:a16="http://schemas.microsoft.com/office/drawing/2014/main" id="{584A8591-3B9C-4CF1-A156-6308E84835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2601" y="1719299"/>
                <a:ext cx="1892" cy="1471943"/>
              </a:xfrm>
              <a:prstGeom prst="line">
                <a:avLst/>
              </a:prstGeom>
              <a:ln w="25400" cap="rnd">
                <a:solidFill>
                  <a:srgbClr val="A4A3A4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Прямоугольник 72">
                <a:extLst>
                  <a:ext uri="{FF2B5EF4-FFF2-40B4-BE49-F238E27FC236}">
                    <a16:creationId xmlns:a16="http://schemas.microsoft.com/office/drawing/2014/main" id="{B43E7546-E20B-4478-9A18-98566DE8F96E}"/>
                  </a:ext>
                </a:extLst>
              </p:cNvPr>
              <p:cNvSpPr/>
              <p:nvPr/>
            </p:nvSpPr>
            <p:spPr>
              <a:xfrm>
                <a:off x="4470688" y="2861196"/>
                <a:ext cx="45719" cy="33004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ACEA"/>
                  </a:solidFill>
                  <a:effectLst/>
                  <a:uLnTx/>
                  <a:uFillTx/>
                  <a:latin typeface="ALS Hauss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11" name="Прямая соединительная линия 110">
            <a:extLst>
              <a:ext uri="{FF2B5EF4-FFF2-40B4-BE49-F238E27FC236}">
                <a16:creationId xmlns:a16="http://schemas.microsoft.com/office/drawing/2014/main" id="{1C1C077C-877E-4AB6-9B13-C61EBBAD752A}"/>
              </a:ext>
            </a:extLst>
          </p:cNvPr>
          <p:cNvCxnSpPr>
            <a:cxnSpLocks/>
          </p:cNvCxnSpPr>
          <p:nvPr/>
        </p:nvCxnSpPr>
        <p:spPr>
          <a:xfrm flipH="1">
            <a:off x="4705442" y="937964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>
            <a:extLst>
              <a:ext uri="{FF2B5EF4-FFF2-40B4-BE49-F238E27FC236}">
                <a16:creationId xmlns:a16="http://schemas.microsoft.com/office/drawing/2014/main" id="{2361EC68-1BB5-4438-82D4-3F45AA4A5C66}"/>
              </a:ext>
            </a:extLst>
          </p:cNvPr>
          <p:cNvCxnSpPr>
            <a:cxnSpLocks/>
            <a:endCxn id="164" idx="0"/>
          </p:cNvCxnSpPr>
          <p:nvPr/>
        </p:nvCxnSpPr>
        <p:spPr>
          <a:xfrm>
            <a:off x="3689323" y="5627176"/>
            <a:ext cx="5009935" cy="34301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Прямая соединительная линия 300">
            <a:extLst>
              <a:ext uri="{FF2B5EF4-FFF2-40B4-BE49-F238E27FC236}">
                <a16:creationId xmlns:a16="http://schemas.microsoft.com/office/drawing/2014/main" id="{FE4F99CC-F145-4834-9DE6-297A39DB5807}"/>
              </a:ext>
            </a:extLst>
          </p:cNvPr>
          <p:cNvCxnSpPr>
            <a:cxnSpLocks/>
          </p:cNvCxnSpPr>
          <p:nvPr/>
        </p:nvCxnSpPr>
        <p:spPr>
          <a:xfrm flipH="1">
            <a:off x="9973291" y="2704486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9" name="Полилиния: фигура 318">
            <a:extLst>
              <a:ext uri="{FF2B5EF4-FFF2-40B4-BE49-F238E27FC236}">
                <a16:creationId xmlns:a16="http://schemas.microsoft.com/office/drawing/2014/main" id="{97A46F19-5609-40FD-8BD9-CEC6F140A115}"/>
              </a:ext>
            </a:extLst>
          </p:cNvPr>
          <p:cNvSpPr/>
          <p:nvPr/>
        </p:nvSpPr>
        <p:spPr>
          <a:xfrm>
            <a:off x="10416274" y="2070354"/>
            <a:ext cx="730929" cy="1765939"/>
          </a:xfrm>
          <a:custGeom>
            <a:avLst/>
            <a:gdLst>
              <a:gd name="connsiteX0" fmla="*/ 384987 w 384987"/>
              <a:gd name="connsiteY0" fmla="*/ 0 h 1565753"/>
              <a:gd name="connsiteX1" fmla="*/ 84362 w 384987"/>
              <a:gd name="connsiteY1" fmla="*/ 1565753 h 1565753"/>
              <a:gd name="connsiteX0" fmla="*/ 130794 w 268580"/>
              <a:gd name="connsiteY0" fmla="*/ 0 h 1553227"/>
              <a:gd name="connsiteX1" fmla="*/ 268580 w 268580"/>
              <a:gd name="connsiteY1" fmla="*/ 1553227 h 1553227"/>
              <a:gd name="connsiteX0" fmla="*/ 29050 w 631563"/>
              <a:gd name="connsiteY0" fmla="*/ 0 h 1553227"/>
              <a:gd name="connsiteX1" fmla="*/ 166836 w 631563"/>
              <a:gd name="connsiteY1" fmla="*/ 1553227 h 1553227"/>
              <a:gd name="connsiteX0" fmla="*/ 30137 w 582347"/>
              <a:gd name="connsiteY0" fmla="*/ 0 h 1540701"/>
              <a:gd name="connsiteX1" fmla="*/ 105292 w 582347"/>
              <a:gd name="connsiteY1" fmla="*/ 1540701 h 1540701"/>
              <a:gd name="connsiteX0" fmla="*/ 0 w 876496"/>
              <a:gd name="connsiteY0" fmla="*/ 3000 h 1543701"/>
              <a:gd name="connsiteX1" fmla="*/ 75155 w 876496"/>
              <a:gd name="connsiteY1" fmla="*/ 1543701 h 1543701"/>
              <a:gd name="connsiteX0" fmla="*/ 0 w 908395"/>
              <a:gd name="connsiteY0" fmla="*/ 749 h 1541450"/>
              <a:gd name="connsiteX1" fmla="*/ 75155 w 908395"/>
              <a:gd name="connsiteY1" fmla="*/ 1541450 h 1541450"/>
              <a:gd name="connsiteX0" fmla="*/ 94368 w 914520"/>
              <a:gd name="connsiteY0" fmla="*/ 732 h 1577393"/>
              <a:gd name="connsiteX1" fmla="*/ 0 w 914520"/>
              <a:gd name="connsiteY1" fmla="*/ 1577393 h 1577393"/>
              <a:gd name="connsiteX0" fmla="*/ 17312 w 876427"/>
              <a:gd name="connsiteY0" fmla="*/ 733 h 1572257"/>
              <a:gd name="connsiteX1" fmla="*/ 0 w 876427"/>
              <a:gd name="connsiteY1" fmla="*/ 1572257 h 1572257"/>
              <a:gd name="connsiteX0" fmla="*/ 17312 w 862673"/>
              <a:gd name="connsiteY0" fmla="*/ 709 h 1572233"/>
              <a:gd name="connsiteX1" fmla="*/ 0 w 862673"/>
              <a:gd name="connsiteY1" fmla="*/ 1572233 h 1572233"/>
              <a:gd name="connsiteX0" fmla="*/ 17312 w 862673"/>
              <a:gd name="connsiteY0" fmla="*/ 0 h 1571524"/>
              <a:gd name="connsiteX1" fmla="*/ 0 w 862673"/>
              <a:gd name="connsiteY1" fmla="*/ 1571524 h 1571524"/>
              <a:gd name="connsiteX0" fmla="*/ 17312 w 863378"/>
              <a:gd name="connsiteY0" fmla="*/ 0 h 1571524"/>
              <a:gd name="connsiteX1" fmla="*/ 0 w 863378"/>
              <a:gd name="connsiteY1" fmla="*/ 1571524 h 1571524"/>
              <a:gd name="connsiteX0" fmla="*/ 17312 w 840969"/>
              <a:gd name="connsiteY0" fmla="*/ 0 h 1571524"/>
              <a:gd name="connsiteX1" fmla="*/ 0 w 840969"/>
              <a:gd name="connsiteY1" fmla="*/ 1571524 h 1571524"/>
              <a:gd name="connsiteX0" fmla="*/ 17312 w 810058"/>
              <a:gd name="connsiteY0" fmla="*/ 0 h 1571524"/>
              <a:gd name="connsiteX1" fmla="*/ 0 w 810058"/>
              <a:gd name="connsiteY1" fmla="*/ 1571524 h 1571524"/>
              <a:gd name="connsiteX0" fmla="*/ 17312 w 719689"/>
              <a:gd name="connsiteY0" fmla="*/ 0 h 1571525"/>
              <a:gd name="connsiteX1" fmla="*/ 0 w 719689"/>
              <a:gd name="connsiteY1" fmla="*/ 1571524 h 1571525"/>
              <a:gd name="connsiteX0" fmla="*/ 20775 w 721432"/>
              <a:gd name="connsiteY0" fmla="*/ 0 h 1692753"/>
              <a:gd name="connsiteX1" fmla="*/ 0 w 721432"/>
              <a:gd name="connsiteY1" fmla="*/ 1692752 h 1692753"/>
              <a:gd name="connsiteX0" fmla="*/ 20775 w 746186"/>
              <a:gd name="connsiteY0" fmla="*/ 0 h 1692752"/>
              <a:gd name="connsiteX1" fmla="*/ 0 w 746186"/>
              <a:gd name="connsiteY1" fmla="*/ 1692752 h 1692752"/>
              <a:gd name="connsiteX0" fmla="*/ 20775 w 728333"/>
              <a:gd name="connsiteY0" fmla="*/ 28 h 1692780"/>
              <a:gd name="connsiteX1" fmla="*/ 0 w 728333"/>
              <a:gd name="connsiteY1" fmla="*/ 1692780 h 1692780"/>
              <a:gd name="connsiteX0" fmla="*/ 20775 w 729663"/>
              <a:gd name="connsiteY0" fmla="*/ 28 h 1692780"/>
              <a:gd name="connsiteX1" fmla="*/ 0 w 729663"/>
              <a:gd name="connsiteY1" fmla="*/ 1692780 h 1692780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30929"/>
              <a:gd name="connsiteY0" fmla="*/ 0 h 1692752"/>
              <a:gd name="connsiteX1" fmla="*/ 0 w 730929"/>
              <a:gd name="connsiteY1" fmla="*/ 1692752 h 1692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0929" h="1692752">
                <a:moveTo>
                  <a:pt x="20775" y="0"/>
                </a:moveTo>
                <a:cubicBezTo>
                  <a:pt x="913430" y="37046"/>
                  <a:pt x="1027655" y="1649429"/>
                  <a:pt x="0" y="1692752"/>
                </a:cubicBezTo>
              </a:path>
            </a:pathLst>
          </a:cu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78" name="Овал 277">
            <a:extLst>
              <a:ext uri="{FF2B5EF4-FFF2-40B4-BE49-F238E27FC236}">
                <a16:creationId xmlns:a16="http://schemas.microsoft.com/office/drawing/2014/main" id="{7E861914-339A-4546-81AD-542BF98094CC}"/>
              </a:ext>
            </a:extLst>
          </p:cNvPr>
          <p:cNvSpPr/>
          <p:nvPr/>
        </p:nvSpPr>
        <p:spPr>
          <a:xfrm rot="16200000">
            <a:off x="11077376" y="2989625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361" name="Полилиния: фигура 360">
            <a:extLst>
              <a:ext uri="{FF2B5EF4-FFF2-40B4-BE49-F238E27FC236}">
                <a16:creationId xmlns:a16="http://schemas.microsoft.com/office/drawing/2014/main" id="{B9A8F0AC-F860-4D05-B336-79781AB9F9E3}"/>
              </a:ext>
            </a:extLst>
          </p:cNvPr>
          <p:cNvSpPr/>
          <p:nvPr/>
        </p:nvSpPr>
        <p:spPr>
          <a:xfrm rot="10800000">
            <a:off x="2958393" y="3840490"/>
            <a:ext cx="730929" cy="1792800"/>
          </a:xfrm>
          <a:custGeom>
            <a:avLst/>
            <a:gdLst>
              <a:gd name="connsiteX0" fmla="*/ 384987 w 384987"/>
              <a:gd name="connsiteY0" fmla="*/ 0 h 1565753"/>
              <a:gd name="connsiteX1" fmla="*/ 84362 w 384987"/>
              <a:gd name="connsiteY1" fmla="*/ 1565753 h 1565753"/>
              <a:gd name="connsiteX0" fmla="*/ 130794 w 268580"/>
              <a:gd name="connsiteY0" fmla="*/ 0 h 1553227"/>
              <a:gd name="connsiteX1" fmla="*/ 268580 w 268580"/>
              <a:gd name="connsiteY1" fmla="*/ 1553227 h 1553227"/>
              <a:gd name="connsiteX0" fmla="*/ 29050 w 631563"/>
              <a:gd name="connsiteY0" fmla="*/ 0 h 1553227"/>
              <a:gd name="connsiteX1" fmla="*/ 166836 w 631563"/>
              <a:gd name="connsiteY1" fmla="*/ 1553227 h 1553227"/>
              <a:gd name="connsiteX0" fmla="*/ 30137 w 582347"/>
              <a:gd name="connsiteY0" fmla="*/ 0 h 1540701"/>
              <a:gd name="connsiteX1" fmla="*/ 105292 w 582347"/>
              <a:gd name="connsiteY1" fmla="*/ 1540701 h 1540701"/>
              <a:gd name="connsiteX0" fmla="*/ 0 w 876496"/>
              <a:gd name="connsiteY0" fmla="*/ 3000 h 1543701"/>
              <a:gd name="connsiteX1" fmla="*/ 75155 w 876496"/>
              <a:gd name="connsiteY1" fmla="*/ 1543701 h 1543701"/>
              <a:gd name="connsiteX0" fmla="*/ 0 w 908395"/>
              <a:gd name="connsiteY0" fmla="*/ 749 h 1541450"/>
              <a:gd name="connsiteX1" fmla="*/ 75155 w 908395"/>
              <a:gd name="connsiteY1" fmla="*/ 1541450 h 1541450"/>
              <a:gd name="connsiteX0" fmla="*/ 94368 w 914520"/>
              <a:gd name="connsiteY0" fmla="*/ 732 h 1577393"/>
              <a:gd name="connsiteX1" fmla="*/ 0 w 914520"/>
              <a:gd name="connsiteY1" fmla="*/ 1577393 h 1577393"/>
              <a:gd name="connsiteX0" fmla="*/ 17312 w 876427"/>
              <a:gd name="connsiteY0" fmla="*/ 733 h 1572257"/>
              <a:gd name="connsiteX1" fmla="*/ 0 w 876427"/>
              <a:gd name="connsiteY1" fmla="*/ 1572257 h 1572257"/>
              <a:gd name="connsiteX0" fmla="*/ 17312 w 862673"/>
              <a:gd name="connsiteY0" fmla="*/ 709 h 1572233"/>
              <a:gd name="connsiteX1" fmla="*/ 0 w 862673"/>
              <a:gd name="connsiteY1" fmla="*/ 1572233 h 1572233"/>
              <a:gd name="connsiteX0" fmla="*/ 17312 w 862673"/>
              <a:gd name="connsiteY0" fmla="*/ 0 h 1571524"/>
              <a:gd name="connsiteX1" fmla="*/ 0 w 862673"/>
              <a:gd name="connsiteY1" fmla="*/ 1571524 h 1571524"/>
              <a:gd name="connsiteX0" fmla="*/ 17312 w 863378"/>
              <a:gd name="connsiteY0" fmla="*/ 0 h 1571524"/>
              <a:gd name="connsiteX1" fmla="*/ 0 w 863378"/>
              <a:gd name="connsiteY1" fmla="*/ 1571524 h 1571524"/>
              <a:gd name="connsiteX0" fmla="*/ 17312 w 840969"/>
              <a:gd name="connsiteY0" fmla="*/ 0 h 1571524"/>
              <a:gd name="connsiteX1" fmla="*/ 0 w 840969"/>
              <a:gd name="connsiteY1" fmla="*/ 1571524 h 1571524"/>
              <a:gd name="connsiteX0" fmla="*/ 17312 w 810058"/>
              <a:gd name="connsiteY0" fmla="*/ 0 h 1571524"/>
              <a:gd name="connsiteX1" fmla="*/ 0 w 810058"/>
              <a:gd name="connsiteY1" fmla="*/ 1571524 h 1571524"/>
              <a:gd name="connsiteX0" fmla="*/ 17312 w 719689"/>
              <a:gd name="connsiteY0" fmla="*/ 0 h 1571525"/>
              <a:gd name="connsiteX1" fmla="*/ 0 w 719689"/>
              <a:gd name="connsiteY1" fmla="*/ 1571524 h 1571525"/>
              <a:gd name="connsiteX0" fmla="*/ 20775 w 721432"/>
              <a:gd name="connsiteY0" fmla="*/ 0 h 1692753"/>
              <a:gd name="connsiteX1" fmla="*/ 0 w 721432"/>
              <a:gd name="connsiteY1" fmla="*/ 1692752 h 1692753"/>
              <a:gd name="connsiteX0" fmla="*/ 20775 w 746186"/>
              <a:gd name="connsiteY0" fmla="*/ 0 h 1692752"/>
              <a:gd name="connsiteX1" fmla="*/ 0 w 746186"/>
              <a:gd name="connsiteY1" fmla="*/ 1692752 h 1692752"/>
              <a:gd name="connsiteX0" fmla="*/ 20775 w 728333"/>
              <a:gd name="connsiteY0" fmla="*/ 28 h 1692780"/>
              <a:gd name="connsiteX1" fmla="*/ 0 w 728333"/>
              <a:gd name="connsiteY1" fmla="*/ 1692780 h 1692780"/>
              <a:gd name="connsiteX0" fmla="*/ 20775 w 729663"/>
              <a:gd name="connsiteY0" fmla="*/ 28 h 1692780"/>
              <a:gd name="connsiteX1" fmla="*/ 0 w 729663"/>
              <a:gd name="connsiteY1" fmla="*/ 1692780 h 1692780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30929"/>
              <a:gd name="connsiteY0" fmla="*/ 0 h 1692752"/>
              <a:gd name="connsiteX1" fmla="*/ 0 w 730929"/>
              <a:gd name="connsiteY1" fmla="*/ 1692752 h 1692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0929" h="1692752">
                <a:moveTo>
                  <a:pt x="20775" y="0"/>
                </a:moveTo>
                <a:cubicBezTo>
                  <a:pt x="913430" y="37046"/>
                  <a:pt x="1027655" y="1649429"/>
                  <a:pt x="0" y="1692752"/>
                </a:cubicBezTo>
              </a:path>
            </a:pathLst>
          </a:cu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35" name="Овал 234">
            <a:extLst>
              <a:ext uri="{FF2B5EF4-FFF2-40B4-BE49-F238E27FC236}">
                <a16:creationId xmlns:a16="http://schemas.microsoft.com/office/drawing/2014/main" id="{781A1B68-A1E7-4258-9DC8-D09714038160}"/>
              </a:ext>
            </a:extLst>
          </p:cNvPr>
          <p:cNvSpPr/>
          <p:nvPr/>
        </p:nvSpPr>
        <p:spPr>
          <a:xfrm>
            <a:off x="2869427" y="4660030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331" name="Прямая соединительная линия 330">
            <a:extLst>
              <a:ext uri="{FF2B5EF4-FFF2-40B4-BE49-F238E27FC236}">
                <a16:creationId xmlns:a16="http://schemas.microsoft.com/office/drawing/2014/main" id="{F7AB496E-BE6B-45DC-BBBA-6D3095BB7EC8}"/>
              </a:ext>
            </a:extLst>
          </p:cNvPr>
          <p:cNvCxnSpPr>
            <a:cxnSpLocks/>
          </p:cNvCxnSpPr>
          <p:nvPr/>
        </p:nvCxnSpPr>
        <p:spPr>
          <a:xfrm flipH="1">
            <a:off x="6719858" y="2699401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id="{E06863AE-41B7-48C1-804A-A60E6FF04B14}"/>
              </a:ext>
            </a:extLst>
          </p:cNvPr>
          <p:cNvSpPr/>
          <p:nvPr/>
        </p:nvSpPr>
        <p:spPr>
          <a:xfrm>
            <a:off x="9961491" y="383707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38" name="Прямоугольник 137">
            <a:extLst>
              <a:ext uri="{FF2B5EF4-FFF2-40B4-BE49-F238E27FC236}">
                <a16:creationId xmlns:a16="http://schemas.microsoft.com/office/drawing/2014/main" id="{BA28524C-8AA9-4293-BD4F-30E43747C1A2}"/>
              </a:ext>
            </a:extLst>
          </p:cNvPr>
          <p:cNvSpPr/>
          <p:nvPr/>
        </p:nvSpPr>
        <p:spPr>
          <a:xfrm>
            <a:off x="8643185" y="383179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id="{3084E723-56EA-4BB1-A7AA-08623281E76A}"/>
              </a:ext>
            </a:extLst>
          </p:cNvPr>
          <p:cNvSpPr/>
          <p:nvPr/>
        </p:nvSpPr>
        <p:spPr>
          <a:xfrm>
            <a:off x="6700587" y="383179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55F87D19-2361-4CDE-96E6-24CBA1B5284E}"/>
              </a:ext>
            </a:extLst>
          </p:cNvPr>
          <p:cNvSpPr/>
          <p:nvPr/>
        </p:nvSpPr>
        <p:spPr>
          <a:xfrm>
            <a:off x="5013099" y="383635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150" name="Прямая соединительная линия 149">
            <a:extLst>
              <a:ext uri="{FF2B5EF4-FFF2-40B4-BE49-F238E27FC236}">
                <a16:creationId xmlns:a16="http://schemas.microsoft.com/office/drawing/2014/main" id="{939E7C3B-8BDF-4080-BB2C-2A8DB978F6A3}"/>
              </a:ext>
            </a:extLst>
          </p:cNvPr>
          <p:cNvCxnSpPr>
            <a:cxnSpLocks/>
          </p:cNvCxnSpPr>
          <p:nvPr/>
        </p:nvCxnSpPr>
        <p:spPr>
          <a:xfrm flipH="1">
            <a:off x="3333985" y="2816815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id="{E4787904-07DF-4A59-954D-5586582A7197}"/>
              </a:ext>
            </a:extLst>
          </p:cNvPr>
          <p:cNvSpPr/>
          <p:nvPr/>
        </p:nvSpPr>
        <p:spPr>
          <a:xfrm>
            <a:off x="3321064" y="3949211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163" name="Прямая соединительная линия 162">
            <a:extLst>
              <a:ext uri="{FF2B5EF4-FFF2-40B4-BE49-F238E27FC236}">
                <a16:creationId xmlns:a16="http://schemas.microsoft.com/office/drawing/2014/main" id="{0D0AD86B-4A42-471B-9D24-AD43E5D0C9FB}"/>
              </a:ext>
            </a:extLst>
          </p:cNvPr>
          <p:cNvCxnSpPr>
            <a:cxnSpLocks/>
          </p:cNvCxnSpPr>
          <p:nvPr/>
        </p:nvCxnSpPr>
        <p:spPr>
          <a:xfrm flipH="1">
            <a:off x="8688904" y="4500194"/>
            <a:ext cx="1892" cy="1471943"/>
          </a:xfrm>
          <a:prstGeom prst="line">
            <a:avLst/>
          </a:prstGeom>
          <a:ln w="25400" cap="rnd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Прямоугольник 163">
            <a:extLst>
              <a:ext uri="{FF2B5EF4-FFF2-40B4-BE49-F238E27FC236}">
                <a16:creationId xmlns:a16="http://schemas.microsoft.com/office/drawing/2014/main" id="{A703FEDC-8B3C-4129-BD13-8E87F385AD7A}"/>
              </a:ext>
            </a:extLst>
          </p:cNvPr>
          <p:cNvSpPr/>
          <p:nvPr/>
        </p:nvSpPr>
        <p:spPr>
          <a:xfrm>
            <a:off x="8676398" y="566147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509" name="Прямая соединительная линия 508">
            <a:extLst>
              <a:ext uri="{FF2B5EF4-FFF2-40B4-BE49-F238E27FC236}">
                <a16:creationId xmlns:a16="http://schemas.microsoft.com/office/drawing/2014/main" id="{EC2A9555-8D7F-4F9A-B193-258FD2404C17}"/>
              </a:ext>
            </a:extLst>
          </p:cNvPr>
          <p:cNvCxnSpPr>
            <a:cxnSpLocks/>
          </p:cNvCxnSpPr>
          <p:nvPr/>
        </p:nvCxnSpPr>
        <p:spPr>
          <a:xfrm flipH="1">
            <a:off x="9970656" y="925746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0" name="Прямоугольник 509">
            <a:extLst>
              <a:ext uri="{FF2B5EF4-FFF2-40B4-BE49-F238E27FC236}">
                <a16:creationId xmlns:a16="http://schemas.microsoft.com/office/drawing/2014/main" id="{37CE7645-7240-4234-B2D3-B701FA86AD7E}"/>
              </a:ext>
            </a:extLst>
          </p:cNvPr>
          <p:cNvSpPr/>
          <p:nvPr/>
        </p:nvSpPr>
        <p:spPr>
          <a:xfrm>
            <a:off x="9958150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511" name="Прямая соединительная линия 510">
            <a:extLst>
              <a:ext uri="{FF2B5EF4-FFF2-40B4-BE49-F238E27FC236}">
                <a16:creationId xmlns:a16="http://schemas.microsoft.com/office/drawing/2014/main" id="{14DED534-E3B3-4ED9-A07E-0D32F3CFE500}"/>
              </a:ext>
            </a:extLst>
          </p:cNvPr>
          <p:cNvCxnSpPr>
            <a:cxnSpLocks/>
          </p:cNvCxnSpPr>
          <p:nvPr/>
        </p:nvCxnSpPr>
        <p:spPr>
          <a:xfrm flipH="1">
            <a:off x="6422883" y="957972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" name="Прямоугольник 511">
            <a:extLst>
              <a:ext uri="{FF2B5EF4-FFF2-40B4-BE49-F238E27FC236}">
                <a16:creationId xmlns:a16="http://schemas.microsoft.com/office/drawing/2014/main" id="{A5DFE367-99C2-45C4-8685-B0A3347E15E4}"/>
              </a:ext>
            </a:extLst>
          </p:cNvPr>
          <p:cNvSpPr/>
          <p:nvPr/>
        </p:nvSpPr>
        <p:spPr>
          <a:xfrm>
            <a:off x="6410377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514" name="Прямая соединительная линия 513">
            <a:extLst>
              <a:ext uri="{FF2B5EF4-FFF2-40B4-BE49-F238E27FC236}">
                <a16:creationId xmlns:a16="http://schemas.microsoft.com/office/drawing/2014/main" id="{34AC3285-5663-4C43-8879-ACCCFCDEC59A}"/>
              </a:ext>
            </a:extLst>
          </p:cNvPr>
          <p:cNvCxnSpPr>
            <a:cxnSpLocks/>
          </p:cNvCxnSpPr>
          <p:nvPr/>
        </p:nvCxnSpPr>
        <p:spPr>
          <a:xfrm flipH="1">
            <a:off x="5030847" y="2699206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7" name="Прямая соединительная линия 516">
            <a:extLst>
              <a:ext uri="{FF2B5EF4-FFF2-40B4-BE49-F238E27FC236}">
                <a16:creationId xmlns:a16="http://schemas.microsoft.com/office/drawing/2014/main" id="{D18E0A02-BE61-4094-8F8E-FD141043A4B0}"/>
              </a:ext>
            </a:extLst>
          </p:cNvPr>
          <p:cNvCxnSpPr>
            <a:cxnSpLocks/>
          </p:cNvCxnSpPr>
          <p:nvPr/>
        </p:nvCxnSpPr>
        <p:spPr>
          <a:xfrm flipH="1">
            <a:off x="8022295" y="925746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8" name="Прямоугольник 517">
            <a:extLst>
              <a:ext uri="{FF2B5EF4-FFF2-40B4-BE49-F238E27FC236}">
                <a16:creationId xmlns:a16="http://schemas.microsoft.com/office/drawing/2014/main" id="{1AF2FFBE-BFF7-4C29-9B82-B1DE89B3389C}"/>
              </a:ext>
            </a:extLst>
          </p:cNvPr>
          <p:cNvSpPr/>
          <p:nvPr/>
        </p:nvSpPr>
        <p:spPr>
          <a:xfrm>
            <a:off x="8000382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AD8296-98E0-4BA6-9E2B-73B89FBB4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3" b="94135" l="9961" r="90137">
                        <a14:foregroundMark x1="22559" y1="8113" x2="22559" y2="8113"/>
                        <a14:foregroundMark x1="36230" y1="88661" x2="36230" y2="88661"/>
                        <a14:foregroundMark x1="64453" y1="94135" x2="64453" y2="94135"/>
                        <a14:foregroundMark x1="90137" y1="66667" x2="90137" y2="66667"/>
                        <a14:foregroundMark x1="20117" y1="4497" x2="20117" y2="4497"/>
                        <a14:foregroundMark x1="19434" y1="4203" x2="19434" y2="4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74" y="790036"/>
            <a:ext cx="1910957" cy="19090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18EF46-7B65-4083-8B94-E390E5313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06" b="92473" l="9961" r="90625">
                        <a14:foregroundMark x1="50195" y1="11632" x2="50195" y2="11632"/>
                        <a14:foregroundMark x1="48730" y1="9775" x2="48730" y2="9775"/>
                        <a14:foregroundMark x1="85059" y1="8895" x2="85059" y2="8895"/>
                        <a14:foregroundMark x1="89063" y1="5376" x2="89063" y2="5376"/>
                        <a14:foregroundMark x1="90625" y1="4203" x2="90625" y2="4203"/>
                        <a14:foregroundMark x1="60742" y1="9873" x2="60742" y2="9873"/>
                        <a14:foregroundMark x1="59961" y1="9775" x2="59961" y2="9775"/>
                        <a14:foregroundMark x1="59473" y1="9775" x2="59473" y2="9775"/>
                        <a14:foregroundMark x1="65234" y1="92473" x2="65234" y2="92473"/>
                        <a14:foregroundMark x1="28906" y1="56598" x2="28906" y2="56598"/>
                        <a14:foregroundMark x1="30664" y1="56207" x2="30664" y2="56207"/>
                        <a14:foregroundMark x1="29980" y1="55327" x2="29980" y2="55327"/>
                        <a14:foregroundMark x1="32910" y1="54545" x2="32910" y2="54545"/>
                        <a14:foregroundMark x1="28613" y1="55914" x2="28613" y2="55914"/>
                        <a14:foregroundMark x1="24512" y1="57478" x2="24512" y2="57478"/>
                        <a14:foregroundMark x1="27148" y1="56696" x2="27148" y2="56696"/>
                        <a14:foregroundMark x1="14258" y1="63245" x2="14258" y2="63245"/>
                        <a14:foregroundMark x1="16602" y1="61584" x2="16602" y2="61584"/>
                        <a14:foregroundMark x1="19043" y1="60313" x2="13184" y2="64614"/>
                        <a14:foregroundMark x1="13184" y1="64614" x2="10742" y2="71163"/>
                        <a14:foregroundMark x1="10742" y1="71163" x2="14258" y2="74194"/>
                        <a14:foregroundMark x1="22461" y1="58358" x2="22461" y2="58358"/>
                        <a14:foregroundMark x1="21094" y1="59042" x2="21094" y2="59042"/>
                        <a14:backgroundMark x1="18945" y1="58358" x2="18945" y2="58358"/>
                        <a14:backgroundMark x1="21094" y1="57967" x2="21094" y2="57967"/>
                        <a14:backgroundMark x1="21875" y1="61877" x2="21875" y2="61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1662" y="4121526"/>
            <a:ext cx="1938249" cy="1936356"/>
          </a:xfrm>
          <a:prstGeom prst="rect">
            <a:avLst/>
          </a:prstGeom>
        </p:spPr>
      </p:pic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A41CA32A-7608-4D33-9502-F5D054F8A348}"/>
              </a:ext>
            </a:extLst>
          </p:cNvPr>
          <p:cNvCxnSpPr>
            <a:cxnSpLocks/>
          </p:cNvCxnSpPr>
          <p:nvPr/>
        </p:nvCxnSpPr>
        <p:spPr>
          <a:xfrm>
            <a:off x="8680885" y="5658175"/>
            <a:ext cx="521397" cy="6138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Овал 59">
            <a:extLst>
              <a:ext uri="{FF2B5EF4-FFF2-40B4-BE49-F238E27FC236}">
                <a16:creationId xmlns:a16="http://schemas.microsoft.com/office/drawing/2014/main" id="{919B334B-7941-4505-8AAB-46AE9C238684}"/>
              </a:ext>
            </a:extLst>
          </p:cNvPr>
          <p:cNvSpPr/>
          <p:nvPr/>
        </p:nvSpPr>
        <p:spPr>
          <a:xfrm>
            <a:off x="9072777" y="5588348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A6B0156-9808-4DFB-96DA-168B5A63E0FC}"/>
              </a:ext>
            </a:extLst>
          </p:cNvPr>
          <p:cNvSpPr txBox="1"/>
          <p:nvPr/>
        </p:nvSpPr>
        <p:spPr>
          <a:xfrm rot="16200000">
            <a:off x="8301266" y="4558411"/>
            <a:ext cx="1689068" cy="276999"/>
          </a:xfrm>
          <a:prstGeom prst="rect">
            <a:avLst/>
          </a:prstGeom>
          <a:noFill/>
          <a:ln w="12700" cap="rnd">
            <a:noFill/>
            <a:prstDash val="sysDot"/>
            <a:round/>
            <a:headEnd type="triangle" w="sm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LS Hauss"/>
                <a:ea typeface="+mn-ea"/>
                <a:cs typeface="+mn-cs"/>
              </a:rPr>
              <a:t>FINISH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58C54E10-D283-3C65-F228-477413C93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274788"/>
            <a:ext cx="8559800" cy="553998"/>
          </a:xfrm>
        </p:spPr>
        <p:txBody>
          <a:bodyPr/>
          <a:lstStyle/>
          <a:p>
            <a:pPr algn="l" rtl="0"/>
            <a:r>
              <a:rPr lang="ru-RU" sz="1800" dirty="0"/>
              <a:t>Цель: </a:t>
            </a:r>
            <a:r>
              <a:rPr kumimoji="0" lang="ru-RU" sz="18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Повысить уровень зрелости продукта в области тестирования</a:t>
            </a:r>
            <a:br>
              <a:rPr kumimoji="0" lang="ru-RU" sz="18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</a:br>
            <a:endParaRPr lang="ru-RU" sz="18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7722B80-D3A7-67CA-6784-62D4DE538C3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17087" y="2788771"/>
            <a:ext cx="533400" cy="5334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EEE2B38-95F1-0D9F-7B4D-275A0B427AB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14387" y="4462929"/>
            <a:ext cx="533400" cy="5334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E4F218B-022F-FA74-46E5-3222DE815DA5}"/>
              </a:ext>
            </a:extLst>
          </p:cNvPr>
          <p:cNvSpPr/>
          <p:nvPr/>
        </p:nvSpPr>
        <p:spPr>
          <a:xfrm>
            <a:off x="4686480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E8D5B57-D96D-01E3-5E9C-ED32E62AE3F4}"/>
              </a:ext>
            </a:extLst>
          </p:cNvPr>
          <p:cNvSpPr/>
          <p:nvPr/>
        </p:nvSpPr>
        <p:spPr>
          <a:xfrm>
            <a:off x="7315200" y="3773476"/>
            <a:ext cx="818147" cy="100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 algn="l"/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5504D0B-D725-5464-5F3C-D4B81502837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3548906">
            <a:off x="7278528" y="3390445"/>
            <a:ext cx="889000" cy="88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FCAA44-E27E-78CF-BEFF-7004180EE949}"/>
              </a:ext>
            </a:extLst>
          </p:cNvPr>
          <p:cNvSpPr txBox="1"/>
          <p:nvPr/>
        </p:nvSpPr>
        <p:spPr>
          <a:xfrm>
            <a:off x="3123473" y="830942"/>
            <a:ext cx="11738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1.Оцените текущий уровень зрелости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C359BF-BED1-D07B-37BE-596C8B7F87F1}"/>
              </a:ext>
            </a:extLst>
          </p:cNvPr>
          <p:cNvSpPr txBox="1"/>
          <p:nvPr/>
        </p:nvSpPr>
        <p:spPr>
          <a:xfrm>
            <a:off x="4833093" y="830942"/>
            <a:ext cx="13227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2.Учите </a:t>
            </a:r>
            <a:br>
              <a:rPr lang="ru-RU" dirty="0"/>
            </a:br>
            <a:r>
              <a:rPr lang="ru-RU" dirty="0"/>
              <a:t>и обучайтесь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3A54DD-5E64-CA82-ACAE-EA0854698001}"/>
              </a:ext>
            </a:extLst>
          </p:cNvPr>
          <p:cNvSpPr txBox="1"/>
          <p:nvPr/>
        </p:nvSpPr>
        <p:spPr>
          <a:xfrm>
            <a:off x="6525550" y="830942"/>
            <a:ext cx="14881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3.Разработайте </a:t>
            </a:r>
            <a:br>
              <a:rPr lang="ru-RU" dirty="0"/>
            </a:br>
            <a:r>
              <a:rPr lang="ru-RU" dirty="0"/>
              <a:t>и </a:t>
            </a:r>
            <a:r>
              <a:rPr lang="ru-RU" dirty="0" err="1"/>
              <a:t>документи-руйте</a:t>
            </a:r>
            <a:r>
              <a:rPr lang="ru-RU" dirty="0"/>
              <a:t> процессы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5F5684-5957-A8B3-F912-28117A8DA2C1}"/>
              </a:ext>
            </a:extLst>
          </p:cNvPr>
          <p:cNvSpPr txBox="1"/>
          <p:nvPr/>
        </p:nvSpPr>
        <p:spPr>
          <a:xfrm>
            <a:off x="8112319" y="830942"/>
            <a:ext cx="1352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4.Внедряйте стандарты </a:t>
            </a:r>
            <a:br>
              <a:rPr lang="ru-RU" dirty="0"/>
            </a:br>
            <a:r>
              <a:rPr lang="ru-RU" dirty="0"/>
              <a:t>и методологии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A30A63A2-EAD3-3870-9542-3FD6ABE27F83}"/>
              </a:ext>
            </a:extLst>
          </p:cNvPr>
          <p:cNvGrpSpPr/>
          <p:nvPr/>
        </p:nvGrpSpPr>
        <p:grpSpPr>
          <a:xfrm>
            <a:off x="4215388" y="4474460"/>
            <a:ext cx="51978" cy="1472573"/>
            <a:chOff x="4466516" y="1719299"/>
            <a:chExt cx="51978" cy="1472573"/>
          </a:xfrm>
        </p:grpSpPr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8364DAE3-D545-392A-FF4D-451879C78E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92601" y="1719299"/>
              <a:ext cx="1892" cy="1471943"/>
            </a:xfrm>
            <a:prstGeom prst="line">
              <a:avLst/>
            </a:prstGeom>
            <a:ln w="25400" cap="rnd">
              <a:solidFill>
                <a:srgbClr val="A4A3A4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F882537B-689B-0A51-1E32-26C591AD824B}"/>
                </a:ext>
              </a:extLst>
            </p:cNvPr>
            <p:cNvSpPr/>
            <p:nvPr/>
          </p:nvSpPr>
          <p:spPr>
            <a:xfrm>
              <a:off x="4466516" y="2867872"/>
              <a:ext cx="51978" cy="32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ACEA"/>
                </a:solidFill>
                <a:effectLst/>
                <a:uLnTx/>
                <a:uFillTx/>
                <a:latin typeface="ALS Hauss"/>
                <a:ea typeface="+mn-ea"/>
                <a:cs typeface="+mn-cs"/>
              </a:endParaRPr>
            </a:p>
          </p:txBody>
        </p:sp>
      </p:grp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6E397762-4A2A-7710-D5DE-B3584AD5AEAE}"/>
              </a:ext>
            </a:extLst>
          </p:cNvPr>
          <p:cNvCxnSpPr>
            <a:cxnSpLocks/>
          </p:cNvCxnSpPr>
          <p:nvPr/>
        </p:nvCxnSpPr>
        <p:spPr>
          <a:xfrm flipH="1">
            <a:off x="6513949" y="4496729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E9756506-543F-FD57-459B-A33E5D103372}"/>
              </a:ext>
            </a:extLst>
          </p:cNvPr>
          <p:cNvSpPr/>
          <p:nvPr/>
        </p:nvSpPr>
        <p:spPr>
          <a:xfrm>
            <a:off x="6493521" y="5667148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4" name="Нижний колонтитул 23">
            <a:extLst>
              <a:ext uri="{FF2B5EF4-FFF2-40B4-BE49-F238E27FC236}">
                <a16:creationId xmlns:a16="http://schemas.microsoft.com/office/drawing/2014/main" id="{2909A6BE-3430-F057-A1BA-F812C618CD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5" name="Номер слайда 7">
            <a:extLst>
              <a:ext uri="{FF2B5EF4-FFF2-40B4-BE49-F238E27FC236}">
                <a16:creationId xmlns:a16="http://schemas.microsoft.com/office/drawing/2014/main" id="{1FAB82A0-5275-163D-33B0-D3572B0C15EA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995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13172BFD-3A65-42D1-1D8D-BC90A54CDF83}"/>
              </a:ext>
            </a:extLst>
          </p:cNvPr>
          <p:cNvSpPr/>
          <p:nvPr/>
        </p:nvSpPr>
        <p:spPr>
          <a:xfrm>
            <a:off x="330199" y="1577975"/>
            <a:ext cx="11529291" cy="1332000"/>
          </a:xfrm>
          <a:prstGeom prst="roundRect">
            <a:avLst>
              <a:gd name="adj" fmla="val 1440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000" tIns="108000" rIns="108000" bIns="10800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ru-RU" sz="2400" dirty="0">
                <a:solidFill>
                  <a:schemeClr val="bg1"/>
                </a:solidFill>
              </a:rPr>
              <a:t>Test </a:t>
            </a:r>
            <a:r>
              <a:rPr lang="ru-RU" sz="2400" dirty="0" err="1">
                <a:solidFill>
                  <a:schemeClr val="bg1"/>
                </a:solidFill>
              </a:rPr>
              <a:t>Maturity</a:t>
            </a:r>
            <a:r>
              <a:rPr lang="ru-RU" sz="2400" dirty="0">
                <a:solidFill>
                  <a:schemeClr val="bg1"/>
                </a:solidFill>
              </a:rPr>
              <a:t> Model (TMM)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8C68833E-3DD9-57DF-3AAA-722458644809}"/>
              </a:ext>
            </a:extLst>
          </p:cNvPr>
          <p:cNvSpPr/>
          <p:nvPr/>
        </p:nvSpPr>
        <p:spPr>
          <a:xfrm>
            <a:off x="332508" y="3125067"/>
            <a:ext cx="11529291" cy="1332000"/>
          </a:xfrm>
          <a:prstGeom prst="roundRect">
            <a:avLst>
              <a:gd name="adj" fmla="val 1440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000" tIns="108000" rIns="108000" bIns="10800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" sz="2400" dirty="0">
                <a:solidFill>
                  <a:schemeClr val="bg1">
                    <a:lumMod val="75000"/>
                  </a:schemeClr>
                </a:solidFill>
              </a:rPr>
              <a:t>Capability Maturity Model </a:t>
            </a:r>
            <a:br>
              <a:rPr lang="en" sz="24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" sz="2400" dirty="0">
                <a:solidFill>
                  <a:schemeClr val="bg1">
                    <a:lumMod val="75000"/>
                  </a:schemeClr>
                </a:solidFill>
              </a:rPr>
              <a:t>Integration (CMMI)</a:t>
            </a:r>
            <a:endParaRPr lang="ru-RU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42EAFB3-5E1E-C31C-49FA-31A406357484}"/>
              </a:ext>
            </a:extLst>
          </p:cNvPr>
          <p:cNvSpPr/>
          <p:nvPr/>
        </p:nvSpPr>
        <p:spPr>
          <a:xfrm>
            <a:off x="330199" y="4668985"/>
            <a:ext cx="11529291" cy="1332000"/>
          </a:xfrm>
          <a:prstGeom prst="roundRect">
            <a:avLst>
              <a:gd name="adj" fmla="val 1440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000" tIns="108000" rIns="108000" bIns="10800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" sz="2400" dirty="0">
                <a:solidFill>
                  <a:schemeClr val="bg1">
                    <a:lumMod val="75000"/>
                  </a:schemeClr>
                </a:solidFill>
              </a:rPr>
              <a:t>Total Quality Management (TQM)</a:t>
            </a:r>
            <a:endParaRPr lang="ru-RU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601F836-D2A7-4815-9942-C48F44A79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262048"/>
            <a:ext cx="8555037" cy="526298"/>
          </a:xfrm>
        </p:spPr>
        <p:txBody>
          <a:bodyPr/>
          <a:lstStyle/>
          <a:p>
            <a:r>
              <a:rPr lang="ru-RU" dirty="0"/>
              <a:t>Методики оценки процесса тестирования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EB3746-ACAB-414D-ADCF-CB60749FB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880" y="1574800"/>
            <a:ext cx="4423920" cy="4419599"/>
          </a:xfrm>
          <a:prstGeom prst="roundRect">
            <a:avLst>
              <a:gd name="adj" fmla="val 4755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B0651F-4866-5F82-CF6A-00C84A4B46B0}"/>
              </a:ext>
            </a:extLst>
          </p:cNvPr>
          <p:cNvSpPr txBox="1"/>
          <p:nvPr/>
        </p:nvSpPr>
        <p:spPr>
          <a:xfrm>
            <a:off x="508000" y="1619413"/>
            <a:ext cx="684483" cy="1285929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10000"/>
              </a:lnSpc>
              <a:spcAft>
                <a:spcPts val="600"/>
              </a:spcAft>
            </a:pPr>
            <a:r>
              <a:rPr lang="en-US" sz="8000" b="1" kern="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  <a:endParaRPr lang="ru-RU" sz="8000" b="1" kern="0" dirty="0" err="1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4D7B34-E83D-C92E-B21B-63E1A4628198}"/>
              </a:ext>
            </a:extLst>
          </p:cNvPr>
          <p:cNvSpPr txBox="1"/>
          <p:nvPr/>
        </p:nvSpPr>
        <p:spPr>
          <a:xfrm>
            <a:off x="525318" y="3166505"/>
            <a:ext cx="684483" cy="1285929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10000"/>
              </a:lnSpc>
              <a:spcAft>
                <a:spcPts val="600"/>
              </a:spcAft>
            </a:pPr>
            <a:r>
              <a:rPr lang="en-US" sz="8000" b="1" kern="0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  <a:endParaRPr lang="ru-RU" sz="8000" b="1" kern="0" dirty="0" err="1">
              <a:solidFill>
                <a:schemeClr val="bg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26889E-CD9A-4DF3-9889-8ACF64FFE742}"/>
              </a:ext>
            </a:extLst>
          </p:cNvPr>
          <p:cNvSpPr txBox="1"/>
          <p:nvPr/>
        </p:nvSpPr>
        <p:spPr>
          <a:xfrm>
            <a:off x="544224" y="4710423"/>
            <a:ext cx="684483" cy="1285929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10000"/>
              </a:lnSpc>
              <a:spcAft>
                <a:spcPts val="600"/>
              </a:spcAft>
            </a:pPr>
            <a:r>
              <a:rPr lang="en-US" sz="8000" b="1" kern="0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  <a:endParaRPr lang="ru-RU" sz="8000" b="1" kern="0" dirty="0" err="1">
              <a:solidFill>
                <a:schemeClr val="bg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:a16="http://schemas.microsoft.com/office/drawing/2014/main" id="{EB9C50C9-0DE9-95FD-A911-62E24C8653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" name="Номер слайда 7">
            <a:extLst>
              <a:ext uri="{FF2B5EF4-FFF2-40B4-BE49-F238E27FC236}">
                <a16:creationId xmlns:a16="http://schemas.microsoft.com/office/drawing/2014/main" id="{7242EEA9-5704-5968-755C-77DC2974FCA8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6450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Прямая соединительная линия 94">
            <a:extLst>
              <a:ext uri="{FF2B5EF4-FFF2-40B4-BE49-F238E27FC236}">
                <a16:creationId xmlns:a16="http://schemas.microsoft.com/office/drawing/2014/main" id="{A161ADC7-0466-422F-B408-76E2CB460F45}"/>
              </a:ext>
            </a:extLst>
          </p:cNvPr>
          <p:cNvCxnSpPr>
            <a:cxnSpLocks/>
          </p:cNvCxnSpPr>
          <p:nvPr/>
        </p:nvCxnSpPr>
        <p:spPr>
          <a:xfrm flipH="1">
            <a:off x="8665366" y="2679094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347FA9BF-A4EE-42B3-A8C3-DBE8B4FEE0E0}"/>
              </a:ext>
            </a:extLst>
          </p:cNvPr>
          <p:cNvCxnSpPr>
            <a:cxnSpLocks/>
          </p:cNvCxnSpPr>
          <p:nvPr/>
        </p:nvCxnSpPr>
        <p:spPr>
          <a:xfrm flipV="1">
            <a:off x="2605936" y="2068821"/>
            <a:ext cx="7819393" cy="17947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Прямая соединительная линия 155">
            <a:extLst>
              <a:ext uri="{FF2B5EF4-FFF2-40B4-BE49-F238E27FC236}">
                <a16:creationId xmlns:a16="http://schemas.microsoft.com/office/drawing/2014/main" id="{EB56281D-B6C2-4ABA-BDE0-34BE8744DF7D}"/>
              </a:ext>
            </a:extLst>
          </p:cNvPr>
          <p:cNvCxnSpPr>
            <a:cxnSpLocks/>
          </p:cNvCxnSpPr>
          <p:nvPr/>
        </p:nvCxnSpPr>
        <p:spPr>
          <a:xfrm>
            <a:off x="3698821" y="3837770"/>
            <a:ext cx="6726508" cy="0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>
            <a:extLst>
              <a:ext uri="{FF2B5EF4-FFF2-40B4-BE49-F238E27FC236}">
                <a16:creationId xmlns:a16="http://schemas.microsoft.com/office/drawing/2014/main" id="{CA4ED1C1-CDDD-47CA-B9D1-140B2F5AC7FC}"/>
              </a:ext>
            </a:extLst>
          </p:cNvPr>
          <p:cNvSpPr/>
          <p:nvPr/>
        </p:nvSpPr>
        <p:spPr>
          <a:xfrm>
            <a:off x="2639239" y="2026849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A4D16A06-F539-4E02-9912-878B58BE36FB}"/>
              </a:ext>
            </a:extLst>
          </p:cNvPr>
          <p:cNvSpPr txBox="1"/>
          <p:nvPr/>
        </p:nvSpPr>
        <p:spPr>
          <a:xfrm rot="16200000">
            <a:off x="1793979" y="1066866"/>
            <a:ext cx="1689068" cy="276999"/>
          </a:xfrm>
          <a:prstGeom prst="rect">
            <a:avLst/>
          </a:prstGeom>
          <a:noFill/>
          <a:ln w="12700" cap="rnd">
            <a:noFill/>
            <a:prstDash val="sysDot"/>
            <a:round/>
            <a:headEnd type="triangle" w="sm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LS Hauss"/>
                <a:ea typeface="+mn-ea"/>
                <a:cs typeface="+mn-cs"/>
              </a:rPr>
              <a:t>START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37" name="Равнобедренный треугольник 36">
            <a:extLst>
              <a:ext uri="{FF2B5EF4-FFF2-40B4-BE49-F238E27FC236}">
                <a16:creationId xmlns:a16="http://schemas.microsoft.com/office/drawing/2014/main" id="{184AD455-97B5-4F76-857C-88C4910C4E13}"/>
              </a:ext>
            </a:extLst>
          </p:cNvPr>
          <p:cNvSpPr/>
          <p:nvPr/>
        </p:nvSpPr>
        <p:spPr>
          <a:xfrm rot="5400000">
            <a:off x="8656893" y="4503037"/>
            <a:ext cx="305779" cy="26360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E911286-837C-4EB0-AA3A-44D6114AACD8}"/>
              </a:ext>
            </a:extLst>
          </p:cNvPr>
          <p:cNvGrpSpPr/>
          <p:nvPr/>
        </p:nvGrpSpPr>
        <p:grpSpPr>
          <a:xfrm>
            <a:off x="3006566" y="942004"/>
            <a:ext cx="1216642" cy="1471943"/>
            <a:chOff x="4470688" y="1719299"/>
            <a:chExt cx="1216642" cy="1471943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45E0DC7-F080-4398-A323-55B9A6C9D50C}"/>
                </a:ext>
              </a:extLst>
            </p:cNvPr>
            <p:cNvSpPr txBox="1"/>
            <p:nvPr/>
          </p:nvSpPr>
          <p:spPr>
            <a:xfrm>
              <a:off x="4513488" y="1857226"/>
              <a:ext cx="1173842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fontAlgn="ctr">
                <a:defRPr/>
              </a:pPr>
              <a:endParaRPr kumimoji="0" lang="ru-RU" sz="7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S Hauss Book" panose="00000500000000000000" pitchFamily="50" charset="0"/>
                <a:ea typeface="+mn-ea"/>
                <a:cs typeface="+mn-cs"/>
              </a:endParaRPr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1CF74DA2-28F1-441A-9CA3-7B046E3F8F83}"/>
                </a:ext>
              </a:extLst>
            </p:cNvPr>
            <p:cNvGrpSpPr/>
            <p:nvPr/>
          </p:nvGrpSpPr>
          <p:grpSpPr>
            <a:xfrm>
              <a:off x="4470688" y="1719299"/>
              <a:ext cx="45719" cy="1471943"/>
              <a:chOff x="4470688" y="1719299"/>
              <a:chExt cx="45719" cy="1471943"/>
            </a:xfrm>
          </p:grpSpPr>
          <p:cxnSp>
            <p:nvCxnSpPr>
              <p:cNvPr id="5" name="Прямая соединительная линия 4">
                <a:extLst>
                  <a:ext uri="{FF2B5EF4-FFF2-40B4-BE49-F238E27FC236}">
                    <a16:creationId xmlns:a16="http://schemas.microsoft.com/office/drawing/2014/main" id="{584A8591-3B9C-4CF1-A156-6308E84835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2601" y="1719299"/>
                <a:ext cx="1892" cy="1471943"/>
              </a:xfrm>
              <a:prstGeom prst="line">
                <a:avLst/>
              </a:prstGeom>
              <a:ln w="25400" cap="rnd">
                <a:solidFill>
                  <a:srgbClr val="A4A3A4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Прямоугольник 72">
                <a:extLst>
                  <a:ext uri="{FF2B5EF4-FFF2-40B4-BE49-F238E27FC236}">
                    <a16:creationId xmlns:a16="http://schemas.microsoft.com/office/drawing/2014/main" id="{B43E7546-E20B-4478-9A18-98566DE8F96E}"/>
                  </a:ext>
                </a:extLst>
              </p:cNvPr>
              <p:cNvSpPr/>
              <p:nvPr/>
            </p:nvSpPr>
            <p:spPr>
              <a:xfrm>
                <a:off x="4470688" y="2861196"/>
                <a:ext cx="45719" cy="33004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ACEA"/>
                  </a:solidFill>
                  <a:effectLst/>
                  <a:uLnTx/>
                  <a:uFillTx/>
                  <a:latin typeface="ALS Hauss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11" name="Прямая соединительная линия 110">
            <a:extLst>
              <a:ext uri="{FF2B5EF4-FFF2-40B4-BE49-F238E27FC236}">
                <a16:creationId xmlns:a16="http://schemas.microsoft.com/office/drawing/2014/main" id="{1C1C077C-877E-4AB6-9B13-C61EBBAD752A}"/>
              </a:ext>
            </a:extLst>
          </p:cNvPr>
          <p:cNvCxnSpPr>
            <a:cxnSpLocks/>
          </p:cNvCxnSpPr>
          <p:nvPr/>
        </p:nvCxnSpPr>
        <p:spPr>
          <a:xfrm flipH="1">
            <a:off x="4705442" y="937964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>
            <a:extLst>
              <a:ext uri="{FF2B5EF4-FFF2-40B4-BE49-F238E27FC236}">
                <a16:creationId xmlns:a16="http://schemas.microsoft.com/office/drawing/2014/main" id="{2361EC68-1BB5-4438-82D4-3F45AA4A5C66}"/>
              </a:ext>
            </a:extLst>
          </p:cNvPr>
          <p:cNvCxnSpPr>
            <a:cxnSpLocks/>
            <a:endCxn id="164" idx="0"/>
          </p:cNvCxnSpPr>
          <p:nvPr/>
        </p:nvCxnSpPr>
        <p:spPr>
          <a:xfrm>
            <a:off x="3689323" y="5627176"/>
            <a:ext cx="5009935" cy="34301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Прямая соединительная линия 300">
            <a:extLst>
              <a:ext uri="{FF2B5EF4-FFF2-40B4-BE49-F238E27FC236}">
                <a16:creationId xmlns:a16="http://schemas.microsoft.com/office/drawing/2014/main" id="{FE4F99CC-F145-4834-9DE6-297A39DB5807}"/>
              </a:ext>
            </a:extLst>
          </p:cNvPr>
          <p:cNvCxnSpPr>
            <a:cxnSpLocks/>
          </p:cNvCxnSpPr>
          <p:nvPr/>
        </p:nvCxnSpPr>
        <p:spPr>
          <a:xfrm flipH="1">
            <a:off x="9973291" y="2704486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9" name="Полилиния: фигура 318">
            <a:extLst>
              <a:ext uri="{FF2B5EF4-FFF2-40B4-BE49-F238E27FC236}">
                <a16:creationId xmlns:a16="http://schemas.microsoft.com/office/drawing/2014/main" id="{97A46F19-5609-40FD-8BD9-CEC6F140A115}"/>
              </a:ext>
            </a:extLst>
          </p:cNvPr>
          <p:cNvSpPr/>
          <p:nvPr/>
        </p:nvSpPr>
        <p:spPr>
          <a:xfrm>
            <a:off x="10416274" y="2070354"/>
            <a:ext cx="730929" cy="1765939"/>
          </a:xfrm>
          <a:custGeom>
            <a:avLst/>
            <a:gdLst>
              <a:gd name="connsiteX0" fmla="*/ 384987 w 384987"/>
              <a:gd name="connsiteY0" fmla="*/ 0 h 1565753"/>
              <a:gd name="connsiteX1" fmla="*/ 84362 w 384987"/>
              <a:gd name="connsiteY1" fmla="*/ 1565753 h 1565753"/>
              <a:gd name="connsiteX0" fmla="*/ 130794 w 268580"/>
              <a:gd name="connsiteY0" fmla="*/ 0 h 1553227"/>
              <a:gd name="connsiteX1" fmla="*/ 268580 w 268580"/>
              <a:gd name="connsiteY1" fmla="*/ 1553227 h 1553227"/>
              <a:gd name="connsiteX0" fmla="*/ 29050 w 631563"/>
              <a:gd name="connsiteY0" fmla="*/ 0 h 1553227"/>
              <a:gd name="connsiteX1" fmla="*/ 166836 w 631563"/>
              <a:gd name="connsiteY1" fmla="*/ 1553227 h 1553227"/>
              <a:gd name="connsiteX0" fmla="*/ 30137 w 582347"/>
              <a:gd name="connsiteY0" fmla="*/ 0 h 1540701"/>
              <a:gd name="connsiteX1" fmla="*/ 105292 w 582347"/>
              <a:gd name="connsiteY1" fmla="*/ 1540701 h 1540701"/>
              <a:gd name="connsiteX0" fmla="*/ 0 w 876496"/>
              <a:gd name="connsiteY0" fmla="*/ 3000 h 1543701"/>
              <a:gd name="connsiteX1" fmla="*/ 75155 w 876496"/>
              <a:gd name="connsiteY1" fmla="*/ 1543701 h 1543701"/>
              <a:gd name="connsiteX0" fmla="*/ 0 w 908395"/>
              <a:gd name="connsiteY0" fmla="*/ 749 h 1541450"/>
              <a:gd name="connsiteX1" fmla="*/ 75155 w 908395"/>
              <a:gd name="connsiteY1" fmla="*/ 1541450 h 1541450"/>
              <a:gd name="connsiteX0" fmla="*/ 94368 w 914520"/>
              <a:gd name="connsiteY0" fmla="*/ 732 h 1577393"/>
              <a:gd name="connsiteX1" fmla="*/ 0 w 914520"/>
              <a:gd name="connsiteY1" fmla="*/ 1577393 h 1577393"/>
              <a:gd name="connsiteX0" fmla="*/ 17312 w 876427"/>
              <a:gd name="connsiteY0" fmla="*/ 733 h 1572257"/>
              <a:gd name="connsiteX1" fmla="*/ 0 w 876427"/>
              <a:gd name="connsiteY1" fmla="*/ 1572257 h 1572257"/>
              <a:gd name="connsiteX0" fmla="*/ 17312 w 862673"/>
              <a:gd name="connsiteY0" fmla="*/ 709 h 1572233"/>
              <a:gd name="connsiteX1" fmla="*/ 0 w 862673"/>
              <a:gd name="connsiteY1" fmla="*/ 1572233 h 1572233"/>
              <a:gd name="connsiteX0" fmla="*/ 17312 w 862673"/>
              <a:gd name="connsiteY0" fmla="*/ 0 h 1571524"/>
              <a:gd name="connsiteX1" fmla="*/ 0 w 862673"/>
              <a:gd name="connsiteY1" fmla="*/ 1571524 h 1571524"/>
              <a:gd name="connsiteX0" fmla="*/ 17312 w 863378"/>
              <a:gd name="connsiteY0" fmla="*/ 0 h 1571524"/>
              <a:gd name="connsiteX1" fmla="*/ 0 w 863378"/>
              <a:gd name="connsiteY1" fmla="*/ 1571524 h 1571524"/>
              <a:gd name="connsiteX0" fmla="*/ 17312 w 840969"/>
              <a:gd name="connsiteY0" fmla="*/ 0 h 1571524"/>
              <a:gd name="connsiteX1" fmla="*/ 0 w 840969"/>
              <a:gd name="connsiteY1" fmla="*/ 1571524 h 1571524"/>
              <a:gd name="connsiteX0" fmla="*/ 17312 w 810058"/>
              <a:gd name="connsiteY0" fmla="*/ 0 h 1571524"/>
              <a:gd name="connsiteX1" fmla="*/ 0 w 810058"/>
              <a:gd name="connsiteY1" fmla="*/ 1571524 h 1571524"/>
              <a:gd name="connsiteX0" fmla="*/ 17312 w 719689"/>
              <a:gd name="connsiteY0" fmla="*/ 0 h 1571525"/>
              <a:gd name="connsiteX1" fmla="*/ 0 w 719689"/>
              <a:gd name="connsiteY1" fmla="*/ 1571524 h 1571525"/>
              <a:gd name="connsiteX0" fmla="*/ 20775 w 721432"/>
              <a:gd name="connsiteY0" fmla="*/ 0 h 1692753"/>
              <a:gd name="connsiteX1" fmla="*/ 0 w 721432"/>
              <a:gd name="connsiteY1" fmla="*/ 1692752 h 1692753"/>
              <a:gd name="connsiteX0" fmla="*/ 20775 w 746186"/>
              <a:gd name="connsiteY0" fmla="*/ 0 h 1692752"/>
              <a:gd name="connsiteX1" fmla="*/ 0 w 746186"/>
              <a:gd name="connsiteY1" fmla="*/ 1692752 h 1692752"/>
              <a:gd name="connsiteX0" fmla="*/ 20775 w 728333"/>
              <a:gd name="connsiteY0" fmla="*/ 28 h 1692780"/>
              <a:gd name="connsiteX1" fmla="*/ 0 w 728333"/>
              <a:gd name="connsiteY1" fmla="*/ 1692780 h 1692780"/>
              <a:gd name="connsiteX0" fmla="*/ 20775 w 729663"/>
              <a:gd name="connsiteY0" fmla="*/ 28 h 1692780"/>
              <a:gd name="connsiteX1" fmla="*/ 0 w 729663"/>
              <a:gd name="connsiteY1" fmla="*/ 1692780 h 1692780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30929"/>
              <a:gd name="connsiteY0" fmla="*/ 0 h 1692752"/>
              <a:gd name="connsiteX1" fmla="*/ 0 w 730929"/>
              <a:gd name="connsiteY1" fmla="*/ 1692752 h 1692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0929" h="1692752">
                <a:moveTo>
                  <a:pt x="20775" y="0"/>
                </a:moveTo>
                <a:cubicBezTo>
                  <a:pt x="913430" y="37046"/>
                  <a:pt x="1027655" y="1649429"/>
                  <a:pt x="0" y="1692752"/>
                </a:cubicBezTo>
              </a:path>
            </a:pathLst>
          </a:cu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78" name="Овал 277">
            <a:extLst>
              <a:ext uri="{FF2B5EF4-FFF2-40B4-BE49-F238E27FC236}">
                <a16:creationId xmlns:a16="http://schemas.microsoft.com/office/drawing/2014/main" id="{7E861914-339A-4546-81AD-542BF98094CC}"/>
              </a:ext>
            </a:extLst>
          </p:cNvPr>
          <p:cNvSpPr/>
          <p:nvPr/>
        </p:nvSpPr>
        <p:spPr>
          <a:xfrm rot="16200000">
            <a:off x="11077376" y="2989625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361" name="Полилиния: фигура 360">
            <a:extLst>
              <a:ext uri="{FF2B5EF4-FFF2-40B4-BE49-F238E27FC236}">
                <a16:creationId xmlns:a16="http://schemas.microsoft.com/office/drawing/2014/main" id="{B9A8F0AC-F860-4D05-B336-79781AB9F9E3}"/>
              </a:ext>
            </a:extLst>
          </p:cNvPr>
          <p:cNvSpPr/>
          <p:nvPr/>
        </p:nvSpPr>
        <p:spPr>
          <a:xfrm rot="10800000">
            <a:off x="2958393" y="3840490"/>
            <a:ext cx="730929" cy="1792800"/>
          </a:xfrm>
          <a:custGeom>
            <a:avLst/>
            <a:gdLst>
              <a:gd name="connsiteX0" fmla="*/ 384987 w 384987"/>
              <a:gd name="connsiteY0" fmla="*/ 0 h 1565753"/>
              <a:gd name="connsiteX1" fmla="*/ 84362 w 384987"/>
              <a:gd name="connsiteY1" fmla="*/ 1565753 h 1565753"/>
              <a:gd name="connsiteX0" fmla="*/ 130794 w 268580"/>
              <a:gd name="connsiteY0" fmla="*/ 0 h 1553227"/>
              <a:gd name="connsiteX1" fmla="*/ 268580 w 268580"/>
              <a:gd name="connsiteY1" fmla="*/ 1553227 h 1553227"/>
              <a:gd name="connsiteX0" fmla="*/ 29050 w 631563"/>
              <a:gd name="connsiteY0" fmla="*/ 0 h 1553227"/>
              <a:gd name="connsiteX1" fmla="*/ 166836 w 631563"/>
              <a:gd name="connsiteY1" fmla="*/ 1553227 h 1553227"/>
              <a:gd name="connsiteX0" fmla="*/ 30137 w 582347"/>
              <a:gd name="connsiteY0" fmla="*/ 0 h 1540701"/>
              <a:gd name="connsiteX1" fmla="*/ 105292 w 582347"/>
              <a:gd name="connsiteY1" fmla="*/ 1540701 h 1540701"/>
              <a:gd name="connsiteX0" fmla="*/ 0 w 876496"/>
              <a:gd name="connsiteY0" fmla="*/ 3000 h 1543701"/>
              <a:gd name="connsiteX1" fmla="*/ 75155 w 876496"/>
              <a:gd name="connsiteY1" fmla="*/ 1543701 h 1543701"/>
              <a:gd name="connsiteX0" fmla="*/ 0 w 908395"/>
              <a:gd name="connsiteY0" fmla="*/ 749 h 1541450"/>
              <a:gd name="connsiteX1" fmla="*/ 75155 w 908395"/>
              <a:gd name="connsiteY1" fmla="*/ 1541450 h 1541450"/>
              <a:gd name="connsiteX0" fmla="*/ 94368 w 914520"/>
              <a:gd name="connsiteY0" fmla="*/ 732 h 1577393"/>
              <a:gd name="connsiteX1" fmla="*/ 0 w 914520"/>
              <a:gd name="connsiteY1" fmla="*/ 1577393 h 1577393"/>
              <a:gd name="connsiteX0" fmla="*/ 17312 w 876427"/>
              <a:gd name="connsiteY0" fmla="*/ 733 h 1572257"/>
              <a:gd name="connsiteX1" fmla="*/ 0 w 876427"/>
              <a:gd name="connsiteY1" fmla="*/ 1572257 h 1572257"/>
              <a:gd name="connsiteX0" fmla="*/ 17312 w 862673"/>
              <a:gd name="connsiteY0" fmla="*/ 709 h 1572233"/>
              <a:gd name="connsiteX1" fmla="*/ 0 w 862673"/>
              <a:gd name="connsiteY1" fmla="*/ 1572233 h 1572233"/>
              <a:gd name="connsiteX0" fmla="*/ 17312 w 862673"/>
              <a:gd name="connsiteY0" fmla="*/ 0 h 1571524"/>
              <a:gd name="connsiteX1" fmla="*/ 0 w 862673"/>
              <a:gd name="connsiteY1" fmla="*/ 1571524 h 1571524"/>
              <a:gd name="connsiteX0" fmla="*/ 17312 w 863378"/>
              <a:gd name="connsiteY0" fmla="*/ 0 h 1571524"/>
              <a:gd name="connsiteX1" fmla="*/ 0 w 863378"/>
              <a:gd name="connsiteY1" fmla="*/ 1571524 h 1571524"/>
              <a:gd name="connsiteX0" fmla="*/ 17312 w 840969"/>
              <a:gd name="connsiteY0" fmla="*/ 0 h 1571524"/>
              <a:gd name="connsiteX1" fmla="*/ 0 w 840969"/>
              <a:gd name="connsiteY1" fmla="*/ 1571524 h 1571524"/>
              <a:gd name="connsiteX0" fmla="*/ 17312 w 810058"/>
              <a:gd name="connsiteY0" fmla="*/ 0 h 1571524"/>
              <a:gd name="connsiteX1" fmla="*/ 0 w 810058"/>
              <a:gd name="connsiteY1" fmla="*/ 1571524 h 1571524"/>
              <a:gd name="connsiteX0" fmla="*/ 17312 w 719689"/>
              <a:gd name="connsiteY0" fmla="*/ 0 h 1571525"/>
              <a:gd name="connsiteX1" fmla="*/ 0 w 719689"/>
              <a:gd name="connsiteY1" fmla="*/ 1571524 h 1571525"/>
              <a:gd name="connsiteX0" fmla="*/ 20775 w 721432"/>
              <a:gd name="connsiteY0" fmla="*/ 0 h 1692753"/>
              <a:gd name="connsiteX1" fmla="*/ 0 w 721432"/>
              <a:gd name="connsiteY1" fmla="*/ 1692752 h 1692753"/>
              <a:gd name="connsiteX0" fmla="*/ 20775 w 746186"/>
              <a:gd name="connsiteY0" fmla="*/ 0 h 1692752"/>
              <a:gd name="connsiteX1" fmla="*/ 0 w 746186"/>
              <a:gd name="connsiteY1" fmla="*/ 1692752 h 1692752"/>
              <a:gd name="connsiteX0" fmla="*/ 20775 w 728333"/>
              <a:gd name="connsiteY0" fmla="*/ 28 h 1692780"/>
              <a:gd name="connsiteX1" fmla="*/ 0 w 728333"/>
              <a:gd name="connsiteY1" fmla="*/ 1692780 h 1692780"/>
              <a:gd name="connsiteX0" fmla="*/ 20775 w 729663"/>
              <a:gd name="connsiteY0" fmla="*/ 28 h 1692780"/>
              <a:gd name="connsiteX1" fmla="*/ 0 w 729663"/>
              <a:gd name="connsiteY1" fmla="*/ 1692780 h 1692780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30929"/>
              <a:gd name="connsiteY0" fmla="*/ 0 h 1692752"/>
              <a:gd name="connsiteX1" fmla="*/ 0 w 730929"/>
              <a:gd name="connsiteY1" fmla="*/ 1692752 h 1692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0929" h="1692752">
                <a:moveTo>
                  <a:pt x="20775" y="0"/>
                </a:moveTo>
                <a:cubicBezTo>
                  <a:pt x="913430" y="37046"/>
                  <a:pt x="1027655" y="1649429"/>
                  <a:pt x="0" y="1692752"/>
                </a:cubicBezTo>
              </a:path>
            </a:pathLst>
          </a:cu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35" name="Овал 234">
            <a:extLst>
              <a:ext uri="{FF2B5EF4-FFF2-40B4-BE49-F238E27FC236}">
                <a16:creationId xmlns:a16="http://schemas.microsoft.com/office/drawing/2014/main" id="{781A1B68-A1E7-4258-9DC8-D09714038160}"/>
              </a:ext>
            </a:extLst>
          </p:cNvPr>
          <p:cNvSpPr/>
          <p:nvPr/>
        </p:nvSpPr>
        <p:spPr>
          <a:xfrm>
            <a:off x="2869427" y="4660030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331" name="Прямая соединительная линия 330">
            <a:extLst>
              <a:ext uri="{FF2B5EF4-FFF2-40B4-BE49-F238E27FC236}">
                <a16:creationId xmlns:a16="http://schemas.microsoft.com/office/drawing/2014/main" id="{F7AB496E-BE6B-45DC-BBBA-6D3095BB7EC8}"/>
              </a:ext>
            </a:extLst>
          </p:cNvPr>
          <p:cNvCxnSpPr>
            <a:cxnSpLocks/>
          </p:cNvCxnSpPr>
          <p:nvPr/>
        </p:nvCxnSpPr>
        <p:spPr>
          <a:xfrm flipH="1">
            <a:off x="6719858" y="2699401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id="{E06863AE-41B7-48C1-804A-A60E6FF04B14}"/>
              </a:ext>
            </a:extLst>
          </p:cNvPr>
          <p:cNvSpPr/>
          <p:nvPr/>
        </p:nvSpPr>
        <p:spPr>
          <a:xfrm>
            <a:off x="9961491" y="383707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38" name="Прямоугольник 137">
            <a:extLst>
              <a:ext uri="{FF2B5EF4-FFF2-40B4-BE49-F238E27FC236}">
                <a16:creationId xmlns:a16="http://schemas.microsoft.com/office/drawing/2014/main" id="{BA28524C-8AA9-4293-BD4F-30E43747C1A2}"/>
              </a:ext>
            </a:extLst>
          </p:cNvPr>
          <p:cNvSpPr/>
          <p:nvPr/>
        </p:nvSpPr>
        <p:spPr>
          <a:xfrm>
            <a:off x="8643185" y="383179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id="{3084E723-56EA-4BB1-A7AA-08623281E76A}"/>
              </a:ext>
            </a:extLst>
          </p:cNvPr>
          <p:cNvSpPr/>
          <p:nvPr/>
        </p:nvSpPr>
        <p:spPr>
          <a:xfrm>
            <a:off x="6700587" y="383179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55F87D19-2361-4CDE-96E6-24CBA1B5284E}"/>
              </a:ext>
            </a:extLst>
          </p:cNvPr>
          <p:cNvSpPr/>
          <p:nvPr/>
        </p:nvSpPr>
        <p:spPr>
          <a:xfrm>
            <a:off x="5013099" y="383635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150" name="Прямая соединительная линия 149">
            <a:extLst>
              <a:ext uri="{FF2B5EF4-FFF2-40B4-BE49-F238E27FC236}">
                <a16:creationId xmlns:a16="http://schemas.microsoft.com/office/drawing/2014/main" id="{939E7C3B-8BDF-4080-BB2C-2A8DB978F6A3}"/>
              </a:ext>
            </a:extLst>
          </p:cNvPr>
          <p:cNvCxnSpPr>
            <a:cxnSpLocks/>
          </p:cNvCxnSpPr>
          <p:nvPr/>
        </p:nvCxnSpPr>
        <p:spPr>
          <a:xfrm flipH="1">
            <a:off x="3333985" y="2816815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id="{E4787904-07DF-4A59-954D-5586582A7197}"/>
              </a:ext>
            </a:extLst>
          </p:cNvPr>
          <p:cNvSpPr/>
          <p:nvPr/>
        </p:nvSpPr>
        <p:spPr>
          <a:xfrm>
            <a:off x="3321064" y="3949211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163" name="Прямая соединительная линия 162">
            <a:extLst>
              <a:ext uri="{FF2B5EF4-FFF2-40B4-BE49-F238E27FC236}">
                <a16:creationId xmlns:a16="http://schemas.microsoft.com/office/drawing/2014/main" id="{0D0AD86B-4A42-471B-9D24-AD43E5D0C9FB}"/>
              </a:ext>
            </a:extLst>
          </p:cNvPr>
          <p:cNvCxnSpPr>
            <a:cxnSpLocks/>
          </p:cNvCxnSpPr>
          <p:nvPr/>
        </p:nvCxnSpPr>
        <p:spPr>
          <a:xfrm flipH="1">
            <a:off x="8688904" y="4500194"/>
            <a:ext cx="1892" cy="1471943"/>
          </a:xfrm>
          <a:prstGeom prst="line">
            <a:avLst/>
          </a:prstGeom>
          <a:ln w="25400" cap="rnd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Прямоугольник 163">
            <a:extLst>
              <a:ext uri="{FF2B5EF4-FFF2-40B4-BE49-F238E27FC236}">
                <a16:creationId xmlns:a16="http://schemas.microsoft.com/office/drawing/2014/main" id="{A703FEDC-8B3C-4129-BD13-8E87F385AD7A}"/>
              </a:ext>
            </a:extLst>
          </p:cNvPr>
          <p:cNvSpPr/>
          <p:nvPr/>
        </p:nvSpPr>
        <p:spPr>
          <a:xfrm>
            <a:off x="8676398" y="566147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509" name="Прямая соединительная линия 508">
            <a:extLst>
              <a:ext uri="{FF2B5EF4-FFF2-40B4-BE49-F238E27FC236}">
                <a16:creationId xmlns:a16="http://schemas.microsoft.com/office/drawing/2014/main" id="{EC2A9555-8D7F-4F9A-B193-258FD2404C17}"/>
              </a:ext>
            </a:extLst>
          </p:cNvPr>
          <p:cNvCxnSpPr>
            <a:cxnSpLocks/>
          </p:cNvCxnSpPr>
          <p:nvPr/>
        </p:nvCxnSpPr>
        <p:spPr>
          <a:xfrm flipH="1">
            <a:off x="9970656" y="925746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0" name="Прямоугольник 509">
            <a:extLst>
              <a:ext uri="{FF2B5EF4-FFF2-40B4-BE49-F238E27FC236}">
                <a16:creationId xmlns:a16="http://schemas.microsoft.com/office/drawing/2014/main" id="{37CE7645-7240-4234-B2D3-B701FA86AD7E}"/>
              </a:ext>
            </a:extLst>
          </p:cNvPr>
          <p:cNvSpPr/>
          <p:nvPr/>
        </p:nvSpPr>
        <p:spPr>
          <a:xfrm>
            <a:off x="9958150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511" name="Прямая соединительная линия 510">
            <a:extLst>
              <a:ext uri="{FF2B5EF4-FFF2-40B4-BE49-F238E27FC236}">
                <a16:creationId xmlns:a16="http://schemas.microsoft.com/office/drawing/2014/main" id="{14DED534-E3B3-4ED9-A07E-0D32F3CFE500}"/>
              </a:ext>
            </a:extLst>
          </p:cNvPr>
          <p:cNvCxnSpPr>
            <a:cxnSpLocks/>
          </p:cNvCxnSpPr>
          <p:nvPr/>
        </p:nvCxnSpPr>
        <p:spPr>
          <a:xfrm flipH="1">
            <a:off x="6422883" y="957972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" name="Прямоугольник 511">
            <a:extLst>
              <a:ext uri="{FF2B5EF4-FFF2-40B4-BE49-F238E27FC236}">
                <a16:creationId xmlns:a16="http://schemas.microsoft.com/office/drawing/2014/main" id="{A5DFE367-99C2-45C4-8685-B0A3347E15E4}"/>
              </a:ext>
            </a:extLst>
          </p:cNvPr>
          <p:cNvSpPr/>
          <p:nvPr/>
        </p:nvSpPr>
        <p:spPr>
          <a:xfrm>
            <a:off x="6410377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514" name="Прямая соединительная линия 513">
            <a:extLst>
              <a:ext uri="{FF2B5EF4-FFF2-40B4-BE49-F238E27FC236}">
                <a16:creationId xmlns:a16="http://schemas.microsoft.com/office/drawing/2014/main" id="{34AC3285-5663-4C43-8879-ACCCFCDEC59A}"/>
              </a:ext>
            </a:extLst>
          </p:cNvPr>
          <p:cNvCxnSpPr>
            <a:cxnSpLocks/>
          </p:cNvCxnSpPr>
          <p:nvPr/>
        </p:nvCxnSpPr>
        <p:spPr>
          <a:xfrm flipH="1">
            <a:off x="5030847" y="2699206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7" name="Прямая соединительная линия 516">
            <a:extLst>
              <a:ext uri="{FF2B5EF4-FFF2-40B4-BE49-F238E27FC236}">
                <a16:creationId xmlns:a16="http://schemas.microsoft.com/office/drawing/2014/main" id="{D18E0A02-BE61-4094-8F8E-FD141043A4B0}"/>
              </a:ext>
            </a:extLst>
          </p:cNvPr>
          <p:cNvCxnSpPr>
            <a:cxnSpLocks/>
          </p:cNvCxnSpPr>
          <p:nvPr/>
        </p:nvCxnSpPr>
        <p:spPr>
          <a:xfrm flipH="1">
            <a:off x="8022295" y="925746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8" name="Прямоугольник 517">
            <a:extLst>
              <a:ext uri="{FF2B5EF4-FFF2-40B4-BE49-F238E27FC236}">
                <a16:creationId xmlns:a16="http://schemas.microsoft.com/office/drawing/2014/main" id="{1AF2FFBE-BFF7-4C29-9B82-B1DE89B3389C}"/>
              </a:ext>
            </a:extLst>
          </p:cNvPr>
          <p:cNvSpPr/>
          <p:nvPr/>
        </p:nvSpPr>
        <p:spPr>
          <a:xfrm>
            <a:off x="8000382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AD8296-98E0-4BA6-9E2B-73B89FBB4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3" b="94135" l="9961" r="90137">
                        <a14:foregroundMark x1="22559" y1="8113" x2="22559" y2="8113"/>
                        <a14:foregroundMark x1="36230" y1="88661" x2="36230" y2="88661"/>
                        <a14:foregroundMark x1="64453" y1="94135" x2="64453" y2="94135"/>
                        <a14:foregroundMark x1="90137" y1="66667" x2="90137" y2="66667"/>
                        <a14:foregroundMark x1="20117" y1="4497" x2="20117" y2="4497"/>
                        <a14:foregroundMark x1="19434" y1="4203" x2="19434" y2="4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74" y="790036"/>
            <a:ext cx="1910957" cy="19090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18EF46-7B65-4083-8B94-E390E5313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06" b="92473" l="9961" r="90625">
                        <a14:foregroundMark x1="50195" y1="11632" x2="50195" y2="11632"/>
                        <a14:foregroundMark x1="48730" y1="9775" x2="48730" y2="9775"/>
                        <a14:foregroundMark x1="85059" y1="8895" x2="85059" y2="8895"/>
                        <a14:foregroundMark x1="89063" y1="5376" x2="89063" y2="5376"/>
                        <a14:foregroundMark x1="90625" y1="4203" x2="90625" y2="4203"/>
                        <a14:foregroundMark x1="60742" y1="9873" x2="60742" y2="9873"/>
                        <a14:foregroundMark x1="59961" y1="9775" x2="59961" y2="9775"/>
                        <a14:foregroundMark x1="59473" y1="9775" x2="59473" y2="9775"/>
                        <a14:foregroundMark x1="65234" y1="92473" x2="65234" y2="92473"/>
                        <a14:foregroundMark x1="28906" y1="56598" x2="28906" y2="56598"/>
                        <a14:foregroundMark x1="30664" y1="56207" x2="30664" y2="56207"/>
                        <a14:foregroundMark x1="29980" y1="55327" x2="29980" y2="55327"/>
                        <a14:foregroundMark x1="32910" y1="54545" x2="32910" y2="54545"/>
                        <a14:foregroundMark x1="28613" y1="55914" x2="28613" y2="55914"/>
                        <a14:foregroundMark x1="24512" y1="57478" x2="24512" y2="57478"/>
                        <a14:foregroundMark x1="27148" y1="56696" x2="27148" y2="56696"/>
                        <a14:foregroundMark x1="14258" y1="63245" x2="14258" y2="63245"/>
                        <a14:foregroundMark x1="16602" y1="61584" x2="16602" y2="61584"/>
                        <a14:foregroundMark x1="19043" y1="60313" x2="13184" y2="64614"/>
                        <a14:foregroundMark x1="13184" y1="64614" x2="10742" y2="71163"/>
                        <a14:foregroundMark x1="10742" y1="71163" x2="14258" y2="74194"/>
                        <a14:foregroundMark x1="22461" y1="58358" x2="22461" y2="58358"/>
                        <a14:foregroundMark x1="21094" y1="59042" x2="21094" y2="59042"/>
                        <a14:backgroundMark x1="18945" y1="58358" x2="18945" y2="58358"/>
                        <a14:backgroundMark x1="21094" y1="57967" x2="21094" y2="57967"/>
                        <a14:backgroundMark x1="21875" y1="61877" x2="21875" y2="61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1662" y="4121526"/>
            <a:ext cx="1938249" cy="1936356"/>
          </a:xfrm>
          <a:prstGeom prst="rect">
            <a:avLst/>
          </a:prstGeom>
        </p:spPr>
      </p:pic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A41CA32A-7608-4D33-9502-F5D054F8A348}"/>
              </a:ext>
            </a:extLst>
          </p:cNvPr>
          <p:cNvCxnSpPr>
            <a:cxnSpLocks/>
          </p:cNvCxnSpPr>
          <p:nvPr/>
        </p:nvCxnSpPr>
        <p:spPr>
          <a:xfrm>
            <a:off x="8680885" y="5658175"/>
            <a:ext cx="521397" cy="6138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Овал 59">
            <a:extLst>
              <a:ext uri="{FF2B5EF4-FFF2-40B4-BE49-F238E27FC236}">
                <a16:creationId xmlns:a16="http://schemas.microsoft.com/office/drawing/2014/main" id="{919B334B-7941-4505-8AAB-46AE9C238684}"/>
              </a:ext>
            </a:extLst>
          </p:cNvPr>
          <p:cNvSpPr/>
          <p:nvPr/>
        </p:nvSpPr>
        <p:spPr>
          <a:xfrm>
            <a:off x="9072777" y="5588348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A6B0156-9808-4DFB-96DA-168B5A63E0FC}"/>
              </a:ext>
            </a:extLst>
          </p:cNvPr>
          <p:cNvSpPr txBox="1"/>
          <p:nvPr/>
        </p:nvSpPr>
        <p:spPr>
          <a:xfrm rot="16200000">
            <a:off x="8301266" y="4558411"/>
            <a:ext cx="1689068" cy="276999"/>
          </a:xfrm>
          <a:prstGeom prst="rect">
            <a:avLst/>
          </a:prstGeom>
          <a:noFill/>
          <a:ln w="12700" cap="rnd">
            <a:noFill/>
            <a:prstDash val="sysDot"/>
            <a:round/>
            <a:headEnd type="triangle" w="sm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LS Hauss"/>
                <a:ea typeface="+mn-ea"/>
                <a:cs typeface="+mn-cs"/>
              </a:rPr>
              <a:t>FINISH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58C54E10-D283-3C65-F228-477413C93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274788"/>
            <a:ext cx="8559800" cy="553998"/>
          </a:xfrm>
        </p:spPr>
        <p:txBody>
          <a:bodyPr/>
          <a:lstStyle/>
          <a:p>
            <a:pPr algn="l" rtl="0"/>
            <a:r>
              <a:rPr lang="ru-RU" sz="1800" dirty="0"/>
              <a:t>Цель: </a:t>
            </a:r>
            <a:r>
              <a:rPr kumimoji="0" lang="ru-RU" sz="18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Повысить уровень зрелости продукта в области тестирования</a:t>
            </a:r>
            <a:br>
              <a:rPr kumimoji="0" lang="ru-RU" sz="18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</a:br>
            <a:endParaRPr lang="ru-RU" sz="18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7722B80-D3A7-67CA-6784-62D4DE538C3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17087" y="2788771"/>
            <a:ext cx="533400" cy="5334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EEE2B38-95F1-0D9F-7B4D-275A0B427AB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14387" y="4462929"/>
            <a:ext cx="533400" cy="5334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E4F218B-022F-FA74-46E5-3222DE815DA5}"/>
              </a:ext>
            </a:extLst>
          </p:cNvPr>
          <p:cNvSpPr/>
          <p:nvPr/>
        </p:nvSpPr>
        <p:spPr>
          <a:xfrm>
            <a:off x="4686480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E8D5B57-D96D-01E3-5E9C-ED32E62AE3F4}"/>
              </a:ext>
            </a:extLst>
          </p:cNvPr>
          <p:cNvSpPr/>
          <p:nvPr/>
        </p:nvSpPr>
        <p:spPr>
          <a:xfrm>
            <a:off x="7315200" y="3773476"/>
            <a:ext cx="818147" cy="100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 algn="l"/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5504D0B-D725-5464-5F3C-D4B81502837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3548906">
            <a:off x="7278528" y="3390445"/>
            <a:ext cx="889000" cy="88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FCAA44-E27E-78CF-BEFF-7004180EE949}"/>
              </a:ext>
            </a:extLst>
          </p:cNvPr>
          <p:cNvSpPr txBox="1"/>
          <p:nvPr/>
        </p:nvSpPr>
        <p:spPr>
          <a:xfrm>
            <a:off x="3123473" y="830942"/>
            <a:ext cx="11738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1.Оцените текущий уровень зрелости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C359BF-BED1-D07B-37BE-596C8B7F87F1}"/>
              </a:ext>
            </a:extLst>
          </p:cNvPr>
          <p:cNvSpPr txBox="1"/>
          <p:nvPr/>
        </p:nvSpPr>
        <p:spPr>
          <a:xfrm>
            <a:off x="4833093" y="830942"/>
            <a:ext cx="13227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2.Учите </a:t>
            </a:r>
            <a:br>
              <a:rPr lang="ru-RU" dirty="0"/>
            </a:br>
            <a:r>
              <a:rPr lang="ru-RU" dirty="0"/>
              <a:t>и обучайтесь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3A54DD-5E64-CA82-ACAE-EA0854698001}"/>
              </a:ext>
            </a:extLst>
          </p:cNvPr>
          <p:cNvSpPr txBox="1"/>
          <p:nvPr/>
        </p:nvSpPr>
        <p:spPr>
          <a:xfrm>
            <a:off x="6525550" y="830942"/>
            <a:ext cx="14881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3.Разработайте </a:t>
            </a:r>
            <a:br>
              <a:rPr lang="ru-RU" dirty="0"/>
            </a:br>
            <a:r>
              <a:rPr lang="ru-RU" dirty="0"/>
              <a:t>и </a:t>
            </a:r>
            <a:r>
              <a:rPr lang="ru-RU" dirty="0" err="1"/>
              <a:t>документи-руйте</a:t>
            </a:r>
            <a:r>
              <a:rPr lang="ru-RU" dirty="0"/>
              <a:t> процессы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5F5684-5957-A8B3-F912-28117A8DA2C1}"/>
              </a:ext>
            </a:extLst>
          </p:cNvPr>
          <p:cNvSpPr txBox="1"/>
          <p:nvPr/>
        </p:nvSpPr>
        <p:spPr>
          <a:xfrm>
            <a:off x="8112319" y="830942"/>
            <a:ext cx="1352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4.Внедряйте стандарты </a:t>
            </a:r>
            <a:br>
              <a:rPr lang="ru-RU" dirty="0"/>
            </a:br>
            <a:r>
              <a:rPr lang="ru-RU" dirty="0"/>
              <a:t>и методологии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10F6E9-7DA3-19EE-42EC-4E37A5F624E4}"/>
              </a:ext>
            </a:extLst>
          </p:cNvPr>
          <p:cNvSpPr txBox="1"/>
          <p:nvPr/>
        </p:nvSpPr>
        <p:spPr>
          <a:xfrm>
            <a:off x="10057399" y="830942"/>
            <a:ext cx="14786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5.Используйте инструменты автоматизации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4F798516-E4BE-F58D-E91B-1FF3A9C016D2}"/>
              </a:ext>
            </a:extLst>
          </p:cNvPr>
          <p:cNvGrpSpPr/>
          <p:nvPr/>
        </p:nvGrpSpPr>
        <p:grpSpPr>
          <a:xfrm>
            <a:off x="4215388" y="4474460"/>
            <a:ext cx="51978" cy="1472573"/>
            <a:chOff x="4466516" y="1719299"/>
            <a:chExt cx="51978" cy="1472573"/>
          </a:xfrm>
        </p:grpSpPr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AC36A666-C631-49B6-DEDA-099E5961B8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92601" y="1719299"/>
              <a:ext cx="1892" cy="1471943"/>
            </a:xfrm>
            <a:prstGeom prst="line">
              <a:avLst/>
            </a:prstGeom>
            <a:ln w="25400" cap="rnd">
              <a:solidFill>
                <a:srgbClr val="A4A3A4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85A7F5CF-D44A-07AC-205D-21B4558E81E3}"/>
                </a:ext>
              </a:extLst>
            </p:cNvPr>
            <p:cNvSpPr/>
            <p:nvPr/>
          </p:nvSpPr>
          <p:spPr>
            <a:xfrm>
              <a:off x="4466516" y="2867872"/>
              <a:ext cx="51978" cy="32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ACEA"/>
                </a:solidFill>
                <a:effectLst/>
                <a:uLnTx/>
                <a:uFillTx/>
                <a:latin typeface="ALS Hauss"/>
                <a:ea typeface="+mn-ea"/>
                <a:cs typeface="+mn-cs"/>
              </a:endParaRPr>
            </a:p>
          </p:txBody>
        </p:sp>
      </p:grp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59D6B62B-8019-E2DA-02B9-2E134876B6F1}"/>
              </a:ext>
            </a:extLst>
          </p:cNvPr>
          <p:cNvCxnSpPr>
            <a:cxnSpLocks/>
          </p:cNvCxnSpPr>
          <p:nvPr/>
        </p:nvCxnSpPr>
        <p:spPr>
          <a:xfrm flipH="1">
            <a:off x="6513949" y="4496729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E757799-8971-3E2B-5BAF-D9618CCA939C}"/>
              </a:ext>
            </a:extLst>
          </p:cNvPr>
          <p:cNvSpPr/>
          <p:nvPr/>
        </p:nvSpPr>
        <p:spPr>
          <a:xfrm>
            <a:off x="6493521" y="5667148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5" name="Нижний колонтитул 24">
            <a:extLst>
              <a:ext uri="{FF2B5EF4-FFF2-40B4-BE49-F238E27FC236}">
                <a16:creationId xmlns:a16="http://schemas.microsoft.com/office/drawing/2014/main" id="{6F99A0DA-85AD-BED9-FAF8-EEB004DF41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6" name="Номер слайда 7">
            <a:extLst>
              <a:ext uri="{FF2B5EF4-FFF2-40B4-BE49-F238E27FC236}">
                <a16:creationId xmlns:a16="http://schemas.microsoft.com/office/drawing/2014/main" id="{4FACB09D-3F69-FCF4-F0F9-FFD7763C7387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5671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Прямая соединительная линия 94">
            <a:extLst>
              <a:ext uri="{FF2B5EF4-FFF2-40B4-BE49-F238E27FC236}">
                <a16:creationId xmlns:a16="http://schemas.microsoft.com/office/drawing/2014/main" id="{A161ADC7-0466-422F-B408-76E2CB460F45}"/>
              </a:ext>
            </a:extLst>
          </p:cNvPr>
          <p:cNvCxnSpPr>
            <a:cxnSpLocks/>
          </p:cNvCxnSpPr>
          <p:nvPr/>
        </p:nvCxnSpPr>
        <p:spPr>
          <a:xfrm flipH="1">
            <a:off x="8665366" y="2679094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347FA9BF-A4EE-42B3-A8C3-DBE8B4FEE0E0}"/>
              </a:ext>
            </a:extLst>
          </p:cNvPr>
          <p:cNvCxnSpPr>
            <a:cxnSpLocks/>
          </p:cNvCxnSpPr>
          <p:nvPr/>
        </p:nvCxnSpPr>
        <p:spPr>
          <a:xfrm flipV="1">
            <a:off x="2605936" y="2068821"/>
            <a:ext cx="7819393" cy="17947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Прямая соединительная линия 155">
            <a:extLst>
              <a:ext uri="{FF2B5EF4-FFF2-40B4-BE49-F238E27FC236}">
                <a16:creationId xmlns:a16="http://schemas.microsoft.com/office/drawing/2014/main" id="{EB56281D-B6C2-4ABA-BDE0-34BE8744DF7D}"/>
              </a:ext>
            </a:extLst>
          </p:cNvPr>
          <p:cNvCxnSpPr>
            <a:cxnSpLocks/>
          </p:cNvCxnSpPr>
          <p:nvPr/>
        </p:nvCxnSpPr>
        <p:spPr>
          <a:xfrm>
            <a:off x="3698821" y="3837770"/>
            <a:ext cx="6726508" cy="0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>
            <a:extLst>
              <a:ext uri="{FF2B5EF4-FFF2-40B4-BE49-F238E27FC236}">
                <a16:creationId xmlns:a16="http://schemas.microsoft.com/office/drawing/2014/main" id="{CA4ED1C1-CDDD-47CA-B9D1-140B2F5AC7FC}"/>
              </a:ext>
            </a:extLst>
          </p:cNvPr>
          <p:cNvSpPr/>
          <p:nvPr/>
        </p:nvSpPr>
        <p:spPr>
          <a:xfrm>
            <a:off x="2639239" y="2026849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A4D16A06-F539-4E02-9912-878B58BE36FB}"/>
              </a:ext>
            </a:extLst>
          </p:cNvPr>
          <p:cNvSpPr txBox="1"/>
          <p:nvPr/>
        </p:nvSpPr>
        <p:spPr>
          <a:xfrm rot="16200000">
            <a:off x="1793979" y="1066866"/>
            <a:ext cx="1689068" cy="276999"/>
          </a:xfrm>
          <a:prstGeom prst="rect">
            <a:avLst/>
          </a:prstGeom>
          <a:noFill/>
          <a:ln w="12700" cap="rnd">
            <a:noFill/>
            <a:prstDash val="sysDot"/>
            <a:round/>
            <a:headEnd type="triangle" w="sm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LS Hauss"/>
                <a:ea typeface="+mn-ea"/>
                <a:cs typeface="+mn-cs"/>
              </a:rPr>
              <a:t>START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37" name="Равнобедренный треугольник 36">
            <a:extLst>
              <a:ext uri="{FF2B5EF4-FFF2-40B4-BE49-F238E27FC236}">
                <a16:creationId xmlns:a16="http://schemas.microsoft.com/office/drawing/2014/main" id="{184AD455-97B5-4F76-857C-88C4910C4E13}"/>
              </a:ext>
            </a:extLst>
          </p:cNvPr>
          <p:cNvSpPr/>
          <p:nvPr/>
        </p:nvSpPr>
        <p:spPr>
          <a:xfrm rot="5400000">
            <a:off x="8656893" y="4503037"/>
            <a:ext cx="305779" cy="26360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E911286-837C-4EB0-AA3A-44D6114AACD8}"/>
              </a:ext>
            </a:extLst>
          </p:cNvPr>
          <p:cNvGrpSpPr/>
          <p:nvPr/>
        </p:nvGrpSpPr>
        <p:grpSpPr>
          <a:xfrm>
            <a:off x="3006566" y="942004"/>
            <a:ext cx="1216642" cy="1471943"/>
            <a:chOff x="4470688" y="1719299"/>
            <a:chExt cx="1216642" cy="1471943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45E0DC7-F080-4398-A323-55B9A6C9D50C}"/>
                </a:ext>
              </a:extLst>
            </p:cNvPr>
            <p:cNvSpPr txBox="1"/>
            <p:nvPr/>
          </p:nvSpPr>
          <p:spPr>
            <a:xfrm>
              <a:off x="4513488" y="1857226"/>
              <a:ext cx="1173842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fontAlgn="ctr">
                <a:defRPr/>
              </a:pPr>
              <a:endParaRPr kumimoji="0" lang="ru-RU" sz="7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S Hauss Book" panose="00000500000000000000" pitchFamily="50" charset="0"/>
                <a:ea typeface="+mn-ea"/>
                <a:cs typeface="+mn-cs"/>
              </a:endParaRPr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1CF74DA2-28F1-441A-9CA3-7B046E3F8F83}"/>
                </a:ext>
              </a:extLst>
            </p:cNvPr>
            <p:cNvGrpSpPr/>
            <p:nvPr/>
          </p:nvGrpSpPr>
          <p:grpSpPr>
            <a:xfrm>
              <a:off x="4470688" y="1719299"/>
              <a:ext cx="45719" cy="1471943"/>
              <a:chOff x="4470688" y="1719299"/>
              <a:chExt cx="45719" cy="1471943"/>
            </a:xfrm>
          </p:grpSpPr>
          <p:cxnSp>
            <p:nvCxnSpPr>
              <p:cNvPr id="5" name="Прямая соединительная линия 4">
                <a:extLst>
                  <a:ext uri="{FF2B5EF4-FFF2-40B4-BE49-F238E27FC236}">
                    <a16:creationId xmlns:a16="http://schemas.microsoft.com/office/drawing/2014/main" id="{584A8591-3B9C-4CF1-A156-6308E84835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2601" y="1719299"/>
                <a:ext cx="1892" cy="1471943"/>
              </a:xfrm>
              <a:prstGeom prst="line">
                <a:avLst/>
              </a:prstGeom>
              <a:ln w="25400" cap="rnd">
                <a:solidFill>
                  <a:srgbClr val="A4A3A4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Прямоугольник 72">
                <a:extLst>
                  <a:ext uri="{FF2B5EF4-FFF2-40B4-BE49-F238E27FC236}">
                    <a16:creationId xmlns:a16="http://schemas.microsoft.com/office/drawing/2014/main" id="{B43E7546-E20B-4478-9A18-98566DE8F96E}"/>
                  </a:ext>
                </a:extLst>
              </p:cNvPr>
              <p:cNvSpPr/>
              <p:nvPr/>
            </p:nvSpPr>
            <p:spPr>
              <a:xfrm>
                <a:off x="4470688" y="2861196"/>
                <a:ext cx="45719" cy="33004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ACEA"/>
                  </a:solidFill>
                  <a:effectLst/>
                  <a:uLnTx/>
                  <a:uFillTx/>
                  <a:latin typeface="ALS Hauss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11" name="Прямая соединительная линия 110">
            <a:extLst>
              <a:ext uri="{FF2B5EF4-FFF2-40B4-BE49-F238E27FC236}">
                <a16:creationId xmlns:a16="http://schemas.microsoft.com/office/drawing/2014/main" id="{1C1C077C-877E-4AB6-9B13-C61EBBAD752A}"/>
              </a:ext>
            </a:extLst>
          </p:cNvPr>
          <p:cNvCxnSpPr>
            <a:cxnSpLocks/>
          </p:cNvCxnSpPr>
          <p:nvPr/>
        </p:nvCxnSpPr>
        <p:spPr>
          <a:xfrm flipH="1">
            <a:off x="4705442" y="937964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>
            <a:extLst>
              <a:ext uri="{FF2B5EF4-FFF2-40B4-BE49-F238E27FC236}">
                <a16:creationId xmlns:a16="http://schemas.microsoft.com/office/drawing/2014/main" id="{2361EC68-1BB5-4438-82D4-3F45AA4A5C66}"/>
              </a:ext>
            </a:extLst>
          </p:cNvPr>
          <p:cNvCxnSpPr>
            <a:cxnSpLocks/>
            <a:endCxn id="164" idx="0"/>
          </p:cNvCxnSpPr>
          <p:nvPr/>
        </p:nvCxnSpPr>
        <p:spPr>
          <a:xfrm>
            <a:off x="3689323" y="5627176"/>
            <a:ext cx="5009935" cy="34301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Прямая соединительная линия 300">
            <a:extLst>
              <a:ext uri="{FF2B5EF4-FFF2-40B4-BE49-F238E27FC236}">
                <a16:creationId xmlns:a16="http://schemas.microsoft.com/office/drawing/2014/main" id="{FE4F99CC-F145-4834-9DE6-297A39DB5807}"/>
              </a:ext>
            </a:extLst>
          </p:cNvPr>
          <p:cNvCxnSpPr>
            <a:cxnSpLocks/>
          </p:cNvCxnSpPr>
          <p:nvPr/>
        </p:nvCxnSpPr>
        <p:spPr>
          <a:xfrm flipH="1">
            <a:off x="9973291" y="2704486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9" name="Полилиния: фигура 318">
            <a:extLst>
              <a:ext uri="{FF2B5EF4-FFF2-40B4-BE49-F238E27FC236}">
                <a16:creationId xmlns:a16="http://schemas.microsoft.com/office/drawing/2014/main" id="{97A46F19-5609-40FD-8BD9-CEC6F140A115}"/>
              </a:ext>
            </a:extLst>
          </p:cNvPr>
          <p:cNvSpPr/>
          <p:nvPr/>
        </p:nvSpPr>
        <p:spPr>
          <a:xfrm>
            <a:off x="10416274" y="2070354"/>
            <a:ext cx="730929" cy="1765939"/>
          </a:xfrm>
          <a:custGeom>
            <a:avLst/>
            <a:gdLst>
              <a:gd name="connsiteX0" fmla="*/ 384987 w 384987"/>
              <a:gd name="connsiteY0" fmla="*/ 0 h 1565753"/>
              <a:gd name="connsiteX1" fmla="*/ 84362 w 384987"/>
              <a:gd name="connsiteY1" fmla="*/ 1565753 h 1565753"/>
              <a:gd name="connsiteX0" fmla="*/ 130794 w 268580"/>
              <a:gd name="connsiteY0" fmla="*/ 0 h 1553227"/>
              <a:gd name="connsiteX1" fmla="*/ 268580 w 268580"/>
              <a:gd name="connsiteY1" fmla="*/ 1553227 h 1553227"/>
              <a:gd name="connsiteX0" fmla="*/ 29050 w 631563"/>
              <a:gd name="connsiteY0" fmla="*/ 0 h 1553227"/>
              <a:gd name="connsiteX1" fmla="*/ 166836 w 631563"/>
              <a:gd name="connsiteY1" fmla="*/ 1553227 h 1553227"/>
              <a:gd name="connsiteX0" fmla="*/ 30137 w 582347"/>
              <a:gd name="connsiteY0" fmla="*/ 0 h 1540701"/>
              <a:gd name="connsiteX1" fmla="*/ 105292 w 582347"/>
              <a:gd name="connsiteY1" fmla="*/ 1540701 h 1540701"/>
              <a:gd name="connsiteX0" fmla="*/ 0 w 876496"/>
              <a:gd name="connsiteY0" fmla="*/ 3000 h 1543701"/>
              <a:gd name="connsiteX1" fmla="*/ 75155 w 876496"/>
              <a:gd name="connsiteY1" fmla="*/ 1543701 h 1543701"/>
              <a:gd name="connsiteX0" fmla="*/ 0 w 908395"/>
              <a:gd name="connsiteY0" fmla="*/ 749 h 1541450"/>
              <a:gd name="connsiteX1" fmla="*/ 75155 w 908395"/>
              <a:gd name="connsiteY1" fmla="*/ 1541450 h 1541450"/>
              <a:gd name="connsiteX0" fmla="*/ 94368 w 914520"/>
              <a:gd name="connsiteY0" fmla="*/ 732 h 1577393"/>
              <a:gd name="connsiteX1" fmla="*/ 0 w 914520"/>
              <a:gd name="connsiteY1" fmla="*/ 1577393 h 1577393"/>
              <a:gd name="connsiteX0" fmla="*/ 17312 w 876427"/>
              <a:gd name="connsiteY0" fmla="*/ 733 h 1572257"/>
              <a:gd name="connsiteX1" fmla="*/ 0 w 876427"/>
              <a:gd name="connsiteY1" fmla="*/ 1572257 h 1572257"/>
              <a:gd name="connsiteX0" fmla="*/ 17312 w 862673"/>
              <a:gd name="connsiteY0" fmla="*/ 709 h 1572233"/>
              <a:gd name="connsiteX1" fmla="*/ 0 w 862673"/>
              <a:gd name="connsiteY1" fmla="*/ 1572233 h 1572233"/>
              <a:gd name="connsiteX0" fmla="*/ 17312 w 862673"/>
              <a:gd name="connsiteY0" fmla="*/ 0 h 1571524"/>
              <a:gd name="connsiteX1" fmla="*/ 0 w 862673"/>
              <a:gd name="connsiteY1" fmla="*/ 1571524 h 1571524"/>
              <a:gd name="connsiteX0" fmla="*/ 17312 w 863378"/>
              <a:gd name="connsiteY0" fmla="*/ 0 h 1571524"/>
              <a:gd name="connsiteX1" fmla="*/ 0 w 863378"/>
              <a:gd name="connsiteY1" fmla="*/ 1571524 h 1571524"/>
              <a:gd name="connsiteX0" fmla="*/ 17312 w 840969"/>
              <a:gd name="connsiteY0" fmla="*/ 0 h 1571524"/>
              <a:gd name="connsiteX1" fmla="*/ 0 w 840969"/>
              <a:gd name="connsiteY1" fmla="*/ 1571524 h 1571524"/>
              <a:gd name="connsiteX0" fmla="*/ 17312 w 810058"/>
              <a:gd name="connsiteY0" fmla="*/ 0 h 1571524"/>
              <a:gd name="connsiteX1" fmla="*/ 0 w 810058"/>
              <a:gd name="connsiteY1" fmla="*/ 1571524 h 1571524"/>
              <a:gd name="connsiteX0" fmla="*/ 17312 w 719689"/>
              <a:gd name="connsiteY0" fmla="*/ 0 h 1571525"/>
              <a:gd name="connsiteX1" fmla="*/ 0 w 719689"/>
              <a:gd name="connsiteY1" fmla="*/ 1571524 h 1571525"/>
              <a:gd name="connsiteX0" fmla="*/ 20775 w 721432"/>
              <a:gd name="connsiteY0" fmla="*/ 0 h 1692753"/>
              <a:gd name="connsiteX1" fmla="*/ 0 w 721432"/>
              <a:gd name="connsiteY1" fmla="*/ 1692752 h 1692753"/>
              <a:gd name="connsiteX0" fmla="*/ 20775 w 746186"/>
              <a:gd name="connsiteY0" fmla="*/ 0 h 1692752"/>
              <a:gd name="connsiteX1" fmla="*/ 0 w 746186"/>
              <a:gd name="connsiteY1" fmla="*/ 1692752 h 1692752"/>
              <a:gd name="connsiteX0" fmla="*/ 20775 w 728333"/>
              <a:gd name="connsiteY0" fmla="*/ 28 h 1692780"/>
              <a:gd name="connsiteX1" fmla="*/ 0 w 728333"/>
              <a:gd name="connsiteY1" fmla="*/ 1692780 h 1692780"/>
              <a:gd name="connsiteX0" fmla="*/ 20775 w 729663"/>
              <a:gd name="connsiteY0" fmla="*/ 28 h 1692780"/>
              <a:gd name="connsiteX1" fmla="*/ 0 w 729663"/>
              <a:gd name="connsiteY1" fmla="*/ 1692780 h 1692780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30929"/>
              <a:gd name="connsiteY0" fmla="*/ 0 h 1692752"/>
              <a:gd name="connsiteX1" fmla="*/ 0 w 730929"/>
              <a:gd name="connsiteY1" fmla="*/ 1692752 h 1692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0929" h="1692752">
                <a:moveTo>
                  <a:pt x="20775" y="0"/>
                </a:moveTo>
                <a:cubicBezTo>
                  <a:pt x="913430" y="37046"/>
                  <a:pt x="1027655" y="1649429"/>
                  <a:pt x="0" y="1692752"/>
                </a:cubicBezTo>
              </a:path>
            </a:pathLst>
          </a:cu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78" name="Овал 277">
            <a:extLst>
              <a:ext uri="{FF2B5EF4-FFF2-40B4-BE49-F238E27FC236}">
                <a16:creationId xmlns:a16="http://schemas.microsoft.com/office/drawing/2014/main" id="{7E861914-339A-4546-81AD-542BF98094CC}"/>
              </a:ext>
            </a:extLst>
          </p:cNvPr>
          <p:cNvSpPr/>
          <p:nvPr/>
        </p:nvSpPr>
        <p:spPr>
          <a:xfrm rot="16200000">
            <a:off x="11077376" y="2989625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361" name="Полилиния: фигура 360">
            <a:extLst>
              <a:ext uri="{FF2B5EF4-FFF2-40B4-BE49-F238E27FC236}">
                <a16:creationId xmlns:a16="http://schemas.microsoft.com/office/drawing/2014/main" id="{B9A8F0AC-F860-4D05-B336-79781AB9F9E3}"/>
              </a:ext>
            </a:extLst>
          </p:cNvPr>
          <p:cNvSpPr/>
          <p:nvPr/>
        </p:nvSpPr>
        <p:spPr>
          <a:xfrm rot="10800000">
            <a:off x="2958393" y="3840490"/>
            <a:ext cx="730929" cy="1792800"/>
          </a:xfrm>
          <a:custGeom>
            <a:avLst/>
            <a:gdLst>
              <a:gd name="connsiteX0" fmla="*/ 384987 w 384987"/>
              <a:gd name="connsiteY0" fmla="*/ 0 h 1565753"/>
              <a:gd name="connsiteX1" fmla="*/ 84362 w 384987"/>
              <a:gd name="connsiteY1" fmla="*/ 1565753 h 1565753"/>
              <a:gd name="connsiteX0" fmla="*/ 130794 w 268580"/>
              <a:gd name="connsiteY0" fmla="*/ 0 h 1553227"/>
              <a:gd name="connsiteX1" fmla="*/ 268580 w 268580"/>
              <a:gd name="connsiteY1" fmla="*/ 1553227 h 1553227"/>
              <a:gd name="connsiteX0" fmla="*/ 29050 w 631563"/>
              <a:gd name="connsiteY0" fmla="*/ 0 h 1553227"/>
              <a:gd name="connsiteX1" fmla="*/ 166836 w 631563"/>
              <a:gd name="connsiteY1" fmla="*/ 1553227 h 1553227"/>
              <a:gd name="connsiteX0" fmla="*/ 30137 w 582347"/>
              <a:gd name="connsiteY0" fmla="*/ 0 h 1540701"/>
              <a:gd name="connsiteX1" fmla="*/ 105292 w 582347"/>
              <a:gd name="connsiteY1" fmla="*/ 1540701 h 1540701"/>
              <a:gd name="connsiteX0" fmla="*/ 0 w 876496"/>
              <a:gd name="connsiteY0" fmla="*/ 3000 h 1543701"/>
              <a:gd name="connsiteX1" fmla="*/ 75155 w 876496"/>
              <a:gd name="connsiteY1" fmla="*/ 1543701 h 1543701"/>
              <a:gd name="connsiteX0" fmla="*/ 0 w 908395"/>
              <a:gd name="connsiteY0" fmla="*/ 749 h 1541450"/>
              <a:gd name="connsiteX1" fmla="*/ 75155 w 908395"/>
              <a:gd name="connsiteY1" fmla="*/ 1541450 h 1541450"/>
              <a:gd name="connsiteX0" fmla="*/ 94368 w 914520"/>
              <a:gd name="connsiteY0" fmla="*/ 732 h 1577393"/>
              <a:gd name="connsiteX1" fmla="*/ 0 w 914520"/>
              <a:gd name="connsiteY1" fmla="*/ 1577393 h 1577393"/>
              <a:gd name="connsiteX0" fmla="*/ 17312 w 876427"/>
              <a:gd name="connsiteY0" fmla="*/ 733 h 1572257"/>
              <a:gd name="connsiteX1" fmla="*/ 0 w 876427"/>
              <a:gd name="connsiteY1" fmla="*/ 1572257 h 1572257"/>
              <a:gd name="connsiteX0" fmla="*/ 17312 w 862673"/>
              <a:gd name="connsiteY0" fmla="*/ 709 h 1572233"/>
              <a:gd name="connsiteX1" fmla="*/ 0 w 862673"/>
              <a:gd name="connsiteY1" fmla="*/ 1572233 h 1572233"/>
              <a:gd name="connsiteX0" fmla="*/ 17312 w 862673"/>
              <a:gd name="connsiteY0" fmla="*/ 0 h 1571524"/>
              <a:gd name="connsiteX1" fmla="*/ 0 w 862673"/>
              <a:gd name="connsiteY1" fmla="*/ 1571524 h 1571524"/>
              <a:gd name="connsiteX0" fmla="*/ 17312 w 863378"/>
              <a:gd name="connsiteY0" fmla="*/ 0 h 1571524"/>
              <a:gd name="connsiteX1" fmla="*/ 0 w 863378"/>
              <a:gd name="connsiteY1" fmla="*/ 1571524 h 1571524"/>
              <a:gd name="connsiteX0" fmla="*/ 17312 w 840969"/>
              <a:gd name="connsiteY0" fmla="*/ 0 h 1571524"/>
              <a:gd name="connsiteX1" fmla="*/ 0 w 840969"/>
              <a:gd name="connsiteY1" fmla="*/ 1571524 h 1571524"/>
              <a:gd name="connsiteX0" fmla="*/ 17312 w 810058"/>
              <a:gd name="connsiteY0" fmla="*/ 0 h 1571524"/>
              <a:gd name="connsiteX1" fmla="*/ 0 w 810058"/>
              <a:gd name="connsiteY1" fmla="*/ 1571524 h 1571524"/>
              <a:gd name="connsiteX0" fmla="*/ 17312 w 719689"/>
              <a:gd name="connsiteY0" fmla="*/ 0 h 1571525"/>
              <a:gd name="connsiteX1" fmla="*/ 0 w 719689"/>
              <a:gd name="connsiteY1" fmla="*/ 1571524 h 1571525"/>
              <a:gd name="connsiteX0" fmla="*/ 20775 w 721432"/>
              <a:gd name="connsiteY0" fmla="*/ 0 h 1692753"/>
              <a:gd name="connsiteX1" fmla="*/ 0 w 721432"/>
              <a:gd name="connsiteY1" fmla="*/ 1692752 h 1692753"/>
              <a:gd name="connsiteX0" fmla="*/ 20775 w 746186"/>
              <a:gd name="connsiteY0" fmla="*/ 0 h 1692752"/>
              <a:gd name="connsiteX1" fmla="*/ 0 w 746186"/>
              <a:gd name="connsiteY1" fmla="*/ 1692752 h 1692752"/>
              <a:gd name="connsiteX0" fmla="*/ 20775 w 728333"/>
              <a:gd name="connsiteY0" fmla="*/ 28 h 1692780"/>
              <a:gd name="connsiteX1" fmla="*/ 0 w 728333"/>
              <a:gd name="connsiteY1" fmla="*/ 1692780 h 1692780"/>
              <a:gd name="connsiteX0" fmla="*/ 20775 w 729663"/>
              <a:gd name="connsiteY0" fmla="*/ 28 h 1692780"/>
              <a:gd name="connsiteX1" fmla="*/ 0 w 729663"/>
              <a:gd name="connsiteY1" fmla="*/ 1692780 h 1692780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30929"/>
              <a:gd name="connsiteY0" fmla="*/ 0 h 1692752"/>
              <a:gd name="connsiteX1" fmla="*/ 0 w 730929"/>
              <a:gd name="connsiteY1" fmla="*/ 1692752 h 1692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0929" h="1692752">
                <a:moveTo>
                  <a:pt x="20775" y="0"/>
                </a:moveTo>
                <a:cubicBezTo>
                  <a:pt x="913430" y="37046"/>
                  <a:pt x="1027655" y="1649429"/>
                  <a:pt x="0" y="1692752"/>
                </a:cubicBezTo>
              </a:path>
            </a:pathLst>
          </a:cu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35" name="Овал 234">
            <a:extLst>
              <a:ext uri="{FF2B5EF4-FFF2-40B4-BE49-F238E27FC236}">
                <a16:creationId xmlns:a16="http://schemas.microsoft.com/office/drawing/2014/main" id="{781A1B68-A1E7-4258-9DC8-D09714038160}"/>
              </a:ext>
            </a:extLst>
          </p:cNvPr>
          <p:cNvSpPr/>
          <p:nvPr/>
        </p:nvSpPr>
        <p:spPr>
          <a:xfrm>
            <a:off x="2869427" y="4660030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331" name="Прямая соединительная линия 330">
            <a:extLst>
              <a:ext uri="{FF2B5EF4-FFF2-40B4-BE49-F238E27FC236}">
                <a16:creationId xmlns:a16="http://schemas.microsoft.com/office/drawing/2014/main" id="{F7AB496E-BE6B-45DC-BBBA-6D3095BB7EC8}"/>
              </a:ext>
            </a:extLst>
          </p:cNvPr>
          <p:cNvCxnSpPr>
            <a:cxnSpLocks/>
          </p:cNvCxnSpPr>
          <p:nvPr/>
        </p:nvCxnSpPr>
        <p:spPr>
          <a:xfrm flipH="1">
            <a:off x="6719858" y="2699401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id="{E06863AE-41B7-48C1-804A-A60E6FF04B14}"/>
              </a:ext>
            </a:extLst>
          </p:cNvPr>
          <p:cNvSpPr/>
          <p:nvPr/>
        </p:nvSpPr>
        <p:spPr>
          <a:xfrm>
            <a:off x="9961491" y="383707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38" name="Прямоугольник 137">
            <a:extLst>
              <a:ext uri="{FF2B5EF4-FFF2-40B4-BE49-F238E27FC236}">
                <a16:creationId xmlns:a16="http://schemas.microsoft.com/office/drawing/2014/main" id="{BA28524C-8AA9-4293-BD4F-30E43747C1A2}"/>
              </a:ext>
            </a:extLst>
          </p:cNvPr>
          <p:cNvSpPr/>
          <p:nvPr/>
        </p:nvSpPr>
        <p:spPr>
          <a:xfrm>
            <a:off x="8643185" y="383179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id="{3084E723-56EA-4BB1-A7AA-08623281E76A}"/>
              </a:ext>
            </a:extLst>
          </p:cNvPr>
          <p:cNvSpPr/>
          <p:nvPr/>
        </p:nvSpPr>
        <p:spPr>
          <a:xfrm>
            <a:off x="6700587" y="383179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55F87D19-2361-4CDE-96E6-24CBA1B5284E}"/>
              </a:ext>
            </a:extLst>
          </p:cNvPr>
          <p:cNvSpPr/>
          <p:nvPr/>
        </p:nvSpPr>
        <p:spPr>
          <a:xfrm>
            <a:off x="5013099" y="383635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150" name="Прямая соединительная линия 149">
            <a:extLst>
              <a:ext uri="{FF2B5EF4-FFF2-40B4-BE49-F238E27FC236}">
                <a16:creationId xmlns:a16="http://schemas.microsoft.com/office/drawing/2014/main" id="{939E7C3B-8BDF-4080-BB2C-2A8DB978F6A3}"/>
              </a:ext>
            </a:extLst>
          </p:cNvPr>
          <p:cNvCxnSpPr>
            <a:cxnSpLocks/>
          </p:cNvCxnSpPr>
          <p:nvPr/>
        </p:nvCxnSpPr>
        <p:spPr>
          <a:xfrm flipH="1">
            <a:off x="3333985" y="2816815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id="{E4787904-07DF-4A59-954D-5586582A7197}"/>
              </a:ext>
            </a:extLst>
          </p:cNvPr>
          <p:cNvSpPr/>
          <p:nvPr/>
        </p:nvSpPr>
        <p:spPr>
          <a:xfrm>
            <a:off x="3321064" y="3949211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163" name="Прямая соединительная линия 162">
            <a:extLst>
              <a:ext uri="{FF2B5EF4-FFF2-40B4-BE49-F238E27FC236}">
                <a16:creationId xmlns:a16="http://schemas.microsoft.com/office/drawing/2014/main" id="{0D0AD86B-4A42-471B-9D24-AD43E5D0C9FB}"/>
              </a:ext>
            </a:extLst>
          </p:cNvPr>
          <p:cNvCxnSpPr>
            <a:cxnSpLocks/>
          </p:cNvCxnSpPr>
          <p:nvPr/>
        </p:nvCxnSpPr>
        <p:spPr>
          <a:xfrm flipH="1">
            <a:off x="8688904" y="4500194"/>
            <a:ext cx="1892" cy="1471943"/>
          </a:xfrm>
          <a:prstGeom prst="line">
            <a:avLst/>
          </a:prstGeom>
          <a:ln w="25400" cap="rnd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Прямоугольник 163">
            <a:extLst>
              <a:ext uri="{FF2B5EF4-FFF2-40B4-BE49-F238E27FC236}">
                <a16:creationId xmlns:a16="http://schemas.microsoft.com/office/drawing/2014/main" id="{A703FEDC-8B3C-4129-BD13-8E87F385AD7A}"/>
              </a:ext>
            </a:extLst>
          </p:cNvPr>
          <p:cNvSpPr/>
          <p:nvPr/>
        </p:nvSpPr>
        <p:spPr>
          <a:xfrm>
            <a:off x="8676398" y="566147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509" name="Прямая соединительная линия 508">
            <a:extLst>
              <a:ext uri="{FF2B5EF4-FFF2-40B4-BE49-F238E27FC236}">
                <a16:creationId xmlns:a16="http://schemas.microsoft.com/office/drawing/2014/main" id="{EC2A9555-8D7F-4F9A-B193-258FD2404C17}"/>
              </a:ext>
            </a:extLst>
          </p:cNvPr>
          <p:cNvCxnSpPr>
            <a:cxnSpLocks/>
          </p:cNvCxnSpPr>
          <p:nvPr/>
        </p:nvCxnSpPr>
        <p:spPr>
          <a:xfrm flipH="1">
            <a:off x="9970656" y="925746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0" name="Прямоугольник 509">
            <a:extLst>
              <a:ext uri="{FF2B5EF4-FFF2-40B4-BE49-F238E27FC236}">
                <a16:creationId xmlns:a16="http://schemas.microsoft.com/office/drawing/2014/main" id="{37CE7645-7240-4234-B2D3-B701FA86AD7E}"/>
              </a:ext>
            </a:extLst>
          </p:cNvPr>
          <p:cNvSpPr/>
          <p:nvPr/>
        </p:nvSpPr>
        <p:spPr>
          <a:xfrm>
            <a:off x="9958150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511" name="Прямая соединительная линия 510">
            <a:extLst>
              <a:ext uri="{FF2B5EF4-FFF2-40B4-BE49-F238E27FC236}">
                <a16:creationId xmlns:a16="http://schemas.microsoft.com/office/drawing/2014/main" id="{14DED534-E3B3-4ED9-A07E-0D32F3CFE500}"/>
              </a:ext>
            </a:extLst>
          </p:cNvPr>
          <p:cNvCxnSpPr>
            <a:cxnSpLocks/>
          </p:cNvCxnSpPr>
          <p:nvPr/>
        </p:nvCxnSpPr>
        <p:spPr>
          <a:xfrm flipH="1">
            <a:off x="6422883" y="957972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" name="Прямоугольник 511">
            <a:extLst>
              <a:ext uri="{FF2B5EF4-FFF2-40B4-BE49-F238E27FC236}">
                <a16:creationId xmlns:a16="http://schemas.microsoft.com/office/drawing/2014/main" id="{A5DFE367-99C2-45C4-8685-B0A3347E15E4}"/>
              </a:ext>
            </a:extLst>
          </p:cNvPr>
          <p:cNvSpPr/>
          <p:nvPr/>
        </p:nvSpPr>
        <p:spPr>
          <a:xfrm>
            <a:off x="6410377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514" name="Прямая соединительная линия 513">
            <a:extLst>
              <a:ext uri="{FF2B5EF4-FFF2-40B4-BE49-F238E27FC236}">
                <a16:creationId xmlns:a16="http://schemas.microsoft.com/office/drawing/2014/main" id="{34AC3285-5663-4C43-8879-ACCCFCDEC59A}"/>
              </a:ext>
            </a:extLst>
          </p:cNvPr>
          <p:cNvCxnSpPr>
            <a:cxnSpLocks/>
          </p:cNvCxnSpPr>
          <p:nvPr/>
        </p:nvCxnSpPr>
        <p:spPr>
          <a:xfrm flipH="1">
            <a:off x="5030847" y="2699206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7" name="Прямая соединительная линия 516">
            <a:extLst>
              <a:ext uri="{FF2B5EF4-FFF2-40B4-BE49-F238E27FC236}">
                <a16:creationId xmlns:a16="http://schemas.microsoft.com/office/drawing/2014/main" id="{D18E0A02-BE61-4094-8F8E-FD141043A4B0}"/>
              </a:ext>
            </a:extLst>
          </p:cNvPr>
          <p:cNvCxnSpPr>
            <a:cxnSpLocks/>
          </p:cNvCxnSpPr>
          <p:nvPr/>
        </p:nvCxnSpPr>
        <p:spPr>
          <a:xfrm flipH="1">
            <a:off x="8022295" y="925746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8" name="Прямоугольник 517">
            <a:extLst>
              <a:ext uri="{FF2B5EF4-FFF2-40B4-BE49-F238E27FC236}">
                <a16:creationId xmlns:a16="http://schemas.microsoft.com/office/drawing/2014/main" id="{1AF2FFBE-BFF7-4C29-9B82-B1DE89B3389C}"/>
              </a:ext>
            </a:extLst>
          </p:cNvPr>
          <p:cNvSpPr/>
          <p:nvPr/>
        </p:nvSpPr>
        <p:spPr>
          <a:xfrm>
            <a:off x="8000382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AD8296-98E0-4BA6-9E2B-73B89FBB4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3" b="94135" l="9961" r="90137">
                        <a14:foregroundMark x1="22559" y1="8113" x2="22559" y2="8113"/>
                        <a14:foregroundMark x1="36230" y1="88661" x2="36230" y2="88661"/>
                        <a14:foregroundMark x1="64453" y1="94135" x2="64453" y2="94135"/>
                        <a14:foregroundMark x1="90137" y1="66667" x2="90137" y2="66667"/>
                        <a14:foregroundMark x1="20117" y1="4497" x2="20117" y2="4497"/>
                        <a14:foregroundMark x1="19434" y1="4203" x2="19434" y2="4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74" y="790036"/>
            <a:ext cx="1910957" cy="19090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18EF46-7B65-4083-8B94-E390E5313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06" b="92473" l="9961" r="90625">
                        <a14:foregroundMark x1="50195" y1="11632" x2="50195" y2="11632"/>
                        <a14:foregroundMark x1="48730" y1="9775" x2="48730" y2="9775"/>
                        <a14:foregroundMark x1="85059" y1="8895" x2="85059" y2="8895"/>
                        <a14:foregroundMark x1="89063" y1="5376" x2="89063" y2="5376"/>
                        <a14:foregroundMark x1="90625" y1="4203" x2="90625" y2="4203"/>
                        <a14:foregroundMark x1="60742" y1="9873" x2="60742" y2="9873"/>
                        <a14:foregroundMark x1="59961" y1="9775" x2="59961" y2="9775"/>
                        <a14:foregroundMark x1="59473" y1="9775" x2="59473" y2="9775"/>
                        <a14:foregroundMark x1="65234" y1="92473" x2="65234" y2="92473"/>
                        <a14:foregroundMark x1="28906" y1="56598" x2="28906" y2="56598"/>
                        <a14:foregroundMark x1="30664" y1="56207" x2="30664" y2="56207"/>
                        <a14:foregroundMark x1="29980" y1="55327" x2="29980" y2="55327"/>
                        <a14:foregroundMark x1="32910" y1="54545" x2="32910" y2="54545"/>
                        <a14:foregroundMark x1="28613" y1="55914" x2="28613" y2="55914"/>
                        <a14:foregroundMark x1="24512" y1="57478" x2="24512" y2="57478"/>
                        <a14:foregroundMark x1="27148" y1="56696" x2="27148" y2="56696"/>
                        <a14:foregroundMark x1="14258" y1="63245" x2="14258" y2="63245"/>
                        <a14:foregroundMark x1="16602" y1="61584" x2="16602" y2="61584"/>
                        <a14:foregroundMark x1="19043" y1="60313" x2="13184" y2="64614"/>
                        <a14:foregroundMark x1="13184" y1="64614" x2="10742" y2="71163"/>
                        <a14:foregroundMark x1="10742" y1="71163" x2="14258" y2="74194"/>
                        <a14:foregroundMark x1="22461" y1="58358" x2="22461" y2="58358"/>
                        <a14:foregroundMark x1="21094" y1="59042" x2="21094" y2="59042"/>
                        <a14:backgroundMark x1="18945" y1="58358" x2="18945" y2="58358"/>
                        <a14:backgroundMark x1="21094" y1="57967" x2="21094" y2="57967"/>
                        <a14:backgroundMark x1="21875" y1="61877" x2="21875" y2="61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1662" y="4121526"/>
            <a:ext cx="1938249" cy="1936356"/>
          </a:xfrm>
          <a:prstGeom prst="rect">
            <a:avLst/>
          </a:prstGeom>
        </p:spPr>
      </p:pic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A41CA32A-7608-4D33-9502-F5D054F8A348}"/>
              </a:ext>
            </a:extLst>
          </p:cNvPr>
          <p:cNvCxnSpPr>
            <a:cxnSpLocks/>
          </p:cNvCxnSpPr>
          <p:nvPr/>
        </p:nvCxnSpPr>
        <p:spPr>
          <a:xfrm>
            <a:off x="8680885" y="5658175"/>
            <a:ext cx="521397" cy="6138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Овал 59">
            <a:extLst>
              <a:ext uri="{FF2B5EF4-FFF2-40B4-BE49-F238E27FC236}">
                <a16:creationId xmlns:a16="http://schemas.microsoft.com/office/drawing/2014/main" id="{919B334B-7941-4505-8AAB-46AE9C238684}"/>
              </a:ext>
            </a:extLst>
          </p:cNvPr>
          <p:cNvSpPr/>
          <p:nvPr/>
        </p:nvSpPr>
        <p:spPr>
          <a:xfrm>
            <a:off x="9072777" y="5588348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A6B0156-9808-4DFB-96DA-168B5A63E0FC}"/>
              </a:ext>
            </a:extLst>
          </p:cNvPr>
          <p:cNvSpPr txBox="1"/>
          <p:nvPr/>
        </p:nvSpPr>
        <p:spPr>
          <a:xfrm rot="16200000">
            <a:off x="8301266" y="4558411"/>
            <a:ext cx="1689068" cy="276999"/>
          </a:xfrm>
          <a:prstGeom prst="rect">
            <a:avLst/>
          </a:prstGeom>
          <a:noFill/>
          <a:ln w="12700" cap="rnd">
            <a:noFill/>
            <a:prstDash val="sysDot"/>
            <a:round/>
            <a:headEnd type="triangle" w="sm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LS Hauss"/>
                <a:ea typeface="+mn-ea"/>
                <a:cs typeface="+mn-cs"/>
              </a:rPr>
              <a:t>FINISH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58C54E10-D283-3C65-F228-477413C93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274788"/>
            <a:ext cx="8559800" cy="553998"/>
          </a:xfrm>
        </p:spPr>
        <p:txBody>
          <a:bodyPr/>
          <a:lstStyle/>
          <a:p>
            <a:pPr algn="l" rtl="0"/>
            <a:r>
              <a:rPr lang="ru-RU" sz="1800" dirty="0"/>
              <a:t>Цель: </a:t>
            </a:r>
            <a:r>
              <a:rPr kumimoji="0" lang="ru-RU" sz="18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Повысить уровень зрелости продукта в области тестирования</a:t>
            </a:r>
            <a:br>
              <a:rPr kumimoji="0" lang="ru-RU" sz="18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</a:br>
            <a:endParaRPr lang="ru-RU" sz="18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7722B80-D3A7-67CA-6784-62D4DE538C3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17087" y="2788771"/>
            <a:ext cx="533400" cy="5334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EEE2B38-95F1-0D9F-7B4D-275A0B427AB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14387" y="4462929"/>
            <a:ext cx="533400" cy="5334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E4F218B-022F-FA74-46E5-3222DE815DA5}"/>
              </a:ext>
            </a:extLst>
          </p:cNvPr>
          <p:cNvSpPr/>
          <p:nvPr/>
        </p:nvSpPr>
        <p:spPr>
          <a:xfrm>
            <a:off x="4686480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E8D5B57-D96D-01E3-5E9C-ED32E62AE3F4}"/>
              </a:ext>
            </a:extLst>
          </p:cNvPr>
          <p:cNvSpPr/>
          <p:nvPr/>
        </p:nvSpPr>
        <p:spPr>
          <a:xfrm>
            <a:off x="7315200" y="3773476"/>
            <a:ext cx="818147" cy="100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 algn="l"/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5504D0B-D725-5464-5F3C-D4B81502837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3548906">
            <a:off x="7278528" y="3390445"/>
            <a:ext cx="889000" cy="88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FCAA44-E27E-78CF-BEFF-7004180EE949}"/>
              </a:ext>
            </a:extLst>
          </p:cNvPr>
          <p:cNvSpPr txBox="1"/>
          <p:nvPr/>
        </p:nvSpPr>
        <p:spPr>
          <a:xfrm>
            <a:off x="3123473" y="830942"/>
            <a:ext cx="11738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1.Оцените текущий уровень зрелости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C359BF-BED1-D07B-37BE-596C8B7F87F1}"/>
              </a:ext>
            </a:extLst>
          </p:cNvPr>
          <p:cNvSpPr txBox="1"/>
          <p:nvPr/>
        </p:nvSpPr>
        <p:spPr>
          <a:xfrm>
            <a:off x="4833093" y="830942"/>
            <a:ext cx="13227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2.Учите </a:t>
            </a:r>
            <a:br>
              <a:rPr lang="ru-RU" dirty="0"/>
            </a:br>
            <a:r>
              <a:rPr lang="ru-RU" dirty="0"/>
              <a:t>и обучайтесь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3A54DD-5E64-CA82-ACAE-EA0854698001}"/>
              </a:ext>
            </a:extLst>
          </p:cNvPr>
          <p:cNvSpPr txBox="1"/>
          <p:nvPr/>
        </p:nvSpPr>
        <p:spPr>
          <a:xfrm>
            <a:off x="6525550" y="830942"/>
            <a:ext cx="14881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3.Разработайте </a:t>
            </a:r>
            <a:br>
              <a:rPr lang="ru-RU" dirty="0"/>
            </a:br>
            <a:r>
              <a:rPr lang="ru-RU" dirty="0"/>
              <a:t>и </a:t>
            </a:r>
            <a:r>
              <a:rPr lang="ru-RU" dirty="0" err="1"/>
              <a:t>документи-руйте</a:t>
            </a:r>
            <a:r>
              <a:rPr lang="ru-RU" dirty="0"/>
              <a:t> процессы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5F5684-5957-A8B3-F912-28117A8DA2C1}"/>
              </a:ext>
            </a:extLst>
          </p:cNvPr>
          <p:cNvSpPr txBox="1"/>
          <p:nvPr/>
        </p:nvSpPr>
        <p:spPr>
          <a:xfrm>
            <a:off x="8112319" y="830942"/>
            <a:ext cx="1352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4.Внедряйте стандарты </a:t>
            </a:r>
            <a:br>
              <a:rPr lang="ru-RU" dirty="0"/>
            </a:br>
            <a:r>
              <a:rPr lang="ru-RU" dirty="0"/>
              <a:t>и методологии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10F6E9-7DA3-19EE-42EC-4E37A5F624E4}"/>
              </a:ext>
            </a:extLst>
          </p:cNvPr>
          <p:cNvSpPr txBox="1"/>
          <p:nvPr/>
        </p:nvSpPr>
        <p:spPr>
          <a:xfrm>
            <a:off x="10057399" y="830942"/>
            <a:ext cx="14786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5.Используйте инструменты автоматизации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D325347-80B8-C77D-C386-A6BB4FAB7915}"/>
              </a:ext>
            </a:extLst>
          </p:cNvPr>
          <p:cNvSpPr/>
          <p:nvPr/>
        </p:nvSpPr>
        <p:spPr>
          <a:xfrm>
            <a:off x="10057399" y="2606542"/>
            <a:ext cx="12889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lnSpc>
                <a:spcPct val="110000"/>
              </a:lnSpc>
            </a:pPr>
            <a:r>
              <a:rPr lang="ru-RU" sz="1200" b="1" dirty="0"/>
              <a:t>6.Создайте культуру качества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2E0B6A8-3F3E-77AF-C34A-2AD1923124E3}"/>
              </a:ext>
            </a:extLst>
          </p:cNvPr>
          <p:cNvGrpSpPr/>
          <p:nvPr/>
        </p:nvGrpSpPr>
        <p:grpSpPr>
          <a:xfrm>
            <a:off x="4215388" y="4474460"/>
            <a:ext cx="51978" cy="1472573"/>
            <a:chOff x="4466516" y="1719299"/>
            <a:chExt cx="51978" cy="1472573"/>
          </a:xfrm>
        </p:grpSpPr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CCADCC44-7CB8-A32B-3F75-1A369275A8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92601" y="1719299"/>
              <a:ext cx="1892" cy="1471943"/>
            </a:xfrm>
            <a:prstGeom prst="line">
              <a:avLst/>
            </a:prstGeom>
            <a:ln w="25400" cap="rnd">
              <a:solidFill>
                <a:srgbClr val="A4A3A4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2A78CA1D-1D8E-7D62-7472-96C9649935E9}"/>
                </a:ext>
              </a:extLst>
            </p:cNvPr>
            <p:cNvSpPr/>
            <p:nvPr/>
          </p:nvSpPr>
          <p:spPr>
            <a:xfrm>
              <a:off x="4466516" y="2867872"/>
              <a:ext cx="51978" cy="32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ACEA"/>
                </a:solidFill>
                <a:effectLst/>
                <a:uLnTx/>
                <a:uFillTx/>
                <a:latin typeface="ALS Hauss"/>
                <a:ea typeface="+mn-ea"/>
                <a:cs typeface="+mn-cs"/>
              </a:endParaRPr>
            </a:p>
          </p:txBody>
        </p:sp>
      </p:grp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2F1071DD-A5C4-032B-D452-FE2E2A6601C3}"/>
              </a:ext>
            </a:extLst>
          </p:cNvPr>
          <p:cNvCxnSpPr>
            <a:cxnSpLocks/>
          </p:cNvCxnSpPr>
          <p:nvPr/>
        </p:nvCxnSpPr>
        <p:spPr>
          <a:xfrm flipH="1">
            <a:off x="6513949" y="4496729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B2E2BD01-2E36-53AC-4F7C-7937B3A61D47}"/>
              </a:ext>
            </a:extLst>
          </p:cNvPr>
          <p:cNvSpPr/>
          <p:nvPr/>
        </p:nvSpPr>
        <p:spPr>
          <a:xfrm>
            <a:off x="6493521" y="5667148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6" name="Нижний колонтитул 25">
            <a:extLst>
              <a:ext uri="{FF2B5EF4-FFF2-40B4-BE49-F238E27FC236}">
                <a16:creationId xmlns:a16="http://schemas.microsoft.com/office/drawing/2014/main" id="{5FF6E495-1444-123C-4250-E69E0A9399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Номер слайда 7">
            <a:extLst>
              <a:ext uri="{FF2B5EF4-FFF2-40B4-BE49-F238E27FC236}">
                <a16:creationId xmlns:a16="http://schemas.microsoft.com/office/drawing/2014/main" id="{F69CDBFB-6010-084C-0533-6FAB93A9F08C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7482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Прямая соединительная линия 94">
            <a:extLst>
              <a:ext uri="{FF2B5EF4-FFF2-40B4-BE49-F238E27FC236}">
                <a16:creationId xmlns:a16="http://schemas.microsoft.com/office/drawing/2014/main" id="{A161ADC7-0466-422F-B408-76E2CB460F45}"/>
              </a:ext>
            </a:extLst>
          </p:cNvPr>
          <p:cNvCxnSpPr>
            <a:cxnSpLocks/>
          </p:cNvCxnSpPr>
          <p:nvPr/>
        </p:nvCxnSpPr>
        <p:spPr>
          <a:xfrm flipH="1">
            <a:off x="8665366" y="2679094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347FA9BF-A4EE-42B3-A8C3-DBE8B4FEE0E0}"/>
              </a:ext>
            </a:extLst>
          </p:cNvPr>
          <p:cNvCxnSpPr>
            <a:cxnSpLocks/>
          </p:cNvCxnSpPr>
          <p:nvPr/>
        </p:nvCxnSpPr>
        <p:spPr>
          <a:xfrm flipV="1">
            <a:off x="2605936" y="2068821"/>
            <a:ext cx="7819393" cy="17947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Прямая соединительная линия 155">
            <a:extLst>
              <a:ext uri="{FF2B5EF4-FFF2-40B4-BE49-F238E27FC236}">
                <a16:creationId xmlns:a16="http://schemas.microsoft.com/office/drawing/2014/main" id="{EB56281D-B6C2-4ABA-BDE0-34BE8744DF7D}"/>
              </a:ext>
            </a:extLst>
          </p:cNvPr>
          <p:cNvCxnSpPr>
            <a:cxnSpLocks/>
          </p:cNvCxnSpPr>
          <p:nvPr/>
        </p:nvCxnSpPr>
        <p:spPr>
          <a:xfrm>
            <a:off x="3698821" y="3837770"/>
            <a:ext cx="6726508" cy="0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>
            <a:extLst>
              <a:ext uri="{FF2B5EF4-FFF2-40B4-BE49-F238E27FC236}">
                <a16:creationId xmlns:a16="http://schemas.microsoft.com/office/drawing/2014/main" id="{CA4ED1C1-CDDD-47CA-B9D1-140B2F5AC7FC}"/>
              </a:ext>
            </a:extLst>
          </p:cNvPr>
          <p:cNvSpPr/>
          <p:nvPr/>
        </p:nvSpPr>
        <p:spPr>
          <a:xfrm>
            <a:off x="2639239" y="2026849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A4D16A06-F539-4E02-9912-878B58BE36FB}"/>
              </a:ext>
            </a:extLst>
          </p:cNvPr>
          <p:cNvSpPr txBox="1"/>
          <p:nvPr/>
        </p:nvSpPr>
        <p:spPr>
          <a:xfrm rot="16200000">
            <a:off x="1793979" y="1066866"/>
            <a:ext cx="1689068" cy="276999"/>
          </a:xfrm>
          <a:prstGeom prst="rect">
            <a:avLst/>
          </a:prstGeom>
          <a:noFill/>
          <a:ln w="12700" cap="rnd">
            <a:noFill/>
            <a:prstDash val="sysDot"/>
            <a:round/>
            <a:headEnd type="triangle" w="sm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LS Hauss"/>
                <a:ea typeface="+mn-ea"/>
                <a:cs typeface="+mn-cs"/>
              </a:rPr>
              <a:t>START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37" name="Равнобедренный треугольник 36">
            <a:extLst>
              <a:ext uri="{FF2B5EF4-FFF2-40B4-BE49-F238E27FC236}">
                <a16:creationId xmlns:a16="http://schemas.microsoft.com/office/drawing/2014/main" id="{184AD455-97B5-4F76-857C-88C4910C4E13}"/>
              </a:ext>
            </a:extLst>
          </p:cNvPr>
          <p:cNvSpPr/>
          <p:nvPr/>
        </p:nvSpPr>
        <p:spPr>
          <a:xfrm rot="5400000">
            <a:off x="8656893" y="4503037"/>
            <a:ext cx="305779" cy="26360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E911286-837C-4EB0-AA3A-44D6114AACD8}"/>
              </a:ext>
            </a:extLst>
          </p:cNvPr>
          <p:cNvGrpSpPr/>
          <p:nvPr/>
        </p:nvGrpSpPr>
        <p:grpSpPr>
          <a:xfrm>
            <a:off x="3006566" y="942004"/>
            <a:ext cx="1216642" cy="1471943"/>
            <a:chOff x="4470688" y="1719299"/>
            <a:chExt cx="1216642" cy="1471943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45E0DC7-F080-4398-A323-55B9A6C9D50C}"/>
                </a:ext>
              </a:extLst>
            </p:cNvPr>
            <p:cNvSpPr txBox="1"/>
            <p:nvPr/>
          </p:nvSpPr>
          <p:spPr>
            <a:xfrm>
              <a:off x="4513488" y="1857226"/>
              <a:ext cx="1173842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fontAlgn="ctr">
                <a:defRPr/>
              </a:pPr>
              <a:endParaRPr kumimoji="0" lang="ru-RU" sz="7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S Hauss Book" panose="00000500000000000000" pitchFamily="50" charset="0"/>
                <a:ea typeface="+mn-ea"/>
                <a:cs typeface="+mn-cs"/>
              </a:endParaRPr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1CF74DA2-28F1-441A-9CA3-7B046E3F8F83}"/>
                </a:ext>
              </a:extLst>
            </p:cNvPr>
            <p:cNvGrpSpPr/>
            <p:nvPr/>
          </p:nvGrpSpPr>
          <p:grpSpPr>
            <a:xfrm>
              <a:off x="4470688" y="1719299"/>
              <a:ext cx="45719" cy="1471943"/>
              <a:chOff x="4470688" y="1719299"/>
              <a:chExt cx="45719" cy="1471943"/>
            </a:xfrm>
          </p:grpSpPr>
          <p:cxnSp>
            <p:nvCxnSpPr>
              <p:cNvPr id="5" name="Прямая соединительная линия 4">
                <a:extLst>
                  <a:ext uri="{FF2B5EF4-FFF2-40B4-BE49-F238E27FC236}">
                    <a16:creationId xmlns:a16="http://schemas.microsoft.com/office/drawing/2014/main" id="{584A8591-3B9C-4CF1-A156-6308E84835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2601" y="1719299"/>
                <a:ext cx="1892" cy="1471943"/>
              </a:xfrm>
              <a:prstGeom prst="line">
                <a:avLst/>
              </a:prstGeom>
              <a:ln w="25400" cap="rnd">
                <a:solidFill>
                  <a:srgbClr val="A4A3A4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Прямоугольник 72">
                <a:extLst>
                  <a:ext uri="{FF2B5EF4-FFF2-40B4-BE49-F238E27FC236}">
                    <a16:creationId xmlns:a16="http://schemas.microsoft.com/office/drawing/2014/main" id="{B43E7546-E20B-4478-9A18-98566DE8F96E}"/>
                  </a:ext>
                </a:extLst>
              </p:cNvPr>
              <p:cNvSpPr/>
              <p:nvPr/>
            </p:nvSpPr>
            <p:spPr>
              <a:xfrm>
                <a:off x="4470688" y="2861196"/>
                <a:ext cx="45719" cy="33004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ACEA"/>
                  </a:solidFill>
                  <a:effectLst/>
                  <a:uLnTx/>
                  <a:uFillTx/>
                  <a:latin typeface="ALS Hauss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11" name="Прямая соединительная линия 110">
            <a:extLst>
              <a:ext uri="{FF2B5EF4-FFF2-40B4-BE49-F238E27FC236}">
                <a16:creationId xmlns:a16="http://schemas.microsoft.com/office/drawing/2014/main" id="{1C1C077C-877E-4AB6-9B13-C61EBBAD752A}"/>
              </a:ext>
            </a:extLst>
          </p:cNvPr>
          <p:cNvCxnSpPr>
            <a:cxnSpLocks/>
          </p:cNvCxnSpPr>
          <p:nvPr/>
        </p:nvCxnSpPr>
        <p:spPr>
          <a:xfrm flipH="1">
            <a:off x="4705442" y="937964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>
            <a:extLst>
              <a:ext uri="{FF2B5EF4-FFF2-40B4-BE49-F238E27FC236}">
                <a16:creationId xmlns:a16="http://schemas.microsoft.com/office/drawing/2014/main" id="{2361EC68-1BB5-4438-82D4-3F45AA4A5C66}"/>
              </a:ext>
            </a:extLst>
          </p:cNvPr>
          <p:cNvCxnSpPr>
            <a:cxnSpLocks/>
            <a:endCxn id="164" idx="0"/>
          </p:cNvCxnSpPr>
          <p:nvPr/>
        </p:nvCxnSpPr>
        <p:spPr>
          <a:xfrm>
            <a:off x="3689323" y="5627176"/>
            <a:ext cx="5009935" cy="34301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Прямая соединительная линия 300">
            <a:extLst>
              <a:ext uri="{FF2B5EF4-FFF2-40B4-BE49-F238E27FC236}">
                <a16:creationId xmlns:a16="http://schemas.microsoft.com/office/drawing/2014/main" id="{FE4F99CC-F145-4834-9DE6-297A39DB5807}"/>
              </a:ext>
            </a:extLst>
          </p:cNvPr>
          <p:cNvCxnSpPr>
            <a:cxnSpLocks/>
          </p:cNvCxnSpPr>
          <p:nvPr/>
        </p:nvCxnSpPr>
        <p:spPr>
          <a:xfrm flipH="1">
            <a:off x="9973291" y="2704486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9" name="Полилиния: фигура 318">
            <a:extLst>
              <a:ext uri="{FF2B5EF4-FFF2-40B4-BE49-F238E27FC236}">
                <a16:creationId xmlns:a16="http://schemas.microsoft.com/office/drawing/2014/main" id="{97A46F19-5609-40FD-8BD9-CEC6F140A115}"/>
              </a:ext>
            </a:extLst>
          </p:cNvPr>
          <p:cNvSpPr/>
          <p:nvPr/>
        </p:nvSpPr>
        <p:spPr>
          <a:xfrm>
            <a:off x="10416274" y="2070354"/>
            <a:ext cx="730929" cy="1765939"/>
          </a:xfrm>
          <a:custGeom>
            <a:avLst/>
            <a:gdLst>
              <a:gd name="connsiteX0" fmla="*/ 384987 w 384987"/>
              <a:gd name="connsiteY0" fmla="*/ 0 h 1565753"/>
              <a:gd name="connsiteX1" fmla="*/ 84362 w 384987"/>
              <a:gd name="connsiteY1" fmla="*/ 1565753 h 1565753"/>
              <a:gd name="connsiteX0" fmla="*/ 130794 w 268580"/>
              <a:gd name="connsiteY0" fmla="*/ 0 h 1553227"/>
              <a:gd name="connsiteX1" fmla="*/ 268580 w 268580"/>
              <a:gd name="connsiteY1" fmla="*/ 1553227 h 1553227"/>
              <a:gd name="connsiteX0" fmla="*/ 29050 w 631563"/>
              <a:gd name="connsiteY0" fmla="*/ 0 h 1553227"/>
              <a:gd name="connsiteX1" fmla="*/ 166836 w 631563"/>
              <a:gd name="connsiteY1" fmla="*/ 1553227 h 1553227"/>
              <a:gd name="connsiteX0" fmla="*/ 30137 w 582347"/>
              <a:gd name="connsiteY0" fmla="*/ 0 h 1540701"/>
              <a:gd name="connsiteX1" fmla="*/ 105292 w 582347"/>
              <a:gd name="connsiteY1" fmla="*/ 1540701 h 1540701"/>
              <a:gd name="connsiteX0" fmla="*/ 0 w 876496"/>
              <a:gd name="connsiteY0" fmla="*/ 3000 h 1543701"/>
              <a:gd name="connsiteX1" fmla="*/ 75155 w 876496"/>
              <a:gd name="connsiteY1" fmla="*/ 1543701 h 1543701"/>
              <a:gd name="connsiteX0" fmla="*/ 0 w 908395"/>
              <a:gd name="connsiteY0" fmla="*/ 749 h 1541450"/>
              <a:gd name="connsiteX1" fmla="*/ 75155 w 908395"/>
              <a:gd name="connsiteY1" fmla="*/ 1541450 h 1541450"/>
              <a:gd name="connsiteX0" fmla="*/ 94368 w 914520"/>
              <a:gd name="connsiteY0" fmla="*/ 732 h 1577393"/>
              <a:gd name="connsiteX1" fmla="*/ 0 w 914520"/>
              <a:gd name="connsiteY1" fmla="*/ 1577393 h 1577393"/>
              <a:gd name="connsiteX0" fmla="*/ 17312 w 876427"/>
              <a:gd name="connsiteY0" fmla="*/ 733 h 1572257"/>
              <a:gd name="connsiteX1" fmla="*/ 0 w 876427"/>
              <a:gd name="connsiteY1" fmla="*/ 1572257 h 1572257"/>
              <a:gd name="connsiteX0" fmla="*/ 17312 w 862673"/>
              <a:gd name="connsiteY0" fmla="*/ 709 h 1572233"/>
              <a:gd name="connsiteX1" fmla="*/ 0 w 862673"/>
              <a:gd name="connsiteY1" fmla="*/ 1572233 h 1572233"/>
              <a:gd name="connsiteX0" fmla="*/ 17312 w 862673"/>
              <a:gd name="connsiteY0" fmla="*/ 0 h 1571524"/>
              <a:gd name="connsiteX1" fmla="*/ 0 w 862673"/>
              <a:gd name="connsiteY1" fmla="*/ 1571524 h 1571524"/>
              <a:gd name="connsiteX0" fmla="*/ 17312 w 863378"/>
              <a:gd name="connsiteY0" fmla="*/ 0 h 1571524"/>
              <a:gd name="connsiteX1" fmla="*/ 0 w 863378"/>
              <a:gd name="connsiteY1" fmla="*/ 1571524 h 1571524"/>
              <a:gd name="connsiteX0" fmla="*/ 17312 w 840969"/>
              <a:gd name="connsiteY0" fmla="*/ 0 h 1571524"/>
              <a:gd name="connsiteX1" fmla="*/ 0 w 840969"/>
              <a:gd name="connsiteY1" fmla="*/ 1571524 h 1571524"/>
              <a:gd name="connsiteX0" fmla="*/ 17312 w 810058"/>
              <a:gd name="connsiteY0" fmla="*/ 0 h 1571524"/>
              <a:gd name="connsiteX1" fmla="*/ 0 w 810058"/>
              <a:gd name="connsiteY1" fmla="*/ 1571524 h 1571524"/>
              <a:gd name="connsiteX0" fmla="*/ 17312 w 719689"/>
              <a:gd name="connsiteY0" fmla="*/ 0 h 1571525"/>
              <a:gd name="connsiteX1" fmla="*/ 0 w 719689"/>
              <a:gd name="connsiteY1" fmla="*/ 1571524 h 1571525"/>
              <a:gd name="connsiteX0" fmla="*/ 20775 w 721432"/>
              <a:gd name="connsiteY0" fmla="*/ 0 h 1692753"/>
              <a:gd name="connsiteX1" fmla="*/ 0 w 721432"/>
              <a:gd name="connsiteY1" fmla="*/ 1692752 h 1692753"/>
              <a:gd name="connsiteX0" fmla="*/ 20775 w 746186"/>
              <a:gd name="connsiteY0" fmla="*/ 0 h 1692752"/>
              <a:gd name="connsiteX1" fmla="*/ 0 w 746186"/>
              <a:gd name="connsiteY1" fmla="*/ 1692752 h 1692752"/>
              <a:gd name="connsiteX0" fmla="*/ 20775 w 728333"/>
              <a:gd name="connsiteY0" fmla="*/ 28 h 1692780"/>
              <a:gd name="connsiteX1" fmla="*/ 0 w 728333"/>
              <a:gd name="connsiteY1" fmla="*/ 1692780 h 1692780"/>
              <a:gd name="connsiteX0" fmla="*/ 20775 w 729663"/>
              <a:gd name="connsiteY0" fmla="*/ 28 h 1692780"/>
              <a:gd name="connsiteX1" fmla="*/ 0 w 729663"/>
              <a:gd name="connsiteY1" fmla="*/ 1692780 h 1692780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30929"/>
              <a:gd name="connsiteY0" fmla="*/ 0 h 1692752"/>
              <a:gd name="connsiteX1" fmla="*/ 0 w 730929"/>
              <a:gd name="connsiteY1" fmla="*/ 1692752 h 1692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0929" h="1692752">
                <a:moveTo>
                  <a:pt x="20775" y="0"/>
                </a:moveTo>
                <a:cubicBezTo>
                  <a:pt x="913430" y="37046"/>
                  <a:pt x="1027655" y="1649429"/>
                  <a:pt x="0" y="1692752"/>
                </a:cubicBezTo>
              </a:path>
            </a:pathLst>
          </a:cu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78" name="Овал 277">
            <a:extLst>
              <a:ext uri="{FF2B5EF4-FFF2-40B4-BE49-F238E27FC236}">
                <a16:creationId xmlns:a16="http://schemas.microsoft.com/office/drawing/2014/main" id="{7E861914-339A-4546-81AD-542BF98094CC}"/>
              </a:ext>
            </a:extLst>
          </p:cNvPr>
          <p:cNvSpPr/>
          <p:nvPr/>
        </p:nvSpPr>
        <p:spPr>
          <a:xfrm rot="16200000">
            <a:off x="11077376" y="2989625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361" name="Полилиния: фигура 360">
            <a:extLst>
              <a:ext uri="{FF2B5EF4-FFF2-40B4-BE49-F238E27FC236}">
                <a16:creationId xmlns:a16="http://schemas.microsoft.com/office/drawing/2014/main" id="{B9A8F0AC-F860-4D05-B336-79781AB9F9E3}"/>
              </a:ext>
            </a:extLst>
          </p:cNvPr>
          <p:cNvSpPr/>
          <p:nvPr/>
        </p:nvSpPr>
        <p:spPr>
          <a:xfrm rot="10800000">
            <a:off x="2958393" y="3840490"/>
            <a:ext cx="730929" cy="1792800"/>
          </a:xfrm>
          <a:custGeom>
            <a:avLst/>
            <a:gdLst>
              <a:gd name="connsiteX0" fmla="*/ 384987 w 384987"/>
              <a:gd name="connsiteY0" fmla="*/ 0 h 1565753"/>
              <a:gd name="connsiteX1" fmla="*/ 84362 w 384987"/>
              <a:gd name="connsiteY1" fmla="*/ 1565753 h 1565753"/>
              <a:gd name="connsiteX0" fmla="*/ 130794 w 268580"/>
              <a:gd name="connsiteY0" fmla="*/ 0 h 1553227"/>
              <a:gd name="connsiteX1" fmla="*/ 268580 w 268580"/>
              <a:gd name="connsiteY1" fmla="*/ 1553227 h 1553227"/>
              <a:gd name="connsiteX0" fmla="*/ 29050 w 631563"/>
              <a:gd name="connsiteY0" fmla="*/ 0 h 1553227"/>
              <a:gd name="connsiteX1" fmla="*/ 166836 w 631563"/>
              <a:gd name="connsiteY1" fmla="*/ 1553227 h 1553227"/>
              <a:gd name="connsiteX0" fmla="*/ 30137 w 582347"/>
              <a:gd name="connsiteY0" fmla="*/ 0 h 1540701"/>
              <a:gd name="connsiteX1" fmla="*/ 105292 w 582347"/>
              <a:gd name="connsiteY1" fmla="*/ 1540701 h 1540701"/>
              <a:gd name="connsiteX0" fmla="*/ 0 w 876496"/>
              <a:gd name="connsiteY0" fmla="*/ 3000 h 1543701"/>
              <a:gd name="connsiteX1" fmla="*/ 75155 w 876496"/>
              <a:gd name="connsiteY1" fmla="*/ 1543701 h 1543701"/>
              <a:gd name="connsiteX0" fmla="*/ 0 w 908395"/>
              <a:gd name="connsiteY0" fmla="*/ 749 h 1541450"/>
              <a:gd name="connsiteX1" fmla="*/ 75155 w 908395"/>
              <a:gd name="connsiteY1" fmla="*/ 1541450 h 1541450"/>
              <a:gd name="connsiteX0" fmla="*/ 94368 w 914520"/>
              <a:gd name="connsiteY0" fmla="*/ 732 h 1577393"/>
              <a:gd name="connsiteX1" fmla="*/ 0 w 914520"/>
              <a:gd name="connsiteY1" fmla="*/ 1577393 h 1577393"/>
              <a:gd name="connsiteX0" fmla="*/ 17312 w 876427"/>
              <a:gd name="connsiteY0" fmla="*/ 733 h 1572257"/>
              <a:gd name="connsiteX1" fmla="*/ 0 w 876427"/>
              <a:gd name="connsiteY1" fmla="*/ 1572257 h 1572257"/>
              <a:gd name="connsiteX0" fmla="*/ 17312 w 862673"/>
              <a:gd name="connsiteY0" fmla="*/ 709 h 1572233"/>
              <a:gd name="connsiteX1" fmla="*/ 0 w 862673"/>
              <a:gd name="connsiteY1" fmla="*/ 1572233 h 1572233"/>
              <a:gd name="connsiteX0" fmla="*/ 17312 w 862673"/>
              <a:gd name="connsiteY0" fmla="*/ 0 h 1571524"/>
              <a:gd name="connsiteX1" fmla="*/ 0 w 862673"/>
              <a:gd name="connsiteY1" fmla="*/ 1571524 h 1571524"/>
              <a:gd name="connsiteX0" fmla="*/ 17312 w 863378"/>
              <a:gd name="connsiteY0" fmla="*/ 0 h 1571524"/>
              <a:gd name="connsiteX1" fmla="*/ 0 w 863378"/>
              <a:gd name="connsiteY1" fmla="*/ 1571524 h 1571524"/>
              <a:gd name="connsiteX0" fmla="*/ 17312 w 840969"/>
              <a:gd name="connsiteY0" fmla="*/ 0 h 1571524"/>
              <a:gd name="connsiteX1" fmla="*/ 0 w 840969"/>
              <a:gd name="connsiteY1" fmla="*/ 1571524 h 1571524"/>
              <a:gd name="connsiteX0" fmla="*/ 17312 w 810058"/>
              <a:gd name="connsiteY0" fmla="*/ 0 h 1571524"/>
              <a:gd name="connsiteX1" fmla="*/ 0 w 810058"/>
              <a:gd name="connsiteY1" fmla="*/ 1571524 h 1571524"/>
              <a:gd name="connsiteX0" fmla="*/ 17312 w 719689"/>
              <a:gd name="connsiteY0" fmla="*/ 0 h 1571525"/>
              <a:gd name="connsiteX1" fmla="*/ 0 w 719689"/>
              <a:gd name="connsiteY1" fmla="*/ 1571524 h 1571525"/>
              <a:gd name="connsiteX0" fmla="*/ 20775 w 721432"/>
              <a:gd name="connsiteY0" fmla="*/ 0 h 1692753"/>
              <a:gd name="connsiteX1" fmla="*/ 0 w 721432"/>
              <a:gd name="connsiteY1" fmla="*/ 1692752 h 1692753"/>
              <a:gd name="connsiteX0" fmla="*/ 20775 w 746186"/>
              <a:gd name="connsiteY0" fmla="*/ 0 h 1692752"/>
              <a:gd name="connsiteX1" fmla="*/ 0 w 746186"/>
              <a:gd name="connsiteY1" fmla="*/ 1692752 h 1692752"/>
              <a:gd name="connsiteX0" fmla="*/ 20775 w 728333"/>
              <a:gd name="connsiteY0" fmla="*/ 28 h 1692780"/>
              <a:gd name="connsiteX1" fmla="*/ 0 w 728333"/>
              <a:gd name="connsiteY1" fmla="*/ 1692780 h 1692780"/>
              <a:gd name="connsiteX0" fmla="*/ 20775 w 729663"/>
              <a:gd name="connsiteY0" fmla="*/ 28 h 1692780"/>
              <a:gd name="connsiteX1" fmla="*/ 0 w 729663"/>
              <a:gd name="connsiteY1" fmla="*/ 1692780 h 1692780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30929"/>
              <a:gd name="connsiteY0" fmla="*/ 0 h 1692752"/>
              <a:gd name="connsiteX1" fmla="*/ 0 w 730929"/>
              <a:gd name="connsiteY1" fmla="*/ 1692752 h 1692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0929" h="1692752">
                <a:moveTo>
                  <a:pt x="20775" y="0"/>
                </a:moveTo>
                <a:cubicBezTo>
                  <a:pt x="913430" y="37046"/>
                  <a:pt x="1027655" y="1649429"/>
                  <a:pt x="0" y="1692752"/>
                </a:cubicBezTo>
              </a:path>
            </a:pathLst>
          </a:cu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35" name="Овал 234">
            <a:extLst>
              <a:ext uri="{FF2B5EF4-FFF2-40B4-BE49-F238E27FC236}">
                <a16:creationId xmlns:a16="http://schemas.microsoft.com/office/drawing/2014/main" id="{781A1B68-A1E7-4258-9DC8-D09714038160}"/>
              </a:ext>
            </a:extLst>
          </p:cNvPr>
          <p:cNvSpPr/>
          <p:nvPr/>
        </p:nvSpPr>
        <p:spPr>
          <a:xfrm>
            <a:off x="2869427" y="4660030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331" name="Прямая соединительная линия 330">
            <a:extLst>
              <a:ext uri="{FF2B5EF4-FFF2-40B4-BE49-F238E27FC236}">
                <a16:creationId xmlns:a16="http://schemas.microsoft.com/office/drawing/2014/main" id="{F7AB496E-BE6B-45DC-BBBA-6D3095BB7EC8}"/>
              </a:ext>
            </a:extLst>
          </p:cNvPr>
          <p:cNvCxnSpPr>
            <a:cxnSpLocks/>
          </p:cNvCxnSpPr>
          <p:nvPr/>
        </p:nvCxnSpPr>
        <p:spPr>
          <a:xfrm flipH="1">
            <a:off x="6719858" y="2699401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id="{E06863AE-41B7-48C1-804A-A60E6FF04B14}"/>
              </a:ext>
            </a:extLst>
          </p:cNvPr>
          <p:cNvSpPr/>
          <p:nvPr/>
        </p:nvSpPr>
        <p:spPr>
          <a:xfrm>
            <a:off x="9961491" y="383707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38" name="Прямоугольник 137">
            <a:extLst>
              <a:ext uri="{FF2B5EF4-FFF2-40B4-BE49-F238E27FC236}">
                <a16:creationId xmlns:a16="http://schemas.microsoft.com/office/drawing/2014/main" id="{BA28524C-8AA9-4293-BD4F-30E43747C1A2}"/>
              </a:ext>
            </a:extLst>
          </p:cNvPr>
          <p:cNvSpPr/>
          <p:nvPr/>
        </p:nvSpPr>
        <p:spPr>
          <a:xfrm>
            <a:off x="8643185" y="383179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id="{3084E723-56EA-4BB1-A7AA-08623281E76A}"/>
              </a:ext>
            </a:extLst>
          </p:cNvPr>
          <p:cNvSpPr/>
          <p:nvPr/>
        </p:nvSpPr>
        <p:spPr>
          <a:xfrm>
            <a:off x="6700587" y="383179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55F87D19-2361-4CDE-96E6-24CBA1B5284E}"/>
              </a:ext>
            </a:extLst>
          </p:cNvPr>
          <p:cNvSpPr/>
          <p:nvPr/>
        </p:nvSpPr>
        <p:spPr>
          <a:xfrm>
            <a:off x="5013099" y="383635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150" name="Прямая соединительная линия 149">
            <a:extLst>
              <a:ext uri="{FF2B5EF4-FFF2-40B4-BE49-F238E27FC236}">
                <a16:creationId xmlns:a16="http://schemas.microsoft.com/office/drawing/2014/main" id="{939E7C3B-8BDF-4080-BB2C-2A8DB978F6A3}"/>
              </a:ext>
            </a:extLst>
          </p:cNvPr>
          <p:cNvCxnSpPr>
            <a:cxnSpLocks/>
          </p:cNvCxnSpPr>
          <p:nvPr/>
        </p:nvCxnSpPr>
        <p:spPr>
          <a:xfrm flipH="1">
            <a:off x="3333985" y="2816815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id="{E4787904-07DF-4A59-954D-5586582A7197}"/>
              </a:ext>
            </a:extLst>
          </p:cNvPr>
          <p:cNvSpPr/>
          <p:nvPr/>
        </p:nvSpPr>
        <p:spPr>
          <a:xfrm>
            <a:off x="3321064" y="3949211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163" name="Прямая соединительная линия 162">
            <a:extLst>
              <a:ext uri="{FF2B5EF4-FFF2-40B4-BE49-F238E27FC236}">
                <a16:creationId xmlns:a16="http://schemas.microsoft.com/office/drawing/2014/main" id="{0D0AD86B-4A42-471B-9D24-AD43E5D0C9FB}"/>
              </a:ext>
            </a:extLst>
          </p:cNvPr>
          <p:cNvCxnSpPr>
            <a:cxnSpLocks/>
          </p:cNvCxnSpPr>
          <p:nvPr/>
        </p:nvCxnSpPr>
        <p:spPr>
          <a:xfrm flipH="1">
            <a:off x="8688904" y="4500194"/>
            <a:ext cx="1892" cy="1471943"/>
          </a:xfrm>
          <a:prstGeom prst="line">
            <a:avLst/>
          </a:prstGeom>
          <a:ln w="25400" cap="rnd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Прямоугольник 163">
            <a:extLst>
              <a:ext uri="{FF2B5EF4-FFF2-40B4-BE49-F238E27FC236}">
                <a16:creationId xmlns:a16="http://schemas.microsoft.com/office/drawing/2014/main" id="{A703FEDC-8B3C-4129-BD13-8E87F385AD7A}"/>
              </a:ext>
            </a:extLst>
          </p:cNvPr>
          <p:cNvSpPr/>
          <p:nvPr/>
        </p:nvSpPr>
        <p:spPr>
          <a:xfrm>
            <a:off x="8676398" y="566147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509" name="Прямая соединительная линия 508">
            <a:extLst>
              <a:ext uri="{FF2B5EF4-FFF2-40B4-BE49-F238E27FC236}">
                <a16:creationId xmlns:a16="http://schemas.microsoft.com/office/drawing/2014/main" id="{EC2A9555-8D7F-4F9A-B193-258FD2404C17}"/>
              </a:ext>
            </a:extLst>
          </p:cNvPr>
          <p:cNvCxnSpPr>
            <a:cxnSpLocks/>
          </p:cNvCxnSpPr>
          <p:nvPr/>
        </p:nvCxnSpPr>
        <p:spPr>
          <a:xfrm flipH="1">
            <a:off x="9970656" y="925746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0" name="Прямоугольник 509">
            <a:extLst>
              <a:ext uri="{FF2B5EF4-FFF2-40B4-BE49-F238E27FC236}">
                <a16:creationId xmlns:a16="http://schemas.microsoft.com/office/drawing/2014/main" id="{37CE7645-7240-4234-B2D3-B701FA86AD7E}"/>
              </a:ext>
            </a:extLst>
          </p:cNvPr>
          <p:cNvSpPr/>
          <p:nvPr/>
        </p:nvSpPr>
        <p:spPr>
          <a:xfrm>
            <a:off x="9958150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511" name="Прямая соединительная линия 510">
            <a:extLst>
              <a:ext uri="{FF2B5EF4-FFF2-40B4-BE49-F238E27FC236}">
                <a16:creationId xmlns:a16="http://schemas.microsoft.com/office/drawing/2014/main" id="{14DED534-E3B3-4ED9-A07E-0D32F3CFE500}"/>
              </a:ext>
            </a:extLst>
          </p:cNvPr>
          <p:cNvCxnSpPr>
            <a:cxnSpLocks/>
          </p:cNvCxnSpPr>
          <p:nvPr/>
        </p:nvCxnSpPr>
        <p:spPr>
          <a:xfrm flipH="1">
            <a:off x="6422883" y="957972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" name="Прямоугольник 511">
            <a:extLst>
              <a:ext uri="{FF2B5EF4-FFF2-40B4-BE49-F238E27FC236}">
                <a16:creationId xmlns:a16="http://schemas.microsoft.com/office/drawing/2014/main" id="{A5DFE367-99C2-45C4-8685-B0A3347E15E4}"/>
              </a:ext>
            </a:extLst>
          </p:cNvPr>
          <p:cNvSpPr/>
          <p:nvPr/>
        </p:nvSpPr>
        <p:spPr>
          <a:xfrm>
            <a:off x="6410377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514" name="Прямая соединительная линия 513">
            <a:extLst>
              <a:ext uri="{FF2B5EF4-FFF2-40B4-BE49-F238E27FC236}">
                <a16:creationId xmlns:a16="http://schemas.microsoft.com/office/drawing/2014/main" id="{34AC3285-5663-4C43-8879-ACCCFCDEC59A}"/>
              </a:ext>
            </a:extLst>
          </p:cNvPr>
          <p:cNvCxnSpPr>
            <a:cxnSpLocks/>
          </p:cNvCxnSpPr>
          <p:nvPr/>
        </p:nvCxnSpPr>
        <p:spPr>
          <a:xfrm flipH="1">
            <a:off x="5030847" y="2699206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7" name="Прямая соединительная линия 516">
            <a:extLst>
              <a:ext uri="{FF2B5EF4-FFF2-40B4-BE49-F238E27FC236}">
                <a16:creationId xmlns:a16="http://schemas.microsoft.com/office/drawing/2014/main" id="{D18E0A02-BE61-4094-8F8E-FD141043A4B0}"/>
              </a:ext>
            </a:extLst>
          </p:cNvPr>
          <p:cNvCxnSpPr>
            <a:cxnSpLocks/>
          </p:cNvCxnSpPr>
          <p:nvPr/>
        </p:nvCxnSpPr>
        <p:spPr>
          <a:xfrm flipH="1">
            <a:off x="8022295" y="925746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8" name="Прямоугольник 517">
            <a:extLst>
              <a:ext uri="{FF2B5EF4-FFF2-40B4-BE49-F238E27FC236}">
                <a16:creationId xmlns:a16="http://schemas.microsoft.com/office/drawing/2014/main" id="{1AF2FFBE-BFF7-4C29-9B82-B1DE89B3389C}"/>
              </a:ext>
            </a:extLst>
          </p:cNvPr>
          <p:cNvSpPr/>
          <p:nvPr/>
        </p:nvSpPr>
        <p:spPr>
          <a:xfrm>
            <a:off x="8000382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AD8296-98E0-4BA6-9E2B-73B89FBB4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3" b="94135" l="9961" r="90137">
                        <a14:foregroundMark x1="22559" y1="8113" x2="22559" y2="8113"/>
                        <a14:foregroundMark x1="36230" y1="88661" x2="36230" y2="88661"/>
                        <a14:foregroundMark x1="64453" y1="94135" x2="64453" y2="94135"/>
                        <a14:foregroundMark x1="90137" y1="66667" x2="90137" y2="66667"/>
                        <a14:foregroundMark x1="20117" y1="4497" x2="20117" y2="4497"/>
                        <a14:foregroundMark x1="19434" y1="4203" x2="19434" y2="4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74" y="790036"/>
            <a:ext cx="1910957" cy="19090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18EF46-7B65-4083-8B94-E390E5313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06" b="92473" l="9961" r="90625">
                        <a14:foregroundMark x1="50195" y1="11632" x2="50195" y2="11632"/>
                        <a14:foregroundMark x1="48730" y1="9775" x2="48730" y2="9775"/>
                        <a14:foregroundMark x1="85059" y1="8895" x2="85059" y2="8895"/>
                        <a14:foregroundMark x1="89063" y1="5376" x2="89063" y2="5376"/>
                        <a14:foregroundMark x1="90625" y1="4203" x2="90625" y2="4203"/>
                        <a14:foregroundMark x1="60742" y1="9873" x2="60742" y2="9873"/>
                        <a14:foregroundMark x1="59961" y1="9775" x2="59961" y2="9775"/>
                        <a14:foregroundMark x1="59473" y1="9775" x2="59473" y2="9775"/>
                        <a14:foregroundMark x1="65234" y1="92473" x2="65234" y2="92473"/>
                        <a14:foregroundMark x1="28906" y1="56598" x2="28906" y2="56598"/>
                        <a14:foregroundMark x1="30664" y1="56207" x2="30664" y2="56207"/>
                        <a14:foregroundMark x1="29980" y1="55327" x2="29980" y2="55327"/>
                        <a14:foregroundMark x1="32910" y1="54545" x2="32910" y2="54545"/>
                        <a14:foregroundMark x1="28613" y1="55914" x2="28613" y2="55914"/>
                        <a14:foregroundMark x1="24512" y1="57478" x2="24512" y2="57478"/>
                        <a14:foregroundMark x1="27148" y1="56696" x2="27148" y2="56696"/>
                        <a14:foregroundMark x1="14258" y1="63245" x2="14258" y2="63245"/>
                        <a14:foregroundMark x1="16602" y1="61584" x2="16602" y2="61584"/>
                        <a14:foregroundMark x1="19043" y1="60313" x2="13184" y2="64614"/>
                        <a14:foregroundMark x1="13184" y1="64614" x2="10742" y2="71163"/>
                        <a14:foregroundMark x1="10742" y1="71163" x2="14258" y2="74194"/>
                        <a14:foregroundMark x1="22461" y1="58358" x2="22461" y2="58358"/>
                        <a14:foregroundMark x1="21094" y1="59042" x2="21094" y2="59042"/>
                        <a14:backgroundMark x1="18945" y1="58358" x2="18945" y2="58358"/>
                        <a14:backgroundMark x1="21094" y1="57967" x2="21094" y2="57967"/>
                        <a14:backgroundMark x1="21875" y1="61877" x2="21875" y2="61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1662" y="4121526"/>
            <a:ext cx="1938249" cy="1936356"/>
          </a:xfrm>
          <a:prstGeom prst="rect">
            <a:avLst/>
          </a:prstGeom>
        </p:spPr>
      </p:pic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A41CA32A-7608-4D33-9502-F5D054F8A348}"/>
              </a:ext>
            </a:extLst>
          </p:cNvPr>
          <p:cNvCxnSpPr>
            <a:cxnSpLocks/>
          </p:cNvCxnSpPr>
          <p:nvPr/>
        </p:nvCxnSpPr>
        <p:spPr>
          <a:xfrm>
            <a:off x="8680885" y="5658175"/>
            <a:ext cx="521397" cy="6138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Овал 59">
            <a:extLst>
              <a:ext uri="{FF2B5EF4-FFF2-40B4-BE49-F238E27FC236}">
                <a16:creationId xmlns:a16="http://schemas.microsoft.com/office/drawing/2014/main" id="{919B334B-7941-4505-8AAB-46AE9C238684}"/>
              </a:ext>
            </a:extLst>
          </p:cNvPr>
          <p:cNvSpPr/>
          <p:nvPr/>
        </p:nvSpPr>
        <p:spPr>
          <a:xfrm>
            <a:off x="9072777" y="5588348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A6B0156-9808-4DFB-96DA-168B5A63E0FC}"/>
              </a:ext>
            </a:extLst>
          </p:cNvPr>
          <p:cNvSpPr txBox="1"/>
          <p:nvPr/>
        </p:nvSpPr>
        <p:spPr>
          <a:xfrm rot="16200000">
            <a:off x="8301266" y="4558411"/>
            <a:ext cx="1689068" cy="276999"/>
          </a:xfrm>
          <a:prstGeom prst="rect">
            <a:avLst/>
          </a:prstGeom>
          <a:noFill/>
          <a:ln w="12700" cap="rnd">
            <a:noFill/>
            <a:prstDash val="sysDot"/>
            <a:round/>
            <a:headEnd type="triangle" w="sm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LS Hauss"/>
                <a:ea typeface="+mn-ea"/>
                <a:cs typeface="+mn-cs"/>
              </a:rPr>
              <a:t>FINISH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58C54E10-D283-3C65-F228-477413C93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274788"/>
            <a:ext cx="8559800" cy="553998"/>
          </a:xfrm>
        </p:spPr>
        <p:txBody>
          <a:bodyPr/>
          <a:lstStyle/>
          <a:p>
            <a:pPr algn="l" rtl="0"/>
            <a:r>
              <a:rPr lang="ru-RU" sz="1800" dirty="0"/>
              <a:t>Цель: </a:t>
            </a:r>
            <a:r>
              <a:rPr kumimoji="0" lang="ru-RU" sz="18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Повысить уровень зрелости продукта в области тестирования</a:t>
            </a:r>
            <a:br>
              <a:rPr kumimoji="0" lang="ru-RU" sz="18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</a:br>
            <a:endParaRPr lang="ru-RU" sz="18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7722B80-D3A7-67CA-6784-62D4DE538C3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17087" y="2788771"/>
            <a:ext cx="533400" cy="5334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EEE2B38-95F1-0D9F-7B4D-275A0B427AB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14387" y="4462929"/>
            <a:ext cx="533400" cy="5334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E4F218B-022F-FA74-46E5-3222DE815DA5}"/>
              </a:ext>
            </a:extLst>
          </p:cNvPr>
          <p:cNvSpPr/>
          <p:nvPr/>
        </p:nvSpPr>
        <p:spPr>
          <a:xfrm>
            <a:off x="4686480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E8D5B57-D96D-01E3-5E9C-ED32E62AE3F4}"/>
              </a:ext>
            </a:extLst>
          </p:cNvPr>
          <p:cNvSpPr/>
          <p:nvPr/>
        </p:nvSpPr>
        <p:spPr>
          <a:xfrm>
            <a:off x="7315200" y="3773476"/>
            <a:ext cx="818147" cy="100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 algn="l"/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5504D0B-D725-5464-5F3C-D4B81502837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3548906">
            <a:off x="7278528" y="3390445"/>
            <a:ext cx="889000" cy="88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FCAA44-E27E-78CF-BEFF-7004180EE949}"/>
              </a:ext>
            </a:extLst>
          </p:cNvPr>
          <p:cNvSpPr txBox="1"/>
          <p:nvPr/>
        </p:nvSpPr>
        <p:spPr>
          <a:xfrm>
            <a:off x="3123473" y="830942"/>
            <a:ext cx="11738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1.Оцените текущий уровень зрелости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C359BF-BED1-D07B-37BE-596C8B7F87F1}"/>
              </a:ext>
            </a:extLst>
          </p:cNvPr>
          <p:cNvSpPr txBox="1"/>
          <p:nvPr/>
        </p:nvSpPr>
        <p:spPr>
          <a:xfrm>
            <a:off x="4833093" y="830942"/>
            <a:ext cx="13227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2.Учите </a:t>
            </a:r>
            <a:br>
              <a:rPr lang="ru-RU" dirty="0"/>
            </a:br>
            <a:r>
              <a:rPr lang="ru-RU" dirty="0"/>
              <a:t>и обучайтесь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3A54DD-5E64-CA82-ACAE-EA0854698001}"/>
              </a:ext>
            </a:extLst>
          </p:cNvPr>
          <p:cNvSpPr txBox="1"/>
          <p:nvPr/>
        </p:nvSpPr>
        <p:spPr>
          <a:xfrm>
            <a:off x="6525550" y="830942"/>
            <a:ext cx="14881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3.Разработайте </a:t>
            </a:r>
            <a:br>
              <a:rPr lang="ru-RU" dirty="0"/>
            </a:br>
            <a:r>
              <a:rPr lang="ru-RU" dirty="0"/>
              <a:t>и </a:t>
            </a:r>
            <a:r>
              <a:rPr lang="ru-RU" dirty="0" err="1"/>
              <a:t>документи-руйте</a:t>
            </a:r>
            <a:r>
              <a:rPr lang="ru-RU" dirty="0"/>
              <a:t> процессы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5F5684-5957-A8B3-F912-28117A8DA2C1}"/>
              </a:ext>
            </a:extLst>
          </p:cNvPr>
          <p:cNvSpPr txBox="1"/>
          <p:nvPr/>
        </p:nvSpPr>
        <p:spPr>
          <a:xfrm>
            <a:off x="8112319" y="830942"/>
            <a:ext cx="1352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4.Внедряйте стандарты </a:t>
            </a:r>
            <a:br>
              <a:rPr lang="ru-RU" dirty="0"/>
            </a:br>
            <a:r>
              <a:rPr lang="ru-RU" dirty="0"/>
              <a:t>и методологии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10F6E9-7DA3-19EE-42EC-4E37A5F624E4}"/>
              </a:ext>
            </a:extLst>
          </p:cNvPr>
          <p:cNvSpPr txBox="1"/>
          <p:nvPr/>
        </p:nvSpPr>
        <p:spPr>
          <a:xfrm>
            <a:off x="10057399" y="830942"/>
            <a:ext cx="14786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5.Используйте инструменты автоматизации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D325347-80B8-C77D-C386-A6BB4FAB7915}"/>
              </a:ext>
            </a:extLst>
          </p:cNvPr>
          <p:cNvSpPr/>
          <p:nvPr/>
        </p:nvSpPr>
        <p:spPr>
          <a:xfrm>
            <a:off x="10057399" y="2606542"/>
            <a:ext cx="12889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lnSpc>
                <a:spcPct val="110000"/>
              </a:lnSpc>
            </a:pPr>
            <a:r>
              <a:rPr lang="ru-RU" sz="1200" b="1" dirty="0"/>
              <a:t>6.Создайте культуру качества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276844-B8A8-52C3-2B30-68CF2C7C0122}"/>
              </a:ext>
            </a:extLst>
          </p:cNvPr>
          <p:cNvSpPr txBox="1"/>
          <p:nvPr/>
        </p:nvSpPr>
        <p:spPr>
          <a:xfrm>
            <a:off x="8733749" y="2606542"/>
            <a:ext cx="1263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7.Измеряйте </a:t>
            </a:r>
            <a:br>
              <a:rPr lang="ru-RU" dirty="0"/>
            </a:br>
            <a:r>
              <a:rPr lang="ru-RU" dirty="0"/>
              <a:t>и </a:t>
            </a:r>
            <a:r>
              <a:rPr lang="ru-RU" dirty="0" err="1"/>
              <a:t>анализи-руйте</a:t>
            </a:r>
            <a:endParaRPr lang="ru-RU" dirty="0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B3B4AC52-30D5-6889-8C85-5FA31EA489F6}"/>
              </a:ext>
            </a:extLst>
          </p:cNvPr>
          <p:cNvGrpSpPr/>
          <p:nvPr/>
        </p:nvGrpSpPr>
        <p:grpSpPr>
          <a:xfrm>
            <a:off x="4215388" y="4474460"/>
            <a:ext cx="51978" cy="1472573"/>
            <a:chOff x="4466516" y="1719299"/>
            <a:chExt cx="51978" cy="1472573"/>
          </a:xfrm>
        </p:grpSpPr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A8E5982F-8F40-9625-1EB7-C6568B7242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92601" y="1719299"/>
              <a:ext cx="1892" cy="1471943"/>
            </a:xfrm>
            <a:prstGeom prst="line">
              <a:avLst/>
            </a:prstGeom>
            <a:ln w="25400" cap="rnd">
              <a:solidFill>
                <a:srgbClr val="A4A3A4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6253428E-9DD4-A5F1-EFFB-6F2F3D63A3B8}"/>
                </a:ext>
              </a:extLst>
            </p:cNvPr>
            <p:cNvSpPr/>
            <p:nvPr/>
          </p:nvSpPr>
          <p:spPr>
            <a:xfrm>
              <a:off x="4466516" y="2867872"/>
              <a:ext cx="51978" cy="32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ACEA"/>
                </a:solidFill>
                <a:effectLst/>
                <a:uLnTx/>
                <a:uFillTx/>
                <a:latin typeface="ALS Hauss"/>
                <a:ea typeface="+mn-ea"/>
                <a:cs typeface="+mn-cs"/>
              </a:endParaRPr>
            </a:p>
          </p:txBody>
        </p:sp>
      </p:grp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A3FF540C-1985-2F52-C407-E7972CF777AB}"/>
              </a:ext>
            </a:extLst>
          </p:cNvPr>
          <p:cNvCxnSpPr>
            <a:cxnSpLocks/>
          </p:cNvCxnSpPr>
          <p:nvPr/>
        </p:nvCxnSpPr>
        <p:spPr>
          <a:xfrm flipH="1">
            <a:off x="6513949" y="4496729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317E787-534D-AA2B-007D-F52DB12B9AFE}"/>
              </a:ext>
            </a:extLst>
          </p:cNvPr>
          <p:cNvSpPr/>
          <p:nvPr/>
        </p:nvSpPr>
        <p:spPr>
          <a:xfrm>
            <a:off x="6493521" y="5667148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7" name="Нижний колонтитул 26">
            <a:extLst>
              <a:ext uri="{FF2B5EF4-FFF2-40B4-BE49-F238E27FC236}">
                <a16:creationId xmlns:a16="http://schemas.microsoft.com/office/drawing/2014/main" id="{5EB18162-11BA-55EC-5900-9BB4FF06B1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8" name="Номер слайда 7">
            <a:extLst>
              <a:ext uri="{FF2B5EF4-FFF2-40B4-BE49-F238E27FC236}">
                <a16:creationId xmlns:a16="http://schemas.microsoft.com/office/drawing/2014/main" id="{7CF92A61-BF43-ED56-F564-854766AF2BB2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0035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Прямая соединительная линия 94">
            <a:extLst>
              <a:ext uri="{FF2B5EF4-FFF2-40B4-BE49-F238E27FC236}">
                <a16:creationId xmlns:a16="http://schemas.microsoft.com/office/drawing/2014/main" id="{A161ADC7-0466-422F-B408-76E2CB460F45}"/>
              </a:ext>
            </a:extLst>
          </p:cNvPr>
          <p:cNvCxnSpPr>
            <a:cxnSpLocks/>
          </p:cNvCxnSpPr>
          <p:nvPr/>
        </p:nvCxnSpPr>
        <p:spPr>
          <a:xfrm flipH="1">
            <a:off x="8665366" y="2679094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347FA9BF-A4EE-42B3-A8C3-DBE8B4FEE0E0}"/>
              </a:ext>
            </a:extLst>
          </p:cNvPr>
          <p:cNvCxnSpPr>
            <a:cxnSpLocks/>
          </p:cNvCxnSpPr>
          <p:nvPr/>
        </p:nvCxnSpPr>
        <p:spPr>
          <a:xfrm flipV="1">
            <a:off x="2605936" y="2068821"/>
            <a:ext cx="7819393" cy="17947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Прямая соединительная линия 155">
            <a:extLst>
              <a:ext uri="{FF2B5EF4-FFF2-40B4-BE49-F238E27FC236}">
                <a16:creationId xmlns:a16="http://schemas.microsoft.com/office/drawing/2014/main" id="{EB56281D-B6C2-4ABA-BDE0-34BE8744DF7D}"/>
              </a:ext>
            </a:extLst>
          </p:cNvPr>
          <p:cNvCxnSpPr>
            <a:cxnSpLocks/>
          </p:cNvCxnSpPr>
          <p:nvPr/>
        </p:nvCxnSpPr>
        <p:spPr>
          <a:xfrm>
            <a:off x="3698821" y="3837770"/>
            <a:ext cx="6726508" cy="0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>
            <a:extLst>
              <a:ext uri="{FF2B5EF4-FFF2-40B4-BE49-F238E27FC236}">
                <a16:creationId xmlns:a16="http://schemas.microsoft.com/office/drawing/2014/main" id="{CA4ED1C1-CDDD-47CA-B9D1-140B2F5AC7FC}"/>
              </a:ext>
            </a:extLst>
          </p:cNvPr>
          <p:cNvSpPr/>
          <p:nvPr/>
        </p:nvSpPr>
        <p:spPr>
          <a:xfrm>
            <a:off x="2639239" y="2026849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A4D16A06-F539-4E02-9912-878B58BE36FB}"/>
              </a:ext>
            </a:extLst>
          </p:cNvPr>
          <p:cNvSpPr txBox="1"/>
          <p:nvPr/>
        </p:nvSpPr>
        <p:spPr>
          <a:xfrm rot="16200000">
            <a:off x="1793979" y="1066866"/>
            <a:ext cx="1689068" cy="276999"/>
          </a:xfrm>
          <a:prstGeom prst="rect">
            <a:avLst/>
          </a:prstGeom>
          <a:noFill/>
          <a:ln w="12700" cap="rnd">
            <a:noFill/>
            <a:prstDash val="sysDot"/>
            <a:round/>
            <a:headEnd type="triangle" w="sm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LS Hauss"/>
                <a:ea typeface="+mn-ea"/>
                <a:cs typeface="+mn-cs"/>
              </a:rPr>
              <a:t>START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37" name="Равнобедренный треугольник 36">
            <a:extLst>
              <a:ext uri="{FF2B5EF4-FFF2-40B4-BE49-F238E27FC236}">
                <a16:creationId xmlns:a16="http://schemas.microsoft.com/office/drawing/2014/main" id="{184AD455-97B5-4F76-857C-88C4910C4E13}"/>
              </a:ext>
            </a:extLst>
          </p:cNvPr>
          <p:cNvSpPr/>
          <p:nvPr/>
        </p:nvSpPr>
        <p:spPr>
          <a:xfrm rot="5400000">
            <a:off x="8656893" y="4503037"/>
            <a:ext cx="305779" cy="26360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E911286-837C-4EB0-AA3A-44D6114AACD8}"/>
              </a:ext>
            </a:extLst>
          </p:cNvPr>
          <p:cNvGrpSpPr/>
          <p:nvPr/>
        </p:nvGrpSpPr>
        <p:grpSpPr>
          <a:xfrm>
            <a:off x="3006566" y="942004"/>
            <a:ext cx="1216642" cy="1471943"/>
            <a:chOff x="4470688" y="1719299"/>
            <a:chExt cx="1216642" cy="1471943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45E0DC7-F080-4398-A323-55B9A6C9D50C}"/>
                </a:ext>
              </a:extLst>
            </p:cNvPr>
            <p:cNvSpPr txBox="1"/>
            <p:nvPr/>
          </p:nvSpPr>
          <p:spPr>
            <a:xfrm>
              <a:off x="4513488" y="1857226"/>
              <a:ext cx="1173842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fontAlgn="ctr">
                <a:defRPr/>
              </a:pPr>
              <a:endParaRPr kumimoji="0" lang="ru-RU" sz="7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S Hauss Book" panose="00000500000000000000" pitchFamily="50" charset="0"/>
                <a:ea typeface="+mn-ea"/>
                <a:cs typeface="+mn-cs"/>
              </a:endParaRPr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1CF74DA2-28F1-441A-9CA3-7B046E3F8F83}"/>
                </a:ext>
              </a:extLst>
            </p:cNvPr>
            <p:cNvGrpSpPr/>
            <p:nvPr/>
          </p:nvGrpSpPr>
          <p:grpSpPr>
            <a:xfrm>
              <a:off x="4470688" y="1719299"/>
              <a:ext cx="45719" cy="1471943"/>
              <a:chOff x="4470688" y="1719299"/>
              <a:chExt cx="45719" cy="1471943"/>
            </a:xfrm>
          </p:grpSpPr>
          <p:cxnSp>
            <p:nvCxnSpPr>
              <p:cNvPr id="5" name="Прямая соединительная линия 4">
                <a:extLst>
                  <a:ext uri="{FF2B5EF4-FFF2-40B4-BE49-F238E27FC236}">
                    <a16:creationId xmlns:a16="http://schemas.microsoft.com/office/drawing/2014/main" id="{584A8591-3B9C-4CF1-A156-6308E84835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2601" y="1719299"/>
                <a:ext cx="1892" cy="1471943"/>
              </a:xfrm>
              <a:prstGeom prst="line">
                <a:avLst/>
              </a:prstGeom>
              <a:ln w="25400" cap="rnd">
                <a:solidFill>
                  <a:srgbClr val="A4A3A4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Прямоугольник 72">
                <a:extLst>
                  <a:ext uri="{FF2B5EF4-FFF2-40B4-BE49-F238E27FC236}">
                    <a16:creationId xmlns:a16="http://schemas.microsoft.com/office/drawing/2014/main" id="{B43E7546-E20B-4478-9A18-98566DE8F96E}"/>
                  </a:ext>
                </a:extLst>
              </p:cNvPr>
              <p:cNvSpPr/>
              <p:nvPr/>
            </p:nvSpPr>
            <p:spPr>
              <a:xfrm>
                <a:off x="4470688" y="2861196"/>
                <a:ext cx="45719" cy="33004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ACEA"/>
                  </a:solidFill>
                  <a:effectLst/>
                  <a:uLnTx/>
                  <a:uFillTx/>
                  <a:latin typeface="ALS Hauss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11" name="Прямая соединительная линия 110">
            <a:extLst>
              <a:ext uri="{FF2B5EF4-FFF2-40B4-BE49-F238E27FC236}">
                <a16:creationId xmlns:a16="http://schemas.microsoft.com/office/drawing/2014/main" id="{1C1C077C-877E-4AB6-9B13-C61EBBAD752A}"/>
              </a:ext>
            </a:extLst>
          </p:cNvPr>
          <p:cNvCxnSpPr>
            <a:cxnSpLocks/>
          </p:cNvCxnSpPr>
          <p:nvPr/>
        </p:nvCxnSpPr>
        <p:spPr>
          <a:xfrm flipH="1">
            <a:off x="4705442" y="937964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>
            <a:extLst>
              <a:ext uri="{FF2B5EF4-FFF2-40B4-BE49-F238E27FC236}">
                <a16:creationId xmlns:a16="http://schemas.microsoft.com/office/drawing/2014/main" id="{2361EC68-1BB5-4438-82D4-3F45AA4A5C66}"/>
              </a:ext>
            </a:extLst>
          </p:cNvPr>
          <p:cNvCxnSpPr>
            <a:cxnSpLocks/>
            <a:endCxn id="164" idx="0"/>
          </p:cNvCxnSpPr>
          <p:nvPr/>
        </p:nvCxnSpPr>
        <p:spPr>
          <a:xfrm>
            <a:off x="3689323" y="5627176"/>
            <a:ext cx="5009935" cy="34301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Прямая соединительная линия 300">
            <a:extLst>
              <a:ext uri="{FF2B5EF4-FFF2-40B4-BE49-F238E27FC236}">
                <a16:creationId xmlns:a16="http://schemas.microsoft.com/office/drawing/2014/main" id="{FE4F99CC-F145-4834-9DE6-297A39DB5807}"/>
              </a:ext>
            </a:extLst>
          </p:cNvPr>
          <p:cNvCxnSpPr>
            <a:cxnSpLocks/>
          </p:cNvCxnSpPr>
          <p:nvPr/>
        </p:nvCxnSpPr>
        <p:spPr>
          <a:xfrm flipH="1">
            <a:off x="9973291" y="2704486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9" name="Полилиния: фигура 318">
            <a:extLst>
              <a:ext uri="{FF2B5EF4-FFF2-40B4-BE49-F238E27FC236}">
                <a16:creationId xmlns:a16="http://schemas.microsoft.com/office/drawing/2014/main" id="{97A46F19-5609-40FD-8BD9-CEC6F140A115}"/>
              </a:ext>
            </a:extLst>
          </p:cNvPr>
          <p:cNvSpPr/>
          <p:nvPr/>
        </p:nvSpPr>
        <p:spPr>
          <a:xfrm>
            <a:off x="10416274" y="2070354"/>
            <a:ext cx="730929" cy="1765939"/>
          </a:xfrm>
          <a:custGeom>
            <a:avLst/>
            <a:gdLst>
              <a:gd name="connsiteX0" fmla="*/ 384987 w 384987"/>
              <a:gd name="connsiteY0" fmla="*/ 0 h 1565753"/>
              <a:gd name="connsiteX1" fmla="*/ 84362 w 384987"/>
              <a:gd name="connsiteY1" fmla="*/ 1565753 h 1565753"/>
              <a:gd name="connsiteX0" fmla="*/ 130794 w 268580"/>
              <a:gd name="connsiteY0" fmla="*/ 0 h 1553227"/>
              <a:gd name="connsiteX1" fmla="*/ 268580 w 268580"/>
              <a:gd name="connsiteY1" fmla="*/ 1553227 h 1553227"/>
              <a:gd name="connsiteX0" fmla="*/ 29050 w 631563"/>
              <a:gd name="connsiteY0" fmla="*/ 0 h 1553227"/>
              <a:gd name="connsiteX1" fmla="*/ 166836 w 631563"/>
              <a:gd name="connsiteY1" fmla="*/ 1553227 h 1553227"/>
              <a:gd name="connsiteX0" fmla="*/ 30137 w 582347"/>
              <a:gd name="connsiteY0" fmla="*/ 0 h 1540701"/>
              <a:gd name="connsiteX1" fmla="*/ 105292 w 582347"/>
              <a:gd name="connsiteY1" fmla="*/ 1540701 h 1540701"/>
              <a:gd name="connsiteX0" fmla="*/ 0 w 876496"/>
              <a:gd name="connsiteY0" fmla="*/ 3000 h 1543701"/>
              <a:gd name="connsiteX1" fmla="*/ 75155 w 876496"/>
              <a:gd name="connsiteY1" fmla="*/ 1543701 h 1543701"/>
              <a:gd name="connsiteX0" fmla="*/ 0 w 908395"/>
              <a:gd name="connsiteY0" fmla="*/ 749 h 1541450"/>
              <a:gd name="connsiteX1" fmla="*/ 75155 w 908395"/>
              <a:gd name="connsiteY1" fmla="*/ 1541450 h 1541450"/>
              <a:gd name="connsiteX0" fmla="*/ 94368 w 914520"/>
              <a:gd name="connsiteY0" fmla="*/ 732 h 1577393"/>
              <a:gd name="connsiteX1" fmla="*/ 0 w 914520"/>
              <a:gd name="connsiteY1" fmla="*/ 1577393 h 1577393"/>
              <a:gd name="connsiteX0" fmla="*/ 17312 w 876427"/>
              <a:gd name="connsiteY0" fmla="*/ 733 h 1572257"/>
              <a:gd name="connsiteX1" fmla="*/ 0 w 876427"/>
              <a:gd name="connsiteY1" fmla="*/ 1572257 h 1572257"/>
              <a:gd name="connsiteX0" fmla="*/ 17312 w 862673"/>
              <a:gd name="connsiteY0" fmla="*/ 709 h 1572233"/>
              <a:gd name="connsiteX1" fmla="*/ 0 w 862673"/>
              <a:gd name="connsiteY1" fmla="*/ 1572233 h 1572233"/>
              <a:gd name="connsiteX0" fmla="*/ 17312 w 862673"/>
              <a:gd name="connsiteY0" fmla="*/ 0 h 1571524"/>
              <a:gd name="connsiteX1" fmla="*/ 0 w 862673"/>
              <a:gd name="connsiteY1" fmla="*/ 1571524 h 1571524"/>
              <a:gd name="connsiteX0" fmla="*/ 17312 w 863378"/>
              <a:gd name="connsiteY0" fmla="*/ 0 h 1571524"/>
              <a:gd name="connsiteX1" fmla="*/ 0 w 863378"/>
              <a:gd name="connsiteY1" fmla="*/ 1571524 h 1571524"/>
              <a:gd name="connsiteX0" fmla="*/ 17312 w 840969"/>
              <a:gd name="connsiteY0" fmla="*/ 0 h 1571524"/>
              <a:gd name="connsiteX1" fmla="*/ 0 w 840969"/>
              <a:gd name="connsiteY1" fmla="*/ 1571524 h 1571524"/>
              <a:gd name="connsiteX0" fmla="*/ 17312 w 810058"/>
              <a:gd name="connsiteY0" fmla="*/ 0 h 1571524"/>
              <a:gd name="connsiteX1" fmla="*/ 0 w 810058"/>
              <a:gd name="connsiteY1" fmla="*/ 1571524 h 1571524"/>
              <a:gd name="connsiteX0" fmla="*/ 17312 w 719689"/>
              <a:gd name="connsiteY0" fmla="*/ 0 h 1571525"/>
              <a:gd name="connsiteX1" fmla="*/ 0 w 719689"/>
              <a:gd name="connsiteY1" fmla="*/ 1571524 h 1571525"/>
              <a:gd name="connsiteX0" fmla="*/ 20775 w 721432"/>
              <a:gd name="connsiteY0" fmla="*/ 0 h 1692753"/>
              <a:gd name="connsiteX1" fmla="*/ 0 w 721432"/>
              <a:gd name="connsiteY1" fmla="*/ 1692752 h 1692753"/>
              <a:gd name="connsiteX0" fmla="*/ 20775 w 746186"/>
              <a:gd name="connsiteY0" fmla="*/ 0 h 1692752"/>
              <a:gd name="connsiteX1" fmla="*/ 0 w 746186"/>
              <a:gd name="connsiteY1" fmla="*/ 1692752 h 1692752"/>
              <a:gd name="connsiteX0" fmla="*/ 20775 w 728333"/>
              <a:gd name="connsiteY0" fmla="*/ 28 h 1692780"/>
              <a:gd name="connsiteX1" fmla="*/ 0 w 728333"/>
              <a:gd name="connsiteY1" fmla="*/ 1692780 h 1692780"/>
              <a:gd name="connsiteX0" fmla="*/ 20775 w 729663"/>
              <a:gd name="connsiteY0" fmla="*/ 28 h 1692780"/>
              <a:gd name="connsiteX1" fmla="*/ 0 w 729663"/>
              <a:gd name="connsiteY1" fmla="*/ 1692780 h 1692780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30929"/>
              <a:gd name="connsiteY0" fmla="*/ 0 h 1692752"/>
              <a:gd name="connsiteX1" fmla="*/ 0 w 730929"/>
              <a:gd name="connsiteY1" fmla="*/ 1692752 h 1692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0929" h="1692752">
                <a:moveTo>
                  <a:pt x="20775" y="0"/>
                </a:moveTo>
                <a:cubicBezTo>
                  <a:pt x="913430" y="37046"/>
                  <a:pt x="1027655" y="1649429"/>
                  <a:pt x="0" y="1692752"/>
                </a:cubicBezTo>
              </a:path>
            </a:pathLst>
          </a:cu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78" name="Овал 277">
            <a:extLst>
              <a:ext uri="{FF2B5EF4-FFF2-40B4-BE49-F238E27FC236}">
                <a16:creationId xmlns:a16="http://schemas.microsoft.com/office/drawing/2014/main" id="{7E861914-339A-4546-81AD-542BF98094CC}"/>
              </a:ext>
            </a:extLst>
          </p:cNvPr>
          <p:cNvSpPr/>
          <p:nvPr/>
        </p:nvSpPr>
        <p:spPr>
          <a:xfrm rot="16200000">
            <a:off x="11077376" y="2989625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361" name="Полилиния: фигура 360">
            <a:extLst>
              <a:ext uri="{FF2B5EF4-FFF2-40B4-BE49-F238E27FC236}">
                <a16:creationId xmlns:a16="http://schemas.microsoft.com/office/drawing/2014/main" id="{B9A8F0AC-F860-4D05-B336-79781AB9F9E3}"/>
              </a:ext>
            </a:extLst>
          </p:cNvPr>
          <p:cNvSpPr/>
          <p:nvPr/>
        </p:nvSpPr>
        <p:spPr>
          <a:xfrm rot="10800000">
            <a:off x="2958393" y="3840490"/>
            <a:ext cx="730929" cy="1792800"/>
          </a:xfrm>
          <a:custGeom>
            <a:avLst/>
            <a:gdLst>
              <a:gd name="connsiteX0" fmla="*/ 384987 w 384987"/>
              <a:gd name="connsiteY0" fmla="*/ 0 h 1565753"/>
              <a:gd name="connsiteX1" fmla="*/ 84362 w 384987"/>
              <a:gd name="connsiteY1" fmla="*/ 1565753 h 1565753"/>
              <a:gd name="connsiteX0" fmla="*/ 130794 w 268580"/>
              <a:gd name="connsiteY0" fmla="*/ 0 h 1553227"/>
              <a:gd name="connsiteX1" fmla="*/ 268580 w 268580"/>
              <a:gd name="connsiteY1" fmla="*/ 1553227 h 1553227"/>
              <a:gd name="connsiteX0" fmla="*/ 29050 w 631563"/>
              <a:gd name="connsiteY0" fmla="*/ 0 h 1553227"/>
              <a:gd name="connsiteX1" fmla="*/ 166836 w 631563"/>
              <a:gd name="connsiteY1" fmla="*/ 1553227 h 1553227"/>
              <a:gd name="connsiteX0" fmla="*/ 30137 w 582347"/>
              <a:gd name="connsiteY0" fmla="*/ 0 h 1540701"/>
              <a:gd name="connsiteX1" fmla="*/ 105292 w 582347"/>
              <a:gd name="connsiteY1" fmla="*/ 1540701 h 1540701"/>
              <a:gd name="connsiteX0" fmla="*/ 0 w 876496"/>
              <a:gd name="connsiteY0" fmla="*/ 3000 h 1543701"/>
              <a:gd name="connsiteX1" fmla="*/ 75155 w 876496"/>
              <a:gd name="connsiteY1" fmla="*/ 1543701 h 1543701"/>
              <a:gd name="connsiteX0" fmla="*/ 0 w 908395"/>
              <a:gd name="connsiteY0" fmla="*/ 749 h 1541450"/>
              <a:gd name="connsiteX1" fmla="*/ 75155 w 908395"/>
              <a:gd name="connsiteY1" fmla="*/ 1541450 h 1541450"/>
              <a:gd name="connsiteX0" fmla="*/ 94368 w 914520"/>
              <a:gd name="connsiteY0" fmla="*/ 732 h 1577393"/>
              <a:gd name="connsiteX1" fmla="*/ 0 w 914520"/>
              <a:gd name="connsiteY1" fmla="*/ 1577393 h 1577393"/>
              <a:gd name="connsiteX0" fmla="*/ 17312 w 876427"/>
              <a:gd name="connsiteY0" fmla="*/ 733 h 1572257"/>
              <a:gd name="connsiteX1" fmla="*/ 0 w 876427"/>
              <a:gd name="connsiteY1" fmla="*/ 1572257 h 1572257"/>
              <a:gd name="connsiteX0" fmla="*/ 17312 w 862673"/>
              <a:gd name="connsiteY0" fmla="*/ 709 h 1572233"/>
              <a:gd name="connsiteX1" fmla="*/ 0 w 862673"/>
              <a:gd name="connsiteY1" fmla="*/ 1572233 h 1572233"/>
              <a:gd name="connsiteX0" fmla="*/ 17312 w 862673"/>
              <a:gd name="connsiteY0" fmla="*/ 0 h 1571524"/>
              <a:gd name="connsiteX1" fmla="*/ 0 w 862673"/>
              <a:gd name="connsiteY1" fmla="*/ 1571524 h 1571524"/>
              <a:gd name="connsiteX0" fmla="*/ 17312 w 863378"/>
              <a:gd name="connsiteY0" fmla="*/ 0 h 1571524"/>
              <a:gd name="connsiteX1" fmla="*/ 0 w 863378"/>
              <a:gd name="connsiteY1" fmla="*/ 1571524 h 1571524"/>
              <a:gd name="connsiteX0" fmla="*/ 17312 w 840969"/>
              <a:gd name="connsiteY0" fmla="*/ 0 h 1571524"/>
              <a:gd name="connsiteX1" fmla="*/ 0 w 840969"/>
              <a:gd name="connsiteY1" fmla="*/ 1571524 h 1571524"/>
              <a:gd name="connsiteX0" fmla="*/ 17312 w 810058"/>
              <a:gd name="connsiteY0" fmla="*/ 0 h 1571524"/>
              <a:gd name="connsiteX1" fmla="*/ 0 w 810058"/>
              <a:gd name="connsiteY1" fmla="*/ 1571524 h 1571524"/>
              <a:gd name="connsiteX0" fmla="*/ 17312 w 719689"/>
              <a:gd name="connsiteY0" fmla="*/ 0 h 1571525"/>
              <a:gd name="connsiteX1" fmla="*/ 0 w 719689"/>
              <a:gd name="connsiteY1" fmla="*/ 1571524 h 1571525"/>
              <a:gd name="connsiteX0" fmla="*/ 20775 w 721432"/>
              <a:gd name="connsiteY0" fmla="*/ 0 h 1692753"/>
              <a:gd name="connsiteX1" fmla="*/ 0 w 721432"/>
              <a:gd name="connsiteY1" fmla="*/ 1692752 h 1692753"/>
              <a:gd name="connsiteX0" fmla="*/ 20775 w 746186"/>
              <a:gd name="connsiteY0" fmla="*/ 0 h 1692752"/>
              <a:gd name="connsiteX1" fmla="*/ 0 w 746186"/>
              <a:gd name="connsiteY1" fmla="*/ 1692752 h 1692752"/>
              <a:gd name="connsiteX0" fmla="*/ 20775 w 728333"/>
              <a:gd name="connsiteY0" fmla="*/ 28 h 1692780"/>
              <a:gd name="connsiteX1" fmla="*/ 0 w 728333"/>
              <a:gd name="connsiteY1" fmla="*/ 1692780 h 1692780"/>
              <a:gd name="connsiteX0" fmla="*/ 20775 w 729663"/>
              <a:gd name="connsiteY0" fmla="*/ 28 h 1692780"/>
              <a:gd name="connsiteX1" fmla="*/ 0 w 729663"/>
              <a:gd name="connsiteY1" fmla="*/ 1692780 h 1692780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30929"/>
              <a:gd name="connsiteY0" fmla="*/ 0 h 1692752"/>
              <a:gd name="connsiteX1" fmla="*/ 0 w 730929"/>
              <a:gd name="connsiteY1" fmla="*/ 1692752 h 1692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0929" h="1692752">
                <a:moveTo>
                  <a:pt x="20775" y="0"/>
                </a:moveTo>
                <a:cubicBezTo>
                  <a:pt x="913430" y="37046"/>
                  <a:pt x="1027655" y="1649429"/>
                  <a:pt x="0" y="1692752"/>
                </a:cubicBezTo>
              </a:path>
            </a:pathLst>
          </a:cu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35" name="Овал 234">
            <a:extLst>
              <a:ext uri="{FF2B5EF4-FFF2-40B4-BE49-F238E27FC236}">
                <a16:creationId xmlns:a16="http://schemas.microsoft.com/office/drawing/2014/main" id="{781A1B68-A1E7-4258-9DC8-D09714038160}"/>
              </a:ext>
            </a:extLst>
          </p:cNvPr>
          <p:cNvSpPr/>
          <p:nvPr/>
        </p:nvSpPr>
        <p:spPr>
          <a:xfrm>
            <a:off x="2869427" y="4660030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331" name="Прямая соединительная линия 330">
            <a:extLst>
              <a:ext uri="{FF2B5EF4-FFF2-40B4-BE49-F238E27FC236}">
                <a16:creationId xmlns:a16="http://schemas.microsoft.com/office/drawing/2014/main" id="{F7AB496E-BE6B-45DC-BBBA-6D3095BB7EC8}"/>
              </a:ext>
            </a:extLst>
          </p:cNvPr>
          <p:cNvCxnSpPr>
            <a:cxnSpLocks/>
          </p:cNvCxnSpPr>
          <p:nvPr/>
        </p:nvCxnSpPr>
        <p:spPr>
          <a:xfrm flipH="1">
            <a:off x="6719858" y="2699401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id="{E06863AE-41B7-48C1-804A-A60E6FF04B14}"/>
              </a:ext>
            </a:extLst>
          </p:cNvPr>
          <p:cNvSpPr/>
          <p:nvPr/>
        </p:nvSpPr>
        <p:spPr>
          <a:xfrm>
            <a:off x="9961491" y="383707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38" name="Прямоугольник 137">
            <a:extLst>
              <a:ext uri="{FF2B5EF4-FFF2-40B4-BE49-F238E27FC236}">
                <a16:creationId xmlns:a16="http://schemas.microsoft.com/office/drawing/2014/main" id="{BA28524C-8AA9-4293-BD4F-30E43747C1A2}"/>
              </a:ext>
            </a:extLst>
          </p:cNvPr>
          <p:cNvSpPr/>
          <p:nvPr/>
        </p:nvSpPr>
        <p:spPr>
          <a:xfrm>
            <a:off x="8643185" y="383179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id="{3084E723-56EA-4BB1-A7AA-08623281E76A}"/>
              </a:ext>
            </a:extLst>
          </p:cNvPr>
          <p:cNvSpPr/>
          <p:nvPr/>
        </p:nvSpPr>
        <p:spPr>
          <a:xfrm>
            <a:off x="6700587" y="383179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55F87D19-2361-4CDE-96E6-24CBA1B5284E}"/>
              </a:ext>
            </a:extLst>
          </p:cNvPr>
          <p:cNvSpPr/>
          <p:nvPr/>
        </p:nvSpPr>
        <p:spPr>
          <a:xfrm>
            <a:off x="5013099" y="383635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150" name="Прямая соединительная линия 149">
            <a:extLst>
              <a:ext uri="{FF2B5EF4-FFF2-40B4-BE49-F238E27FC236}">
                <a16:creationId xmlns:a16="http://schemas.microsoft.com/office/drawing/2014/main" id="{939E7C3B-8BDF-4080-BB2C-2A8DB978F6A3}"/>
              </a:ext>
            </a:extLst>
          </p:cNvPr>
          <p:cNvCxnSpPr>
            <a:cxnSpLocks/>
          </p:cNvCxnSpPr>
          <p:nvPr/>
        </p:nvCxnSpPr>
        <p:spPr>
          <a:xfrm flipH="1">
            <a:off x="3333985" y="2816815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id="{E4787904-07DF-4A59-954D-5586582A7197}"/>
              </a:ext>
            </a:extLst>
          </p:cNvPr>
          <p:cNvSpPr/>
          <p:nvPr/>
        </p:nvSpPr>
        <p:spPr>
          <a:xfrm>
            <a:off x="3321064" y="3949211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163" name="Прямая соединительная линия 162">
            <a:extLst>
              <a:ext uri="{FF2B5EF4-FFF2-40B4-BE49-F238E27FC236}">
                <a16:creationId xmlns:a16="http://schemas.microsoft.com/office/drawing/2014/main" id="{0D0AD86B-4A42-471B-9D24-AD43E5D0C9FB}"/>
              </a:ext>
            </a:extLst>
          </p:cNvPr>
          <p:cNvCxnSpPr>
            <a:cxnSpLocks/>
          </p:cNvCxnSpPr>
          <p:nvPr/>
        </p:nvCxnSpPr>
        <p:spPr>
          <a:xfrm flipH="1">
            <a:off x="8688904" y="4500194"/>
            <a:ext cx="1892" cy="1471943"/>
          </a:xfrm>
          <a:prstGeom prst="line">
            <a:avLst/>
          </a:prstGeom>
          <a:ln w="25400" cap="rnd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Прямоугольник 163">
            <a:extLst>
              <a:ext uri="{FF2B5EF4-FFF2-40B4-BE49-F238E27FC236}">
                <a16:creationId xmlns:a16="http://schemas.microsoft.com/office/drawing/2014/main" id="{A703FEDC-8B3C-4129-BD13-8E87F385AD7A}"/>
              </a:ext>
            </a:extLst>
          </p:cNvPr>
          <p:cNvSpPr/>
          <p:nvPr/>
        </p:nvSpPr>
        <p:spPr>
          <a:xfrm>
            <a:off x="8676398" y="566147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509" name="Прямая соединительная линия 508">
            <a:extLst>
              <a:ext uri="{FF2B5EF4-FFF2-40B4-BE49-F238E27FC236}">
                <a16:creationId xmlns:a16="http://schemas.microsoft.com/office/drawing/2014/main" id="{EC2A9555-8D7F-4F9A-B193-258FD2404C17}"/>
              </a:ext>
            </a:extLst>
          </p:cNvPr>
          <p:cNvCxnSpPr>
            <a:cxnSpLocks/>
          </p:cNvCxnSpPr>
          <p:nvPr/>
        </p:nvCxnSpPr>
        <p:spPr>
          <a:xfrm flipH="1">
            <a:off x="9970656" y="925746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0" name="Прямоугольник 509">
            <a:extLst>
              <a:ext uri="{FF2B5EF4-FFF2-40B4-BE49-F238E27FC236}">
                <a16:creationId xmlns:a16="http://schemas.microsoft.com/office/drawing/2014/main" id="{37CE7645-7240-4234-B2D3-B701FA86AD7E}"/>
              </a:ext>
            </a:extLst>
          </p:cNvPr>
          <p:cNvSpPr/>
          <p:nvPr/>
        </p:nvSpPr>
        <p:spPr>
          <a:xfrm>
            <a:off x="9958150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511" name="Прямая соединительная линия 510">
            <a:extLst>
              <a:ext uri="{FF2B5EF4-FFF2-40B4-BE49-F238E27FC236}">
                <a16:creationId xmlns:a16="http://schemas.microsoft.com/office/drawing/2014/main" id="{14DED534-E3B3-4ED9-A07E-0D32F3CFE500}"/>
              </a:ext>
            </a:extLst>
          </p:cNvPr>
          <p:cNvCxnSpPr>
            <a:cxnSpLocks/>
          </p:cNvCxnSpPr>
          <p:nvPr/>
        </p:nvCxnSpPr>
        <p:spPr>
          <a:xfrm flipH="1">
            <a:off x="6422883" y="957972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" name="Прямоугольник 511">
            <a:extLst>
              <a:ext uri="{FF2B5EF4-FFF2-40B4-BE49-F238E27FC236}">
                <a16:creationId xmlns:a16="http://schemas.microsoft.com/office/drawing/2014/main" id="{A5DFE367-99C2-45C4-8685-B0A3347E15E4}"/>
              </a:ext>
            </a:extLst>
          </p:cNvPr>
          <p:cNvSpPr/>
          <p:nvPr/>
        </p:nvSpPr>
        <p:spPr>
          <a:xfrm>
            <a:off x="6410377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514" name="Прямая соединительная линия 513">
            <a:extLst>
              <a:ext uri="{FF2B5EF4-FFF2-40B4-BE49-F238E27FC236}">
                <a16:creationId xmlns:a16="http://schemas.microsoft.com/office/drawing/2014/main" id="{34AC3285-5663-4C43-8879-ACCCFCDEC59A}"/>
              </a:ext>
            </a:extLst>
          </p:cNvPr>
          <p:cNvCxnSpPr>
            <a:cxnSpLocks/>
          </p:cNvCxnSpPr>
          <p:nvPr/>
        </p:nvCxnSpPr>
        <p:spPr>
          <a:xfrm flipH="1">
            <a:off x="5030847" y="2699206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7" name="Прямая соединительная линия 516">
            <a:extLst>
              <a:ext uri="{FF2B5EF4-FFF2-40B4-BE49-F238E27FC236}">
                <a16:creationId xmlns:a16="http://schemas.microsoft.com/office/drawing/2014/main" id="{D18E0A02-BE61-4094-8F8E-FD141043A4B0}"/>
              </a:ext>
            </a:extLst>
          </p:cNvPr>
          <p:cNvCxnSpPr>
            <a:cxnSpLocks/>
          </p:cNvCxnSpPr>
          <p:nvPr/>
        </p:nvCxnSpPr>
        <p:spPr>
          <a:xfrm flipH="1">
            <a:off x="8022295" y="925746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8" name="Прямоугольник 517">
            <a:extLst>
              <a:ext uri="{FF2B5EF4-FFF2-40B4-BE49-F238E27FC236}">
                <a16:creationId xmlns:a16="http://schemas.microsoft.com/office/drawing/2014/main" id="{1AF2FFBE-BFF7-4C29-9B82-B1DE89B3389C}"/>
              </a:ext>
            </a:extLst>
          </p:cNvPr>
          <p:cNvSpPr/>
          <p:nvPr/>
        </p:nvSpPr>
        <p:spPr>
          <a:xfrm>
            <a:off x="8000382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AD8296-98E0-4BA6-9E2B-73B89FBB4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3" b="94135" l="9961" r="90137">
                        <a14:foregroundMark x1="22559" y1="8113" x2="22559" y2="8113"/>
                        <a14:foregroundMark x1="36230" y1="88661" x2="36230" y2="88661"/>
                        <a14:foregroundMark x1="64453" y1="94135" x2="64453" y2="94135"/>
                        <a14:foregroundMark x1="90137" y1="66667" x2="90137" y2="66667"/>
                        <a14:foregroundMark x1="20117" y1="4497" x2="20117" y2="4497"/>
                        <a14:foregroundMark x1="19434" y1="4203" x2="19434" y2="4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74" y="790036"/>
            <a:ext cx="1910957" cy="19090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18EF46-7B65-4083-8B94-E390E5313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06" b="92473" l="9961" r="90625">
                        <a14:foregroundMark x1="50195" y1="11632" x2="50195" y2="11632"/>
                        <a14:foregroundMark x1="48730" y1="9775" x2="48730" y2="9775"/>
                        <a14:foregroundMark x1="85059" y1="8895" x2="85059" y2="8895"/>
                        <a14:foregroundMark x1="89063" y1="5376" x2="89063" y2="5376"/>
                        <a14:foregroundMark x1="90625" y1="4203" x2="90625" y2="4203"/>
                        <a14:foregroundMark x1="60742" y1="9873" x2="60742" y2="9873"/>
                        <a14:foregroundMark x1="59961" y1="9775" x2="59961" y2="9775"/>
                        <a14:foregroundMark x1="59473" y1="9775" x2="59473" y2="9775"/>
                        <a14:foregroundMark x1="65234" y1="92473" x2="65234" y2="92473"/>
                        <a14:foregroundMark x1="28906" y1="56598" x2="28906" y2="56598"/>
                        <a14:foregroundMark x1="30664" y1="56207" x2="30664" y2="56207"/>
                        <a14:foregroundMark x1="29980" y1="55327" x2="29980" y2="55327"/>
                        <a14:foregroundMark x1="32910" y1="54545" x2="32910" y2="54545"/>
                        <a14:foregroundMark x1="28613" y1="55914" x2="28613" y2="55914"/>
                        <a14:foregroundMark x1="24512" y1="57478" x2="24512" y2="57478"/>
                        <a14:foregroundMark x1="27148" y1="56696" x2="27148" y2="56696"/>
                        <a14:foregroundMark x1="14258" y1="63245" x2="14258" y2="63245"/>
                        <a14:foregroundMark x1="16602" y1="61584" x2="16602" y2="61584"/>
                        <a14:foregroundMark x1="19043" y1="60313" x2="13184" y2="64614"/>
                        <a14:foregroundMark x1="13184" y1="64614" x2="10742" y2="71163"/>
                        <a14:foregroundMark x1="10742" y1="71163" x2="14258" y2="74194"/>
                        <a14:foregroundMark x1="22461" y1="58358" x2="22461" y2="58358"/>
                        <a14:foregroundMark x1="21094" y1="59042" x2="21094" y2="59042"/>
                        <a14:backgroundMark x1="18945" y1="58358" x2="18945" y2="58358"/>
                        <a14:backgroundMark x1="21094" y1="57967" x2="21094" y2="57967"/>
                        <a14:backgroundMark x1="21875" y1="61877" x2="21875" y2="61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1662" y="4121526"/>
            <a:ext cx="1938249" cy="1936356"/>
          </a:xfrm>
          <a:prstGeom prst="rect">
            <a:avLst/>
          </a:prstGeom>
        </p:spPr>
      </p:pic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A41CA32A-7608-4D33-9502-F5D054F8A348}"/>
              </a:ext>
            </a:extLst>
          </p:cNvPr>
          <p:cNvCxnSpPr>
            <a:cxnSpLocks/>
          </p:cNvCxnSpPr>
          <p:nvPr/>
        </p:nvCxnSpPr>
        <p:spPr>
          <a:xfrm>
            <a:off x="8680885" y="5658175"/>
            <a:ext cx="521397" cy="6138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Овал 59">
            <a:extLst>
              <a:ext uri="{FF2B5EF4-FFF2-40B4-BE49-F238E27FC236}">
                <a16:creationId xmlns:a16="http://schemas.microsoft.com/office/drawing/2014/main" id="{919B334B-7941-4505-8AAB-46AE9C238684}"/>
              </a:ext>
            </a:extLst>
          </p:cNvPr>
          <p:cNvSpPr/>
          <p:nvPr/>
        </p:nvSpPr>
        <p:spPr>
          <a:xfrm>
            <a:off x="9072777" y="5588348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A6B0156-9808-4DFB-96DA-168B5A63E0FC}"/>
              </a:ext>
            </a:extLst>
          </p:cNvPr>
          <p:cNvSpPr txBox="1"/>
          <p:nvPr/>
        </p:nvSpPr>
        <p:spPr>
          <a:xfrm rot="16200000">
            <a:off x="8301266" y="4558411"/>
            <a:ext cx="1689068" cy="276999"/>
          </a:xfrm>
          <a:prstGeom prst="rect">
            <a:avLst/>
          </a:prstGeom>
          <a:noFill/>
          <a:ln w="12700" cap="rnd">
            <a:noFill/>
            <a:prstDash val="sysDot"/>
            <a:round/>
            <a:headEnd type="triangle" w="sm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LS Hauss"/>
                <a:ea typeface="+mn-ea"/>
                <a:cs typeface="+mn-cs"/>
              </a:rPr>
              <a:t>FINISH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58C54E10-D283-3C65-F228-477413C93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274788"/>
            <a:ext cx="8559800" cy="553998"/>
          </a:xfrm>
        </p:spPr>
        <p:txBody>
          <a:bodyPr/>
          <a:lstStyle/>
          <a:p>
            <a:pPr algn="l" rtl="0"/>
            <a:r>
              <a:rPr lang="ru-RU" sz="1800" dirty="0"/>
              <a:t>Цель: </a:t>
            </a:r>
            <a:r>
              <a:rPr kumimoji="0" lang="ru-RU" sz="18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Повысить уровень зрелости продукта в области тестирования</a:t>
            </a:r>
            <a:br>
              <a:rPr kumimoji="0" lang="ru-RU" sz="18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</a:br>
            <a:endParaRPr lang="ru-RU" sz="18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7722B80-D3A7-67CA-6784-62D4DE538C3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17087" y="2788771"/>
            <a:ext cx="533400" cy="5334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EEE2B38-95F1-0D9F-7B4D-275A0B427AB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14387" y="4462929"/>
            <a:ext cx="533400" cy="5334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E4F218B-022F-FA74-46E5-3222DE815DA5}"/>
              </a:ext>
            </a:extLst>
          </p:cNvPr>
          <p:cNvSpPr/>
          <p:nvPr/>
        </p:nvSpPr>
        <p:spPr>
          <a:xfrm>
            <a:off x="4686480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E8D5B57-D96D-01E3-5E9C-ED32E62AE3F4}"/>
              </a:ext>
            </a:extLst>
          </p:cNvPr>
          <p:cNvSpPr/>
          <p:nvPr/>
        </p:nvSpPr>
        <p:spPr>
          <a:xfrm>
            <a:off x="7315200" y="3773476"/>
            <a:ext cx="818147" cy="100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 algn="l"/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5504D0B-D725-5464-5F3C-D4B81502837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3548906">
            <a:off x="7278528" y="3390445"/>
            <a:ext cx="889000" cy="88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FCAA44-E27E-78CF-BEFF-7004180EE949}"/>
              </a:ext>
            </a:extLst>
          </p:cNvPr>
          <p:cNvSpPr txBox="1"/>
          <p:nvPr/>
        </p:nvSpPr>
        <p:spPr>
          <a:xfrm>
            <a:off x="3123473" y="830942"/>
            <a:ext cx="11738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1.Оцените текущий уровень зрелости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C359BF-BED1-D07B-37BE-596C8B7F87F1}"/>
              </a:ext>
            </a:extLst>
          </p:cNvPr>
          <p:cNvSpPr txBox="1"/>
          <p:nvPr/>
        </p:nvSpPr>
        <p:spPr>
          <a:xfrm>
            <a:off x="4833093" y="830942"/>
            <a:ext cx="13227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2.Учите </a:t>
            </a:r>
            <a:br>
              <a:rPr lang="ru-RU" dirty="0"/>
            </a:br>
            <a:r>
              <a:rPr lang="ru-RU" dirty="0"/>
              <a:t>и обучайтесь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3A54DD-5E64-CA82-ACAE-EA0854698001}"/>
              </a:ext>
            </a:extLst>
          </p:cNvPr>
          <p:cNvSpPr txBox="1"/>
          <p:nvPr/>
        </p:nvSpPr>
        <p:spPr>
          <a:xfrm>
            <a:off x="6525550" y="830942"/>
            <a:ext cx="14881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3.Разработайте </a:t>
            </a:r>
            <a:br>
              <a:rPr lang="ru-RU" dirty="0"/>
            </a:br>
            <a:r>
              <a:rPr lang="ru-RU" dirty="0"/>
              <a:t>и </a:t>
            </a:r>
            <a:r>
              <a:rPr lang="ru-RU" dirty="0" err="1"/>
              <a:t>документи-руйте</a:t>
            </a:r>
            <a:r>
              <a:rPr lang="ru-RU" dirty="0"/>
              <a:t> процессы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5F5684-5957-A8B3-F912-28117A8DA2C1}"/>
              </a:ext>
            </a:extLst>
          </p:cNvPr>
          <p:cNvSpPr txBox="1"/>
          <p:nvPr/>
        </p:nvSpPr>
        <p:spPr>
          <a:xfrm>
            <a:off x="8112319" y="830942"/>
            <a:ext cx="1352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4.Внедряйте стандарты </a:t>
            </a:r>
            <a:br>
              <a:rPr lang="ru-RU" dirty="0"/>
            </a:br>
            <a:r>
              <a:rPr lang="ru-RU" dirty="0"/>
              <a:t>и методологии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10F6E9-7DA3-19EE-42EC-4E37A5F624E4}"/>
              </a:ext>
            </a:extLst>
          </p:cNvPr>
          <p:cNvSpPr txBox="1"/>
          <p:nvPr/>
        </p:nvSpPr>
        <p:spPr>
          <a:xfrm>
            <a:off x="10057399" y="830942"/>
            <a:ext cx="14786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5.Используйте инструменты автоматизации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D325347-80B8-C77D-C386-A6BB4FAB7915}"/>
              </a:ext>
            </a:extLst>
          </p:cNvPr>
          <p:cNvSpPr/>
          <p:nvPr/>
        </p:nvSpPr>
        <p:spPr>
          <a:xfrm>
            <a:off x="10057399" y="2606542"/>
            <a:ext cx="12889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lnSpc>
                <a:spcPct val="110000"/>
              </a:lnSpc>
            </a:pPr>
            <a:r>
              <a:rPr lang="ru-RU" sz="1200" b="1" dirty="0"/>
              <a:t>6.Создайте культуру качества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276844-B8A8-52C3-2B30-68CF2C7C0122}"/>
              </a:ext>
            </a:extLst>
          </p:cNvPr>
          <p:cNvSpPr txBox="1"/>
          <p:nvPr/>
        </p:nvSpPr>
        <p:spPr>
          <a:xfrm>
            <a:off x="8733749" y="2606542"/>
            <a:ext cx="1263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7.Измеряйте </a:t>
            </a:r>
            <a:br>
              <a:rPr lang="ru-RU" dirty="0"/>
            </a:br>
            <a:r>
              <a:rPr lang="ru-RU" dirty="0"/>
              <a:t>и </a:t>
            </a:r>
            <a:r>
              <a:rPr lang="ru-RU" dirty="0" err="1"/>
              <a:t>анализи-руйте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19F45A-BFE2-1CC9-6F16-0CE856D672B8}"/>
              </a:ext>
            </a:extLst>
          </p:cNvPr>
          <p:cNvSpPr txBox="1"/>
          <p:nvPr/>
        </p:nvSpPr>
        <p:spPr>
          <a:xfrm>
            <a:off x="6794500" y="2628900"/>
            <a:ext cx="12638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8.Управляйте рисками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1BD920B3-E206-EEB3-8734-57499BBDD1F5}"/>
              </a:ext>
            </a:extLst>
          </p:cNvPr>
          <p:cNvGrpSpPr/>
          <p:nvPr/>
        </p:nvGrpSpPr>
        <p:grpSpPr>
          <a:xfrm>
            <a:off x="4215388" y="4474460"/>
            <a:ext cx="51978" cy="1472573"/>
            <a:chOff x="4466516" y="1719299"/>
            <a:chExt cx="51978" cy="1472573"/>
          </a:xfrm>
        </p:grpSpPr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F1C6A00B-B320-8076-F9E9-AE75B817D0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92601" y="1719299"/>
              <a:ext cx="1892" cy="1471943"/>
            </a:xfrm>
            <a:prstGeom prst="line">
              <a:avLst/>
            </a:prstGeom>
            <a:ln w="25400" cap="rnd">
              <a:solidFill>
                <a:srgbClr val="A4A3A4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E7792FBF-9479-5D0F-EB36-0E7B5C914BD3}"/>
                </a:ext>
              </a:extLst>
            </p:cNvPr>
            <p:cNvSpPr/>
            <p:nvPr/>
          </p:nvSpPr>
          <p:spPr>
            <a:xfrm>
              <a:off x="4466516" y="2867872"/>
              <a:ext cx="51978" cy="32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ACEA"/>
                </a:solidFill>
                <a:effectLst/>
                <a:uLnTx/>
                <a:uFillTx/>
                <a:latin typeface="ALS Hauss"/>
                <a:ea typeface="+mn-ea"/>
                <a:cs typeface="+mn-cs"/>
              </a:endParaRPr>
            </a:p>
          </p:txBody>
        </p:sp>
      </p:grp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40C52EAB-D276-7B77-3431-28FDFDA2B2DA}"/>
              </a:ext>
            </a:extLst>
          </p:cNvPr>
          <p:cNvCxnSpPr>
            <a:cxnSpLocks/>
          </p:cNvCxnSpPr>
          <p:nvPr/>
        </p:nvCxnSpPr>
        <p:spPr>
          <a:xfrm flipH="1">
            <a:off x="6513949" y="4496729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876EE676-15EE-05E4-7321-E3F1BF36D853}"/>
              </a:ext>
            </a:extLst>
          </p:cNvPr>
          <p:cNvSpPr/>
          <p:nvPr/>
        </p:nvSpPr>
        <p:spPr>
          <a:xfrm>
            <a:off x="6493521" y="5667148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8" name="Нижний колонтитул 27">
            <a:extLst>
              <a:ext uri="{FF2B5EF4-FFF2-40B4-BE49-F238E27FC236}">
                <a16:creationId xmlns:a16="http://schemas.microsoft.com/office/drawing/2014/main" id="{F3374213-A8E7-0ED6-D5EA-87EB9AE7A7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0" name="Номер слайда 7">
            <a:extLst>
              <a:ext uri="{FF2B5EF4-FFF2-40B4-BE49-F238E27FC236}">
                <a16:creationId xmlns:a16="http://schemas.microsoft.com/office/drawing/2014/main" id="{FCDA3B63-DB7F-E675-BC59-293706A0AF9F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4087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Прямая соединительная линия 94">
            <a:extLst>
              <a:ext uri="{FF2B5EF4-FFF2-40B4-BE49-F238E27FC236}">
                <a16:creationId xmlns:a16="http://schemas.microsoft.com/office/drawing/2014/main" id="{A161ADC7-0466-422F-B408-76E2CB460F45}"/>
              </a:ext>
            </a:extLst>
          </p:cNvPr>
          <p:cNvCxnSpPr>
            <a:cxnSpLocks/>
          </p:cNvCxnSpPr>
          <p:nvPr/>
        </p:nvCxnSpPr>
        <p:spPr>
          <a:xfrm flipH="1">
            <a:off x="8665366" y="2679094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347FA9BF-A4EE-42B3-A8C3-DBE8B4FEE0E0}"/>
              </a:ext>
            </a:extLst>
          </p:cNvPr>
          <p:cNvCxnSpPr>
            <a:cxnSpLocks/>
          </p:cNvCxnSpPr>
          <p:nvPr/>
        </p:nvCxnSpPr>
        <p:spPr>
          <a:xfrm flipV="1">
            <a:off x="2605936" y="2068821"/>
            <a:ext cx="7819393" cy="17947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Прямая соединительная линия 155">
            <a:extLst>
              <a:ext uri="{FF2B5EF4-FFF2-40B4-BE49-F238E27FC236}">
                <a16:creationId xmlns:a16="http://schemas.microsoft.com/office/drawing/2014/main" id="{EB56281D-B6C2-4ABA-BDE0-34BE8744DF7D}"/>
              </a:ext>
            </a:extLst>
          </p:cNvPr>
          <p:cNvCxnSpPr>
            <a:cxnSpLocks/>
          </p:cNvCxnSpPr>
          <p:nvPr/>
        </p:nvCxnSpPr>
        <p:spPr>
          <a:xfrm>
            <a:off x="3698821" y="3837770"/>
            <a:ext cx="6726508" cy="0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>
            <a:extLst>
              <a:ext uri="{FF2B5EF4-FFF2-40B4-BE49-F238E27FC236}">
                <a16:creationId xmlns:a16="http://schemas.microsoft.com/office/drawing/2014/main" id="{CA4ED1C1-CDDD-47CA-B9D1-140B2F5AC7FC}"/>
              </a:ext>
            </a:extLst>
          </p:cNvPr>
          <p:cNvSpPr/>
          <p:nvPr/>
        </p:nvSpPr>
        <p:spPr>
          <a:xfrm>
            <a:off x="2639239" y="2026849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A4D16A06-F539-4E02-9912-878B58BE36FB}"/>
              </a:ext>
            </a:extLst>
          </p:cNvPr>
          <p:cNvSpPr txBox="1"/>
          <p:nvPr/>
        </p:nvSpPr>
        <p:spPr>
          <a:xfrm rot="16200000">
            <a:off x="1793979" y="1066866"/>
            <a:ext cx="1689068" cy="276999"/>
          </a:xfrm>
          <a:prstGeom prst="rect">
            <a:avLst/>
          </a:prstGeom>
          <a:noFill/>
          <a:ln w="12700" cap="rnd">
            <a:noFill/>
            <a:prstDash val="sysDot"/>
            <a:round/>
            <a:headEnd type="triangle" w="sm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LS Hauss"/>
                <a:ea typeface="+mn-ea"/>
                <a:cs typeface="+mn-cs"/>
              </a:rPr>
              <a:t>START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37" name="Равнобедренный треугольник 36">
            <a:extLst>
              <a:ext uri="{FF2B5EF4-FFF2-40B4-BE49-F238E27FC236}">
                <a16:creationId xmlns:a16="http://schemas.microsoft.com/office/drawing/2014/main" id="{184AD455-97B5-4F76-857C-88C4910C4E13}"/>
              </a:ext>
            </a:extLst>
          </p:cNvPr>
          <p:cNvSpPr/>
          <p:nvPr/>
        </p:nvSpPr>
        <p:spPr>
          <a:xfrm rot="5400000">
            <a:off x="8656893" y="4503037"/>
            <a:ext cx="305779" cy="26360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E911286-837C-4EB0-AA3A-44D6114AACD8}"/>
              </a:ext>
            </a:extLst>
          </p:cNvPr>
          <p:cNvGrpSpPr/>
          <p:nvPr/>
        </p:nvGrpSpPr>
        <p:grpSpPr>
          <a:xfrm>
            <a:off x="3006566" y="942004"/>
            <a:ext cx="1216642" cy="1471943"/>
            <a:chOff x="4470688" y="1719299"/>
            <a:chExt cx="1216642" cy="1471943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45E0DC7-F080-4398-A323-55B9A6C9D50C}"/>
                </a:ext>
              </a:extLst>
            </p:cNvPr>
            <p:cNvSpPr txBox="1"/>
            <p:nvPr/>
          </p:nvSpPr>
          <p:spPr>
            <a:xfrm>
              <a:off x="4513488" y="1857226"/>
              <a:ext cx="1173842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fontAlgn="ctr">
                <a:defRPr/>
              </a:pPr>
              <a:endParaRPr kumimoji="0" lang="ru-RU" sz="7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S Hauss Book" panose="00000500000000000000" pitchFamily="50" charset="0"/>
                <a:ea typeface="+mn-ea"/>
                <a:cs typeface="+mn-cs"/>
              </a:endParaRPr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1CF74DA2-28F1-441A-9CA3-7B046E3F8F83}"/>
                </a:ext>
              </a:extLst>
            </p:cNvPr>
            <p:cNvGrpSpPr/>
            <p:nvPr/>
          </p:nvGrpSpPr>
          <p:grpSpPr>
            <a:xfrm>
              <a:off x="4470688" y="1719299"/>
              <a:ext cx="45719" cy="1471943"/>
              <a:chOff x="4470688" y="1719299"/>
              <a:chExt cx="45719" cy="1471943"/>
            </a:xfrm>
          </p:grpSpPr>
          <p:cxnSp>
            <p:nvCxnSpPr>
              <p:cNvPr id="5" name="Прямая соединительная линия 4">
                <a:extLst>
                  <a:ext uri="{FF2B5EF4-FFF2-40B4-BE49-F238E27FC236}">
                    <a16:creationId xmlns:a16="http://schemas.microsoft.com/office/drawing/2014/main" id="{584A8591-3B9C-4CF1-A156-6308E84835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2601" y="1719299"/>
                <a:ext cx="1892" cy="1471943"/>
              </a:xfrm>
              <a:prstGeom prst="line">
                <a:avLst/>
              </a:prstGeom>
              <a:ln w="25400" cap="rnd">
                <a:solidFill>
                  <a:srgbClr val="A4A3A4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Прямоугольник 72">
                <a:extLst>
                  <a:ext uri="{FF2B5EF4-FFF2-40B4-BE49-F238E27FC236}">
                    <a16:creationId xmlns:a16="http://schemas.microsoft.com/office/drawing/2014/main" id="{B43E7546-E20B-4478-9A18-98566DE8F96E}"/>
                  </a:ext>
                </a:extLst>
              </p:cNvPr>
              <p:cNvSpPr/>
              <p:nvPr/>
            </p:nvSpPr>
            <p:spPr>
              <a:xfrm>
                <a:off x="4470688" y="2861196"/>
                <a:ext cx="45719" cy="33004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ACEA"/>
                  </a:solidFill>
                  <a:effectLst/>
                  <a:uLnTx/>
                  <a:uFillTx/>
                  <a:latin typeface="ALS Hauss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11" name="Прямая соединительная линия 110">
            <a:extLst>
              <a:ext uri="{FF2B5EF4-FFF2-40B4-BE49-F238E27FC236}">
                <a16:creationId xmlns:a16="http://schemas.microsoft.com/office/drawing/2014/main" id="{1C1C077C-877E-4AB6-9B13-C61EBBAD752A}"/>
              </a:ext>
            </a:extLst>
          </p:cNvPr>
          <p:cNvCxnSpPr>
            <a:cxnSpLocks/>
          </p:cNvCxnSpPr>
          <p:nvPr/>
        </p:nvCxnSpPr>
        <p:spPr>
          <a:xfrm flipH="1">
            <a:off x="4705442" y="937964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>
            <a:extLst>
              <a:ext uri="{FF2B5EF4-FFF2-40B4-BE49-F238E27FC236}">
                <a16:creationId xmlns:a16="http://schemas.microsoft.com/office/drawing/2014/main" id="{2361EC68-1BB5-4438-82D4-3F45AA4A5C66}"/>
              </a:ext>
            </a:extLst>
          </p:cNvPr>
          <p:cNvCxnSpPr>
            <a:cxnSpLocks/>
            <a:endCxn id="164" idx="0"/>
          </p:cNvCxnSpPr>
          <p:nvPr/>
        </p:nvCxnSpPr>
        <p:spPr>
          <a:xfrm>
            <a:off x="3689323" y="5627176"/>
            <a:ext cx="5009935" cy="34301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Прямая соединительная линия 300">
            <a:extLst>
              <a:ext uri="{FF2B5EF4-FFF2-40B4-BE49-F238E27FC236}">
                <a16:creationId xmlns:a16="http://schemas.microsoft.com/office/drawing/2014/main" id="{FE4F99CC-F145-4834-9DE6-297A39DB5807}"/>
              </a:ext>
            </a:extLst>
          </p:cNvPr>
          <p:cNvCxnSpPr>
            <a:cxnSpLocks/>
          </p:cNvCxnSpPr>
          <p:nvPr/>
        </p:nvCxnSpPr>
        <p:spPr>
          <a:xfrm flipH="1">
            <a:off x="9973291" y="2704486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9" name="Полилиния: фигура 318">
            <a:extLst>
              <a:ext uri="{FF2B5EF4-FFF2-40B4-BE49-F238E27FC236}">
                <a16:creationId xmlns:a16="http://schemas.microsoft.com/office/drawing/2014/main" id="{97A46F19-5609-40FD-8BD9-CEC6F140A115}"/>
              </a:ext>
            </a:extLst>
          </p:cNvPr>
          <p:cNvSpPr/>
          <p:nvPr/>
        </p:nvSpPr>
        <p:spPr>
          <a:xfrm>
            <a:off x="10416274" y="2070354"/>
            <a:ext cx="730929" cy="1765939"/>
          </a:xfrm>
          <a:custGeom>
            <a:avLst/>
            <a:gdLst>
              <a:gd name="connsiteX0" fmla="*/ 384987 w 384987"/>
              <a:gd name="connsiteY0" fmla="*/ 0 h 1565753"/>
              <a:gd name="connsiteX1" fmla="*/ 84362 w 384987"/>
              <a:gd name="connsiteY1" fmla="*/ 1565753 h 1565753"/>
              <a:gd name="connsiteX0" fmla="*/ 130794 w 268580"/>
              <a:gd name="connsiteY0" fmla="*/ 0 h 1553227"/>
              <a:gd name="connsiteX1" fmla="*/ 268580 w 268580"/>
              <a:gd name="connsiteY1" fmla="*/ 1553227 h 1553227"/>
              <a:gd name="connsiteX0" fmla="*/ 29050 w 631563"/>
              <a:gd name="connsiteY0" fmla="*/ 0 h 1553227"/>
              <a:gd name="connsiteX1" fmla="*/ 166836 w 631563"/>
              <a:gd name="connsiteY1" fmla="*/ 1553227 h 1553227"/>
              <a:gd name="connsiteX0" fmla="*/ 30137 w 582347"/>
              <a:gd name="connsiteY0" fmla="*/ 0 h 1540701"/>
              <a:gd name="connsiteX1" fmla="*/ 105292 w 582347"/>
              <a:gd name="connsiteY1" fmla="*/ 1540701 h 1540701"/>
              <a:gd name="connsiteX0" fmla="*/ 0 w 876496"/>
              <a:gd name="connsiteY0" fmla="*/ 3000 h 1543701"/>
              <a:gd name="connsiteX1" fmla="*/ 75155 w 876496"/>
              <a:gd name="connsiteY1" fmla="*/ 1543701 h 1543701"/>
              <a:gd name="connsiteX0" fmla="*/ 0 w 908395"/>
              <a:gd name="connsiteY0" fmla="*/ 749 h 1541450"/>
              <a:gd name="connsiteX1" fmla="*/ 75155 w 908395"/>
              <a:gd name="connsiteY1" fmla="*/ 1541450 h 1541450"/>
              <a:gd name="connsiteX0" fmla="*/ 94368 w 914520"/>
              <a:gd name="connsiteY0" fmla="*/ 732 h 1577393"/>
              <a:gd name="connsiteX1" fmla="*/ 0 w 914520"/>
              <a:gd name="connsiteY1" fmla="*/ 1577393 h 1577393"/>
              <a:gd name="connsiteX0" fmla="*/ 17312 w 876427"/>
              <a:gd name="connsiteY0" fmla="*/ 733 h 1572257"/>
              <a:gd name="connsiteX1" fmla="*/ 0 w 876427"/>
              <a:gd name="connsiteY1" fmla="*/ 1572257 h 1572257"/>
              <a:gd name="connsiteX0" fmla="*/ 17312 w 862673"/>
              <a:gd name="connsiteY0" fmla="*/ 709 h 1572233"/>
              <a:gd name="connsiteX1" fmla="*/ 0 w 862673"/>
              <a:gd name="connsiteY1" fmla="*/ 1572233 h 1572233"/>
              <a:gd name="connsiteX0" fmla="*/ 17312 w 862673"/>
              <a:gd name="connsiteY0" fmla="*/ 0 h 1571524"/>
              <a:gd name="connsiteX1" fmla="*/ 0 w 862673"/>
              <a:gd name="connsiteY1" fmla="*/ 1571524 h 1571524"/>
              <a:gd name="connsiteX0" fmla="*/ 17312 w 863378"/>
              <a:gd name="connsiteY0" fmla="*/ 0 h 1571524"/>
              <a:gd name="connsiteX1" fmla="*/ 0 w 863378"/>
              <a:gd name="connsiteY1" fmla="*/ 1571524 h 1571524"/>
              <a:gd name="connsiteX0" fmla="*/ 17312 w 840969"/>
              <a:gd name="connsiteY0" fmla="*/ 0 h 1571524"/>
              <a:gd name="connsiteX1" fmla="*/ 0 w 840969"/>
              <a:gd name="connsiteY1" fmla="*/ 1571524 h 1571524"/>
              <a:gd name="connsiteX0" fmla="*/ 17312 w 810058"/>
              <a:gd name="connsiteY0" fmla="*/ 0 h 1571524"/>
              <a:gd name="connsiteX1" fmla="*/ 0 w 810058"/>
              <a:gd name="connsiteY1" fmla="*/ 1571524 h 1571524"/>
              <a:gd name="connsiteX0" fmla="*/ 17312 w 719689"/>
              <a:gd name="connsiteY0" fmla="*/ 0 h 1571525"/>
              <a:gd name="connsiteX1" fmla="*/ 0 w 719689"/>
              <a:gd name="connsiteY1" fmla="*/ 1571524 h 1571525"/>
              <a:gd name="connsiteX0" fmla="*/ 20775 w 721432"/>
              <a:gd name="connsiteY0" fmla="*/ 0 h 1692753"/>
              <a:gd name="connsiteX1" fmla="*/ 0 w 721432"/>
              <a:gd name="connsiteY1" fmla="*/ 1692752 h 1692753"/>
              <a:gd name="connsiteX0" fmla="*/ 20775 w 746186"/>
              <a:gd name="connsiteY0" fmla="*/ 0 h 1692752"/>
              <a:gd name="connsiteX1" fmla="*/ 0 w 746186"/>
              <a:gd name="connsiteY1" fmla="*/ 1692752 h 1692752"/>
              <a:gd name="connsiteX0" fmla="*/ 20775 w 728333"/>
              <a:gd name="connsiteY0" fmla="*/ 28 h 1692780"/>
              <a:gd name="connsiteX1" fmla="*/ 0 w 728333"/>
              <a:gd name="connsiteY1" fmla="*/ 1692780 h 1692780"/>
              <a:gd name="connsiteX0" fmla="*/ 20775 w 729663"/>
              <a:gd name="connsiteY0" fmla="*/ 28 h 1692780"/>
              <a:gd name="connsiteX1" fmla="*/ 0 w 729663"/>
              <a:gd name="connsiteY1" fmla="*/ 1692780 h 1692780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30929"/>
              <a:gd name="connsiteY0" fmla="*/ 0 h 1692752"/>
              <a:gd name="connsiteX1" fmla="*/ 0 w 730929"/>
              <a:gd name="connsiteY1" fmla="*/ 1692752 h 1692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0929" h="1692752">
                <a:moveTo>
                  <a:pt x="20775" y="0"/>
                </a:moveTo>
                <a:cubicBezTo>
                  <a:pt x="913430" y="37046"/>
                  <a:pt x="1027655" y="1649429"/>
                  <a:pt x="0" y="1692752"/>
                </a:cubicBezTo>
              </a:path>
            </a:pathLst>
          </a:cu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78" name="Овал 277">
            <a:extLst>
              <a:ext uri="{FF2B5EF4-FFF2-40B4-BE49-F238E27FC236}">
                <a16:creationId xmlns:a16="http://schemas.microsoft.com/office/drawing/2014/main" id="{7E861914-339A-4546-81AD-542BF98094CC}"/>
              </a:ext>
            </a:extLst>
          </p:cNvPr>
          <p:cNvSpPr/>
          <p:nvPr/>
        </p:nvSpPr>
        <p:spPr>
          <a:xfrm rot="16200000">
            <a:off x="11077376" y="2989625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361" name="Полилиния: фигура 360">
            <a:extLst>
              <a:ext uri="{FF2B5EF4-FFF2-40B4-BE49-F238E27FC236}">
                <a16:creationId xmlns:a16="http://schemas.microsoft.com/office/drawing/2014/main" id="{B9A8F0AC-F860-4D05-B336-79781AB9F9E3}"/>
              </a:ext>
            </a:extLst>
          </p:cNvPr>
          <p:cNvSpPr/>
          <p:nvPr/>
        </p:nvSpPr>
        <p:spPr>
          <a:xfrm rot="10800000">
            <a:off x="2958393" y="3840490"/>
            <a:ext cx="730929" cy="1792800"/>
          </a:xfrm>
          <a:custGeom>
            <a:avLst/>
            <a:gdLst>
              <a:gd name="connsiteX0" fmla="*/ 384987 w 384987"/>
              <a:gd name="connsiteY0" fmla="*/ 0 h 1565753"/>
              <a:gd name="connsiteX1" fmla="*/ 84362 w 384987"/>
              <a:gd name="connsiteY1" fmla="*/ 1565753 h 1565753"/>
              <a:gd name="connsiteX0" fmla="*/ 130794 w 268580"/>
              <a:gd name="connsiteY0" fmla="*/ 0 h 1553227"/>
              <a:gd name="connsiteX1" fmla="*/ 268580 w 268580"/>
              <a:gd name="connsiteY1" fmla="*/ 1553227 h 1553227"/>
              <a:gd name="connsiteX0" fmla="*/ 29050 w 631563"/>
              <a:gd name="connsiteY0" fmla="*/ 0 h 1553227"/>
              <a:gd name="connsiteX1" fmla="*/ 166836 w 631563"/>
              <a:gd name="connsiteY1" fmla="*/ 1553227 h 1553227"/>
              <a:gd name="connsiteX0" fmla="*/ 30137 w 582347"/>
              <a:gd name="connsiteY0" fmla="*/ 0 h 1540701"/>
              <a:gd name="connsiteX1" fmla="*/ 105292 w 582347"/>
              <a:gd name="connsiteY1" fmla="*/ 1540701 h 1540701"/>
              <a:gd name="connsiteX0" fmla="*/ 0 w 876496"/>
              <a:gd name="connsiteY0" fmla="*/ 3000 h 1543701"/>
              <a:gd name="connsiteX1" fmla="*/ 75155 w 876496"/>
              <a:gd name="connsiteY1" fmla="*/ 1543701 h 1543701"/>
              <a:gd name="connsiteX0" fmla="*/ 0 w 908395"/>
              <a:gd name="connsiteY0" fmla="*/ 749 h 1541450"/>
              <a:gd name="connsiteX1" fmla="*/ 75155 w 908395"/>
              <a:gd name="connsiteY1" fmla="*/ 1541450 h 1541450"/>
              <a:gd name="connsiteX0" fmla="*/ 94368 w 914520"/>
              <a:gd name="connsiteY0" fmla="*/ 732 h 1577393"/>
              <a:gd name="connsiteX1" fmla="*/ 0 w 914520"/>
              <a:gd name="connsiteY1" fmla="*/ 1577393 h 1577393"/>
              <a:gd name="connsiteX0" fmla="*/ 17312 w 876427"/>
              <a:gd name="connsiteY0" fmla="*/ 733 h 1572257"/>
              <a:gd name="connsiteX1" fmla="*/ 0 w 876427"/>
              <a:gd name="connsiteY1" fmla="*/ 1572257 h 1572257"/>
              <a:gd name="connsiteX0" fmla="*/ 17312 w 862673"/>
              <a:gd name="connsiteY0" fmla="*/ 709 h 1572233"/>
              <a:gd name="connsiteX1" fmla="*/ 0 w 862673"/>
              <a:gd name="connsiteY1" fmla="*/ 1572233 h 1572233"/>
              <a:gd name="connsiteX0" fmla="*/ 17312 w 862673"/>
              <a:gd name="connsiteY0" fmla="*/ 0 h 1571524"/>
              <a:gd name="connsiteX1" fmla="*/ 0 w 862673"/>
              <a:gd name="connsiteY1" fmla="*/ 1571524 h 1571524"/>
              <a:gd name="connsiteX0" fmla="*/ 17312 w 863378"/>
              <a:gd name="connsiteY0" fmla="*/ 0 h 1571524"/>
              <a:gd name="connsiteX1" fmla="*/ 0 w 863378"/>
              <a:gd name="connsiteY1" fmla="*/ 1571524 h 1571524"/>
              <a:gd name="connsiteX0" fmla="*/ 17312 w 840969"/>
              <a:gd name="connsiteY0" fmla="*/ 0 h 1571524"/>
              <a:gd name="connsiteX1" fmla="*/ 0 w 840969"/>
              <a:gd name="connsiteY1" fmla="*/ 1571524 h 1571524"/>
              <a:gd name="connsiteX0" fmla="*/ 17312 w 810058"/>
              <a:gd name="connsiteY0" fmla="*/ 0 h 1571524"/>
              <a:gd name="connsiteX1" fmla="*/ 0 w 810058"/>
              <a:gd name="connsiteY1" fmla="*/ 1571524 h 1571524"/>
              <a:gd name="connsiteX0" fmla="*/ 17312 w 719689"/>
              <a:gd name="connsiteY0" fmla="*/ 0 h 1571525"/>
              <a:gd name="connsiteX1" fmla="*/ 0 w 719689"/>
              <a:gd name="connsiteY1" fmla="*/ 1571524 h 1571525"/>
              <a:gd name="connsiteX0" fmla="*/ 20775 w 721432"/>
              <a:gd name="connsiteY0" fmla="*/ 0 h 1692753"/>
              <a:gd name="connsiteX1" fmla="*/ 0 w 721432"/>
              <a:gd name="connsiteY1" fmla="*/ 1692752 h 1692753"/>
              <a:gd name="connsiteX0" fmla="*/ 20775 w 746186"/>
              <a:gd name="connsiteY0" fmla="*/ 0 h 1692752"/>
              <a:gd name="connsiteX1" fmla="*/ 0 w 746186"/>
              <a:gd name="connsiteY1" fmla="*/ 1692752 h 1692752"/>
              <a:gd name="connsiteX0" fmla="*/ 20775 w 728333"/>
              <a:gd name="connsiteY0" fmla="*/ 28 h 1692780"/>
              <a:gd name="connsiteX1" fmla="*/ 0 w 728333"/>
              <a:gd name="connsiteY1" fmla="*/ 1692780 h 1692780"/>
              <a:gd name="connsiteX0" fmla="*/ 20775 w 729663"/>
              <a:gd name="connsiteY0" fmla="*/ 28 h 1692780"/>
              <a:gd name="connsiteX1" fmla="*/ 0 w 729663"/>
              <a:gd name="connsiteY1" fmla="*/ 1692780 h 1692780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30929"/>
              <a:gd name="connsiteY0" fmla="*/ 0 h 1692752"/>
              <a:gd name="connsiteX1" fmla="*/ 0 w 730929"/>
              <a:gd name="connsiteY1" fmla="*/ 1692752 h 1692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0929" h="1692752">
                <a:moveTo>
                  <a:pt x="20775" y="0"/>
                </a:moveTo>
                <a:cubicBezTo>
                  <a:pt x="913430" y="37046"/>
                  <a:pt x="1027655" y="1649429"/>
                  <a:pt x="0" y="1692752"/>
                </a:cubicBezTo>
              </a:path>
            </a:pathLst>
          </a:cu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35" name="Овал 234">
            <a:extLst>
              <a:ext uri="{FF2B5EF4-FFF2-40B4-BE49-F238E27FC236}">
                <a16:creationId xmlns:a16="http://schemas.microsoft.com/office/drawing/2014/main" id="{781A1B68-A1E7-4258-9DC8-D09714038160}"/>
              </a:ext>
            </a:extLst>
          </p:cNvPr>
          <p:cNvSpPr/>
          <p:nvPr/>
        </p:nvSpPr>
        <p:spPr>
          <a:xfrm>
            <a:off x="2869427" y="4660030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331" name="Прямая соединительная линия 330">
            <a:extLst>
              <a:ext uri="{FF2B5EF4-FFF2-40B4-BE49-F238E27FC236}">
                <a16:creationId xmlns:a16="http://schemas.microsoft.com/office/drawing/2014/main" id="{F7AB496E-BE6B-45DC-BBBA-6D3095BB7EC8}"/>
              </a:ext>
            </a:extLst>
          </p:cNvPr>
          <p:cNvCxnSpPr>
            <a:cxnSpLocks/>
          </p:cNvCxnSpPr>
          <p:nvPr/>
        </p:nvCxnSpPr>
        <p:spPr>
          <a:xfrm flipH="1">
            <a:off x="6719858" y="2699401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id="{E06863AE-41B7-48C1-804A-A60E6FF04B14}"/>
              </a:ext>
            </a:extLst>
          </p:cNvPr>
          <p:cNvSpPr/>
          <p:nvPr/>
        </p:nvSpPr>
        <p:spPr>
          <a:xfrm>
            <a:off x="9961491" y="383707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38" name="Прямоугольник 137">
            <a:extLst>
              <a:ext uri="{FF2B5EF4-FFF2-40B4-BE49-F238E27FC236}">
                <a16:creationId xmlns:a16="http://schemas.microsoft.com/office/drawing/2014/main" id="{BA28524C-8AA9-4293-BD4F-30E43747C1A2}"/>
              </a:ext>
            </a:extLst>
          </p:cNvPr>
          <p:cNvSpPr/>
          <p:nvPr/>
        </p:nvSpPr>
        <p:spPr>
          <a:xfrm>
            <a:off x="8643185" y="383179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id="{3084E723-56EA-4BB1-A7AA-08623281E76A}"/>
              </a:ext>
            </a:extLst>
          </p:cNvPr>
          <p:cNvSpPr/>
          <p:nvPr/>
        </p:nvSpPr>
        <p:spPr>
          <a:xfrm>
            <a:off x="6700587" y="383179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55F87D19-2361-4CDE-96E6-24CBA1B5284E}"/>
              </a:ext>
            </a:extLst>
          </p:cNvPr>
          <p:cNvSpPr/>
          <p:nvPr/>
        </p:nvSpPr>
        <p:spPr>
          <a:xfrm>
            <a:off x="5013099" y="383635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150" name="Прямая соединительная линия 149">
            <a:extLst>
              <a:ext uri="{FF2B5EF4-FFF2-40B4-BE49-F238E27FC236}">
                <a16:creationId xmlns:a16="http://schemas.microsoft.com/office/drawing/2014/main" id="{939E7C3B-8BDF-4080-BB2C-2A8DB978F6A3}"/>
              </a:ext>
            </a:extLst>
          </p:cNvPr>
          <p:cNvCxnSpPr>
            <a:cxnSpLocks/>
          </p:cNvCxnSpPr>
          <p:nvPr/>
        </p:nvCxnSpPr>
        <p:spPr>
          <a:xfrm flipH="1">
            <a:off x="3333985" y="2816815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id="{E4787904-07DF-4A59-954D-5586582A7197}"/>
              </a:ext>
            </a:extLst>
          </p:cNvPr>
          <p:cNvSpPr/>
          <p:nvPr/>
        </p:nvSpPr>
        <p:spPr>
          <a:xfrm>
            <a:off x="3321064" y="3949211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163" name="Прямая соединительная линия 162">
            <a:extLst>
              <a:ext uri="{FF2B5EF4-FFF2-40B4-BE49-F238E27FC236}">
                <a16:creationId xmlns:a16="http://schemas.microsoft.com/office/drawing/2014/main" id="{0D0AD86B-4A42-471B-9D24-AD43E5D0C9FB}"/>
              </a:ext>
            </a:extLst>
          </p:cNvPr>
          <p:cNvCxnSpPr>
            <a:cxnSpLocks/>
          </p:cNvCxnSpPr>
          <p:nvPr/>
        </p:nvCxnSpPr>
        <p:spPr>
          <a:xfrm flipH="1">
            <a:off x="8688904" y="4500194"/>
            <a:ext cx="1892" cy="1471943"/>
          </a:xfrm>
          <a:prstGeom prst="line">
            <a:avLst/>
          </a:prstGeom>
          <a:ln w="25400" cap="rnd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Прямоугольник 163">
            <a:extLst>
              <a:ext uri="{FF2B5EF4-FFF2-40B4-BE49-F238E27FC236}">
                <a16:creationId xmlns:a16="http://schemas.microsoft.com/office/drawing/2014/main" id="{A703FEDC-8B3C-4129-BD13-8E87F385AD7A}"/>
              </a:ext>
            </a:extLst>
          </p:cNvPr>
          <p:cNvSpPr/>
          <p:nvPr/>
        </p:nvSpPr>
        <p:spPr>
          <a:xfrm>
            <a:off x="8676398" y="566147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509" name="Прямая соединительная линия 508">
            <a:extLst>
              <a:ext uri="{FF2B5EF4-FFF2-40B4-BE49-F238E27FC236}">
                <a16:creationId xmlns:a16="http://schemas.microsoft.com/office/drawing/2014/main" id="{EC2A9555-8D7F-4F9A-B193-258FD2404C17}"/>
              </a:ext>
            </a:extLst>
          </p:cNvPr>
          <p:cNvCxnSpPr>
            <a:cxnSpLocks/>
          </p:cNvCxnSpPr>
          <p:nvPr/>
        </p:nvCxnSpPr>
        <p:spPr>
          <a:xfrm flipH="1">
            <a:off x="9970656" y="925746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0" name="Прямоугольник 509">
            <a:extLst>
              <a:ext uri="{FF2B5EF4-FFF2-40B4-BE49-F238E27FC236}">
                <a16:creationId xmlns:a16="http://schemas.microsoft.com/office/drawing/2014/main" id="{37CE7645-7240-4234-B2D3-B701FA86AD7E}"/>
              </a:ext>
            </a:extLst>
          </p:cNvPr>
          <p:cNvSpPr/>
          <p:nvPr/>
        </p:nvSpPr>
        <p:spPr>
          <a:xfrm>
            <a:off x="9958150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511" name="Прямая соединительная линия 510">
            <a:extLst>
              <a:ext uri="{FF2B5EF4-FFF2-40B4-BE49-F238E27FC236}">
                <a16:creationId xmlns:a16="http://schemas.microsoft.com/office/drawing/2014/main" id="{14DED534-E3B3-4ED9-A07E-0D32F3CFE500}"/>
              </a:ext>
            </a:extLst>
          </p:cNvPr>
          <p:cNvCxnSpPr>
            <a:cxnSpLocks/>
          </p:cNvCxnSpPr>
          <p:nvPr/>
        </p:nvCxnSpPr>
        <p:spPr>
          <a:xfrm flipH="1">
            <a:off x="6422883" y="957972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" name="Прямоугольник 511">
            <a:extLst>
              <a:ext uri="{FF2B5EF4-FFF2-40B4-BE49-F238E27FC236}">
                <a16:creationId xmlns:a16="http://schemas.microsoft.com/office/drawing/2014/main" id="{A5DFE367-99C2-45C4-8685-B0A3347E15E4}"/>
              </a:ext>
            </a:extLst>
          </p:cNvPr>
          <p:cNvSpPr/>
          <p:nvPr/>
        </p:nvSpPr>
        <p:spPr>
          <a:xfrm>
            <a:off x="6410377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514" name="Прямая соединительная линия 513">
            <a:extLst>
              <a:ext uri="{FF2B5EF4-FFF2-40B4-BE49-F238E27FC236}">
                <a16:creationId xmlns:a16="http://schemas.microsoft.com/office/drawing/2014/main" id="{34AC3285-5663-4C43-8879-ACCCFCDEC59A}"/>
              </a:ext>
            </a:extLst>
          </p:cNvPr>
          <p:cNvCxnSpPr>
            <a:cxnSpLocks/>
          </p:cNvCxnSpPr>
          <p:nvPr/>
        </p:nvCxnSpPr>
        <p:spPr>
          <a:xfrm flipH="1">
            <a:off x="5030847" y="2699206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7" name="Прямая соединительная линия 516">
            <a:extLst>
              <a:ext uri="{FF2B5EF4-FFF2-40B4-BE49-F238E27FC236}">
                <a16:creationId xmlns:a16="http://schemas.microsoft.com/office/drawing/2014/main" id="{D18E0A02-BE61-4094-8F8E-FD141043A4B0}"/>
              </a:ext>
            </a:extLst>
          </p:cNvPr>
          <p:cNvCxnSpPr>
            <a:cxnSpLocks/>
          </p:cNvCxnSpPr>
          <p:nvPr/>
        </p:nvCxnSpPr>
        <p:spPr>
          <a:xfrm flipH="1">
            <a:off x="8022295" y="925746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8" name="Прямоугольник 517">
            <a:extLst>
              <a:ext uri="{FF2B5EF4-FFF2-40B4-BE49-F238E27FC236}">
                <a16:creationId xmlns:a16="http://schemas.microsoft.com/office/drawing/2014/main" id="{1AF2FFBE-BFF7-4C29-9B82-B1DE89B3389C}"/>
              </a:ext>
            </a:extLst>
          </p:cNvPr>
          <p:cNvSpPr/>
          <p:nvPr/>
        </p:nvSpPr>
        <p:spPr>
          <a:xfrm>
            <a:off x="8000382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AD8296-98E0-4BA6-9E2B-73B89FBB4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3" b="94135" l="9961" r="90137">
                        <a14:foregroundMark x1="22559" y1="8113" x2="22559" y2="8113"/>
                        <a14:foregroundMark x1="36230" y1="88661" x2="36230" y2="88661"/>
                        <a14:foregroundMark x1="64453" y1="94135" x2="64453" y2="94135"/>
                        <a14:foregroundMark x1="90137" y1="66667" x2="90137" y2="66667"/>
                        <a14:foregroundMark x1="20117" y1="4497" x2="20117" y2="4497"/>
                        <a14:foregroundMark x1="19434" y1="4203" x2="19434" y2="4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74" y="790036"/>
            <a:ext cx="1910957" cy="19090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18EF46-7B65-4083-8B94-E390E5313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06" b="92473" l="9961" r="90625">
                        <a14:foregroundMark x1="50195" y1="11632" x2="50195" y2="11632"/>
                        <a14:foregroundMark x1="48730" y1="9775" x2="48730" y2="9775"/>
                        <a14:foregroundMark x1="85059" y1="8895" x2="85059" y2="8895"/>
                        <a14:foregroundMark x1="89063" y1="5376" x2="89063" y2="5376"/>
                        <a14:foregroundMark x1="90625" y1="4203" x2="90625" y2="4203"/>
                        <a14:foregroundMark x1="60742" y1="9873" x2="60742" y2="9873"/>
                        <a14:foregroundMark x1="59961" y1="9775" x2="59961" y2="9775"/>
                        <a14:foregroundMark x1="59473" y1="9775" x2="59473" y2="9775"/>
                        <a14:foregroundMark x1="65234" y1="92473" x2="65234" y2="92473"/>
                        <a14:foregroundMark x1="28906" y1="56598" x2="28906" y2="56598"/>
                        <a14:foregroundMark x1="30664" y1="56207" x2="30664" y2="56207"/>
                        <a14:foregroundMark x1="29980" y1="55327" x2="29980" y2="55327"/>
                        <a14:foregroundMark x1="32910" y1="54545" x2="32910" y2="54545"/>
                        <a14:foregroundMark x1="28613" y1="55914" x2="28613" y2="55914"/>
                        <a14:foregroundMark x1="24512" y1="57478" x2="24512" y2="57478"/>
                        <a14:foregroundMark x1="27148" y1="56696" x2="27148" y2="56696"/>
                        <a14:foregroundMark x1="14258" y1="63245" x2="14258" y2="63245"/>
                        <a14:foregroundMark x1="16602" y1="61584" x2="16602" y2="61584"/>
                        <a14:foregroundMark x1="19043" y1="60313" x2="13184" y2="64614"/>
                        <a14:foregroundMark x1="13184" y1="64614" x2="10742" y2="71163"/>
                        <a14:foregroundMark x1="10742" y1="71163" x2="14258" y2="74194"/>
                        <a14:foregroundMark x1="22461" y1="58358" x2="22461" y2="58358"/>
                        <a14:foregroundMark x1="21094" y1="59042" x2="21094" y2="59042"/>
                        <a14:backgroundMark x1="18945" y1="58358" x2="18945" y2="58358"/>
                        <a14:backgroundMark x1="21094" y1="57967" x2="21094" y2="57967"/>
                        <a14:backgroundMark x1="21875" y1="61877" x2="21875" y2="61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1662" y="4121526"/>
            <a:ext cx="1938249" cy="1936356"/>
          </a:xfrm>
          <a:prstGeom prst="rect">
            <a:avLst/>
          </a:prstGeom>
        </p:spPr>
      </p:pic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A41CA32A-7608-4D33-9502-F5D054F8A348}"/>
              </a:ext>
            </a:extLst>
          </p:cNvPr>
          <p:cNvCxnSpPr>
            <a:cxnSpLocks/>
          </p:cNvCxnSpPr>
          <p:nvPr/>
        </p:nvCxnSpPr>
        <p:spPr>
          <a:xfrm>
            <a:off x="8680885" y="5658175"/>
            <a:ext cx="521397" cy="6138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Овал 59">
            <a:extLst>
              <a:ext uri="{FF2B5EF4-FFF2-40B4-BE49-F238E27FC236}">
                <a16:creationId xmlns:a16="http://schemas.microsoft.com/office/drawing/2014/main" id="{919B334B-7941-4505-8AAB-46AE9C238684}"/>
              </a:ext>
            </a:extLst>
          </p:cNvPr>
          <p:cNvSpPr/>
          <p:nvPr/>
        </p:nvSpPr>
        <p:spPr>
          <a:xfrm>
            <a:off x="9072777" y="5588348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A6B0156-9808-4DFB-96DA-168B5A63E0FC}"/>
              </a:ext>
            </a:extLst>
          </p:cNvPr>
          <p:cNvSpPr txBox="1"/>
          <p:nvPr/>
        </p:nvSpPr>
        <p:spPr>
          <a:xfrm rot="16200000">
            <a:off x="8301266" y="4558411"/>
            <a:ext cx="1689068" cy="276999"/>
          </a:xfrm>
          <a:prstGeom prst="rect">
            <a:avLst/>
          </a:prstGeom>
          <a:noFill/>
          <a:ln w="12700" cap="rnd">
            <a:noFill/>
            <a:prstDash val="sysDot"/>
            <a:round/>
            <a:headEnd type="triangle" w="sm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LS Hauss"/>
                <a:ea typeface="+mn-ea"/>
                <a:cs typeface="+mn-cs"/>
              </a:rPr>
              <a:t>FINISH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58C54E10-D283-3C65-F228-477413C93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274788"/>
            <a:ext cx="8559800" cy="553998"/>
          </a:xfrm>
        </p:spPr>
        <p:txBody>
          <a:bodyPr/>
          <a:lstStyle/>
          <a:p>
            <a:pPr algn="l" rtl="0"/>
            <a:r>
              <a:rPr lang="ru-RU" sz="1800" dirty="0"/>
              <a:t>Цель: </a:t>
            </a:r>
            <a:r>
              <a:rPr kumimoji="0" lang="ru-RU" sz="18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Повысить уровень зрелости продукта в области тестирования</a:t>
            </a:r>
            <a:br>
              <a:rPr kumimoji="0" lang="ru-RU" sz="18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</a:br>
            <a:endParaRPr lang="ru-RU" sz="18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7722B80-D3A7-67CA-6784-62D4DE538C3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17087" y="2788771"/>
            <a:ext cx="533400" cy="5334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EEE2B38-95F1-0D9F-7B4D-275A0B427AB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14387" y="4462929"/>
            <a:ext cx="533400" cy="5334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E4F218B-022F-FA74-46E5-3222DE815DA5}"/>
              </a:ext>
            </a:extLst>
          </p:cNvPr>
          <p:cNvSpPr/>
          <p:nvPr/>
        </p:nvSpPr>
        <p:spPr>
          <a:xfrm>
            <a:off x="4686480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E8D5B57-D96D-01E3-5E9C-ED32E62AE3F4}"/>
              </a:ext>
            </a:extLst>
          </p:cNvPr>
          <p:cNvSpPr/>
          <p:nvPr/>
        </p:nvSpPr>
        <p:spPr>
          <a:xfrm>
            <a:off x="7315200" y="3773476"/>
            <a:ext cx="818147" cy="100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 algn="l"/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5504D0B-D725-5464-5F3C-D4B81502837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3548906">
            <a:off x="7278528" y="3390445"/>
            <a:ext cx="889000" cy="88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FCAA44-E27E-78CF-BEFF-7004180EE949}"/>
              </a:ext>
            </a:extLst>
          </p:cNvPr>
          <p:cNvSpPr txBox="1"/>
          <p:nvPr/>
        </p:nvSpPr>
        <p:spPr>
          <a:xfrm>
            <a:off x="3123473" y="830942"/>
            <a:ext cx="11738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1.Оцените текущий уровень зрелости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C359BF-BED1-D07B-37BE-596C8B7F87F1}"/>
              </a:ext>
            </a:extLst>
          </p:cNvPr>
          <p:cNvSpPr txBox="1"/>
          <p:nvPr/>
        </p:nvSpPr>
        <p:spPr>
          <a:xfrm>
            <a:off x="4833093" y="830942"/>
            <a:ext cx="13227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2.Учите </a:t>
            </a:r>
            <a:br>
              <a:rPr lang="ru-RU" dirty="0"/>
            </a:br>
            <a:r>
              <a:rPr lang="ru-RU" dirty="0"/>
              <a:t>и обучайтесь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3A54DD-5E64-CA82-ACAE-EA0854698001}"/>
              </a:ext>
            </a:extLst>
          </p:cNvPr>
          <p:cNvSpPr txBox="1"/>
          <p:nvPr/>
        </p:nvSpPr>
        <p:spPr>
          <a:xfrm>
            <a:off x="6525550" y="830942"/>
            <a:ext cx="14881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3.Разработайте </a:t>
            </a:r>
            <a:br>
              <a:rPr lang="ru-RU" dirty="0"/>
            </a:br>
            <a:r>
              <a:rPr lang="ru-RU" dirty="0"/>
              <a:t>и </a:t>
            </a:r>
            <a:r>
              <a:rPr lang="ru-RU" dirty="0" err="1"/>
              <a:t>документи-руйте</a:t>
            </a:r>
            <a:r>
              <a:rPr lang="ru-RU" dirty="0"/>
              <a:t> процессы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5F5684-5957-A8B3-F912-28117A8DA2C1}"/>
              </a:ext>
            </a:extLst>
          </p:cNvPr>
          <p:cNvSpPr txBox="1"/>
          <p:nvPr/>
        </p:nvSpPr>
        <p:spPr>
          <a:xfrm>
            <a:off x="8112319" y="830942"/>
            <a:ext cx="1352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4.Внедряйте стандарты </a:t>
            </a:r>
            <a:br>
              <a:rPr lang="ru-RU" dirty="0"/>
            </a:br>
            <a:r>
              <a:rPr lang="ru-RU" dirty="0"/>
              <a:t>и методологии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10F6E9-7DA3-19EE-42EC-4E37A5F624E4}"/>
              </a:ext>
            </a:extLst>
          </p:cNvPr>
          <p:cNvSpPr txBox="1"/>
          <p:nvPr/>
        </p:nvSpPr>
        <p:spPr>
          <a:xfrm>
            <a:off x="10057399" y="830942"/>
            <a:ext cx="14786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5.Используйте инструменты автоматизации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D325347-80B8-C77D-C386-A6BB4FAB7915}"/>
              </a:ext>
            </a:extLst>
          </p:cNvPr>
          <p:cNvSpPr/>
          <p:nvPr/>
        </p:nvSpPr>
        <p:spPr>
          <a:xfrm>
            <a:off x="10057399" y="2606542"/>
            <a:ext cx="12889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lnSpc>
                <a:spcPct val="110000"/>
              </a:lnSpc>
            </a:pPr>
            <a:r>
              <a:rPr lang="ru-RU" sz="1200" b="1" dirty="0"/>
              <a:t>6.Создайте культуру качества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276844-B8A8-52C3-2B30-68CF2C7C0122}"/>
              </a:ext>
            </a:extLst>
          </p:cNvPr>
          <p:cNvSpPr txBox="1"/>
          <p:nvPr/>
        </p:nvSpPr>
        <p:spPr>
          <a:xfrm>
            <a:off x="8733749" y="2606542"/>
            <a:ext cx="1263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7.Измеряйте </a:t>
            </a:r>
            <a:br>
              <a:rPr lang="ru-RU" dirty="0"/>
            </a:br>
            <a:r>
              <a:rPr lang="ru-RU" dirty="0"/>
              <a:t>и </a:t>
            </a:r>
            <a:r>
              <a:rPr lang="ru-RU" dirty="0" err="1"/>
              <a:t>анализи-руйте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19F45A-BFE2-1CC9-6F16-0CE856D672B8}"/>
              </a:ext>
            </a:extLst>
          </p:cNvPr>
          <p:cNvSpPr txBox="1"/>
          <p:nvPr/>
        </p:nvSpPr>
        <p:spPr>
          <a:xfrm>
            <a:off x="6794500" y="2628900"/>
            <a:ext cx="12638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8.Управляйте рисками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B50D7A-F216-8F89-C5AA-FC93BC12637E}"/>
              </a:ext>
            </a:extLst>
          </p:cNvPr>
          <p:cNvSpPr txBox="1"/>
          <p:nvPr/>
        </p:nvSpPr>
        <p:spPr>
          <a:xfrm>
            <a:off x="5147801" y="2628900"/>
            <a:ext cx="1263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9.Создайте команду экспертов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2FA1CD30-5F8D-E25F-0C26-5A0E8A03895B}"/>
              </a:ext>
            </a:extLst>
          </p:cNvPr>
          <p:cNvGrpSpPr/>
          <p:nvPr/>
        </p:nvGrpSpPr>
        <p:grpSpPr>
          <a:xfrm>
            <a:off x="4215388" y="4474460"/>
            <a:ext cx="51978" cy="1472573"/>
            <a:chOff x="4466516" y="1719299"/>
            <a:chExt cx="51978" cy="1472573"/>
          </a:xfrm>
        </p:grpSpPr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6980F58B-C8D8-098C-D1E2-7F597785EF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92601" y="1719299"/>
              <a:ext cx="1892" cy="1471943"/>
            </a:xfrm>
            <a:prstGeom prst="line">
              <a:avLst/>
            </a:prstGeom>
            <a:ln w="25400" cap="rnd">
              <a:solidFill>
                <a:srgbClr val="A4A3A4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E5478975-BC0F-2B86-FB8F-A83A76E3598D}"/>
                </a:ext>
              </a:extLst>
            </p:cNvPr>
            <p:cNvSpPr/>
            <p:nvPr/>
          </p:nvSpPr>
          <p:spPr>
            <a:xfrm>
              <a:off x="4466516" y="2867872"/>
              <a:ext cx="51978" cy="32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ACEA"/>
                </a:solidFill>
                <a:effectLst/>
                <a:uLnTx/>
                <a:uFillTx/>
                <a:latin typeface="ALS Hauss"/>
                <a:ea typeface="+mn-ea"/>
                <a:cs typeface="+mn-cs"/>
              </a:endParaRPr>
            </a:p>
          </p:txBody>
        </p:sp>
      </p:grp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A372F10F-AEA7-9510-FDA3-520D3C0F337A}"/>
              </a:ext>
            </a:extLst>
          </p:cNvPr>
          <p:cNvCxnSpPr>
            <a:cxnSpLocks/>
          </p:cNvCxnSpPr>
          <p:nvPr/>
        </p:nvCxnSpPr>
        <p:spPr>
          <a:xfrm flipH="1">
            <a:off x="6513949" y="4496729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2969983-B4F6-7455-702A-16287BF09302}"/>
              </a:ext>
            </a:extLst>
          </p:cNvPr>
          <p:cNvSpPr/>
          <p:nvPr/>
        </p:nvSpPr>
        <p:spPr>
          <a:xfrm>
            <a:off x="6493521" y="5667148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30" name="Нижний колонтитул 29">
            <a:extLst>
              <a:ext uri="{FF2B5EF4-FFF2-40B4-BE49-F238E27FC236}">
                <a16:creationId xmlns:a16="http://schemas.microsoft.com/office/drawing/2014/main" id="{02C5A1B6-0BAC-2CD2-3967-1E0A3E120A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7">
            <a:extLst>
              <a:ext uri="{FF2B5EF4-FFF2-40B4-BE49-F238E27FC236}">
                <a16:creationId xmlns:a16="http://schemas.microsoft.com/office/drawing/2014/main" id="{399A6F6F-66AB-B258-4919-A6A366704BC3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6132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Прямая соединительная линия 94">
            <a:extLst>
              <a:ext uri="{FF2B5EF4-FFF2-40B4-BE49-F238E27FC236}">
                <a16:creationId xmlns:a16="http://schemas.microsoft.com/office/drawing/2014/main" id="{A161ADC7-0466-422F-B408-76E2CB460F45}"/>
              </a:ext>
            </a:extLst>
          </p:cNvPr>
          <p:cNvCxnSpPr>
            <a:cxnSpLocks/>
          </p:cNvCxnSpPr>
          <p:nvPr/>
        </p:nvCxnSpPr>
        <p:spPr>
          <a:xfrm flipH="1">
            <a:off x="8665366" y="2679094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347FA9BF-A4EE-42B3-A8C3-DBE8B4FEE0E0}"/>
              </a:ext>
            </a:extLst>
          </p:cNvPr>
          <p:cNvCxnSpPr>
            <a:cxnSpLocks/>
          </p:cNvCxnSpPr>
          <p:nvPr/>
        </p:nvCxnSpPr>
        <p:spPr>
          <a:xfrm flipV="1">
            <a:off x="2605936" y="2068821"/>
            <a:ext cx="7819393" cy="17947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Прямая соединительная линия 155">
            <a:extLst>
              <a:ext uri="{FF2B5EF4-FFF2-40B4-BE49-F238E27FC236}">
                <a16:creationId xmlns:a16="http://schemas.microsoft.com/office/drawing/2014/main" id="{EB56281D-B6C2-4ABA-BDE0-34BE8744DF7D}"/>
              </a:ext>
            </a:extLst>
          </p:cNvPr>
          <p:cNvCxnSpPr>
            <a:cxnSpLocks/>
          </p:cNvCxnSpPr>
          <p:nvPr/>
        </p:nvCxnSpPr>
        <p:spPr>
          <a:xfrm>
            <a:off x="3698821" y="3837770"/>
            <a:ext cx="6726508" cy="0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>
            <a:extLst>
              <a:ext uri="{FF2B5EF4-FFF2-40B4-BE49-F238E27FC236}">
                <a16:creationId xmlns:a16="http://schemas.microsoft.com/office/drawing/2014/main" id="{CA4ED1C1-CDDD-47CA-B9D1-140B2F5AC7FC}"/>
              </a:ext>
            </a:extLst>
          </p:cNvPr>
          <p:cNvSpPr/>
          <p:nvPr/>
        </p:nvSpPr>
        <p:spPr>
          <a:xfrm>
            <a:off x="2639239" y="2026849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A4D16A06-F539-4E02-9912-878B58BE36FB}"/>
              </a:ext>
            </a:extLst>
          </p:cNvPr>
          <p:cNvSpPr txBox="1"/>
          <p:nvPr/>
        </p:nvSpPr>
        <p:spPr>
          <a:xfrm rot="16200000">
            <a:off x="1793979" y="1066866"/>
            <a:ext cx="1689068" cy="276999"/>
          </a:xfrm>
          <a:prstGeom prst="rect">
            <a:avLst/>
          </a:prstGeom>
          <a:noFill/>
          <a:ln w="12700" cap="rnd">
            <a:noFill/>
            <a:prstDash val="sysDot"/>
            <a:round/>
            <a:headEnd type="triangle" w="sm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LS Hauss"/>
                <a:ea typeface="+mn-ea"/>
                <a:cs typeface="+mn-cs"/>
              </a:rPr>
              <a:t>START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37" name="Равнобедренный треугольник 36">
            <a:extLst>
              <a:ext uri="{FF2B5EF4-FFF2-40B4-BE49-F238E27FC236}">
                <a16:creationId xmlns:a16="http://schemas.microsoft.com/office/drawing/2014/main" id="{184AD455-97B5-4F76-857C-88C4910C4E13}"/>
              </a:ext>
            </a:extLst>
          </p:cNvPr>
          <p:cNvSpPr/>
          <p:nvPr/>
        </p:nvSpPr>
        <p:spPr>
          <a:xfrm rot="5400000">
            <a:off x="8656893" y="4503037"/>
            <a:ext cx="305779" cy="26360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E911286-837C-4EB0-AA3A-44D6114AACD8}"/>
              </a:ext>
            </a:extLst>
          </p:cNvPr>
          <p:cNvGrpSpPr/>
          <p:nvPr/>
        </p:nvGrpSpPr>
        <p:grpSpPr>
          <a:xfrm>
            <a:off x="3006566" y="942004"/>
            <a:ext cx="1216642" cy="1471943"/>
            <a:chOff x="4470688" y="1719299"/>
            <a:chExt cx="1216642" cy="1471943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45E0DC7-F080-4398-A323-55B9A6C9D50C}"/>
                </a:ext>
              </a:extLst>
            </p:cNvPr>
            <p:cNvSpPr txBox="1"/>
            <p:nvPr/>
          </p:nvSpPr>
          <p:spPr>
            <a:xfrm>
              <a:off x="4513488" y="1857226"/>
              <a:ext cx="1173842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fontAlgn="ctr">
                <a:defRPr/>
              </a:pPr>
              <a:endParaRPr kumimoji="0" lang="ru-RU" sz="7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S Hauss Book" panose="00000500000000000000" pitchFamily="50" charset="0"/>
                <a:ea typeface="+mn-ea"/>
                <a:cs typeface="+mn-cs"/>
              </a:endParaRPr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1CF74DA2-28F1-441A-9CA3-7B046E3F8F83}"/>
                </a:ext>
              </a:extLst>
            </p:cNvPr>
            <p:cNvGrpSpPr/>
            <p:nvPr/>
          </p:nvGrpSpPr>
          <p:grpSpPr>
            <a:xfrm>
              <a:off x="4470688" y="1719299"/>
              <a:ext cx="45719" cy="1471943"/>
              <a:chOff x="4470688" y="1719299"/>
              <a:chExt cx="45719" cy="1471943"/>
            </a:xfrm>
          </p:grpSpPr>
          <p:cxnSp>
            <p:nvCxnSpPr>
              <p:cNvPr id="5" name="Прямая соединительная линия 4">
                <a:extLst>
                  <a:ext uri="{FF2B5EF4-FFF2-40B4-BE49-F238E27FC236}">
                    <a16:creationId xmlns:a16="http://schemas.microsoft.com/office/drawing/2014/main" id="{584A8591-3B9C-4CF1-A156-6308E84835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2601" y="1719299"/>
                <a:ext cx="1892" cy="1471943"/>
              </a:xfrm>
              <a:prstGeom prst="line">
                <a:avLst/>
              </a:prstGeom>
              <a:ln w="25400" cap="rnd">
                <a:solidFill>
                  <a:srgbClr val="A4A3A4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Прямоугольник 72">
                <a:extLst>
                  <a:ext uri="{FF2B5EF4-FFF2-40B4-BE49-F238E27FC236}">
                    <a16:creationId xmlns:a16="http://schemas.microsoft.com/office/drawing/2014/main" id="{B43E7546-E20B-4478-9A18-98566DE8F96E}"/>
                  </a:ext>
                </a:extLst>
              </p:cNvPr>
              <p:cNvSpPr/>
              <p:nvPr/>
            </p:nvSpPr>
            <p:spPr>
              <a:xfrm>
                <a:off x="4470688" y="2861196"/>
                <a:ext cx="45719" cy="33004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ACEA"/>
                  </a:solidFill>
                  <a:effectLst/>
                  <a:uLnTx/>
                  <a:uFillTx/>
                  <a:latin typeface="ALS Hauss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11" name="Прямая соединительная линия 110">
            <a:extLst>
              <a:ext uri="{FF2B5EF4-FFF2-40B4-BE49-F238E27FC236}">
                <a16:creationId xmlns:a16="http://schemas.microsoft.com/office/drawing/2014/main" id="{1C1C077C-877E-4AB6-9B13-C61EBBAD752A}"/>
              </a:ext>
            </a:extLst>
          </p:cNvPr>
          <p:cNvCxnSpPr>
            <a:cxnSpLocks/>
          </p:cNvCxnSpPr>
          <p:nvPr/>
        </p:nvCxnSpPr>
        <p:spPr>
          <a:xfrm flipH="1">
            <a:off x="4705442" y="937964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>
            <a:extLst>
              <a:ext uri="{FF2B5EF4-FFF2-40B4-BE49-F238E27FC236}">
                <a16:creationId xmlns:a16="http://schemas.microsoft.com/office/drawing/2014/main" id="{2361EC68-1BB5-4438-82D4-3F45AA4A5C66}"/>
              </a:ext>
            </a:extLst>
          </p:cNvPr>
          <p:cNvCxnSpPr>
            <a:cxnSpLocks/>
            <a:endCxn id="164" idx="0"/>
          </p:cNvCxnSpPr>
          <p:nvPr/>
        </p:nvCxnSpPr>
        <p:spPr>
          <a:xfrm>
            <a:off x="3689323" y="5627176"/>
            <a:ext cx="5009935" cy="34301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Прямая соединительная линия 300">
            <a:extLst>
              <a:ext uri="{FF2B5EF4-FFF2-40B4-BE49-F238E27FC236}">
                <a16:creationId xmlns:a16="http://schemas.microsoft.com/office/drawing/2014/main" id="{FE4F99CC-F145-4834-9DE6-297A39DB5807}"/>
              </a:ext>
            </a:extLst>
          </p:cNvPr>
          <p:cNvCxnSpPr>
            <a:cxnSpLocks/>
          </p:cNvCxnSpPr>
          <p:nvPr/>
        </p:nvCxnSpPr>
        <p:spPr>
          <a:xfrm flipH="1">
            <a:off x="9973291" y="2704486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9" name="Полилиния: фигура 318">
            <a:extLst>
              <a:ext uri="{FF2B5EF4-FFF2-40B4-BE49-F238E27FC236}">
                <a16:creationId xmlns:a16="http://schemas.microsoft.com/office/drawing/2014/main" id="{97A46F19-5609-40FD-8BD9-CEC6F140A115}"/>
              </a:ext>
            </a:extLst>
          </p:cNvPr>
          <p:cNvSpPr/>
          <p:nvPr/>
        </p:nvSpPr>
        <p:spPr>
          <a:xfrm>
            <a:off x="10416274" y="2070354"/>
            <a:ext cx="730929" cy="1765939"/>
          </a:xfrm>
          <a:custGeom>
            <a:avLst/>
            <a:gdLst>
              <a:gd name="connsiteX0" fmla="*/ 384987 w 384987"/>
              <a:gd name="connsiteY0" fmla="*/ 0 h 1565753"/>
              <a:gd name="connsiteX1" fmla="*/ 84362 w 384987"/>
              <a:gd name="connsiteY1" fmla="*/ 1565753 h 1565753"/>
              <a:gd name="connsiteX0" fmla="*/ 130794 w 268580"/>
              <a:gd name="connsiteY0" fmla="*/ 0 h 1553227"/>
              <a:gd name="connsiteX1" fmla="*/ 268580 w 268580"/>
              <a:gd name="connsiteY1" fmla="*/ 1553227 h 1553227"/>
              <a:gd name="connsiteX0" fmla="*/ 29050 w 631563"/>
              <a:gd name="connsiteY0" fmla="*/ 0 h 1553227"/>
              <a:gd name="connsiteX1" fmla="*/ 166836 w 631563"/>
              <a:gd name="connsiteY1" fmla="*/ 1553227 h 1553227"/>
              <a:gd name="connsiteX0" fmla="*/ 30137 w 582347"/>
              <a:gd name="connsiteY0" fmla="*/ 0 h 1540701"/>
              <a:gd name="connsiteX1" fmla="*/ 105292 w 582347"/>
              <a:gd name="connsiteY1" fmla="*/ 1540701 h 1540701"/>
              <a:gd name="connsiteX0" fmla="*/ 0 w 876496"/>
              <a:gd name="connsiteY0" fmla="*/ 3000 h 1543701"/>
              <a:gd name="connsiteX1" fmla="*/ 75155 w 876496"/>
              <a:gd name="connsiteY1" fmla="*/ 1543701 h 1543701"/>
              <a:gd name="connsiteX0" fmla="*/ 0 w 908395"/>
              <a:gd name="connsiteY0" fmla="*/ 749 h 1541450"/>
              <a:gd name="connsiteX1" fmla="*/ 75155 w 908395"/>
              <a:gd name="connsiteY1" fmla="*/ 1541450 h 1541450"/>
              <a:gd name="connsiteX0" fmla="*/ 94368 w 914520"/>
              <a:gd name="connsiteY0" fmla="*/ 732 h 1577393"/>
              <a:gd name="connsiteX1" fmla="*/ 0 w 914520"/>
              <a:gd name="connsiteY1" fmla="*/ 1577393 h 1577393"/>
              <a:gd name="connsiteX0" fmla="*/ 17312 w 876427"/>
              <a:gd name="connsiteY0" fmla="*/ 733 h 1572257"/>
              <a:gd name="connsiteX1" fmla="*/ 0 w 876427"/>
              <a:gd name="connsiteY1" fmla="*/ 1572257 h 1572257"/>
              <a:gd name="connsiteX0" fmla="*/ 17312 w 862673"/>
              <a:gd name="connsiteY0" fmla="*/ 709 h 1572233"/>
              <a:gd name="connsiteX1" fmla="*/ 0 w 862673"/>
              <a:gd name="connsiteY1" fmla="*/ 1572233 h 1572233"/>
              <a:gd name="connsiteX0" fmla="*/ 17312 w 862673"/>
              <a:gd name="connsiteY0" fmla="*/ 0 h 1571524"/>
              <a:gd name="connsiteX1" fmla="*/ 0 w 862673"/>
              <a:gd name="connsiteY1" fmla="*/ 1571524 h 1571524"/>
              <a:gd name="connsiteX0" fmla="*/ 17312 w 863378"/>
              <a:gd name="connsiteY0" fmla="*/ 0 h 1571524"/>
              <a:gd name="connsiteX1" fmla="*/ 0 w 863378"/>
              <a:gd name="connsiteY1" fmla="*/ 1571524 h 1571524"/>
              <a:gd name="connsiteX0" fmla="*/ 17312 w 840969"/>
              <a:gd name="connsiteY0" fmla="*/ 0 h 1571524"/>
              <a:gd name="connsiteX1" fmla="*/ 0 w 840969"/>
              <a:gd name="connsiteY1" fmla="*/ 1571524 h 1571524"/>
              <a:gd name="connsiteX0" fmla="*/ 17312 w 810058"/>
              <a:gd name="connsiteY0" fmla="*/ 0 h 1571524"/>
              <a:gd name="connsiteX1" fmla="*/ 0 w 810058"/>
              <a:gd name="connsiteY1" fmla="*/ 1571524 h 1571524"/>
              <a:gd name="connsiteX0" fmla="*/ 17312 w 719689"/>
              <a:gd name="connsiteY0" fmla="*/ 0 h 1571525"/>
              <a:gd name="connsiteX1" fmla="*/ 0 w 719689"/>
              <a:gd name="connsiteY1" fmla="*/ 1571524 h 1571525"/>
              <a:gd name="connsiteX0" fmla="*/ 20775 w 721432"/>
              <a:gd name="connsiteY0" fmla="*/ 0 h 1692753"/>
              <a:gd name="connsiteX1" fmla="*/ 0 w 721432"/>
              <a:gd name="connsiteY1" fmla="*/ 1692752 h 1692753"/>
              <a:gd name="connsiteX0" fmla="*/ 20775 w 746186"/>
              <a:gd name="connsiteY0" fmla="*/ 0 h 1692752"/>
              <a:gd name="connsiteX1" fmla="*/ 0 w 746186"/>
              <a:gd name="connsiteY1" fmla="*/ 1692752 h 1692752"/>
              <a:gd name="connsiteX0" fmla="*/ 20775 w 728333"/>
              <a:gd name="connsiteY0" fmla="*/ 28 h 1692780"/>
              <a:gd name="connsiteX1" fmla="*/ 0 w 728333"/>
              <a:gd name="connsiteY1" fmla="*/ 1692780 h 1692780"/>
              <a:gd name="connsiteX0" fmla="*/ 20775 w 729663"/>
              <a:gd name="connsiteY0" fmla="*/ 28 h 1692780"/>
              <a:gd name="connsiteX1" fmla="*/ 0 w 729663"/>
              <a:gd name="connsiteY1" fmla="*/ 1692780 h 1692780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30929"/>
              <a:gd name="connsiteY0" fmla="*/ 0 h 1692752"/>
              <a:gd name="connsiteX1" fmla="*/ 0 w 730929"/>
              <a:gd name="connsiteY1" fmla="*/ 1692752 h 1692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0929" h="1692752">
                <a:moveTo>
                  <a:pt x="20775" y="0"/>
                </a:moveTo>
                <a:cubicBezTo>
                  <a:pt x="913430" y="37046"/>
                  <a:pt x="1027655" y="1649429"/>
                  <a:pt x="0" y="1692752"/>
                </a:cubicBezTo>
              </a:path>
            </a:pathLst>
          </a:cu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78" name="Овал 277">
            <a:extLst>
              <a:ext uri="{FF2B5EF4-FFF2-40B4-BE49-F238E27FC236}">
                <a16:creationId xmlns:a16="http://schemas.microsoft.com/office/drawing/2014/main" id="{7E861914-339A-4546-81AD-542BF98094CC}"/>
              </a:ext>
            </a:extLst>
          </p:cNvPr>
          <p:cNvSpPr/>
          <p:nvPr/>
        </p:nvSpPr>
        <p:spPr>
          <a:xfrm rot="16200000">
            <a:off x="11077376" y="2989625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361" name="Полилиния: фигура 360">
            <a:extLst>
              <a:ext uri="{FF2B5EF4-FFF2-40B4-BE49-F238E27FC236}">
                <a16:creationId xmlns:a16="http://schemas.microsoft.com/office/drawing/2014/main" id="{B9A8F0AC-F860-4D05-B336-79781AB9F9E3}"/>
              </a:ext>
            </a:extLst>
          </p:cNvPr>
          <p:cNvSpPr/>
          <p:nvPr/>
        </p:nvSpPr>
        <p:spPr>
          <a:xfrm rot="10800000">
            <a:off x="2958393" y="3840490"/>
            <a:ext cx="730929" cy="1792800"/>
          </a:xfrm>
          <a:custGeom>
            <a:avLst/>
            <a:gdLst>
              <a:gd name="connsiteX0" fmla="*/ 384987 w 384987"/>
              <a:gd name="connsiteY0" fmla="*/ 0 h 1565753"/>
              <a:gd name="connsiteX1" fmla="*/ 84362 w 384987"/>
              <a:gd name="connsiteY1" fmla="*/ 1565753 h 1565753"/>
              <a:gd name="connsiteX0" fmla="*/ 130794 w 268580"/>
              <a:gd name="connsiteY0" fmla="*/ 0 h 1553227"/>
              <a:gd name="connsiteX1" fmla="*/ 268580 w 268580"/>
              <a:gd name="connsiteY1" fmla="*/ 1553227 h 1553227"/>
              <a:gd name="connsiteX0" fmla="*/ 29050 w 631563"/>
              <a:gd name="connsiteY0" fmla="*/ 0 h 1553227"/>
              <a:gd name="connsiteX1" fmla="*/ 166836 w 631563"/>
              <a:gd name="connsiteY1" fmla="*/ 1553227 h 1553227"/>
              <a:gd name="connsiteX0" fmla="*/ 30137 w 582347"/>
              <a:gd name="connsiteY0" fmla="*/ 0 h 1540701"/>
              <a:gd name="connsiteX1" fmla="*/ 105292 w 582347"/>
              <a:gd name="connsiteY1" fmla="*/ 1540701 h 1540701"/>
              <a:gd name="connsiteX0" fmla="*/ 0 w 876496"/>
              <a:gd name="connsiteY0" fmla="*/ 3000 h 1543701"/>
              <a:gd name="connsiteX1" fmla="*/ 75155 w 876496"/>
              <a:gd name="connsiteY1" fmla="*/ 1543701 h 1543701"/>
              <a:gd name="connsiteX0" fmla="*/ 0 w 908395"/>
              <a:gd name="connsiteY0" fmla="*/ 749 h 1541450"/>
              <a:gd name="connsiteX1" fmla="*/ 75155 w 908395"/>
              <a:gd name="connsiteY1" fmla="*/ 1541450 h 1541450"/>
              <a:gd name="connsiteX0" fmla="*/ 94368 w 914520"/>
              <a:gd name="connsiteY0" fmla="*/ 732 h 1577393"/>
              <a:gd name="connsiteX1" fmla="*/ 0 w 914520"/>
              <a:gd name="connsiteY1" fmla="*/ 1577393 h 1577393"/>
              <a:gd name="connsiteX0" fmla="*/ 17312 w 876427"/>
              <a:gd name="connsiteY0" fmla="*/ 733 h 1572257"/>
              <a:gd name="connsiteX1" fmla="*/ 0 w 876427"/>
              <a:gd name="connsiteY1" fmla="*/ 1572257 h 1572257"/>
              <a:gd name="connsiteX0" fmla="*/ 17312 w 862673"/>
              <a:gd name="connsiteY0" fmla="*/ 709 h 1572233"/>
              <a:gd name="connsiteX1" fmla="*/ 0 w 862673"/>
              <a:gd name="connsiteY1" fmla="*/ 1572233 h 1572233"/>
              <a:gd name="connsiteX0" fmla="*/ 17312 w 862673"/>
              <a:gd name="connsiteY0" fmla="*/ 0 h 1571524"/>
              <a:gd name="connsiteX1" fmla="*/ 0 w 862673"/>
              <a:gd name="connsiteY1" fmla="*/ 1571524 h 1571524"/>
              <a:gd name="connsiteX0" fmla="*/ 17312 w 863378"/>
              <a:gd name="connsiteY0" fmla="*/ 0 h 1571524"/>
              <a:gd name="connsiteX1" fmla="*/ 0 w 863378"/>
              <a:gd name="connsiteY1" fmla="*/ 1571524 h 1571524"/>
              <a:gd name="connsiteX0" fmla="*/ 17312 w 840969"/>
              <a:gd name="connsiteY0" fmla="*/ 0 h 1571524"/>
              <a:gd name="connsiteX1" fmla="*/ 0 w 840969"/>
              <a:gd name="connsiteY1" fmla="*/ 1571524 h 1571524"/>
              <a:gd name="connsiteX0" fmla="*/ 17312 w 810058"/>
              <a:gd name="connsiteY0" fmla="*/ 0 h 1571524"/>
              <a:gd name="connsiteX1" fmla="*/ 0 w 810058"/>
              <a:gd name="connsiteY1" fmla="*/ 1571524 h 1571524"/>
              <a:gd name="connsiteX0" fmla="*/ 17312 w 719689"/>
              <a:gd name="connsiteY0" fmla="*/ 0 h 1571525"/>
              <a:gd name="connsiteX1" fmla="*/ 0 w 719689"/>
              <a:gd name="connsiteY1" fmla="*/ 1571524 h 1571525"/>
              <a:gd name="connsiteX0" fmla="*/ 20775 w 721432"/>
              <a:gd name="connsiteY0" fmla="*/ 0 h 1692753"/>
              <a:gd name="connsiteX1" fmla="*/ 0 w 721432"/>
              <a:gd name="connsiteY1" fmla="*/ 1692752 h 1692753"/>
              <a:gd name="connsiteX0" fmla="*/ 20775 w 746186"/>
              <a:gd name="connsiteY0" fmla="*/ 0 h 1692752"/>
              <a:gd name="connsiteX1" fmla="*/ 0 w 746186"/>
              <a:gd name="connsiteY1" fmla="*/ 1692752 h 1692752"/>
              <a:gd name="connsiteX0" fmla="*/ 20775 w 728333"/>
              <a:gd name="connsiteY0" fmla="*/ 28 h 1692780"/>
              <a:gd name="connsiteX1" fmla="*/ 0 w 728333"/>
              <a:gd name="connsiteY1" fmla="*/ 1692780 h 1692780"/>
              <a:gd name="connsiteX0" fmla="*/ 20775 w 729663"/>
              <a:gd name="connsiteY0" fmla="*/ 28 h 1692780"/>
              <a:gd name="connsiteX1" fmla="*/ 0 w 729663"/>
              <a:gd name="connsiteY1" fmla="*/ 1692780 h 1692780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30929"/>
              <a:gd name="connsiteY0" fmla="*/ 0 h 1692752"/>
              <a:gd name="connsiteX1" fmla="*/ 0 w 730929"/>
              <a:gd name="connsiteY1" fmla="*/ 1692752 h 1692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0929" h="1692752">
                <a:moveTo>
                  <a:pt x="20775" y="0"/>
                </a:moveTo>
                <a:cubicBezTo>
                  <a:pt x="913430" y="37046"/>
                  <a:pt x="1027655" y="1649429"/>
                  <a:pt x="0" y="1692752"/>
                </a:cubicBezTo>
              </a:path>
            </a:pathLst>
          </a:cu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35" name="Овал 234">
            <a:extLst>
              <a:ext uri="{FF2B5EF4-FFF2-40B4-BE49-F238E27FC236}">
                <a16:creationId xmlns:a16="http://schemas.microsoft.com/office/drawing/2014/main" id="{781A1B68-A1E7-4258-9DC8-D09714038160}"/>
              </a:ext>
            </a:extLst>
          </p:cNvPr>
          <p:cNvSpPr/>
          <p:nvPr/>
        </p:nvSpPr>
        <p:spPr>
          <a:xfrm>
            <a:off x="2869427" y="4660030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331" name="Прямая соединительная линия 330">
            <a:extLst>
              <a:ext uri="{FF2B5EF4-FFF2-40B4-BE49-F238E27FC236}">
                <a16:creationId xmlns:a16="http://schemas.microsoft.com/office/drawing/2014/main" id="{F7AB496E-BE6B-45DC-BBBA-6D3095BB7EC8}"/>
              </a:ext>
            </a:extLst>
          </p:cNvPr>
          <p:cNvCxnSpPr>
            <a:cxnSpLocks/>
          </p:cNvCxnSpPr>
          <p:nvPr/>
        </p:nvCxnSpPr>
        <p:spPr>
          <a:xfrm flipH="1">
            <a:off x="6719858" y="2699401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id="{E06863AE-41B7-48C1-804A-A60E6FF04B14}"/>
              </a:ext>
            </a:extLst>
          </p:cNvPr>
          <p:cNvSpPr/>
          <p:nvPr/>
        </p:nvSpPr>
        <p:spPr>
          <a:xfrm>
            <a:off x="9961491" y="383707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38" name="Прямоугольник 137">
            <a:extLst>
              <a:ext uri="{FF2B5EF4-FFF2-40B4-BE49-F238E27FC236}">
                <a16:creationId xmlns:a16="http://schemas.microsoft.com/office/drawing/2014/main" id="{BA28524C-8AA9-4293-BD4F-30E43747C1A2}"/>
              </a:ext>
            </a:extLst>
          </p:cNvPr>
          <p:cNvSpPr/>
          <p:nvPr/>
        </p:nvSpPr>
        <p:spPr>
          <a:xfrm>
            <a:off x="8643185" y="383179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id="{3084E723-56EA-4BB1-A7AA-08623281E76A}"/>
              </a:ext>
            </a:extLst>
          </p:cNvPr>
          <p:cNvSpPr/>
          <p:nvPr/>
        </p:nvSpPr>
        <p:spPr>
          <a:xfrm>
            <a:off x="6700587" y="383179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55F87D19-2361-4CDE-96E6-24CBA1B5284E}"/>
              </a:ext>
            </a:extLst>
          </p:cNvPr>
          <p:cNvSpPr/>
          <p:nvPr/>
        </p:nvSpPr>
        <p:spPr>
          <a:xfrm>
            <a:off x="5013099" y="383635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150" name="Прямая соединительная линия 149">
            <a:extLst>
              <a:ext uri="{FF2B5EF4-FFF2-40B4-BE49-F238E27FC236}">
                <a16:creationId xmlns:a16="http://schemas.microsoft.com/office/drawing/2014/main" id="{939E7C3B-8BDF-4080-BB2C-2A8DB978F6A3}"/>
              </a:ext>
            </a:extLst>
          </p:cNvPr>
          <p:cNvCxnSpPr>
            <a:cxnSpLocks/>
          </p:cNvCxnSpPr>
          <p:nvPr/>
        </p:nvCxnSpPr>
        <p:spPr>
          <a:xfrm flipH="1">
            <a:off x="3333985" y="2816815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id="{E4787904-07DF-4A59-954D-5586582A7197}"/>
              </a:ext>
            </a:extLst>
          </p:cNvPr>
          <p:cNvSpPr/>
          <p:nvPr/>
        </p:nvSpPr>
        <p:spPr>
          <a:xfrm>
            <a:off x="3321064" y="3949211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163" name="Прямая соединительная линия 162">
            <a:extLst>
              <a:ext uri="{FF2B5EF4-FFF2-40B4-BE49-F238E27FC236}">
                <a16:creationId xmlns:a16="http://schemas.microsoft.com/office/drawing/2014/main" id="{0D0AD86B-4A42-471B-9D24-AD43E5D0C9FB}"/>
              </a:ext>
            </a:extLst>
          </p:cNvPr>
          <p:cNvCxnSpPr>
            <a:cxnSpLocks/>
          </p:cNvCxnSpPr>
          <p:nvPr/>
        </p:nvCxnSpPr>
        <p:spPr>
          <a:xfrm flipH="1">
            <a:off x="8688904" y="4500194"/>
            <a:ext cx="1892" cy="1471943"/>
          </a:xfrm>
          <a:prstGeom prst="line">
            <a:avLst/>
          </a:prstGeom>
          <a:ln w="25400" cap="rnd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Прямоугольник 163">
            <a:extLst>
              <a:ext uri="{FF2B5EF4-FFF2-40B4-BE49-F238E27FC236}">
                <a16:creationId xmlns:a16="http://schemas.microsoft.com/office/drawing/2014/main" id="{A703FEDC-8B3C-4129-BD13-8E87F385AD7A}"/>
              </a:ext>
            </a:extLst>
          </p:cNvPr>
          <p:cNvSpPr/>
          <p:nvPr/>
        </p:nvSpPr>
        <p:spPr>
          <a:xfrm>
            <a:off x="8676398" y="566147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509" name="Прямая соединительная линия 508">
            <a:extLst>
              <a:ext uri="{FF2B5EF4-FFF2-40B4-BE49-F238E27FC236}">
                <a16:creationId xmlns:a16="http://schemas.microsoft.com/office/drawing/2014/main" id="{EC2A9555-8D7F-4F9A-B193-258FD2404C17}"/>
              </a:ext>
            </a:extLst>
          </p:cNvPr>
          <p:cNvCxnSpPr>
            <a:cxnSpLocks/>
          </p:cNvCxnSpPr>
          <p:nvPr/>
        </p:nvCxnSpPr>
        <p:spPr>
          <a:xfrm flipH="1">
            <a:off x="9970656" y="925746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0" name="Прямоугольник 509">
            <a:extLst>
              <a:ext uri="{FF2B5EF4-FFF2-40B4-BE49-F238E27FC236}">
                <a16:creationId xmlns:a16="http://schemas.microsoft.com/office/drawing/2014/main" id="{37CE7645-7240-4234-B2D3-B701FA86AD7E}"/>
              </a:ext>
            </a:extLst>
          </p:cNvPr>
          <p:cNvSpPr/>
          <p:nvPr/>
        </p:nvSpPr>
        <p:spPr>
          <a:xfrm>
            <a:off x="9958150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511" name="Прямая соединительная линия 510">
            <a:extLst>
              <a:ext uri="{FF2B5EF4-FFF2-40B4-BE49-F238E27FC236}">
                <a16:creationId xmlns:a16="http://schemas.microsoft.com/office/drawing/2014/main" id="{14DED534-E3B3-4ED9-A07E-0D32F3CFE500}"/>
              </a:ext>
            </a:extLst>
          </p:cNvPr>
          <p:cNvCxnSpPr>
            <a:cxnSpLocks/>
          </p:cNvCxnSpPr>
          <p:nvPr/>
        </p:nvCxnSpPr>
        <p:spPr>
          <a:xfrm flipH="1">
            <a:off x="6422883" y="957972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" name="Прямоугольник 511">
            <a:extLst>
              <a:ext uri="{FF2B5EF4-FFF2-40B4-BE49-F238E27FC236}">
                <a16:creationId xmlns:a16="http://schemas.microsoft.com/office/drawing/2014/main" id="{A5DFE367-99C2-45C4-8685-B0A3347E15E4}"/>
              </a:ext>
            </a:extLst>
          </p:cNvPr>
          <p:cNvSpPr/>
          <p:nvPr/>
        </p:nvSpPr>
        <p:spPr>
          <a:xfrm>
            <a:off x="6410377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514" name="Прямая соединительная линия 513">
            <a:extLst>
              <a:ext uri="{FF2B5EF4-FFF2-40B4-BE49-F238E27FC236}">
                <a16:creationId xmlns:a16="http://schemas.microsoft.com/office/drawing/2014/main" id="{34AC3285-5663-4C43-8879-ACCCFCDEC59A}"/>
              </a:ext>
            </a:extLst>
          </p:cNvPr>
          <p:cNvCxnSpPr>
            <a:cxnSpLocks/>
          </p:cNvCxnSpPr>
          <p:nvPr/>
        </p:nvCxnSpPr>
        <p:spPr>
          <a:xfrm flipH="1">
            <a:off x="5030847" y="2699206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7" name="Прямая соединительная линия 516">
            <a:extLst>
              <a:ext uri="{FF2B5EF4-FFF2-40B4-BE49-F238E27FC236}">
                <a16:creationId xmlns:a16="http://schemas.microsoft.com/office/drawing/2014/main" id="{D18E0A02-BE61-4094-8F8E-FD141043A4B0}"/>
              </a:ext>
            </a:extLst>
          </p:cNvPr>
          <p:cNvCxnSpPr>
            <a:cxnSpLocks/>
          </p:cNvCxnSpPr>
          <p:nvPr/>
        </p:nvCxnSpPr>
        <p:spPr>
          <a:xfrm flipH="1">
            <a:off x="8022295" y="925746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8" name="Прямоугольник 517">
            <a:extLst>
              <a:ext uri="{FF2B5EF4-FFF2-40B4-BE49-F238E27FC236}">
                <a16:creationId xmlns:a16="http://schemas.microsoft.com/office/drawing/2014/main" id="{1AF2FFBE-BFF7-4C29-9B82-B1DE89B3389C}"/>
              </a:ext>
            </a:extLst>
          </p:cNvPr>
          <p:cNvSpPr/>
          <p:nvPr/>
        </p:nvSpPr>
        <p:spPr>
          <a:xfrm>
            <a:off x="8000382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AD8296-98E0-4BA6-9E2B-73B89FBB4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3" b="94135" l="9961" r="90137">
                        <a14:foregroundMark x1="22559" y1="8113" x2="22559" y2="8113"/>
                        <a14:foregroundMark x1="36230" y1="88661" x2="36230" y2="88661"/>
                        <a14:foregroundMark x1="64453" y1="94135" x2="64453" y2="94135"/>
                        <a14:foregroundMark x1="90137" y1="66667" x2="90137" y2="66667"/>
                        <a14:foregroundMark x1="20117" y1="4497" x2="20117" y2="4497"/>
                        <a14:foregroundMark x1="19434" y1="4203" x2="19434" y2="4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74" y="790036"/>
            <a:ext cx="1910957" cy="19090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18EF46-7B65-4083-8B94-E390E5313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06" b="92473" l="9961" r="90625">
                        <a14:foregroundMark x1="50195" y1="11632" x2="50195" y2="11632"/>
                        <a14:foregroundMark x1="48730" y1="9775" x2="48730" y2="9775"/>
                        <a14:foregroundMark x1="85059" y1="8895" x2="85059" y2="8895"/>
                        <a14:foregroundMark x1="89063" y1="5376" x2="89063" y2="5376"/>
                        <a14:foregroundMark x1="90625" y1="4203" x2="90625" y2="4203"/>
                        <a14:foregroundMark x1="60742" y1="9873" x2="60742" y2="9873"/>
                        <a14:foregroundMark x1="59961" y1="9775" x2="59961" y2="9775"/>
                        <a14:foregroundMark x1="59473" y1="9775" x2="59473" y2="9775"/>
                        <a14:foregroundMark x1="65234" y1="92473" x2="65234" y2="92473"/>
                        <a14:foregroundMark x1="28906" y1="56598" x2="28906" y2="56598"/>
                        <a14:foregroundMark x1="30664" y1="56207" x2="30664" y2="56207"/>
                        <a14:foregroundMark x1="29980" y1="55327" x2="29980" y2="55327"/>
                        <a14:foregroundMark x1="32910" y1="54545" x2="32910" y2="54545"/>
                        <a14:foregroundMark x1="28613" y1="55914" x2="28613" y2="55914"/>
                        <a14:foregroundMark x1="24512" y1="57478" x2="24512" y2="57478"/>
                        <a14:foregroundMark x1="27148" y1="56696" x2="27148" y2="56696"/>
                        <a14:foregroundMark x1="14258" y1="63245" x2="14258" y2="63245"/>
                        <a14:foregroundMark x1="16602" y1="61584" x2="16602" y2="61584"/>
                        <a14:foregroundMark x1="19043" y1="60313" x2="13184" y2="64614"/>
                        <a14:foregroundMark x1="13184" y1="64614" x2="10742" y2="71163"/>
                        <a14:foregroundMark x1="10742" y1="71163" x2="14258" y2="74194"/>
                        <a14:foregroundMark x1="22461" y1="58358" x2="22461" y2="58358"/>
                        <a14:foregroundMark x1="21094" y1="59042" x2="21094" y2="59042"/>
                        <a14:backgroundMark x1="18945" y1="58358" x2="18945" y2="58358"/>
                        <a14:backgroundMark x1="21094" y1="57967" x2="21094" y2="57967"/>
                        <a14:backgroundMark x1="21875" y1="61877" x2="21875" y2="61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1662" y="4121526"/>
            <a:ext cx="1938249" cy="1936356"/>
          </a:xfrm>
          <a:prstGeom prst="rect">
            <a:avLst/>
          </a:prstGeom>
        </p:spPr>
      </p:pic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A41CA32A-7608-4D33-9502-F5D054F8A348}"/>
              </a:ext>
            </a:extLst>
          </p:cNvPr>
          <p:cNvCxnSpPr>
            <a:cxnSpLocks/>
          </p:cNvCxnSpPr>
          <p:nvPr/>
        </p:nvCxnSpPr>
        <p:spPr>
          <a:xfrm>
            <a:off x="8680885" y="5658175"/>
            <a:ext cx="521397" cy="6138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Овал 59">
            <a:extLst>
              <a:ext uri="{FF2B5EF4-FFF2-40B4-BE49-F238E27FC236}">
                <a16:creationId xmlns:a16="http://schemas.microsoft.com/office/drawing/2014/main" id="{919B334B-7941-4505-8AAB-46AE9C238684}"/>
              </a:ext>
            </a:extLst>
          </p:cNvPr>
          <p:cNvSpPr/>
          <p:nvPr/>
        </p:nvSpPr>
        <p:spPr>
          <a:xfrm>
            <a:off x="9072777" y="5588348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A6B0156-9808-4DFB-96DA-168B5A63E0FC}"/>
              </a:ext>
            </a:extLst>
          </p:cNvPr>
          <p:cNvSpPr txBox="1"/>
          <p:nvPr/>
        </p:nvSpPr>
        <p:spPr>
          <a:xfrm rot="16200000">
            <a:off x="8301266" y="4558411"/>
            <a:ext cx="1689068" cy="276999"/>
          </a:xfrm>
          <a:prstGeom prst="rect">
            <a:avLst/>
          </a:prstGeom>
          <a:noFill/>
          <a:ln w="12700" cap="rnd">
            <a:noFill/>
            <a:prstDash val="sysDot"/>
            <a:round/>
            <a:headEnd type="triangle" w="sm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LS Hauss"/>
                <a:ea typeface="+mn-ea"/>
                <a:cs typeface="+mn-cs"/>
              </a:rPr>
              <a:t>FINISH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58C54E10-D283-3C65-F228-477413C93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274788"/>
            <a:ext cx="8559800" cy="553998"/>
          </a:xfrm>
        </p:spPr>
        <p:txBody>
          <a:bodyPr/>
          <a:lstStyle/>
          <a:p>
            <a:pPr algn="l" rtl="0"/>
            <a:r>
              <a:rPr lang="ru-RU" sz="1800" dirty="0"/>
              <a:t>Цель: </a:t>
            </a:r>
            <a:r>
              <a:rPr kumimoji="0" lang="ru-RU" sz="18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Повысить уровень зрелости продукта в области тестирования</a:t>
            </a:r>
            <a:br>
              <a:rPr kumimoji="0" lang="ru-RU" sz="18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</a:br>
            <a:endParaRPr lang="ru-RU" sz="18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7722B80-D3A7-67CA-6784-62D4DE538C3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17087" y="2788771"/>
            <a:ext cx="533400" cy="5334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EEE2B38-95F1-0D9F-7B4D-275A0B427AB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14387" y="4462929"/>
            <a:ext cx="533400" cy="5334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E4F218B-022F-FA74-46E5-3222DE815DA5}"/>
              </a:ext>
            </a:extLst>
          </p:cNvPr>
          <p:cNvSpPr/>
          <p:nvPr/>
        </p:nvSpPr>
        <p:spPr>
          <a:xfrm>
            <a:off x="4686480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E8D5B57-D96D-01E3-5E9C-ED32E62AE3F4}"/>
              </a:ext>
            </a:extLst>
          </p:cNvPr>
          <p:cNvSpPr/>
          <p:nvPr/>
        </p:nvSpPr>
        <p:spPr>
          <a:xfrm>
            <a:off x="7315200" y="3773476"/>
            <a:ext cx="818147" cy="100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 algn="l"/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5504D0B-D725-5464-5F3C-D4B81502837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3548906">
            <a:off x="7278528" y="3390445"/>
            <a:ext cx="889000" cy="88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FCAA44-E27E-78CF-BEFF-7004180EE949}"/>
              </a:ext>
            </a:extLst>
          </p:cNvPr>
          <p:cNvSpPr txBox="1"/>
          <p:nvPr/>
        </p:nvSpPr>
        <p:spPr>
          <a:xfrm>
            <a:off x="3123473" y="830942"/>
            <a:ext cx="11738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1.Оцените текущий уровень зрелости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C359BF-BED1-D07B-37BE-596C8B7F87F1}"/>
              </a:ext>
            </a:extLst>
          </p:cNvPr>
          <p:cNvSpPr txBox="1"/>
          <p:nvPr/>
        </p:nvSpPr>
        <p:spPr>
          <a:xfrm>
            <a:off x="4833093" y="830942"/>
            <a:ext cx="13227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2.Учите </a:t>
            </a:r>
            <a:br>
              <a:rPr lang="ru-RU" dirty="0"/>
            </a:br>
            <a:r>
              <a:rPr lang="ru-RU" dirty="0"/>
              <a:t>и обучайтесь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3A54DD-5E64-CA82-ACAE-EA0854698001}"/>
              </a:ext>
            </a:extLst>
          </p:cNvPr>
          <p:cNvSpPr txBox="1"/>
          <p:nvPr/>
        </p:nvSpPr>
        <p:spPr>
          <a:xfrm>
            <a:off x="6525550" y="830942"/>
            <a:ext cx="14881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3.Разработайте </a:t>
            </a:r>
            <a:br>
              <a:rPr lang="ru-RU" dirty="0"/>
            </a:br>
            <a:r>
              <a:rPr lang="ru-RU" dirty="0"/>
              <a:t>и </a:t>
            </a:r>
            <a:r>
              <a:rPr lang="ru-RU" dirty="0" err="1"/>
              <a:t>документи-руйте</a:t>
            </a:r>
            <a:r>
              <a:rPr lang="ru-RU" dirty="0"/>
              <a:t> процессы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5F5684-5957-A8B3-F912-28117A8DA2C1}"/>
              </a:ext>
            </a:extLst>
          </p:cNvPr>
          <p:cNvSpPr txBox="1"/>
          <p:nvPr/>
        </p:nvSpPr>
        <p:spPr>
          <a:xfrm>
            <a:off x="8112319" y="830942"/>
            <a:ext cx="1352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4.Внедряйте стандарты </a:t>
            </a:r>
            <a:br>
              <a:rPr lang="ru-RU" dirty="0"/>
            </a:br>
            <a:r>
              <a:rPr lang="ru-RU" dirty="0"/>
              <a:t>и методологии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10F6E9-7DA3-19EE-42EC-4E37A5F624E4}"/>
              </a:ext>
            </a:extLst>
          </p:cNvPr>
          <p:cNvSpPr txBox="1"/>
          <p:nvPr/>
        </p:nvSpPr>
        <p:spPr>
          <a:xfrm>
            <a:off x="10057399" y="830942"/>
            <a:ext cx="14786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5.Используйте инструменты автоматизации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D325347-80B8-C77D-C386-A6BB4FAB7915}"/>
              </a:ext>
            </a:extLst>
          </p:cNvPr>
          <p:cNvSpPr/>
          <p:nvPr/>
        </p:nvSpPr>
        <p:spPr>
          <a:xfrm>
            <a:off x="10057399" y="2606542"/>
            <a:ext cx="12889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lnSpc>
                <a:spcPct val="110000"/>
              </a:lnSpc>
            </a:pPr>
            <a:r>
              <a:rPr lang="ru-RU" sz="1200" b="1" dirty="0"/>
              <a:t>6.Создайте культуру качества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276844-B8A8-52C3-2B30-68CF2C7C0122}"/>
              </a:ext>
            </a:extLst>
          </p:cNvPr>
          <p:cNvSpPr txBox="1"/>
          <p:nvPr/>
        </p:nvSpPr>
        <p:spPr>
          <a:xfrm>
            <a:off x="8733749" y="2606542"/>
            <a:ext cx="1263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7.Измеряйте </a:t>
            </a:r>
            <a:br>
              <a:rPr lang="ru-RU" dirty="0"/>
            </a:br>
            <a:r>
              <a:rPr lang="ru-RU" dirty="0"/>
              <a:t>и </a:t>
            </a:r>
            <a:r>
              <a:rPr lang="ru-RU" dirty="0" err="1"/>
              <a:t>анализи-руйте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19F45A-BFE2-1CC9-6F16-0CE856D672B8}"/>
              </a:ext>
            </a:extLst>
          </p:cNvPr>
          <p:cNvSpPr txBox="1"/>
          <p:nvPr/>
        </p:nvSpPr>
        <p:spPr>
          <a:xfrm>
            <a:off x="6794500" y="2628900"/>
            <a:ext cx="12638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8.Управляйте рисками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B50D7A-F216-8F89-C5AA-FC93BC12637E}"/>
              </a:ext>
            </a:extLst>
          </p:cNvPr>
          <p:cNvSpPr txBox="1"/>
          <p:nvPr/>
        </p:nvSpPr>
        <p:spPr>
          <a:xfrm>
            <a:off x="5147801" y="2628900"/>
            <a:ext cx="1263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9.Создайте команду экспертов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FC217E-47E7-9E26-6129-DE42CB71EE47}"/>
              </a:ext>
            </a:extLst>
          </p:cNvPr>
          <p:cNvSpPr txBox="1"/>
          <p:nvPr/>
        </p:nvSpPr>
        <p:spPr>
          <a:xfrm>
            <a:off x="3435134" y="2736786"/>
            <a:ext cx="1263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10.Внедряйте непрерывные улучшения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CF24F2D9-41D8-ED1F-1B82-299DAF0C86E7}"/>
              </a:ext>
            </a:extLst>
          </p:cNvPr>
          <p:cNvGrpSpPr/>
          <p:nvPr/>
        </p:nvGrpSpPr>
        <p:grpSpPr>
          <a:xfrm>
            <a:off x="4215388" y="4474460"/>
            <a:ext cx="51978" cy="1472573"/>
            <a:chOff x="4466516" y="1719299"/>
            <a:chExt cx="51978" cy="1472573"/>
          </a:xfrm>
        </p:grpSpPr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A99C1E5D-50A8-72DF-E89C-4CA826D431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92601" y="1719299"/>
              <a:ext cx="1892" cy="1471943"/>
            </a:xfrm>
            <a:prstGeom prst="line">
              <a:avLst/>
            </a:prstGeom>
            <a:ln w="25400" cap="rnd">
              <a:solidFill>
                <a:srgbClr val="A4A3A4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6D5B0648-5A4E-4586-69B1-A149401515EE}"/>
                </a:ext>
              </a:extLst>
            </p:cNvPr>
            <p:cNvSpPr/>
            <p:nvPr/>
          </p:nvSpPr>
          <p:spPr>
            <a:xfrm>
              <a:off x="4466516" y="2867872"/>
              <a:ext cx="51978" cy="32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ACEA"/>
                </a:solidFill>
                <a:effectLst/>
                <a:uLnTx/>
                <a:uFillTx/>
                <a:latin typeface="ALS Hauss"/>
                <a:ea typeface="+mn-ea"/>
                <a:cs typeface="+mn-cs"/>
              </a:endParaRPr>
            </a:p>
          </p:txBody>
        </p:sp>
      </p:grp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0ECBF8D5-70EA-D581-A258-E827B37D1F15}"/>
              </a:ext>
            </a:extLst>
          </p:cNvPr>
          <p:cNvCxnSpPr>
            <a:cxnSpLocks/>
          </p:cNvCxnSpPr>
          <p:nvPr/>
        </p:nvCxnSpPr>
        <p:spPr>
          <a:xfrm flipH="1">
            <a:off x="6513949" y="4496729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B343BF3-68A9-4624-4796-54BCA34BE8F5}"/>
              </a:ext>
            </a:extLst>
          </p:cNvPr>
          <p:cNvSpPr/>
          <p:nvPr/>
        </p:nvSpPr>
        <p:spPr>
          <a:xfrm>
            <a:off x="6493521" y="5667148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31" name="Нижний колонтитул 30">
            <a:extLst>
              <a:ext uri="{FF2B5EF4-FFF2-40B4-BE49-F238E27FC236}">
                <a16:creationId xmlns:a16="http://schemas.microsoft.com/office/drawing/2014/main" id="{CED1A3C0-5557-4A99-F111-69D59E57F9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2" name="Номер слайда 7">
            <a:extLst>
              <a:ext uri="{FF2B5EF4-FFF2-40B4-BE49-F238E27FC236}">
                <a16:creationId xmlns:a16="http://schemas.microsoft.com/office/drawing/2014/main" id="{BEBCDA10-E275-E13E-3F5D-5DF4ECEC627D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5509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Прямая соединительная линия 94">
            <a:extLst>
              <a:ext uri="{FF2B5EF4-FFF2-40B4-BE49-F238E27FC236}">
                <a16:creationId xmlns:a16="http://schemas.microsoft.com/office/drawing/2014/main" id="{A161ADC7-0466-422F-B408-76E2CB460F45}"/>
              </a:ext>
            </a:extLst>
          </p:cNvPr>
          <p:cNvCxnSpPr>
            <a:cxnSpLocks/>
          </p:cNvCxnSpPr>
          <p:nvPr/>
        </p:nvCxnSpPr>
        <p:spPr>
          <a:xfrm flipH="1">
            <a:off x="8665366" y="2679094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347FA9BF-A4EE-42B3-A8C3-DBE8B4FEE0E0}"/>
              </a:ext>
            </a:extLst>
          </p:cNvPr>
          <p:cNvCxnSpPr>
            <a:cxnSpLocks/>
          </p:cNvCxnSpPr>
          <p:nvPr/>
        </p:nvCxnSpPr>
        <p:spPr>
          <a:xfrm flipV="1">
            <a:off x="2605936" y="2068821"/>
            <a:ext cx="7819393" cy="17947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Прямая соединительная линия 155">
            <a:extLst>
              <a:ext uri="{FF2B5EF4-FFF2-40B4-BE49-F238E27FC236}">
                <a16:creationId xmlns:a16="http://schemas.microsoft.com/office/drawing/2014/main" id="{EB56281D-B6C2-4ABA-BDE0-34BE8744DF7D}"/>
              </a:ext>
            </a:extLst>
          </p:cNvPr>
          <p:cNvCxnSpPr>
            <a:cxnSpLocks/>
          </p:cNvCxnSpPr>
          <p:nvPr/>
        </p:nvCxnSpPr>
        <p:spPr>
          <a:xfrm>
            <a:off x="3698821" y="3837770"/>
            <a:ext cx="6726508" cy="0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>
            <a:extLst>
              <a:ext uri="{FF2B5EF4-FFF2-40B4-BE49-F238E27FC236}">
                <a16:creationId xmlns:a16="http://schemas.microsoft.com/office/drawing/2014/main" id="{CA4ED1C1-CDDD-47CA-B9D1-140B2F5AC7FC}"/>
              </a:ext>
            </a:extLst>
          </p:cNvPr>
          <p:cNvSpPr/>
          <p:nvPr/>
        </p:nvSpPr>
        <p:spPr>
          <a:xfrm>
            <a:off x="2639239" y="2026849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A4D16A06-F539-4E02-9912-878B58BE36FB}"/>
              </a:ext>
            </a:extLst>
          </p:cNvPr>
          <p:cNvSpPr txBox="1"/>
          <p:nvPr/>
        </p:nvSpPr>
        <p:spPr>
          <a:xfrm rot="16200000">
            <a:off x="1793979" y="1066866"/>
            <a:ext cx="1689068" cy="276999"/>
          </a:xfrm>
          <a:prstGeom prst="rect">
            <a:avLst/>
          </a:prstGeom>
          <a:noFill/>
          <a:ln w="12700" cap="rnd">
            <a:noFill/>
            <a:prstDash val="sysDot"/>
            <a:round/>
            <a:headEnd type="triangle" w="sm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LS Hauss"/>
                <a:ea typeface="+mn-ea"/>
                <a:cs typeface="+mn-cs"/>
              </a:rPr>
              <a:t>START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37" name="Равнобедренный треугольник 36">
            <a:extLst>
              <a:ext uri="{FF2B5EF4-FFF2-40B4-BE49-F238E27FC236}">
                <a16:creationId xmlns:a16="http://schemas.microsoft.com/office/drawing/2014/main" id="{184AD455-97B5-4F76-857C-88C4910C4E13}"/>
              </a:ext>
            </a:extLst>
          </p:cNvPr>
          <p:cNvSpPr/>
          <p:nvPr/>
        </p:nvSpPr>
        <p:spPr>
          <a:xfrm rot="5400000">
            <a:off x="8656893" y="4503037"/>
            <a:ext cx="305779" cy="26360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E911286-837C-4EB0-AA3A-44D6114AACD8}"/>
              </a:ext>
            </a:extLst>
          </p:cNvPr>
          <p:cNvGrpSpPr/>
          <p:nvPr/>
        </p:nvGrpSpPr>
        <p:grpSpPr>
          <a:xfrm>
            <a:off x="3006566" y="942004"/>
            <a:ext cx="1216642" cy="1471943"/>
            <a:chOff x="4470688" y="1719299"/>
            <a:chExt cx="1216642" cy="1471943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45E0DC7-F080-4398-A323-55B9A6C9D50C}"/>
                </a:ext>
              </a:extLst>
            </p:cNvPr>
            <p:cNvSpPr txBox="1"/>
            <p:nvPr/>
          </p:nvSpPr>
          <p:spPr>
            <a:xfrm>
              <a:off x="4513488" y="1857226"/>
              <a:ext cx="1173842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fontAlgn="ctr">
                <a:defRPr/>
              </a:pPr>
              <a:endParaRPr kumimoji="0" lang="ru-RU" sz="7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S Hauss Book" panose="00000500000000000000" pitchFamily="50" charset="0"/>
                <a:ea typeface="+mn-ea"/>
                <a:cs typeface="+mn-cs"/>
              </a:endParaRPr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1CF74DA2-28F1-441A-9CA3-7B046E3F8F83}"/>
                </a:ext>
              </a:extLst>
            </p:cNvPr>
            <p:cNvGrpSpPr/>
            <p:nvPr/>
          </p:nvGrpSpPr>
          <p:grpSpPr>
            <a:xfrm>
              <a:off x="4470688" y="1719299"/>
              <a:ext cx="45719" cy="1471943"/>
              <a:chOff x="4470688" y="1719299"/>
              <a:chExt cx="45719" cy="1471943"/>
            </a:xfrm>
          </p:grpSpPr>
          <p:cxnSp>
            <p:nvCxnSpPr>
              <p:cNvPr id="5" name="Прямая соединительная линия 4">
                <a:extLst>
                  <a:ext uri="{FF2B5EF4-FFF2-40B4-BE49-F238E27FC236}">
                    <a16:creationId xmlns:a16="http://schemas.microsoft.com/office/drawing/2014/main" id="{584A8591-3B9C-4CF1-A156-6308E84835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2601" y="1719299"/>
                <a:ext cx="1892" cy="1471943"/>
              </a:xfrm>
              <a:prstGeom prst="line">
                <a:avLst/>
              </a:prstGeom>
              <a:ln w="25400" cap="rnd">
                <a:solidFill>
                  <a:srgbClr val="A4A3A4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Прямоугольник 72">
                <a:extLst>
                  <a:ext uri="{FF2B5EF4-FFF2-40B4-BE49-F238E27FC236}">
                    <a16:creationId xmlns:a16="http://schemas.microsoft.com/office/drawing/2014/main" id="{B43E7546-E20B-4478-9A18-98566DE8F96E}"/>
                  </a:ext>
                </a:extLst>
              </p:cNvPr>
              <p:cNvSpPr/>
              <p:nvPr/>
            </p:nvSpPr>
            <p:spPr>
              <a:xfrm>
                <a:off x="4470688" y="2861196"/>
                <a:ext cx="45719" cy="33004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ACEA"/>
                  </a:solidFill>
                  <a:effectLst/>
                  <a:uLnTx/>
                  <a:uFillTx/>
                  <a:latin typeface="ALS Hauss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11" name="Прямая соединительная линия 110">
            <a:extLst>
              <a:ext uri="{FF2B5EF4-FFF2-40B4-BE49-F238E27FC236}">
                <a16:creationId xmlns:a16="http://schemas.microsoft.com/office/drawing/2014/main" id="{1C1C077C-877E-4AB6-9B13-C61EBBAD752A}"/>
              </a:ext>
            </a:extLst>
          </p:cNvPr>
          <p:cNvCxnSpPr>
            <a:cxnSpLocks/>
          </p:cNvCxnSpPr>
          <p:nvPr/>
        </p:nvCxnSpPr>
        <p:spPr>
          <a:xfrm flipH="1">
            <a:off x="4705442" y="937964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>
            <a:extLst>
              <a:ext uri="{FF2B5EF4-FFF2-40B4-BE49-F238E27FC236}">
                <a16:creationId xmlns:a16="http://schemas.microsoft.com/office/drawing/2014/main" id="{2361EC68-1BB5-4438-82D4-3F45AA4A5C66}"/>
              </a:ext>
            </a:extLst>
          </p:cNvPr>
          <p:cNvCxnSpPr>
            <a:cxnSpLocks/>
            <a:endCxn id="164" idx="0"/>
          </p:cNvCxnSpPr>
          <p:nvPr/>
        </p:nvCxnSpPr>
        <p:spPr>
          <a:xfrm>
            <a:off x="3689323" y="5627176"/>
            <a:ext cx="5009935" cy="34301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7" name="Группа 276">
            <a:extLst>
              <a:ext uri="{FF2B5EF4-FFF2-40B4-BE49-F238E27FC236}">
                <a16:creationId xmlns:a16="http://schemas.microsoft.com/office/drawing/2014/main" id="{443F1A73-192A-4F0A-80B3-F81DB43A6E35}"/>
              </a:ext>
            </a:extLst>
          </p:cNvPr>
          <p:cNvGrpSpPr/>
          <p:nvPr/>
        </p:nvGrpSpPr>
        <p:grpSpPr>
          <a:xfrm>
            <a:off x="4215388" y="4474460"/>
            <a:ext cx="51978" cy="1472573"/>
            <a:chOff x="4466516" y="1719299"/>
            <a:chExt cx="51978" cy="1472573"/>
          </a:xfrm>
        </p:grpSpPr>
        <p:cxnSp>
          <p:nvCxnSpPr>
            <p:cNvPr id="281" name="Прямая соединительная линия 280">
              <a:extLst>
                <a:ext uri="{FF2B5EF4-FFF2-40B4-BE49-F238E27FC236}">
                  <a16:creationId xmlns:a16="http://schemas.microsoft.com/office/drawing/2014/main" id="{599F6331-8AB1-4519-BF49-884FCE47B0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92601" y="1719299"/>
              <a:ext cx="1892" cy="1471943"/>
            </a:xfrm>
            <a:prstGeom prst="line">
              <a:avLst/>
            </a:prstGeom>
            <a:ln w="25400" cap="rnd">
              <a:solidFill>
                <a:srgbClr val="A4A3A4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2" name="Прямоугольник 281">
              <a:extLst>
                <a:ext uri="{FF2B5EF4-FFF2-40B4-BE49-F238E27FC236}">
                  <a16:creationId xmlns:a16="http://schemas.microsoft.com/office/drawing/2014/main" id="{0F3F55E4-ECBF-4AE0-BB91-2AEF506F3F51}"/>
                </a:ext>
              </a:extLst>
            </p:cNvPr>
            <p:cNvSpPr/>
            <p:nvPr/>
          </p:nvSpPr>
          <p:spPr>
            <a:xfrm>
              <a:off x="4466516" y="2867872"/>
              <a:ext cx="51978" cy="32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ACEA"/>
                </a:solidFill>
                <a:effectLst/>
                <a:uLnTx/>
                <a:uFillTx/>
                <a:latin typeface="ALS Hauss"/>
                <a:ea typeface="+mn-ea"/>
                <a:cs typeface="+mn-cs"/>
              </a:endParaRPr>
            </a:p>
          </p:txBody>
        </p:sp>
      </p:grpSp>
      <p:cxnSp>
        <p:nvCxnSpPr>
          <p:cNvPr id="301" name="Прямая соединительная линия 300">
            <a:extLst>
              <a:ext uri="{FF2B5EF4-FFF2-40B4-BE49-F238E27FC236}">
                <a16:creationId xmlns:a16="http://schemas.microsoft.com/office/drawing/2014/main" id="{FE4F99CC-F145-4834-9DE6-297A39DB5807}"/>
              </a:ext>
            </a:extLst>
          </p:cNvPr>
          <p:cNvCxnSpPr>
            <a:cxnSpLocks/>
          </p:cNvCxnSpPr>
          <p:nvPr/>
        </p:nvCxnSpPr>
        <p:spPr>
          <a:xfrm flipH="1">
            <a:off x="9973291" y="2704486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9" name="Полилиния: фигура 318">
            <a:extLst>
              <a:ext uri="{FF2B5EF4-FFF2-40B4-BE49-F238E27FC236}">
                <a16:creationId xmlns:a16="http://schemas.microsoft.com/office/drawing/2014/main" id="{97A46F19-5609-40FD-8BD9-CEC6F140A115}"/>
              </a:ext>
            </a:extLst>
          </p:cNvPr>
          <p:cNvSpPr/>
          <p:nvPr/>
        </p:nvSpPr>
        <p:spPr>
          <a:xfrm>
            <a:off x="10416274" y="2070354"/>
            <a:ext cx="730929" cy="1765939"/>
          </a:xfrm>
          <a:custGeom>
            <a:avLst/>
            <a:gdLst>
              <a:gd name="connsiteX0" fmla="*/ 384987 w 384987"/>
              <a:gd name="connsiteY0" fmla="*/ 0 h 1565753"/>
              <a:gd name="connsiteX1" fmla="*/ 84362 w 384987"/>
              <a:gd name="connsiteY1" fmla="*/ 1565753 h 1565753"/>
              <a:gd name="connsiteX0" fmla="*/ 130794 w 268580"/>
              <a:gd name="connsiteY0" fmla="*/ 0 h 1553227"/>
              <a:gd name="connsiteX1" fmla="*/ 268580 w 268580"/>
              <a:gd name="connsiteY1" fmla="*/ 1553227 h 1553227"/>
              <a:gd name="connsiteX0" fmla="*/ 29050 w 631563"/>
              <a:gd name="connsiteY0" fmla="*/ 0 h 1553227"/>
              <a:gd name="connsiteX1" fmla="*/ 166836 w 631563"/>
              <a:gd name="connsiteY1" fmla="*/ 1553227 h 1553227"/>
              <a:gd name="connsiteX0" fmla="*/ 30137 w 582347"/>
              <a:gd name="connsiteY0" fmla="*/ 0 h 1540701"/>
              <a:gd name="connsiteX1" fmla="*/ 105292 w 582347"/>
              <a:gd name="connsiteY1" fmla="*/ 1540701 h 1540701"/>
              <a:gd name="connsiteX0" fmla="*/ 0 w 876496"/>
              <a:gd name="connsiteY0" fmla="*/ 3000 h 1543701"/>
              <a:gd name="connsiteX1" fmla="*/ 75155 w 876496"/>
              <a:gd name="connsiteY1" fmla="*/ 1543701 h 1543701"/>
              <a:gd name="connsiteX0" fmla="*/ 0 w 908395"/>
              <a:gd name="connsiteY0" fmla="*/ 749 h 1541450"/>
              <a:gd name="connsiteX1" fmla="*/ 75155 w 908395"/>
              <a:gd name="connsiteY1" fmla="*/ 1541450 h 1541450"/>
              <a:gd name="connsiteX0" fmla="*/ 94368 w 914520"/>
              <a:gd name="connsiteY0" fmla="*/ 732 h 1577393"/>
              <a:gd name="connsiteX1" fmla="*/ 0 w 914520"/>
              <a:gd name="connsiteY1" fmla="*/ 1577393 h 1577393"/>
              <a:gd name="connsiteX0" fmla="*/ 17312 w 876427"/>
              <a:gd name="connsiteY0" fmla="*/ 733 h 1572257"/>
              <a:gd name="connsiteX1" fmla="*/ 0 w 876427"/>
              <a:gd name="connsiteY1" fmla="*/ 1572257 h 1572257"/>
              <a:gd name="connsiteX0" fmla="*/ 17312 w 862673"/>
              <a:gd name="connsiteY0" fmla="*/ 709 h 1572233"/>
              <a:gd name="connsiteX1" fmla="*/ 0 w 862673"/>
              <a:gd name="connsiteY1" fmla="*/ 1572233 h 1572233"/>
              <a:gd name="connsiteX0" fmla="*/ 17312 w 862673"/>
              <a:gd name="connsiteY0" fmla="*/ 0 h 1571524"/>
              <a:gd name="connsiteX1" fmla="*/ 0 w 862673"/>
              <a:gd name="connsiteY1" fmla="*/ 1571524 h 1571524"/>
              <a:gd name="connsiteX0" fmla="*/ 17312 w 863378"/>
              <a:gd name="connsiteY0" fmla="*/ 0 h 1571524"/>
              <a:gd name="connsiteX1" fmla="*/ 0 w 863378"/>
              <a:gd name="connsiteY1" fmla="*/ 1571524 h 1571524"/>
              <a:gd name="connsiteX0" fmla="*/ 17312 w 840969"/>
              <a:gd name="connsiteY0" fmla="*/ 0 h 1571524"/>
              <a:gd name="connsiteX1" fmla="*/ 0 w 840969"/>
              <a:gd name="connsiteY1" fmla="*/ 1571524 h 1571524"/>
              <a:gd name="connsiteX0" fmla="*/ 17312 w 810058"/>
              <a:gd name="connsiteY0" fmla="*/ 0 h 1571524"/>
              <a:gd name="connsiteX1" fmla="*/ 0 w 810058"/>
              <a:gd name="connsiteY1" fmla="*/ 1571524 h 1571524"/>
              <a:gd name="connsiteX0" fmla="*/ 17312 w 719689"/>
              <a:gd name="connsiteY0" fmla="*/ 0 h 1571525"/>
              <a:gd name="connsiteX1" fmla="*/ 0 w 719689"/>
              <a:gd name="connsiteY1" fmla="*/ 1571524 h 1571525"/>
              <a:gd name="connsiteX0" fmla="*/ 20775 w 721432"/>
              <a:gd name="connsiteY0" fmla="*/ 0 h 1692753"/>
              <a:gd name="connsiteX1" fmla="*/ 0 w 721432"/>
              <a:gd name="connsiteY1" fmla="*/ 1692752 h 1692753"/>
              <a:gd name="connsiteX0" fmla="*/ 20775 w 746186"/>
              <a:gd name="connsiteY0" fmla="*/ 0 h 1692752"/>
              <a:gd name="connsiteX1" fmla="*/ 0 w 746186"/>
              <a:gd name="connsiteY1" fmla="*/ 1692752 h 1692752"/>
              <a:gd name="connsiteX0" fmla="*/ 20775 w 728333"/>
              <a:gd name="connsiteY0" fmla="*/ 28 h 1692780"/>
              <a:gd name="connsiteX1" fmla="*/ 0 w 728333"/>
              <a:gd name="connsiteY1" fmla="*/ 1692780 h 1692780"/>
              <a:gd name="connsiteX0" fmla="*/ 20775 w 729663"/>
              <a:gd name="connsiteY0" fmla="*/ 28 h 1692780"/>
              <a:gd name="connsiteX1" fmla="*/ 0 w 729663"/>
              <a:gd name="connsiteY1" fmla="*/ 1692780 h 1692780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30929"/>
              <a:gd name="connsiteY0" fmla="*/ 0 h 1692752"/>
              <a:gd name="connsiteX1" fmla="*/ 0 w 730929"/>
              <a:gd name="connsiteY1" fmla="*/ 1692752 h 1692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0929" h="1692752">
                <a:moveTo>
                  <a:pt x="20775" y="0"/>
                </a:moveTo>
                <a:cubicBezTo>
                  <a:pt x="913430" y="37046"/>
                  <a:pt x="1027655" y="1649429"/>
                  <a:pt x="0" y="1692752"/>
                </a:cubicBezTo>
              </a:path>
            </a:pathLst>
          </a:cu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78" name="Овал 277">
            <a:extLst>
              <a:ext uri="{FF2B5EF4-FFF2-40B4-BE49-F238E27FC236}">
                <a16:creationId xmlns:a16="http://schemas.microsoft.com/office/drawing/2014/main" id="{7E861914-339A-4546-81AD-542BF98094CC}"/>
              </a:ext>
            </a:extLst>
          </p:cNvPr>
          <p:cNvSpPr/>
          <p:nvPr/>
        </p:nvSpPr>
        <p:spPr>
          <a:xfrm rot="16200000">
            <a:off x="11077376" y="2989625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361" name="Полилиния: фигура 360">
            <a:extLst>
              <a:ext uri="{FF2B5EF4-FFF2-40B4-BE49-F238E27FC236}">
                <a16:creationId xmlns:a16="http://schemas.microsoft.com/office/drawing/2014/main" id="{B9A8F0AC-F860-4D05-B336-79781AB9F9E3}"/>
              </a:ext>
            </a:extLst>
          </p:cNvPr>
          <p:cNvSpPr/>
          <p:nvPr/>
        </p:nvSpPr>
        <p:spPr>
          <a:xfrm rot="10800000">
            <a:off x="2958393" y="3840490"/>
            <a:ext cx="730929" cy="1792800"/>
          </a:xfrm>
          <a:custGeom>
            <a:avLst/>
            <a:gdLst>
              <a:gd name="connsiteX0" fmla="*/ 384987 w 384987"/>
              <a:gd name="connsiteY0" fmla="*/ 0 h 1565753"/>
              <a:gd name="connsiteX1" fmla="*/ 84362 w 384987"/>
              <a:gd name="connsiteY1" fmla="*/ 1565753 h 1565753"/>
              <a:gd name="connsiteX0" fmla="*/ 130794 w 268580"/>
              <a:gd name="connsiteY0" fmla="*/ 0 h 1553227"/>
              <a:gd name="connsiteX1" fmla="*/ 268580 w 268580"/>
              <a:gd name="connsiteY1" fmla="*/ 1553227 h 1553227"/>
              <a:gd name="connsiteX0" fmla="*/ 29050 w 631563"/>
              <a:gd name="connsiteY0" fmla="*/ 0 h 1553227"/>
              <a:gd name="connsiteX1" fmla="*/ 166836 w 631563"/>
              <a:gd name="connsiteY1" fmla="*/ 1553227 h 1553227"/>
              <a:gd name="connsiteX0" fmla="*/ 30137 w 582347"/>
              <a:gd name="connsiteY0" fmla="*/ 0 h 1540701"/>
              <a:gd name="connsiteX1" fmla="*/ 105292 w 582347"/>
              <a:gd name="connsiteY1" fmla="*/ 1540701 h 1540701"/>
              <a:gd name="connsiteX0" fmla="*/ 0 w 876496"/>
              <a:gd name="connsiteY0" fmla="*/ 3000 h 1543701"/>
              <a:gd name="connsiteX1" fmla="*/ 75155 w 876496"/>
              <a:gd name="connsiteY1" fmla="*/ 1543701 h 1543701"/>
              <a:gd name="connsiteX0" fmla="*/ 0 w 908395"/>
              <a:gd name="connsiteY0" fmla="*/ 749 h 1541450"/>
              <a:gd name="connsiteX1" fmla="*/ 75155 w 908395"/>
              <a:gd name="connsiteY1" fmla="*/ 1541450 h 1541450"/>
              <a:gd name="connsiteX0" fmla="*/ 94368 w 914520"/>
              <a:gd name="connsiteY0" fmla="*/ 732 h 1577393"/>
              <a:gd name="connsiteX1" fmla="*/ 0 w 914520"/>
              <a:gd name="connsiteY1" fmla="*/ 1577393 h 1577393"/>
              <a:gd name="connsiteX0" fmla="*/ 17312 w 876427"/>
              <a:gd name="connsiteY0" fmla="*/ 733 h 1572257"/>
              <a:gd name="connsiteX1" fmla="*/ 0 w 876427"/>
              <a:gd name="connsiteY1" fmla="*/ 1572257 h 1572257"/>
              <a:gd name="connsiteX0" fmla="*/ 17312 w 862673"/>
              <a:gd name="connsiteY0" fmla="*/ 709 h 1572233"/>
              <a:gd name="connsiteX1" fmla="*/ 0 w 862673"/>
              <a:gd name="connsiteY1" fmla="*/ 1572233 h 1572233"/>
              <a:gd name="connsiteX0" fmla="*/ 17312 w 862673"/>
              <a:gd name="connsiteY0" fmla="*/ 0 h 1571524"/>
              <a:gd name="connsiteX1" fmla="*/ 0 w 862673"/>
              <a:gd name="connsiteY1" fmla="*/ 1571524 h 1571524"/>
              <a:gd name="connsiteX0" fmla="*/ 17312 w 863378"/>
              <a:gd name="connsiteY0" fmla="*/ 0 h 1571524"/>
              <a:gd name="connsiteX1" fmla="*/ 0 w 863378"/>
              <a:gd name="connsiteY1" fmla="*/ 1571524 h 1571524"/>
              <a:gd name="connsiteX0" fmla="*/ 17312 w 840969"/>
              <a:gd name="connsiteY0" fmla="*/ 0 h 1571524"/>
              <a:gd name="connsiteX1" fmla="*/ 0 w 840969"/>
              <a:gd name="connsiteY1" fmla="*/ 1571524 h 1571524"/>
              <a:gd name="connsiteX0" fmla="*/ 17312 w 810058"/>
              <a:gd name="connsiteY0" fmla="*/ 0 h 1571524"/>
              <a:gd name="connsiteX1" fmla="*/ 0 w 810058"/>
              <a:gd name="connsiteY1" fmla="*/ 1571524 h 1571524"/>
              <a:gd name="connsiteX0" fmla="*/ 17312 w 719689"/>
              <a:gd name="connsiteY0" fmla="*/ 0 h 1571525"/>
              <a:gd name="connsiteX1" fmla="*/ 0 w 719689"/>
              <a:gd name="connsiteY1" fmla="*/ 1571524 h 1571525"/>
              <a:gd name="connsiteX0" fmla="*/ 20775 w 721432"/>
              <a:gd name="connsiteY0" fmla="*/ 0 h 1692753"/>
              <a:gd name="connsiteX1" fmla="*/ 0 w 721432"/>
              <a:gd name="connsiteY1" fmla="*/ 1692752 h 1692753"/>
              <a:gd name="connsiteX0" fmla="*/ 20775 w 746186"/>
              <a:gd name="connsiteY0" fmla="*/ 0 h 1692752"/>
              <a:gd name="connsiteX1" fmla="*/ 0 w 746186"/>
              <a:gd name="connsiteY1" fmla="*/ 1692752 h 1692752"/>
              <a:gd name="connsiteX0" fmla="*/ 20775 w 728333"/>
              <a:gd name="connsiteY0" fmla="*/ 28 h 1692780"/>
              <a:gd name="connsiteX1" fmla="*/ 0 w 728333"/>
              <a:gd name="connsiteY1" fmla="*/ 1692780 h 1692780"/>
              <a:gd name="connsiteX0" fmla="*/ 20775 w 729663"/>
              <a:gd name="connsiteY0" fmla="*/ 28 h 1692780"/>
              <a:gd name="connsiteX1" fmla="*/ 0 w 729663"/>
              <a:gd name="connsiteY1" fmla="*/ 1692780 h 1692780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30929"/>
              <a:gd name="connsiteY0" fmla="*/ 0 h 1692752"/>
              <a:gd name="connsiteX1" fmla="*/ 0 w 730929"/>
              <a:gd name="connsiteY1" fmla="*/ 1692752 h 1692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0929" h="1692752">
                <a:moveTo>
                  <a:pt x="20775" y="0"/>
                </a:moveTo>
                <a:cubicBezTo>
                  <a:pt x="913430" y="37046"/>
                  <a:pt x="1027655" y="1649429"/>
                  <a:pt x="0" y="1692752"/>
                </a:cubicBezTo>
              </a:path>
            </a:pathLst>
          </a:cu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35" name="Овал 234">
            <a:extLst>
              <a:ext uri="{FF2B5EF4-FFF2-40B4-BE49-F238E27FC236}">
                <a16:creationId xmlns:a16="http://schemas.microsoft.com/office/drawing/2014/main" id="{781A1B68-A1E7-4258-9DC8-D09714038160}"/>
              </a:ext>
            </a:extLst>
          </p:cNvPr>
          <p:cNvSpPr/>
          <p:nvPr/>
        </p:nvSpPr>
        <p:spPr>
          <a:xfrm>
            <a:off x="2869427" y="4660030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331" name="Прямая соединительная линия 330">
            <a:extLst>
              <a:ext uri="{FF2B5EF4-FFF2-40B4-BE49-F238E27FC236}">
                <a16:creationId xmlns:a16="http://schemas.microsoft.com/office/drawing/2014/main" id="{F7AB496E-BE6B-45DC-BBBA-6D3095BB7EC8}"/>
              </a:ext>
            </a:extLst>
          </p:cNvPr>
          <p:cNvCxnSpPr>
            <a:cxnSpLocks/>
          </p:cNvCxnSpPr>
          <p:nvPr/>
        </p:nvCxnSpPr>
        <p:spPr>
          <a:xfrm flipH="1">
            <a:off x="6719858" y="2699401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id="{E06863AE-41B7-48C1-804A-A60E6FF04B14}"/>
              </a:ext>
            </a:extLst>
          </p:cNvPr>
          <p:cNvSpPr/>
          <p:nvPr/>
        </p:nvSpPr>
        <p:spPr>
          <a:xfrm>
            <a:off x="9961491" y="383707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38" name="Прямоугольник 137">
            <a:extLst>
              <a:ext uri="{FF2B5EF4-FFF2-40B4-BE49-F238E27FC236}">
                <a16:creationId xmlns:a16="http://schemas.microsoft.com/office/drawing/2014/main" id="{BA28524C-8AA9-4293-BD4F-30E43747C1A2}"/>
              </a:ext>
            </a:extLst>
          </p:cNvPr>
          <p:cNvSpPr/>
          <p:nvPr/>
        </p:nvSpPr>
        <p:spPr>
          <a:xfrm>
            <a:off x="8643185" y="383179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id="{3084E723-56EA-4BB1-A7AA-08623281E76A}"/>
              </a:ext>
            </a:extLst>
          </p:cNvPr>
          <p:cNvSpPr/>
          <p:nvPr/>
        </p:nvSpPr>
        <p:spPr>
          <a:xfrm>
            <a:off x="6700587" y="383179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55F87D19-2361-4CDE-96E6-24CBA1B5284E}"/>
              </a:ext>
            </a:extLst>
          </p:cNvPr>
          <p:cNvSpPr/>
          <p:nvPr/>
        </p:nvSpPr>
        <p:spPr>
          <a:xfrm>
            <a:off x="5013099" y="383635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150" name="Прямая соединительная линия 149">
            <a:extLst>
              <a:ext uri="{FF2B5EF4-FFF2-40B4-BE49-F238E27FC236}">
                <a16:creationId xmlns:a16="http://schemas.microsoft.com/office/drawing/2014/main" id="{939E7C3B-8BDF-4080-BB2C-2A8DB978F6A3}"/>
              </a:ext>
            </a:extLst>
          </p:cNvPr>
          <p:cNvCxnSpPr>
            <a:cxnSpLocks/>
          </p:cNvCxnSpPr>
          <p:nvPr/>
        </p:nvCxnSpPr>
        <p:spPr>
          <a:xfrm flipH="1">
            <a:off x="3333985" y="2816815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id="{E4787904-07DF-4A59-954D-5586582A7197}"/>
              </a:ext>
            </a:extLst>
          </p:cNvPr>
          <p:cNvSpPr/>
          <p:nvPr/>
        </p:nvSpPr>
        <p:spPr>
          <a:xfrm>
            <a:off x="3321064" y="3949211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152" name="Прямая соединительная линия 151">
            <a:extLst>
              <a:ext uri="{FF2B5EF4-FFF2-40B4-BE49-F238E27FC236}">
                <a16:creationId xmlns:a16="http://schemas.microsoft.com/office/drawing/2014/main" id="{23FC481F-06C7-4DE7-B605-F826D3FA84BA}"/>
              </a:ext>
            </a:extLst>
          </p:cNvPr>
          <p:cNvCxnSpPr>
            <a:cxnSpLocks/>
          </p:cNvCxnSpPr>
          <p:nvPr/>
        </p:nvCxnSpPr>
        <p:spPr>
          <a:xfrm flipH="1">
            <a:off x="6513949" y="4496729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Прямоугольник 152">
            <a:extLst>
              <a:ext uri="{FF2B5EF4-FFF2-40B4-BE49-F238E27FC236}">
                <a16:creationId xmlns:a16="http://schemas.microsoft.com/office/drawing/2014/main" id="{11321007-F978-4603-9890-3F458E29A3BF}"/>
              </a:ext>
            </a:extLst>
          </p:cNvPr>
          <p:cNvSpPr/>
          <p:nvPr/>
        </p:nvSpPr>
        <p:spPr>
          <a:xfrm>
            <a:off x="6493521" y="5667148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163" name="Прямая соединительная линия 162">
            <a:extLst>
              <a:ext uri="{FF2B5EF4-FFF2-40B4-BE49-F238E27FC236}">
                <a16:creationId xmlns:a16="http://schemas.microsoft.com/office/drawing/2014/main" id="{0D0AD86B-4A42-471B-9D24-AD43E5D0C9FB}"/>
              </a:ext>
            </a:extLst>
          </p:cNvPr>
          <p:cNvCxnSpPr>
            <a:cxnSpLocks/>
          </p:cNvCxnSpPr>
          <p:nvPr/>
        </p:nvCxnSpPr>
        <p:spPr>
          <a:xfrm flipH="1">
            <a:off x="8688904" y="4500194"/>
            <a:ext cx="1892" cy="1471943"/>
          </a:xfrm>
          <a:prstGeom prst="line">
            <a:avLst/>
          </a:prstGeom>
          <a:ln w="25400" cap="rnd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Прямоугольник 163">
            <a:extLst>
              <a:ext uri="{FF2B5EF4-FFF2-40B4-BE49-F238E27FC236}">
                <a16:creationId xmlns:a16="http://schemas.microsoft.com/office/drawing/2014/main" id="{A703FEDC-8B3C-4129-BD13-8E87F385AD7A}"/>
              </a:ext>
            </a:extLst>
          </p:cNvPr>
          <p:cNvSpPr/>
          <p:nvPr/>
        </p:nvSpPr>
        <p:spPr>
          <a:xfrm>
            <a:off x="8676398" y="566147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509" name="Прямая соединительная линия 508">
            <a:extLst>
              <a:ext uri="{FF2B5EF4-FFF2-40B4-BE49-F238E27FC236}">
                <a16:creationId xmlns:a16="http://schemas.microsoft.com/office/drawing/2014/main" id="{EC2A9555-8D7F-4F9A-B193-258FD2404C17}"/>
              </a:ext>
            </a:extLst>
          </p:cNvPr>
          <p:cNvCxnSpPr>
            <a:cxnSpLocks/>
          </p:cNvCxnSpPr>
          <p:nvPr/>
        </p:nvCxnSpPr>
        <p:spPr>
          <a:xfrm flipH="1">
            <a:off x="9970656" y="925746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0" name="Прямоугольник 509">
            <a:extLst>
              <a:ext uri="{FF2B5EF4-FFF2-40B4-BE49-F238E27FC236}">
                <a16:creationId xmlns:a16="http://schemas.microsoft.com/office/drawing/2014/main" id="{37CE7645-7240-4234-B2D3-B701FA86AD7E}"/>
              </a:ext>
            </a:extLst>
          </p:cNvPr>
          <p:cNvSpPr/>
          <p:nvPr/>
        </p:nvSpPr>
        <p:spPr>
          <a:xfrm>
            <a:off x="9958150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511" name="Прямая соединительная линия 510">
            <a:extLst>
              <a:ext uri="{FF2B5EF4-FFF2-40B4-BE49-F238E27FC236}">
                <a16:creationId xmlns:a16="http://schemas.microsoft.com/office/drawing/2014/main" id="{14DED534-E3B3-4ED9-A07E-0D32F3CFE500}"/>
              </a:ext>
            </a:extLst>
          </p:cNvPr>
          <p:cNvCxnSpPr>
            <a:cxnSpLocks/>
          </p:cNvCxnSpPr>
          <p:nvPr/>
        </p:nvCxnSpPr>
        <p:spPr>
          <a:xfrm flipH="1">
            <a:off x="6422883" y="957972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" name="Прямоугольник 511">
            <a:extLst>
              <a:ext uri="{FF2B5EF4-FFF2-40B4-BE49-F238E27FC236}">
                <a16:creationId xmlns:a16="http://schemas.microsoft.com/office/drawing/2014/main" id="{A5DFE367-99C2-45C4-8685-B0A3347E15E4}"/>
              </a:ext>
            </a:extLst>
          </p:cNvPr>
          <p:cNvSpPr/>
          <p:nvPr/>
        </p:nvSpPr>
        <p:spPr>
          <a:xfrm>
            <a:off x="6410377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514" name="Прямая соединительная линия 513">
            <a:extLst>
              <a:ext uri="{FF2B5EF4-FFF2-40B4-BE49-F238E27FC236}">
                <a16:creationId xmlns:a16="http://schemas.microsoft.com/office/drawing/2014/main" id="{34AC3285-5663-4C43-8879-ACCCFCDEC59A}"/>
              </a:ext>
            </a:extLst>
          </p:cNvPr>
          <p:cNvCxnSpPr>
            <a:cxnSpLocks/>
          </p:cNvCxnSpPr>
          <p:nvPr/>
        </p:nvCxnSpPr>
        <p:spPr>
          <a:xfrm flipH="1">
            <a:off x="5030847" y="2699206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7" name="Прямая соединительная линия 516">
            <a:extLst>
              <a:ext uri="{FF2B5EF4-FFF2-40B4-BE49-F238E27FC236}">
                <a16:creationId xmlns:a16="http://schemas.microsoft.com/office/drawing/2014/main" id="{D18E0A02-BE61-4094-8F8E-FD141043A4B0}"/>
              </a:ext>
            </a:extLst>
          </p:cNvPr>
          <p:cNvCxnSpPr>
            <a:cxnSpLocks/>
          </p:cNvCxnSpPr>
          <p:nvPr/>
        </p:nvCxnSpPr>
        <p:spPr>
          <a:xfrm flipH="1">
            <a:off x="8022295" y="925746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8" name="Прямоугольник 517">
            <a:extLst>
              <a:ext uri="{FF2B5EF4-FFF2-40B4-BE49-F238E27FC236}">
                <a16:creationId xmlns:a16="http://schemas.microsoft.com/office/drawing/2014/main" id="{1AF2FFBE-BFF7-4C29-9B82-B1DE89B3389C}"/>
              </a:ext>
            </a:extLst>
          </p:cNvPr>
          <p:cNvSpPr/>
          <p:nvPr/>
        </p:nvSpPr>
        <p:spPr>
          <a:xfrm>
            <a:off x="8000382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AD8296-98E0-4BA6-9E2B-73B89FBB4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3" b="94135" l="9961" r="90137">
                        <a14:foregroundMark x1="22559" y1="8113" x2="22559" y2="8113"/>
                        <a14:foregroundMark x1="36230" y1="88661" x2="36230" y2="88661"/>
                        <a14:foregroundMark x1="64453" y1="94135" x2="64453" y2="94135"/>
                        <a14:foregroundMark x1="90137" y1="66667" x2="90137" y2="66667"/>
                        <a14:foregroundMark x1="20117" y1="4497" x2="20117" y2="4497"/>
                        <a14:foregroundMark x1="19434" y1="4203" x2="19434" y2="4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74" y="790036"/>
            <a:ext cx="1910957" cy="19090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18EF46-7B65-4083-8B94-E390E5313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06" b="92473" l="9961" r="90625">
                        <a14:foregroundMark x1="50195" y1="11632" x2="50195" y2="11632"/>
                        <a14:foregroundMark x1="48730" y1="9775" x2="48730" y2="9775"/>
                        <a14:foregroundMark x1="85059" y1="8895" x2="85059" y2="8895"/>
                        <a14:foregroundMark x1="89063" y1="5376" x2="89063" y2="5376"/>
                        <a14:foregroundMark x1="90625" y1="4203" x2="90625" y2="4203"/>
                        <a14:foregroundMark x1="60742" y1="9873" x2="60742" y2="9873"/>
                        <a14:foregroundMark x1="59961" y1="9775" x2="59961" y2="9775"/>
                        <a14:foregroundMark x1="59473" y1="9775" x2="59473" y2="9775"/>
                        <a14:foregroundMark x1="65234" y1="92473" x2="65234" y2="92473"/>
                        <a14:foregroundMark x1="28906" y1="56598" x2="28906" y2="56598"/>
                        <a14:foregroundMark x1="30664" y1="56207" x2="30664" y2="56207"/>
                        <a14:foregroundMark x1="29980" y1="55327" x2="29980" y2="55327"/>
                        <a14:foregroundMark x1="32910" y1="54545" x2="32910" y2="54545"/>
                        <a14:foregroundMark x1="28613" y1="55914" x2="28613" y2="55914"/>
                        <a14:foregroundMark x1="24512" y1="57478" x2="24512" y2="57478"/>
                        <a14:foregroundMark x1="27148" y1="56696" x2="27148" y2="56696"/>
                        <a14:foregroundMark x1="14258" y1="63245" x2="14258" y2="63245"/>
                        <a14:foregroundMark x1="16602" y1="61584" x2="16602" y2="61584"/>
                        <a14:foregroundMark x1="19043" y1="60313" x2="13184" y2="64614"/>
                        <a14:foregroundMark x1="13184" y1="64614" x2="10742" y2="71163"/>
                        <a14:foregroundMark x1="10742" y1="71163" x2="14258" y2="74194"/>
                        <a14:foregroundMark x1="22461" y1="58358" x2="22461" y2="58358"/>
                        <a14:foregroundMark x1="21094" y1="59042" x2="21094" y2="59042"/>
                        <a14:backgroundMark x1="18945" y1="58358" x2="18945" y2="58358"/>
                        <a14:backgroundMark x1="21094" y1="57967" x2="21094" y2="57967"/>
                        <a14:backgroundMark x1="21875" y1="61877" x2="21875" y2="61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1662" y="4121526"/>
            <a:ext cx="1938249" cy="1936356"/>
          </a:xfrm>
          <a:prstGeom prst="rect">
            <a:avLst/>
          </a:prstGeom>
        </p:spPr>
      </p:pic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A41CA32A-7608-4D33-9502-F5D054F8A348}"/>
              </a:ext>
            </a:extLst>
          </p:cNvPr>
          <p:cNvCxnSpPr>
            <a:cxnSpLocks/>
          </p:cNvCxnSpPr>
          <p:nvPr/>
        </p:nvCxnSpPr>
        <p:spPr>
          <a:xfrm>
            <a:off x="8680885" y="5658175"/>
            <a:ext cx="521397" cy="6138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Овал 59">
            <a:extLst>
              <a:ext uri="{FF2B5EF4-FFF2-40B4-BE49-F238E27FC236}">
                <a16:creationId xmlns:a16="http://schemas.microsoft.com/office/drawing/2014/main" id="{919B334B-7941-4505-8AAB-46AE9C238684}"/>
              </a:ext>
            </a:extLst>
          </p:cNvPr>
          <p:cNvSpPr/>
          <p:nvPr/>
        </p:nvSpPr>
        <p:spPr>
          <a:xfrm>
            <a:off x="9072777" y="5588348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A6B0156-9808-4DFB-96DA-168B5A63E0FC}"/>
              </a:ext>
            </a:extLst>
          </p:cNvPr>
          <p:cNvSpPr txBox="1"/>
          <p:nvPr/>
        </p:nvSpPr>
        <p:spPr>
          <a:xfrm rot="16200000">
            <a:off x="8301266" y="4558411"/>
            <a:ext cx="1689068" cy="276999"/>
          </a:xfrm>
          <a:prstGeom prst="rect">
            <a:avLst/>
          </a:prstGeom>
          <a:noFill/>
          <a:ln w="12700" cap="rnd">
            <a:noFill/>
            <a:prstDash val="sysDot"/>
            <a:round/>
            <a:headEnd type="triangle" w="sm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LS Hauss"/>
                <a:ea typeface="+mn-ea"/>
                <a:cs typeface="+mn-cs"/>
              </a:rPr>
              <a:t>FINISH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58C54E10-D283-3C65-F228-477413C93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274788"/>
            <a:ext cx="8559800" cy="553998"/>
          </a:xfrm>
        </p:spPr>
        <p:txBody>
          <a:bodyPr/>
          <a:lstStyle/>
          <a:p>
            <a:pPr algn="l" rtl="0"/>
            <a:r>
              <a:rPr lang="ru-RU" sz="1800" dirty="0"/>
              <a:t>Цель: </a:t>
            </a:r>
            <a:r>
              <a:rPr kumimoji="0" lang="ru-RU" sz="18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Повысить уровень зрелости продукта в области тестирования</a:t>
            </a:r>
            <a:br>
              <a:rPr kumimoji="0" lang="ru-RU" sz="18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</a:br>
            <a:endParaRPr lang="ru-RU" sz="18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7722B80-D3A7-67CA-6784-62D4DE538C3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17087" y="2788771"/>
            <a:ext cx="533400" cy="5334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EEE2B38-95F1-0D9F-7B4D-275A0B427AB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14387" y="4462929"/>
            <a:ext cx="533400" cy="5334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E4F218B-022F-FA74-46E5-3222DE815DA5}"/>
              </a:ext>
            </a:extLst>
          </p:cNvPr>
          <p:cNvSpPr/>
          <p:nvPr/>
        </p:nvSpPr>
        <p:spPr>
          <a:xfrm>
            <a:off x="4686480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E8D5B57-D96D-01E3-5E9C-ED32E62AE3F4}"/>
              </a:ext>
            </a:extLst>
          </p:cNvPr>
          <p:cNvSpPr/>
          <p:nvPr/>
        </p:nvSpPr>
        <p:spPr>
          <a:xfrm>
            <a:off x="7315200" y="3773476"/>
            <a:ext cx="818147" cy="100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 algn="l"/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5504D0B-D725-5464-5F3C-D4B81502837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3548906">
            <a:off x="7278528" y="3390445"/>
            <a:ext cx="889000" cy="88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FCAA44-E27E-78CF-BEFF-7004180EE949}"/>
              </a:ext>
            </a:extLst>
          </p:cNvPr>
          <p:cNvSpPr txBox="1"/>
          <p:nvPr/>
        </p:nvSpPr>
        <p:spPr>
          <a:xfrm>
            <a:off x="3123473" y="830942"/>
            <a:ext cx="11738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1.Оцените текущий уровень зрелости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C359BF-BED1-D07B-37BE-596C8B7F87F1}"/>
              </a:ext>
            </a:extLst>
          </p:cNvPr>
          <p:cNvSpPr txBox="1"/>
          <p:nvPr/>
        </p:nvSpPr>
        <p:spPr>
          <a:xfrm>
            <a:off x="4833093" y="830942"/>
            <a:ext cx="13227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2.Учите </a:t>
            </a:r>
            <a:br>
              <a:rPr lang="ru-RU" dirty="0"/>
            </a:br>
            <a:r>
              <a:rPr lang="ru-RU" dirty="0"/>
              <a:t>и обучайтесь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3A54DD-5E64-CA82-ACAE-EA0854698001}"/>
              </a:ext>
            </a:extLst>
          </p:cNvPr>
          <p:cNvSpPr txBox="1"/>
          <p:nvPr/>
        </p:nvSpPr>
        <p:spPr>
          <a:xfrm>
            <a:off x="6525550" y="830942"/>
            <a:ext cx="14881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3.Разработайте </a:t>
            </a:r>
            <a:br>
              <a:rPr lang="ru-RU" dirty="0"/>
            </a:br>
            <a:r>
              <a:rPr lang="ru-RU" dirty="0"/>
              <a:t>и </a:t>
            </a:r>
            <a:r>
              <a:rPr lang="ru-RU" dirty="0" err="1"/>
              <a:t>документи-руйте</a:t>
            </a:r>
            <a:r>
              <a:rPr lang="ru-RU" dirty="0"/>
              <a:t> процессы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5F5684-5957-A8B3-F912-28117A8DA2C1}"/>
              </a:ext>
            </a:extLst>
          </p:cNvPr>
          <p:cNvSpPr txBox="1"/>
          <p:nvPr/>
        </p:nvSpPr>
        <p:spPr>
          <a:xfrm>
            <a:off x="8112319" y="830942"/>
            <a:ext cx="1352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4.Внедряйте стандарты </a:t>
            </a:r>
            <a:br>
              <a:rPr lang="ru-RU" dirty="0"/>
            </a:br>
            <a:r>
              <a:rPr lang="ru-RU" dirty="0"/>
              <a:t>и методологии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10F6E9-7DA3-19EE-42EC-4E37A5F624E4}"/>
              </a:ext>
            </a:extLst>
          </p:cNvPr>
          <p:cNvSpPr txBox="1"/>
          <p:nvPr/>
        </p:nvSpPr>
        <p:spPr>
          <a:xfrm>
            <a:off x="10057399" y="830942"/>
            <a:ext cx="14786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5.Используйте инструменты автоматизации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D325347-80B8-C77D-C386-A6BB4FAB7915}"/>
              </a:ext>
            </a:extLst>
          </p:cNvPr>
          <p:cNvSpPr/>
          <p:nvPr/>
        </p:nvSpPr>
        <p:spPr>
          <a:xfrm>
            <a:off x="10057399" y="2606542"/>
            <a:ext cx="12889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lnSpc>
                <a:spcPct val="110000"/>
              </a:lnSpc>
            </a:pPr>
            <a:r>
              <a:rPr lang="ru-RU" sz="1200" b="1" dirty="0"/>
              <a:t>6.Создайте культуру качества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276844-B8A8-52C3-2B30-68CF2C7C0122}"/>
              </a:ext>
            </a:extLst>
          </p:cNvPr>
          <p:cNvSpPr txBox="1"/>
          <p:nvPr/>
        </p:nvSpPr>
        <p:spPr>
          <a:xfrm>
            <a:off x="8733749" y="2606542"/>
            <a:ext cx="1263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7.Измеряйте </a:t>
            </a:r>
            <a:br>
              <a:rPr lang="ru-RU" dirty="0"/>
            </a:br>
            <a:r>
              <a:rPr lang="ru-RU" dirty="0"/>
              <a:t>и </a:t>
            </a:r>
            <a:r>
              <a:rPr lang="ru-RU" dirty="0" err="1"/>
              <a:t>анализи-руйте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19F45A-BFE2-1CC9-6F16-0CE856D672B8}"/>
              </a:ext>
            </a:extLst>
          </p:cNvPr>
          <p:cNvSpPr txBox="1"/>
          <p:nvPr/>
        </p:nvSpPr>
        <p:spPr>
          <a:xfrm>
            <a:off x="6794500" y="2628900"/>
            <a:ext cx="12638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8.Управляйте рисками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B50D7A-F216-8F89-C5AA-FC93BC12637E}"/>
              </a:ext>
            </a:extLst>
          </p:cNvPr>
          <p:cNvSpPr txBox="1"/>
          <p:nvPr/>
        </p:nvSpPr>
        <p:spPr>
          <a:xfrm>
            <a:off x="5147801" y="2628900"/>
            <a:ext cx="1263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9.Создайте команду экспертов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FC217E-47E7-9E26-6129-DE42CB71EE47}"/>
              </a:ext>
            </a:extLst>
          </p:cNvPr>
          <p:cNvSpPr txBox="1"/>
          <p:nvPr/>
        </p:nvSpPr>
        <p:spPr>
          <a:xfrm>
            <a:off x="3435134" y="2736786"/>
            <a:ext cx="1263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10.Внедряйте непрерывные улучшения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E4399B-8EFB-B406-5B97-27242DDDE585}"/>
              </a:ext>
            </a:extLst>
          </p:cNvPr>
          <p:cNvSpPr txBox="1"/>
          <p:nvPr/>
        </p:nvSpPr>
        <p:spPr>
          <a:xfrm>
            <a:off x="4356100" y="4406900"/>
            <a:ext cx="1917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11.Взаимодействуйте с другими отделами</a:t>
            </a:r>
          </a:p>
        </p:txBody>
      </p:sp>
      <p:sp>
        <p:nvSpPr>
          <p:cNvPr id="26" name="Нижний колонтитул 25">
            <a:extLst>
              <a:ext uri="{FF2B5EF4-FFF2-40B4-BE49-F238E27FC236}">
                <a16:creationId xmlns:a16="http://schemas.microsoft.com/office/drawing/2014/main" id="{32F84E33-04E4-A121-52C8-119B7A03C2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Номер слайда 7">
            <a:extLst>
              <a:ext uri="{FF2B5EF4-FFF2-40B4-BE49-F238E27FC236}">
                <a16:creationId xmlns:a16="http://schemas.microsoft.com/office/drawing/2014/main" id="{DC9AF043-6B7D-3607-CA73-87C11221049B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1858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Прямая соединительная линия 94">
            <a:extLst>
              <a:ext uri="{FF2B5EF4-FFF2-40B4-BE49-F238E27FC236}">
                <a16:creationId xmlns:a16="http://schemas.microsoft.com/office/drawing/2014/main" id="{A161ADC7-0466-422F-B408-76E2CB460F45}"/>
              </a:ext>
            </a:extLst>
          </p:cNvPr>
          <p:cNvCxnSpPr>
            <a:cxnSpLocks/>
          </p:cNvCxnSpPr>
          <p:nvPr/>
        </p:nvCxnSpPr>
        <p:spPr>
          <a:xfrm flipH="1">
            <a:off x="8665366" y="2679094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347FA9BF-A4EE-42B3-A8C3-DBE8B4FEE0E0}"/>
              </a:ext>
            </a:extLst>
          </p:cNvPr>
          <p:cNvCxnSpPr>
            <a:cxnSpLocks/>
          </p:cNvCxnSpPr>
          <p:nvPr/>
        </p:nvCxnSpPr>
        <p:spPr>
          <a:xfrm flipV="1">
            <a:off x="2605936" y="2068821"/>
            <a:ext cx="7819393" cy="17947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Прямая соединительная линия 155">
            <a:extLst>
              <a:ext uri="{FF2B5EF4-FFF2-40B4-BE49-F238E27FC236}">
                <a16:creationId xmlns:a16="http://schemas.microsoft.com/office/drawing/2014/main" id="{EB56281D-B6C2-4ABA-BDE0-34BE8744DF7D}"/>
              </a:ext>
            </a:extLst>
          </p:cNvPr>
          <p:cNvCxnSpPr>
            <a:cxnSpLocks/>
          </p:cNvCxnSpPr>
          <p:nvPr/>
        </p:nvCxnSpPr>
        <p:spPr>
          <a:xfrm>
            <a:off x="3698821" y="3837770"/>
            <a:ext cx="6726508" cy="0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>
            <a:extLst>
              <a:ext uri="{FF2B5EF4-FFF2-40B4-BE49-F238E27FC236}">
                <a16:creationId xmlns:a16="http://schemas.microsoft.com/office/drawing/2014/main" id="{CA4ED1C1-CDDD-47CA-B9D1-140B2F5AC7FC}"/>
              </a:ext>
            </a:extLst>
          </p:cNvPr>
          <p:cNvSpPr/>
          <p:nvPr/>
        </p:nvSpPr>
        <p:spPr>
          <a:xfrm>
            <a:off x="2639239" y="2026849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A4D16A06-F539-4E02-9912-878B58BE36FB}"/>
              </a:ext>
            </a:extLst>
          </p:cNvPr>
          <p:cNvSpPr txBox="1"/>
          <p:nvPr/>
        </p:nvSpPr>
        <p:spPr>
          <a:xfrm rot="16200000">
            <a:off x="1793979" y="1066866"/>
            <a:ext cx="1689068" cy="276999"/>
          </a:xfrm>
          <a:prstGeom prst="rect">
            <a:avLst/>
          </a:prstGeom>
          <a:noFill/>
          <a:ln w="12700" cap="rnd">
            <a:noFill/>
            <a:prstDash val="sysDot"/>
            <a:round/>
            <a:headEnd type="triangle" w="sm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LS Hauss"/>
                <a:ea typeface="+mn-ea"/>
                <a:cs typeface="+mn-cs"/>
              </a:rPr>
              <a:t>START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37" name="Равнобедренный треугольник 36">
            <a:extLst>
              <a:ext uri="{FF2B5EF4-FFF2-40B4-BE49-F238E27FC236}">
                <a16:creationId xmlns:a16="http://schemas.microsoft.com/office/drawing/2014/main" id="{184AD455-97B5-4F76-857C-88C4910C4E13}"/>
              </a:ext>
            </a:extLst>
          </p:cNvPr>
          <p:cNvSpPr/>
          <p:nvPr/>
        </p:nvSpPr>
        <p:spPr>
          <a:xfrm rot="5400000">
            <a:off x="8656893" y="4503037"/>
            <a:ext cx="305779" cy="26360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E911286-837C-4EB0-AA3A-44D6114AACD8}"/>
              </a:ext>
            </a:extLst>
          </p:cNvPr>
          <p:cNvGrpSpPr/>
          <p:nvPr/>
        </p:nvGrpSpPr>
        <p:grpSpPr>
          <a:xfrm>
            <a:off x="3006566" y="942004"/>
            <a:ext cx="1216642" cy="1471943"/>
            <a:chOff x="4470688" y="1719299"/>
            <a:chExt cx="1216642" cy="1471943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45E0DC7-F080-4398-A323-55B9A6C9D50C}"/>
                </a:ext>
              </a:extLst>
            </p:cNvPr>
            <p:cNvSpPr txBox="1"/>
            <p:nvPr/>
          </p:nvSpPr>
          <p:spPr>
            <a:xfrm>
              <a:off x="4513488" y="1857226"/>
              <a:ext cx="1173842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fontAlgn="ctr">
                <a:defRPr/>
              </a:pPr>
              <a:endParaRPr kumimoji="0" lang="ru-RU" sz="7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S Hauss Book" panose="00000500000000000000" pitchFamily="50" charset="0"/>
                <a:ea typeface="+mn-ea"/>
                <a:cs typeface="+mn-cs"/>
              </a:endParaRPr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1CF74DA2-28F1-441A-9CA3-7B046E3F8F83}"/>
                </a:ext>
              </a:extLst>
            </p:cNvPr>
            <p:cNvGrpSpPr/>
            <p:nvPr/>
          </p:nvGrpSpPr>
          <p:grpSpPr>
            <a:xfrm>
              <a:off x="4470688" y="1719299"/>
              <a:ext cx="45719" cy="1471943"/>
              <a:chOff x="4470688" y="1719299"/>
              <a:chExt cx="45719" cy="1471943"/>
            </a:xfrm>
          </p:grpSpPr>
          <p:cxnSp>
            <p:nvCxnSpPr>
              <p:cNvPr id="5" name="Прямая соединительная линия 4">
                <a:extLst>
                  <a:ext uri="{FF2B5EF4-FFF2-40B4-BE49-F238E27FC236}">
                    <a16:creationId xmlns:a16="http://schemas.microsoft.com/office/drawing/2014/main" id="{584A8591-3B9C-4CF1-A156-6308E84835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2601" y="1719299"/>
                <a:ext cx="1892" cy="1471943"/>
              </a:xfrm>
              <a:prstGeom prst="line">
                <a:avLst/>
              </a:prstGeom>
              <a:ln w="25400" cap="rnd">
                <a:solidFill>
                  <a:srgbClr val="A4A3A4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Прямоугольник 72">
                <a:extLst>
                  <a:ext uri="{FF2B5EF4-FFF2-40B4-BE49-F238E27FC236}">
                    <a16:creationId xmlns:a16="http://schemas.microsoft.com/office/drawing/2014/main" id="{B43E7546-E20B-4478-9A18-98566DE8F96E}"/>
                  </a:ext>
                </a:extLst>
              </p:cNvPr>
              <p:cNvSpPr/>
              <p:nvPr/>
            </p:nvSpPr>
            <p:spPr>
              <a:xfrm>
                <a:off x="4470688" y="2861196"/>
                <a:ext cx="45719" cy="33004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ACEA"/>
                  </a:solidFill>
                  <a:effectLst/>
                  <a:uLnTx/>
                  <a:uFillTx/>
                  <a:latin typeface="ALS Hauss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11" name="Прямая соединительная линия 110">
            <a:extLst>
              <a:ext uri="{FF2B5EF4-FFF2-40B4-BE49-F238E27FC236}">
                <a16:creationId xmlns:a16="http://schemas.microsoft.com/office/drawing/2014/main" id="{1C1C077C-877E-4AB6-9B13-C61EBBAD752A}"/>
              </a:ext>
            </a:extLst>
          </p:cNvPr>
          <p:cNvCxnSpPr>
            <a:cxnSpLocks/>
          </p:cNvCxnSpPr>
          <p:nvPr/>
        </p:nvCxnSpPr>
        <p:spPr>
          <a:xfrm flipH="1">
            <a:off x="4705442" y="937964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>
            <a:extLst>
              <a:ext uri="{FF2B5EF4-FFF2-40B4-BE49-F238E27FC236}">
                <a16:creationId xmlns:a16="http://schemas.microsoft.com/office/drawing/2014/main" id="{2361EC68-1BB5-4438-82D4-3F45AA4A5C66}"/>
              </a:ext>
            </a:extLst>
          </p:cNvPr>
          <p:cNvCxnSpPr>
            <a:cxnSpLocks/>
            <a:endCxn id="164" idx="0"/>
          </p:cNvCxnSpPr>
          <p:nvPr/>
        </p:nvCxnSpPr>
        <p:spPr>
          <a:xfrm>
            <a:off x="3689323" y="5627176"/>
            <a:ext cx="5009935" cy="34301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7" name="Группа 276">
            <a:extLst>
              <a:ext uri="{FF2B5EF4-FFF2-40B4-BE49-F238E27FC236}">
                <a16:creationId xmlns:a16="http://schemas.microsoft.com/office/drawing/2014/main" id="{443F1A73-192A-4F0A-80B3-F81DB43A6E35}"/>
              </a:ext>
            </a:extLst>
          </p:cNvPr>
          <p:cNvGrpSpPr/>
          <p:nvPr/>
        </p:nvGrpSpPr>
        <p:grpSpPr>
          <a:xfrm>
            <a:off x="4215388" y="4474460"/>
            <a:ext cx="51978" cy="1472573"/>
            <a:chOff x="4466516" y="1719299"/>
            <a:chExt cx="51978" cy="1472573"/>
          </a:xfrm>
        </p:grpSpPr>
        <p:cxnSp>
          <p:nvCxnSpPr>
            <p:cNvPr id="281" name="Прямая соединительная линия 280">
              <a:extLst>
                <a:ext uri="{FF2B5EF4-FFF2-40B4-BE49-F238E27FC236}">
                  <a16:creationId xmlns:a16="http://schemas.microsoft.com/office/drawing/2014/main" id="{599F6331-8AB1-4519-BF49-884FCE47B0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92601" y="1719299"/>
              <a:ext cx="1892" cy="1471943"/>
            </a:xfrm>
            <a:prstGeom prst="line">
              <a:avLst/>
            </a:prstGeom>
            <a:ln w="25400" cap="rnd">
              <a:solidFill>
                <a:srgbClr val="A4A3A4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2" name="Прямоугольник 281">
              <a:extLst>
                <a:ext uri="{FF2B5EF4-FFF2-40B4-BE49-F238E27FC236}">
                  <a16:creationId xmlns:a16="http://schemas.microsoft.com/office/drawing/2014/main" id="{0F3F55E4-ECBF-4AE0-BB91-2AEF506F3F51}"/>
                </a:ext>
              </a:extLst>
            </p:cNvPr>
            <p:cNvSpPr/>
            <p:nvPr/>
          </p:nvSpPr>
          <p:spPr>
            <a:xfrm>
              <a:off x="4466516" y="2867872"/>
              <a:ext cx="51978" cy="32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ACEA"/>
                </a:solidFill>
                <a:effectLst/>
                <a:uLnTx/>
                <a:uFillTx/>
                <a:latin typeface="ALS Hauss"/>
                <a:ea typeface="+mn-ea"/>
                <a:cs typeface="+mn-cs"/>
              </a:endParaRPr>
            </a:p>
          </p:txBody>
        </p:sp>
      </p:grpSp>
      <p:cxnSp>
        <p:nvCxnSpPr>
          <p:cNvPr id="301" name="Прямая соединительная линия 300">
            <a:extLst>
              <a:ext uri="{FF2B5EF4-FFF2-40B4-BE49-F238E27FC236}">
                <a16:creationId xmlns:a16="http://schemas.microsoft.com/office/drawing/2014/main" id="{FE4F99CC-F145-4834-9DE6-297A39DB5807}"/>
              </a:ext>
            </a:extLst>
          </p:cNvPr>
          <p:cNvCxnSpPr>
            <a:cxnSpLocks/>
          </p:cNvCxnSpPr>
          <p:nvPr/>
        </p:nvCxnSpPr>
        <p:spPr>
          <a:xfrm flipH="1">
            <a:off x="9973291" y="2704486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9" name="Полилиния: фигура 318">
            <a:extLst>
              <a:ext uri="{FF2B5EF4-FFF2-40B4-BE49-F238E27FC236}">
                <a16:creationId xmlns:a16="http://schemas.microsoft.com/office/drawing/2014/main" id="{97A46F19-5609-40FD-8BD9-CEC6F140A115}"/>
              </a:ext>
            </a:extLst>
          </p:cNvPr>
          <p:cNvSpPr/>
          <p:nvPr/>
        </p:nvSpPr>
        <p:spPr>
          <a:xfrm>
            <a:off x="10416274" y="2070354"/>
            <a:ext cx="730929" cy="1765939"/>
          </a:xfrm>
          <a:custGeom>
            <a:avLst/>
            <a:gdLst>
              <a:gd name="connsiteX0" fmla="*/ 384987 w 384987"/>
              <a:gd name="connsiteY0" fmla="*/ 0 h 1565753"/>
              <a:gd name="connsiteX1" fmla="*/ 84362 w 384987"/>
              <a:gd name="connsiteY1" fmla="*/ 1565753 h 1565753"/>
              <a:gd name="connsiteX0" fmla="*/ 130794 w 268580"/>
              <a:gd name="connsiteY0" fmla="*/ 0 h 1553227"/>
              <a:gd name="connsiteX1" fmla="*/ 268580 w 268580"/>
              <a:gd name="connsiteY1" fmla="*/ 1553227 h 1553227"/>
              <a:gd name="connsiteX0" fmla="*/ 29050 w 631563"/>
              <a:gd name="connsiteY0" fmla="*/ 0 h 1553227"/>
              <a:gd name="connsiteX1" fmla="*/ 166836 w 631563"/>
              <a:gd name="connsiteY1" fmla="*/ 1553227 h 1553227"/>
              <a:gd name="connsiteX0" fmla="*/ 30137 w 582347"/>
              <a:gd name="connsiteY0" fmla="*/ 0 h 1540701"/>
              <a:gd name="connsiteX1" fmla="*/ 105292 w 582347"/>
              <a:gd name="connsiteY1" fmla="*/ 1540701 h 1540701"/>
              <a:gd name="connsiteX0" fmla="*/ 0 w 876496"/>
              <a:gd name="connsiteY0" fmla="*/ 3000 h 1543701"/>
              <a:gd name="connsiteX1" fmla="*/ 75155 w 876496"/>
              <a:gd name="connsiteY1" fmla="*/ 1543701 h 1543701"/>
              <a:gd name="connsiteX0" fmla="*/ 0 w 908395"/>
              <a:gd name="connsiteY0" fmla="*/ 749 h 1541450"/>
              <a:gd name="connsiteX1" fmla="*/ 75155 w 908395"/>
              <a:gd name="connsiteY1" fmla="*/ 1541450 h 1541450"/>
              <a:gd name="connsiteX0" fmla="*/ 94368 w 914520"/>
              <a:gd name="connsiteY0" fmla="*/ 732 h 1577393"/>
              <a:gd name="connsiteX1" fmla="*/ 0 w 914520"/>
              <a:gd name="connsiteY1" fmla="*/ 1577393 h 1577393"/>
              <a:gd name="connsiteX0" fmla="*/ 17312 w 876427"/>
              <a:gd name="connsiteY0" fmla="*/ 733 h 1572257"/>
              <a:gd name="connsiteX1" fmla="*/ 0 w 876427"/>
              <a:gd name="connsiteY1" fmla="*/ 1572257 h 1572257"/>
              <a:gd name="connsiteX0" fmla="*/ 17312 w 862673"/>
              <a:gd name="connsiteY0" fmla="*/ 709 h 1572233"/>
              <a:gd name="connsiteX1" fmla="*/ 0 w 862673"/>
              <a:gd name="connsiteY1" fmla="*/ 1572233 h 1572233"/>
              <a:gd name="connsiteX0" fmla="*/ 17312 w 862673"/>
              <a:gd name="connsiteY0" fmla="*/ 0 h 1571524"/>
              <a:gd name="connsiteX1" fmla="*/ 0 w 862673"/>
              <a:gd name="connsiteY1" fmla="*/ 1571524 h 1571524"/>
              <a:gd name="connsiteX0" fmla="*/ 17312 w 863378"/>
              <a:gd name="connsiteY0" fmla="*/ 0 h 1571524"/>
              <a:gd name="connsiteX1" fmla="*/ 0 w 863378"/>
              <a:gd name="connsiteY1" fmla="*/ 1571524 h 1571524"/>
              <a:gd name="connsiteX0" fmla="*/ 17312 w 840969"/>
              <a:gd name="connsiteY0" fmla="*/ 0 h 1571524"/>
              <a:gd name="connsiteX1" fmla="*/ 0 w 840969"/>
              <a:gd name="connsiteY1" fmla="*/ 1571524 h 1571524"/>
              <a:gd name="connsiteX0" fmla="*/ 17312 w 810058"/>
              <a:gd name="connsiteY0" fmla="*/ 0 h 1571524"/>
              <a:gd name="connsiteX1" fmla="*/ 0 w 810058"/>
              <a:gd name="connsiteY1" fmla="*/ 1571524 h 1571524"/>
              <a:gd name="connsiteX0" fmla="*/ 17312 w 719689"/>
              <a:gd name="connsiteY0" fmla="*/ 0 h 1571525"/>
              <a:gd name="connsiteX1" fmla="*/ 0 w 719689"/>
              <a:gd name="connsiteY1" fmla="*/ 1571524 h 1571525"/>
              <a:gd name="connsiteX0" fmla="*/ 20775 w 721432"/>
              <a:gd name="connsiteY0" fmla="*/ 0 h 1692753"/>
              <a:gd name="connsiteX1" fmla="*/ 0 w 721432"/>
              <a:gd name="connsiteY1" fmla="*/ 1692752 h 1692753"/>
              <a:gd name="connsiteX0" fmla="*/ 20775 w 746186"/>
              <a:gd name="connsiteY0" fmla="*/ 0 h 1692752"/>
              <a:gd name="connsiteX1" fmla="*/ 0 w 746186"/>
              <a:gd name="connsiteY1" fmla="*/ 1692752 h 1692752"/>
              <a:gd name="connsiteX0" fmla="*/ 20775 w 728333"/>
              <a:gd name="connsiteY0" fmla="*/ 28 h 1692780"/>
              <a:gd name="connsiteX1" fmla="*/ 0 w 728333"/>
              <a:gd name="connsiteY1" fmla="*/ 1692780 h 1692780"/>
              <a:gd name="connsiteX0" fmla="*/ 20775 w 729663"/>
              <a:gd name="connsiteY0" fmla="*/ 28 h 1692780"/>
              <a:gd name="connsiteX1" fmla="*/ 0 w 729663"/>
              <a:gd name="connsiteY1" fmla="*/ 1692780 h 1692780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30929"/>
              <a:gd name="connsiteY0" fmla="*/ 0 h 1692752"/>
              <a:gd name="connsiteX1" fmla="*/ 0 w 730929"/>
              <a:gd name="connsiteY1" fmla="*/ 1692752 h 1692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0929" h="1692752">
                <a:moveTo>
                  <a:pt x="20775" y="0"/>
                </a:moveTo>
                <a:cubicBezTo>
                  <a:pt x="913430" y="37046"/>
                  <a:pt x="1027655" y="1649429"/>
                  <a:pt x="0" y="1692752"/>
                </a:cubicBezTo>
              </a:path>
            </a:pathLst>
          </a:cu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78" name="Овал 277">
            <a:extLst>
              <a:ext uri="{FF2B5EF4-FFF2-40B4-BE49-F238E27FC236}">
                <a16:creationId xmlns:a16="http://schemas.microsoft.com/office/drawing/2014/main" id="{7E861914-339A-4546-81AD-542BF98094CC}"/>
              </a:ext>
            </a:extLst>
          </p:cNvPr>
          <p:cNvSpPr/>
          <p:nvPr/>
        </p:nvSpPr>
        <p:spPr>
          <a:xfrm rot="16200000">
            <a:off x="11077376" y="2989625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361" name="Полилиния: фигура 360">
            <a:extLst>
              <a:ext uri="{FF2B5EF4-FFF2-40B4-BE49-F238E27FC236}">
                <a16:creationId xmlns:a16="http://schemas.microsoft.com/office/drawing/2014/main" id="{B9A8F0AC-F860-4D05-B336-79781AB9F9E3}"/>
              </a:ext>
            </a:extLst>
          </p:cNvPr>
          <p:cNvSpPr/>
          <p:nvPr/>
        </p:nvSpPr>
        <p:spPr>
          <a:xfrm rot="10800000">
            <a:off x="2958393" y="3840490"/>
            <a:ext cx="730929" cy="1792800"/>
          </a:xfrm>
          <a:custGeom>
            <a:avLst/>
            <a:gdLst>
              <a:gd name="connsiteX0" fmla="*/ 384987 w 384987"/>
              <a:gd name="connsiteY0" fmla="*/ 0 h 1565753"/>
              <a:gd name="connsiteX1" fmla="*/ 84362 w 384987"/>
              <a:gd name="connsiteY1" fmla="*/ 1565753 h 1565753"/>
              <a:gd name="connsiteX0" fmla="*/ 130794 w 268580"/>
              <a:gd name="connsiteY0" fmla="*/ 0 h 1553227"/>
              <a:gd name="connsiteX1" fmla="*/ 268580 w 268580"/>
              <a:gd name="connsiteY1" fmla="*/ 1553227 h 1553227"/>
              <a:gd name="connsiteX0" fmla="*/ 29050 w 631563"/>
              <a:gd name="connsiteY0" fmla="*/ 0 h 1553227"/>
              <a:gd name="connsiteX1" fmla="*/ 166836 w 631563"/>
              <a:gd name="connsiteY1" fmla="*/ 1553227 h 1553227"/>
              <a:gd name="connsiteX0" fmla="*/ 30137 w 582347"/>
              <a:gd name="connsiteY0" fmla="*/ 0 h 1540701"/>
              <a:gd name="connsiteX1" fmla="*/ 105292 w 582347"/>
              <a:gd name="connsiteY1" fmla="*/ 1540701 h 1540701"/>
              <a:gd name="connsiteX0" fmla="*/ 0 w 876496"/>
              <a:gd name="connsiteY0" fmla="*/ 3000 h 1543701"/>
              <a:gd name="connsiteX1" fmla="*/ 75155 w 876496"/>
              <a:gd name="connsiteY1" fmla="*/ 1543701 h 1543701"/>
              <a:gd name="connsiteX0" fmla="*/ 0 w 908395"/>
              <a:gd name="connsiteY0" fmla="*/ 749 h 1541450"/>
              <a:gd name="connsiteX1" fmla="*/ 75155 w 908395"/>
              <a:gd name="connsiteY1" fmla="*/ 1541450 h 1541450"/>
              <a:gd name="connsiteX0" fmla="*/ 94368 w 914520"/>
              <a:gd name="connsiteY0" fmla="*/ 732 h 1577393"/>
              <a:gd name="connsiteX1" fmla="*/ 0 w 914520"/>
              <a:gd name="connsiteY1" fmla="*/ 1577393 h 1577393"/>
              <a:gd name="connsiteX0" fmla="*/ 17312 w 876427"/>
              <a:gd name="connsiteY0" fmla="*/ 733 h 1572257"/>
              <a:gd name="connsiteX1" fmla="*/ 0 w 876427"/>
              <a:gd name="connsiteY1" fmla="*/ 1572257 h 1572257"/>
              <a:gd name="connsiteX0" fmla="*/ 17312 w 862673"/>
              <a:gd name="connsiteY0" fmla="*/ 709 h 1572233"/>
              <a:gd name="connsiteX1" fmla="*/ 0 w 862673"/>
              <a:gd name="connsiteY1" fmla="*/ 1572233 h 1572233"/>
              <a:gd name="connsiteX0" fmla="*/ 17312 w 862673"/>
              <a:gd name="connsiteY0" fmla="*/ 0 h 1571524"/>
              <a:gd name="connsiteX1" fmla="*/ 0 w 862673"/>
              <a:gd name="connsiteY1" fmla="*/ 1571524 h 1571524"/>
              <a:gd name="connsiteX0" fmla="*/ 17312 w 863378"/>
              <a:gd name="connsiteY0" fmla="*/ 0 h 1571524"/>
              <a:gd name="connsiteX1" fmla="*/ 0 w 863378"/>
              <a:gd name="connsiteY1" fmla="*/ 1571524 h 1571524"/>
              <a:gd name="connsiteX0" fmla="*/ 17312 w 840969"/>
              <a:gd name="connsiteY0" fmla="*/ 0 h 1571524"/>
              <a:gd name="connsiteX1" fmla="*/ 0 w 840969"/>
              <a:gd name="connsiteY1" fmla="*/ 1571524 h 1571524"/>
              <a:gd name="connsiteX0" fmla="*/ 17312 w 810058"/>
              <a:gd name="connsiteY0" fmla="*/ 0 h 1571524"/>
              <a:gd name="connsiteX1" fmla="*/ 0 w 810058"/>
              <a:gd name="connsiteY1" fmla="*/ 1571524 h 1571524"/>
              <a:gd name="connsiteX0" fmla="*/ 17312 w 719689"/>
              <a:gd name="connsiteY0" fmla="*/ 0 h 1571525"/>
              <a:gd name="connsiteX1" fmla="*/ 0 w 719689"/>
              <a:gd name="connsiteY1" fmla="*/ 1571524 h 1571525"/>
              <a:gd name="connsiteX0" fmla="*/ 20775 w 721432"/>
              <a:gd name="connsiteY0" fmla="*/ 0 h 1692753"/>
              <a:gd name="connsiteX1" fmla="*/ 0 w 721432"/>
              <a:gd name="connsiteY1" fmla="*/ 1692752 h 1692753"/>
              <a:gd name="connsiteX0" fmla="*/ 20775 w 746186"/>
              <a:gd name="connsiteY0" fmla="*/ 0 h 1692752"/>
              <a:gd name="connsiteX1" fmla="*/ 0 w 746186"/>
              <a:gd name="connsiteY1" fmla="*/ 1692752 h 1692752"/>
              <a:gd name="connsiteX0" fmla="*/ 20775 w 728333"/>
              <a:gd name="connsiteY0" fmla="*/ 28 h 1692780"/>
              <a:gd name="connsiteX1" fmla="*/ 0 w 728333"/>
              <a:gd name="connsiteY1" fmla="*/ 1692780 h 1692780"/>
              <a:gd name="connsiteX0" fmla="*/ 20775 w 729663"/>
              <a:gd name="connsiteY0" fmla="*/ 28 h 1692780"/>
              <a:gd name="connsiteX1" fmla="*/ 0 w 729663"/>
              <a:gd name="connsiteY1" fmla="*/ 1692780 h 1692780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29663"/>
              <a:gd name="connsiteY0" fmla="*/ 0 h 1692752"/>
              <a:gd name="connsiteX1" fmla="*/ 0 w 729663"/>
              <a:gd name="connsiteY1" fmla="*/ 1692752 h 1692752"/>
              <a:gd name="connsiteX0" fmla="*/ 20775 w 730929"/>
              <a:gd name="connsiteY0" fmla="*/ 0 h 1692752"/>
              <a:gd name="connsiteX1" fmla="*/ 0 w 730929"/>
              <a:gd name="connsiteY1" fmla="*/ 1692752 h 1692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0929" h="1692752">
                <a:moveTo>
                  <a:pt x="20775" y="0"/>
                </a:moveTo>
                <a:cubicBezTo>
                  <a:pt x="913430" y="37046"/>
                  <a:pt x="1027655" y="1649429"/>
                  <a:pt x="0" y="1692752"/>
                </a:cubicBezTo>
              </a:path>
            </a:pathLst>
          </a:cu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235" name="Овал 234">
            <a:extLst>
              <a:ext uri="{FF2B5EF4-FFF2-40B4-BE49-F238E27FC236}">
                <a16:creationId xmlns:a16="http://schemas.microsoft.com/office/drawing/2014/main" id="{781A1B68-A1E7-4258-9DC8-D09714038160}"/>
              </a:ext>
            </a:extLst>
          </p:cNvPr>
          <p:cNvSpPr/>
          <p:nvPr/>
        </p:nvSpPr>
        <p:spPr>
          <a:xfrm>
            <a:off x="2869427" y="4660030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331" name="Прямая соединительная линия 330">
            <a:extLst>
              <a:ext uri="{FF2B5EF4-FFF2-40B4-BE49-F238E27FC236}">
                <a16:creationId xmlns:a16="http://schemas.microsoft.com/office/drawing/2014/main" id="{F7AB496E-BE6B-45DC-BBBA-6D3095BB7EC8}"/>
              </a:ext>
            </a:extLst>
          </p:cNvPr>
          <p:cNvCxnSpPr>
            <a:cxnSpLocks/>
          </p:cNvCxnSpPr>
          <p:nvPr/>
        </p:nvCxnSpPr>
        <p:spPr>
          <a:xfrm flipH="1">
            <a:off x="6719858" y="2699401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id="{E06863AE-41B7-48C1-804A-A60E6FF04B14}"/>
              </a:ext>
            </a:extLst>
          </p:cNvPr>
          <p:cNvSpPr/>
          <p:nvPr/>
        </p:nvSpPr>
        <p:spPr>
          <a:xfrm>
            <a:off x="9961491" y="383707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38" name="Прямоугольник 137">
            <a:extLst>
              <a:ext uri="{FF2B5EF4-FFF2-40B4-BE49-F238E27FC236}">
                <a16:creationId xmlns:a16="http://schemas.microsoft.com/office/drawing/2014/main" id="{BA28524C-8AA9-4293-BD4F-30E43747C1A2}"/>
              </a:ext>
            </a:extLst>
          </p:cNvPr>
          <p:cNvSpPr/>
          <p:nvPr/>
        </p:nvSpPr>
        <p:spPr>
          <a:xfrm>
            <a:off x="8643185" y="383179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id="{3084E723-56EA-4BB1-A7AA-08623281E76A}"/>
              </a:ext>
            </a:extLst>
          </p:cNvPr>
          <p:cNvSpPr/>
          <p:nvPr/>
        </p:nvSpPr>
        <p:spPr>
          <a:xfrm>
            <a:off x="6700587" y="383179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55F87D19-2361-4CDE-96E6-24CBA1B5284E}"/>
              </a:ext>
            </a:extLst>
          </p:cNvPr>
          <p:cNvSpPr/>
          <p:nvPr/>
        </p:nvSpPr>
        <p:spPr>
          <a:xfrm>
            <a:off x="5013099" y="383635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150" name="Прямая соединительная линия 149">
            <a:extLst>
              <a:ext uri="{FF2B5EF4-FFF2-40B4-BE49-F238E27FC236}">
                <a16:creationId xmlns:a16="http://schemas.microsoft.com/office/drawing/2014/main" id="{939E7C3B-8BDF-4080-BB2C-2A8DB978F6A3}"/>
              </a:ext>
            </a:extLst>
          </p:cNvPr>
          <p:cNvCxnSpPr>
            <a:cxnSpLocks/>
          </p:cNvCxnSpPr>
          <p:nvPr/>
        </p:nvCxnSpPr>
        <p:spPr>
          <a:xfrm flipH="1">
            <a:off x="3333985" y="2816815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id="{E4787904-07DF-4A59-954D-5586582A7197}"/>
              </a:ext>
            </a:extLst>
          </p:cNvPr>
          <p:cNvSpPr/>
          <p:nvPr/>
        </p:nvSpPr>
        <p:spPr>
          <a:xfrm>
            <a:off x="3321064" y="3949211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152" name="Прямая соединительная линия 151">
            <a:extLst>
              <a:ext uri="{FF2B5EF4-FFF2-40B4-BE49-F238E27FC236}">
                <a16:creationId xmlns:a16="http://schemas.microsoft.com/office/drawing/2014/main" id="{23FC481F-06C7-4DE7-B605-F826D3FA84BA}"/>
              </a:ext>
            </a:extLst>
          </p:cNvPr>
          <p:cNvCxnSpPr>
            <a:cxnSpLocks/>
          </p:cNvCxnSpPr>
          <p:nvPr/>
        </p:nvCxnSpPr>
        <p:spPr>
          <a:xfrm flipH="1">
            <a:off x="6513949" y="4496729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Прямоугольник 152">
            <a:extLst>
              <a:ext uri="{FF2B5EF4-FFF2-40B4-BE49-F238E27FC236}">
                <a16:creationId xmlns:a16="http://schemas.microsoft.com/office/drawing/2014/main" id="{11321007-F978-4603-9890-3F458E29A3BF}"/>
              </a:ext>
            </a:extLst>
          </p:cNvPr>
          <p:cNvSpPr/>
          <p:nvPr/>
        </p:nvSpPr>
        <p:spPr>
          <a:xfrm>
            <a:off x="6493521" y="5667148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163" name="Прямая соединительная линия 162">
            <a:extLst>
              <a:ext uri="{FF2B5EF4-FFF2-40B4-BE49-F238E27FC236}">
                <a16:creationId xmlns:a16="http://schemas.microsoft.com/office/drawing/2014/main" id="{0D0AD86B-4A42-471B-9D24-AD43E5D0C9FB}"/>
              </a:ext>
            </a:extLst>
          </p:cNvPr>
          <p:cNvCxnSpPr>
            <a:cxnSpLocks/>
          </p:cNvCxnSpPr>
          <p:nvPr/>
        </p:nvCxnSpPr>
        <p:spPr>
          <a:xfrm flipH="1">
            <a:off x="8688904" y="4500194"/>
            <a:ext cx="1892" cy="1471943"/>
          </a:xfrm>
          <a:prstGeom prst="line">
            <a:avLst/>
          </a:prstGeom>
          <a:ln w="25400" cap="rnd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Прямоугольник 163">
            <a:extLst>
              <a:ext uri="{FF2B5EF4-FFF2-40B4-BE49-F238E27FC236}">
                <a16:creationId xmlns:a16="http://schemas.microsoft.com/office/drawing/2014/main" id="{A703FEDC-8B3C-4129-BD13-8E87F385AD7A}"/>
              </a:ext>
            </a:extLst>
          </p:cNvPr>
          <p:cNvSpPr/>
          <p:nvPr/>
        </p:nvSpPr>
        <p:spPr>
          <a:xfrm>
            <a:off x="8676398" y="5661477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509" name="Прямая соединительная линия 508">
            <a:extLst>
              <a:ext uri="{FF2B5EF4-FFF2-40B4-BE49-F238E27FC236}">
                <a16:creationId xmlns:a16="http://schemas.microsoft.com/office/drawing/2014/main" id="{EC2A9555-8D7F-4F9A-B193-258FD2404C17}"/>
              </a:ext>
            </a:extLst>
          </p:cNvPr>
          <p:cNvCxnSpPr>
            <a:cxnSpLocks/>
          </p:cNvCxnSpPr>
          <p:nvPr/>
        </p:nvCxnSpPr>
        <p:spPr>
          <a:xfrm flipH="1">
            <a:off x="9970656" y="925746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0" name="Прямоугольник 509">
            <a:extLst>
              <a:ext uri="{FF2B5EF4-FFF2-40B4-BE49-F238E27FC236}">
                <a16:creationId xmlns:a16="http://schemas.microsoft.com/office/drawing/2014/main" id="{37CE7645-7240-4234-B2D3-B701FA86AD7E}"/>
              </a:ext>
            </a:extLst>
          </p:cNvPr>
          <p:cNvSpPr/>
          <p:nvPr/>
        </p:nvSpPr>
        <p:spPr>
          <a:xfrm>
            <a:off x="9958150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511" name="Прямая соединительная линия 510">
            <a:extLst>
              <a:ext uri="{FF2B5EF4-FFF2-40B4-BE49-F238E27FC236}">
                <a16:creationId xmlns:a16="http://schemas.microsoft.com/office/drawing/2014/main" id="{14DED534-E3B3-4ED9-A07E-0D32F3CFE500}"/>
              </a:ext>
            </a:extLst>
          </p:cNvPr>
          <p:cNvCxnSpPr>
            <a:cxnSpLocks/>
          </p:cNvCxnSpPr>
          <p:nvPr/>
        </p:nvCxnSpPr>
        <p:spPr>
          <a:xfrm flipH="1">
            <a:off x="6422883" y="957972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" name="Прямоугольник 511">
            <a:extLst>
              <a:ext uri="{FF2B5EF4-FFF2-40B4-BE49-F238E27FC236}">
                <a16:creationId xmlns:a16="http://schemas.microsoft.com/office/drawing/2014/main" id="{A5DFE367-99C2-45C4-8685-B0A3347E15E4}"/>
              </a:ext>
            </a:extLst>
          </p:cNvPr>
          <p:cNvSpPr/>
          <p:nvPr/>
        </p:nvSpPr>
        <p:spPr>
          <a:xfrm>
            <a:off x="6410377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cxnSp>
        <p:nvCxnSpPr>
          <p:cNvPr id="514" name="Прямая соединительная линия 513">
            <a:extLst>
              <a:ext uri="{FF2B5EF4-FFF2-40B4-BE49-F238E27FC236}">
                <a16:creationId xmlns:a16="http://schemas.microsoft.com/office/drawing/2014/main" id="{34AC3285-5663-4C43-8879-ACCCFCDEC59A}"/>
              </a:ext>
            </a:extLst>
          </p:cNvPr>
          <p:cNvCxnSpPr>
            <a:cxnSpLocks/>
          </p:cNvCxnSpPr>
          <p:nvPr/>
        </p:nvCxnSpPr>
        <p:spPr>
          <a:xfrm flipH="1">
            <a:off x="5030847" y="2699206"/>
            <a:ext cx="1892" cy="1471943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7" name="Прямая соединительная линия 516">
            <a:extLst>
              <a:ext uri="{FF2B5EF4-FFF2-40B4-BE49-F238E27FC236}">
                <a16:creationId xmlns:a16="http://schemas.microsoft.com/office/drawing/2014/main" id="{D18E0A02-BE61-4094-8F8E-FD141043A4B0}"/>
              </a:ext>
            </a:extLst>
          </p:cNvPr>
          <p:cNvCxnSpPr>
            <a:cxnSpLocks/>
          </p:cNvCxnSpPr>
          <p:nvPr/>
        </p:nvCxnSpPr>
        <p:spPr>
          <a:xfrm flipH="1">
            <a:off x="8022295" y="925746"/>
            <a:ext cx="1892" cy="1471943"/>
          </a:xfrm>
          <a:prstGeom prst="line">
            <a:avLst/>
          </a:prstGeom>
          <a:ln w="25400" cap="rnd">
            <a:solidFill>
              <a:srgbClr val="A4A3A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8" name="Прямоугольник 517">
            <a:extLst>
              <a:ext uri="{FF2B5EF4-FFF2-40B4-BE49-F238E27FC236}">
                <a16:creationId xmlns:a16="http://schemas.microsoft.com/office/drawing/2014/main" id="{1AF2FFBE-BFF7-4C29-9B82-B1DE89B3389C}"/>
              </a:ext>
            </a:extLst>
          </p:cNvPr>
          <p:cNvSpPr/>
          <p:nvPr/>
        </p:nvSpPr>
        <p:spPr>
          <a:xfrm>
            <a:off x="8000382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AD8296-98E0-4BA6-9E2B-73B89FBB4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3" b="94135" l="9961" r="90137">
                        <a14:foregroundMark x1="22559" y1="8113" x2="22559" y2="8113"/>
                        <a14:foregroundMark x1="36230" y1="88661" x2="36230" y2="88661"/>
                        <a14:foregroundMark x1="64453" y1="94135" x2="64453" y2="94135"/>
                        <a14:foregroundMark x1="90137" y1="66667" x2="90137" y2="66667"/>
                        <a14:foregroundMark x1="20117" y1="4497" x2="20117" y2="4497"/>
                        <a14:foregroundMark x1="19434" y1="4203" x2="19434" y2="4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74" y="790036"/>
            <a:ext cx="1910957" cy="19090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18EF46-7B65-4083-8B94-E390E5313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06" b="92473" l="9961" r="90625">
                        <a14:foregroundMark x1="50195" y1="11632" x2="50195" y2="11632"/>
                        <a14:foregroundMark x1="48730" y1="9775" x2="48730" y2="9775"/>
                        <a14:foregroundMark x1="85059" y1="8895" x2="85059" y2="8895"/>
                        <a14:foregroundMark x1="89063" y1="5376" x2="89063" y2="5376"/>
                        <a14:foregroundMark x1="90625" y1="4203" x2="90625" y2="4203"/>
                        <a14:foregroundMark x1="60742" y1="9873" x2="60742" y2="9873"/>
                        <a14:foregroundMark x1="59961" y1="9775" x2="59961" y2="9775"/>
                        <a14:foregroundMark x1="59473" y1="9775" x2="59473" y2="9775"/>
                        <a14:foregroundMark x1="65234" y1="92473" x2="65234" y2="92473"/>
                        <a14:foregroundMark x1="28906" y1="56598" x2="28906" y2="56598"/>
                        <a14:foregroundMark x1="30664" y1="56207" x2="30664" y2="56207"/>
                        <a14:foregroundMark x1="29980" y1="55327" x2="29980" y2="55327"/>
                        <a14:foregroundMark x1="32910" y1="54545" x2="32910" y2="54545"/>
                        <a14:foregroundMark x1="28613" y1="55914" x2="28613" y2="55914"/>
                        <a14:foregroundMark x1="24512" y1="57478" x2="24512" y2="57478"/>
                        <a14:foregroundMark x1="27148" y1="56696" x2="27148" y2="56696"/>
                        <a14:foregroundMark x1="14258" y1="63245" x2="14258" y2="63245"/>
                        <a14:foregroundMark x1="16602" y1="61584" x2="16602" y2="61584"/>
                        <a14:foregroundMark x1="19043" y1="60313" x2="13184" y2="64614"/>
                        <a14:foregroundMark x1="13184" y1="64614" x2="10742" y2="71163"/>
                        <a14:foregroundMark x1="10742" y1="71163" x2="14258" y2="74194"/>
                        <a14:foregroundMark x1="22461" y1="58358" x2="22461" y2="58358"/>
                        <a14:foregroundMark x1="21094" y1="59042" x2="21094" y2="59042"/>
                        <a14:backgroundMark x1="18945" y1="58358" x2="18945" y2="58358"/>
                        <a14:backgroundMark x1="21094" y1="57967" x2="21094" y2="57967"/>
                        <a14:backgroundMark x1="21875" y1="61877" x2="21875" y2="61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1662" y="4121526"/>
            <a:ext cx="1938249" cy="1936356"/>
          </a:xfrm>
          <a:prstGeom prst="rect">
            <a:avLst/>
          </a:prstGeom>
        </p:spPr>
      </p:pic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A41CA32A-7608-4D33-9502-F5D054F8A348}"/>
              </a:ext>
            </a:extLst>
          </p:cNvPr>
          <p:cNvCxnSpPr>
            <a:cxnSpLocks/>
          </p:cNvCxnSpPr>
          <p:nvPr/>
        </p:nvCxnSpPr>
        <p:spPr>
          <a:xfrm>
            <a:off x="8680885" y="5658175"/>
            <a:ext cx="521397" cy="6138"/>
          </a:xfrm>
          <a:prstGeom prst="line">
            <a:avLst/>
          </a:prstGeom>
          <a:ln w="12700" cap="rnd">
            <a:solidFill>
              <a:srgbClr val="00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Овал 59">
            <a:extLst>
              <a:ext uri="{FF2B5EF4-FFF2-40B4-BE49-F238E27FC236}">
                <a16:creationId xmlns:a16="http://schemas.microsoft.com/office/drawing/2014/main" id="{919B334B-7941-4505-8AAB-46AE9C238684}"/>
              </a:ext>
            </a:extLst>
          </p:cNvPr>
          <p:cNvSpPr/>
          <p:nvPr/>
        </p:nvSpPr>
        <p:spPr>
          <a:xfrm>
            <a:off x="9072777" y="5588348"/>
            <a:ext cx="139654" cy="1396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A6B0156-9808-4DFB-96DA-168B5A63E0FC}"/>
              </a:ext>
            </a:extLst>
          </p:cNvPr>
          <p:cNvSpPr txBox="1"/>
          <p:nvPr/>
        </p:nvSpPr>
        <p:spPr>
          <a:xfrm rot="16200000">
            <a:off x="8301266" y="4558411"/>
            <a:ext cx="1689068" cy="276999"/>
          </a:xfrm>
          <a:prstGeom prst="rect">
            <a:avLst/>
          </a:prstGeom>
          <a:noFill/>
          <a:ln w="12700" cap="rnd">
            <a:noFill/>
            <a:prstDash val="sysDot"/>
            <a:round/>
            <a:headEnd type="triangle" w="sm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LS Hauss"/>
                <a:ea typeface="+mn-ea"/>
                <a:cs typeface="+mn-cs"/>
              </a:rPr>
              <a:t>FINISH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58C54E10-D283-3C65-F228-477413C93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274788"/>
            <a:ext cx="8559800" cy="553998"/>
          </a:xfrm>
        </p:spPr>
        <p:txBody>
          <a:bodyPr/>
          <a:lstStyle/>
          <a:p>
            <a:pPr algn="l" rtl="0"/>
            <a:r>
              <a:rPr lang="ru-RU" sz="1800" dirty="0"/>
              <a:t>Цель: </a:t>
            </a:r>
            <a:r>
              <a:rPr kumimoji="0" lang="ru-RU" sz="18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Повысить уровень зрелости продукта в области тестирования</a:t>
            </a:r>
            <a:br>
              <a:rPr kumimoji="0" lang="ru-RU" sz="18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</a:br>
            <a:endParaRPr lang="ru-RU" sz="18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7722B80-D3A7-67CA-6784-62D4DE538C3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17087" y="2788771"/>
            <a:ext cx="533400" cy="5334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EEE2B38-95F1-0D9F-7B4D-275A0B427AB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14387" y="4462929"/>
            <a:ext cx="533400" cy="5334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E4F218B-022F-FA74-46E5-3222DE815DA5}"/>
              </a:ext>
            </a:extLst>
          </p:cNvPr>
          <p:cNvSpPr/>
          <p:nvPr/>
        </p:nvSpPr>
        <p:spPr>
          <a:xfrm>
            <a:off x="4686480" y="2067643"/>
            <a:ext cx="45719" cy="334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ACEA"/>
              </a:solidFill>
              <a:effectLst/>
              <a:uLnTx/>
              <a:uFillTx/>
              <a:latin typeface="ALS Hauss"/>
              <a:ea typeface="+mn-ea"/>
              <a:cs typeface="+mn-cs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E8D5B57-D96D-01E3-5E9C-ED32E62AE3F4}"/>
              </a:ext>
            </a:extLst>
          </p:cNvPr>
          <p:cNvSpPr/>
          <p:nvPr/>
        </p:nvSpPr>
        <p:spPr>
          <a:xfrm>
            <a:off x="7315200" y="3773476"/>
            <a:ext cx="818147" cy="100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 algn="l"/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5504D0B-D725-5464-5F3C-D4B81502837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3548906">
            <a:off x="7278528" y="3390445"/>
            <a:ext cx="889000" cy="88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FCAA44-E27E-78CF-BEFF-7004180EE949}"/>
              </a:ext>
            </a:extLst>
          </p:cNvPr>
          <p:cNvSpPr txBox="1"/>
          <p:nvPr/>
        </p:nvSpPr>
        <p:spPr>
          <a:xfrm>
            <a:off x="3123473" y="830942"/>
            <a:ext cx="11738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1.Оцените текущий уровень зрелости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C359BF-BED1-D07B-37BE-596C8B7F87F1}"/>
              </a:ext>
            </a:extLst>
          </p:cNvPr>
          <p:cNvSpPr txBox="1"/>
          <p:nvPr/>
        </p:nvSpPr>
        <p:spPr>
          <a:xfrm>
            <a:off x="4833093" y="830942"/>
            <a:ext cx="13227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2.Учите </a:t>
            </a:r>
            <a:br>
              <a:rPr lang="ru-RU" dirty="0"/>
            </a:br>
            <a:r>
              <a:rPr lang="ru-RU" dirty="0"/>
              <a:t>и обучайтесь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3A54DD-5E64-CA82-ACAE-EA0854698001}"/>
              </a:ext>
            </a:extLst>
          </p:cNvPr>
          <p:cNvSpPr txBox="1"/>
          <p:nvPr/>
        </p:nvSpPr>
        <p:spPr>
          <a:xfrm>
            <a:off x="6525550" y="830942"/>
            <a:ext cx="14881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3.Разработайте </a:t>
            </a:r>
            <a:br>
              <a:rPr lang="ru-RU" dirty="0"/>
            </a:br>
            <a:r>
              <a:rPr lang="ru-RU" dirty="0"/>
              <a:t>и </a:t>
            </a:r>
            <a:r>
              <a:rPr lang="ru-RU" dirty="0" err="1"/>
              <a:t>документи-руйте</a:t>
            </a:r>
            <a:r>
              <a:rPr lang="ru-RU" dirty="0"/>
              <a:t> процессы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5F5684-5957-A8B3-F912-28117A8DA2C1}"/>
              </a:ext>
            </a:extLst>
          </p:cNvPr>
          <p:cNvSpPr txBox="1"/>
          <p:nvPr/>
        </p:nvSpPr>
        <p:spPr>
          <a:xfrm>
            <a:off x="8112319" y="830942"/>
            <a:ext cx="1352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4.Внедряйте стандарты </a:t>
            </a:r>
            <a:br>
              <a:rPr lang="ru-RU" dirty="0"/>
            </a:br>
            <a:r>
              <a:rPr lang="ru-RU" dirty="0"/>
              <a:t>и методологии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10F6E9-7DA3-19EE-42EC-4E37A5F624E4}"/>
              </a:ext>
            </a:extLst>
          </p:cNvPr>
          <p:cNvSpPr txBox="1"/>
          <p:nvPr/>
        </p:nvSpPr>
        <p:spPr>
          <a:xfrm>
            <a:off x="10057399" y="830942"/>
            <a:ext cx="14786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5.Используйте инструменты автоматизации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D325347-80B8-C77D-C386-A6BB4FAB7915}"/>
              </a:ext>
            </a:extLst>
          </p:cNvPr>
          <p:cNvSpPr/>
          <p:nvPr/>
        </p:nvSpPr>
        <p:spPr>
          <a:xfrm>
            <a:off x="10057399" y="2606542"/>
            <a:ext cx="12889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lnSpc>
                <a:spcPct val="110000"/>
              </a:lnSpc>
            </a:pPr>
            <a:r>
              <a:rPr lang="ru-RU" sz="1200" b="1" dirty="0"/>
              <a:t>6.Создайте культуру качества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276844-B8A8-52C3-2B30-68CF2C7C0122}"/>
              </a:ext>
            </a:extLst>
          </p:cNvPr>
          <p:cNvSpPr txBox="1"/>
          <p:nvPr/>
        </p:nvSpPr>
        <p:spPr>
          <a:xfrm>
            <a:off x="8733749" y="2606542"/>
            <a:ext cx="1263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7.Измеряйте </a:t>
            </a:r>
            <a:br>
              <a:rPr lang="ru-RU" dirty="0"/>
            </a:br>
            <a:r>
              <a:rPr lang="ru-RU" dirty="0"/>
              <a:t>и </a:t>
            </a:r>
            <a:r>
              <a:rPr lang="ru-RU" dirty="0" err="1"/>
              <a:t>анализи-руйте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19F45A-BFE2-1CC9-6F16-0CE856D672B8}"/>
              </a:ext>
            </a:extLst>
          </p:cNvPr>
          <p:cNvSpPr txBox="1"/>
          <p:nvPr/>
        </p:nvSpPr>
        <p:spPr>
          <a:xfrm>
            <a:off x="6794500" y="2628900"/>
            <a:ext cx="12638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8.Управляйте рисками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B50D7A-F216-8F89-C5AA-FC93BC12637E}"/>
              </a:ext>
            </a:extLst>
          </p:cNvPr>
          <p:cNvSpPr txBox="1"/>
          <p:nvPr/>
        </p:nvSpPr>
        <p:spPr>
          <a:xfrm>
            <a:off x="5147801" y="2628900"/>
            <a:ext cx="1263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9.Создайте команду экспертов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FC217E-47E7-9E26-6129-DE42CB71EE47}"/>
              </a:ext>
            </a:extLst>
          </p:cNvPr>
          <p:cNvSpPr txBox="1"/>
          <p:nvPr/>
        </p:nvSpPr>
        <p:spPr>
          <a:xfrm>
            <a:off x="3435134" y="2736786"/>
            <a:ext cx="1263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10.Внедряйте непрерывные улучшения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E4399B-8EFB-B406-5B97-27242DDDE585}"/>
              </a:ext>
            </a:extLst>
          </p:cNvPr>
          <p:cNvSpPr txBox="1"/>
          <p:nvPr/>
        </p:nvSpPr>
        <p:spPr>
          <a:xfrm>
            <a:off x="4356100" y="4406900"/>
            <a:ext cx="1917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11.Взаимодействуйте с другими отделами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70416A-48F1-1AB6-C8A1-65F56D6D76D4}"/>
              </a:ext>
            </a:extLst>
          </p:cNvPr>
          <p:cNvSpPr txBox="1"/>
          <p:nvPr/>
        </p:nvSpPr>
        <p:spPr>
          <a:xfrm>
            <a:off x="6594760" y="4406900"/>
            <a:ext cx="20116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fontAlgn="ctr">
              <a:lnSpc>
                <a:spcPct val="110000"/>
              </a:lnSpc>
              <a:defRPr sz="1200" b="1"/>
            </a:lvl1pPr>
          </a:lstStyle>
          <a:p>
            <a:r>
              <a:rPr lang="ru-RU" dirty="0"/>
              <a:t>12.Используйте модели зрелости</a:t>
            </a:r>
          </a:p>
        </p:txBody>
      </p:sp>
      <p:sp>
        <p:nvSpPr>
          <p:cNvPr id="27" name="Нижний колонтитул 26">
            <a:extLst>
              <a:ext uri="{FF2B5EF4-FFF2-40B4-BE49-F238E27FC236}">
                <a16:creationId xmlns:a16="http://schemas.microsoft.com/office/drawing/2014/main" id="{CEF5F112-673D-604C-0FB3-701428EC4A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8" name="Номер слайда 7">
            <a:extLst>
              <a:ext uri="{FF2B5EF4-FFF2-40B4-BE49-F238E27FC236}">
                <a16:creationId xmlns:a16="http://schemas.microsoft.com/office/drawing/2014/main" id="{C61DA594-AB96-CDC2-37F2-904610D583B6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8647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601F836-D2A7-4815-9942-C48F44A796E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Проблемы </a:t>
            </a:r>
            <a:br>
              <a:rPr lang="en-US" dirty="0"/>
            </a:br>
            <a:r>
              <a:rPr lang="ru-RU" dirty="0"/>
              <a:t>и их решения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B62F73-C56B-66FA-2C15-6ED98A2D6F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06" t="-140"/>
          <a:stretch/>
        </p:blipFill>
        <p:spPr>
          <a:xfrm>
            <a:off x="6546142" y="685800"/>
            <a:ext cx="5300520" cy="5300520"/>
          </a:xfrm>
          <a:prstGeom prst="roundRect">
            <a:avLst>
              <a:gd name="adj" fmla="val 5143"/>
            </a:avLst>
          </a:prstGeom>
        </p:spPr>
      </p:pic>
      <p:sp>
        <p:nvSpPr>
          <p:cNvPr id="2" name="Номер слайда 7">
            <a:extLst>
              <a:ext uri="{FF2B5EF4-FFF2-40B4-BE49-F238E27FC236}">
                <a16:creationId xmlns:a16="http://schemas.microsoft.com/office/drawing/2014/main" id="{1CB81E2C-6D6B-849E-14D0-473BFC13690D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>
                <a:solidFill>
                  <a:schemeClr val="bg2"/>
                </a:solidFill>
              </a:rPr>
              <a:pPr>
                <a:defRPr/>
              </a:pPr>
              <a:t>48</a:t>
            </a:fld>
            <a:endParaRPr lang="ru-RU">
              <a:solidFill>
                <a:schemeClr val="bg2"/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3259A41-B166-A1AD-45CA-71051CB835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0106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601F836-D2A7-4815-9942-C48F44A796E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/>
              <a:t>Проблемы и их решение</a:t>
            </a:r>
            <a:endParaRPr lang="ru-RU" dirty="0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A7847351-7E2E-3DBB-73A7-FD4CCFC0BBC0}"/>
              </a:ext>
            </a:extLst>
          </p:cNvPr>
          <p:cNvSpPr/>
          <p:nvPr/>
        </p:nvSpPr>
        <p:spPr>
          <a:xfrm>
            <a:off x="330200" y="1587983"/>
            <a:ext cx="2628900" cy="194135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 algn="l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  <a:r>
              <a: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</a:p>
          <a:p>
            <a:pPr algn="l">
              <a:lnSpc>
                <a:spcPct val="110000"/>
              </a:lnSpc>
            </a:pPr>
            <a:r>
              <a:rPr lang="ru-RU" sz="1600" b="1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Недостаточное понимание </a:t>
            </a:r>
            <a:br>
              <a:rPr lang="en-US" sz="1600" b="1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600" b="1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и поддержка руководства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1B7D192F-F0F4-3B01-0493-28C675F970B0}"/>
              </a:ext>
            </a:extLst>
          </p:cNvPr>
          <p:cNvSpPr/>
          <p:nvPr/>
        </p:nvSpPr>
        <p:spPr>
          <a:xfrm>
            <a:off x="3289300" y="1587983"/>
            <a:ext cx="2628900" cy="194135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  <a:p>
            <a:pPr algn="l">
              <a:lnSpc>
                <a:spcPct val="110000"/>
              </a:lnSpc>
            </a:pP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Отсутствие опытных сотрудников </a:t>
            </a:r>
            <a:b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для применения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TMM </a:t>
            </a:r>
            <a:endParaRPr lang="ru-RU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0E4A9546-4685-A2E5-8100-2F4F91DB902C}"/>
              </a:ext>
            </a:extLst>
          </p:cNvPr>
          <p:cNvSpPr/>
          <p:nvPr/>
        </p:nvSpPr>
        <p:spPr>
          <a:xfrm>
            <a:off x="6248400" y="1587983"/>
            <a:ext cx="2628900" cy="194135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Сложности </a:t>
            </a:r>
            <a:b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с внедрением стандартов </a:t>
            </a:r>
            <a:b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и процедур</a:t>
            </a:r>
          </a:p>
          <a:p>
            <a:pPr algn="l">
              <a:lnSpc>
                <a:spcPct val="110000"/>
              </a:lnSpc>
            </a:pP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6884D9BB-4690-6017-1AEA-3939C30C82F3}"/>
              </a:ext>
            </a:extLst>
          </p:cNvPr>
          <p:cNvSpPr/>
          <p:nvPr/>
        </p:nvSpPr>
        <p:spPr>
          <a:xfrm>
            <a:off x="9235210" y="1587983"/>
            <a:ext cx="2628900" cy="194135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Неэффективное управление рисками</a:t>
            </a:r>
          </a:p>
          <a:p>
            <a:pPr algn="l">
              <a:lnSpc>
                <a:spcPct val="110000"/>
              </a:lnSpc>
            </a:pPr>
            <a:endParaRPr lang="ru-RU" sz="1600" dirty="0">
              <a:solidFill>
                <a:schemeClr val="tx1"/>
              </a:solidFill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1E8EBBEA-A49B-2671-AA0A-80E8CF2035EB}"/>
              </a:ext>
            </a:extLst>
          </p:cNvPr>
          <p:cNvGrpSpPr/>
          <p:nvPr/>
        </p:nvGrpSpPr>
        <p:grpSpPr>
          <a:xfrm>
            <a:off x="2780355" y="2087401"/>
            <a:ext cx="9661609" cy="4454271"/>
            <a:chOff x="2963854" y="2090864"/>
            <a:chExt cx="9661609" cy="4454271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6937E88A-CF92-E93F-34CB-6CFDFCCA7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3309693">
              <a:off x="8348993" y="2167665"/>
              <a:ext cx="4276470" cy="4276470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DE69A4E6-8F53-D34D-CD4C-C62C8044D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8574254" flipV="1">
              <a:off x="5674273" y="2090864"/>
              <a:ext cx="4276471" cy="4276471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7457983F-3E84-18F0-277E-3CA9319FB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3309693">
              <a:off x="2963854" y="2268665"/>
              <a:ext cx="4276470" cy="4276470"/>
            </a:xfrm>
            <a:prstGeom prst="rect">
              <a:avLst/>
            </a:prstGeom>
          </p:spPr>
        </p:pic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9189BD3-9D86-22D2-E575-B6B13CA0B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42770">
            <a:off x="-1174222" y="2182704"/>
            <a:ext cx="4323209" cy="4323209"/>
          </a:xfrm>
          <a:prstGeom prst="rect">
            <a:avLst/>
          </a:prstGeom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FCC6798-78CF-A9E8-FCD3-7CC1EE38C3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7">
            <a:extLst>
              <a:ext uri="{FF2B5EF4-FFF2-40B4-BE49-F238E27FC236}">
                <a16:creationId xmlns:a16="http://schemas.microsoft.com/office/drawing/2014/main" id="{5095A07F-221F-C94D-50EF-EDDF56C7276E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890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13172BFD-3A65-42D1-1D8D-BC90A54CDF83}"/>
              </a:ext>
            </a:extLst>
          </p:cNvPr>
          <p:cNvSpPr/>
          <p:nvPr/>
        </p:nvSpPr>
        <p:spPr>
          <a:xfrm>
            <a:off x="330199" y="1577975"/>
            <a:ext cx="11529291" cy="1332000"/>
          </a:xfrm>
          <a:prstGeom prst="roundRect">
            <a:avLst>
              <a:gd name="adj" fmla="val 1440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000" tIns="108000" rIns="108000" bIns="10800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ru-RU" sz="2400" dirty="0">
                <a:solidFill>
                  <a:schemeClr val="bg1">
                    <a:lumMod val="75000"/>
                  </a:schemeClr>
                </a:solidFill>
              </a:rPr>
              <a:t>Test </a:t>
            </a:r>
            <a:r>
              <a:rPr lang="ru-RU" sz="2400" dirty="0" err="1">
                <a:solidFill>
                  <a:schemeClr val="bg1">
                    <a:lumMod val="75000"/>
                  </a:schemeClr>
                </a:solidFill>
              </a:rPr>
              <a:t>Maturity</a:t>
            </a:r>
            <a:r>
              <a:rPr lang="ru-RU" sz="2400" dirty="0">
                <a:solidFill>
                  <a:schemeClr val="bg1">
                    <a:lumMod val="75000"/>
                  </a:schemeClr>
                </a:solidFill>
              </a:rPr>
              <a:t> Model (TMM)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8C68833E-3DD9-57DF-3AAA-722458644809}"/>
              </a:ext>
            </a:extLst>
          </p:cNvPr>
          <p:cNvSpPr/>
          <p:nvPr/>
        </p:nvSpPr>
        <p:spPr>
          <a:xfrm>
            <a:off x="332508" y="3125067"/>
            <a:ext cx="11529291" cy="1332000"/>
          </a:xfrm>
          <a:prstGeom prst="roundRect">
            <a:avLst>
              <a:gd name="adj" fmla="val 1440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000" tIns="108000" rIns="108000" bIns="10800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" sz="2400" dirty="0">
                <a:solidFill>
                  <a:schemeClr val="bg1"/>
                </a:solidFill>
              </a:rPr>
              <a:t>Capability Maturity Model </a:t>
            </a:r>
            <a:br>
              <a:rPr lang="en" sz="2400" dirty="0">
                <a:solidFill>
                  <a:schemeClr val="bg1"/>
                </a:solidFill>
              </a:rPr>
            </a:br>
            <a:r>
              <a:rPr lang="en" sz="2400" dirty="0">
                <a:solidFill>
                  <a:schemeClr val="bg1"/>
                </a:solidFill>
              </a:rPr>
              <a:t>Integration (CMMI)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42EAFB3-5E1E-C31C-49FA-31A406357484}"/>
              </a:ext>
            </a:extLst>
          </p:cNvPr>
          <p:cNvSpPr/>
          <p:nvPr/>
        </p:nvSpPr>
        <p:spPr>
          <a:xfrm>
            <a:off x="330199" y="4668985"/>
            <a:ext cx="11529291" cy="1332000"/>
          </a:xfrm>
          <a:prstGeom prst="roundRect">
            <a:avLst>
              <a:gd name="adj" fmla="val 1440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000" tIns="108000" rIns="108000" bIns="10800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" sz="2400" dirty="0">
                <a:solidFill>
                  <a:schemeClr val="bg1">
                    <a:lumMod val="75000"/>
                  </a:schemeClr>
                </a:solidFill>
              </a:rPr>
              <a:t>Total Quality Management (TQM)</a:t>
            </a:r>
            <a:endParaRPr lang="ru-RU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601F836-D2A7-4815-9942-C48F44A79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262048"/>
            <a:ext cx="8555037" cy="526298"/>
          </a:xfrm>
        </p:spPr>
        <p:txBody>
          <a:bodyPr/>
          <a:lstStyle/>
          <a:p>
            <a:r>
              <a:rPr lang="ru-RU" dirty="0"/>
              <a:t>Методики оценки процесса тестирования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EB3746-ACAB-414D-ADCF-CB60749FB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880" y="1574800"/>
            <a:ext cx="4423920" cy="4419599"/>
          </a:xfrm>
          <a:prstGeom prst="roundRect">
            <a:avLst>
              <a:gd name="adj" fmla="val 4755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B0651F-4866-5F82-CF6A-00C84A4B46B0}"/>
              </a:ext>
            </a:extLst>
          </p:cNvPr>
          <p:cNvSpPr txBox="1"/>
          <p:nvPr/>
        </p:nvSpPr>
        <p:spPr>
          <a:xfrm>
            <a:off x="508000" y="1619413"/>
            <a:ext cx="684483" cy="1285929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600"/>
              </a:spcAft>
              <a:defRPr sz="8000" b="1" ker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Arial Black" panose="020B0A04020102020204" pitchFamily="34" charset="0"/>
              </a:rPr>
              <a:t>1</a:t>
            </a:r>
            <a:endParaRPr lang="ru-RU" dirty="0" err="1"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4D7B34-E83D-C92E-B21B-63E1A4628198}"/>
              </a:ext>
            </a:extLst>
          </p:cNvPr>
          <p:cNvSpPr txBox="1"/>
          <p:nvPr/>
        </p:nvSpPr>
        <p:spPr>
          <a:xfrm>
            <a:off x="525318" y="3166505"/>
            <a:ext cx="684483" cy="1285929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600"/>
              </a:spcAft>
              <a:defRPr sz="8000" b="1" ker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  <a:endParaRPr lang="ru-RU" dirty="0" err="1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26889E-CD9A-4DF3-9889-8ACF64FFE742}"/>
              </a:ext>
            </a:extLst>
          </p:cNvPr>
          <p:cNvSpPr txBox="1"/>
          <p:nvPr/>
        </p:nvSpPr>
        <p:spPr>
          <a:xfrm>
            <a:off x="544224" y="4710423"/>
            <a:ext cx="684483" cy="1285929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10000"/>
              </a:lnSpc>
              <a:spcAft>
                <a:spcPts val="600"/>
              </a:spcAft>
            </a:pPr>
            <a:r>
              <a:rPr lang="en-US" sz="8000" b="1" kern="0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  <a:endParaRPr lang="ru-RU" sz="8000" b="1" kern="0" dirty="0" err="1">
              <a:solidFill>
                <a:schemeClr val="bg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:a16="http://schemas.microsoft.com/office/drawing/2014/main" id="{5C26963F-2013-EF28-952C-D43550BFC3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" name="Номер слайда 7">
            <a:extLst>
              <a:ext uri="{FF2B5EF4-FFF2-40B4-BE49-F238E27FC236}">
                <a16:creationId xmlns:a16="http://schemas.microsoft.com/office/drawing/2014/main" id="{B42583DB-DD6B-2F41-15B2-E4379C15B9CE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9403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601F836-D2A7-4815-9942-C48F44A796E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/>
              <a:t>Проблемы и их решение</a:t>
            </a:r>
            <a:endParaRPr lang="ru-RU" dirty="0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A7847351-7E2E-3DBB-73A7-FD4CCFC0BBC0}"/>
              </a:ext>
            </a:extLst>
          </p:cNvPr>
          <p:cNvSpPr/>
          <p:nvPr/>
        </p:nvSpPr>
        <p:spPr>
          <a:xfrm>
            <a:off x="330200" y="1574800"/>
            <a:ext cx="2628900" cy="19621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 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Недостаточное понимание </a:t>
            </a:r>
            <a:br>
              <a:rPr lang="en-US" sz="16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и поддержка руководства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1B7D192F-F0F4-3B01-0493-28C675F970B0}"/>
              </a:ext>
            </a:extLst>
          </p:cNvPr>
          <p:cNvSpPr/>
          <p:nvPr/>
        </p:nvSpPr>
        <p:spPr>
          <a:xfrm>
            <a:off x="3289300" y="1574800"/>
            <a:ext cx="2628900" cy="196215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  <a:p>
            <a:pPr algn="l">
              <a:lnSpc>
                <a:spcPct val="110000"/>
              </a:lnSpc>
            </a:pPr>
            <a:r>
              <a:rPr lang="ru-RU" sz="1600" b="1" dirty="0">
                <a:solidFill>
                  <a:schemeClr val="bg1"/>
                </a:solidFill>
              </a:rPr>
              <a:t>Отсутствие опытных сотрудников 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для применения </a:t>
            </a:r>
            <a:r>
              <a:rPr lang="en-US" sz="1600" b="1" dirty="0">
                <a:solidFill>
                  <a:schemeClr val="bg1"/>
                </a:solidFill>
              </a:rPr>
              <a:t>TMM 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0E4A9546-4685-A2E5-8100-2F4F91DB902C}"/>
              </a:ext>
            </a:extLst>
          </p:cNvPr>
          <p:cNvSpPr/>
          <p:nvPr/>
        </p:nvSpPr>
        <p:spPr>
          <a:xfrm>
            <a:off x="6248400" y="1574800"/>
            <a:ext cx="2628900" cy="196215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Сложности </a:t>
            </a:r>
            <a:b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с внедрением стандартов </a:t>
            </a:r>
            <a:b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и процедур</a:t>
            </a:r>
          </a:p>
          <a:p>
            <a:pPr algn="l">
              <a:lnSpc>
                <a:spcPct val="110000"/>
              </a:lnSpc>
            </a:pP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6884D9BB-4690-6017-1AEA-3939C30C82F3}"/>
              </a:ext>
            </a:extLst>
          </p:cNvPr>
          <p:cNvSpPr/>
          <p:nvPr/>
        </p:nvSpPr>
        <p:spPr>
          <a:xfrm>
            <a:off x="9235210" y="1574800"/>
            <a:ext cx="2628900" cy="196215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Неэффективное управление рисками</a:t>
            </a:r>
          </a:p>
          <a:p>
            <a:pPr algn="l">
              <a:lnSpc>
                <a:spcPct val="110000"/>
              </a:lnSpc>
            </a:pPr>
            <a:endParaRPr lang="ru-RU" sz="1600" dirty="0">
              <a:solidFill>
                <a:schemeClr val="tx1"/>
              </a:solidFill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E0E816D-2C28-5F72-B96C-9E4D57D62B8D}"/>
              </a:ext>
            </a:extLst>
          </p:cNvPr>
          <p:cNvGrpSpPr/>
          <p:nvPr/>
        </p:nvGrpSpPr>
        <p:grpSpPr>
          <a:xfrm>
            <a:off x="5490774" y="2090864"/>
            <a:ext cx="6951190" cy="4353271"/>
            <a:chOff x="5674273" y="2090864"/>
            <a:chExt cx="6951190" cy="4353271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DED8C6F-6447-8C12-AA6F-E3D04DA1A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3309693">
              <a:off x="8348993" y="2167665"/>
              <a:ext cx="4276470" cy="4276470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46299F23-FE60-812D-F9ED-EE214BFF3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8574254" flipV="1">
              <a:off x="5674273" y="2090864"/>
              <a:ext cx="4276471" cy="4276471"/>
            </a:xfrm>
            <a:prstGeom prst="rect">
              <a:avLst/>
            </a:prstGeom>
          </p:spPr>
        </p:pic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FE86E23-615A-CEA8-E331-04FF86257B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57230" flipV="1">
            <a:off x="1065104" y="2516366"/>
            <a:ext cx="4323209" cy="432320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149A956-09E3-E5B5-D448-E22CD4436C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42770">
            <a:off x="-1174222" y="2186167"/>
            <a:ext cx="4323209" cy="4323209"/>
          </a:xfrm>
          <a:prstGeom prst="rect">
            <a:avLst/>
          </a:prstGeom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D0E928C-C792-4F29-4850-3866695BB7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7">
            <a:extLst>
              <a:ext uri="{FF2B5EF4-FFF2-40B4-BE49-F238E27FC236}">
                <a16:creationId xmlns:a16="http://schemas.microsoft.com/office/drawing/2014/main" id="{413A4DC0-E268-C012-8425-4FF6C3EC4661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0322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601F836-D2A7-4815-9942-C48F44A796E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/>
              <a:t>Проблемы и их решение</a:t>
            </a:r>
            <a:endParaRPr lang="ru-RU" dirty="0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A7847351-7E2E-3DBB-73A7-FD4CCFC0BBC0}"/>
              </a:ext>
            </a:extLst>
          </p:cNvPr>
          <p:cNvSpPr/>
          <p:nvPr/>
        </p:nvSpPr>
        <p:spPr>
          <a:xfrm>
            <a:off x="330200" y="1574800"/>
            <a:ext cx="2628900" cy="19621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 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Недостаточное понимание </a:t>
            </a:r>
            <a:br>
              <a:rPr lang="en-US" sz="16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и поддержка руководства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1B7D192F-F0F4-3B01-0493-28C675F970B0}"/>
              </a:ext>
            </a:extLst>
          </p:cNvPr>
          <p:cNvSpPr/>
          <p:nvPr/>
        </p:nvSpPr>
        <p:spPr>
          <a:xfrm>
            <a:off x="3289300" y="1574800"/>
            <a:ext cx="2628900" cy="19621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опытных сотрудников </a:t>
            </a:r>
            <a:br>
              <a:rPr lang="en-US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применения 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TMM </a:t>
            </a:r>
            <a:endParaRPr lang="ru-RU" sz="16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0E4A9546-4685-A2E5-8100-2F4F91DB902C}"/>
              </a:ext>
            </a:extLst>
          </p:cNvPr>
          <p:cNvSpPr/>
          <p:nvPr/>
        </p:nvSpPr>
        <p:spPr>
          <a:xfrm>
            <a:off x="6248400" y="1574800"/>
            <a:ext cx="2628900" cy="196215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bg1"/>
                </a:solidFill>
              </a:rPr>
              <a:t>Сложности 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с внедрением стандартов 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и процедур</a:t>
            </a:r>
          </a:p>
          <a:p>
            <a:pPr algn="l">
              <a:lnSpc>
                <a:spcPct val="110000"/>
              </a:lnSpc>
            </a:pP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6884D9BB-4690-6017-1AEA-3939C30C82F3}"/>
              </a:ext>
            </a:extLst>
          </p:cNvPr>
          <p:cNvSpPr/>
          <p:nvPr/>
        </p:nvSpPr>
        <p:spPr>
          <a:xfrm>
            <a:off x="9235210" y="1574800"/>
            <a:ext cx="2628900" cy="196215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Неэффективное управление рисками</a:t>
            </a:r>
          </a:p>
          <a:p>
            <a:pPr algn="l">
              <a:lnSpc>
                <a:spcPct val="110000"/>
              </a:lnSpc>
            </a:pP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91039E-C125-599E-CF22-4F56ABCF8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309693">
            <a:off x="8165494" y="2167665"/>
            <a:ext cx="4276470" cy="427647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0133599-320C-610A-7710-7D35B50F22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42770">
            <a:off x="-1174222" y="2186167"/>
            <a:ext cx="4323209" cy="432320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ABAD936-9F6A-82C0-8096-CC1216B0F0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57230" flipV="1">
            <a:off x="1065104" y="2516366"/>
            <a:ext cx="4323209" cy="43232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468739C-933C-1A46-E327-1FB2500E45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42770">
            <a:off x="3756595" y="2181552"/>
            <a:ext cx="4323209" cy="4323209"/>
          </a:xfrm>
          <a:prstGeom prst="rect">
            <a:avLst/>
          </a:prstGeom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C065884-7086-14DD-17A4-950EEF49D7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7">
            <a:extLst>
              <a:ext uri="{FF2B5EF4-FFF2-40B4-BE49-F238E27FC236}">
                <a16:creationId xmlns:a16="http://schemas.microsoft.com/office/drawing/2014/main" id="{6E1C0FB4-B616-095E-EAC5-86370F928050}"/>
              </a:ext>
            </a:extLst>
          </p:cNvPr>
          <p:cNvSpPr txBox="1">
            <a:spLocks/>
          </p:cNvSpPr>
          <p:nvPr/>
        </p:nvSpPr>
        <p:spPr>
          <a:xfrm>
            <a:off x="11518830" y="6414097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1118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601F836-D2A7-4815-9942-C48F44A796E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/>
              <a:t>Проблемы и их решение</a:t>
            </a:r>
            <a:endParaRPr lang="ru-RU" dirty="0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A7847351-7E2E-3DBB-73A7-FD4CCFC0BBC0}"/>
              </a:ext>
            </a:extLst>
          </p:cNvPr>
          <p:cNvSpPr/>
          <p:nvPr/>
        </p:nvSpPr>
        <p:spPr>
          <a:xfrm>
            <a:off x="330200" y="1574800"/>
            <a:ext cx="2628900" cy="19621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 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Недостаточное понимание </a:t>
            </a:r>
            <a:br>
              <a:rPr lang="en-US" sz="16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и поддержка руководства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1B7D192F-F0F4-3B01-0493-28C675F970B0}"/>
              </a:ext>
            </a:extLst>
          </p:cNvPr>
          <p:cNvSpPr/>
          <p:nvPr/>
        </p:nvSpPr>
        <p:spPr>
          <a:xfrm>
            <a:off x="3289300" y="1574800"/>
            <a:ext cx="2628900" cy="19621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опытных сотрудников </a:t>
            </a:r>
            <a:br>
              <a:rPr lang="en-US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применения 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TMM </a:t>
            </a:r>
            <a:endParaRPr lang="ru-RU" sz="16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0E4A9546-4685-A2E5-8100-2F4F91DB902C}"/>
              </a:ext>
            </a:extLst>
          </p:cNvPr>
          <p:cNvSpPr/>
          <p:nvPr/>
        </p:nvSpPr>
        <p:spPr>
          <a:xfrm>
            <a:off x="6248400" y="1574800"/>
            <a:ext cx="2628900" cy="19621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Сложности </a:t>
            </a:r>
            <a:br>
              <a:rPr lang="en-US" sz="16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с внедрением стандартов </a:t>
            </a:r>
            <a:br>
              <a:rPr lang="en-US" sz="16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и процедур</a:t>
            </a:r>
          </a:p>
          <a:p>
            <a:pPr algn="l">
              <a:lnSpc>
                <a:spcPct val="110000"/>
              </a:lnSpc>
            </a:pPr>
            <a:endParaRPr lang="ru-RU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6884D9BB-4690-6017-1AEA-3939C30C82F3}"/>
              </a:ext>
            </a:extLst>
          </p:cNvPr>
          <p:cNvSpPr/>
          <p:nvPr/>
        </p:nvSpPr>
        <p:spPr>
          <a:xfrm>
            <a:off x="9235210" y="1574800"/>
            <a:ext cx="2628900" cy="196215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bg1"/>
                </a:solidFill>
              </a:rPr>
              <a:t>Неэффективное управление рисками</a:t>
            </a:r>
          </a:p>
          <a:p>
            <a:pPr algn="l">
              <a:lnSpc>
                <a:spcPct val="110000"/>
              </a:lnSpc>
            </a:pP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3E0340D-8D27-8F79-A0BB-16CDCD6F9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42770">
            <a:off x="-1174222" y="2186167"/>
            <a:ext cx="4323209" cy="432320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9917EE-34A1-85C3-F7C8-FA7673921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57230" flipV="1">
            <a:off x="1065104" y="2516366"/>
            <a:ext cx="4323209" cy="432320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7CE678-6611-D902-FC37-157F3B1AA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42770">
            <a:off x="3756595" y="2181552"/>
            <a:ext cx="4323209" cy="43232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0A94B9-9671-3249-70DA-75EE50C56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57230" flipV="1">
            <a:off x="7071295" y="2530222"/>
            <a:ext cx="4323209" cy="4323209"/>
          </a:xfrm>
          <a:prstGeom prst="rect">
            <a:avLst/>
          </a:prstGeom>
        </p:spPr>
      </p:pic>
      <p:sp>
        <p:nvSpPr>
          <p:cNvPr id="12" name="Нижний колонтитул 11">
            <a:extLst>
              <a:ext uri="{FF2B5EF4-FFF2-40B4-BE49-F238E27FC236}">
                <a16:creationId xmlns:a16="http://schemas.microsoft.com/office/drawing/2014/main" id="{E87C44EB-66E8-3687-CD3F-229AA48471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3" name="Номер слайда 7">
            <a:extLst>
              <a:ext uri="{FF2B5EF4-FFF2-40B4-BE49-F238E27FC236}">
                <a16:creationId xmlns:a16="http://schemas.microsoft.com/office/drawing/2014/main" id="{5ABF4F3A-1865-D8CC-7D75-4DC27063C70E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1177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601F836-D2A7-4815-9942-C48F44A79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27882"/>
            <a:ext cx="5418137" cy="1403461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Примеры результатов применения </a:t>
            </a:r>
            <a:r>
              <a:rPr lang="en-US" dirty="0"/>
              <a:t>TMM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29E577-DF62-4FD9-BAC1-D36708201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815" y="737921"/>
            <a:ext cx="5242487" cy="5242487"/>
          </a:xfrm>
          <a:prstGeom prst="roundRect">
            <a:avLst>
              <a:gd name="adj" fmla="val 5433"/>
            </a:avLst>
          </a:prstGeom>
        </p:spPr>
      </p:pic>
      <p:sp>
        <p:nvSpPr>
          <p:cNvPr id="2" name="Номер слайда 7">
            <a:extLst>
              <a:ext uri="{FF2B5EF4-FFF2-40B4-BE49-F238E27FC236}">
                <a16:creationId xmlns:a16="http://schemas.microsoft.com/office/drawing/2014/main" id="{230E4E1E-F899-B5EF-CC6E-80793A58863D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>
                <a:solidFill>
                  <a:schemeClr val="bg2"/>
                </a:solidFill>
              </a:rPr>
              <a:pPr>
                <a:defRPr/>
              </a:pPr>
              <a:t>53</a:t>
            </a:fld>
            <a:endParaRPr lang="ru-RU">
              <a:solidFill>
                <a:schemeClr val="bg2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A6DF6E8-9F97-4CDB-A7D3-FB5A90F2B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5830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601F836-D2A7-4815-9942-C48F44A796E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/>
              <a:t>Примеры результатов применения </a:t>
            </a:r>
            <a:r>
              <a:rPr lang="en-US"/>
              <a:t>TMM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FCEC1E-A840-47EC-8D92-46D16379DA85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7088" y="1397000"/>
            <a:ext cx="4597400" cy="4597400"/>
          </a:xfrm>
          <a:prstGeom prst="roundRect">
            <a:avLst>
              <a:gd name="adj" fmla="val 3902"/>
            </a:avLst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81D8C2A-F3B9-62E6-21B9-B1D943171633}"/>
              </a:ext>
            </a:extLst>
          </p:cNvPr>
          <p:cNvGrpSpPr/>
          <p:nvPr/>
        </p:nvGrpSpPr>
        <p:grpSpPr>
          <a:xfrm>
            <a:off x="10739688" y="3692548"/>
            <a:ext cx="1144800" cy="2299384"/>
            <a:chOff x="10739688" y="3692548"/>
            <a:chExt cx="1144800" cy="2299384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AFD73036-2D20-37FD-FFEC-ADE23A4C6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39688" y="3692548"/>
              <a:ext cx="1144800" cy="2299384"/>
            </a:xfrm>
            <a:prstGeom prst="round2DiagRect">
              <a:avLst>
                <a:gd name="adj1" fmla="val 14907"/>
                <a:gd name="adj2" fmla="val 0"/>
              </a:avLst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915665A1-B952-BC81-24B7-F5B46F9787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39688" y="3692548"/>
              <a:ext cx="1144800" cy="1994278"/>
            </a:xfrm>
            <a:prstGeom prst="round2DiagRect">
              <a:avLst>
                <a:gd name="adj1" fmla="val 0"/>
                <a:gd name="adj2" fmla="val 0"/>
              </a:avLst>
            </a:prstGeom>
          </p:spPr>
        </p:pic>
      </p:grpSp>
      <p:sp>
        <p:nvSpPr>
          <p:cNvPr id="5" name="Пятиугольник 4">
            <a:extLst>
              <a:ext uri="{FF2B5EF4-FFF2-40B4-BE49-F238E27FC236}">
                <a16:creationId xmlns:a16="http://schemas.microsoft.com/office/drawing/2014/main" id="{C1B1BABE-4C8D-9BD3-BEEE-C1C114C9E85D}"/>
              </a:ext>
            </a:extLst>
          </p:cNvPr>
          <p:cNvSpPr/>
          <p:nvPr/>
        </p:nvSpPr>
        <p:spPr>
          <a:xfrm>
            <a:off x="330200" y="2695608"/>
            <a:ext cx="6372000" cy="50400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Эффективность и производительность</a:t>
            </a:r>
          </a:p>
        </p:txBody>
      </p:sp>
      <p:sp>
        <p:nvSpPr>
          <p:cNvPr id="7" name="Пятиугольник 6">
            <a:extLst>
              <a:ext uri="{FF2B5EF4-FFF2-40B4-BE49-F238E27FC236}">
                <a16:creationId xmlns:a16="http://schemas.microsoft.com/office/drawing/2014/main" id="{5E6B3C5F-D339-1029-29B8-7093C108EDAC}"/>
              </a:ext>
            </a:extLst>
          </p:cNvPr>
          <p:cNvSpPr/>
          <p:nvPr/>
        </p:nvSpPr>
        <p:spPr>
          <a:xfrm>
            <a:off x="330200" y="2135204"/>
            <a:ext cx="6372000" cy="50400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 algn="l"/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рисков</a:t>
            </a:r>
          </a:p>
        </p:txBody>
      </p:sp>
      <p:sp>
        <p:nvSpPr>
          <p:cNvPr id="8" name="Пятиугольник 7">
            <a:extLst>
              <a:ext uri="{FF2B5EF4-FFF2-40B4-BE49-F238E27FC236}">
                <a16:creationId xmlns:a16="http://schemas.microsoft.com/office/drawing/2014/main" id="{D49C6956-B548-B2DE-174B-3DC83A792B5F}"/>
              </a:ext>
            </a:extLst>
          </p:cNvPr>
          <p:cNvSpPr/>
          <p:nvPr/>
        </p:nvSpPr>
        <p:spPr>
          <a:xfrm>
            <a:off x="330200" y="3256012"/>
            <a:ext cx="6372000" cy="50400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затрат</a:t>
            </a:r>
          </a:p>
        </p:txBody>
      </p:sp>
      <p:sp>
        <p:nvSpPr>
          <p:cNvPr id="11" name="Пятиугольник 10">
            <a:extLst>
              <a:ext uri="{FF2B5EF4-FFF2-40B4-BE49-F238E27FC236}">
                <a16:creationId xmlns:a16="http://schemas.microsoft.com/office/drawing/2014/main" id="{9202DAE8-8623-87C5-52CD-F99CFE7BAC9B}"/>
              </a:ext>
            </a:extLst>
          </p:cNvPr>
          <p:cNvSpPr/>
          <p:nvPr/>
        </p:nvSpPr>
        <p:spPr>
          <a:xfrm>
            <a:off x="330200" y="3816416"/>
            <a:ext cx="6372000" cy="50400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высокая конкурентоспособность</a:t>
            </a:r>
          </a:p>
        </p:txBody>
      </p:sp>
      <p:sp>
        <p:nvSpPr>
          <p:cNvPr id="13" name="Пятиугольник 12">
            <a:extLst>
              <a:ext uri="{FF2B5EF4-FFF2-40B4-BE49-F238E27FC236}">
                <a16:creationId xmlns:a16="http://schemas.microsoft.com/office/drawing/2014/main" id="{5977FCA3-E712-D228-163E-2ACC126741F3}"/>
              </a:ext>
            </a:extLst>
          </p:cNvPr>
          <p:cNvSpPr/>
          <p:nvPr/>
        </p:nvSpPr>
        <p:spPr>
          <a:xfrm>
            <a:off x="330200" y="4376820"/>
            <a:ext cx="6372000" cy="50400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и удержание талантов</a:t>
            </a:r>
          </a:p>
        </p:txBody>
      </p:sp>
      <p:sp>
        <p:nvSpPr>
          <p:cNvPr id="15" name="Пятиугольник 14">
            <a:extLst>
              <a:ext uri="{FF2B5EF4-FFF2-40B4-BE49-F238E27FC236}">
                <a16:creationId xmlns:a16="http://schemas.microsoft.com/office/drawing/2014/main" id="{AA65A4AE-B4E4-91A6-0818-E9CF3D8FF89A}"/>
              </a:ext>
            </a:extLst>
          </p:cNvPr>
          <p:cNvSpPr/>
          <p:nvPr/>
        </p:nvSpPr>
        <p:spPr>
          <a:xfrm>
            <a:off x="330200" y="4937224"/>
            <a:ext cx="6372000" cy="50400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Удовлетворённость клиентов</a:t>
            </a:r>
          </a:p>
        </p:txBody>
      </p:sp>
      <p:sp>
        <p:nvSpPr>
          <p:cNvPr id="17" name="Пятиугольник 16">
            <a:extLst>
              <a:ext uri="{FF2B5EF4-FFF2-40B4-BE49-F238E27FC236}">
                <a16:creationId xmlns:a16="http://schemas.microsoft.com/office/drawing/2014/main" id="{844CC2DE-B502-AF33-19A8-DF88992FEBEF}"/>
              </a:ext>
            </a:extLst>
          </p:cNvPr>
          <p:cNvSpPr/>
          <p:nvPr/>
        </p:nvSpPr>
        <p:spPr>
          <a:xfrm>
            <a:off x="330200" y="5497625"/>
            <a:ext cx="6372000" cy="50400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Укрепление бренда</a:t>
            </a:r>
          </a:p>
        </p:txBody>
      </p:sp>
      <p:sp>
        <p:nvSpPr>
          <p:cNvPr id="4" name="Пятиугольник 3">
            <a:extLst>
              <a:ext uri="{FF2B5EF4-FFF2-40B4-BE49-F238E27FC236}">
                <a16:creationId xmlns:a16="http://schemas.microsoft.com/office/drawing/2014/main" id="{00DD5506-445A-AA4B-29CB-7AF78B5F5731}"/>
              </a:ext>
            </a:extLst>
          </p:cNvPr>
          <p:cNvSpPr/>
          <p:nvPr/>
        </p:nvSpPr>
        <p:spPr>
          <a:xfrm>
            <a:off x="330200" y="1574800"/>
            <a:ext cx="7340600" cy="504000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 algn="l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качества продукта</a:t>
            </a:r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D3A96C21-ED15-A601-64CD-51A0AF4A65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" name="Номер слайда 7">
            <a:extLst>
              <a:ext uri="{FF2B5EF4-FFF2-40B4-BE49-F238E27FC236}">
                <a16:creationId xmlns:a16="http://schemas.microsoft.com/office/drawing/2014/main" id="{481F018C-2995-E7AF-3683-E028B43D13EE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0125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ятиугольник 24">
            <a:extLst>
              <a:ext uri="{FF2B5EF4-FFF2-40B4-BE49-F238E27FC236}">
                <a16:creationId xmlns:a16="http://schemas.microsoft.com/office/drawing/2014/main" id="{8D9B4529-4268-D916-AF86-E913E0DD2A17}"/>
              </a:ext>
            </a:extLst>
          </p:cNvPr>
          <p:cNvSpPr/>
          <p:nvPr/>
        </p:nvSpPr>
        <p:spPr>
          <a:xfrm>
            <a:off x="330200" y="1574800"/>
            <a:ext cx="7340600" cy="50400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 algn="l"/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качества продукта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6C8FBEA-4627-611A-B44F-E54749441C5C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7088" y="1397000"/>
            <a:ext cx="4597400" cy="4597400"/>
          </a:xfrm>
          <a:prstGeom prst="roundRect">
            <a:avLst>
              <a:gd name="adj" fmla="val 3902"/>
            </a:avLst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601F836-D2A7-4815-9942-C48F44A796E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Примеры результатов применения </a:t>
            </a:r>
            <a:r>
              <a:rPr lang="en-US" dirty="0"/>
              <a:t>TMM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AB5CD42-F725-566F-0051-7A55AC2507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8192" y="3692548"/>
            <a:ext cx="1155094" cy="2300400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C87C0892-1D53-713D-3E42-90B1136B3CF0}"/>
              </a:ext>
            </a:extLst>
          </p:cNvPr>
          <p:cNvGrpSpPr/>
          <p:nvPr/>
        </p:nvGrpSpPr>
        <p:grpSpPr>
          <a:xfrm>
            <a:off x="10739688" y="3692548"/>
            <a:ext cx="1144800" cy="2299384"/>
            <a:chOff x="10739688" y="3692548"/>
            <a:chExt cx="1144800" cy="229938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99739EE0-C3F2-A0C5-FBA2-A7F7EF21E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39688" y="3692548"/>
              <a:ext cx="1144800" cy="2299384"/>
            </a:xfrm>
            <a:prstGeom prst="round2DiagRect">
              <a:avLst>
                <a:gd name="adj1" fmla="val 14907"/>
                <a:gd name="adj2" fmla="val 0"/>
              </a:avLst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4B4190DC-BF7D-40A7-E60A-89C4D158AD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39688" y="3692548"/>
              <a:ext cx="1144800" cy="1994278"/>
            </a:xfrm>
            <a:prstGeom prst="round2DiagRect">
              <a:avLst>
                <a:gd name="adj1" fmla="val 0"/>
                <a:gd name="adj2" fmla="val 0"/>
              </a:avLst>
            </a:prstGeom>
          </p:spPr>
        </p:pic>
      </p:grpSp>
      <p:sp>
        <p:nvSpPr>
          <p:cNvPr id="26" name="Пятиугольник 25">
            <a:extLst>
              <a:ext uri="{FF2B5EF4-FFF2-40B4-BE49-F238E27FC236}">
                <a16:creationId xmlns:a16="http://schemas.microsoft.com/office/drawing/2014/main" id="{D6E4EFA1-EBAE-F459-CD51-677653B2A8C4}"/>
              </a:ext>
            </a:extLst>
          </p:cNvPr>
          <p:cNvSpPr/>
          <p:nvPr/>
        </p:nvSpPr>
        <p:spPr>
          <a:xfrm>
            <a:off x="330200" y="2695608"/>
            <a:ext cx="6372000" cy="50400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Эффективность и производительность</a:t>
            </a:r>
          </a:p>
        </p:txBody>
      </p:sp>
      <p:sp>
        <p:nvSpPr>
          <p:cNvPr id="27" name="Пятиугольник 26">
            <a:extLst>
              <a:ext uri="{FF2B5EF4-FFF2-40B4-BE49-F238E27FC236}">
                <a16:creationId xmlns:a16="http://schemas.microsoft.com/office/drawing/2014/main" id="{C4E97CD5-F974-5B08-8EF7-10357BCDCDCC}"/>
              </a:ext>
            </a:extLst>
          </p:cNvPr>
          <p:cNvSpPr/>
          <p:nvPr/>
        </p:nvSpPr>
        <p:spPr>
          <a:xfrm>
            <a:off x="330200" y="2135204"/>
            <a:ext cx="7344000" cy="504000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рисков</a:t>
            </a:r>
          </a:p>
        </p:txBody>
      </p:sp>
      <p:sp>
        <p:nvSpPr>
          <p:cNvPr id="28" name="Пятиугольник 27">
            <a:extLst>
              <a:ext uri="{FF2B5EF4-FFF2-40B4-BE49-F238E27FC236}">
                <a16:creationId xmlns:a16="http://schemas.microsoft.com/office/drawing/2014/main" id="{74C0847E-D77F-6DDD-07D5-A37FDFA4CF23}"/>
              </a:ext>
            </a:extLst>
          </p:cNvPr>
          <p:cNvSpPr/>
          <p:nvPr/>
        </p:nvSpPr>
        <p:spPr>
          <a:xfrm>
            <a:off x="330200" y="3256012"/>
            <a:ext cx="6372000" cy="50400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затрат</a:t>
            </a:r>
          </a:p>
        </p:txBody>
      </p:sp>
      <p:sp>
        <p:nvSpPr>
          <p:cNvPr id="29" name="Пятиугольник 28">
            <a:extLst>
              <a:ext uri="{FF2B5EF4-FFF2-40B4-BE49-F238E27FC236}">
                <a16:creationId xmlns:a16="http://schemas.microsoft.com/office/drawing/2014/main" id="{06F6FDC2-475C-9A6D-E3BC-E3FD96EA6B21}"/>
              </a:ext>
            </a:extLst>
          </p:cNvPr>
          <p:cNvSpPr/>
          <p:nvPr/>
        </p:nvSpPr>
        <p:spPr>
          <a:xfrm>
            <a:off x="330200" y="3816416"/>
            <a:ext cx="6372000" cy="50400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высокая конкурентоспособность</a:t>
            </a:r>
          </a:p>
        </p:txBody>
      </p:sp>
      <p:sp>
        <p:nvSpPr>
          <p:cNvPr id="30" name="Пятиугольник 29">
            <a:extLst>
              <a:ext uri="{FF2B5EF4-FFF2-40B4-BE49-F238E27FC236}">
                <a16:creationId xmlns:a16="http://schemas.microsoft.com/office/drawing/2014/main" id="{E42C3CEE-1A71-F7AD-7B48-482882361750}"/>
              </a:ext>
            </a:extLst>
          </p:cNvPr>
          <p:cNvSpPr/>
          <p:nvPr/>
        </p:nvSpPr>
        <p:spPr>
          <a:xfrm>
            <a:off x="330200" y="4376820"/>
            <a:ext cx="6372000" cy="50400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и удержание талантов</a:t>
            </a:r>
          </a:p>
        </p:txBody>
      </p:sp>
      <p:sp>
        <p:nvSpPr>
          <p:cNvPr id="31" name="Пятиугольник 30">
            <a:extLst>
              <a:ext uri="{FF2B5EF4-FFF2-40B4-BE49-F238E27FC236}">
                <a16:creationId xmlns:a16="http://schemas.microsoft.com/office/drawing/2014/main" id="{EAD1949F-FF91-8F12-407B-B17C71962149}"/>
              </a:ext>
            </a:extLst>
          </p:cNvPr>
          <p:cNvSpPr/>
          <p:nvPr/>
        </p:nvSpPr>
        <p:spPr>
          <a:xfrm>
            <a:off x="330200" y="4937224"/>
            <a:ext cx="6372000" cy="50400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Удовлетворённость клиентов</a:t>
            </a:r>
          </a:p>
        </p:txBody>
      </p:sp>
      <p:sp>
        <p:nvSpPr>
          <p:cNvPr id="32" name="Пятиугольник 31">
            <a:extLst>
              <a:ext uri="{FF2B5EF4-FFF2-40B4-BE49-F238E27FC236}">
                <a16:creationId xmlns:a16="http://schemas.microsoft.com/office/drawing/2014/main" id="{D147944B-2BD6-06EC-609D-EC0C6ACC70E1}"/>
              </a:ext>
            </a:extLst>
          </p:cNvPr>
          <p:cNvSpPr/>
          <p:nvPr/>
        </p:nvSpPr>
        <p:spPr>
          <a:xfrm>
            <a:off x="330200" y="5497625"/>
            <a:ext cx="6372000" cy="50400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Укрепление бренда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BDB29A0-27B8-FA73-A043-C8E190DD84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7">
            <a:extLst>
              <a:ext uri="{FF2B5EF4-FFF2-40B4-BE49-F238E27FC236}">
                <a16:creationId xmlns:a16="http://schemas.microsoft.com/office/drawing/2014/main" id="{04C9E1A3-90E0-332B-BEDB-02C591E355E8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2783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ятиугольник 25">
            <a:extLst>
              <a:ext uri="{FF2B5EF4-FFF2-40B4-BE49-F238E27FC236}">
                <a16:creationId xmlns:a16="http://schemas.microsoft.com/office/drawing/2014/main" id="{E43EECFF-C890-61D2-B44E-186F7B0E30F4}"/>
              </a:ext>
            </a:extLst>
          </p:cNvPr>
          <p:cNvSpPr/>
          <p:nvPr/>
        </p:nvSpPr>
        <p:spPr>
          <a:xfrm>
            <a:off x="330200" y="1574800"/>
            <a:ext cx="7340600" cy="50400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 algn="l"/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качества продукта</a:t>
            </a:r>
          </a:p>
        </p:txBody>
      </p:sp>
      <p:sp>
        <p:nvSpPr>
          <p:cNvPr id="28" name="Пятиугольник 27">
            <a:extLst>
              <a:ext uri="{FF2B5EF4-FFF2-40B4-BE49-F238E27FC236}">
                <a16:creationId xmlns:a16="http://schemas.microsoft.com/office/drawing/2014/main" id="{774F7BA1-DE40-16CB-77A7-DB06E999C930}"/>
              </a:ext>
            </a:extLst>
          </p:cNvPr>
          <p:cNvSpPr/>
          <p:nvPr/>
        </p:nvSpPr>
        <p:spPr>
          <a:xfrm>
            <a:off x="330200" y="2135204"/>
            <a:ext cx="7344000" cy="50400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рисков</a:t>
            </a: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601F836-D2A7-4815-9942-C48F44A796E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/>
              <a:t>Примеры результатов применения </a:t>
            </a:r>
            <a:r>
              <a:rPr lang="en-US"/>
              <a:t>TMM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DB3336A-5ECC-4C19-3537-9F706C5FBCEF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7088" y="1397000"/>
            <a:ext cx="4597400" cy="4597400"/>
          </a:xfrm>
          <a:prstGeom prst="roundRect">
            <a:avLst>
              <a:gd name="adj" fmla="val 3902"/>
            </a:avLst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46FBBA0-A249-30FE-D91A-B386BA97F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8192" y="3692548"/>
            <a:ext cx="1155094" cy="2300400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1215B42C-BA90-8AF3-5FF2-014F7252E2BE}"/>
              </a:ext>
            </a:extLst>
          </p:cNvPr>
          <p:cNvGrpSpPr/>
          <p:nvPr/>
        </p:nvGrpSpPr>
        <p:grpSpPr>
          <a:xfrm>
            <a:off x="10739688" y="3692548"/>
            <a:ext cx="1144800" cy="2299384"/>
            <a:chOff x="10739688" y="3692548"/>
            <a:chExt cx="1144800" cy="2299384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C6BAFEC0-C370-1FF0-F099-FB5672A28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39688" y="3692548"/>
              <a:ext cx="1144800" cy="2299384"/>
            </a:xfrm>
            <a:prstGeom prst="round2DiagRect">
              <a:avLst>
                <a:gd name="adj1" fmla="val 14907"/>
                <a:gd name="adj2" fmla="val 0"/>
              </a:avLst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4ED7EAFF-0A73-06BD-DE92-14AE14EA2C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39688" y="3692548"/>
              <a:ext cx="1144800" cy="1994278"/>
            </a:xfrm>
            <a:prstGeom prst="round2DiagRect">
              <a:avLst>
                <a:gd name="adj1" fmla="val 0"/>
                <a:gd name="adj2" fmla="val 0"/>
              </a:avLst>
            </a:prstGeom>
          </p:spPr>
        </p:pic>
      </p:grpSp>
      <p:sp>
        <p:nvSpPr>
          <p:cNvPr id="27" name="Пятиугольник 26">
            <a:extLst>
              <a:ext uri="{FF2B5EF4-FFF2-40B4-BE49-F238E27FC236}">
                <a16:creationId xmlns:a16="http://schemas.microsoft.com/office/drawing/2014/main" id="{72259C9F-296C-79E7-579A-B6616FB74C07}"/>
              </a:ext>
            </a:extLst>
          </p:cNvPr>
          <p:cNvSpPr/>
          <p:nvPr/>
        </p:nvSpPr>
        <p:spPr>
          <a:xfrm>
            <a:off x="330200" y="2695608"/>
            <a:ext cx="7344000" cy="504000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Эффективность и производительность</a:t>
            </a:r>
          </a:p>
        </p:txBody>
      </p:sp>
      <p:sp>
        <p:nvSpPr>
          <p:cNvPr id="29" name="Пятиугольник 28">
            <a:extLst>
              <a:ext uri="{FF2B5EF4-FFF2-40B4-BE49-F238E27FC236}">
                <a16:creationId xmlns:a16="http://schemas.microsoft.com/office/drawing/2014/main" id="{CEBC06A8-97A0-DA79-AB0F-CEDAE8B60A08}"/>
              </a:ext>
            </a:extLst>
          </p:cNvPr>
          <p:cNvSpPr/>
          <p:nvPr/>
        </p:nvSpPr>
        <p:spPr>
          <a:xfrm>
            <a:off x="330200" y="3256012"/>
            <a:ext cx="6372000" cy="50400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затрат</a:t>
            </a:r>
          </a:p>
        </p:txBody>
      </p:sp>
      <p:sp>
        <p:nvSpPr>
          <p:cNvPr id="30" name="Пятиугольник 29">
            <a:extLst>
              <a:ext uri="{FF2B5EF4-FFF2-40B4-BE49-F238E27FC236}">
                <a16:creationId xmlns:a16="http://schemas.microsoft.com/office/drawing/2014/main" id="{985F38AB-7DC9-FEB7-0DF4-75F5CB226C6F}"/>
              </a:ext>
            </a:extLst>
          </p:cNvPr>
          <p:cNvSpPr/>
          <p:nvPr/>
        </p:nvSpPr>
        <p:spPr>
          <a:xfrm>
            <a:off x="330200" y="3816416"/>
            <a:ext cx="6372000" cy="50400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высокая конкурентоспособность</a:t>
            </a:r>
          </a:p>
        </p:txBody>
      </p:sp>
      <p:sp>
        <p:nvSpPr>
          <p:cNvPr id="31" name="Пятиугольник 30">
            <a:extLst>
              <a:ext uri="{FF2B5EF4-FFF2-40B4-BE49-F238E27FC236}">
                <a16:creationId xmlns:a16="http://schemas.microsoft.com/office/drawing/2014/main" id="{6F5B09E9-7EAB-6B06-6C2D-3493FBBD4193}"/>
              </a:ext>
            </a:extLst>
          </p:cNvPr>
          <p:cNvSpPr/>
          <p:nvPr/>
        </p:nvSpPr>
        <p:spPr>
          <a:xfrm>
            <a:off x="330200" y="4376820"/>
            <a:ext cx="6372000" cy="50400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и удержание талантов</a:t>
            </a:r>
          </a:p>
        </p:txBody>
      </p:sp>
      <p:sp>
        <p:nvSpPr>
          <p:cNvPr id="32" name="Пятиугольник 31">
            <a:extLst>
              <a:ext uri="{FF2B5EF4-FFF2-40B4-BE49-F238E27FC236}">
                <a16:creationId xmlns:a16="http://schemas.microsoft.com/office/drawing/2014/main" id="{96FB6CE4-0F28-B23B-613C-2A84A0E68802}"/>
              </a:ext>
            </a:extLst>
          </p:cNvPr>
          <p:cNvSpPr/>
          <p:nvPr/>
        </p:nvSpPr>
        <p:spPr>
          <a:xfrm>
            <a:off x="330200" y="4937224"/>
            <a:ext cx="6372000" cy="50400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Удовлетворённость клиентов</a:t>
            </a:r>
          </a:p>
        </p:txBody>
      </p:sp>
      <p:sp>
        <p:nvSpPr>
          <p:cNvPr id="33" name="Пятиугольник 32">
            <a:extLst>
              <a:ext uri="{FF2B5EF4-FFF2-40B4-BE49-F238E27FC236}">
                <a16:creationId xmlns:a16="http://schemas.microsoft.com/office/drawing/2014/main" id="{BC497498-A17D-782B-3997-1B6820EA39D9}"/>
              </a:ext>
            </a:extLst>
          </p:cNvPr>
          <p:cNvSpPr/>
          <p:nvPr/>
        </p:nvSpPr>
        <p:spPr>
          <a:xfrm>
            <a:off x="330200" y="5497625"/>
            <a:ext cx="6372000" cy="50400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Укрепление бренда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55D2AFC-2A02-42EF-2E55-77479F0F1C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9186" y="3693966"/>
            <a:ext cx="1144800" cy="2299384"/>
          </a:xfrm>
          <a:prstGeom prst="rect">
            <a:avLst/>
          </a:prstGeom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C9818E-B959-9C50-224A-D71D82B03F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7">
            <a:extLst>
              <a:ext uri="{FF2B5EF4-FFF2-40B4-BE49-F238E27FC236}">
                <a16:creationId xmlns:a16="http://schemas.microsoft.com/office/drawing/2014/main" id="{F933FFC1-91D0-F4C8-2356-D4A2B4BA88B3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1187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ятиугольник 17">
            <a:extLst>
              <a:ext uri="{FF2B5EF4-FFF2-40B4-BE49-F238E27FC236}">
                <a16:creationId xmlns:a16="http://schemas.microsoft.com/office/drawing/2014/main" id="{2819F1D1-6E7A-2B3F-2304-80A0D915AD6E}"/>
              </a:ext>
            </a:extLst>
          </p:cNvPr>
          <p:cNvSpPr/>
          <p:nvPr/>
        </p:nvSpPr>
        <p:spPr>
          <a:xfrm>
            <a:off x="330200" y="1574800"/>
            <a:ext cx="7340600" cy="50400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 algn="l"/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качества продукта</a:t>
            </a:r>
          </a:p>
        </p:txBody>
      </p:sp>
      <p:sp>
        <p:nvSpPr>
          <p:cNvPr id="19" name="Пятиугольник 18">
            <a:extLst>
              <a:ext uri="{FF2B5EF4-FFF2-40B4-BE49-F238E27FC236}">
                <a16:creationId xmlns:a16="http://schemas.microsoft.com/office/drawing/2014/main" id="{8160E996-965D-42B8-9D08-46A7139C1BBD}"/>
              </a:ext>
            </a:extLst>
          </p:cNvPr>
          <p:cNvSpPr/>
          <p:nvPr/>
        </p:nvSpPr>
        <p:spPr>
          <a:xfrm>
            <a:off x="330200" y="2135204"/>
            <a:ext cx="7344000" cy="50400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рисков</a:t>
            </a:r>
          </a:p>
        </p:txBody>
      </p:sp>
      <p:sp>
        <p:nvSpPr>
          <p:cNvPr id="20" name="Пятиугольник 19">
            <a:extLst>
              <a:ext uri="{FF2B5EF4-FFF2-40B4-BE49-F238E27FC236}">
                <a16:creationId xmlns:a16="http://schemas.microsoft.com/office/drawing/2014/main" id="{86BC6141-7A1E-2974-0CDD-8D73731D0520}"/>
              </a:ext>
            </a:extLst>
          </p:cNvPr>
          <p:cNvSpPr/>
          <p:nvPr/>
        </p:nvSpPr>
        <p:spPr>
          <a:xfrm>
            <a:off x="330200" y="2695608"/>
            <a:ext cx="7344000" cy="50400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Эффективность и производительность</a:t>
            </a: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601F836-D2A7-4815-9942-C48F44A796E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/>
              <a:t>Примеры результатов применения </a:t>
            </a:r>
            <a:r>
              <a:rPr lang="en-US"/>
              <a:t>TMM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3258F3-5B11-8AE9-6327-6DF2D5823DBE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7088" y="1397000"/>
            <a:ext cx="4597400" cy="4597400"/>
          </a:xfrm>
          <a:prstGeom prst="roundRect">
            <a:avLst>
              <a:gd name="adj" fmla="val 3902"/>
            </a:avLst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A08FB3C-B9A7-27D5-90F8-74247BDCA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9186" y="3693966"/>
            <a:ext cx="1144800" cy="229938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D37280F-2FD2-B71A-5180-3188AC1968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8192" y="3692548"/>
            <a:ext cx="1155094" cy="2300400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79BF033-4F68-E0FC-B56A-61436D850A32}"/>
              </a:ext>
            </a:extLst>
          </p:cNvPr>
          <p:cNvGrpSpPr/>
          <p:nvPr/>
        </p:nvGrpSpPr>
        <p:grpSpPr>
          <a:xfrm>
            <a:off x="10739688" y="3692548"/>
            <a:ext cx="1144800" cy="2299384"/>
            <a:chOff x="10739688" y="3692548"/>
            <a:chExt cx="1144800" cy="2299384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849F1D51-934B-B183-1733-E936322C4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39688" y="3692548"/>
              <a:ext cx="1144800" cy="2299384"/>
            </a:xfrm>
            <a:prstGeom prst="round2DiagRect">
              <a:avLst>
                <a:gd name="adj1" fmla="val 14907"/>
                <a:gd name="adj2" fmla="val 0"/>
              </a:avLst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76A7C85A-2825-EC37-2B9D-59DA89C461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39688" y="3692548"/>
              <a:ext cx="1144800" cy="1994278"/>
            </a:xfrm>
            <a:prstGeom prst="round2DiagRect">
              <a:avLst>
                <a:gd name="adj1" fmla="val 0"/>
                <a:gd name="adj2" fmla="val 0"/>
              </a:avLst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4274FA32-E779-48FD-6520-7CD9F3FF678F}"/>
              </a:ext>
            </a:extLst>
          </p:cNvPr>
          <p:cNvGrpSpPr/>
          <p:nvPr/>
        </p:nvGrpSpPr>
        <p:grpSpPr>
          <a:xfrm>
            <a:off x="7287088" y="3689350"/>
            <a:ext cx="1156902" cy="2304000"/>
            <a:chOff x="7287088" y="3689350"/>
            <a:chExt cx="1156902" cy="230400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835804B4-84BE-FADF-EC78-C8AED9409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87088" y="3689350"/>
              <a:ext cx="1156902" cy="2304000"/>
            </a:xfrm>
            <a:prstGeom prst="round2DiagRect">
              <a:avLst>
                <a:gd name="adj1" fmla="val 0"/>
                <a:gd name="adj2" fmla="val 13627"/>
              </a:avLst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C3B3D68D-D9F7-B682-6747-CC9CC19FF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87088" y="3689350"/>
              <a:ext cx="1156902" cy="393919"/>
            </a:xfrm>
            <a:prstGeom prst="round2DiagRect">
              <a:avLst>
                <a:gd name="adj1" fmla="val 0"/>
                <a:gd name="adj2" fmla="val 0"/>
              </a:avLst>
            </a:prstGeom>
          </p:spPr>
        </p:pic>
      </p:grpSp>
      <p:sp>
        <p:nvSpPr>
          <p:cNvPr id="21" name="Пятиугольник 20">
            <a:extLst>
              <a:ext uri="{FF2B5EF4-FFF2-40B4-BE49-F238E27FC236}">
                <a16:creationId xmlns:a16="http://schemas.microsoft.com/office/drawing/2014/main" id="{A726FDE8-377E-3919-90AA-AA2930CFDBE4}"/>
              </a:ext>
            </a:extLst>
          </p:cNvPr>
          <p:cNvSpPr/>
          <p:nvPr/>
        </p:nvSpPr>
        <p:spPr>
          <a:xfrm>
            <a:off x="330200" y="3256012"/>
            <a:ext cx="7344000" cy="504000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затрат</a:t>
            </a:r>
          </a:p>
        </p:txBody>
      </p:sp>
      <p:sp>
        <p:nvSpPr>
          <p:cNvPr id="22" name="Пятиугольник 21">
            <a:extLst>
              <a:ext uri="{FF2B5EF4-FFF2-40B4-BE49-F238E27FC236}">
                <a16:creationId xmlns:a16="http://schemas.microsoft.com/office/drawing/2014/main" id="{0A1A3FA0-6269-CC17-8224-699F1588279A}"/>
              </a:ext>
            </a:extLst>
          </p:cNvPr>
          <p:cNvSpPr/>
          <p:nvPr/>
        </p:nvSpPr>
        <p:spPr>
          <a:xfrm>
            <a:off x="330200" y="3816416"/>
            <a:ext cx="6372000" cy="50400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высокая конкурентоспособность</a:t>
            </a:r>
          </a:p>
        </p:txBody>
      </p:sp>
      <p:sp>
        <p:nvSpPr>
          <p:cNvPr id="23" name="Пятиугольник 22">
            <a:extLst>
              <a:ext uri="{FF2B5EF4-FFF2-40B4-BE49-F238E27FC236}">
                <a16:creationId xmlns:a16="http://schemas.microsoft.com/office/drawing/2014/main" id="{21B64AEB-A246-C160-D753-D5491260C549}"/>
              </a:ext>
            </a:extLst>
          </p:cNvPr>
          <p:cNvSpPr/>
          <p:nvPr/>
        </p:nvSpPr>
        <p:spPr>
          <a:xfrm>
            <a:off x="330200" y="4376820"/>
            <a:ext cx="6372000" cy="50400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и удержание талантов</a:t>
            </a:r>
          </a:p>
        </p:txBody>
      </p:sp>
      <p:sp>
        <p:nvSpPr>
          <p:cNvPr id="24" name="Пятиугольник 23">
            <a:extLst>
              <a:ext uri="{FF2B5EF4-FFF2-40B4-BE49-F238E27FC236}">
                <a16:creationId xmlns:a16="http://schemas.microsoft.com/office/drawing/2014/main" id="{C2564C26-5D80-BBE9-D281-99D4B2B7A47C}"/>
              </a:ext>
            </a:extLst>
          </p:cNvPr>
          <p:cNvSpPr/>
          <p:nvPr/>
        </p:nvSpPr>
        <p:spPr>
          <a:xfrm>
            <a:off x="330200" y="4937224"/>
            <a:ext cx="6372000" cy="50400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Удовлетворённость клиентов</a:t>
            </a:r>
          </a:p>
        </p:txBody>
      </p:sp>
      <p:sp>
        <p:nvSpPr>
          <p:cNvPr id="25" name="Пятиугольник 24">
            <a:extLst>
              <a:ext uri="{FF2B5EF4-FFF2-40B4-BE49-F238E27FC236}">
                <a16:creationId xmlns:a16="http://schemas.microsoft.com/office/drawing/2014/main" id="{F025412B-BB24-8E15-7341-76C0AEBD3803}"/>
              </a:ext>
            </a:extLst>
          </p:cNvPr>
          <p:cNvSpPr/>
          <p:nvPr/>
        </p:nvSpPr>
        <p:spPr>
          <a:xfrm>
            <a:off x="330200" y="5497625"/>
            <a:ext cx="6372000" cy="50400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Укрепление бренда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E126CCB-CD4A-CC8A-856E-AC4CB89352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7">
            <a:extLst>
              <a:ext uri="{FF2B5EF4-FFF2-40B4-BE49-F238E27FC236}">
                <a16:creationId xmlns:a16="http://schemas.microsoft.com/office/drawing/2014/main" id="{618F64B2-D623-F7AD-3CFB-D4F73180087F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8064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ятиугольник 18">
            <a:extLst>
              <a:ext uri="{FF2B5EF4-FFF2-40B4-BE49-F238E27FC236}">
                <a16:creationId xmlns:a16="http://schemas.microsoft.com/office/drawing/2014/main" id="{0ED218F1-9E5D-B6CA-9C89-60A20B291C3A}"/>
              </a:ext>
            </a:extLst>
          </p:cNvPr>
          <p:cNvSpPr/>
          <p:nvPr/>
        </p:nvSpPr>
        <p:spPr>
          <a:xfrm>
            <a:off x="330200" y="1574800"/>
            <a:ext cx="7340600" cy="50400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 algn="l"/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качества продукта</a:t>
            </a:r>
          </a:p>
        </p:txBody>
      </p:sp>
      <p:sp>
        <p:nvSpPr>
          <p:cNvPr id="20" name="Пятиугольник 19">
            <a:extLst>
              <a:ext uri="{FF2B5EF4-FFF2-40B4-BE49-F238E27FC236}">
                <a16:creationId xmlns:a16="http://schemas.microsoft.com/office/drawing/2014/main" id="{C42860E8-37F7-3AB7-D606-BA4ACF2715C6}"/>
              </a:ext>
            </a:extLst>
          </p:cNvPr>
          <p:cNvSpPr/>
          <p:nvPr/>
        </p:nvSpPr>
        <p:spPr>
          <a:xfrm>
            <a:off x="330200" y="2135204"/>
            <a:ext cx="7344000" cy="50400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рисков</a:t>
            </a:r>
          </a:p>
        </p:txBody>
      </p:sp>
      <p:sp>
        <p:nvSpPr>
          <p:cNvPr id="21" name="Пятиугольник 20">
            <a:extLst>
              <a:ext uri="{FF2B5EF4-FFF2-40B4-BE49-F238E27FC236}">
                <a16:creationId xmlns:a16="http://schemas.microsoft.com/office/drawing/2014/main" id="{44BBB8C5-94D1-0936-DFB1-FFF4C351B221}"/>
              </a:ext>
            </a:extLst>
          </p:cNvPr>
          <p:cNvSpPr/>
          <p:nvPr/>
        </p:nvSpPr>
        <p:spPr>
          <a:xfrm>
            <a:off x="330200" y="2695608"/>
            <a:ext cx="7344000" cy="50400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Эффективность и производительность</a:t>
            </a:r>
          </a:p>
        </p:txBody>
      </p:sp>
      <p:sp>
        <p:nvSpPr>
          <p:cNvPr id="22" name="Пятиугольник 21">
            <a:extLst>
              <a:ext uri="{FF2B5EF4-FFF2-40B4-BE49-F238E27FC236}">
                <a16:creationId xmlns:a16="http://schemas.microsoft.com/office/drawing/2014/main" id="{CC39A43D-5D3B-8DAF-BF21-882CB36C4477}"/>
              </a:ext>
            </a:extLst>
          </p:cNvPr>
          <p:cNvSpPr/>
          <p:nvPr/>
        </p:nvSpPr>
        <p:spPr>
          <a:xfrm>
            <a:off x="330200" y="3256012"/>
            <a:ext cx="7344000" cy="50400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затрат</a:t>
            </a: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601F836-D2A7-4815-9942-C48F44A796E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/>
              <a:t>Примеры результатов применения </a:t>
            </a:r>
            <a:r>
              <a:rPr lang="en-US"/>
              <a:t>TMM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ABC710-D76D-F41B-051C-3B6B1FCAFAEA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7088" y="1397000"/>
            <a:ext cx="4597400" cy="4597400"/>
          </a:xfrm>
          <a:prstGeom prst="roundRect">
            <a:avLst>
              <a:gd name="adj" fmla="val 3902"/>
            </a:avLst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F2146B-C1C7-FC81-263E-C38DFB3A4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627" y="1397000"/>
            <a:ext cx="1142580" cy="2294925"/>
          </a:xfrm>
          <a:prstGeom prst="round1Rect">
            <a:avLst>
              <a:gd name="adj" fmla="val 15662"/>
            </a:avLst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417EFF-54F1-2105-137C-E8783B78DE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9186" y="3693966"/>
            <a:ext cx="1144800" cy="22993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88B16D8-D840-0E2C-6123-39BF935AD6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8192" y="3692548"/>
            <a:ext cx="1155094" cy="2300400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616ED308-5ABB-7C8D-B319-7557C179DBB4}"/>
              </a:ext>
            </a:extLst>
          </p:cNvPr>
          <p:cNvGrpSpPr/>
          <p:nvPr/>
        </p:nvGrpSpPr>
        <p:grpSpPr>
          <a:xfrm>
            <a:off x="10739688" y="3692548"/>
            <a:ext cx="1144800" cy="2299384"/>
            <a:chOff x="10739688" y="3692548"/>
            <a:chExt cx="1144800" cy="2299384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C0801EC0-1D5D-CACC-36A4-4CF212E61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39688" y="3692548"/>
              <a:ext cx="1144800" cy="2299384"/>
            </a:xfrm>
            <a:prstGeom prst="round2DiagRect">
              <a:avLst>
                <a:gd name="adj1" fmla="val 14907"/>
                <a:gd name="adj2" fmla="val 0"/>
              </a:avLst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C5A437D0-42BD-CE0C-61AB-F693FE363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39688" y="3692548"/>
              <a:ext cx="1144800" cy="1994278"/>
            </a:xfrm>
            <a:prstGeom prst="round2DiagRect">
              <a:avLst>
                <a:gd name="adj1" fmla="val 0"/>
                <a:gd name="adj2" fmla="val 0"/>
              </a:avLst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3B8F0E8F-9FD0-6ADA-FDB8-A84B0B755FE2}"/>
              </a:ext>
            </a:extLst>
          </p:cNvPr>
          <p:cNvGrpSpPr/>
          <p:nvPr/>
        </p:nvGrpSpPr>
        <p:grpSpPr>
          <a:xfrm>
            <a:off x="7287088" y="3689350"/>
            <a:ext cx="1156902" cy="2304000"/>
            <a:chOff x="7287088" y="3689350"/>
            <a:chExt cx="1156902" cy="2304000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8390EC2A-59F2-5817-31C4-C3F2C2A26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87088" y="3689350"/>
              <a:ext cx="1156902" cy="2304000"/>
            </a:xfrm>
            <a:prstGeom prst="round2DiagRect">
              <a:avLst>
                <a:gd name="adj1" fmla="val 0"/>
                <a:gd name="adj2" fmla="val 13627"/>
              </a:avLst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F33E3834-0003-2C9D-B3AF-F96572B392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87088" y="3689350"/>
              <a:ext cx="1156902" cy="393919"/>
            </a:xfrm>
            <a:prstGeom prst="round2DiagRect">
              <a:avLst>
                <a:gd name="adj1" fmla="val 0"/>
                <a:gd name="adj2" fmla="val 0"/>
              </a:avLst>
            </a:prstGeom>
          </p:spPr>
        </p:pic>
      </p:grpSp>
      <p:sp>
        <p:nvSpPr>
          <p:cNvPr id="23" name="Пятиугольник 22">
            <a:extLst>
              <a:ext uri="{FF2B5EF4-FFF2-40B4-BE49-F238E27FC236}">
                <a16:creationId xmlns:a16="http://schemas.microsoft.com/office/drawing/2014/main" id="{72BFDBD2-14F5-22A5-F9D2-D8421C25B6DA}"/>
              </a:ext>
            </a:extLst>
          </p:cNvPr>
          <p:cNvSpPr/>
          <p:nvPr/>
        </p:nvSpPr>
        <p:spPr>
          <a:xfrm>
            <a:off x="330200" y="3816416"/>
            <a:ext cx="7344000" cy="504000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высокая конкурентоспособность</a:t>
            </a:r>
          </a:p>
        </p:txBody>
      </p:sp>
      <p:sp>
        <p:nvSpPr>
          <p:cNvPr id="24" name="Пятиугольник 23">
            <a:extLst>
              <a:ext uri="{FF2B5EF4-FFF2-40B4-BE49-F238E27FC236}">
                <a16:creationId xmlns:a16="http://schemas.microsoft.com/office/drawing/2014/main" id="{0F2BBC19-D1DF-BE2D-A7A5-57EE792B37D8}"/>
              </a:ext>
            </a:extLst>
          </p:cNvPr>
          <p:cNvSpPr/>
          <p:nvPr/>
        </p:nvSpPr>
        <p:spPr>
          <a:xfrm>
            <a:off x="330200" y="4376820"/>
            <a:ext cx="6372000" cy="50400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и удержание талантов</a:t>
            </a:r>
          </a:p>
        </p:txBody>
      </p:sp>
      <p:sp>
        <p:nvSpPr>
          <p:cNvPr id="25" name="Пятиугольник 24">
            <a:extLst>
              <a:ext uri="{FF2B5EF4-FFF2-40B4-BE49-F238E27FC236}">
                <a16:creationId xmlns:a16="http://schemas.microsoft.com/office/drawing/2014/main" id="{2F8FD90A-EEEA-C01D-60FD-88F6029DD0AD}"/>
              </a:ext>
            </a:extLst>
          </p:cNvPr>
          <p:cNvSpPr/>
          <p:nvPr/>
        </p:nvSpPr>
        <p:spPr>
          <a:xfrm>
            <a:off x="330200" y="4937224"/>
            <a:ext cx="6372000" cy="50400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Удовлетворённость клиентов</a:t>
            </a:r>
          </a:p>
        </p:txBody>
      </p:sp>
      <p:sp>
        <p:nvSpPr>
          <p:cNvPr id="26" name="Пятиугольник 25">
            <a:extLst>
              <a:ext uri="{FF2B5EF4-FFF2-40B4-BE49-F238E27FC236}">
                <a16:creationId xmlns:a16="http://schemas.microsoft.com/office/drawing/2014/main" id="{BD562920-2F78-15F6-BA7A-5BD2C2E92FEF}"/>
              </a:ext>
            </a:extLst>
          </p:cNvPr>
          <p:cNvSpPr/>
          <p:nvPr/>
        </p:nvSpPr>
        <p:spPr>
          <a:xfrm>
            <a:off x="330200" y="5497625"/>
            <a:ext cx="6372000" cy="50400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Укрепление бренда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BDE33CB-664A-B0FF-8566-4CA0AD814F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7">
            <a:extLst>
              <a:ext uri="{FF2B5EF4-FFF2-40B4-BE49-F238E27FC236}">
                <a16:creationId xmlns:a16="http://schemas.microsoft.com/office/drawing/2014/main" id="{C002DD69-3EDC-8A54-6E4B-BD2A0E27E0C9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4754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ятиугольник 17">
            <a:extLst>
              <a:ext uri="{FF2B5EF4-FFF2-40B4-BE49-F238E27FC236}">
                <a16:creationId xmlns:a16="http://schemas.microsoft.com/office/drawing/2014/main" id="{45715969-463B-CBD1-7515-D55A38AAF618}"/>
              </a:ext>
            </a:extLst>
          </p:cNvPr>
          <p:cNvSpPr/>
          <p:nvPr/>
        </p:nvSpPr>
        <p:spPr>
          <a:xfrm>
            <a:off x="330200" y="1574800"/>
            <a:ext cx="7340600" cy="50400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 algn="l"/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качества продукта</a:t>
            </a:r>
          </a:p>
        </p:txBody>
      </p:sp>
      <p:sp>
        <p:nvSpPr>
          <p:cNvPr id="19" name="Пятиугольник 18">
            <a:extLst>
              <a:ext uri="{FF2B5EF4-FFF2-40B4-BE49-F238E27FC236}">
                <a16:creationId xmlns:a16="http://schemas.microsoft.com/office/drawing/2014/main" id="{2E6DF226-D61D-4E4D-220A-605F04A46C04}"/>
              </a:ext>
            </a:extLst>
          </p:cNvPr>
          <p:cNvSpPr/>
          <p:nvPr/>
        </p:nvSpPr>
        <p:spPr>
          <a:xfrm>
            <a:off x="330200" y="2135204"/>
            <a:ext cx="7344000" cy="50400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рисков</a:t>
            </a:r>
          </a:p>
        </p:txBody>
      </p:sp>
      <p:sp>
        <p:nvSpPr>
          <p:cNvPr id="20" name="Пятиугольник 19">
            <a:extLst>
              <a:ext uri="{FF2B5EF4-FFF2-40B4-BE49-F238E27FC236}">
                <a16:creationId xmlns:a16="http://schemas.microsoft.com/office/drawing/2014/main" id="{31360198-1BE5-AE71-7C0D-A7E52B4AC760}"/>
              </a:ext>
            </a:extLst>
          </p:cNvPr>
          <p:cNvSpPr/>
          <p:nvPr/>
        </p:nvSpPr>
        <p:spPr>
          <a:xfrm>
            <a:off x="330200" y="2695608"/>
            <a:ext cx="7344000" cy="50400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Эффективность и производительность</a:t>
            </a:r>
          </a:p>
        </p:txBody>
      </p:sp>
      <p:sp>
        <p:nvSpPr>
          <p:cNvPr id="21" name="Пятиугольник 20">
            <a:extLst>
              <a:ext uri="{FF2B5EF4-FFF2-40B4-BE49-F238E27FC236}">
                <a16:creationId xmlns:a16="http://schemas.microsoft.com/office/drawing/2014/main" id="{54849E75-F1EC-1EFF-7F0E-81722A2493C8}"/>
              </a:ext>
            </a:extLst>
          </p:cNvPr>
          <p:cNvSpPr/>
          <p:nvPr/>
        </p:nvSpPr>
        <p:spPr>
          <a:xfrm>
            <a:off x="330200" y="3256012"/>
            <a:ext cx="7344000" cy="50400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затрат</a:t>
            </a:r>
          </a:p>
        </p:txBody>
      </p:sp>
      <p:sp>
        <p:nvSpPr>
          <p:cNvPr id="22" name="Пятиугольник 21">
            <a:extLst>
              <a:ext uri="{FF2B5EF4-FFF2-40B4-BE49-F238E27FC236}">
                <a16:creationId xmlns:a16="http://schemas.microsoft.com/office/drawing/2014/main" id="{50DD8C02-345F-51BE-0C8D-B76456F135AE}"/>
              </a:ext>
            </a:extLst>
          </p:cNvPr>
          <p:cNvSpPr/>
          <p:nvPr/>
        </p:nvSpPr>
        <p:spPr>
          <a:xfrm>
            <a:off x="330200" y="3816416"/>
            <a:ext cx="7344000" cy="50400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высокая конкурентоспособность</a:t>
            </a: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601F836-D2A7-4815-9942-C48F44A796E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Примеры результатов применения </a:t>
            </a:r>
            <a:r>
              <a:rPr lang="en-US" dirty="0"/>
              <a:t>TMM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E4FA9E-B1D9-FA74-8A92-590017A49B38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7088" y="1397000"/>
            <a:ext cx="4597400" cy="4597400"/>
          </a:xfrm>
          <a:prstGeom prst="roundRect">
            <a:avLst>
              <a:gd name="adj" fmla="val 3902"/>
            </a:avLst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A7E475-6464-6DCF-C0A6-7D8179582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484" y="1397000"/>
            <a:ext cx="1155600" cy="23014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36E98D-9AA9-FF38-E4CF-94924276B7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627" y="1397000"/>
            <a:ext cx="1142580" cy="2294925"/>
          </a:xfrm>
          <a:prstGeom prst="round1Rect">
            <a:avLst>
              <a:gd name="adj" fmla="val 15662"/>
            </a:avLst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8EAFBA-DFA3-901F-D6C5-3EC2DA74AD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9186" y="3693966"/>
            <a:ext cx="1144800" cy="22993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40F36E3-B735-6DDE-B66D-BA2CBE14E4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8192" y="3692548"/>
            <a:ext cx="1155094" cy="2300400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18C16484-A614-F7E2-E923-17D69BCE079B}"/>
              </a:ext>
            </a:extLst>
          </p:cNvPr>
          <p:cNvGrpSpPr/>
          <p:nvPr/>
        </p:nvGrpSpPr>
        <p:grpSpPr>
          <a:xfrm>
            <a:off x="10739688" y="3692548"/>
            <a:ext cx="1144800" cy="2299384"/>
            <a:chOff x="10739688" y="3692548"/>
            <a:chExt cx="1144800" cy="2299384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B230B7E8-1693-1D67-A4AB-98ADF689D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39688" y="3692548"/>
              <a:ext cx="1144800" cy="2299384"/>
            </a:xfrm>
            <a:prstGeom prst="round2DiagRect">
              <a:avLst>
                <a:gd name="adj1" fmla="val 14907"/>
                <a:gd name="adj2" fmla="val 0"/>
              </a:avLst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4D12E33-AD15-4575-B43F-454BC6D8FF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39688" y="3692548"/>
              <a:ext cx="1144800" cy="1994278"/>
            </a:xfrm>
            <a:prstGeom prst="round2DiagRect">
              <a:avLst>
                <a:gd name="adj1" fmla="val 0"/>
                <a:gd name="adj2" fmla="val 0"/>
              </a:avLst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DC1D9D1-8980-E681-9D4B-BEB1A89BA3F4}"/>
              </a:ext>
            </a:extLst>
          </p:cNvPr>
          <p:cNvGrpSpPr/>
          <p:nvPr/>
        </p:nvGrpSpPr>
        <p:grpSpPr>
          <a:xfrm>
            <a:off x="7287088" y="3689350"/>
            <a:ext cx="1156902" cy="2304000"/>
            <a:chOff x="7287088" y="3689350"/>
            <a:chExt cx="1156902" cy="2304000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3887901F-C08F-9541-836E-C130501B2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87088" y="3689350"/>
              <a:ext cx="1156902" cy="2304000"/>
            </a:xfrm>
            <a:prstGeom prst="round2DiagRect">
              <a:avLst>
                <a:gd name="adj1" fmla="val 0"/>
                <a:gd name="adj2" fmla="val 13627"/>
              </a:avLst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1E7B6EAE-E975-2BE3-273E-C88D0745D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87088" y="3689350"/>
              <a:ext cx="1156902" cy="393919"/>
            </a:xfrm>
            <a:prstGeom prst="round2DiagRect">
              <a:avLst>
                <a:gd name="adj1" fmla="val 0"/>
                <a:gd name="adj2" fmla="val 0"/>
              </a:avLst>
            </a:prstGeom>
          </p:spPr>
        </p:pic>
      </p:grpSp>
      <p:sp>
        <p:nvSpPr>
          <p:cNvPr id="23" name="Пятиугольник 22">
            <a:extLst>
              <a:ext uri="{FF2B5EF4-FFF2-40B4-BE49-F238E27FC236}">
                <a16:creationId xmlns:a16="http://schemas.microsoft.com/office/drawing/2014/main" id="{8649F50A-BFAE-FB20-8ED3-07A36CA64E79}"/>
              </a:ext>
            </a:extLst>
          </p:cNvPr>
          <p:cNvSpPr/>
          <p:nvPr/>
        </p:nvSpPr>
        <p:spPr>
          <a:xfrm>
            <a:off x="330200" y="4376820"/>
            <a:ext cx="7344000" cy="504000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и удержание талантов</a:t>
            </a:r>
          </a:p>
        </p:txBody>
      </p:sp>
      <p:sp>
        <p:nvSpPr>
          <p:cNvPr id="24" name="Пятиугольник 23">
            <a:extLst>
              <a:ext uri="{FF2B5EF4-FFF2-40B4-BE49-F238E27FC236}">
                <a16:creationId xmlns:a16="http://schemas.microsoft.com/office/drawing/2014/main" id="{68B80538-1486-95A0-21C7-6A1659143D4A}"/>
              </a:ext>
            </a:extLst>
          </p:cNvPr>
          <p:cNvSpPr/>
          <p:nvPr/>
        </p:nvSpPr>
        <p:spPr>
          <a:xfrm>
            <a:off x="330200" y="4937224"/>
            <a:ext cx="6372000" cy="50400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Удовлетворённость клиентов</a:t>
            </a:r>
          </a:p>
        </p:txBody>
      </p:sp>
      <p:sp>
        <p:nvSpPr>
          <p:cNvPr id="25" name="Пятиугольник 24">
            <a:extLst>
              <a:ext uri="{FF2B5EF4-FFF2-40B4-BE49-F238E27FC236}">
                <a16:creationId xmlns:a16="http://schemas.microsoft.com/office/drawing/2014/main" id="{1A341E2C-4541-5885-8A9F-81DEA4053F28}"/>
              </a:ext>
            </a:extLst>
          </p:cNvPr>
          <p:cNvSpPr/>
          <p:nvPr/>
        </p:nvSpPr>
        <p:spPr>
          <a:xfrm>
            <a:off x="330200" y="5497625"/>
            <a:ext cx="6372000" cy="50400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Укрепление бренда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4363C0-D9A2-B958-215D-694F9676C5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7">
            <a:extLst>
              <a:ext uri="{FF2B5EF4-FFF2-40B4-BE49-F238E27FC236}">
                <a16:creationId xmlns:a16="http://schemas.microsoft.com/office/drawing/2014/main" id="{008D2096-8486-16D5-9848-BA4C9E1BEB96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990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13172BFD-3A65-42D1-1D8D-BC90A54CDF83}"/>
              </a:ext>
            </a:extLst>
          </p:cNvPr>
          <p:cNvSpPr/>
          <p:nvPr/>
        </p:nvSpPr>
        <p:spPr>
          <a:xfrm>
            <a:off x="330199" y="1577975"/>
            <a:ext cx="11529291" cy="1332000"/>
          </a:xfrm>
          <a:prstGeom prst="roundRect">
            <a:avLst>
              <a:gd name="adj" fmla="val 1440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000" tIns="108000" rIns="108000" bIns="10800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ru-RU" sz="2400" dirty="0">
                <a:solidFill>
                  <a:schemeClr val="bg1">
                    <a:lumMod val="75000"/>
                  </a:schemeClr>
                </a:solidFill>
              </a:rPr>
              <a:t>Test </a:t>
            </a:r>
            <a:r>
              <a:rPr lang="ru-RU" sz="2400" dirty="0" err="1">
                <a:solidFill>
                  <a:schemeClr val="bg1">
                    <a:lumMod val="75000"/>
                  </a:schemeClr>
                </a:solidFill>
              </a:rPr>
              <a:t>Maturity</a:t>
            </a:r>
            <a:r>
              <a:rPr lang="ru-RU" sz="2400" dirty="0">
                <a:solidFill>
                  <a:schemeClr val="bg1">
                    <a:lumMod val="75000"/>
                  </a:schemeClr>
                </a:solidFill>
              </a:rPr>
              <a:t> Model (TMM)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8C68833E-3DD9-57DF-3AAA-722458644809}"/>
              </a:ext>
            </a:extLst>
          </p:cNvPr>
          <p:cNvSpPr/>
          <p:nvPr/>
        </p:nvSpPr>
        <p:spPr>
          <a:xfrm>
            <a:off x="332508" y="3125067"/>
            <a:ext cx="11529291" cy="1332000"/>
          </a:xfrm>
          <a:prstGeom prst="roundRect">
            <a:avLst>
              <a:gd name="adj" fmla="val 1440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000" tIns="108000" rIns="108000" bIns="10800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" sz="2400" dirty="0">
                <a:solidFill>
                  <a:schemeClr val="bg1">
                    <a:lumMod val="75000"/>
                  </a:schemeClr>
                </a:solidFill>
              </a:rPr>
              <a:t>Capability Maturity Model </a:t>
            </a:r>
            <a:br>
              <a:rPr lang="en" sz="24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" sz="2400" dirty="0">
                <a:solidFill>
                  <a:schemeClr val="bg1">
                    <a:lumMod val="75000"/>
                  </a:schemeClr>
                </a:solidFill>
              </a:rPr>
              <a:t>Integration (CMMI)</a:t>
            </a:r>
            <a:endParaRPr lang="ru-RU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42EAFB3-5E1E-C31C-49FA-31A406357484}"/>
              </a:ext>
            </a:extLst>
          </p:cNvPr>
          <p:cNvSpPr/>
          <p:nvPr/>
        </p:nvSpPr>
        <p:spPr>
          <a:xfrm>
            <a:off x="330199" y="4668985"/>
            <a:ext cx="11529291" cy="1332000"/>
          </a:xfrm>
          <a:prstGeom prst="roundRect">
            <a:avLst>
              <a:gd name="adj" fmla="val 1440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000" tIns="108000" rIns="108000" bIns="10800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" sz="2400" dirty="0">
                <a:solidFill>
                  <a:schemeClr val="bg1"/>
                </a:solidFill>
              </a:rPr>
              <a:t>Total Quality Management (TQM)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601F836-D2A7-4815-9942-C48F44A79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262048"/>
            <a:ext cx="8555037" cy="526298"/>
          </a:xfrm>
        </p:spPr>
        <p:txBody>
          <a:bodyPr/>
          <a:lstStyle/>
          <a:p>
            <a:r>
              <a:rPr lang="ru-RU" dirty="0"/>
              <a:t>Методики оценки процесса тестирования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EB3746-ACAB-414D-ADCF-CB60749FB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880" y="1574800"/>
            <a:ext cx="4423920" cy="4419599"/>
          </a:xfrm>
          <a:prstGeom prst="roundRect">
            <a:avLst>
              <a:gd name="adj" fmla="val 4755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B0651F-4866-5F82-CF6A-00C84A4B46B0}"/>
              </a:ext>
            </a:extLst>
          </p:cNvPr>
          <p:cNvSpPr txBox="1"/>
          <p:nvPr/>
        </p:nvSpPr>
        <p:spPr>
          <a:xfrm>
            <a:off x="508000" y="1619413"/>
            <a:ext cx="684483" cy="1285929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600"/>
              </a:spcAft>
              <a:defRPr sz="8000" b="1" ker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Arial Black" panose="020B0A04020102020204" pitchFamily="34" charset="0"/>
              </a:rPr>
              <a:t>1</a:t>
            </a:r>
            <a:endParaRPr lang="ru-RU" dirty="0" err="1"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4D7B34-E83D-C92E-B21B-63E1A4628198}"/>
              </a:ext>
            </a:extLst>
          </p:cNvPr>
          <p:cNvSpPr txBox="1"/>
          <p:nvPr/>
        </p:nvSpPr>
        <p:spPr>
          <a:xfrm>
            <a:off x="525318" y="3166505"/>
            <a:ext cx="684483" cy="1285929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600"/>
              </a:spcAft>
              <a:defRPr sz="8000" b="1" ker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Arial Black" panose="020B0A04020102020204" pitchFamily="34" charset="0"/>
              </a:rPr>
              <a:t>2</a:t>
            </a:r>
            <a:endParaRPr lang="ru-RU" dirty="0" err="1"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26889E-CD9A-4DF3-9889-8ACF64FFE742}"/>
              </a:ext>
            </a:extLst>
          </p:cNvPr>
          <p:cNvSpPr txBox="1"/>
          <p:nvPr/>
        </p:nvSpPr>
        <p:spPr>
          <a:xfrm>
            <a:off x="544224" y="4710423"/>
            <a:ext cx="684483" cy="1285929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600"/>
              </a:spcAft>
              <a:defRPr sz="8000" b="1" ker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  <a:endParaRPr lang="ru-RU" dirty="0" err="1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:a16="http://schemas.microsoft.com/office/drawing/2014/main" id="{7D045A75-7890-1A16-2F00-1ED813BD0D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" name="Номер слайда 7">
            <a:extLst>
              <a:ext uri="{FF2B5EF4-FFF2-40B4-BE49-F238E27FC236}">
                <a16:creationId xmlns:a16="http://schemas.microsoft.com/office/drawing/2014/main" id="{61E1407F-85EC-CADF-0F73-08ADEB146CC8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2348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ятиугольник 17">
            <a:extLst>
              <a:ext uri="{FF2B5EF4-FFF2-40B4-BE49-F238E27FC236}">
                <a16:creationId xmlns:a16="http://schemas.microsoft.com/office/drawing/2014/main" id="{35FE5454-EB3F-8220-F4D9-87573894A07A}"/>
              </a:ext>
            </a:extLst>
          </p:cNvPr>
          <p:cNvSpPr/>
          <p:nvPr/>
        </p:nvSpPr>
        <p:spPr>
          <a:xfrm>
            <a:off x="330200" y="1574800"/>
            <a:ext cx="7340600" cy="50400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 algn="l"/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качества продукта</a:t>
            </a:r>
          </a:p>
        </p:txBody>
      </p:sp>
      <p:sp>
        <p:nvSpPr>
          <p:cNvPr id="19" name="Пятиугольник 18">
            <a:extLst>
              <a:ext uri="{FF2B5EF4-FFF2-40B4-BE49-F238E27FC236}">
                <a16:creationId xmlns:a16="http://schemas.microsoft.com/office/drawing/2014/main" id="{524112B2-74AA-A506-9515-0241B51677B0}"/>
              </a:ext>
            </a:extLst>
          </p:cNvPr>
          <p:cNvSpPr/>
          <p:nvPr/>
        </p:nvSpPr>
        <p:spPr>
          <a:xfrm>
            <a:off x="330200" y="2135204"/>
            <a:ext cx="7344000" cy="50400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рисков</a:t>
            </a:r>
          </a:p>
        </p:txBody>
      </p:sp>
      <p:sp>
        <p:nvSpPr>
          <p:cNvPr id="20" name="Пятиугольник 19">
            <a:extLst>
              <a:ext uri="{FF2B5EF4-FFF2-40B4-BE49-F238E27FC236}">
                <a16:creationId xmlns:a16="http://schemas.microsoft.com/office/drawing/2014/main" id="{E356391D-C0BF-C22A-B43C-75A78104E9A4}"/>
              </a:ext>
            </a:extLst>
          </p:cNvPr>
          <p:cNvSpPr/>
          <p:nvPr/>
        </p:nvSpPr>
        <p:spPr>
          <a:xfrm>
            <a:off x="330200" y="2695608"/>
            <a:ext cx="7344000" cy="50400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Эффективность и производительность</a:t>
            </a:r>
          </a:p>
        </p:txBody>
      </p:sp>
      <p:sp>
        <p:nvSpPr>
          <p:cNvPr id="21" name="Пятиугольник 20">
            <a:extLst>
              <a:ext uri="{FF2B5EF4-FFF2-40B4-BE49-F238E27FC236}">
                <a16:creationId xmlns:a16="http://schemas.microsoft.com/office/drawing/2014/main" id="{F9121F91-D80E-5ACD-F960-A8DDA1CE7110}"/>
              </a:ext>
            </a:extLst>
          </p:cNvPr>
          <p:cNvSpPr/>
          <p:nvPr/>
        </p:nvSpPr>
        <p:spPr>
          <a:xfrm>
            <a:off x="330200" y="3256012"/>
            <a:ext cx="7344000" cy="50400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затрат</a:t>
            </a:r>
          </a:p>
        </p:txBody>
      </p:sp>
      <p:sp>
        <p:nvSpPr>
          <p:cNvPr id="22" name="Пятиугольник 21">
            <a:extLst>
              <a:ext uri="{FF2B5EF4-FFF2-40B4-BE49-F238E27FC236}">
                <a16:creationId xmlns:a16="http://schemas.microsoft.com/office/drawing/2014/main" id="{E09C65CC-4FF4-9730-5745-AA7623314980}"/>
              </a:ext>
            </a:extLst>
          </p:cNvPr>
          <p:cNvSpPr/>
          <p:nvPr/>
        </p:nvSpPr>
        <p:spPr>
          <a:xfrm>
            <a:off x="330200" y="3816416"/>
            <a:ext cx="7344000" cy="50400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высокая конкурентоспособность</a:t>
            </a:r>
          </a:p>
        </p:txBody>
      </p:sp>
      <p:sp>
        <p:nvSpPr>
          <p:cNvPr id="23" name="Пятиугольник 22">
            <a:extLst>
              <a:ext uri="{FF2B5EF4-FFF2-40B4-BE49-F238E27FC236}">
                <a16:creationId xmlns:a16="http://schemas.microsoft.com/office/drawing/2014/main" id="{87C4AE26-0675-FE8F-1B7B-2A94BE9CD547}"/>
              </a:ext>
            </a:extLst>
          </p:cNvPr>
          <p:cNvSpPr/>
          <p:nvPr/>
        </p:nvSpPr>
        <p:spPr>
          <a:xfrm>
            <a:off x="330200" y="4376820"/>
            <a:ext cx="7344000" cy="50400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и удержание талантов</a:t>
            </a: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601F836-D2A7-4815-9942-C48F44A796E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Примеры результатов применения </a:t>
            </a:r>
            <a:r>
              <a:rPr lang="en-US" dirty="0"/>
              <a:t>TMM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BE1617-E7FA-9990-EC55-68296D757C58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7088" y="1397000"/>
            <a:ext cx="4597400" cy="4597400"/>
          </a:xfrm>
          <a:prstGeom prst="roundRect">
            <a:avLst>
              <a:gd name="adj" fmla="val 3902"/>
            </a:avLst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6DE7DD-6EF1-D205-F2F1-2154DC234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8229" y="1396998"/>
            <a:ext cx="1144800" cy="22993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E0BA6D-8B07-E94A-B842-20B77092C5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484" y="1397000"/>
            <a:ext cx="1155600" cy="23014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E025C1-C440-273F-F694-9AE0F4CBE5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627" y="1397000"/>
            <a:ext cx="1142580" cy="2294925"/>
          </a:xfrm>
          <a:prstGeom prst="round1Rect">
            <a:avLst>
              <a:gd name="adj" fmla="val 15662"/>
            </a:avLst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3B9A55-2F16-223C-CF5E-E8A0178A06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9186" y="3693966"/>
            <a:ext cx="1144800" cy="22993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257C604-70DA-0CAD-14DA-D5DCC730F7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8192" y="3692548"/>
            <a:ext cx="1155094" cy="2300400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7E0014E-C722-B95B-EED1-B619E9A85BFC}"/>
              </a:ext>
            </a:extLst>
          </p:cNvPr>
          <p:cNvGrpSpPr/>
          <p:nvPr/>
        </p:nvGrpSpPr>
        <p:grpSpPr>
          <a:xfrm>
            <a:off x="10739688" y="3692548"/>
            <a:ext cx="1144800" cy="2299384"/>
            <a:chOff x="10739688" y="3692548"/>
            <a:chExt cx="1144800" cy="2299384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21645F35-608A-3D52-65E6-03DBA97BC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39688" y="3692548"/>
              <a:ext cx="1144800" cy="2299384"/>
            </a:xfrm>
            <a:prstGeom prst="round2DiagRect">
              <a:avLst>
                <a:gd name="adj1" fmla="val 14907"/>
                <a:gd name="adj2" fmla="val 0"/>
              </a:avLst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84152495-EABE-6700-B940-4EABF0A3DA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39688" y="3692548"/>
              <a:ext cx="1144800" cy="1994278"/>
            </a:xfrm>
            <a:prstGeom prst="round2DiagRect">
              <a:avLst>
                <a:gd name="adj1" fmla="val 0"/>
                <a:gd name="adj2" fmla="val 0"/>
              </a:avLst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EFB50A5D-A3C5-3E7F-EF94-AE7DEBD062B0}"/>
              </a:ext>
            </a:extLst>
          </p:cNvPr>
          <p:cNvGrpSpPr/>
          <p:nvPr/>
        </p:nvGrpSpPr>
        <p:grpSpPr>
          <a:xfrm>
            <a:off x="7287088" y="3689350"/>
            <a:ext cx="1156902" cy="2304000"/>
            <a:chOff x="7287088" y="3689350"/>
            <a:chExt cx="1156902" cy="2304000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023FCF0D-35BF-39DE-8A13-6AA474FD1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87088" y="3689350"/>
              <a:ext cx="1156902" cy="2304000"/>
            </a:xfrm>
            <a:prstGeom prst="round2DiagRect">
              <a:avLst>
                <a:gd name="adj1" fmla="val 0"/>
                <a:gd name="adj2" fmla="val 13627"/>
              </a:avLst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54F4847-4496-EC78-7982-1741F275E6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87088" y="3689350"/>
              <a:ext cx="1156902" cy="393919"/>
            </a:xfrm>
            <a:prstGeom prst="round2DiagRect">
              <a:avLst>
                <a:gd name="adj1" fmla="val 0"/>
                <a:gd name="adj2" fmla="val 0"/>
              </a:avLst>
            </a:prstGeom>
          </p:spPr>
        </p:pic>
      </p:grpSp>
      <p:sp>
        <p:nvSpPr>
          <p:cNvPr id="24" name="Пятиугольник 23">
            <a:extLst>
              <a:ext uri="{FF2B5EF4-FFF2-40B4-BE49-F238E27FC236}">
                <a16:creationId xmlns:a16="http://schemas.microsoft.com/office/drawing/2014/main" id="{9A94A85E-BC3A-5A6D-E9E5-28A342C232A7}"/>
              </a:ext>
            </a:extLst>
          </p:cNvPr>
          <p:cNvSpPr/>
          <p:nvPr/>
        </p:nvSpPr>
        <p:spPr>
          <a:xfrm>
            <a:off x="330200" y="4937224"/>
            <a:ext cx="7344000" cy="504000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Удовлетворённость клиентов</a:t>
            </a:r>
          </a:p>
        </p:txBody>
      </p:sp>
      <p:sp>
        <p:nvSpPr>
          <p:cNvPr id="25" name="Пятиугольник 24">
            <a:extLst>
              <a:ext uri="{FF2B5EF4-FFF2-40B4-BE49-F238E27FC236}">
                <a16:creationId xmlns:a16="http://schemas.microsoft.com/office/drawing/2014/main" id="{27402D9C-F55C-0BB6-728A-7B38DF3AECD9}"/>
              </a:ext>
            </a:extLst>
          </p:cNvPr>
          <p:cNvSpPr/>
          <p:nvPr/>
        </p:nvSpPr>
        <p:spPr>
          <a:xfrm>
            <a:off x="330200" y="5497625"/>
            <a:ext cx="6372000" cy="50400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Укрепление бренда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0A17CC8-3611-D094-0394-A05FBCB704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7">
            <a:extLst>
              <a:ext uri="{FF2B5EF4-FFF2-40B4-BE49-F238E27FC236}">
                <a16:creationId xmlns:a16="http://schemas.microsoft.com/office/drawing/2014/main" id="{F4FAD22E-88FA-FD67-6DCA-DC4CDEB69F4D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5020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ятиугольник 19">
            <a:extLst>
              <a:ext uri="{FF2B5EF4-FFF2-40B4-BE49-F238E27FC236}">
                <a16:creationId xmlns:a16="http://schemas.microsoft.com/office/drawing/2014/main" id="{BBF6E100-7D56-36AE-2682-720AB94FE47D}"/>
              </a:ext>
            </a:extLst>
          </p:cNvPr>
          <p:cNvSpPr/>
          <p:nvPr/>
        </p:nvSpPr>
        <p:spPr>
          <a:xfrm>
            <a:off x="330200" y="1574800"/>
            <a:ext cx="7340600" cy="50400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pPr algn="l"/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качества продукта</a:t>
            </a:r>
          </a:p>
        </p:txBody>
      </p:sp>
      <p:sp>
        <p:nvSpPr>
          <p:cNvPr id="21" name="Пятиугольник 20">
            <a:extLst>
              <a:ext uri="{FF2B5EF4-FFF2-40B4-BE49-F238E27FC236}">
                <a16:creationId xmlns:a16="http://schemas.microsoft.com/office/drawing/2014/main" id="{7CD066CA-C78C-DF27-971C-59EFFD1A9833}"/>
              </a:ext>
            </a:extLst>
          </p:cNvPr>
          <p:cNvSpPr/>
          <p:nvPr/>
        </p:nvSpPr>
        <p:spPr>
          <a:xfrm>
            <a:off x="330200" y="2135204"/>
            <a:ext cx="7344000" cy="50400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рисков</a:t>
            </a:r>
          </a:p>
        </p:txBody>
      </p:sp>
      <p:sp>
        <p:nvSpPr>
          <p:cNvPr id="22" name="Пятиугольник 21">
            <a:extLst>
              <a:ext uri="{FF2B5EF4-FFF2-40B4-BE49-F238E27FC236}">
                <a16:creationId xmlns:a16="http://schemas.microsoft.com/office/drawing/2014/main" id="{D82516E7-A887-6F95-3B81-36B859B545F0}"/>
              </a:ext>
            </a:extLst>
          </p:cNvPr>
          <p:cNvSpPr/>
          <p:nvPr/>
        </p:nvSpPr>
        <p:spPr>
          <a:xfrm>
            <a:off x="330200" y="2695608"/>
            <a:ext cx="7344000" cy="50400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Эффективность и производительность</a:t>
            </a:r>
          </a:p>
        </p:txBody>
      </p:sp>
      <p:sp>
        <p:nvSpPr>
          <p:cNvPr id="23" name="Пятиугольник 22">
            <a:extLst>
              <a:ext uri="{FF2B5EF4-FFF2-40B4-BE49-F238E27FC236}">
                <a16:creationId xmlns:a16="http://schemas.microsoft.com/office/drawing/2014/main" id="{12E4C7FB-F743-0F06-E185-F58896088491}"/>
              </a:ext>
            </a:extLst>
          </p:cNvPr>
          <p:cNvSpPr/>
          <p:nvPr/>
        </p:nvSpPr>
        <p:spPr>
          <a:xfrm>
            <a:off x="330200" y="3256012"/>
            <a:ext cx="7344000" cy="50400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затрат</a:t>
            </a:r>
          </a:p>
        </p:txBody>
      </p:sp>
      <p:sp>
        <p:nvSpPr>
          <p:cNvPr id="24" name="Пятиугольник 23">
            <a:extLst>
              <a:ext uri="{FF2B5EF4-FFF2-40B4-BE49-F238E27FC236}">
                <a16:creationId xmlns:a16="http://schemas.microsoft.com/office/drawing/2014/main" id="{AFC824F4-516A-A9A3-8D8D-D86D7A326F71}"/>
              </a:ext>
            </a:extLst>
          </p:cNvPr>
          <p:cNvSpPr/>
          <p:nvPr/>
        </p:nvSpPr>
        <p:spPr>
          <a:xfrm>
            <a:off x="330200" y="3816416"/>
            <a:ext cx="7344000" cy="50400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высокая конкурентоспособность</a:t>
            </a:r>
          </a:p>
        </p:txBody>
      </p:sp>
      <p:sp>
        <p:nvSpPr>
          <p:cNvPr id="25" name="Пятиугольник 24">
            <a:extLst>
              <a:ext uri="{FF2B5EF4-FFF2-40B4-BE49-F238E27FC236}">
                <a16:creationId xmlns:a16="http://schemas.microsoft.com/office/drawing/2014/main" id="{EA011FCF-5857-FB30-33A1-36D694C30EA3}"/>
              </a:ext>
            </a:extLst>
          </p:cNvPr>
          <p:cNvSpPr/>
          <p:nvPr/>
        </p:nvSpPr>
        <p:spPr>
          <a:xfrm>
            <a:off x="330200" y="4376820"/>
            <a:ext cx="7344000" cy="50400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и удержание талантов</a:t>
            </a:r>
          </a:p>
        </p:txBody>
      </p:sp>
      <p:sp>
        <p:nvSpPr>
          <p:cNvPr id="26" name="Пятиугольник 25">
            <a:extLst>
              <a:ext uri="{FF2B5EF4-FFF2-40B4-BE49-F238E27FC236}">
                <a16:creationId xmlns:a16="http://schemas.microsoft.com/office/drawing/2014/main" id="{75148F8D-0BC2-D9E3-34C8-29A2B7BB23FE}"/>
              </a:ext>
            </a:extLst>
          </p:cNvPr>
          <p:cNvSpPr/>
          <p:nvPr/>
        </p:nvSpPr>
        <p:spPr>
          <a:xfrm>
            <a:off x="330200" y="4937224"/>
            <a:ext cx="7344000" cy="50400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Удовлетворённость клиентов</a:t>
            </a: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601F836-D2A7-4815-9942-C48F44A796E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Примеры результатов применения </a:t>
            </a:r>
            <a:r>
              <a:rPr lang="en-US" dirty="0"/>
              <a:t>TMM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E0E0A8-D99B-79D8-0EE5-14EDBDC105BC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7088" y="1397000"/>
            <a:ext cx="4597400" cy="4597400"/>
          </a:xfrm>
          <a:prstGeom prst="roundRect">
            <a:avLst>
              <a:gd name="adj" fmla="val 3902"/>
            </a:avLst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E60DB5-53CA-4761-77D6-D29B969869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8229" y="1396998"/>
            <a:ext cx="1144800" cy="22993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097FDC-2D55-188A-85B1-B06BB640EB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484" y="1397000"/>
            <a:ext cx="1155600" cy="23014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5A6432-2EC8-8ABF-404E-CFF9061AEA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627" y="1397000"/>
            <a:ext cx="1142580" cy="2294925"/>
          </a:xfrm>
          <a:prstGeom prst="round1Rect">
            <a:avLst>
              <a:gd name="adj" fmla="val 15662"/>
            </a:avLst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D6A52B-D9DD-4602-075E-FA5CC531BF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9186" y="3693966"/>
            <a:ext cx="1144800" cy="22993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BF1DA9D-FC1A-F335-BB65-8806B97CED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8192" y="3692548"/>
            <a:ext cx="1155094" cy="2300400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501B174B-5EC7-993B-158B-B0B89B0F3FDB}"/>
              </a:ext>
            </a:extLst>
          </p:cNvPr>
          <p:cNvGrpSpPr/>
          <p:nvPr/>
        </p:nvGrpSpPr>
        <p:grpSpPr>
          <a:xfrm>
            <a:off x="10739688" y="3692548"/>
            <a:ext cx="1144800" cy="2299384"/>
            <a:chOff x="10739688" y="3692548"/>
            <a:chExt cx="1144800" cy="2299384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4EF09106-4F43-CFE1-B4A3-7F7754425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39688" y="3692548"/>
              <a:ext cx="1144800" cy="2299384"/>
            </a:xfrm>
            <a:prstGeom prst="round2DiagRect">
              <a:avLst>
                <a:gd name="adj1" fmla="val 14907"/>
                <a:gd name="adj2" fmla="val 0"/>
              </a:avLst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E304E80-7A62-DAE6-65CB-7A22E488CB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39688" y="3692548"/>
              <a:ext cx="1144800" cy="1994278"/>
            </a:xfrm>
            <a:prstGeom prst="round2DiagRect">
              <a:avLst>
                <a:gd name="adj1" fmla="val 0"/>
                <a:gd name="adj2" fmla="val 0"/>
              </a:avLst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3AD56E7F-4072-EBA7-0AC1-5AF21AAF29C6}"/>
              </a:ext>
            </a:extLst>
          </p:cNvPr>
          <p:cNvGrpSpPr/>
          <p:nvPr/>
        </p:nvGrpSpPr>
        <p:grpSpPr>
          <a:xfrm>
            <a:off x="7287088" y="3689350"/>
            <a:ext cx="1156902" cy="2304000"/>
            <a:chOff x="7287088" y="3689350"/>
            <a:chExt cx="1156902" cy="2304000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09721B89-EEB9-6C8B-7C6C-7C7610492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87088" y="3689350"/>
              <a:ext cx="1156902" cy="2304000"/>
            </a:xfrm>
            <a:prstGeom prst="round2DiagRect">
              <a:avLst>
                <a:gd name="adj1" fmla="val 0"/>
                <a:gd name="adj2" fmla="val 13627"/>
              </a:avLst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3FA29488-E6BB-DFBD-2C31-AE44012D15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87088" y="3689350"/>
              <a:ext cx="1156902" cy="393919"/>
            </a:xfrm>
            <a:prstGeom prst="round2DiagRect">
              <a:avLst>
                <a:gd name="adj1" fmla="val 0"/>
                <a:gd name="adj2" fmla="val 0"/>
              </a:avLst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30F947A0-E65F-7D74-322B-5FD599AD44A3}"/>
              </a:ext>
            </a:extLst>
          </p:cNvPr>
          <p:cNvGrpSpPr/>
          <p:nvPr/>
        </p:nvGrpSpPr>
        <p:grpSpPr>
          <a:xfrm>
            <a:off x="7285775" y="1399877"/>
            <a:ext cx="1155600" cy="2340169"/>
            <a:chOff x="7285775" y="1392382"/>
            <a:chExt cx="1155600" cy="2340169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9E2A741D-ABAB-D269-ECEC-1F64419CB8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87996" y="1392382"/>
              <a:ext cx="1151159" cy="2301407"/>
            </a:xfrm>
            <a:prstGeom prst="round2DiagRect">
              <a:avLst>
                <a:gd name="adj1" fmla="val 15370"/>
                <a:gd name="adj2" fmla="val 0"/>
              </a:avLst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B98B2CC1-A38C-BC5F-9488-67F2F8DDEC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4426"/>
            <a:stretch/>
          </p:blipFill>
          <p:spPr>
            <a:xfrm>
              <a:off x="7285775" y="2818151"/>
              <a:ext cx="1155600" cy="914400"/>
            </a:xfrm>
            <a:prstGeom prst="rect">
              <a:avLst/>
            </a:prstGeom>
          </p:spPr>
        </p:pic>
      </p:grpSp>
      <p:sp>
        <p:nvSpPr>
          <p:cNvPr id="27" name="Пятиугольник 26">
            <a:extLst>
              <a:ext uri="{FF2B5EF4-FFF2-40B4-BE49-F238E27FC236}">
                <a16:creationId xmlns:a16="http://schemas.microsoft.com/office/drawing/2014/main" id="{CAD94962-9D73-94AC-882C-E7D4BB16A0BB}"/>
              </a:ext>
            </a:extLst>
          </p:cNvPr>
          <p:cNvSpPr/>
          <p:nvPr/>
        </p:nvSpPr>
        <p:spPr>
          <a:xfrm>
            <a:off x="330200" y="5497625"/>
            <a:ext cx="7344000" cy="504000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no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Укрепление бренда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892FFD-92D4-5449-B602-EFB00BEA49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8" name="Номер слайда 7">
            <a:extLst>
              <a:ext uri="{FF2B5EF4-FFF2-40B4-BE49-F238E27FC236}">
                <a16:creationId xmlns:a16="http://schemas.microsoft.com/office/drawing/2014/main" id="{DBCEEDEB-3E7A-5C34-7FBD-238E40C86335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0016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">
            <a:extLst>
              <a:ext uri="{FF2B5EF4-FFF2-40B4-BE49-F238E27FC236}">
                <a16:creationId xmlns:a16="http://schemas.microsoft.com/office/drawing/2014/main" id="{E8C3422E-5F82-438D-81BE-65A21B5AD4FD}"/>
              </a:ext>
            </a:extLst>
          </p:cNvPr>
          <p:cNvSpPr/>
          <p:nvPr/>
        </p:nvSpPr>
        <p:spPr bwMode="auto">
          <a:xfrm>
            <a:off x="3468830" y="1771650"/>
            <a:ext cx="2705100" cy="2705100"/>
          </a:xfrm>
          <a:prstGeom prst="roundRect">
            <a:avLst>
              <a:gd name="adj" fmla="val 5978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52400" dist="63500" dir="5400000" sx="102000" sy="102000" algn="ct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7" name="Скругленный прямоугольник 1">
            <a:extLst>
              <a:ext uri="{FF2B5EF4-FFF2-40B4-BE49-F238E27FC236}">
                <a16:creationId xmlns:a16="http://schemas.microsoft.com/office/drawing/2014/main" id="{F57DFC29-B7EB-4346-86CF-8F9CFDBE1FDC}"/>
              </a:ext>
            </a:extLst>
          </p:cNvPr>
          <p:cNvSpPr/>
          <p:nvPr/>
        </p:nvSpPr>
        <p:spPr bwMode="auto">
          <a:xfrm>
            <a:off x="346940" y="1771650"/>
            <a:ext cx="2705100" cy="2705100"/>
          </a:xfrm>
          <a:prstGeom prst="roundRect">
            <a:avLst>
              <a:gd name="adj" fmla="val 5978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52400" dist="63500" dir="5400000" sx="102000" sy="102000" algn="ct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601F836-D2A7-4815-9942-C48F44A79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262048"/>
            <a:ext cx="8555037" cy="526298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Интересные ресурсы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FBFFE40-A9B7-40B1-A3F5-588BCEF951A2}"/>
              </a:ext>
            </a:extLst>
          </p:cNvPr>
          <p:cNvSpPr/>
          <p:nvPr/>
        </p:nvSpPr>
        <p:spPr>
          <a:xfrm>
            <a:off x="269568" y="4690451"/>
            <a:ext cx="1633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www.tmmi.org</a:t>
            </a:r>
            <a:endParaRPr lang="en-US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B505D81-6DB9-48E3-8019-44BFB28625D7}"/>
              </a:ext>
            </a:extLst>
          </p:cNvPr>
          <p:cNvSpPr/>
          <p:nvPr/>
        </p:nvSpPr>
        <p:spPr>
          <a:xfrm>
            <a:off x="3387435" y="469045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www.geeksforgeeks.org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87F558-C7C7-CF3C-181F-F9EFD1FC25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2340" y="1797050"/>
            <a:ext cx="2654300" cy="26543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233F48-23AB-10D2-1B9B-B2547353E7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38680" y="1841500"/>
            <a:ext cx="2565400" cy="2565400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06898B7-9A22-8BEF-F1AC-1E90155731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7">
            <a:extLst>
              <a:ext uri="{FF2B5EF4-FFF2-40B4-BE49-F238E27FC236}">
                <a16:creationId xmlns:a16="http://schemas.microsoft.com/office/drawing/2014/main" id="{87205A7D-0278-FF41-96BC-6A59ABE09FE4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5255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1">
            <a:extLst>
              <a:ext uri="{FF2B5EF4-FFF2-40B4-BE49-F238E27FC236}">
                <a16:creationId xmlns:a16="http://schemas.microsoft.com/office/drawing/2014/main" id="{5FC32A37-AE05-44B3-B1FD-3EFDE16486AA}"/>
              </a:ext>
            </a:extLst>
          </p:cNvPr>
          <p:cNvSpPr>
            <a:spLocks noChangeAspect="1"/>
          </p:cNvSpPr>
          <p:nvPr/>
        </p:nvSpPr>
        <p:spPr bwMode="auto">
          <a:xfrm>
            <a:off x="364222" y="2108200"/>
            <a:ext cx="3078381" cy="3078381"/>
          </a:xfrm>
          <a:prstGeom prst="roundRect">
            <a:avLst>
              <a:gd name="adj" fmla="val 5978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52400" dist="63500" dir="5400000" sx="102000" sy="102000" algn="ct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6323CD3-D7A1-4E25-8791-B82D7A545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9850" y="3008753"/>
            <a:ext cx="4191000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45720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9144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3716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18288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</a:pPr>
            <a:r>
              <a:rPr lang="ru-RU" altLang="nl-NL" sz="3600" b="1" dirty="0">
                <a:solidFill>
                  <a:schemeClr val="bg2"/>
                </a:solidFill>
                <a:cs typeface="Arial" panose="020B0604020202020204" pitchFamily="34" charset="0"/>
              </a:rPr>
              <a:t>Терешин Андрей</a:t>
            </a:r>
            <a:endParaRPr lang="en-US" altLang="nl-NL" sz="3600" b="1" dirty="0">
              <a:solidFill>
                <a:schemeClr val="bg2"/>
              </a:solidFill>
              <a:cs typeface="Arial" panose="020B0604020202020204" pitchFamily="34" charset="0"/>
            </a:endParaRPr>
          </a:p>
          <a:p>
            <a:pPr defTabSz="914400"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nl-NL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tan12393@mail.ru</a:t>
            </a:r>
            <a:endParaRPr lang="en-US" altLang="nl-NL" dirty="0">
              <a:solidFill>
                <a:schemeClr val="bg2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028C74-F230-F908-BB53-C5BB57655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5866" y="2189844"/>
            <a:ext cx="2915093" cy="291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97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601F836-D2A7-4815-9942-C48F44A79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227882"/>
            <a:ext cx="6999287" cy="2339102"/>
          </a:xfrm>
          <a:prstGeom prst="rect">
            <a:avLst/>
          </a:prstGeom>
        </p:spPr>
        <p:txBody>
          <a:bodyPr/>
          <a:lstStyle/>
          <a:p>
            <a:r>
              <a:rPr lang="ru-RU" sz="4000" dirty="0"/>
              <a:t>Почему</a:t>
            </a:r>
            <a:br>
              <a:rPr lang="en-US" sz="4000" dirty="0"/>
            </a:br>
            <a:r>
              <a:rPr lang="ru-RU" sz="4000" dirty="0"/>
              <a:t>стоит выбрать </a:t>
            </a:r>
            <a:br>
              <a:rPr lang="ru-RU" sz="4000" dirty="0"/>
            </a:br>
            <a:r>
              <a:rPr lang="en-US" sz="4000" dirty="0"/>
              <a:t>Test Maturity Model</a:t>
            </a:r>
            <a:r>
              <a:rPr lang="ru-RU" sz="4000" dirty="0"/>
              <a:t> </a:t>
            </a:r>
            <a:r>
              <a:rPr lang="en-US" sz="4000" dirty="0"/>
              <a:t>(TMM)?</a:t>
            </a:r>
            <a:endParaRPr lang="ru-RU" sz="4000" dirty="0"/>
          </a:p>
        </p:txBody>
      </p:sp>
      <p:sp>
        <p:nvSpPr>
          <p:cNvPr id="106" name="Прямоугольник 105">
            <a:hlinkClick r:id="" action="ppaction://noaction"/>
            <a:extLst>
              <a:ext uri="{FF2B5EF4-FFF2-40B4-BE49-F238E27FC236}">
                <a16:creationId xmlns:a16="http://schemas.microsoft.com/office/drawing/2014/main" id="{32B46835-CEBF-48A2-80BF-5CDB5DCFC8A7}"/>
              </a:ext>
            </a:extLst>
          </p:cNvPr>
          <p:cNvSpPr/>
          <p:nvPr/>
        </p:nvSpPr>
        <p:spPr>
          <a:xfrm>
            <a:off x="597762" y="4550109"/>
            <a:ext cx="1696980" cy="2435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7B2292-BD1D-4376-9C7E-2AB0E33A2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444" y="1096505"/>
            <a:ext cx="4934356" cy="4929537"/>
          </a:xfrm>
          <a:prstGeom prst="roundRect">
            <a:avLst>
              <a:gd name="adj" fmla="val 4210"/>
            </a:avLst>
          </a:prstGeom>
        </p:spPr>
      </p:pic>
      <p:sp>
        <p:nvSpPr>
          <p:cNvPr id="2" name="Номер слайда 7">
            <a:extLst>
              <a:ext uri="{FF2B5EF4-FFF2-40B4-BE49-F238E27FC236}">
                <a16:creationId xmlns:a16="http://schemas.microsoft.com/office/drawing/2014/main" id="{FB948774-281C-AC46-031B-066D37829B39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>
                <a:solidFill>
                  <a:schemeClr val="bg2"/>
                </a:solidFill>
              </a:rPr>
              <a:pPr>
                <a:defRPr/>
              </a:pPr>
              <a:t>7</a:t>
            </a:fld>
            <a:endParaRPr lang="ru-RU">
              <a:solidFill>
                <a:schemeClr val="bg2"/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51E7F2A-5CCB-2C1E-7459-563B48D0C3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411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8C4C88D4-F8F1-09A9-8430-C7562AE30DD3}"/>
              </a:ext>
            </a:extLst>
          </p:cNvPr>
          <p:cNvSpPr/>
          <p:nvPr/>
        </p:nvSpPr>
        <p:spPr>
          <a:xfrm>
            <a:off x="330200" y="1930400"/>
            <a:ext cx="11531600" cy="12319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72000" tIns="1080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2400" dirty="0">
                <a:solidFill>
                  <a:schemeClr val="bg2"/>
                </a:solidFill>
              </a:rPr>
              <a:t>Специализация в тестировании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D586E70D-E65E-2564-094C-2EA071C25738}"/>
              </a:ext>
            </a:extLst>
          </p:cNvPr>
          <p:cNvSpPr/>
          <p:nvPr/>
        </p:nvSpPr>
        <p:spPr>
          <a:xfrm>
            <a:off x="330200" y="3339024"/>
            <a:ext cx="11531600" cy="12319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72000" tIns="1080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2400" dirty="0">
                <a:solidFill>
                  <a:schemeClr val="bg1">
                    <a:lumMod val="75000"/>
                  </a:schemeClr>
                </a:solidFill>
              </a:rPr>
              <a:t>Фокус на зрелости тестирования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F9A56541-7188-D9C7-20A2-916CA5FC3AFF}"/>
              </a:ext>
            </a:extLst>
          </p:cNvPr>
          <p:cNvSpPr/>
          <p:nvPr/>
        </p:nvSpPr>
        <p:spPr>
          <a:xfrm>
            <a:off x="324819" y="4762500"/>
            <a:ext cx="11531600" cy="12319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000" tIns="108000" rIns="108000" bIns="108000" rtlCol="0" anchor="ctr">
            <a:noAutofit/>
          </a:bodyPr>
          <a:lstStyle/>
          <a:p>
            <a:r>
              <a:rPr lang="ru-RU" sz="2400" dirty="0">
                <a:solidFill>
                  <a:schemeClr val="bg1">
                    <a:lumMod val="75000"/>
                  </a:schemeClr>
                </a:solidFill>
              </a:rPr>
              <a:t>Простота и быстрота тестирования</a:t>
            </a: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601F836-D2A7-4815-9942-C48F44A79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262048"/>
            <a:ext cx="8555037" cy="1052596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ru-RU" dirty="0"/>
              <a:t>Преимущества </a:t>
            </a:r>
            <a:r>
              <a:rPr lang="en-US" dirty="0"/>
              <a:t>Test Maturity Model</a:t>
            </a:r>
            <a:endParaRPr lang="ru-RU" dirty="0">
              <a:latin typeface="ALS Hauss"/>
            </a:endParaRPr>
          </a:p>
        </p:txBody>
      </p:sp>
      <p:sp>
        <p:nvSpPr>
          <p:cNvPr id="106" name="Прямоугольник 105">
            <a:hlinkClick r:id="" action="ppaction://noaction"/>
            <a:extLst>
              <a:ext uri="{FF2B5EF4-FFF2-40B4-BE49-F238E27FC236}">
                <a16:creationId xmlns:a16="http://schemas.microsoft.com/office/drawing/2014/main" id="{32B46835-CEBF-48A2-80BF-5CDB5DCFC8A7}"/>
              </a:ext>
            </a:extLst>
          </p:cNvPr>
          <p:cNvSpPr/>
          <p:nvPr/>
        </p:nvSpPr>
        <p:spPr>
          <a:xfrm>
            <a:off x="597762" y="4395128"/>
            <a:ext cx="1696980" cy="2435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/>
          </a:p>
        </p:txBody>
      </p:sp>
      <p:sp>
        <p:nvSpPr>
          <p:cNvPr id="111" name="Прямоугольник 110">
            <a:hlinkClick r:id="" action="ppaction://noaction"/>
            <a:extLst>
              <a:ext uri="{FF2B5EF4-FFF2-40B4-BE49-F238E27FC236}">
                <a16:creationId xmlns:a16="http://schemas.microsoft.com/office/drawing/2014/main" id="{D33D305A-94E2-4630-A00E-B238E35D254A}"/>
              </a:ext>
            </a:extLst>
          </p:cNvPr>
          <p:cNvSpPr/>
          <p:nvPr/>
        </p:nvSpPr>
        <p:spPr>
          <a:xfrm>
            <a:off x="538187" y="6366848"/>
            <a:ext cx="2139524" cy="2435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86F5D2-DC89-3EFB-DF1C-ED3E942097DD}"/>
              </a:ext>
            </a:extLst>
          </p:cNvPr>
          <p:cNvSpPr txBox="1"/>
          <p:nvPr/>
        </p:nvSpPr>
        <p:spPr>
          <a:xfrm>
            <a:off x="508000" y="1913881"/>
            <a:ext cx="684483" cy="1285929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600"/>
              </a:spcAft>
              <a:defRPr sz="8000" b="1" ker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2"/>
                </a:solidFill>
                <a:latin typeface="Arial Black" panose="020B0A04020102020204" pitchFamily="34" charset="0"/>
              </a:rPr>
              <a:t>1</a:t>
            </a:r>
            <a:endParaRPr lang="ru-RU" dirty="0" err="1">
              <a:solidFill>
                <a:schemeClr val="bg2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4B5197-2448-2526-9C62-605A8524C9C0}"/>
              </a:ext>
            </a:extLst>
          </p:cNvPr>
          <p:cNvSpPr txBox="1"/>
          <p:nvPr/>
        </p:nvSpPr>
        <p:spPr>
          <a:xfrm>
            <a:off x="525318" y="3305992"/>
            <a:ext cx="684483" cy="1285929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600"/>
              </a:spcAft>
              <a:defRPr sz="8000" b="1" ker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Arial Black" panose="020B0A04020102020204" pitchFamily="34" charset="0"/>
              </a:rPr>
              <a:t>2</a:t>
            </a:r>
            <a:endParaRPr lang="ru-RU" dirty="0" err="1"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F548E2-9691-03CA-61B1-EBFB3F878536}"/>
              </a:ext>
            </a:extLst>
          </p:cNvPr>
          <p:cNvSpPr txBox="1"/>
          <p:nvPr/>
        </p:nvSpPr>
        <p:spPr>
          <a:xfrm>
            <a:off x="544224" y="4756921"/>
            <a:ext cx="684483" cy="1285929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600"/>
              </a:spcAft>
              <a:defRPr sz="8000" b="1" ker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3</a:t>
            </a:r>
            <a:endParaRPr lang="ru-RU" dirty="0" err="1">
              <a:solidFill>
                <a:schemeClr val="bg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:a16="http://schemas.microsoft.com/office/drawing/2014/main" id="{1DCDC74E-4612-2DA0-8C20-A9D8CC43D4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" name="Номер слайда 7">
            <a:extLst>
              <a:ext uri="{FF2B5EF4-FFF2-40B4-BE49-F238E27FC236}">
                <a16:creationId xmlns:a16="http://schemas.microsoft.com/office/drawing/2014/main" id="{2E572FF3-DD36-6FA1-A2CD-89DE3CA2582B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6900428-242C-4F0D-B04C-0BD049EB1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72905">
            <a:off x="6783844" y="1041400"/>
            <a:ext cx="5302250" cy="53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00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8C4C88D4-F8F1-09A9-8430-C7562AE30DD3}"/>
              </a:ext>
            </a:extLst>
          </p:cNvPr>
          <p:cNvSpPr/>
          <p:nvPr/>
        </p:nvSpPr>
        <p:spPr>
          <a:xfrm>
            <a:off x="330200" y="1930400"/>
            <a:ext cx="11531600" cy="12319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000" tIns="108000" rIns="108000" bIns="108000" rtlCol="0" anchor="ctr">
            <a:noAutofit/>
          </a:bodyPr>
          <a:lstStyle/>
          <a:p>
            <a:r>
              <a:rPr lang="ru-RU" sz="2400" dirty="0">
                <a:solidFill>
                  <a:schemeClr val="bg1">
                    <a:lumMod val="75000"/>
                  </a:schemeClr>
                </a:solidFill>
              </a:rPr>
              <a:t>Специализация в тестировании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D586E70D-E65E-2564-094C-2EA071C25738}"/>
              </a:ext>
            </a:extLst>
          </p:cNvPr>
          <p:cNvSpPr/>
          <p:nvPr/>
        </p:nvSpPr>
        <p:spPr>
          <a:xfrm>
            <a:off x="330200" y="3339024"/>
            <a:ext cx="11531600" cy="12319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72000" tIns="1080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2400" dirty="0">
                <a:solidFill>
                  <a:schemeClr val="bg2"/>
                </a:solidFill>
              </a:rPr>
              <a:t>Фокус на зрелости тестирования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F9A56541-7188-D9C7-20A2-916CA5FC3AFF}"/>
              </a:ext>
            </a:extLst>
          </p:cNvPr>
          <p:cNvSpPr/>
          <p:nvPr/>
        </p:nvSpPr>
        <p:spPr>
          <a:xfrm>
            <a:off x="324819" y="4762500"/>
            <a:ext cx="11531600" cy="12319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000" tIns="108000" rIns="108000" bIns="108000" rtlCol="0" anchor="ctr">
            <a:noAutofit/>
          </a:bodyPr>
          <a:lstStyle/>
          <a:p>
            <a:r>
              <a:rPr lang="ru-RU" sz="2400" dirty="0">
                <a:solidFill>
                  <a:schemeClr val="bg1">
                    <a:lumMod val="75000"/>
                  </a:schemeClr>
                </a:solidFill>
              </a:rPr>
              <a:t>Простота и быстрота тестирования</a:t>
            </a: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601F836-D2A7-4815-9942-C48F44A796E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ru-RU" dirty="0"/>
              <a:t>Преимущества </a:t>
            </a:r>
            <a:r>
              <a:rPr lang="en-US" dirty="0"/>
              <a:t>Test Maturity Model</a:t>
            </a:r>
            <a:endParaRPr lang="ru-RU" dirty="0">
              <a:latin typeface="ALS Hauss"/>
            </a:endParaRPr>
          </a:p>
        </p:txBody>
      </p:sp>
      <p:sp>
        <p:nvSpPr>
          <p:cNvPr id="106" name="Прямоугольник 105">
            <a:hlinkClick r:id="" action="ppaction://noaction"/>
            <a:extLst>
              <a:ext uri="{FF2B5EF4-FFF2-40B4-BE49-F238E27FC236}">
                <a16:creationId xmlns:a16="http://schemas.microsoft.com/office/drawing/2014/main" id="{32B46835-CEBF-48A2-80BF-5CDB5DCFC8A7}"/>
              </a:ext>
            </a:extLst>
          </p:cNvPr>
          <p:cNvSpPr/>
          <p:nvPr/>
        </p:nvSpPr>
        <p:spPr>
          <a:xfrm>
            <a:off x="597762" y="4395128"/>
            <a:ext cx="1696980" cy="2435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/>
          </a:p>
        </p:txBody>
      </p:sp>
      <p:sp>
        <p:nvSpPr>
          <p:cNvPr id="111" name="Прямоугольник 110">
            <a:hlinkClick r:id="" action="ppaction://noaction"/>
            <a:extLst>
              <a:ext uri="{FF2B5EF4-FFF2-40B4-BE49-F238E27FC236}">
                <a16:creationId xmlns:a16="http://schemas.microsoft.com/office/drawing/2014/main" id="{D33D305A-94E2-4630-A00E-B238E35D254A}"/>
              </a:ext>
            </a:extLst>
          </p:cNvPr>
          <p:cNvSpPr/>
          <p:nvPr/>
        </p:nvSpPr>
        <p:spPr>
          <a:xfrm>
            <a:off x="538187" y="6366848"/>
            <a:ext cx="2139524" cy="2435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00C0BE-70AF-AC90-2DCF-4DFEF1144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72905">
            <a:off x="6783844" y="1041400"/>
            <a:ext cx="5302250" cy="5302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86F5D2-DC89-3EFB-DF1C-ED3E942097DD}"/>
              </a:ext>
            </a:extLst>
          </p:cNvPr>
          <p:cNvSpPr txBox="1"/>
          <p:nvPr/>
        </p:nvSpPr>
        <p:spPr>
          <a:xfrm>
            <a:off x="508000" y="1913881"/>
            <a:ext cx="684483" cy="1285929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600"/>
              </a:spcAft>
              <a:defRPr sz="8000" b="1" ker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Arial Black" panose="020B0A04020102020204" pitchFamily="34" charset="0"/>
              </a:rPr>
              <a:t>1</a:t>
            </a:r>
            <a:endParaRPr lang="ru-RU" dirty="0" err="1"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4B5197-2448-2526-9C62-605A8524C9C0}"/>
              </a:ext>
            </a:extLst>
          </p:cNvPr>
          <p:cNvSpPr txBox="1"/>
          <p:nvPr/>
        </p:nvSpPr>
        <p:spPr>
          <a:xfrm>
            <a:off x="525318" y="3305992"/>
            <a:ext cx="684483" cy="1285929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600"/>
              </a:spcAft>
              <a:defRPr sz="8000" b="1" ker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2"/>
                </a:solidFill>
                <a:latin typeface="Arial Black" panose="020B0A04020102020204" pitchFamily="34" charset="0"/>
              </a:rPr>
              <a:t>2</a:t>
            </a:r>
            <a:endParaRPr lang="ru-RU" dirty="0" err="1">
              <a:solidFill>
                <a:schemeClr val="bg2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F548E2-9691-03CA-61B1-EBFB3F878536}"/>
              </a:ext>
            </a:extLst>
          </p:cNvPr>
          <p:cNvSpPr txBox="1"/>
          <p:nvPr/>
        </p:nvSpPr>
        <p:spPr>
          <a:xfrm>
            <a:off x="544224" y="4756921"/>
            <a:ext cx="684483" cy="1285929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600"/>
              </a:spcAft>
              <a:defRPr sz="8000" b="1" ker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3</a:t>
            </a:r>
            <a:endParaRPr lang="ru-RU" dirty="0" err="1">
              <a:solidFill>
                <a:schemeClr val="bg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:a16="http://schemas.microsoft.com/office/drawing/2014/main" id="{936055B6-9B09-ED0B-DC24-D7961BFD08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" name="Номер слайда 7">
            <a:extLst>
              <a:ext uri="{FF2B5EF4-FFF2-40B4-BE49-F238E27FC236}">
                <a16:creationId xmlns:a16="http://schemas.microsoft.com/office/drawing/2014/main" id="{9C86999B-2F54-52A4-EB25-BDE099576620}"/>
              </a:ext>
            </a:extLst>
          </p:cNvPr>
          <p:cNvSpPr txBox="1">
            <a:spLocks/>
          </p:cNvSpPr>
          <p:nvPr/>
        </p:nvSpPr>
        <p:spPr>
          <a:xfrm>
            <a:off x="11518830" y="6400449"/>
            <a:ext cx="34296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1A868E-D3B8-9840-A7B6-A7FDB00232BD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363794"/>
      </p:ext>
    </p:extLst>
  </p:cSld>
  <p:clrMapOvr>
    <a:masterClrMapping/>
  </p:clrMapOvr>
</p:sld>
</file>

<file path=ppt/theme/theme1.xml><?xml version="1.0" encoding="utf-8"?>
<a:theme xmlns:a="http://schemas.openxmlformats.org/drawingml/2006/main" name="Inno_RUS">
  <a:themeElements>
    <a:clrScheme name="Иннотех Гамма 2023">
      <a:dk1>
        <a:srgbClr val="030124"/>
      </a:dk1>
      <a:lt1>
        <a:srgbClr val="FFFFFF"/>
      </a:lt1>
      <a:dk2>
        <a:srgbClr val="0038FF"/>
      </a:dk2>
      <a:lt2>
        <a:srgbClr val="E1E1E1"/>
      </a:lt2>
      <a:accent1>
        <a:srgbClr val="0E38FF"/>
      </a:accent1>
      <a:accent2>
        <a:srgbClr val="FF6903"/>
      </a:accent2>
      <a:accent3>
        <a:srgbClr val="9703FE"/>
      </a:accent3>
      <a:accent4>
        <a:srgbClr val="00D1F2"/>
      </a:accent4>
      <a:accent5>
        <a:srgbClr val="FFC100"/>
      </a:accent5>
      <a:accent6>
        <a:srgbClr val="DFEAFB"/>
      </a:accent6>
      <a:hlink>
        <a:srgbClr val="0038FF"/>
      </a:hlink>
      <a:folHlink>
        <a:srgbClr val="9703F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08000" tIns="108000" rIns="108000" bIns="108000" rtlCol="0" anchor="t">
        <a:noAutofit/>
      </a:bodyPr>
      <a:lstStyle>
        <a:defPPr algn="l"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wrap="square" lIns="0" tIns="0" rIns="0" bIns="0" rtlCol="0">
        <a:spAutoFit/>
      </a:bodyPr>
      <a:lstStyle>
        <a:defPPr algn="l">
          <a:lnSpc>
            <a:spcPct val="110000"/>
          </a:lnSpc>
          <a:spcAft>
            <a:spcPts val="600"/>
          </a:spcAft>
          <a:defRPr sz="1600" kern="0" dirty="0" err="1" smtClean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nno_RUS" id="{86B4D543-ED24-614D-9D1E-DCEFBC77DABE}" vid="{2B69D8B6-35E7-6D47-8610-08735DF2FBB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9259</TotalTime>
  <Words>5942</Words>
  <Application>Microsoft Office PowerPoint</Application>
  <PresentationFormat>Широкоэкранный</PresentationFormat>
  <Paragraphs>930</Paragraphs>
  <Slides>63</Slides>
  <Notes>62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75" baseType="lpstr">
      <vt:lpstr>Microsoft YaHei</vt:lpstr>
      <vt:lpstr>ALS Hauss</vt:lpstr>
      <vt:lpstr>ALS Hauss Book</vt:lpstr>
      <vt:lpstr>Arial</vt:lpstr>
      <vt:lpstr>Arial Black</vt:lpstr>
      <vt:lpstr>Arial Nova Light</vt:lpstr>
      <vt:lpstr>Calibri</vt:lpstr>
      <vt:lpstr>Courier New</vt:lpstr>
      <vt:lpstr>Helvetica Neue Medium</vt:lpstr>
      <vt:lpstr>Times New Roman</vt:lpstr>
      <vt:lpstr>VTB Group UI Medium</vt:lpstr>
      <vt:lpstr>Inno_RUS</vt:lpstr>
      <vt:lpstr>Что такое Test Maturity Model </vt:lpstr>
      <vt:lpstr>Обо мне</vt:lpstr>
      <vt:lpstr>Проект как неизведанный лес</vt:lpstr>
      <vt:lpstr>Методики оценки процесса тестирования</vt:lpstr>
      <vt:lpstr>Методики оценки процесса тестирования</vt:lpstr>
      <vt:lpstr>Методики оценки процесса тестирования</vt:lpstr>
      <vt:lpstr>Почему стоит выбрать  Test Maturity Model (TMM)?</vt:lpstr>
      <vt:lpstr>Преимущества Test Maturity Model</vt:lpstr>
      <vt:lpstr>Преимущества Test Maturity Model</vt:lpstr>
      <vt:lpstr>Преимущества Test Maturity Model</vt:lpstr>
      <vt:lpstr>Основные характеристики TMM</vt:lpstr>
      <vt:lpstr>Уровни зрелости Test Maturity Model (TMM)</vt:lpstr>
      <vt:lpstr>Уровни зрелости процессов тестирования в организации</vt:lpstr>
      <vt:lpstr>Уровни зрелости процессов тестирования в организации</vt:lpstr>
      <vt:lpstr>Уровни зрелости процессов тестирования в организации</vt:lpstr>
      <vt:lpstr>Уровни зрелости процессов тестирования в организации</vt:lpstr>
      <vt:lpstr>Уровни зрелости процессов тестирования в организации</vt:lpstr>
      <vt:lpstr>Уровни зрелости процессов тестирования в организации</vt:lpstr>
      <vt:lpstr>Принципы Test Maturity Model </vt:lpstr>
      <vt:lpstr>Принципы  Test Maturity Model </vt:lpstr>
      <vt:lpstr>Принципы  Test Maturity Model </vt:lpstr>
      <vt:lpstr>Принципы  Test Maturity Model </vt:lpstr>
      <vt:lpstr>Принципы  Test Maturity Model </vt:lpstr>
      <vt:lpstr>Принципы  Test Maturity Model </vt:lpstr>
      <vt:lpstr>Принципы  Test Maturity Model </vt:lpstr>
      <vt:lpstr>Инструменты  и методы для проведения оценки с TMM</vt:lpstr>
      <vt:lpstr>Инструменты и методы  для проведения оценки</vt:lpstr>
      <vt:lpstr>Инструменты и методы  для проведения оценки</vt:lpstr>
      <vt:lpstr>Инструменты и методы  для проведения оценки</vt:lpstr>
      <vt:lpstr>Инструменты и методы  для проведения оценки</vt:lpstr>
      <vt:lpstr>Инструменты и методы  для проведения оценки</vt:lpstr>
      <vt:lpstr>Инструменты и методы  для проведения оценки</vt:lpstr>
      <vt:lpstr>Инструменты и методы  для проведения оценки</vt:lpstr>
      <vt:lpstr>Способы повышения уровня зрелости в области тестирования   по TMM</vt:lpstr>
      <vt:lpstr>Цель: Повысить уровень зрелости продукта в области тестирования </vt:lpstr>
      <vt:lpstr>Цель: Повысить уровень зрелости продукта в области тестирования </vt:lpstr>
      <vt:lpstr>Цель: Повысить уровень зрелости продукта в области тестирования </vt:lpstr>
      <vt:lpstr>Цель: Повысить уровень зрелости продукта в области тестирования </vt:lpstr>
      <vt:lpstr>Цель: Повысить уровень зрелости продукта в области тестирования </vt:lpstr>
      <vt:lpstr>Цель: Повысить уровень зрелости продукта в области тестирования </vt:lpstr>
      <vt:lpstr>Цель: Повысить уровень зрелости продукта в области тестирования </vt:lpstr>
      <vt:lpstr>Цель: Повысить уровень зрелости продукта в области тестирования </vt:lpstr>
      <vt:lpstr>Цель: Повысить уровень зрелости продукта в области тестирования </vt:lpstr>
      <vt:lpstr>Цель: Повысить уровень зрелости продукта в области тестирования </vt:lpstr>
      <vt:lpstr>Цель: Повысить уровень зрелости продукта в области тестирования </vt:lpstr>
      <vt:lpstr>Цель: Повысить уровень зрелости продукта в области тестирования </vt:lpstr>
      <vt:lpstr>Цель: Повысить уровень зрелости продукта в области тестирования </vt:lpstr>
      <vt:lpstr>Проблемы  и их решения</vt:lpstr>
      <vt:lpstr>Проблемы и их решение</vt:lpstr>
      <vt:lpstr>Проблемы и их решение</vt:lpstr>
      <vt:lpstr>Проблемы и их решение</vt:lpstr>
      <vt:lpstr>Проблемы и их решение</vt:lpstr>
      <vt:lpstr>Примеры результатов применения TMM</vt:lpstr>
      <vt:lpstr>Примеры результатов применения TMM</vt:lpstr>
      <vt:lpstr>Примеры результатов применения TMM</vt:lpstr>
      <vt:lpstr>Примеры результатов применения TMM</vt:lpstr>
      <vt:lpstr>Примеры результатов применения TMM</vt:lpstr>
      <vt:lpstr>Примеры результатов применения TMM</vt:lpstr>
      <vt:lpstr>Примеры результатов применения TMM</vt:lpstr>
      <vt:lpstr>Примеры результатов применения TMM</vt:lpstr>
      <vt:lpstr>Примеры результатов применения TMM</vt:lpstr>
      <vt:lpstr>Интересные ресурсы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презентаций</dc:title>
  <dc:subject>Корпоративный стиль</dc:subject>
  <dc:creator>Шидловская Маргарита Сергеевна</dc:creator>
  <cp:keywords>маркетинг</cp:keywords>
  <cp:lastModifiedBy>Терешин Андрей Николаевич</cp:lastModifiedBy>
  <cp:revision>252</cp:revision>
  <dcterms:created xsi:type="dcterms:W3CDTF">2021-11-30T06:38:57Z</dcterms:created>
  <dcterms:modified xsi:type="dcterms:W3CDTF">2023-10-10T20:58:40Z</dcterms:modified>
</cp:coreProperties>
</file>