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9"/>
  </p:notesMasterIdLst>
  <p:sldIdLst>
    <p:sldId id="256" r:id="rId2"/>
    <p:sldId id="259" r:id="rId3"/>
    <p:sldId id="257" r:id="rId4"/>
    <p:sldId id="328" r:id="rId5"/>
    <p:sldId id="262" r:id="rId6"/>
    <p:sldId id="293" r:id="rId7"/>
    <p:sldId id="294" r:id="rId8"/>
    <p:sldId id="295" r:id="rId9"/>
    <p:sldId id="296" r:id="rId10"/>
    <p:sldId id="297" r:id="rId11"/>
    <p:sldId id="298" r:id="rId12"/>
    <p:sldId id="304" r:id="rId13"/>
    <p:sldId id="305" r:id="rId14"/>
    <p:sldId id="307" r:id="rId15"/>
    <p:sldId id="308" r:id="rId16"/>
    <p:sldId id="309" r:id="rId17"/>
    <p:sldId id="310" r:id="rId18"/>
    <p:sldId id="311" r:id="rId19"/>
    <p:sldId id="312" r:id="rId20"/>
    <p:sldId id="313" r:id="rId21"/>
    <p:sldId id="314" r:id="rId22"/>
    <p:sldId id="316" r:id="rId23"/>
    <p:sldId id="317" r:id="rId24"/>
    <p:sldId id="318" r:id="rId25"/>
    <p:sldId id="319" r:id="rId26"/>
    <p:sldId id="320" r:id="rId27"/>
    <p:sldId id="321" r:id="rId28"/>
    <p:sldId id="323" r:id="rId29"/>
    <p:sldId id="322" r:id="rId30"/>
    <p:sldId id="332" r:id="rId31"/>
    <p:sldId id="339" r:id="rId32"/>
    <p:sldId id="338" r:id="rId33"/>
    <p:sldId id="340" r:id="rId34"/>
    <p:sldId id="341" r:id="rId35"/>
    <p:sldId id="342" r:id="rId36"/>
    <p:sldId id="343" r:id="rId37"/>
    <p:sldId id="344" r:id="rId38"/>
    <p:sldId id="345" r:id="rId39"/>
    <p:sldId id="346" r:id="rId40"/>
    <p:sldId id="325" r:id="rId41"/>
    <p:sldId id="329" r:id="rId42"/>
    <p:sldId id="336" r:id="rId43"/>
    <p:sldId id="337" r:id="rId44"/>
    <p:sldId id="330" r:id="rId45"/>
    <p:sldId id="335" r:id="rId46"/>
    <p:sldId id="334" r:id="rId47"/>
    <p:sldId id="331" r:id="rId4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29"/>
    <p:restoredTop sz="94674"/>
  </p:normalViewPr>
  <p:slideViewPr>
    <p:cSldViewPr snapToGrid="0">
      <p:cViewPr varScale="1">
        <p:scale>
          <a:sx n="124" d="100"/>
          <a:sy n="124" d="100"/>
        </p:scale>
        <p:origin x="92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945B84-7C20-364B-8632-74FB2FF3276A}" type="datetimeFigureOut">
              <a:rPr lang="ru-RU" smtClean="0"/>
              <a:t>19.04.2023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EAF430-35F7-8C4E-B3F3-2B7B84588B93}" type="slidenum">
              <a:rPr lang="ru-RU" smtClean="0"/>
              <a:t>‹#›</a:t>
            </a:fld>
            <a:endParaRPr lang="ru-RU"/>
          </a:p>
        </p:txBody>
      </p:sp>
    </p:spTree>
    <p:extLst>
      <p:ext uri="{BB962C8B-B14F-4D97-AF65-F5344CB8AC3E}">
        <p14:creationId xmlns:p14="http://schemas.microsoft.com/office/powerpoint/2010/main" val="2217519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F3A0A4C5-5B9D-460E-8AF9-77DFBB257A2F}" type="slidenum">
              <a:rPr lang="ru-RU" smtClean="0"/>
              <a:t>2</a:t>
            </a:fld>
            <a:endParaRPr lang="ru-RU"/>
          </a:p>
        </p:txBody>
      </p:sp>
    </p:spTree>
    <p:extLst>
      <p:ext uri="{BB962C8B-B14F-4D97-AF65-F5344CB8AC3E}">
        <p14:creationId xmlns:p14="http://schemas.microsoft.com/office/powerpoint/2010/main" val="3662091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EEAF430-35F7-8C4E-B3F3-2B7B84588B93}" type="slidenum">
              <a:rPr lang="ru-RU" smtClean="0"/>
              <a:t>16</a:t>
            </a:fld>
            <a:endParaRPr lang="ru-RU"/>
          </a:p>
        </p:txBody>
      </p:sp>
    </p:spTree>
    <p:extLst>
      <p:ext uri="{BB962C8B-B14F-4D97-AF65-F5344CB8AC3E}">
        <p14:creationId xmlns:p14="http://schemas.microsoft.com/office/powerpoint/2010/main" val="452578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EEAF430-35F7-8C4E-B3F3-2B7B84588B93}" type="slidenum">
              <a:rPr lang="ru-RU" smtClean="0"/>
              <a:t>21</a:t>
            </a:fld>
            <a:endParaRPr lang="ru-RU"/>
          </a:p>
        </p:txBody>
      </p:sp>
    </p:spTree>
    <p:extLst>
      <p:ext uri="{BB962C8B-B14F-4D97-AF65-F5344CB8AC3E}">
        <p14:creationId xmlns:p14="http://schemas.microsoft.com/office/powerpoint/2010/main" val="2518840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EEAF430-35F7-8C4E-B3F3-2B7B84588B93}" type="slidenum">
              <a:rPr lang="ru-RU" smtClean="0"/>
              <a:t>22</a:t>
            </a:fld>
            <a:endParaRPr lang="ru-RU"/>
          </a:p>
        </p:txBody>
      </p:sp>
    </p:spTree>
    <p:extLst>
      <p:ext uri="{BB962C8B-B14F-4D97-AF65-F5344CB8AC3E}">
        <p14:creationId xmlns:p14="http://schemas.microsoft.com/office/powerpoint/2010/main" val="2025184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EEAF430-35F7-8C4E-B3F3-2B7B84588B93}" type="slidenum">
              <a:rPr lang="ru-RU" smtClean="0"/>
              <a:t>30</a:t>
            </a:fld>
            <a:endParaRPr lang="ru-RU"/>
          </a:p>
        </p:txBody>
      </p:sp>
    </p:spTree>
    <p:extLst>
      <p:ext uri="{BB962C8B-B14F-4D97-AF65-F5344CB8AC3E}">
        <p14:creationId xmlns:p14="http://schemas.microsoft.com/office/powerpoint/2010/main" val="1312666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0AD3EFB-7F31-FF2D-B81C-42F8E5217C9F}"/>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D791A0CD-DF60-E7E4-222F-758A9F8B70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25A22640-EE32-8611-3EFF-284FAEB9DE8D}"/>
              </a:ext>
            </a:extLst>
          </p:cNvPr>
          <p:cNvSpPr>
            <a:spLocks noGrp="1"/>
          </p:cNvSpPr>
          <p:nvPr>
            <p:ph type="dt" sz="half" idx="10"/>
          </p:nvPr>
        </p:nvSpPr>
        <p:spPr/>
        <p:txBody>
          <a:bodyPr/>
          <a:lstStyle/>
          <a:p>
            <a:fld id="{9847E813-9A58-5540-87E7-C1D577F99169}" type="datetime1">
              <a:rPr lang="ru-RU" smtClean="0"/>
              <a:t>19.04.2023</a:t>
            </a:fld>
            <a:endParaRPr lang="ru-RU"/>
          </a:p>
        </p:txBody>
      </p:sp>
      <p:sp>
        <p:nvSpPr>
          <p:cNvPr id="5" name="Нижний колонтитул 4">
            <a:extLst>
              <a:ext uri="{FF2B5EF4-FFF2-40B4-BE49-F238E27FC236}">
                <a16:creationId xmlns:a16="http://schemas.microsoft.com/office/drawing/2014/main" id="{0C95D4D0-E25C-3E27-6723-3CE2C084E30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4ADE042-A80C-6F72-D2AF-B6A91A2F77F5}"/>
              </a:ext>
            </a:extLst>
          </p:cNvPr>
          <p:cNvSpPr>
            <a:spLocks noGrp="1"/>
          </p:cNvSpPr>
          <p:nvPr>
            <p:ph type="sldNum" sz="quarter" idx="12"/>
          </p:nvPr>
        </p:nvSpPr>
        <p:spPr/>
        <p:txBody>
          <a:bodyPr/>
          <a:lstStyle/>
          <a:p>
            <a:fld id="{E39BD763-34E4-6244-B3A9-DA6A25203695}" type="slidenum">
              <a:rPr lang="ru-RU" smtClean="0"/>
              <a:t>‹#›</a:t>
            </a:fld>
            <a:endParaRPr lang="ru-RU"/>
          </a:p>
        </p:txBody>
      </p:sp>
    </p:spTree>
    <p:extLst>
      <p:ext uri="{BB962C8B-B14F-4D97-AF65-F5344CB8AC3E}">
        <p14:creationId xmlns:p14="http://schemas.microsoft.com/office/powerpoint/2010/main" val="4198751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C825963-2A8F-7719-A304-711EF2912C83}"/>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71641943-1135-EA3D-C55B-9D2B722297B1}"/>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4339A4D-A64E-7BEA-AAA6-D618FDD55E74}"/>
              </a:ext>
            </a:extLst>
          </p:cNvPr>
          <p:cNvSpPr>
            <a:spLocks noGrp="1"/>
          </p:cNvSpPr>
          <p:nvPr>
            <p:ph type="dt" sz="half" idx="10"/>
          </p:nvPr>
        </p:nvSpPr>
        <p:spPr/>
        <p:txBody>
          <a:bodyPr/>
          <a:lstStyle/>
          <a:p>
            <a:fld id="{42AF5B51-A1A4-E943-AD1D-A611C458EF82}" type="datetime1">
              <a:rPr lang="ru-RU" smtClean="0"/>
              <a:t>19.04.2023</a:t>
            </a:fld>
            <a:endParaRPr lang="ru-RU"/>
          </a:p>
        </p:txBody>
      </p:sp>
      <p:sp>
        <p:nvSpPr>
          <p:cNvPr id="5" name="Нижний колонтитул 4">
            <a:extLst>
              <a:ext uri="{FF2B5EF4-FFF2-40B4-BE49-F238E27FC236}">
                <a16:creationId xmlns:a16="http://schemas.microsoft.com/office/drawing/2014/main" id="{C7D44125-6B24-A010-4DF7-3922EAB8A1F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0FA62EE-927E-E3A3-7EAD-14EDE3FCCA6B}"/>
              </a:ext>
            </a:extLst>
          </p:cNvPr>
          <p:cNvSpPr>
            <a:spLocks noGrp="1"/>
          </p:cNvSpPr>
          <p:nvPr>
            <p:ph type="sldNum" sz="quarter" idx="12"/>
          </p:nvPr>
        </p:nvSpPr>
        <p:spPr/>
        <p:txBody>
          <a:bodyPr/>
          <a:lstStyle/>
          <a:p>
            <a:fld id="{E39BD763-34E4-6244-B3A9-DA6A25203695}" type="slidenum">
              <a:rPr lang="ru-RU" smtClean="0"/>
              <a:t>‹#›</a:t>
            </a:fld>
            <a:endParaRPr lang="ru-RU"/>
          </a:p>
        </p:txBody>
      </p:sp>
    </p:spTree>
    <p:extLst>
      <p:ext uri="{BB962C8B-B14F-4D97-AF65-F5344CB8AC3E}">
        <p14:creationId xmlns:p14="http://schemas.microsoft.com/office/powerpoint/2010/main" val="394549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3267BC8A-4485-1510-17AE-F8A3491B6D0F}"/>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0CEFDA85-D6DC-B767-E0B9-F42DEC632217}"/>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89CEFF1-6903-E97F-F0C2-68D2BA554AA3}"/>
              </a:ext>
            </a:extLst>
          </p:cNvPr>
          <p:cNvSpPr>
            <a:spLocks noGrp="1"/>
          </p:cNvSpPr>
          <p:nvPr>
            <p:ph type="dt" sz="half" idx="10"/>
          </p:nvPr>
        </p:nvSpPr>
        <p:spPr/>
        <p:txBody>
          <a:bodyPr/>
          <a:lstStyle/>
          <a:p>
            <a:fld id="{AFFB8468-910C-8545-93CA-429C41269C71}" type="datetime1">
              <a:rPr lang="ru-RU" smtClean="0"/>
              <a:t>19.04.2023</a:t>
            </a:fld>
            <a:endParaRPr lang="ru-RU"/>
          </a:p>
        </p:txBody>
      </p:sp>
      <p:sp>
        <p:nvSpPr>
          <p:cNvPr id="5" name="Нижний колонтитул 4">
            <a:extLst>
              <a:ext uri="{FF2B5EF4-FFF2-40B4-BE49-F238E27FC236}">
                <a16:creationId xmlns:a16="http://schemas.microsoft.com/office/drawing/2014/main" id="{3EC7885F-883B-8B22-2388-88D60EA3DBC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A76B7EA-6929-CC6F-A947-61376C784926}"/>
              </a:ext>
            </a:extLst>
          </p:cNvPr>
          <p:cNvSpPr>
            <a:spLocks noGrp="1"/>
          </p:cNvSpPr>
          <p:nvPr>
            <p:ph type="sldNum" sz="quarter" idx="12"/>
          </p:nvPr>
        </p:nvSpPr>
        <p:spPr/>
        <p:txBody>
          <a:bodyPr/>
          <a:lstStyle/>
          <a:p>
            <a:fld id="{E39BD763-34E4-6244-B3A9-DA6A25203695}" type="slidenum">
              <a:rPr lang="ru-RU" smtClean="0"/>
              <a:t>‹#›</a:t>
            </a:fld>
            <a:endParaRPr lang="ru-RU"/>
          </a:p>
        </p:txBody>
      </p:sp>
    </p:spTree>
    <p:extLst>
      <p:ext uri="{BB962C8B-B14F-4D97-AF65-F5344CB8AC3E}">
        <p14:creationId xmlns:p14="http://schemas.microsoft.com/office/powerpoint/2010/main" val="66173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F0D3EED-558B-314E-0A82-1E146F7665E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759C43DA-1673-EFC2-E44D-E4F36A89EB94}"/>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2B7F8BA-661C-93A4-171E-E13CA104A084}"/>
              </a:ext>
            </a:extLst>
          </p:cNvPr>
          <p:cNvSpPr>
            <a:spLocks noGrp="1"/>
          </p:cNvSpPr>
          <p:nvPr>
            <p:ph type="dt" sz="half" idx="10"/>
          </p:nvPr>
        </p:nvSpPr>
        <p:spPr/>
        <p:txBody>
          <a:bodyPr/>
          <a:lstStyle/>
          <a:p>
            <a:fld id="{F8945821-6662-984F-A5B5-DC307D43ADB7}" type="datetime1">
              <a:rPr lang="ru-RU" smtClean="0"/>
              <a:t>19.04.2023</a:t>
            </a:fld>
            <a:endParaRPr lang="ru-RU"/>
          </a:p>
        </p:txBody>
      </p:sp>
      <p:sp>
        <p:nvSpPr>
          <p:cNvPr id="5" name="Нижний колонтитул 4">
            <a:extLst>
              <a:ext uri="{FF2B5EF4-FFF2-40B4-BE49-F238E27FC236}">
                <a16:creationId xmlns:a16="http://schemas.microsoft.com/office/drawing/2014/main" id="{047E6578-E3DF-7B51-705F-26303C7A9B0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6491CE5-AA03-5BB1-A468-4E2F51BA1CE1}"/>
              </a:ext>
            </a:extLst>
          </p:cNvPr>
          <p:cNvSpPr>
            <a:spLocks noGrp="1"/>
          </p:cNvSpPr>
          <p:nvPr>
            <p:ph type="sldNum" sz="quarter" idx="12"/>
          </p:nvPr>
        </p:nvSpPr>
        <p:spPr/>
        <p:txBody>
          <a:bodyPr/>
          <a:lstStyle/>
          <a:p>
            <a:fld id="{E39BD763-34E4-6244-B3A9-DA6A25203695}" type="slidenum">
              <a:rPr lang="ru-RU" smtClean="0"/>
              <a:t>‹#›</a:t>
            </a:fld>
            <a:endParaRPr lang="ru-RU"/>
          </a:p>
        </p:txBody>
      </p:sp>
    </p:spTree>
    <p:extLst>
      <p:ext uri="{BB962C8B-B14F-4D97-AF65-F5344CB8AC3E}">
        <p14:creationId xmlns:p14="http://schemas.microsoft.com/office/powerpoint/2010/main" val="392245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CB3C6B2-2211-2777-CFC7-86B04A90735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5C67E43A-359A-62A6-7B91-144BABC4B6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982F020D-52A3-9D74-86B4-6E527EB3D1D0}"/>
              </a:ext>
            </a:extLst>
          </p:cNvPr>
          <p:cNvSpPr>
            <a:spLocks noGrp="1"/>
          </p:cNvSpPr>
          <p:nvPr>
            <p:ph type="dt" sz="half" idx="10"/>
          </p:nvPr>
        </p:nvSpPr>
        <p:spPr/>
        <p:txBody>
          <a:bodyPr/>
          <a:lstStyle/>
          <a:p>
            <a:fld id="{B347154F-9A57-D545-A726-62F36DCB5DBF}" type="datetime1">
              <a:rPr lang="ru-RU" smtClean="0"/>
              <a:t>19.04.2023</a:t>
            </a:fld>
            <a:endParaRPr lang="ru-RU"/>
          </a:p>
        </p:txBody>
      </p:sp>
      <p:sp>
        <p:nvSpPr>
          <p:cNvPr id="5" name="Нижний колонтитул 4">
            <a:extLst>
              <a:ext uri="{FF2B5EF4-FFF2-40B4-BE49-F238E27FC236}">
                <a16:creationId xmlns:a16="http://schemas.microsoft.com/office/drawing/2014/main" id="{CB98E423-46FF-8F5C-5AA5-69261EB994E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9F47CF7-6DDC-0215-1D9B-B29D79EA9C32}"/>
              </a:ext>
            </a:extLst>
          </p:cNvPr>
          <p:cNvSpPr>
            <a:spLocks noGrp="1"/>
          </p:cNvSpPr>
          <p:nvPr>
            <p:ph type="sldNum" sz="quarter" idx="12"/>
          </p:nvPr>
        </p:nvSpPr>
        <p:spPr/>
        <p:txBody>
          <a:bodyPr/>
          <a:lstStyle/>
          <a:p>
            <a:fld id="{E39BD763-34E4-6244-B3A9-DA6A25203695}" type="slidenum">
              <a:rPr lang="ru-RU" smtClean="0"/>
              <a:t>‹#›</a:t>
            </a:fld>
            <a:endParaRPr lang="ru-RU"/>
          </a:p>
        </p:txBody>
      </p:sp>
    </p:spTree>
    <p:extLst>
      <p:ext uri="{BB962C8B-B14F-4D97-AF65-F5344CB8AC3E}">
        <p14:creationId xmlns:p14="http://schemas.microsoft.com/office/powerpoint/2010/main" val="3970198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8EA5E73-CB15-1F54-10C0-2B1EFEE1E776}"/>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B57270AC-9EE2-1464-E1AB-696242C01084}"/>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D3E8AEF7-0A7A-D590-0E55-E635FB0FC345}"/>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AFE91B14-9D23-AFB7-271B-0BE14A687044}"/>
              </a:ext>
            </a:extLst>
          </p:cNvPr>
          <p:cNvSpPr>
            <a:spLocks noGrp="1"/>
          </p:cNvSpPr>
          <p:nvPr>
            <p:ph type="dt" sz="half" idx="10"/>
          </p:nvPr>
        </p:nvSpPr>
        <p:spPr/>
        <p:txBody>
          <a:bodyPr/>
          <a:lstStyle/>
          <a:p>
            <a:fld id="{F2C6EE10-A945-0C43-9ED2-F87A6AD15DAD}" type="datetime1">
              <a:rPr lang="ru-RU" smtClean="0"/>
              <a:t>19.04.2023</a:t>
            </a:fld>
            <a:endParaRPr lang="ru-RU"/>
          </a:p>
        </p:txBody>
      </p:sp>
      <p:sp>
        <p:nvSpPr>
          <p:cNvPr id="6" name="Нижний колонтитул 5">
            <a:extLst>
              <a:ext uri="{FF2B5EF4-FFF2-40B4-BE49-F238E27FC236}">
                <a16:creationId xmlns:a16="http://schemas.microsoft.com/office/drawing/2014/main" id="{F2E7299F-C694-EC20-034E-62F7E7F946B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CB0DB19-0531-7026-0CF3-BE9C96DE78DD}"/>
              </a:ext>
            </a:extLst>
          </p:cNvPr>
          <p:cNvSpPr>
            <a:spLocks noGrp="1"/>
          </p:cNvSpPr>
          <p:nvPr>
            <p:ph type="sldNum" sz="quarter" idx="12"/>
          </p:nvPr>
        </p:nvSpPr>
        <p:spPr/>
        <p:txBody>
          <a:bodyPr/>
          <a:lstStyle/>
          <a:p>
            <a:fld id="{E39BD763-34E4-6244-B3A9-DA6A25203695}" type="slidenum">
              <a:rPr lang="ru-RU" smtClean="0"/>
              <a:t>‹#›</a:t>
            </a:fld>
            <a:endParaRPr lang="ru-RU"/>
          </a:p>
        </p:txBody>
      </p:sp>
    </p:spTree>
    <p:extLst>
      <p:ext uri="{BB962C8B-B14F-4D97-AF65-F5344CB8AC3E}">
        <p14:creationId xmlns:p14="http://schemas.microsoft.com/office/powerpoint/2010/main" val="2442182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9EA9B34-5B18-6A81-3959-EE18F344A00B}"/>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26F1FD52-99C6-7AD6-C4D4-09A8895E52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91DDAA58-0212-2CB3-4AC6-E02AEF9C1CE5}"/>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0D6F7475-2C4E-D322-19D3-3AF751B6A4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D42C48FE-E31A-E010-3434-7AC76187A5AC}"/>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252D0952-1012-35AF-4817-5B0B14472591}"/>
              </a:ext>
            </a:extLst>
          </p:cNvPr>
          <p:cNvSpPr>
            <a:spLocks noGrp="1"/>
          </p:cNvSpPr>
          <p:nvPr>
            <p:ph type="dt" sz="half" idx="10"/>
          </p:nvPr>
        </p:nvSpPr>
        <p:spPr/>
        <p:txBody>
          <a:bodyPr/>
          <a:lstStyle/>
          <a:p>
            <a:fld id="{8883A4A5-4B7B-5447-A866-F4A110CDAA96}" type="datetime1">
              <a:rPr lang="ru-RU" smtClean="0"/>
              <a:t>19.04.2023</a:t>
            </a:fld>
            <a:endParaRPr lang="ru-RU"/>
          </a:p>
        </p:txBody>
      </p:sp>
      <p:sp>
        <p:nvSpPr>
          <p:cNvPr id="8" name="Нижний колонтитул 7">
            <a:extLst>
              <a:ext uri="{FF2B5EF4-FFF2-40B4-BE49-F238E27FC236}">
                <a16:creationId xmlns:a16="http://schemas.microsoft.com/office/drawing/2014/main" id="{3921CC93-27F3-A7CF-D3AD-4C720368C4BC}"/>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4DAAB5E6-4EF4-B913-5635-38EA4C099C54}"/>
              </a:ext>
            </a:extLst>
          </p:cNvPr>
          <p:cNvSpPr>
            <a:spLocks noGrp="1"/>
          </p:cNvSpPr>
          <p:nvPr>
            <p:ph type="sldNum" sz="quarter" idx="12"/>
          </p:nvPr>
        </p:nvSpPr>
        <p:spPr/>
        <p:txBody>
          <a:bodyPr/>
          <a:lstStyle/>
          <a:p>
            <a:fld id="{E39BD763-34E4-6244-B3A9-DA6A25203695}" type="slidenum">
              <a:rPr lang="ru-RU" smtClean="0"/>
              <a:t>‹#›</a:t>
            </a:fld>
            <a:endParaRPr lang="ru-RU"/>
          </a:p>
        </p:txBody>
      </p:sp>
    </p:spTree>
    <p:extLst>
      <p:ext uri="{BB962C8B-B14F-4D97-AF65-F5344CB8AC3E}">
        <p14:creationId xmlns:p14="http://schemas.microsoft.com/office/powerpoint/2010/main" val="1723850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692E78E-409F-BB85-526D-DBC4A7542CC1}"/>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58354C87-9FFF-E570-E32D-5E0853CA4473}"/>
              </a:ext>
            </a:extLst>
          </p:cNvPr>
          <p:cNvSpPr>
            <a:spLocks noGrp="1"/>
          </p:cNvSpPr>
          <p:nvPr>
            <p:ph type="dt" sz="half" idx="10"/>
          </p:nvPr>
        </p:nvSpPr>
        <p:spPr/>
        <p:txBody>
          <a:bodyPr/>
          <a:lstStyle/>
          <a:p>
            <a:fld id="{6FBB3B06-08DE-854A-9B51-65C5C68753B0}" type="datetime1">
              <a:rPr lang="ru-RU" smtClean="0"/>
              <a:t>19.04.2023</a:t>
            </a:fld>
            <a:endParaRPr lang="ru-RU"/>
          </a:p>
        </p:txBody>
      </p:sp>
      <p:sp>
        <p:nvSpPr>
          <p:cNvPr id="4" name="Нижний колонтитул 3">
            <a:extLst>
              <a:ext uri="{FF2B5EF4-FFF2-40B4-BE49-F238E27FC236}">
                <a16:creationId xmlns:a16="http://schemas.microsoft.com/office/drawing/2014/main" id="{19F29F14-07EF-3B07-2801-64F2A19F4F76}"/>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C44ED254-5589-ABB7-EE16-8A1C167FCC12}"/>
              </a:ext>
            </a:extLst>
          </p:cNvPr>
          <p:cNvSpPr>
            <a:spLocks noGrp="1"/>
          </p:cNvSpPr>
          <p:nvPr>
            <p:ph type="sldNum" sz="quarter" idx="12"/>
          </p:nvPr>
        </p:nvSpPr>
        <p:spPr/>
        <p:txBody>
          <a:bodyPr/>
          <a:lstStyle/>
          <a:p>
            <a:fld id="{E39BD763-34E4-6244-B3A9-DA6A25203695}" type="slidenum">
              <a:rPr lang="ru-RU" smtClean="0"/>
              <a:t>‹#›</a:t>
            </a:fld>
            <a:endParaRPr lang="ru-RU"/>
          </a:p>
        </p:txBody>
      </p:sp>
    </p:spTree>
    <p:extLst>
      <p:ext uri="{BB962C8B-B14F-4D97-AF65-F5344CB8AC3E}">
        <p14:creationId xmlns:p14="http://schemas.microsoft.com/office/powerpoint/2010/main" val="2923931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44F5778D-F670-8194-4E4C-7E5ACEECBFFD}"/>
              </a:ext>
            </a:extLst>
          </p:cNvPr>
          <p:cNvSpPr>
            <a:spLocks noGrp="1"/>
          </p:cNvSpPr>
          <p:nvPr>
            <p:ph type="dt" sz="half" idx="10"/>
          </p:nvPr>
        </p:nvSpPr>
        <p:spPr/>
        <p:txBody>
          <a:bodyPr/>
          <a:lstStyle/>
          <a:p>
            <a:fld id="{81BF0B67-BCDE-3246-8BED-2B417ED402FD}" type="datetime1">
              <a:rPr lang="ru-RU" smtClean="0"/>
              <a:t>19.04.2023</a:t>
            </a:fld>
            <a:endParaRPr lang="ru-RU"/>
          </a:p>
        </p:txBody>
      </p:sp>
      <p:sp>
        <p:nvSpPr>
          <p:cNvPr id="3" name="Нижний колонтитул 2">
            <a:extLst>
              <a:ext uri="{FF2B5EF4-FFF2-40B4-BE49-F238E27FC236}">
                <a16:creationId xmlns:a16="http://schemas.microsoft.com/office/drawing/2014/main" id="{04BA602C-C761-CD09-CDD0-5A482BC2365B}"/>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BA2F7342-A05D-F59B-4162-46A6D2793B57}"/>
              </a:ext>
            </a:extLst>
          </p:cNvPr>
          <p:cNvSpPr>
            <a:spLocks noGrp="1"/>
          </p:cNvSpPr>
          <p:nvPr>
            <p:ph type="sldNum" sz="quarter" idx="12"/>
          </p:nvPr>
        </p:nvSpPr>
        <p:spPr/>
        <p:txBody>
          <a:bodyPr/>
          <a:lstStyle/>
          <a:p>
            <a:fld id="{E39BD763-34E4-6244-B3A9-DA6A25203695}" type="slidenum">
              <a:rPr lang="ru-RU" smtClean="0"/>
              <a:t>‹#›</a:t>
            </a:fld>
            <a:endParaRPr lang="ru-RU"/>
          </a:p>
        </p:txBody>
      </p:sp>
    </p:spTree>
    <p:extLst>
      <p:ext uri="{BB962C8B-B14F-4D97-AF65-F5344CB8AC3E}">
        <p14:creationId xmlns:p14="http://schemas.microsoft.com/office/powerpoint/2010/main" val="281969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F32D94-63AA-77A6-9A6D-684A41315B6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10B48362-7BFB-7551-D1CA-2E66BF44C9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F9512330-FB0F-222E-C776-62140FB9C8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406E265-8AC6-25AA-490C-C026D26E95D1}"/>
              </a:ext>
            </a:extLst>
          </p:cNvPr>
          <p:cNvSpPr>
            <a:spLocks noGrp="1"/>
          </p:cNvSpPr>
          <p:nvPr>
            <p:ph type="dt" sz="half" idx="10"/>
          </p:nvPr>
        </p:nvSpPr>
        <p:spPr/>
        <p:txBody>
          <a:bodyPr/>
          <a:lstStyle/>
          <a:p>
            <a:fld id="{2D01DDC6-D248-7744-A264-714F184C9EAA}" type="datetime1">
              <a:rPr lang="ru-RU" smtClean="0"/>
              <a:t>19.04.2023</a:t>
            </a:fld>
            <a:endParaRPr lang="ru-RU"/>
          </a:p>
        </p:txBody>
      </p:sp>
      <p:sp>
        <p:nvSpPr>
          <p:cNvPr id="6" name="Нижний колонтитул 5">
            <a:extLst>
              <a:ext uri="{FF2B5EF4-FFF2-40B4-BE49-F238E27FC236}">
                <a16:creationId xmlns:a16="http://schemas.microsoft.com/office/drawing/2014/main" id="{69240C40-A4D2-ED92-9019-3CCA94B36DCC}"/>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D4AD4A2B-5E08-BE1A-CB65-8EAC41BB57B8}"/>
              </a:ext>
            </a:extLst>
          </p:cNvPr>
          <p:cNvSpPr>
            <a:spLocks noGrp="1"/>
          </p:cNvSpPr>
          <p:nvPr>
            <p:ph type="sldNum" sz="quarter" idx="12"/>
          </p:nvPr>
        </p:nvSpPr>
        <p:spPr/>
        <p:txBody>
          <a:bodyPr/>
          <a:lstStyle/>
          <a:p>
            <a:fld id="{E39BD763-34E4-6244-B3A9-DA6A25203695}" type="slidenum">
              <a:rPr lang="ru-RU" smtClean="0"/>
              <a:t>‹#›</a:t>
            </a:fld>
            <a:endParaRPr lang="ru-RU"/>
          </a:p>
        </p:txBody>
      </p:sp>
    </p:spTree>
    <p:extLst>
      <p:ext uri="{BB962C8B-B14F-4D97-AF65-F5344CB8AC3E}">
        <p14:creationId xmlns:p14="http://schemas.microsoft.com/office/powerpoint/2010/main" val="2688992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913E669-BE6F-DC77-BF4D-E9D47CD71569}"/>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6719C206-BDF5-1827-DEA0-FCF819ABDE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51157BA2-8AED-9135-65E0-45141F7F50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D49D4C02-49E7-9EBC-2008-D223C9E1A540}"/>
              </a:ext>
            </a:extLst>
          </p:cNvPr>
          <p:cNvSpPr>
            <a:spLocks noGrp="1"/>
          </p:cNvSpPr>
          <p:nvPr>
            <p:ph type="dt" sz="half" idx="10"/>
          </p:nvPr>
        </p:nvSpPr>
        <p:spPr/>
        <p:txBody>
          <a:bodyPr/>
          <a:lstStyle/>
          <a:p>
            <a:fld id="{BC1EC52E-6DB0-924A-9DAB-7E61EC0B55CD}" type="datetime1">
              <a:rPr lang="ru-RU" smtClean="0"/>
              <a:t>19.04.2023</a:t>
            </a:fld>
            <a:endParaRPr lang="ru-RU"/>
          </a:p>
        </p:txBody>
      </p:sp>
      <p:sp>
        <p:nvSpPr>
          <p:cNvPr id="6" name="Нижний колонтитул 5">
            <a:extLst>
              <a:ext uri="{FF2B5EF4-FFF2-40B4-BE49-F238E27FC236}">
                <a16:creationId xmlns:a16="http://schemas.microsoft.com/office/drawing/2014/main" id="{BE500F0D-9F45-8B10-54A9-41BF4E7E469B}"/>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CDD22358-3052-201B-74A0-57040FAA767E}"/>
              </a:ext>
            </a:extLst>
          </p:cNvPr>
          <p:cNvSpPr>
            <a:spLocks noGrp="1"/>
          </p:cNvSpPr>
          <p:nvPr>
            <p:ph type="sldNum" sz="quarter" idx="12"/>
          </p:nvPr>
        </p:nvSpPr>
        <p:spPr/>
        <p:txBody>
          <a:bodyPr/>
          <a:lstStyle/>
          <a:p>
            <a:fld id="{E39BD763-34E4-6244-B3A9-DA6A25203695}" type="slidenum">
              <a:rPr lang="ru-RU" smtClean="0"/>
              <a:t>‹#›</a:t>
            </a:fld>
            <a:endParaRPr lang="ru-RU"/>
          </a:p>
        </p:txBody>
      </p:sp>
    </p:spTree>
    <p:extLst>
      <p:ext uri="{BB962C8B-B14F-4D97-AF65-F5344CB8AC3E}">
        <p14:creationId xmlns:p14="http://schemas.microsoft.com/office/powerpoint/2010/main" val="2971783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B3D4CA-0D5B-0B13-6B7B-E7AEA31F2F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1FA69431-A3B3-350E-0ABD-4AA4FFD8D8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3EDD4CE-D2A4-CBBD-9597-8C0FD4EC6C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BEA658-5077-FF4A-87EA-F94C6FC27D91}" type="datetime1">
              <a:rPr lang="ru-RU" smtClean="0"/>
              <a:t>19.04.2023</a:t>
            </a:fld>
            <a:endParaRPr lang="ru-RU"/>
          </a:p>
        </p:txBody>
      </p:sp>
      <p:sp>
        <p:nvSpPr>
          <p:cNvPr id="5" name="Нижний колонтитул 4">
            <a:extLst>
              <a:ext uri="{FF2B5EF4-FFF2-40B4-BE49-F238E27FC236}">
                <a16:creationId xmlns:a16="http://schemas.microsoft.com/office/drawing/2014/main" id="{99874262-DF4E-795E-B3A3-2FD3275A40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EEB013D3-1E89-0113-16A1-4035A2372A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9BD763-34E4-6244-B3A9-DA6A25203695}" type="slidenum">
              <a:rPr lang="ru-RU" smtClean="0"/>
              <a:t>‹#›</a:t>
            </a:fld>
            <a:endParaRPr lang="ru-RU"/>
          </a:p>
        </p:txBody>
      </p:sp>
    </p:spTree>
    <p:extLst>
      <p:ext uri="{BB962C8B-B14F-4D97-AF65-F5344CB8AC3E}">
        <p14:creationId xmlns:p14="http://schemas.microsoft.com/office/powerpoint/2010/main" val="2718892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martinfowler.com/bliki/ValueObject.html" TargetMode="External"/><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manning.com/books/secure-by-design"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twitter.com/allenholub/status/1324025015612956672"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teta.mts.ru/#rec452995103"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dev.to/kirekov"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github.com/SimonHarmonicMinor/spring-boot-value-objects-example" TargetMode="External"/><Relationship Id="rId2" Type="http://schemas.openxmlformats.org/officeDocument/2006/relationships/hyperlink" Target="https://github.com/SimonHarmonicMinor"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WLJkLvxzQvw" TargetMode="External"/><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EC8A94A-A7E6-6A30-530A-C98F9D75C561}"/>
              </a:ext>
            </a:extLst>
          </p:cNvPr>
          <p:cNvSpPr>
            <a:spLocks noGrp="1"/>
          </p:cNvSpPr>
          <p:nvPr>
            <p:ph type="ctrTitle"/>
          </p:nvPr>
        </p:nvSpPr>
        <p:spPr>
          <a:xfrm>
            <a:off x="1524000" y="2161171"/>
            <a:ext cx="9144000" cy="2387600"/>
          </a:xfrm>
        </p:spPr>
        <p:txBody>
          <a:bodyPr>
            <a:normAutofit fontScale="90000"/>
          </a:bodyPr>
          <a:lstStyle/>
          <a:p>
            <a:r>
              <a:rPr lang="ru-RU" dirty="0" err="1"/>
              <a:t>Spring</a:t>
            </a:r>
            <a:r>
              <a:rPr lang="ru-RU" dirty="0"/>
              <a:t>, </a:t>
            </a:r>
            <a:r>
              <a:rPr lang="ru-RU" dirty="0" err="1"/>
              <a:t>Hibernate</a:t>
            </a:r>
            <a:r>
              <a:rPr lang="ru-RU" dirty="0"/>
              <a:t>, паттерн </a:t>
            </a:r>
            <a:r>
              <a:rPr lang="ru-RU" dirty="0" err="1"/>
              <a:t>Value</a:t>
            </a:r>
            <a:r>
              <a:rPr lang="ru-RU" dirty="0"/>
              <a:t> </a:t>
            </a:r>
            <a:r>
              <a:rPr lang="ru-RU" dirty="0" err="1"/>
              <a:t>Object</a:t>
            </a:r>
            <a:r>
              <a:rPr lang="ru-RU" dirty="0"/>
              <a:t> и границы его применимости</a:t>
            </a:r>
            <a:endParaRPr lang="ru-RU" b="1" dirty="0">
              <a:effectLst/>
            </a:endParaRPr>
          </a:p>
        </p:txBody>
      </p:sp>
    </p:spTree>
    <p:extLst>
      <p:ext uri="{BB962C8B-B14F-4D97-AF65-F5344CB8AC3E}">
        <p14:creationId xmlns:p14="http://schemas.microsoft.com/office/powerpoint/2010/main" val="2903291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86403A8-05A2-4CF3-9170-2303462EF0FE}"/>
              </a:ext>
            </a:extLst>
          </p:cNvPr>
          <p:cNvSpPr>
            <a:spLocks noGrp="1"/>
          </p:cNvSpPr>
          <p:nvPr>
            <p:ph type="title"/>
          </p:nvPr>
        </p:nvSpPr>
        <p:spPr/>
        <p:txBody>
          <a:bodyPr/>
          <a:lstStyle/>
          <a:p>
            <a:r>
              <a:rPr lang="ru-RU" dirty="0"/>
              <a:t>Как внедрить в </a:t>
            </a:r>
            <a:r>
              <a:rPr lang="en-US" dirty="0"/>
              <a:t>Hibernate</a:t>
            </a:r>
            <a:endParaRPr lang="ru-RU" dirty="0"/>
          </a:p>
        </p:txBody>
      </p:sp>
      <p:sp>
        <p:nvSpPr>
          <p:cNvPr id="4" name="Номер слайда 3">
            <a:extLst>
              <a:ext uri="{FF2B5EF4-FFF2-40B4-BE49-F238E27FC236}">
                <a16:creationId xmlns:a16="http://schemas.microsoft.com/office/drawing/2014/main" id="{D9BBDA31-33DC-48DD-A9DF-68B9C969D1E6}"/>
              </a:ext>
            </a:extLst>
          </p:cNvPr>
          <p:cNvSpPr>
            <a:spLocks noGrp="1"/>
          </p:cNvSpPr>
          <p:nvPr>
            <p:ph type="sldNum" sz="quarter" idx="12"/>
          </p:nvPr>
        </p:nvSpPr>
        <p:spPr/>
        <p:txBody>
          <a:bodyPr/>
          <a:lstStyle/>
          <a:p>
            <a:fld id="{E39BD763-34E4-6244-B3A9-DA6A25203695}" type="slidenum">
              <a:rPr lang="ru-RU" smtClean="0"/>
              <a:t>10</a:t>
            </a:fld>
            <a:endParaRPr lang="ru-RU"/>
          </a:p>
        </p:txBody>
      </p:sp>
      <p:sp>
        <p:nvSpPr>
          <p:cNvPr id="5" name="Прямоугольник 4">
            <a:extLst>
              <a:ext uri="{FF2B5EF4-FFF2-40B4-BE49-F238E27FC236}">
                <a16:creationId xmlns:a16="http://schemas.microsoft.com/office/drawing/2014/main" id="{CA13D971-2DD1-4870-9CB9-8E2615E71223}"/>
              </a:ext>
            </a:extLst>
          </p:cNvPr>
          <p:cNvSpPr/>
          <p:nvPr/>
        </p:nvSpPr>
        <p:spPr>
          <a:xfrm>
            <a:off x="1873876" y="2315359"/>
            <a:ext cx="9337183" cy="3416320"/>
          </a:xfrm>
          <a:prstGeom prst="rect">
            <a:avLst/>
          </a:prstGeom>
        </p:spPr>
        <p:txBody>
          <a:bodyPr wrap="square">
            <a:spAutoFit/>
          </a:bodyPr>
          <a:lstStyle/>
          <a:p>
            <a:pPr lvl="0" eaLnBrk="0" fontAlgn="base" hangingPunct="0">
              <a:spcBef>
                <a:spcPct val="0"/>
              </a:spcBef>
              <a:spcAft>
                <a:spcPct val="0"/>
              </a:spcAft>
            </a:pPr>
            <a:r>
              <a:rPr lang="ru-RU" altLang="ru-RU" sz="2400" dirty="0">
                <a:solidFill>
                  <a:srgbClr val="9E880D"/>
                </a:solidFill>
                <a:latin typeface="Consolas" panose="020B0609020204030204" pitchFamily="49" charset="0"/>
              </a:rPr>
              <a:t>@</a:t>
            </a:r>
            <a:r>
              <a:rPr lang="ru-RU" altLang="ru-RU" sz="2400" dirty="0" err="1">
                <a:solidFill>
                  <a:srgbClr val="9E880D"/>
                </a:solidFill>
                <a:latin typeface="Consolas" panose="020B0609020204030204" pitchFamily="49" charset="0"/>
              </a:rPr>
              <a:t>Entity</a:t>
            </a:r>
            <a:br>
              <a:rPr lang="ru-RU" altLang="ru-RU" sz="2400" dirty="0">
                <a:solidFill>
                  <a:srgbClr val="080808"/>
                </a:solidFill>
                <a:latin typeface="Consolas" panose="020B0609020204030204" pitchFamily="49" charset="0"/>
              </a:rPr>
            </a:br>
            <a:r>
              <a:rPr lang="ru-RU" altLang="ru-RU" sz="2400" dirty="0" err="1">
                <a:solidFill>
                  <a:srgbClr val="0033B3"/>
                </a:solidFill>
                <a:latin typeface="Consolas" panose="020B0609020204030204" pitchFamily="49" charset="0"/>
              </a:rPr>
              <a:t>public</a:t>
            </a:r>
            <a:r>
              <a:rPr lang="ru-RU" altLang="ru-RU" sz="2400" dirty="0">
                <a:solidFill>
                  <a:srgbClr val="0033B3"/>
                </a:solidFill>
                <a:latin typeface="Consolas" panose="020B0609020204030204" pitchFamily="49" charset="0"/>
              </a:rPr>
              <a:t> </a:t>
            </a:r>
            <a:r>
              <a:rPr lang="ru-RU" altLang="ru-RU" sz="2400" dirty="0" err="1">
                <a:solidFill>
                  <a:srgbClr val="0033B3"/>
                </a:solidFill>
                <a:latin typeface="Consolas" panose="020B0609020204030204" pitchFamily="49" charset="0"/>
              </a:rPr>
              <a:t>class</a:t>
            </a:r>
            <a:r>
              <a:rPr lang="ru-RU" altLang="ru-RU" sz="2400" dirty="0">
                <a:solidFill>
                  <a:srgbClr val="0033B3"/>
                </a:solidFill>
                <a:latin typeface="Consolas" panose="020B0609020204030204" pitchFamily="49" charset="0"/>
              </a:rPr>
              <a:t> </a:t>
            </a:r>
            <a:r>
              <a:rPr lang="ru-RU" altLang="ru-RU" sz="2400" dirty="0" err="1">
                <a:solidFill>
                  <a:srgbClr val="000000"/>
                </a:solidFill>
                <a:latin typeface="Consolas" panose="020B0609020204030204" pitchFamily="49" charset="0"/>
              </a:rPr>
              <a:t>User</a:t>
            </a:r>
            <a:r>
              <a:rPr lang="ru-RU" altLang="ru-RU" sz="2400" dirty="0">
                <a:solidFill>
                  <a:srgbClr val="000000"/>
                </a:solidFill>
                <a:latin typeface="Consolas" panose="020B0609020204030204" pitchFamily="49" charset="0"/>
              </a:rPr>
              <a:t> </a:t>
            </a:r>
            <a:r>
              <a:rPr lang="ru-RU" altLang="ru-RU" sz="2400" dirty="0">
                <a:solidFill>
                  <a:srgbClr val="080808"/>
                </a:solidFill>
                <a:latin typeface="Consolas" panose="020B0609020204030204" pitchFamily="49" charset="0"/>
              </a:rPr>
              <a:t>{</a:t>
            </a:r>
            <a:br>
              <a:rPr lang="ru-RU" altLang="ru-RU" sz="2400" dirty="0">
                <a:solidFill>
                  <a:srgbClr val="080808"/>
                </a:solidFill>
                <a:latin typeface="Consolas" panose="020B0609020204030204" pitchFamily="49" charset="0"/>
              </a:rPr>
            </a:br>
            <a:r>
              <a:rPr lang="ru-RU" altLang="ru-RU" sz="2400" dirty="0">
                <a:solidFill>
                  <a:srgbClr val="080808"/>
                </a:solidFill>
                <a:latin typeface="Consolas" panose="020B0609020204030204" pitchFamily="49" charset="0"/>
              </a:rPr>
              <a:t>    </a:t>
            </a:r>
            <a:r>
              <a:rPr lang="ru-RU" altLang="ru-RU" sz="2400" dirty="0">
                <a:solidFill>
                  <a:srgbClr val="9E880D"/>
                </a:solidFill>
                <a:latin typeface="Consolas" panose="020B0609020204030204" pitchFamily="49" charset="0"/>
              </a:rPr>
              <a:t>@</a:t>
            </a:r>
            <a:r>
              <a:rPr lang="ru-RU" altLang="ru-RU" sz="2400" dirty="0" err="1">
                <a:solidFill>
                  <a:srgbClr val="9E880D"/>
                </a:solidFill>
                <a:latin typeface="Consolas" panose="020B0609020204030204" pitchFamily="49" charset="0"/>
              </a:rPr>
              <a:t>Id</a:t>
            </a:r>
            <a:br>
              <a:rPr lang="ru-RU" altLang="ru-RU" sz="2400" dirty="0">
                <a:solidFill>
                  <a:srgbClr val="9E880D"/>
                </a:solidFill>
                <a:latin typeface="Consolas" panose="020B0609020204030204" pitchFamily="49" charset="0"/>
              </a:rPr>
            </a:br>
            <a:r>
              <a:rPr lang="ru-RU" altLang="ru-RU" sz="2400" dirty="0">
                <a:solidFill>
                  <a:srgbClr val="9E880D"/>
                </a:solidFill>
                <a:latin typeface="Consolas" panose="020B0609020204030204" pitchFamily="49" charset="0"/>
              </a:rPr>
              <a:t>    </a:t>
            </a:r>
            <a:r>
              <a:rPr lang="ru-RU" altLang="ru-RU" sz="2400" dirty="0" err="1">
                <a:solidFill>
                  <a:srgbClr val="0033B3"/>
                </a:solidFill>
                <a:latin typeface="Consolas" panose="020B0609020204030204" pitchFamily="49" charset="0"/>
              </a:rPr>
              <a:t>private</a:t>
            </a:r>
            <a:r>
              <a:rPr lang="ru-RU" altLang="ru-RU" sz="2400" dirty="0">
                <a:solidFill>
                  <a:srgbClr val="0033B3"/>
                </a:solidFill>
                <a:latin typeface="Consolas" panose="020B0609020204030204" pitchFamily="49" charset="0"/>
              </a:rPr>
              <a:t> </a:t>
            </a:r>
            <a:r>
              <a:rPr lang="en-US" altLang="ru-RU" sz="2400" dirty="0">
                <a:solidFill>
                  <a:srgbClr val="000000"/>
                </a:solidFill>
                <a:latin typeface="Consolas" panose="020B0609020204030204" pitchFamily="49" charset="0"/>
              </a:rPr>
              <a:t>UUID</a:t>
            </a:r>
            <a:r>
              <a:rPr lang="ru-RU" altLang="ru-RU" sz="2400" dirty="0">
                <a:solidFill>
                  <a:srgbClr val="000000"/>
                </a:solidFill>
                <a:latin typeface="Consolas" panose="020B0609020204030204" pitchFamily="49" charset="0"/>
              </a:rPr>
              <a:t> </a:t>
            </a:r>
            <a:r>
              <a:rPr lang="ru-RU" altLang="ru-RU" sz="2400" dirty="0" err="1">
                <a:solidFill>
                  <a:srgbClr val="871094"/>
                </a:solidFill>
                <a:latin typeface="Consolas" panose="020B0609020204030204" pitchFamily="49" charset="0"/>
              </a:rPr>
              <a:t>id</a:t>
            </a:r>
            <a:r>
              <a:rPr lang="ru-RU" altLang="ru-RU" sz="2400" dirty="0">
                <a:solidFill>
                  <a:srgbClr val="080808"/>
                </a:solidFill>
                <a:latin typeface="Consolas" panose="020B0609020204030204" pitchFamily="49" charset="0"/>
              </a:rPr>
              <a:t>;</a:t>
            </a:r>
            <a:br>
              <a:rPr lang="ru-RU" altLang="ru-RU" sz="2400" dirty="0">
                <a:solidFill>
                  <a:srgbClr val="080808"/>
                </a:solidFill>
                <a:latin typeface="Consolas" panose="020B0609020204030204" pitchFamily="49" charset="0"/>
              </a:rPr>
            </a:br>
            <a:br>
              <a:rPr lang="ru-RU" altLang="ru-RU" sz="2400" dirty="0">
                <a:solidFill>
                  <a:srgbClr val="080808"/>
                </a:solidFill>
                <a:latin typeface="Consolas" panose="020B0609020204030204" pitchFamily="49" charset="0"/>
              </a:rPr>
            </a:br>
            <a:r>
              <a:rPr lang="ru-RU" altLang="ru-RU" sz="2400" dirty="0">
                <a:solidFill>
                  <a:srgbClr val="080808"/>
                </a:solidFill>
                <a:latin typeface="Consolas" panose="020B0609020204030204" pitchFamily="49" charset="0"/>
              </a:rPr>
              <a:t>    </a:t>
            </a:r>
            <a:r>
              <a:rPr lang="ru-RU" altLang="ru-RU" sz="2400" dirty="0">
                <a:solidFill>
                  <a:srgbClr val="9E880D"/>
                </a:solidFill>
                <a:latin typeface="Consolas" panose="020B0609020204030204" pitchFamily="49" charset="0"/>
              </a:rPr>
              <a:t>@</a:t>
            </a:r>
            <a:r>
              <a:rPr lang="ru-RU" altLang="ru-RU" sz="2400" dirty="0" err="1">
                <a:solidFill>
                  <a:srgbClr val="9E880D"/>
                </a:solidFill>
                <a:latin typeface="Consolas" panose="020B0609020204030204" pitchFamily="49" charset="0"/>
              </a:rPr>
              <a:t>Column</a:t>
            </a:r>
            <a:r>
              <a:rPr lang="ru-RU" altLang="ru-RU" sz="2400" dirty="0">
                <a:solidFill>
                  <a:srgbClr val="080808"/>
                </a:solidFill>
                <a:latin typeface="Consolas" panose="020B0609020204030204" pitchFamily="49" charset="0"/>
              </a:rPr>
              <a:t>(</a:t>
            </a:r>
            <a:r>
              <a:rPr lang="ru-RU" altLang="ru-RU" sz="2400" dirty="0" err="1">
                <a:solidFill>
                  <a:srgbClr val="080808"/>
                </a:solidFill>
                <a:latin typeface="Consolas" panose="020B0609020204030204" pitchFamily="49" charset="0"/>
              </a:rPr>
              <a:t>name</a:t>
            </a:r>
            <a:r>
              <a:rPr lang="ru-RU" altLang="ru-RU" sz="2400" dirty="0">
                <a:solidFill>
                  <a:srgbClr val="080808"/>
                </a:solidFill>
                <a:latin typeface="Consolas" panose="020B0609020204030204" pitchFamily="49" charset="0"/>
              </a:rPr>
              <a:t> = </a:t>
            </a:r>
            <a:r>
              <a:rPr lang="ru-RU" altLang="ru-RU" sz="2400" dirty="0">
                <a:solidFill>
                  <a:srgbClr val="067D17"/>
                </a:solidFill>
                <a:latin typeface="Consolas" panose="020B0609020204030204" pitchFamily="49" charset="0"/>
              </a:rPr>
              <a:t>"</a:t>
            </a:r>
            <a:r>
              <a:rPr lang="ru-RU" altLang="ru-RU" sz="2400" dirty="0" err="1">
                <a:solidFill>
                  <a:srgbClr val="067D17"/>
                </a:solidFill>
                <a:latin typeface="Consolas" panose="020B0609020204030204" pitchFamily="49" charset="0"/>
              </a:rPr>
              <a:t>phone_number</a:t>
            </a:r>
            <a:r>
              <a:rPr lang="ru-RU" altLang="ru-RU" sz="2400" dirty="0">
                <a:solidFill>
                  <a:srgbClr val="067D17"/>
                </a:solidFill>
                <a:latin typeface="Consolas" panose="020B0609020204030204" pitchFamily="49" charset="0"/>
              </a:rPr>
              <a:t>"</a:t>
            </a:r>
            <a:r>
              <a:rPr lang="ru-RU" altLang="ru-RU" sz="2400" dirty="0">
                <a:solidFill>
                  <a:srgbClr val="080808"/>
                </a:solidFill>
                <a:latin typeface="Consolas" panose="020B0609020204030204" pitchFamily="49" charset="0"/>
              </a:rPr>
              <a:t>)</a:t>
            </a:r>
            <a:br>
              <a:rPr lang="ru-RU" altLang="ru-RU" sz="2400" dirty="0">
                <a:solidFill>
                  <a:srgbClr val="080808"/>
                </a:solidFill>
                <a:latin typeface="Consolas" panose="020B0609020204030204" pitchFamily="49" charset="0"/>
              </a:rPr>
            </a:br>
            <a:r>
              <a:rPr lang="ru-RU" altLang="ru-RU" sz="2400" dirty="0">
                <a:solidFill>
                  <a:srgbClr val="080808"/>
                </a:solidFill>
                <a:latin typeface="Consolas" panose="020B0609020204030204" pitchFamily="49" charset="0"/>
              </a:rPr>
              <a:t>    </a:t>
            </a:r>
            <a:r>
              <a:rPr lang="ru-RU" altLang="ru-RU" sz="2400" dirty="0">
                <a:solidFill>
                  <a:srgbClr val="9E880D"/>
                </a:solidFill>
                <a:latin typeface="Consolas" panose="020B0609020204030204" pitchFamily="49" charset="0"/>
              </a:rPr>
              <a:t>@</a:t>
            </a:r>
            <a:r>
              <a:rPr lang="ru-RU" altLang="ru-RU" sz="2400" dirty="0" err="1">
                <a:solidFill>
                  <a:srgbClr val="9E880D"/>
                </a:solidFill>
                <a:latin typeface="Consolas" panose="020B0609020204030204" pitchFamily="49" charset="0"/>
              </a:rPr>
              <a:t>Convert</a:t>
            </a:r>
            <a:r>
              <a:rPr lang="ru-RU" altLang="ru-RU" sz="2400" dirty="0">
                <a:solidFill>
                  <a:srgbClr val="080808"/>
                </a:solidFill>
                <a:latin typeface="Consolas" panose="020B0609020204030204" pitchFamily="49" charset="0"/>
              </a:rPr>
              <a:t>(</a:t>
            </a:r>
            <a:r>
              <a:rPr lang="ru-RU" altLang="ru-RU" sz="2400" dirty="0" err="1">
                <a:solidFill>
                  <a:srgbClr val="080808"/>
                </a:solidFill>
                <a:latin typeface="Consolas" panose="020B0609020204030204" pitchFamily="49" charset="0"/>
              </a:rPr>
              <a:t>converter</a:t>
            </a:r>
            <a:r>
              <a:rPr lang="ru-RU" altLang="ru-RU" sz="2400" dirty="0">
                <a:solidFill>
                  <a:srgbClr val="080808"/>
                </a:solidFill>
                <a:latin typeface="Consolas" panose="020B0609020204030204" pitchFamily="49" charset="0"/>
              </a:rPr>
              <a:t> = </a:t>
            </a:r>
            <a:r>
              <a:rPr lang="ru-RU" altLang="ru-RU" sz="2400" dirty="0" err="1">
                <a:solidFill>
                  <a:srgbClr val="000000"/>
                </a:solidFill>
                <a:latin typeface="Consolas" panose="020B0609020204030204" pitchFamily="49" charset="0"/>
              </a:rPr>
              <a:t>PhoneNumberConverter</a:t>
            </a:r>
            <a:r>
              <a:rPr lang="ru-RU" altLang="ru-RU" sz="2400" dirty="0" err="1">
                <a:solidFill>
                  <a:srgbClr val="080808"/>
                </a:solidFill>
                <a:latin typeface="Consolas" panose="020B0609020204030204" pitchFamily="49" charset="0"/>
              </a:rPr>
              <a:t>.</a:t>
            </a:r>
            <a:r>
              <a:rPr lang="ru-RU" altLang="ru-RU" sz="2400" dirty="0" err="1">
                <a:solidFill>
                  <a:srgbClr val="0033B3"/>
                </a:solidFill>
                <a:latin typeface="Consolas" panose="020B0609020204030204" pitchFamily="49" charset="0"/>
              </a:rPr>
              <a:t>class</a:t>
            </a:r>
            <a:r>
              <a:rPr lang="ru-RU" altLang="ru-RU" sz="2400" dirty="0">
                <a:solidFill>
                  <a:srgbClr val="080808"/>
                </a:solidFill>
                <a:latin typeface="Consolas" panose="020B0609020204030204" pitchFamily="49" charset="0"/>
              </a:rPr>
              <a:t>)</a:t>
            </a:r>
            <a:br>
              <a:rPr lang="ru-RU" altLang="ru-RU" sz="2400" dirty="0">
                <a:solidFill>
                  <a:srgbClr val="9E880D"/>
                </a:solidFill>
                <a:latin typeface="Consolas" panose="020B0609020204030204" pitchFamily="49" charset="0"/>
              </a:rPr>
            </a:br>
            <a:r>
              <a:rPr lang="ru-RU" altLang="ru-RU" sz="2400" dirty="0">
                <a:solidFill>
                  <a:srgbClr val="9E880D"/>
                </a:solidFill>
                <a:latin typeface="Consolas" panose="020B0609020204030204" pitchFamily="49" charset="0"/>
              </a:rPr>
              <a:t>    </a:t>
            </a:r>
            <a:r>
              <a:rPr lang="ru-RU" altLang="ru-RU" sz="2400" dirty="0" err="1">
                <a:solidFill>
                  <a:srgbClr val="0033B3"/>
                </a:solidFill>
                <a:latin typeface="Consolas" panose="020B0609020204030204" pitchFamily="49" charset="0"/>
              </a:rPr>
              <a:t>private</a:t>
            </a:r>
            <a:r>
              <a:rPr lang="ru-RU" altLang="ru-RU" sz="2400" dirty="0">
                <a:solidFill>
                  <a:srgbClr val="0033B3"/>
                </a:solidFill>
                <a:latin typeface="Consolas" panose="020B0609020204030204" pitchFamily="49" charset="0"/>
              </a:rPr>
              <a:t> </a:t>
            </a:r>
            <a:r>
              <a:rPr lang="ru-RU" altLang="ru-RU" sz="2400" dirty="0" err="1">
                <a:solidFill>
                  <a:srgbClr val="000000"/>
                </a:solidFill>
                <a:latin typeface="Consolas" panose="020B0609020204030204" pitchFamily="49" charset="0"/>
              </a:rPr>
              <a:t>PhoneNumber</a:t>
            </a:r>
            <a:r>
              <a:rPr lang="ru-RU" altLang="ru-RU" sz="2400" dirty="0">
                <a:solidFill>
                  <a:srgbClr val="000000"/>
                </a:solidFill>
                <a:latin typeface="Consolas" panose="020B0609020204030204" pitchFamily="49" charset="0"/>
              </a:rPr>
              <a:t> </a:t>
            </a:r>
            <a:r>
              <a:rPr lang="ru-RU" altLang="ru-RU" sz="2400" dirty="0" err="1">
                <a:solidFill>
                  <a:srgbClr val="871094"/>
                </a:solidFill>
                <a:latin typeface="Consolas" panose="020B0609020204030204" pitchFamily="49" charset="0"/>
              </a:rPr>
              <a:t>phoneNumber</a:t>
            </a:r>
            <a:r>
              <a:rPr lang="ru-RU" altLang="ru-RU" sz="2400" dirty="0">
                <a:solidFill>
                  <a:srgbClr val="080808"/>
                </a:solidFill>
                <a:latin typeface="Consolas" panose="020B0609020204030204" pitchFamily="49" charset="0"/>
              </a:rPr>
              <a:t>;</a:t>
            </a:r>
            <a:endParaRPr lang="en-US" altLang="ru-RU" sz="2400" dirty="0">
              <a:solidFill>
                <a:srgbClr val="080808"/>
              </a:solidFill>
              <a:latin typeface="Consolas" panose="020B0609020204030204" pitchFamily="49" charset="0"/>
            </a:endParaRPr>
          </a:p>
          <a:p>
            <a:pPr lvl="0" eaLnBrk="0" fontAlgn="base" hangingPunct="0">
              <a:spcBef>
                <a:spcPct val="0"/>
              </a:spcBef>
              <a:spcAft>
                <a:spcPct val="0"/>
              </a:spcAft>
            </a:pPr>
            <a:r>
              <a:rPr lang="en-US" altLang="ru-RU" sz="2400" dirty="0">
                <a:solidFill>
                  <a:srgbClr val="080808"/>
                </a:solidFill>
                <a:latin typeface="Consolas" panose="020B0609020204030204" pitchFamily="49" charset="0"/>
              </a:rPr>
              <a:t>}</a:t>
            </a:r>
            <a:endParaRPr lang="ru-RU" altLang="ru-RU" sz="2400" dirty="0">
              <a:latin typeface="Consolas" panose="020B0609020204030204" pitchFamily="49" charset="0"/>
            </a:endParaRPr>
          </a:p>
        </p:txBody>
      </p:sp>
      <p:sp>
        <p:nvSpPr>
          <p:cNvPr id="6" name="Прямоугольник 5">
            <a:extLst>
              <a:ext uri="{FF2B5EF4-FFF2-40B4-BE49-F238E27FC236}">
                <a16:creationId xmlns:a16="http://schemas.microsoft.com/office/drawing/2014/main" id="{1D8B1090-5E6A-4699-8F3B-55D0A4938F9F}"/>
              </a:ext>
            </a:extLst>
          </p:cNvPr>
          <p:cNvSpPr/>
          <p:nvPr/>
        </p:nvSpPr>
        <p:spPr>
          <a:xfrm>
            <a:off x="2470705" y="4185578"/>
            <a:ext cx="8328230" cy="1204362"/>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Tree>
    <p:extLst>
      <p:ext uri="{BB962C8B-B14F-4D97-AF65-F5344CB8AC3E}">
        <p14:creationId xmlns:p14="http://schemas.microsoft.com/office/powerpoint/2010/main" val="298782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AD641A4-17BE-4118-BDA3-B59FDD2ECE11}"/>
              </a:ext>
            </a:extLst>
          </p:cNvPr>
          <p:cNvSpPr>
            <a:spLocks noGrp="1"/>
          </p:cNvSpPr>
          <p:nvPr>
            <p:ph type="title"/>
          </p:nvPr>
        </p:nvSpPr>
        <p:spPr/>
        <p:txBody>
          <a:bodyPr/>
          <a:lstStyle/>
          <a:p>
            <a:r>
              <a:rPr lang="ru-RU" dirty="0"/>
              <a:t>Как внедрить в </a:t>
            </a:r>
            <a:r>
              <a:rPr lang="en-US" dirty="0"/>
              <a:t>Hibernate</a:t>
            </a:r>
            <a:endParaRPr lang="ru-RU" dirty="0"/>
          </a:p>
        </p:txBody>
      </p:sp>
      <p:sp>
        <p:nvSpPr>
          <p:cNvPr id="4" name="Номер слайда 3">
            <a:extLst>
              <a:ext uri="{FF2B5EF4-FFF2-40B4-BE49-F238E27FC236}">
                <a16:creationId xmlns:a16="http://schemas.microsoft.com/office/drawing/2014/main" id="{0AB648AA-F0FD-4D93-A422-01132D0281F2}"/>
              </a:ext>
            </a:extLst>
          </p:cNvPr>
          <p:cNvSpPr>
            <a:spLocks noGrp="1"/>
          </p:cNvSpPr>
          <p:nvPr>
            <p:ph type="sldNum" sz="quarter" idx="12"/>
          </p:nvPr>
        </p:nvSpPr>
        <p:spPr/>
        <p:txBody>
          <a:bodyPr/>
          <a:lstStyle/>
          <a:p>
            <a:fld id="{E39BD763-34E4-6244-B3A9-DA6A25203695}" type="slidenum">
              <a:rPr lang="ru-RU" smtClean="0"/>
              <a:t>11</a:t>
            </a:fld>
            <a:endParaRPr lang="ru-RU"/>
          </a:p>
        </p:txBody>
      </p:sp>
      <p:sp>
        <p:nvSpPr>
          <p:cNvPr id="6" name="Прямоугольник 5">
            <a:extLst>
              <a:ext uri="{FF2B5EF4-FFF2-40B4-BE49-F238E27FC236}">
                <a16:creationId xmlns:a16="http://schemas.microsoft.com/office/drawing/2014/main" id="{549A5D3D-415E-46BF-903F-F5552FC6EE3D}"/>
              </a:ext>
            </a:extLst>
          </p:cNvPr>
          <p:cNvSpPr/>
          <p:nvPr/>
        </p:nvSpPr>
        <p:spPr>
          <a:xfrm>
            <a:off x="218942" y="2114532"/>
            <a:ext cx="12635248" cy="3170099"/>
          </a:xfrm>
          <a:prstGeom prst="rect">
            <a:avLst/>
          </a:prstGeom>
        </p:spPr>
        <p:txBody>
          <a:bodyPr wrap="square">
            <a:spAutoFit/>
          </a:bodyPr>
          <a:lstStyle/>
          <a:p>
            <a:pPr lvl="0" eaLnBrk="0" fontAlgn="base" hangingPunct="0">
              <a:spcBef>
                <a:spcPct val="0"/>
              </a:spcBef>
              <a:spcAft>
                <a:spcPct val="0"/>
              </a:spcAft>
            </a:pPr>
            <a:r>
              <a:rPr lang="ru-RU" altLang="ru-RU" sz="2000" dirty="0">
                <a:solidFill>
                  <a:srgbClr val="9E880D"/>
                </a:solidFill>
                <a:latin typeface="Consolas" panose="020B0609020204030204" pitchFamily="49" charset="0"/>
              </a:rPr>
              <a:t>@</a:t>
            </a:r>
            <a:r>
              <a:rPr lang="ru-RU" altLang="ru-RU" sz="2000" dirty="0" err="1">
                <a:solidFill>
                  <a:srgbClr val="9E880D"/>
                </a:solidFill>
                <a:latin typeface="Consolas" panose="020B0609020204030204" pitchFamily="49" charset="0"/>
              </a:rPr>
              <a:t>Converter</a:t>
            </a:r>
            <a:br>
              <a:rPr lang="ru-RU" altLang="ru-RU" sz="2000" dirty="0">
                <a:solidFill>
                  <a:srgbClr val="9E880D"/>
                </a:solidFill>
                <a:latin typeface="Consolas" panose="020B0609020204030204" pitchFamily="49" charset="0"/>
              </a:rPr>
            </a:br>
            <a:r>
              <a:rPr lang="ru-RU" altLang="ru-RU" sz="2000" dirty="0" err="1">
                <a:solidFill>
                  <a:srgbClr val="0033B3"/>
                </a:solidFill>
                <a:latin typeface="Consolas" panose="020B0609020204030204" pitchFamily="49" charset="0"/>
              </a:rPr>
              <a:t>public</a:t>
            </a:r>
            <a:r>
              <a:rPr lang="ru-RU" altLang="ru-RU" sz="2000" dirty="0">
                <a:solidFill>
                  <a:srgbClr val="0033B3"/>
                </a:solidFill>
                <a:latin typeface="Consolas" panose="020B0609020204030204" pitchFamily="49" charset="0"/>
              </a:rPr>
              <a:t> </a:t>
            </a:r>
            <a:r>
              <a:rPr lang="ru-RU" altLang="ru-RU" sz="2000" dirty="0" err="1">
                <a:solidFill>
                  <a:srgbClr val="0033B3"/>
                </a:solidFill>
                <a:latin typeface="Consolas" panose="020B0609020204030204" pitchFamily="49" charset="0"/>
              </a:rPr>
              <a:t>class</a:t>
            </a:r>
            <a:r>
              <a:rPr lang="ru-RU" altLang="ru-RU" sz="2000" dirty="0">
                <a:solidFill>
                  <a:srgbClr val="0033B3"/>
                </a:solidFill>
                <a:latin typeface="Consolas" panose="020B0609020204030204" pitchFamily="49" charset="0"/>
              </a:rPr>
              <a:t> </a:t>
            </a:r>
            <a:r>
              <a:rPr lang="ru-RU" altLang="ru-RU" sz="2000" dirty="0" err="1">
                <a:solidFill>
                  <a:srgbClr val="000000"/>
                </a:solidFill>
                <a:latin typeface="Consolas" panose="020B0609020204030204" pitchFamily="49" charset="0"/>
              </a:rPr>
              <a:t>PhoneNumberConverter</a:t>
            </a:r>
            <a:r>
              <a:rPr lang="ru-RU" altLang="ru-RU" sz="2000" dirty="0">
                <a:solidFill>
                  <a:srgbClr val="000000"/>
                </a:solidFill>
                <a:latin typeface="Consolas" panose="020B0609020204030204" pitchFamily="49" charset="0"/>
              </a:rPr>
              <a:t> </a:t>
            </a:r>
            <a:r>
              <a:rPr lang="ru-RU" altLang="ru-RU" sz="2000" dirty="0" err="1">
                <a:solidFill>
                  <a:srgbClr val="0033B3"/>
                </a:solidFill>
                <a:latin typeface="Consolas" panose="020B0609020204030204" pitchFamily="49" charset="0"/>
              </a:rPr>
              <a:t>implements</a:t>
            </a:r>
            <a:r>
              <a:rPr lang="ru-RU" altLang="ru-RU" sz="2000" dirty="0">
                <a:solidFill>
                  <a:srgbClr val="0033B3"/>
                </a:solidFill>
                <a:latin typeface="Consolas" panose="020B0609020204030204" pitchFamily="49" charset="0"/>
              </a:rPr>
              <a:t> </a:t>
            </a:r>
            <a:r>
              <a:rPr lang="ru-RU" altLang="ru-RU" sz="2000" dirty="0" err="1">
                <a:solidFill>
                  <a:srgbClr val="000000"/>
                </a:solidFill>
                <a:latin typeface="Consolas" panose="020B0609020204030204" pitchFamily="49" charset="0"/>
              </a:rPr>
              <a:t>AttributeConverter</a:t>
            </a:r>
            <a:r>
              <a:rPr lang="ru-RU" altLang="ru-RU" sz="2000" dirty="0">
                <a:solidFill>
                  <a:srgbClr val="080808"/>
                </a:solidFill>
                <a:latin typeface="Consolas" panose="020B0609020204030204" pitchFamily="49" charset="0"/>
              </a:rPr>
              <a:t>&lt;</a:t>
            </a:r>
            <a:r>
              <a:rPr lang="ru-RU" altLang="ru-RU" sz="2000" dirty="0" err="1">
                <a:solidFill>
                  <a:srgbClr val="000000"/>
                </a:solidFill>
                <a:latin typeface="Consolas" panose="020B0609020204030204" pitchFamily="49" charset="0"/>
              </a:rPr>
              <a:t>PhoneNumber</a:t>
            </a:r>
            <a:r>
              <a:rPr lang="ru-RU" altLang="ru-RU" sz="2000" dirty="0">
                <a:solidFill>
                  <a:srgbClr val="080808"/>
                </a:solidFill>
                <a:latin typeface="Consolas" panose="020B0609020204030204" pitchFamily="49" charset="0"/>
              </a:rPr>
              <a:t>, </a:t>
            </a:r>
            <a:r>
              <a:rPr lang="ru-RU" altLang="ru-RU" sz="2000" dirty="0" err="1">
                <a:solidFill>
                  <a:srgbClr val="000000"/>
                </a:solidFill>
                <a:latin typeface="Consolas" panose="020B0609020204030204" pitchFamily="49" charset="0"/>
              </a:rPr>
              <a:t>String</a:t>
            </a:r>
            <a:r>
              <a:rPr lang="ru-RU" altLang="ru-RU" sz="2000" dirty="0">
                <a:solidFill>
                  <a:srgbClr val="080808"/>
                </a:solidFill>
                <a:latin typeface="Consolas" panose="020B0609020204030204" pitchFamily="49" charset="0"/>
              </a:rPr>
              <a:t>&gt;{</a:t>
            </a:r>
            <a:br>
              <a:rPr lang="ru-RU" altLang="ru-RU" sz="2000" dirty="0">
                <a:solidFill>
                  <a:srgbClr val="9E880D"/>
                </a:solidFill>
                <a:latin typeface="Consolas" panose="020B0609020204030204" pitchFamily="49" charset="0"/>
              </a:rPr>
            </a:br>
            <a:r>
              <a:rPr lang="ru-RU" altLang="ru-RU" sz="2000" dirty="0">
                <a:solidFill>
                  <a:srgbClr val="9E880D"/>
                </a:solidFill>
                <a:latin typeface="Consolas" panose="020B0609020204030204" pitchFamily="49" charset="0"/>
              </a:rPr>
              <a:t>    </a:t>
            </a:r>
            <a:r>
              <a:rPr lang="ru-RU" altLang="ru-RU" sz="2000" dirty="0" err="1">
                <a:solidFill>
                  <a:srgbClr val="0033B3"/>
                </a:solidFill>
                <a:latin typeface="Consolas" panose="020B0609020204030204" pitchFamily="49" charset="0"/>
              </a:rPr>
              <a:t>public</a:t>
            </a:r>
            <a:r>
              <a:rPr lang="ru-RU" altLang="ru-RU" sz="2000" dirty="0">
                <a:solidFill>
                  <a:srgbClr val="0033B3"/>
                </a:solidFill>
                <a:latin typeface="Consolas" panose="020B0609020204030204" pitchFamily="49" charset="0"/>
              </a:rPr>
              <a:t> </a:t>
            </a:r>
            <a:r>
              <a:rPr lang="ru-RU" altLang="ru-RU" sz="2000" dirty="0" err="1">
                <a:solidFill>
                  <a:srgbClr val="000000"/>
                </a:solidFill>
                <a:latin typeface="Consolas" panose="020B0609020204030204" pitchFamily="49" charset="0"/>
              </a:rPr>
              <a:t>String</a:t>
            </a:r>
            <a:r>
              <a:rPr lang="ru-RU" altLang="ru-RU" sz="2000" dirty="0">
                <a:solidFill>
                  <a:srgbClr val="000000"/>
                </a:solidFill>
                <a:latin typeface="Consolas" panose="020B0609020204030204" pitchFamily="49" charset="0"/>
              </a:rPr>
              <a:t> </a:t>
            </a:r>
            <a:r>
              <a:rPr lang="ru-RU" altLang="ru-RU" sz="2000" dirty="0" err="1">
                <a:solidFill>
                  <a:srgbClr val="00627A"/>
                </a:solidFill>
                <a:latin typeface="Consolas" panose="020B0609020204030204" pitchFamily="49" charset="0"/>
              </a:rPr>
              <a:t>convertToDatabaseColumn</a:t>
            </a:r>
            <a:r>
              <a:rPr lang="ru-RU" altLang="ru-RU" sz="2000" dirty="0">
                <a:solidFill>
                  <a:srgbClr val="080808"/>
                </a:solidFill>
                <a:latin typeface="Consolas" panose="020B0609020204030204" pitchFamily="49" charset="0"/>
              </a:rPr>
              <a:t>(</a:t>
            </a:r>
            <a:r>
              <a:rPr lang="ru-RU" altLang="ru-RU" sz="2000" dirty="0" err="1">
                <a:solidFill>
                  <a:srgbClr val="000000"/>
                </a:solidFill>
                <a:latin typeface="Consolas" panose="020B0609020204030204" pitchFamily="49" charset="0"/>
              </a:rPr>
              <a:t>PhoneNumber</a:t>
            </a:r>
            <a:r>
              <a:rPr lang="ru-RU" altLang="ru-RU" sz="2000" dirty="0">
                <a:solidFill>
                  <a:srgbClr val="000000"/>
                </a:solidFill>
                <a:latin typeface="Consolas" panose="020B0609020204030204" pitchFamily="49" charset="0"/>
              </a:rPr>
              <a:t> </a:t>
            </a:r>
            <a:r>
              <a:rPr lang="ru-RU" altLang="ru-RU" sz="2000" dirty="0" err="1">
                <a:solidFill>
                  <a:srgbClr val="080808"/>
                </a:solidFill>
                <a:latin typeface="Consolas" panose="020B0609020204030204" pitchFamily="49" charset="0"/>
              </a:rPr>
              <a:t>attribute</a:t>
            </a:r>
            <a:r>
              <a:rPr lang="ru-RU" altLang="ru-RU" sz="2000" dirty="0">
                <a:solidFill>
                  <a:srgbClr val="080808"/>
                </a:solidFill>
                <a:latin typeface="Consolas" panose="020B0609020204030204" pitchFamily="49" charset="0"/>
              </a:rPr>
              <a:t>) {</a:t>
            </a:r>
            <a:br>
              <a:rPr lang="ru-RU" altLang="ru-RU" sz="2000" dirty="0">
                <a:solidFill>
                  <a:srgbClr val="080808"/>
                </a:solidFill>
                <a:latin typeface="Consolas" panose="020B0609020204030204" pitchFamily="49" charset="0"/>
              </a:rPr>
            </a:br>
            <a:r>
              <a:rPr lang="ru-RU" altLang="ru-RU" sz="2000" dirty="0">
                <a:solidFill>
                  <a:srgbClr val="080808"/>
                </a:solidFill>
                <a:latin typeface="Consolas" panose="020B0609020204030204" pitchFamily="49" charset="0"/>
              </a:rPr>
              <a:t>        </a:t>
            </a:r>
            <a:r>
              <a:rPr lang="ru-RU" altLang="ru-RU" sz="2000" dirty="0" err="1">
                <a:solidFill>
                  <a:srgbClr val="0033B3"/>
                </a:solidFill>
                <a:latin typeface="Consolas" panose="020B0609020204030204" pitchFamily="49" charset="0"/>
              </a:rPr>
              <a:t>return</a:t>
            </a:r>
            <a:r>
              <a:rPr lang="ru-RU" altLang="ru-RU" sz="2000" dirty="0">
                <a:solidFill>
                  <a:srgbClr val="0033B3"/>
                </a:solidFill>
                <a:latin typeface="Consolas" panose="020B0609020204030204" pitchFamily="49" charset="0"/>
              </a:rPr>
              <a:t> </a:t>
            </a:r>
            <a:r>
              <a:rPr lang="ru-RU" altLang="ru-RU" sz="2000" dirty="0" err="1">
                <a:solidFill>
                  <a:srgbClr val="080808"/>
                </a:solidFill>
                <a:latin typeface="Consolas" panose="020B0609020204030204" pitchFamily="49" charset="0"/>
              </a:rPr>
              <a:t>attribute.getValue</a:t>
            </a:r>
            <a:r>
              <a:rPr lang="ru-RU" altLang="ru-RU" sz="2000" dirty="0">
                <a:solidFill>
                  <a:srgbClr val="080808"/>
                </a:solidFill>
                <a:latin typeface="Consolas" panose="020B0609020204030204" pitchFamily="49" charset="0"/>
              </a:rPr>
              <a:t>();</a:t>
            </a:r>
            <a:br>
              <a:rPr lang="ru-RU" altLang="ru-RU" sz="2000" dirty="0">
                <a:solidFill>
                  <a:srgbClr val="080808"/>
                </a:solidFill>
                <a:latin typeface="Consolas" panose="020B0609020204030204" pitchFamily="49" charset="0"/>
              </a:rPr>
            </a:br>
            <a:r>
              <a:rPr lang="ru-RU" altLang="ru-RU" sz="2000" dirty="0">
                <a:solidFill>
                  <a:srgbClr val="080808"/>
                </a:solidFill>
                <a:latin typeface="Consolas" panose="020B0609020204030204" pitchFamily="49" charset="0"/>
              </a:rPr>
              <a:t>    }</a:t>
            </a:r>
            <a:br>
              <a:rPr lang="ru-RU" altLang="ru-RU" sz="2000" dirty="0">
                <a:solidFill>
                  <a:srgbClr val="080808"/>
                </a:solidFill>
                <a:latin typeface="Consolas" panose="020B0609020204030204" pitchFamily="49" charset="0"/>
              </a:rPr>
            </a:br>
            <a:br>
              <a:rPr lang="ru-RU" altLang="ru-RU" sz="2000" dirty="0">
                <a:solidFill>
                  <a:srgbClr val="9E880D"/>
                </a:solidFill>
                <a:latin typeface="Consolas" panose="020B0609020204030204" pitchFamily="49" charset="0"/>
              </a:rPr>
            </a:br>
            <a:r>
              <a:rPr lang="ru-RU" altLang="ru-RU" sz="2000" dirty="0">
                <a:solidFill>
                  <a:srgbClr val="9E880D"/>
                </a:solidFill>
                <a:latin typeface="Consolas" panose="020B0609020204030204" pitchFamily="49" charset="0"/>
              </a:rPr>
              <a:t>    </a:t>
            </a:r>
            <a:r>
              <a:rPr lang="ru-RU" altLang="ru-RU" sz="2000" dirty="0" err="1">
                <a:solidFill>
                  <a:srgbClr val="0033B3"/>
                </a:solidFill>
                <a:latin typeface="Consolas" panose="020B0609020204030204" pitchFamily="49" charset="0"/>
              </a:rPr>
              <a:t>public</a:t>
            </a:r>
            <a:r>
              <a:rPr lang="ru-RU" altLang="ru-RU" sz="2000" dirty="0">
                <a:solidFill>
                  <a:srgbClr val="0033B3"/>
                </a:solidFill>
                <a:latin typeface="Consolas" panose="020B0609020204030204" pitchFamily="49" charset="0"/>
              </a:rPr>
              <a:t> </a:t>
            </a:r>
            <a:r>
              <a:rPr lang="ru-RU" altLang="ru-RU" sz="2000" dirty="0" err="1">
                <a:solidFill>
                  <a:srgbClr val="000000"/>
                </a:solidFill>
                <a:latin typeface="Consolas" panose="020B0609020204030204" pitchFamily="49" charset="0"/>
              </a:rPr>
              <a:t>PhoneNumber</a:t>
            </a:r>
            <a:r>
              <a:rPr lang="ru-RU" altLang="ru-RU" sz="2000" dirty="0">
                <a:solidFill>
                  <a:srgbClr val="000000"/>
                </a:solidFill>
                <a:latin typeface="Consolas" panose="020B0609020204030204" pitchFamily="49" charset="0"/>
              </a:rPr>
              <a:t> </a:t>
            </a:r>
            <a:r>
              <a:rPr lang="ru-RU" altLang="ru-RU" sz="2000" dirty="0" err="1">
                <a:solidFill>
                  <a:srgbClr val="00627A"/>
                </a:solidFill>
                <a:latin typeface="Consolas" panose="020B0609020204030204" pitchFamily="49" charset="0"/>
              </a:rPr>
              <a:t>convertToEntityAttribute</a:t>
            </a:r>
            <a:r>
              <a:rPr lang="ru-RU" altLang="ru-RU" sz="2000" dirty="0">
                <a:solidFill>
                  <a:srgbClr val="080808"/>
                </a:solidFill>
                <a:latin typeface="Consolas" panose="020B0609020204030204" pitchFamily="49" charset="0"/>
              </a:rPr>
              <a:t>(</a:t>
            </a:r>
            <a:r>
              <a:rPr lang="ru-RU" altLang="ru-RU" sz="2000" dirty="0" err="1">
                <a:solidFill>
                  <a:srgbClr val="000000"/>
                </a:solidFill>
                <a:latin typeface="Consolas" panose="020B0609020204030204" pitchFamily="49" charset="0"/>
              </a:rPr>
              <a:t>String</a:t>
            </a:r>
            <a:r>
              <a:rPr lang="ru-RU" altLang="ru-RU" sz="2000" dirty="0">
                <a:solidFill>
                  <a:srgbClr val="000000"/>
                </a:solidFill>
                <a:latin typeface="Consolas" panose="020B0609020204030204" pitchFamily="49" charset="0"/>
              </a:rPr>
              <a:t> </a:t>
            </a:r>
            <a:r>
              <a:rPr lang="ru-RU" altLang="ru-RU" sz="2000" dirty="0" err="1">
                <a:solidFill>
                  <a:srgbClr val="080808"/>
                </a:solidFill>
                <a:latin typeface="Consolas" panose="020B0609020204030204" pitchFamily="49" charset="0"/>
              </a:rPr>
              <a:t>dbData</a:t>
            </a:r>
            <a:r>
              <a:rPr lang="ru-RU" altLang="ru-RU" sz="2000" dirty="0">
                <a:solidFill>
                  <a:srgbClr val="080808"/>
                </a:solidFill>
                <a:latin typeface="Consolas" panose="020B0609020204030204" pitchFamily="49" charset="0"/>
              </a:rPr>
              <a:t>) {</a:t>
            </a:r>
            <a:br>
              <a:rPr lang="ru-RU" altLang="ru-RU" sz="2000" dirty="0">
                <a:solidFill>
                  <a:srgbClr val="080808"/>
                </a:solidFill>
                <a:latin typeface="Consolas" panose="020B0609020204030204" pitchFamily="49" charset="0"/>
              </a:rPr>
            </a:br>
            <a:r>
              <a:rPr lang="ru-RU" altLang="ru-RU" sz="2000" dirty="0">
                <a:solidFill>
                  <a:srgbClr val="080808"/>
                </a:solidFill>
                <a:latin typeface="Consolas" panose="020B0609020204030204" pitchFamily="49" charset="0"/>
              </a:rPr>
              <a:t>        </a:t>
            </a:r>
            <a:r>
              <a:rPr lang="ru-RU" altLang="ru-RU" sz="2000" dirty="0" err="1">
                <a:solidFill>
                  <a:srgbClr val="0033B3"/>
                </a:solidFill>
                <a:latin typeface="Consolas" panose="020B0609020204030204" pitchFamily="49" charset="0"/>
              </a:rPr>
              <a:t>return</a:t>
            </a:r>
            <a:r>
              <a:rPr lang="ru-RU" altLang="ru-RU" sz="2000" dirty="0">
                <a:solidFill>
                  <a:srgbClr val="0033B3"/>
                </a:solidFill>
                <a:latin typeface="Consolas" panose="020B0609020204030204" pitchFamily="49" charset="0"/>
              </a:rPr>
              <a:t> </a:t>
            </a:r>
            <a:r>
              <a:rPr lang="ru-RU" altLang="ru-RU" sz="2000" dirty="0" err="1">
                <a:solidFill>
                  <a:srgbClr val="0033B3"/>
                </a:solidFill>
                <a:latin typeface="Consolas" panose="020B0609020204030204" pitchFamily="49" charset="0"/>
              </a:rPr>
              <a:t>new</a:t>
            </a:r>
            <a:r>
              <a:rPr lang="ru-RU" altLang="ru-RU" sz="2000" dirty="0">
                <a:solidFill>
                  <a:srgbClr val="0033B3"/>
                </a:solidFill>
                <a:latin typeface="Consolas" panose="020B0609020204030204" pitchFamily="49" charset="0"/>
              </a:rPr>
              <a:t> </a:t>
            </a:r>
            <a:r>
              <a:rPr lang="ru-RU" altLang="ru-RU" sz="2000" dirty="0" err="1">
                <a:solidFill>
                  <a:srgbClr val="080808"/>
                </a:solidFill>
                <a:latin typeface="Consolas" panose="020B0609020204030204" pitchFamily="49" charset="0"/>
              </a:rPr>
              <a:t>PhoneNumber</a:t>
            </a:r>
            <a:r>
              <a:rPr lang="ru-RU" altLang="ru-RU" sz="2000" dirty="0">
                <a:solidFill>
                  <a:srgbClr val="080808"/>
                </a:solidFill>
                <a:latin typeface="Consolas" panose="020B0609020204030204" pitchFamily="49" charset="0"/>
              </a:rPr>
              <a:t>(</a:t>
            </a:r>
            <a:r>
              <a:rPr lang="ru-RU" altLang="ru-RU" sz="2000" dirty="0" err="1">
                <a:solidFill>
                  <a:srgbClr val="080808"/>
                </a:solidFill>
                <a:latin typeface="Consolas" panose="020B0609020204030204" pitchFamily="49" charset="0"/>
              </a:rPr>
              <a:t>dbData</a:t>
            </a:r>
            <a:r>
              <a:rPr lang="ru-RU" altLang="ru-RU" sz="2000" dirty="0">
                <a:solidFill>
                  <a:srgbClr val="080808"/>
                </a:solidFill>
                <a:latin typeface="Consolas" panose="020B0609020204030204" pitchFamily="49" charset="0"/>
              </a:rPr>
              <a:t>);</a:t>
            </a:r>
            <a:br>
              <a:rPr lang="ru-RU" altLang="ru-RU" sz="2000" dirty="0">
                <a:solidFill>
                  <a:srgbClr val="080808"/>
                </a:solidFill>
                <a:latin typeface="Consolas" panose="020B0609020204030204" pitchFamily="49" charset="0"/>
              </a:rPr>
            </a:br>
            <a:r>
              <a:rPr lang="ru-RU" altLang="ru-RU" sz="2000" dirty="0">
                <a:solidFill>
                  <a:srgbClr val="080808"/>
                </a:solidFill>
                <a:latin typeface="Consolas" panose="020B0609020204030204" pitchFamily="49" charset="0"/>
              </a:rPr>
              <a:t>    }</a:t>
            </a:r>
            <a:br>
              <a:rPr lang="ru-RU" altLang="ru-RU" sz="2000" dirty="0">
                <a:solidFill>
                  <a:srgbClr val="080808"/>
                </a:solidFill>
                <a:latin typeface="Consolas" panose="020B0609020204030204" pitchFamily="49" charset="0"/>
              </a:rPr>
            </a:br>
            <a:r>
              <a:rPr lang="ru-RU" altLang="ru-RU" sz="2000" dirty="0">
                <a:solidFill>
                  <a:srgbClr val="080808"/>
                </a:solidFill>
                <a:latin typeface="Consolas" panose="020B0609020204030204" pitchFamily="49" charset="0"/>
              </a:rPr>
              <a:t>}</a:t>
            </a:r>
            <a:endParaRPr lang="ru-RU" altLang="ru-RU" sz="4400" dirty="0">
              <a:latin typeface="Consolas" panose="020B0609020204030204" pitchFamily="49" charset="0"/>
            </a:endParaRPr>
          </a:p>
        </p:txBody>
      </p:sp>
      <p:sp>
        <p:nvSpPr>
          <p:cNvPr id="5" name="Прямоугольник 4">
            <a:extLst>
              <a:ext uri="{FF2B5EF4-FFF2-40B4-BE49-F238E27FC236}">
                <a16:creationId xmlns:a16="http://schemas.microsoft.com/office/drawing/2014/main" id="{28181F99-5054-4156-AB6D-2822099B7130}"/>
              </a:ext>
            </a:extLst>
          </p:cNvPr>
          <p:cNvSpPr/>
          <p:nvPr/>
        </p:nvSpPr>
        <p:spPr>
          <a:xfrm>
            <a:off x="729264" y="2705773"/>
            <a:ext cx="8917011" cy="1080616"/>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7" name="Прямоугольник 6">
            <a:extLst>
              <a:ext uri="{FF2B5EF4-FFF2-40B4-BE49-F238E27FC236}">
                <a16:creationId xmlns:a16="http://schemas.microsoft.com/office/drawing/2014/main" id="{C92FD1CA-5131-43F2-9D5B-ABF65158A347}"/>
              </a:ext>
            </a:extLst>
          </p:cNvPr>
          <p:cNvSpPr/>
          <p:nvPr/>
        </p:nvSpPr>
        <p:spPr>
          <a:xfrm>
            <a:off x="780780" y="3968098"/>
            <a:ext cx="8524206" cy="1132404"/>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Tree>
    <p:extLst>
      <p:ext uri="{BB962C8B-B14F-4D97-AF65-F5344CB8AC3E}">
        <p14:creationId xmlns:p14="http://schemas.microsoft.com/office/powerpoint/2010/main" val="288340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F65F064-45A3-4C60-B921-B2745458AFEE}"/>
              </a:ext>
            </a:extLst>
          </p:cNvPr>
          <p:cNvSpPr>
            <a:spLocks noGrp="1"/>
          </p:cNvSpPr>
          <p:nvPr>
            <p:ph type="title"/>
          </p:nvPr>
        </p:nvSpPr>
        <p:spPr/>
        <p:txBody>
          <a:bodyPr/>
          <a:lstStyle/>
          <a:p>
            <a:r>
              <a:rPr lang="ru-RU" dirty="0"/>
              <a:t>Что думают про </a:t>
            </a:r>
            <a:r>
              <a:rPr lang="en-US" dirty="0"/>
              <a:t>Value Object </a:t>
            </a:r>
            <a:r>
              <a:rPr lang="ru-RU" dirty="0"/>
              <a:t>профессионалы?</a:t>
            </a:r>
          </a:p>
        </p:txBody>
      </p:sp>
      <p:sp>
        <p:nvSpPr>
          <p:cNvPr id="4" name="Номер слайда 3">
            <a:extLst>
              <a:ext uri="{FF2B5EF4-FFF2-40B4-BE49-F238E27FC236}">
                <a16:creationId xmlns:a16="http://schemas.microsoft.com/office/drawing/2014/main" id="{21992F9C-6C62-4493-B5FF-54062F8C6412}"/>
              </a:ext>
            </a:extLst>
          </p:cNvPr>
          <p:cNvSpPr>
            <a:spLocks noGrp="1"/>
          </p:cNvSpPr>
          <p:nvPr>
            <p:ph type="sldNum" sz="quarter" idx="12"/>
          </p:nvPr>
        </p:nvSpPr>
        <p:spPr/>
        <p:txBody>
          <a:bodyPr/>
          <a:lstStyle/>
          <a:p>
            <a:fld id="{E39BD763-34E4-6244-B3A9-DA6A25203695}" type="slidenum">
              <a:rPr lang="ru-RU" smtClean="0"/>
              <a:t>12</a:t>
            </a:fld>
            <a:endParaRPr lang="ru-RU"/>
          </a:p>
        </p:txBody>
      </p:sp>
      <p:sp>
        <p:nvSpPr>
          <p:cNvPr id="6" name="Прямоугольник 5">
            <a:extLst>
              <a:ext uri="{FF2B5EF4-FFF2-40B4-BE49-F238E27FC236}">
                <a16:creationId xmlns:a16="http://schemas.microsoft.com/office/drawing/2014/main" id="{5DCC5CAE-E195-4572-B707-ABC7A8B87D18}"/>
              </a:ext>
            </a:extLst>
          </p:cNvPr>
          <p:cNvSpPr/>
          <p:nvPr/>
        </p:nvSpPr>
        <p:spPr>
          <a:xfrm>
            <a:off x="903666" y="2274837"/>
            <a:ext cx="7403206" cy="2308324"/>
          </a:xfrm>
          <a:prstGeom prst="rect">
            <a:avLst/>
          </a:prstGeom>
        </p:spPr>
        <p:txBody>
          <a:bodyPr wrap="square">
            <a:spAutoFit/>
          </a:bodyPr>
          <a:lstStyle/>
          <a:p>
            <a:r>
              <a:rPr lang="en-US" dirty="0">
                <a:solidFill>
                  <a:schemeClr val="tx1">
                    <a:lumMod val="65000"/>
                    <a:lumOff val="35000"/>
                  </a:schemeClr>
                </a:solidFill>
                <a:latin typeface="Consolas" panose="020B0609020204030204" pitchFamily="49" charset="0"/>
              </a:rPr>
              <a:t>It's often a good idea to replace common primitives, such as strings, with appropriate value objects. While I can represent a telephone number as a string, turning into a telephone number object makes variables and parameters more explicit (with type checking when the language supports it), a natural focus for validation, and avoiding inapplicable behaviors (such as doing arithmetic on integer id numbers</a:t>
            </a:r>
            <a:endParaRPr lang="ru-RU" dirty="0">
              <a:solidFill>
                <a:schemeClr val="tx1">
                  <a:lumMod val="65000"/>
                  <a:lumOff val="35000"/>
                </a:schemeClr>
              </a:solidFill>
              <a:latin typeface="Consolas" panose="020B0609020204030204" pitchFamily="49" charset="0"/>
            </a:endParaRPr>
          </a:p>
        </p:txBody>
      </p:sp>
      <p:pic>
        <p:nvPicPr>
          <p:cNvPr id="8" name="Рисунок 7">
            <a:extLst>
              <a:ext uri="{FF2B5EF4-FFF2-40B4-BE49-F238E27FC236}">
                <a16:creationId xmlns:a16="http://schemas.microsoft.com/office/drawing/2014/main" id="{8F0FE666-244F-4DCF-BDD6-728E9D379922}"/>
              </a:ext>
            </a:extLst>
          </p:cNvPr>
          <p:cNvPicPr>
            <a:picLocks noChangeAspect="1"/>
          </p:cNvPicPr>
          <p:nvPr/>
        </p:nvPicPr>
        <p:blipFill>
          <a:blip r:embed="rId2"/>
          <a:stretch>
            <a:fillRect/>
          </a:stretch>
        </p:blipFill>
        <p:spPr>
          <a:xfrm>
            <a:off x="8610600" y="1041788"/>
            <a:ext cx="3581400" cy="4774423"/>
          </a:xfrm>
          <a:prstGeom prst="rect">
            <a:avLst/>
          </a:prstGeom>
        </p:spPr>
      </p:pic>
      <p:sp>
        <p:nvSpPr>
          <p:cNvPr id="9" name="TextBox 8">
            <a:extLst>
              <a:ext uri="{FF2B5EF4-FFF2-40B4-BE49-F238E27FC236}">
                <a16:creationId xmlns:a16="http://schemas.microsoft.com/office/drawing/2014/main" id="{C5DFA35A-7EF9-46D0-BBA5-EEFBA15C3B1F}"/>
              </a:ext>
            </a:extLst>
          </p:cNvPr>
          <p:cNvSpPr txBox="1"/>
          <p:nvPr/>
        </p:nvSpPr>
        <p:spPr>
          <a:xfrm>
            <a:off x="903666" y="4773700"/>
            <a:ext cx="4720107" cy="369332"/>
          </a:xfrm>
          <a:prstGeom prst="rect">
            <a:avLst/>
          </a:prstGeom>
          <a:noFill/>
        </p:spPr>
        <p:txBody>
          <a:bodyPr wrap="square" rtlCol="0">
            <a:spAutoFit/>
          </a:bodyPr>
          <a:lstStyle/>
          <a:p>
            <a:r>
              <a:rPr lang="en-US" dirty="0">
                <a:hlinkClick r:id="rId3"/>
              </a:rPr>
              <a:t>Martin Fowler. “Value Object” article</a:t>
            </a:r>
            <a:endParaRPr lang="ru-RU" dirty="0"/>
          </a:p>
        </p:txBody>
      </p:sp>
    </p:spTree>
    <p:extLst>
      <p:ext uri="{BB962C8B-B14F-4D97-AF65-F5344CB8AC3E}">
        <p14:creationId xmlns:p14="http://schemas.microsoft.com/office/powerpoint/2010/main" val="886578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2B20855-27AE-4786-8093-E6A68A63B5E0}"/>
              </a:ext>
            </a:extLst>
          </p:cNvPr>
          <p:cNvSpPr>
            <a:spLocks noGrp="1"/>
          </p:cNvSpPr>
          <p:nvPr>
            <p:ph type="title"/>
          </p:nvPr>
        </p:nvSpPr>
        <p:spPr/>
        <p:txBody>
          <a:bodyPr/>
          <a:lstStyle/>
          <a:p>
            <a:r>
              <a:rPr lang="ru-RU" dirty="0"/>
              <a:t>Что думают про </a:t>
            </a:r>
            <a:r>
              <a:rPr lang="en-US" dirty="0"/>
              <a:t>Value Object </a:t>
            </a:r>
            <a:r>
              <a:rPr lang="ru-RU" dirty="0"/>
              <a:t>профессионалы?</a:t>
            </a:r>
          </a:p>
        </p:txBody>
      </p:sp>
      <p:sp>
        <p:nvSpPr>
          <p:cNvPr id="4" name="Номер слайда 3">
            <a:extLst>
              <a:ext uri="{FF2B5EF4-FFF2-40B4-BE49-F238E27FC236}">
                <a16:creationId xmlns:a16="http://schemas.microsoft.com/office/drawing/2014/main" id="{D961DC9E-2974-4AE1-8AFA-5635F81DEFBC}"/>
              </a:ext>
            </a:extLst>
          </p:cNvPr>
          <p:cNvSpPr>
            <a:spLocks noGrp="1"/>
          </p:cNvSpPr>
          <p:nvPr>
            <p:ph type="sldNum" sz="quarter" idx="12"/>
          </p:nvPr>
        </p:nvSpPr>
        <p:spPr/>
        <p:txBody>
          <a:bodyPr/>
          <a:lstStyle/>
          <a:p>
            <a:fld id="{E39BD763-34E4-6244-B3A9-DA6A25203695}" type="slidenum">
              <a:rPr lang="ru-RU" smtClean="0"/>
              <a:t>13</a:t>
            </a:fld>
            <a:endParaRPr lang="ru-RU"/>
          </a:p>
        </p:txBody>
      </p:sp>
      <p:pic>
        <p:nvPicPr>
          <p:cNvPr id="13314" name="Picture 2" descr="Secure by Design">
            <a:extLst>
              <a:ext uri="{FF2B5EF4-FFF2-40B4-BE49-F238E27FC236}">
                <a16:creationId xmlns:a16="http://schemas.microsoft.com/office/drawing/2014/main" id="{77893D4C-BB0E-492B-89B2-8B700E13E0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7018" y="1120462"/>
            <a:ext cx="3904982" cy="4893972"/>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a:extLst>
              <a:ext uri="{FF2B5EF4-FFF2-40B4-BE49-F238E27FC236}">
                <a16:creationId xmlns:a16="http://schemas.microsoft.com/office/drawing/2014/main" id="{5DB7167F-D559-4AE2-804B-A732D6EFD732}"/>
              </a:ext>
            </a:extLst>
          </p:cNvPr>
          <p:cNvSpPr/>
          <p:nvPr/>
        </p:nvSpPr>
        <p:spPr>
          <a:xfrm>
            <a:off x="774878" y="2413286"/>
            <a:ext cx="7403206" cy="2031325"/>
          </a:xfrm>
          <a:prstGeom prst="rect">
            <a:avLst/>
          </a:prstGeom>
        </p:spPr>
        <p:txBody>
          <a:bodyPr wrap="square">
            <a:spAutoFit/>
          </a:bodyPr>
          <a:lstStyle/>
          <a:p>
            <a:r>
              <a:rPr lang="en-US" dirty="0">
                <a:solidFill>
                  <a:schemeClr val="tx1">
                    <a:lumMod val="65000"/>
                    <a:lumOff val="35000"/>
                  </a:schemeClr>
                </a:solidFill>
                <a:latin typeface="Consolas" panose="020B0609020204030204" pitchFamily="49" charset="0"/>
              </a:rPr>
              <a:t>One is the treatment of “shallow design,” exemplified by using primitive types like integers and strings to represent rich business concepts. This exposes you to risks like the password exploit (a Password type would be self-validating for length, say, in a way a string isn’t), or the negative books (a </a:t>
            </a:r>
            <a:r>
              <a:rPr lang="en-US" dirty="0" err="1">
                <a:solidFill>
                  <a:schemeClr val="tx1">
                    <a:lumMod val="65000"/>
                    <a:lumOff val="35000"/>
                  </a:schemeClr>
                </a:solidFill>
                <a:latin typeface="Consolas" panose="020B0609020204030204" pitchFamily="49" charset="0"/>
              </a:rPr>
              <a:t>BookCount</a:t>
            </a:r>
            <a:r>
              <a:rPr lang="en-US" dirty="0">
                <a:solidFill>
                  <a:schemeClr val="tx1">
                    <a:lumMod val="65000"/>
                    <a:lumOff val="35000"/>
                  </a:schemeClr>
                </a:solidFill>
                <a:latin typeface="Consolas" panose="020B0609020204030204" pitchFamily="49" charset="0"/>
              </a:rPr>
              <a:t> type wouldn’t allow negative values like an integer does).</a:t>
            </a:r>
            <a:endParaRPr lang="ru-RU" dirty="0">
              <a:solidFill>
                <a:schemeClr val="tx1">
                  <a:lumMod val="65000"/>
                  <a:lumOff val="35000"/>
                </a:schemeClr>
              </a:solidFill>
              <a:latin typeface="Consolas" panose="020B0609020204030204" pitchFamily="49" charset="0"/>
            </a:endParaRPr>
          </a:p>
        </p:txBody>
      </p:sp>
      <p:sp>
        <p:nvSpPr>
          <p:cNvPr id="6" name="TextBox 5">
            <a:extLst>
              <a:ext uri="{FF2B5EF4-FFF2-40B4-BE49-F238E27FC236}">
                <a16:creationId xmlns:a16="http://schemas.microsoft.com/office/drawing/2014/main" id="{4AE5DE8B-8AF6-4E0A-A0E1-C95B88D2D2A5}"/>
              </a:ext>
            </a:extLst>
          </p:cNvPr>
          <p:cNvSpPr txBox="1"/>
          <p:nvPr/>
        </p:nvSpPr>
        <p:spPr>
          <a:xfrm>
            <a:off x="774878" y="4732986"/>
            <a:ext cx="3419341" cy="369332"/>
          </a:xfrm>
          <a:prstGeom prst="rect">
            <a:avLst/>
          </a:prstGeom>
          <a:noFill/>
        </p:spPr>
        <p:txBody>
          <a:bodyPr wrap="square" rtlCol="0">
            <a:spAutoFit/>
          </a:bodyPr>
          <a:lstStyle/>
          <a:p>
            <a:r>
              <a:rPr lang="en-US" dirty="0">
                <a:hlinkClick r:id="rId3"/>
              </a:rPr>
              <a:t>“Secure by Design” book</a:t>
            </a:r>
            <a:endParaRPr lang="ru-RU" dirty="0"/>
          </a:p>
        </p:txBody>
      </p:sp>
    </p:spTree>
    <p:extLst>
      <p:ext uri="{BB962C8B-B14F-4D97-AF65-F5344CB8AC3E}">
        <p14:creationId xmlns:p14="http://schemas.microsoft.com/office/powerpoint/2010/main" val="3597285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2B20855-27AE-4786-8093-E6A68A63B5E0}"/>
              </a:ext>
            </a:extLst>
          </p:cNvPr>
          <p:cNvSpPr>
            <a:spLocks noGrp="1"/>
          </p:cNvSpPr>
          <p:nvPr>
            <p:ph type="title"/>
          </p:nvPr>
        </p:nvSpPr>
        <p:spPr/>
        <p:txBody>
          <a:bodyPr/>
          <a:lstStyle/>
          <a:p>
            <a:r>
              <a:rPr lang="ru-RU" dirty="0"/>
              <a:t>Что думают про </a:t>
            </a:r>
            <a:r>
              <a:rPr lang="en-US" dirty="0"/>
              <a:t>Value Object </a:t>
            </a:r>
            <a:r>
              <a:rPr lang="ru-RU" dirty="0"/>
              <a:t>профессионалы?</a:t>
            </a:r>
          </a:p>
        </p:txBody>
      </p:sp>
      <p:sp>
        <p:nvSpPr>
          <p:cNvPr id="4" name="Номер слайда 3">
            <a:extLst>
              <a:ext uri="{FF2B5EF4-FFF2-40B4-BE49-F238E27FC236}">
                <a16:creationId xmlns:a16="http://schemas.microsoft.com/office/drawing/2014/main" id="{D961DC9E-2974-4AE1-8AFA-5635F81DEFBC}"/>
              </a:ext>
            </a:extLst>
          </p:cNvPr>
          <p:cNvSpPr>
            <a:spLocks noGrp="1"/>
          </p:cNvSpPr>
          <p:nvPr>
            <p:ph type="sldNum" sz="quarter" idx="12"/>
          </p:nvPr>
        </p:nvSpPr>
        <p:spPr/>
        <p:txBody>
          <a:bodyPr/>
          <a:lstStyle/>
          <a:p>
            <a:fld id="{E39BD763-34E4-6244-B3A9-DA6A25203695}" type="slidenum">
              <a:rPr lang="ru-RU" smtClean="0"/>
              <a:t>14</a:t>
            </a:fld>
            <a:endParaRPr lang="ru-RU"/>
          </a:p>
        </p:txBody>
      </p:sp>
      <p:sp>
        <p:nvSpPr>
          <p:cNvPr id="7" name="Прямоугольник 6">
            <a:extLst>
              <a:ext uri="{FF2B5EF4-FFF2-40B4-BE49-F238E27FC236}">
                <a16:creationId xmlns:a16="http://schemas.microsoft.com/office/drawing/2014/main" id="{5DB7167F-D559-4AE2-804B-A732D6EFD732}"/>
              </a:ext>
            </a:extLst>
          </p:cNvPr>
          <p:cNvSpPr/>
          <p:nvPr/>
        </p:nvSpPr>
        <p:spPr>
          <a:xfrm>
            <a:off x="774878" y="2887540"/>
            <a:ext cx="7403206" cy="1200329"/>
          </a:xfrm>
          <a:prstGeom prst="rect">
            <a:avLst/>
          </a:prstGeom>
        </p:spPr>
        <p:txBody>
          <a:bodyPr wrap="square">
            <a:spAutoFit/>
          </a:bodyPr>
          <a:lstStyle/>
          <a:p>
            <a:r>
              <a:rPr lang="en-US" dirty="0">
                <a:solidFill>
                  <a:schemeClr val="tx1">
                    <a:lumMod val="65000"/>
                    <a:lumOff val="35000"/>
                  </a:schemeClr>
                </a:solidFill>
                <a:latin typeface="Consolas" panose="020B0609020204030204" pitchFamily="49" charset="0"/>
              </a:rPr>
              <a:t>Value objects are an anti-pattern. They only legit use of them is to wrap something like JSON to make it easier to extract the data into a real object. Once you've done that, throw them away.</a:t>
            </a:r>
            <a:endParaRPr lang="ru-RU" dirty="0">
              <a:solidFill>
                <a:schemeClr val="tx1">
                  <a:lumMod val="65000"/>
                  <a:lumOff val="35000"/>
                </a:schemeClr>
              </a:solidFill>
              <a:latin typeface="Consolas" panose="020B0609020204030204" pitchFamily="49" charset="0"/>
            </a:endParaRPr>
          </a:p>
        </p:txBody>
      </p:sp>
      <p:sp>
        <p:nvSpPr>
          <p:cNvPr id="6" name="TextBox 5">
            <a:extLst>
              <a:ext uri="{FF2B5EF4-FFF2-40B4-BE49-F238E27FC236}">
                <a16:creationId xmlns:a16="http://schemas.microsoft.com/office/drawing/2014/main" id="{4AE5DE8B-8AF6-4E0A-A0E1-C95B88D2D2A5}"/>
              </a:ext>
            </a:extLst>
          </p:cNvPr>
          <p:cNvSpPr txBox="1"/>
          <p:nvPr/>
        </p:nvSpPr>
        <p:spPr>
          <a:xfrm>
            <a:off x="774878" y="4346620"/>
            <a:ext cx="3419341" cy="369332"/>
          </a:xfrm>
          <a:prstGeom prst="rect">
            <a:avLst/>
          </a:prstGeom>
          <a:noFill/>
        </p:spPr>
        <p:txBody>
          <a:bodyPr wrap="square" rtlCol="0">
            <a:spAutoFit/>
          </a:bodyPr>
          <a:lstStyle/>
          <a:p>
            <a:r>
              <a:rPr lang="en-US" dirty="0">
                <a:hlinkClick r:id="rId2"/>
              </a:rPr>
              <a:t>Allen Holub Twitter thread</a:t>
            </a:r>
            <a:endParaRPr lang="ru-RU" dirty="0"/>
          </a:p>
        </p:txBody>
      </p:sp>
      <p:pic>
        <p:nvPicPr>
          <p:cNvPr id="15364" name="Picture 4" descr="Allen Holub">
            <a:extLst>
              <a:ext uri="{FF2B5EF4-FFF2-40B4-BE49-F238E27FC236}">
                <a16:creationId xmlns:a16="http://schemas.microsoft.com/office/drawing/2014/main" id="{991DF183-A43C-45E2-9832-B397B6C4B6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0158" y="1126902"/>
            <a:ext cx="3627549" cy="47216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8CDB52F-E7C5-4A50-BBF5-DC0FB84FAD99}"/>
              </a:ext>
            </a:extLst>
          </p:cNvPr>
          <p:cNvSpPr txBox="1"/>
          <p:nvPr/>
        </p:nvSpPr>
        <p:spPr>
          <a:xfrm>
            <a:off x="774877" y="2104448"/>
            <a:ext cx="6031607" cy="461665"/>
          </a:xfrm>
          <a:prstGeom prst="rect">
            <a:avLst/>
          </a:prstGeom>
          <a:noFill/>
        </p:spPr>
        <p:txBody>
          <a:bodyPr wrap="square" rtlCol="0">
            <a:spAutoFit/>
          </a:bodyPr>
          <a:lstStyle/>
          <a:p>
            <a:r>
              <a:rPr lang="ru-RU" sz="2400" i="1" dirty="0"/>
              <a:t>Не все считают</a:t>
            </a:r>
            <a:r>
              <a:rPr lang="en-US" sz="2400" i="1" dirty="0"/>
              <a:t>, </a:t>
            </a:r>
            <a:r>
              <a:rPr lang="ru-RU" sz="2400" i="1" dirty="0"/>
              <a:t>что это хороший подход</a:t>
            </a:r>
            <a:r>
              <a:rPr lang="en-US" sz="2400" i="1" dirty="0"/>
              <a:t>.</a:t>
            </a:r>
            <a:endParaRPr lang="ru-RU" sz="2400" i="1" dirty="0"/>
          </a:p>
        </p:txBody>
      </p:sp>
    </p:spTree>
    <p:extLst>
      <p:ext uri="{BB962C8B-B14F-4D97-AF65-F5344CB8AC3E}">
        <p14:creationId xmlns:p14="http://schemas.microsoft.com/office/powerpoint/2010/main" val="3289622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8292F68-6FFF-4332-BDBF-3788FC7CAEA8}"/>
              </a:ext>
            </a:extLst>
          </p:cNvPr>
          <p:cNvSpPr>
            <a:spLocks noGrp="1"/>
          </p:cNvSpPr>
          <p:nvPr>
            <p:ph type="title"/>
          </p:nvPr>
        </p:nvSpPr>
        <p:spPr/>
        <p:txBody>
          <a:bodyPr/>
          <a:lstStyle/>
          <a:p>
            <a:r>
              <a:rPr lang="ru-RU" dirty="0"/>
              <a:t>Стандартное восприятие разработки ПО</a:t>
            </a:r>
          </a:p>
        </p:txBody>
      </p:sp>
      <p:sp>
        <p:nvSpPr>
          <p:cNvPr id="4" name="Номер слайда 3">
            <a:extLst>
              <a:ext uri="{FF2B5EF4-FFF2-40B4-BE49-F238E27FC236}">
                <a16:creationId xmlns:a16="http://schemas.microsoft.com/office/drawing/2014/main" id="{6762A2FD-CE45-4E75-B0E0-A983B12519EA}"/>
              </a:ext>
            </a:extLst>
          </p:cNvPr>
          <p:cNvSpPr>
            <a:spLocks noGrp="1"/>
          </p:cNvSpPr>
          <p:nvPr>
            <p:ph type="sldNum" sz="quarter" idx="12"/>
          </p:nvPr>
        </p:nvSpPr>
        <p:spPr/>
        <p:txBody>
          <a:bodyPr/>
          <a:lstStyle/>
          <a:p>
            <a:fld id="{E39BD763-34E4-6244-B3A9-DA6A25203695}" type="slidenum">
              <a:rPr lang="ru-RU" smtClean="0"/>
              <a:t>15</a:t>
            </a:fld>
            <a:endParaRPr lang="ru-RU"/>
          </a:p>
        </p:txBody>
      </p:sp>
      <p:pic>
        <p:nvPicPr>
          <p:cNvPr id="16386" name="Picture 2">
            <a:extLst>
              <a:ext uri="{FF2B5EF4-FFF2-40B4-BE49-F238E27FC236}">
                <a16:creationId xmlns:a16="http://schemas.microsoft.com/office/drawing/2014/main" id="{17A5104A-81D1-4696-814A-CDE00FB9E2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7061" y="1416676"/>
            <a:ext cx="5797878" cy="5357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187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8292F68-6FFF-4332-BDBF-3788FC7CAEA8}"/>
              </a:ext>
            </a:extLst>
          </p:cNvPr>
          <p:cNvSpPr>
            <a:spLocks noGrp="1"/>
          </p:cNvSpPr>
          <p:nvPr>
            <p:ph type="title"/>
          </p:nvPr>
        </p:nvSpPr>
        <p:spPr/>
        <p:txBody>
          <a:bodyPr/>
          <a:lstStyle/>
          <a:p>
            <a:r>
              <a:rPr lang="ru-RU" dirty="0"/>
              <a:t>Как дела обстоят на самом деле</a:t>
            </a:r>
          </a:p>
        </p:txBody>
      </p:sp>
      <p:sp>
        <p:nvSpPr>
          <p:cNvPr id="4" name="Номер слайда 3">
            <a:extLst>
              <a:ext uri="{FF2B5EF4-FFF2-40B4-BE49-F238E27FC236}">
                <a16:creationId xmlns:a16="http://schemas.microsoft.com/office/drawing/2014/main" id="{6762A2FD-CE45-4E75-B0E0-A983B12519EA}"/>
              </a:ext>
            </a:extLst>
          </p:cNvPr>
          <p:cNvSpPr>
            <a:spLocks noGrp="1"/>
          </p:cNvSpPr>
          <p:nvPr>
            <p:ph type="sldNum" sz="quarter" idx="12"/>
          </p:nvPr>
        </p:nvSpPr>
        <p:spPr/>
        <p:txBody>
          <a:bodyPr/>
          <a:lstStyle/>
          <a:p>
            <a:fld id="{E39BD763-34E4-6244-B3A9-DA6A25203695}" type="slidenum">
              <a:rPr lang="ru-RU" smtClean="0"/>
              <a:t>16</a:t>
            </a:fld>
            <a:endParaRPr lang="ru-RU"/>
          </a:p>
        </p:txBody>
      </p:sp>
      <p:pic>
        <p:nvPicPr>
          <p:cNvPr id="17410" name="Picture 2">
            <a:extLst>
              <a:ext uri="{FF2B5EF4-FFF2-40B4-BE49-F238E27FC236}">
                <a16:creationId xmlns:a16="http://schemas.microsoft.com/office/drawing/2014/main" id="{292899F4-C500-4E4C-AE44-3F76038336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5844" y="1245991"/>
            <a:ext cx="8191679" cy="5475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805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087EDE8-D340-407A-A88A-5C195E6C006C}"/>
              </a:ext>
            </a:extLst>
          </p:cNvPr>
          <p:cNvSpPr>
            <a:spLocks noGrp="1"/>
          </p:cNvSpPr>
          <p:nvPr>
            <p:ph type="title"/>
          </p:nvPr>
        </p:nvSpPr>
        <p:spPr/>
        <p:txBody>
          <a:bodyPr/>
          <a:lstStyle/>
          <a:p>
            <a:r>
              <a:rPr lang="ru-RU" dirty="0"/>
              <a:t>Как дела обстоят на самом деле</a:t>
            </a:r>
          </a:p>
        </p:txBody>
      </p:sp>
      <p:sp>
        <p:nvSpPr>
          <p:cNvPr id="3" name="Объект 2">
            <a:extLst>
              <a:ext uri="{FF2B5EF4-FFF2-40B4-BE49-F238E27FC236}">
                <a16:creationId xmlns:a16="http://schemas.microsoft.com/office/drawing/2014/main" id="{20CA41EA-EA11-42CB-9728-B644D57E0DA2}"/>
              </a:ext>
            </a:extLst>
          </p:cNvPr>
          <p:cNvSpPr>
            <a:spLocks noGrp="1"/>
          </p:cNvSpPr>
          <p:nvPr>
            <p:ph idx="1"/>
          </p:nvPr>
        </p:nvSpPr>
        <p:spPr/>
        <p:txBody>
          <a:bodyPr/>
          <a:lstStyle/>
          <a:p>
            <a:r>
              <a:rPr lang="ru-RU" dirty="0"/>
              <a:t>Правила валидации и нормализации меняются, а данные остаются</a:t>
            </a:r>
          </a:p>
          <a:p>
            <a:r>
              <a:rPr lang="ru-RU" dirty="0"/>
              <a:t>Вы не всегда контролируете формат данных</a:t>
            </a:r>
            <a:r>
              <a:rPr lang="en-US" dirty="0"/>
              <a:t>, </a:t>
            </a:r>
            <a:r>
              <a:rPr lang="ru-RU" dirty="0"/>
              <a:t>которые приходят к вам в систему</a:t>
            </a:r>
          </a:p>
        </p:txBody>
      </p:sp>
      <p:sp>
        <p:nvSpPr>
          <p:cNvPr id="4" name="Номер слайда 3">
            <a:extLst>
              <a:ext uri="{FF2B5EF4-FFF2-40B4-BE49-F238E27FC236}">
                <a16:creationId xmlns:a16="http://schemas.microsoft.com/office/drawing/2014/main" id="{E97343B9-A6AF-413E-BE75-FB2648EACAC7}"/>
              </a:ext>
            </a:extLst>
          </p:cNvPr>
          <p:cNvSpPr>
            <a:spLocks noGrp="1"/>
          </p:cNvSpPr>
          <p:nvPr>
            <p:ph type="sldNum" sz="quarter" idx="12"/>
          </p:nvPr>
        </p:nvSpPr>
        <p:spPr/>
        <p:txBody>
          <a:bodyPr/>
          <a:lstStyle/>
          <a:p>
            <a:fld id="{E39BD763-34E4-6244-B3A9-DA6A25203695}" type="slidenum">
              <a:rPr lang="ru-RU" smtClean="0"/>
              <a:t>17</a:t>
            </a:fld>
            <a:endParaRPr lang="ru-RU"/>
          </a:p>
        </p:txBody>
      </p:sp>
    </p:spTree>
    <p:extLst>
      <p:ext uri="{BB962C8B-B14F-4D97-AF65-F5344CB8AC3E}">
        <p14:creationId xmlns:p14="http://schemas.microsoft.com/office/powerpoint/2010/main" val="113223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C0C5FB5-C2C0-4A02-BAF5-5BE10D1FE581}"/>
              </a:ext>
            </a:extLst>
          </p:cNvPr>
          <p:cNvSpPr>
            <a:spLocks noGrp="1"/>
          </p:cNvSpPr>
          <p:nvPr>
            <p:ph type="title"/>
          </p:nvPr>
        </p:nvSpPr>
        <p:spPr/>
        <p:txBody>
          <a:bodyPr/>
          <a:lstStyle/>
          <a:p>
            <a:r>
              <a:rPr lang="ru-RU" dirty="0"/>
              <a:t>Отсутствие контроля формата данных</a:t>
            </a:r>
          </a:p>
        </p:txBody>
      </p:sp>
      <p:sp>
        <p:nvSpPr>
          <p:cNvPr id="4" name="Номер слайда 3">
            <a:extLst>
              <a:ext uri="{FF2B5EF4-FFF2-40B4-BE49-F238E27FC236}">
                <a16:creationId xmlns:a16="http://schemas.microsoft.com/office/drawing/2014/main" id="{623C6C11-5F38-4626-9D75-587A679F9DE7}"/>
              </a:ext>
            </a:extLst>
          </p:cNvPr>
          <p:cNvSpPr>
            <a:spLocks noGrp="1"/>
          </p:cNvSpPr>
          <p:nvPr>
            <p:ph type="sldNum" sz="quarter" idx="12"/>
          </p:nvPr>
        </p:nvSpPr>
        <p:spPr/>
        <p:txBody>
          <a:bodyPr/>
          <a:lstStyle/>
          <a:p>
            <a:fld id="{E39BD763-34E4-6244-B3A9-DA6A25203695}" type="slidenum">
              <a:rPr lang="ru-RU" smtClean="0"/>
              <a:t>18</a:t>
            </a:fld>
            <a:endParaRPr lang="ru-RU"/>
          </a:p>
        </p:txBody>
      </p:sp>
      <p:pic>
        <p:nvPicPr>
          <p:cNvPr id="18434" name="Picture 2">
            <a:extLst>
              <a:ext uri="{FF2B5EF4-FFF2-40B4-BE49-F238E27FC236}">
                <a16:creationId xmlns:a16="http://schemas.microsoft.com/office/drawing/2014/main" id="{EB2CC365-2191-4EA9-BACF-EA78010AE1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5465" y="1841747"/>
            <a:ext cx="9101070" cy="5016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92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A263843-3EF8-4A35-93FD-41661419AF48}"/>
              </a:ext>
            </a:extLst>
          </p:cNvPr>
          <p:cNvSpPr>
            <a:spLocks noGrp="1"/>
          </p:cNvSpPr>
          <p:nvPr>
            <p:ph type="title"/>
          </p:nvPr>
        </p:nvSpPr>
        <p:spPr/>
        <p:txBody>
          <a:bodyPr/>
          <a:lstStyle/>
          <a:p>
            <a:r>
              <a:rPr lang="ru-RU" dirty="0"/>
              <a:t>Фиксация </a:t>
            </a:r>
            <a:r>
              <a:rPr lang="en-US" dirty="0" err="1"/>
              <a:t>PhoneNumber</a:t>
            </a:r>
            <a:r>
              <a:rPr lang="en-US" dirty="0"/>
              <a:t> </a:t>
            </a:r>
            <a:r>
              <a:rPr lang="ru-RU" dirty="0"/>
              <a:t>как </a:t>
            </a:r>
            <a:r>
              <a:rPr lang="en-US" dirty="0"/>
              <a:t>Value Object</a:t>
            </a:r>
            <a:endParaRPr lang="ru-RU" dirty="0"/>
          </a:p>
        </p:txBody>
      </p:sp>
      <p:sp>
        <p:nvSpPr>
          <p:cNvPr id="4" name="Номер слайда 3">
            <a:extLst>
              <a:ext uri="{FF2B5EF4-FFF2-40B4-BE49-F238E27FC236}">
                <a16:creationId xmlns:a16="http://schemas.microsoft.com/office/drawing/2014/main" id="{2CB4B6B3-6D26-429A-941E-77FEFEBC4C0D}"/>
              </a:ext>
            </a:extLst>
          </p:cNvPr>
          <p:cNvSpPr>
            <a:spLocks noGrp="1"/>
          </p:cNvSpPr>
          <p:nvPr>
            <p:ph type="sldNum" sz="quarter" idx="12"/>
          </p:nvPr>
        </p:nvSpPr>
        <p:spPr/>
        <p:txBody>
          <a:bodyPr/>
          <a:lstStyle/>
          <a:p>
            <a:fld id="{E39BD763-34E4-6244-B3A9-DA6A25203695}" type="slidenum">
              <a:rPr lang="ru-RU" smtClean="0"/>
              <a:t>19</a:t>
            </a:fld>
            <a:endParaRPr lang="ru-RU"/>
          </a:p>
        </p:txBody>
      </p:sp>
      <p:sp>
        <p:nvSpPr>
          <p:cNvPr id="5" name="Прямоугольник 4">
            <a:extLst>
              <a:ext uri="{FF2B5EF4-FFF2-40B4-BE49-F238E27FC236}">
                <a16:creationId xmlns:a16="http://schemas.microsoft.com/office/drawing/2014/main" id="{6F103C64-32B9-42A7-969A-09FC73DB8358}"/>
              </a:ext>
            </a:extLst>
          </p:cNvPr>
          <p:cNvSpPr/>
          <p:nvPr/>
        </p:nvSpPr>
        <p:spPr>
          <a:xfrm>
            <a:off x="1938271" y="2036269"/>
            <a:ext cx="9324304" cy="3785652"/>
          </a:xfrm>
          <a:prstGeom prst="rect">
            <a:avLst/>
          </a:prstGeom>
        </p:spPr>
        <p:txBody>
          <a:bodyPr wrap="square">
            <a:spAutoFit/>
          </a:bodyPr>
          <a:lstStyle/>
          <a:p>
            <a:pPr lvl="0" eaLnBrk="0" fontAlgn="base" hangingPunct="0">
              <a:spcBef>
                <a:spcPct val="0"/>
              </a:spcBef>
              <a:spcAft>
                <a:spcPct val="0"/>
              </a:spcAft>
            </a:pPr>
            <a:r>
              <a:rPr lang="ru-RU" altLang="ru-RU" sz="2400" dirty="0">
                <a:solidFill>
                  <a:srgbClr val="9E880D"/>
                </a:solidFill>
                <a:latin typeface="Consolas" panose="020B0609020204030204" pitchFamily="49" charset="0"/>
              </a:rPr>
              <a:t>@</a:t>
            </a:r>
            <a:r>
              <a:rPr lang="ru-RU" altLang="ru-RU" sz="2400" dirty="0" err="1">
                <a:solidFill>
                  <a:srgbClr val="9E880D"/>
                </a:solidFill>
                <a:latin typeface="Consolas" panose="020B0609020204030204" pitchFamily="49" charset="0"/>
              </a:rPr>
              <a:t>Entity</a:t>
            </a:r>
            <a:br>
              <a:rPr lang="ru-RU" altLang="ru-RU" sz="2400" dirty="0">
                <a:solidFill>
                  <a:srgbClr val="9E880D"/>
                </a:solidFill>
                <a:latin typeface="Consolas" panose="020B0609020204030204" pitchFamily="49" charset="0"/>
              </a:rPr>
            </a:br>
            <a:r>
              <a:rPr lang="ru-RU" altLang="ru-RU" sz="2400" dirty="0">
                <a:solidFill>
                  <a:srgbClr val="9E880D"/>
                </a:solidFill>
                <a:latin typeface="Consolas" panose="020B0609020204030204" pitchFamily="49" charset="0"/>
              </a:rPr>
              <a:t>@</a:t>
            </a:r>
            <a:r>
              <a:rPr lang="ru-RU" altLang="ru-RU" sz="2400" dirty="0" err="1">
                <a:solidFill>
                  <a:srgbClr val="9E880D"/>
                </a:solidFill>
                <a:latin typeface="Consolas" panose="020B0609020204030204" pitchFamily="49" charset="0"/>
              </a:rPr>
              <a:t>Table</a:t>
            </a:r>
            <a:r>
              <a:rPr lang="ru-RU" altLang="ru-RU" sz="2400" dirty="0">
                <a:solidFill>
                  <a:srgbClr val="080808"/>
                </a:solidFill>
                <a:latin typeface="Consolas" panose="020B0609020204030204" pitchFamily="49" charset="0"/>
              </a:rPr>
              <a:t>(</a:t>
            </a:r>
            <a:r>
              <a:rPr lang="ru-RU" altLang="ru-RU" sz="2400" dirty="0" err="1">
                <a:solidFill>
                  <a:srgbClr val="080808"/>
                </a:solidFill>
                <a:latin typeface="Consolas" panose="020B0609020204030204" pitchFamily="49" charset="0"/>
              </a:rPr>
              <a:t>name</a:t>
            </a:r>
            <a:r>
              <a:rPr lang="ru-RU" altLang="ru-RU" sz="2400" dirty="0">
                <a:solidFill>
                  <a:srgbClr val="080808"/>
                </a:solidFill>
                <a:latin typeface="Consolas" panose="020B0609020204030204" pitchFamily="49" charset="0"/>
              </a:rPr>
              <a:t> = </a:t>
            </a:r>
            <a:r>
              <a:rPr lang="ru-RU" altLang="ru-RU" sz="2400" dirty="0">
                <a:solidFill>
                  <a:srgbClr val="067D17"/>
                </a:solidFill>
                <a:latin typeface="Consolas" panose="020B0609020204030204" pitchFamily="49" charset="0"/>
              </a:rPr>
              <a:t>"</a:t>
            </a:r>
            <a:r>
              <a:rPr lang="ru-RU" altLang="ru-RU" sz="2400" dirty="0" err="1">
                <a:solidFill>
                  <a:srgbClr val="067D17"/>
                </a:solidFill>
                <a:latin typeface="Consolas" panose="020B0609020204030204" pitchFamily="49" charset="0"/>
              </a:rPr>
              <a:t>users</a:t>
            </a:r>
            <a:r>
              <a:rPr lang="ru-RU" altLang="ru-RU" sz="2400" dirty="0">
                <a:solidFill>
                  <a:srgbClr val="067D17"/>
                </a:solidFill>
                <a:latin typeface="Consolas" panose="020B0609020204030204" pitchFamily="49" charset="0"/>
              </a:rPr>
              <a:t>"</a:t>
            </a:r>
            <a:r>
              <a:rPr lang="ru-RU" altLang="ru-RU" sz="2400" dirty="0">
                <a:solidFill>
                  <a:srgbClr val="080808"/>
                </a:solidFill>
                <a:latin typeface="Consolas" panose="020B0609020204030204" pitchFamily="49" charset="0"/>
              </a:rPr>
              <a:t>)</a:t>
            </a:r>
            <a:br>
              <a:rPr lang="ru-RU" altLang="ru-RU" sz="2400" dirty="0">
                <a:solidFill>
                  <a:srgbClr val="080808"/>
                </a:solidFill>
                <a:latin typeface="Consolas" panose="020B0609020204030204" pitchFamily="49" charset="0"/>
              </a:rPr>
            </a:br>
            <a:r>
              <a:rPr lang="ru-RU" altLang="ru-RU" sz="2400" dirty="0" err="1">
                <a:solidFill>
                  <a:srgbClr val="0033B3"/>
                </a:solidFill>
                <a:latin typeface="Consolas" panose="020B0609020204030204" pitchFamily="49" charset="0"/>
              </a:rPr>
              <a:t>public</a:t>
            </a:r>
            <a:r>
              <a:rPr lang="ru-RU" altLang="ru-RU" sz="2400" dirty="0">
                <a:solidFill>
                  <a:srgbClr val="0033B3"/>
                </a:solidFill>
                <a:latin typeface="Consolas" panose="020B0609020204030204" pitchFamily="49" charset="0"/>
              </a:rPr>
              <a:t> </a:t>
            </a:r>
            <a:r>
              <a:rPr lang="ru-RU" altLang="ru-RU" sz="2400" dirty="0" err="1">
                <a:solidFill>
                  <a:srgbClr val="0033B3"/>
                </a:solidFill>
                <a:latin typeface="Consolas" panose="020B0609020204030204" pitchFamily="49" charset="0"/>
              </a:rPr>
              <a:t>class</a:t>
            </a:r>
            <a:r>
              <a:rPr lang="ru-RU" altLang="ru-RU" sz="2400" dirty="0">
                <a:solidFill>
                  <a:srgbClr val="0033B3"/>
                </a:solidFill>
                <a:latin typeface="Consolas" panose="020B0609020204030204" pitchFamily="49" charset="0"/>
              </a:rPr>
              <a:t> </a:t>
            </a:r>
            <a:r>
              <a:rPr lang="ru-RU" altLang="ru-RU" sz="2400" dirty="0" err="1">
                <a:solidFill>
                  <a:srgbClr val="000000"/>
                </a:solidFill>
                <a:latin typeface="Consolas" panose="020B0609020204030204" pitchFamily="49" charset="0"/>
              </a:rPr>
              <a:t>User</a:t>
            </a:r>
            <a:r>
              <a:rPr lang="ru-RU" altLang="ru-RU" sz="2400" dirty="0">
                <a:solidFill>
                  <a:srgbClr val="000000"/>
                </a:solidFill>
                <a:latin typeface="Consolas" panose="020B0609020204030204" pitchFamily="49" charset="0"/>
              </a:rPr>
              <a:t> </a:t>
            </a:r>
            <a:r>
              <a:rPr lang="ru-RU" altLang="ru-RU" sz="2400" dirty="0">
                <a:solidFill>
                  <a:srgbClr val="080808"/>
                </a:solidFill>
                <a:latin typeface="Consolas" panose="020B0609020204030204" pitchFamily="49" charset="0"/>
              </a:rPr>
              <a:t>{</a:t>
            </a:r>
            <a:br>
              <a:rPr lang="ru-RU" altLang="ru-RU" sz="2400" dirty="0">
                <a:solidFill>
                  <a:srgbClr val="080808"/>
                </a:solidFill>
                <a:latin typeface="Consolas" panose="020B0609020204030204" pitchFamily="49" charset="0"/>
              </a:rPr>
            </a:br>
            <a:r>
              <a:rPr lang="ru-RU" altLang="ru-RU" sz="2400" dirty="0">
                <a:solidFill>
                  <a:srgbClr val="080808"/>
                </a:solidFill>
                <a:latin typeface="Consolas" panose="020B0609020204030204" pitchFamily="49" charset="0"/>
              </a:rPr>
              <a:t>    </a:t>
            </a:r>
            <a:r>
              <a:rPr lang="ru-RU" altLang="ru-RU" sz="2400" dirty="0">
                <a:solidFill>
                  <a:srgbClr val="9E880D"/>
                </a:solidFill>
                <a:latin typeface="Consolas" panose="020B0609020204030204" pitchFamily="49" charset="0"/>
              </a:rPr>
              <a:t>@</a:t>
            </a:r>
            <a:r>
              <a:rPr lang="ru-RU" altLang="ru-RU" sz="2400" dirty="0" err="1">
                <a:solidFill>
                  <a:srgbClr val="9E880D"/>
                </a:solidFill>
                <a:latin typeface="Consolas" panose="020B0609020204030204" pitchFamily="49" charset="0"/>
              </a:rPr>
              <a:t>Id</a:t>
            </a:r>
            <a:br>
              <a:rPr lang="ru-RU" altLang="ru-RU" sz="2400" dirty="0">
                <a:solidFill>
                  <a:srgbClr val="9E880D"/>
                </a:solidFill>
                <a:latin typeface="Consolas" panose="020B0609020204030204" pitchFamily="49" charset="0"/>
              </a:rPr>
            </a:br>
            <a:r>
              <a:rPr lang="ru-RU" altLang="ru-RU" sz="2400" dirty="0">
                <a:solidFill>
                  <a:srgbClr val="9E880D"/>
                </a:solidFill>
                <a:latin typeface="Consolas" panose="020B0609020204030204" pitchFamily="49" charset="0"/>
              </a:rPr>
              <a:t>    </a:t>
            </a:r>
            <a:r>
              <a:rPr lang="ru-RU" altLang="ru-RU" sz="2400" dirty="0" err="1">
                <a:solidFill>
                  <a:srgbClr val="0033B3"/>
                </a:solidFill>
                <a:latin typeface="Consolas" panose="020B0609020204030204" pitchFamily="49" charset="0"/>
              </a:rPr>
              <a:t>private</a:t>
            </a:r>
            <a:r>
              <a:rPr lang="ru-RU" altLang="ru-RU" sz="2400" dirty="0">
                <a:solidFill>
                  <a:srgbClr val="0033B3"/>
                </a:solidFill>
                <a:latin typeface="Consolas" panose="020B0609020204030204" pitchFamily="49" charset="0"/>
              </a:rPr>
              <a:t> </a:t>
            </a:r>
            <a:r>
              <a:rPr lang="en-US" altLang="ru-RU" sz="2400" dirty="0">
                <a:solidFill>
                  <a:srgbClr val="000000"/>
                </a:solidFill>
                <a:latin typeface="Consolas" panose="020B0609020204030204" pitchFamily="49" charset="0"/>
              </a:rPr>
              <a:t>UUID</a:t>
            </a:r>
            <a:r>
              <a:rPr lang="ru-RU" altLang="ru-RU" sz="2400" dirty="0">
                <a:solidFill>
                  <a:srgbClr val="000000"/>
                </a:solidFill>
                <a:latin typeface="Consolas" panose="020B0609020204030204" pitchFamily="49" charset="0"/>
              </a:rPr>
              <a:t> </a:t>
            </a:r>
            <a:r>
              <a:rPr lang="ru-RU" altLang="ru-RU" sz="2400" dirty="0" err="1">
                <a:solidFill>
                  <a:srgbClr val="871094"/>
                </a:solidFill>
                <a:latin typeface="Consolas" panose="020B0609020204030204" pitchFamily="49" charset="0"/>
              </a:rPr>
              <a:t>id</a:t>
            </a:r>
            <a:r>
              <a:rPr lang="ru-RU" altLang="ru-RU" sz="2400" dirty="0">
                <a:solidFill>
                  <a:srgbClr val="080808"/>
                </a:solidFill>
                <a:latin typeface="Consolas" panose="020B0609020204030204" pitchFamily="49" charset="0"/>
              </a:rPr>
              <a:t>;</a:t>
            </a:r>
            <a:br>
              <a:rPr lang="ru-RU" altLang="ru-RU" sz="2400" dirty="0">
                <a:solidFill>
                  <a:srgbClr val="080808"/>
                </a:solidFill>
                <a:latin typeface="Consolas" panose="020B0609020204030204" pitchFamily="49" charset="0"/>
              </a:rPr>
            </a:br>
            <a:br>
              <a:rPr lang="ru-RU" altLang="ru-RU" sz="2400" dirty="0">
                <a:solidFill>
                  <a:srgbClr val="080808"/>
                </a:solidFill>
                <a:latin typeface="Consolas" panose="020B0609020204030204" pitchFamily="49" charset="0"/>
              </a:rPr>
            </a:br>
            <a:r>
              <a:rPr lang="ru-RU" altLang="ru-RU" sz="2400" dirty="0">
                <a:solidFill>
                  <a:srgbClr val="080808"/>
                </a:solidFill>
                <a:latin typeface="Consolas" panose="020B0609020204030204" pitchFamily="49" charset="0"/>
              </a:rPr>
              <a:t>    </a:t>
            </a:r>
            <a:r>
              <a:rPr lang="ru-RU" altLang="ru-RU" sz="2400" dirty="0">
                <a:solidFill>
                  <a:srgbClr val="9E880D"/>
                </a:solidFill>
                <a:latin typeface="Consolas" panose="020B0609020204030204" pitchFamily="49" charset="0"/>
              </a:rPr>
              <a:t>@</a:t>
            </a:r>
            <a:r>
              <a:rPr lang="ru-RU" altLang="ru-RU" sz="2400" dirty="0" err="1">
                <a:solidFill>
                  <a:srgbClr val="9E880D"/>
                </a:solidFill>
                <a:latin typeface="Consolas" panose="020B0609020204030204" pitchFamily="49" charset="0"/>
              </a:rPr>
              <a:t>Column</a:t>
            </a:r>
            <a:r>
              <a:rPr lang="ru-RU" altLang="ru-RU" sz="2400" dirty="0">
                <a:solidFill>
                  <a:srgbClr val="080808"/>
                </a:solidFill>
                <a:latin typeface="Consolas" panose="020B0609020204030204" pitchFamily="49" charset="0"/>
              </a:rPr>
              <a:t>(</a:t>
            </a:r>
            <a:r>
              <a:rPr lang="ru-RU" altLang="ru-RU" sz="2400" dirty="0" err="1">
                <a:solidFill>
                  <a:srgbClr val="080808"/>
                </a:solidFill>
                <a:latin typeface="Consolas" panose="020B0609020204030204" pitchFamily="49" charset="0"/>
              </a:rPr>
              <a:t>name</a:t>
            </a:r>
            <a:r>
              <a:rPr lang="ru-RU" altLang="ru-RU" sz="2400" dirty="0">
                <a:solidFill>
                  <a:srgbClr val="080808"/>
                </a:solidFill>
                <a:latin typeface="Consolas" panose="020B0609020204030204" pitchFamily="49" charset="0"/>
              </a:rPr>
              <a:t> = </a:t>
            </a:r>
            <a:r>
              <a:rPr lang="ru-RU" altLang="ru-RU" sz="2400" dirty="0">
                <a:solidFill>
                  <a:srgbClr val="067D17"/>
                </a:solidFill>
                <a:latin typeface="Consolas" panose="020B0609020204030204" pitchFamily="49" charset="0"/>
              </a:rPr>
              <a:t>"</a:t>
            </a:r>
            <a:r>
              <a:rPr lang="ru-RU" altLang="ru-RU" sz="2400" dirty="0" err="1">
                <a:solidFill>
                  <a:srgbClr val="067D17"/>
                </a:solidFill>
                <a:latin typeface="Consolas" panose="020B0609020204030204" pitchFamily="49" charset="0"/>
              </a:rPr>
              <a:t>phone_number</a:t>
            </a:r>
            <a:r>
              <a:rPr lang="ru-RU" altLang="ru-RU" sz="2400" dirty="0">
                <a:solidFill>
                  <a:srgbClr val="067D17"/>
                </a:solidFill>
                <a:latin typeface="Consolas" panose="020B0609020204030204" pitchFamily="49" charset="0"/>
              </a:rPr>
              <a:t>"</a:t>
            </a:r>
            <a:r>
              <a:rPr lang="ru-RU" altLang="ru-RU" sz="2400" dirty="0">
                <a:solidFill>
                  <a:srgbClr val="080808"/>
                </a:solidFill>
                <a:latin typeface="Consolas" panose="020B0609020204030204" pitchFamily="49" charset="0"/>
              </a:rPr>
              <a:t>)</a:t>
            </a:r>
            <a:br>
              <a:rPr lang="ru-RU" altLang="ru-RU" sz="2400" dirty="0">
                <a:solidFill>
                  <a:srgbClr val="080808"/>
                </a:solidFill>
                <a:latin typeface="Consolas" panose="020B0609020204030204" pitchFamily="49" charset="0"/>
              </a:rPr>
            </a:br>
            <a:r>
              <a:rPr lang="ru-RU" altLang="ru-RU" sz="2400" dirty="0">
                <a:solidFill>
                  <a:srgbClr val="080808"/>
                </a:solidFill>
                <a:latin typeface="Consolas" panose="020B0609020204030204" pitchFamily="49" charset="0"/>
              </a:rPr>
              <a:t>    </a:t>
            </a:r>
            <a:r>
              <a:rPr lang="ru-RU" altLang="ru-RU" sz="2400" dirty="0">
                <a:solidFill>
                  <a:srgbClr val="9E880D"/>
                </a:solidFill>
                <a:latin typeface="Consolas" panose="020B0609020204030204" pitchFamily="49" charset="0"/>
              </a:rPr>
              <a:t>@</a:t>
            </a:r>
            <a:r>
              <a:rPr lang="ru-RU" altLang="ru-RU" sz="2400" dirty="0" err="1">
                <a:solidFill>
                  <a:srgbClr val="9E880D"/>
                </a:solidFill>
                <a:latin typeface="Consolas" panose="020B0609020204030204" pitchFamily="49" charset="0"/>
              </a:rPr>
              <a:t>Convert</a:t>
            </a:r>
            <a:r>
              <a:rPr lang="ru-RU" altLang="ru-RU" sz="2400" dirty="0">
                <a:solidFill>
                  <a:srgbClr val="080808"/>
                </a:solidFill>
                <a:latin typeface="Consolas" panose="020B0609020204030204" pitchFamily="49" charset="0"/>
              </a:rPr>
              <a:t>(</a:t>
            </a:r>
            <a:r>
              <a:rPr lang="ru-RU" altLang="ru-RU" sz="2400" dirty="0" err="1">
                <a:solidFill>
                  <a:srgbClr val="080808"/>
                </a:solidFill>
                <a:latin typeface="Consolas" panose="020B0609020204030204" pitchFamily="49" charset="0"/>
              </a:rPr>
              <a:t>converter</a:t>
            </a:r>
            <a:r>
              <a:rPr lang="ru-RU" altLang="ru-RU" sz="2400" dirty="0">
                <a:solidFill>
                  <a:srgbClr val="080808"/>
                </a:solidFill>
                <a:latin typeface="Consolas" panose="020B0609020204030204" pitchFamily="49" charset="0"/>
              </a:rPr>
              <a:t> = </a:t>
            </a:r>
            <a:r>
              <a:rPr lang="ru-RU" altLang="ru-RU" sz="2400" dirty="0" err="1">
                <a:solidFill>
                  <a:srgbClr val="000000"/>
                </a:solidFill>
                <a:latin typeface="Consolas" panose="020B0609020204030204" pitchFamily="49" charset="0"/>
              </a:rPr>
              <a:t>PhoneNumberConverter</a:t>
            </a:r>
            <a:r>
              <a:rPr lang="ru-RU" altLang="ru-RU" sz="2400" dirty="0" err="1">
                <a:solidFill>
                  <a:srgbClr val="080808"/>
                </a:solidFill>
                <a:latin typeface="Consolas" panose="020B0609020204030204" pitchFamily="49" charset="0"/>
              </a:rPr>
              <a:t>.</a:t>
            </a:r>
            <a:r>
              <a:rPr lang="ru-RU" altLang="ru-RU" sz="2400" dirty="0" err="1">
                <a:solidFill>
                  <a:srgbClr val="0033B3"/>
                </a:solidFill>
                <a:latin typeface="Consolas" panose="020B0609020204030204" pitchFamily="49" charset="0"/>
              </a:rPr>
              <a:t>class</a:t>
            </a:r>
            <a:r>
              <a:rPr lang="ru-RU" altLang="ru-RU" sz="2400" dirty="0">
                <a:solidFill>
                  <a:srgbClr val="080808"/>
                </a:solidFill>
                <a:latin typeface="Consolas" panose="020B0609020204030204" pitchFamily="49" charset="0"/>
              </a:rPr>
              <a:t>)</a:t>
            </a:r>
            <a:br>
              <a:rPr lang="ru-RU" altLang="ru-RU" sz="2400" dirty="0">
                <a:solidFill>
                  <a:srgbClr val="9E880D"/>
                </a:solidFill>
                <a:latin typeface="Consolas" panose="020B0609020204030204" pitchFamily="49" charset="0"/>
              </a:rPr>
            </a:br>
            <a:r>
              <a:rPr lang="ru-RU" altLang="ru-RU" sz="2400" dirty="0">
                <a:solidFill>
                  <a:srgbClr val="9E880D"/>
                </a:solidFill>
                <a:latin typeface="Consolas" panose="020B0609020204030204" pitchFamily="49" charset="0"/>
              </a:rPr>
              <a:t>    </a:t>
            </a:r>
            <a:r>
              <a:rPr lang="ru-RU" altLang="ru-RU" sz="2400" dirty="0" err="1">
                <a:solidFill>
                  <a:srgbClr val="0033B3"/>
                </a:solidFill>
                <a:latin typeface="Consolas" panose="020B0609020204030204" pitchFamily="49" charset="0"/>
              </a:rPr>
              <a:t>private</a:t>
            </a:r>
            <a:r>
              <a:rPr lang="ru-RU" altLang="ru-RU" sz="2400" dirty="0">
                <a:solidFill>
                  <a:srgbClr val="0033B3"/>
                </a:solidFill>
                <a:latin typeface="Consolas" panose="020B0609020204030204" pitchFamily="49" charset="0"/>
              </a:rPr>
              <a:t> </a:t>
            </a:r>
            <a:r>
              <a:rPr lang="ru-RU" altLang="ru-RU" sz="2400" dirty="0" err="1">
                <a:solidFill>
                  <a:srgbClr val="000000"/>
                </a:solidFill>
                <a:latin typeface="Consolas" panose="020B0609020204030204" pitchFamily="49" charset="0"/>
              </a:rPr>
              <a:t>PhoneNumber</a:t>
            </a:r>
            <a:r>
              <a:rPr lang="ru-RU" altLang="ru-RU" sz="2400" dirty="0">
                <a:solidFill>
                  <a:srgbClr val="000000"/>
                </a:solidFill>
                <a:latin typeface="Consolas" panose="020B0609020204030204" pitchFamily="49" charset="0"/>
              </a:rPr>
              <a:t> </a:t>
            </a:r>
            <a:r>
              <a:rPr lang="ru-RU" altLang="ru-RU" sz="2400" dirty="0" err="1">
                <a:solidFill>
                  <a:srgbClr val="871094"/>
                </a:solidFill>
                <a:latin typeface="Consolas" panose="020B0609020204030204" pitchFamily="49" charset="0"/>
              </a:rPr>
              <a:t>phoneNumber</a:t>
            </a:r>
            <a:r>
              <a:rPr lang="ru-RU" altLang="ru-RU" sz="2400" dirty="0">
                <a:solidFill>
                  <a:srgbClr val="080808"/>
                </a:solidFill>
                <a:latin typeface="Consolas" panose="020B0609020204030204" pitchFamily="49" charset="0"/>
              </a:rPr>
              <a:t>;</a:t>
            </a:r>
            <a:endParaRPr lang="en-US" altLang="ru-RU" sz="2400" dirty="0">
              <a:solidFill>
                <a:srgbClr val="080808"/>
              </a:solidFill>
              <a:latin typeface="Consolas" panose="020B0609020204030204" pitchFamily="49" charset="0"/>
            </a:endParaRPr>
          </a:p>
          <a:p>
            <a:pPr lvl="0" eaLnBrk="0" fontAlgn="base" hangingPunct="0">
              <a:spcBef>
                <a:spcPct val="0"/>
              </a:spcBef>
              <a:spcAft>
                <a:spcPct val="0"/>
              </a:spcAft>
            </a:pPr>
            <a:r>
              <a:rPr lang="en-US" altLang="ru-RU" sz="2400" dirty="0">
                <a:solidFill>
                  <a:srgbClr val="080808"/>
                </a:solidFill>
                <a:latin typeface="Consolas" panose="020B0609020204030204" pitchFamily="49" charset="0"/>
              </a:rPr>
              <a:t>}</a:t>
            </a:r>
            <a:endParaRPr lang="ru-RU" altLang="ru-RU" sz="2400" dirty="0">
              <a:latin typeface="Consolas" panose="020B0609020204030204" pitchFamily="49" charset="0"/>
            </a:endParaRPr>
          </a:p>
        </p:txBody>
      </p:sp>
      <p:sp>
        <p:nvSpPr>
          <p:cNvPr id="6" name="Прямоугольник 5">
            <a:extLst>
              <a:ext uri="{FF2B5EF4-FFF2-40B4-BE49-F238E27FC236}">
                <a16:creationId xmlns:a16="http://schemas.microsoft.com/office/drawing/2014/main" id="{7F254A01-B005-4ADB-8104-DE8ED32CB55F}"/>
              </a:ext>
            </a:extLst>
          </p:cNvPr>
          <p:cNvSpPr/>
          <p:nvPr/>
        </p:nvSpPr>
        <p:spPr>
          <a:xfrm>
            <a:off x="2576847" y="4223936"/>
            <a:ext cx="8286483" cy="1371933"/>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Tree>
    <p:extLst>
      <p:ext uri="{BB962C8B-B14F-4D97-AF65-F5344CB8AC3E}">
        <p14:creationId xmlns:p14="http://schemas.microsoft.com/office/powerpoint/2010/main" val="75539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85C65DB-2B3D-41AB-8679-84D92C5C8D65}"/>
              </a:ext>
            </a:extLst>
          </p:cNvPr>
          <p:cNvSpPr>
            <a:spLocks noGrp="1"/>
          </p:cNvSpPr>
          <p:nvPr>
            <p:ph type="title"/>
          </p:nvPr>
        </p:nvSpPr>
        <p:spPr/>
        <p:txBody>
          <a:bodyPr/>
          <a:lstStyle/>
          <a:p>
            <a:r>
              <a:rPr lang="ru-RU" dirty="0"/>
              <a:t>Пару о слов о себе</a:t>
            </a:r>
          </a:p>
        </p:txBody>
      </p:sp>
      <p:sp>
        <p:nvSpPr>
          <p:cNvPr id="3" name="Объект 2">
            <a:extLst>
              <a:ext uri="{FF2B5EF4-FFF2-40B4-BE49-F238E27FC236}">
                <a16:creationId xmlns:a16="http://schemas.microsoft.com/office/drawing/2014/main" id="{840AC573-A45A-427C-B069-3CA521E3D2A5}"/>
              </a:ext>
            </a:extLst>
          </p:cNvPr>
          <p:cNvSpPr>
            <a:spLocks noGrp="1"/>
          </p:cNvSpPr>
          <p:nvPr>
            <p:ph idx="1"/>
          </p:nvPr>
        </p:nvSpPr>
        <p:spPr>
          <a:xfrm>
            <a:off x="838200" y="1825625"/>
            <a:ext cx="10515600" cy="4351338"/>
          </a:xfrm>
        </p:spPr>
        <p:txBody>
          <a:bodyPr/>
          <a:lstStyle/>
          <a:p>
            <a:r>
              <a:rPr lang="ru-RU" dirty="0"/>
              <a:t>Киреков Семен</a:t>
            </a:r>
            <a:r>
              <a:rPr lang="en-US" dirty="0"/>
              <a:t>. </a:t>
            </a:r>
            <a:r>
              <a:rPr lang="ru-RU" dirty="0"/>
              <a:t>Прошел путь от </a:t>
            </a:r>
            <a:r>
              <a:rPr lang="en-US" dirty="0"/>
              <a:t>Junior Java Dev </a:t>
            </a:r>
            <a:r>
              <a:rPr lang="ru-RU" dirty="0"/>
              <a:t>до </a:t>
            </a:r>
            <a:r>
              <a:rPr lang="en-US" dirty="0"/>
              <a:t>Team Lead </a:t>
            </a:r>
            <a:r>
              <a:rPr lang="ru-RU" dirty="0"/>
              <a:t>за </a:t>
            </a:r>
            <a:r>
              <a:rPr lang="en-US" dirty="0"/>
              <a:t>2.5 </a:t>
            </a:r>
            <a:r>
              <a:rPr lang="ru-RU" dirty="0"/>
              <a:t>года</a:t>
            </a:r>
            <a:r>
              <a:rPr lang="en-US" dirty="0"/>
              <a:t>. </a:t>
            </a:r>
            <a:r>
              <a:rPr lang="ru-RU" dirty="0"/>
              <a:t>В роли </a:t>
            </a:r>
            <a:r>
              <a:rPr lang="en-US" dirty="0"/>
              <a:t>Team Lead </a:t>
            </a:r>
            <a:r>
              <a:rPr lang="ru-RU" dirty="0"/>
              <a:t>2 года</a:t>
            </a:r>
            <a:endParaRPr lang="en-US" dirty="0"/>
          </a:p>
          <a:p>
            <a:r>
              <a:rPr lang="ru-RU" dirty="0"/>
              <a:t>Декан </a:t>
            </a:r>
            <a:r>
              <a:rPr lang="en-US" dirty="0"/>
              <a:t>Java Faculty </a:t>
            </a:r>
            <a:r>
              <a:rPr lang="ru-RU" dirty="0"/>
              <a:t>в </a:t>
            </a:r>
            <a:r>
              <a:rPr lang="en-US" dirty="0">
                <a:hlinkClick r:id="rId3"/>
              </a:rPr>
              <a:t>MTS </a:t>
            </a:r>
            <a:r>
              <a:rPr lang="en-US" dirty="0" err="1">
                <a:hlinkClick r:id="rId3"/>
              </a:rPr>
              <a:t>Teta</a:t>
            </a:r>
            <a:endParaRPr lang="en-US" dirty="0"/>
          </a:p>
          <a:p>
            <a:r>
              <a:rPr lang="ru-RU" dirty="0"/>
              <a:t>Пишу </a:t>
            </a:r>
            <a:r>
              <a:rPr lang="ru-RU" dirty="0">
                <a:hlinkClick r:id="rId4"/>
              </a:rPr>
              <a:t>технические статьи на </a:t>
            </a:r>
            <a:r>
              <a:rPr lang="en-US" dirty="0">
                <a:hlinkClick r:id="rId4"/>
              </a:rPr>
              <a:t>dev.to</a:t>
            </a:r>
            <a:endParaRPr lang="ru-RU" dirty="0"/>
          </a:p>
        </p:txBody>
      </p:sp>
      <p:sp>
        <p:nvSpPr>
          <p:cNvPr id="5" name="Номер слайда 4">
            <a:extLst>
              <a:ext uri="{FF2B5EF4-FFF2-40B4-BE49-F238E27FC236}">
                <a16:creationId xmlns:a16="http://schemas.microsoft.com/office/drawing/2014/main" id="{A49B21C5-58E1-4524-B872-49B922FB6954}"/>
              </a:ext>
            </a:extLst>
          </p:cNvPr>
          <p:cNvSpPr>
            <a:spLocks noGrp="1"/>
          </p:cNvSpPr>
          <p:nvPr>
            <p:ph type="sldNum" sz="quarter" idx="12"/>
          </p:nvPr>
        </p:nvSpPr>
        <p:spPr/>
        <p:txBody>
          <a:bodyPr/>
          <a:lstStyle/>
          <a:p>
            <a:fld id="{17308ADC-7C89-4A51-A4D9-B0329ECA0AFB}" type="slidenum">
              <a:rPr lang="ru-RU" smtClean="0"/>
              <a:t>2</a:t>
            </a:fld>
            <a:endParaRPr lang="ru-RU"/>
          </a:p>
        </p:txBody>
      </p:sp>
    </p:spTree>
    <p:extLst>
      <p:ext uri="{BB962C8B-B14F-4D97-AF65-F5344CB8AC3E}">
        <p14:creationId xmlns:p14="http://schemas.microsoft.com/office/powerpoint/2010/main" val="231325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C0C5FB5-C2C0-4A02-BAF5-5BE10D1FE581}"/>
              </a:ext>
            </a:extLst>
          </p:cNvPr>
          <p:cNvSpPr>
            <a:spLocks noGrp="1"/>
          </p:cNvSpPr>
          <p:nvPr>
            <p:ph type="title"/>
          </p:nvPr>
        </p:nvSpPr>
        <p:spPr/>
        <p:txBody>
          <a:bodyPr/>
          <a:lstStyle/>
          <a:p>
            <a:r>
              <a:rPr lang="ru-RU" dirty="0"/>
              <a:t>Ошибка на стороне </a:t>
            </a:r>
            <a:r>
              <a:rPr lang="en-US" dirty="0"/>
              <a:t>Phone Number Service</a:t>
            </a:r>
            <a:endParaRPr lang="ru-RU" dirty="0"/>
          </a:p>
        </p:txBody>
      </p:sp>
      <p:sp>
        <p:nvSpPr>
          <p:cNvPr id="4" name="Номер слайда 3">
            <a:extLst>
              <a:ext uri="{FF2B5EF4-FFF2-40B4-BE49-F238E27FC236}">
                <a16:creationId xmlns:a16="http://schemas.microsoft.com/office/drawing/2014/main" id="{623C6C11-5F38-4626-9D75-587A679F9DE7}"/>
              </a:ext>
            </a:extLst>
          </p:cNvPr>
          <p:cNvSpPr>
            <a:spLocks noGrp="1"/>
          </p:cNvSpPr>
          <p:nvPr>
            <p:ph type="sldNum" sz="quarter" idx="12"/>
          </p:nvPr>
        </p:nvSpPr>
        <p:spPr/>
        <p:txBody>
          <a:bodyPr/>
          <a:lstStyle/>
          <a:p>
            <a:fld id="{E39BD763-34E4-6244-B3A9-DA6A25203695}" type="slidenum">
              <a:rPr lang="ru-RU" smtClean="0"/>
              <a:t>20</a:t>
            </a:fld>
            <a:endParaRPr lang="ru-RU"/>
          </a:p>
        </p:txBody>
      </p:sp>
      <p:pic>
        <p:nvPicPr>
          <p:cNvPr id="18434" name="Picture 2">
            <a:extLst>
              <a:ext uri="{FF2B5EF4-FFF2-40B4-BE49-F238E27FC236}">
                <a16:creationId xmlns:a16="http://schemas.microsoft.com/office/drawing/2014/main" id="{EB2CC365-2191-4EA9-BACF-EA78010AE1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5465" y="1841747"/>
            <a:ext cx="9101070" cy="5016253"/>
          </a:xfrm>
          <a:prstGeom prst="rect">
            <a:avLst/>
          </a:prstGeom>
          <a:noFill/>
          <a:extLst>
            <a:ext uri="{909E8E84-426E-40DD-AFC4-6F175D3DCCD1}">
              <a14:hiddenFill xmlns:a14="http://schemas.microsoft.com/office/drawing/2010/main">
                <a:solidFill>
                  <a:srgbClr val="FFFFFF"/>
                </a:solidFill>
              </a14:hiddenFill>
            </a:ext>
          </a:extLst>
        </p:spPr>
      </p:pic>
      <p:sp>
        <p:nvSpPr>
          <p:cNvPr id="3" name="Стрелка: вправо 2">
            <a:extLst>
              <a:ext uri="{FF2B5EF4-FFF2-40B4-BE49-F238E27FC236}">
                <a16:creationId xmlns:a16="http://schemas.microsoft.com/office/drawing/2014/main" id="{8BCB3308-CBBF-415B-930C-34450FC4032A}"/>
              </a:ext>
            </a:extLst>
          </p:cNvPr>
          <p:cNvSpPr/>
          <p:nvPr/>
        </p:nvSpPr>
        <p:spPr>
          <a:xfrm rot="10800000">
            <a:off x="5537916" y="4349873"/>
            <a:ext cx="2530698" cy="734096"/>
          </a:xfrm>
          <a:prstGeom prst="rightArrow">
            <a:avLst>
              <a:gd name="adj1" fmla="val 34211"/>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5" name="TextBox 4">
            <a:extLst>
              <a:ext uri="{FF2B5EF4-FFF2-40B4-BE49-F238E27FC236}">
                <a16:creationId xmlns:a16="http://schemas.microsoft.com/office/drawing/2014/main" id="{6056DD66-3DB5-4C83-8B9B-BF3E5313C9FA}"/>
              </a:ext>
            </a:extLst>
          </p:cNvPr>
          <p:cNvSpPr txBox="1"/>
          <p:nvPr/>
        </p:nvSpPr>
        <p:spPr>
          <a:xfrm>
            <a:off x="5980090" y="4486088"/>
            <a:ext cx="1908220" cy="461665"/>
          </a:xfrm>
          <a:prstGeom prst="rect">
            <a:avLst/>
          </a:prstGeom>
          <a:noFill/>
        </p:spPr>
        <p:txBody>
          <a:bodyPr wrap="square" rtlCol="0">
            <a:spAutoFit/>
          </a:bodyPr>
          <a:lstStyle/>
          <a:p>
            <a:pPr algn="ctr"/>
            <a:r>
              <a:rPr lang="en-US" sz="2400" b="1" dirty="0"/>
              <a:t>abcdef1234</a:t>
            </a:r>
            <a:endParaRPr lang="ru-RU" sz="2400" b="1" dirty="0"/>
          </a:p>
        </p:txBody>
      </p:sp>
      <p:sp>
        <p:nvSpPr>
          <p:cNvPr id="7" name="Прямоугольник 6">
            <a:extLst>
              <a:ext uri="{FF2B5EF4-FFF2-40B4-BE49-F238E27FC236}">
                <a16:creationId xmlns:a16="http://schemas.microsoft.com/office/drawing/2014/main" id="{48F6D5AA-511A-4060-B64A-7816ECE1B465}"/>
              </a:ext>
            </a:extLst>
          </p:cNvPr>
          <p:cNvSpPr/>
          <p:nvPr/>
        </p:nvSpPr>
        <p:spPr>
          <a:xfrm>
            <a:off x="5152622" y="4185300"/>
            <a:ext cx="3044781" cy="898670"/>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6" name="TextBox 5">
            <a:extLst>
              <a:ext uri="{FF2B5EF4-FFF2-40B4-BE49-F238E27FC236}">
                <a16:creationId xmlns:a16="http://schemas.microsoft.com/office/drawing/2014/main" id="{32BA2EDB-59C3-416D-AEF0-8DCFDEAA1B21}"/>
              </a:ext>
            </a:extLst>
          </p:cNvPr>
          <p:cNvSpPr txBox="1"/>
          <p:nvPr/>
        </p:nvSpPr>
        <p:spPr>
          <a:xfrm>
            <a:off x="5666704" y="5235029"/>
            <a:ext cx="3425780" cy="646331"/>
          </a:xfrm>
          <a:prstGeom prst="rect">
            <a:avLst/>
          </a:prstGeom>
          <a:noFill/>
        </p:spPr>
        <p:txBody>
          <a:bodyPr wrap="square" rtlCol="0">
            <a:spAutoFit/>
          </a:bodyPr>
          <a:lstStyle/>
          <a:p>
            <a:r>
              <a:rPr lang="ru-RU" b="1" dirty="0"/>
              <a:t>Теперь новые пользователи не могут зарегистрироваться</a:t>
            </a:r>
          </a:p>
        </p:txBody>
      </p:sp>
    </p:spTree>
    <p:extLst>
      <p:ext uri="{BB962C8B-B14F-4D97-AF65-F5344CB8AC3E}">
        <p14:creationId xmlns:p14="http://schemas.microsoft.com/office/powerpoint/2010/main" val="30625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B176FD2-D409-4D1B-862B-3680CB92C4DC}"/>
              </a:ext>
            </a:extLst>
          </p:cNvPr>
          <p:cNvSpPr>
            <a:spLocks noGrp="1"/>
          </p:cNvSpPr>
          <p:nvPr>
            <p:ph type="title"/>
          </p:nvPr>
        </p:nvSpPr>
        <p:spPr/>
        <p:txBody>
          <a:bodyPr/>
          <a:lstStyle/>
          <a:p>
            <a:r>
              <a:rPr lang="ru-RU" dirty="0"/>
              <a:t>Другой пример –</a:t>
            </a:r>
            <a:r>
              <a:rPr lang="en-US" dirty="0"/>
              <a:t> </a:t>
            </a:r>
            <a:r>
              <a:rPr lang="ru-RU" dirty="0"/>
              <a:t>валидация названия заказа</a:t>
            </a:r>
          </a:p>
        </p:txBody>
      </p:sp>
      <p:sp>
        <p:nvSpPr>
          <p:cNvPr id="3" name="Объект 2">
            <a:extLst>
              <a:ext uri="{FF2B5EF4-FFF2-40B4-BE49-F238E27FC236}">
                <a16:creationId xmlns:a16="http://schemas.microsoft.com/office/drawing/2014/main" id="{1363C34D-0017-499B-BF66-186F6CB77EB1}"/>
              </a:ext>
            </a:extLst>
          </p:cNvPr>
          <p:cNvSpPr>
            <a:spLocks noGrp="1"/>
          </p:cNvSpPr>
          <p:nvPr>
            <p:ph idx="1"/>
          </p:nvPr>
        </p:nvSpPr>
        <p:spPr/>
        <p:txBody>
          <a:bodyPr/>
          <a:lstStyle/>
          <a:p>
            <a:pPr marL="0" indent="0">
              <a:buNone/>
            </a:pPr>
            <a:r>
              <a:rPr lang="ru-RU" dirty="0"/>
              <a:t>Для названия заказа есть следующие правила валидации</a:t>
            </a:r>
            <a:r>
              <a:rPr lang="en-US" dirty="0"/>
              <a:t>:</a:t>
            </a:r>
          </a:p>
          <a:p>
            <a:pPr marL="514350" indent="-514350">
              <a:buFont typeface="+mj-lt"/>
              <a:buAutoNum type="arabicPeriod"/>
            </a:pPr>
            <a:r>
              <a:rPr lang="ru-RU" dirty="0"/>
              <a:t>Не более 70 символов</a:t>
            </a:r>
          </a:p>
          <a:p>
            <a:pPr marL="514350" indent="-514350">
              <a:buFont typeface="+mj-lt"/>
              <a:buAutoNum type="arabicPeriod"/>
            </a:pPr>
            <a:r>
              <a:rPr lang="ru-RU" dirty="0"/>
              <a:t>Только русские, английские буквы и пробел</a:t>
            </a:r>
          </a:p>
          <a:p>
            <a:pPr marL="514350" indent="-514350">
              <a:buFont typeface="+mj-lt"/>
              <a:buAutoNum type="arabicPeriod"/>
            </a:pPr>
            <a:r>
              <a:rPr lang="ru-RU" dirty="0"/>
              <a:t>Автоматический </a:t>
            </a:r>
            <a:r>
              <a:rPr lang="en-US" dirty="0"/>
              <a:t>trim()</a:t>
            </a:r>
            <a:endParaRPr lang="ru-RU" dirty="0"/>
          </a:p>
          <a:p>
            <a:pPr marL="514350" indent="-514350">
              <a:buFont typeface="+mj-lt"/>
              <a:buAutoNum type="arabicPeriod"/>
            </a:pPr>
            <a:r>
              <a:rPr lang="ru-RU" dirty="0"/>
              <a:t>Несколько пробелов преобразуются в один</a:t>
            </a:r>
            <a:r>
              <a:rPr lang="en-US" dirty="0"/>
              <a:t>:</a:t>
            </a:r>
            <a:br>
              <a:rPr lang="ru-RU" dirty="0"/>
            </a:br>
            <a:r>
              <a:rPr lang="ru-RU" dirty="0"/>
              <a:t>«Красное     кресло» -</a:t>
            </a:r>
            <a:r>
              <a:rPr lang="en-US" dirty="0"/>
              <a:t>&gt; </a:t>
            </a:r>
            <a:r>
              <a:rPr lang="ru-RU" dirty="0"/>
              <a:t>«Красное кресло»</a:t>
            </a:r>
          </a:p>
        </p:txBody>
      </p:sp>
      <p:sp>
        <p:nvSpPr>
          <p:cNvPr id="4" name="Номер слайда 3">
            <a:extLst>
              <a:ext uri="{FF2B5EF4-FFF2-40B4-BE49-F238E27FC236}">
                <a16:creationId xmlns:a16="http://schemas.microsoft.com/office/drawing/2014/main" id="{1D3F1D1A-9306-41F3-93F8-270F3410234E}"/>
              </a:ext>
            </a:extLst>
          </p:cNvPr>
          <p:cNvSpPr>
            <a:spLocks noGrp="1"/>
          </p:cNvSpPr>
          <p:nvPr>
            <p:ph type="sldNum" sz="quarter" idx="12"/>
          </p:nvPr>
        </p:nvSpPr>
        <p:spPr/>
        <p:txBody>
          <a:bodyPr/>
          <a:lstStyle/>
          <a:p>
            <a:fld id="{E39BD763-34E4-6244-B3A9-DA6A25203695}" type="slidenum">
              <a:rPr lang="ru-RU" smtClean="0"/>
              <a:t>21</a:t>
            </a:fld>
            <a:endParaRPr lang="ru-RU"/>
          </a:p>
        </p:txBody>
      </p:sp>
    </p:spTree>
    <p:extLst>
      <p:ext uri="{BB962C8B-B14F-4D97-AF65-F5344CB8AC3E}">
        <p14:creationId xmlns:p14="http://schemas.microsoft.com/office/powerpoint/2010/main" val="2473815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B176FD2-D409-4D1B-862B-3680CB92C4DC}"/>
              </a:ext>
            </a:extLst>
          </p:cNvPr>
          <p:cNvSpPr>
            <a:spLocks noGrp="1"/>
          </p:cNvSpPr>
          <p:nvPr>
            <p:ph type="title"/>
          </p:nvPr>
        </p:nvSpPr>
        <p:spPr/>
        <p:txBody>
          <a:bodyPr/>
          <a:lstStyle/>
          <a:p>
            <a:r>
              <a:rPr lang="ru-RU" dirty="0"/>
              <a:t>Фиксация валидации на уровне </a:t>
            </a:r>
            <a:r>
              <a:rPr lang="en-US" dirty="0"/>
              <a:t>entity</a:t>
            </a:r>
            <a:endParaRPr lang="ru-RU" dirty="0"/>
          </a:p>
        </p:txBody>
      </p:sp>
      <p:sp>
        <p:nvSpPr>
          <p:cNvPr id="4" name="Номер слайда 3">
            <a:extLst>
              <a:ext uri="{FF2B5EF4-FFF2-40B4-BE49-F238E27FC236}">
                <a16:creationId xmlns:a16="http://schemas.microsoft.com/office/drawing/2014/main" id="{1D3F1D1A-9306-41F3-93F8-270F3410234E}"/>
              </a:ext>
            </a:extLst>
          </p:cNvPr>
          <p:cNvSpPr>
            <a:spLocks noGrp="1"/>
          </p:cNvSpPr>
          <p:nvPr>
            <p:ph type="sldNum" sz="quarter" idx="12"/>
          </p:nvPr>
        </p:nvSpPr>
        <p:spPr/>
        <p:txBody>
          <a:bodyPr/>
          <a:lstStyle/>
          <a:p>
            <a:fld id="{E39BD763-34E4-6244-B3A9-DA6A25203695}" type="slidenum">
              <a:rPr lang="ru-RU" smtClean="0"/>
              <a:t>22</a:t>
            </a:fld>
            <a:endParaRPr lang="ru-RU"/>
          </a:p>
        </p:txBody>
      </p:sp>
      <p:sp>
        <p:nvSpPr>
          <p:cNvPr id="6" name="Прямоугольник 5">
            <a:extLst>
              <a:ext uri="{FF2B5EF4-FFF2-40B4-BE49-F238E27FC236}">
                <a16:creationId xmlns:a16="http://schemas.microsoft.com/office/drawing/2014/main" id="{FBC2A77C-6A7B-400D-B7EE-D404CE126ED8}"/>
              </a:ext>
            </a:extLst>
          </p:cNvPr>
          <p:cNvSpPr/>
          <p:nvPr/>
        </p:nvSpPr>
        <p:spPr>
          <a:xfrm>
            <a:off x="3233671" y="1244680"/>
            <a:ext cx="8486104" cy="3231654"/>
          </a:xfrm>
          <a:prstGeom prst="rect">
            <a:avLst/>
          </a:prstGeom>
        </p:spPr>
        <p:txBody>
          <a:bodyPr wrap="square">
            <a:spAutoFit/>
          </a:bodyPr>
          <a:lstStyle/>
          <a:p>
            <a:pPr lvl="0" eaLnBrk="0" fontAlgn="base" hangingPunct="0">
              <a:spcBef>
                <a:spcPct val="0"/>
              </a:spcBef>
              <a:spcAft>
                <a:spcPct val="0"/>
              </a:spcAft>
            </a:pPr>
            <a:r>
              <a:rPr lang="ru-RU" altLang="ru-RU" sz="1700" dirty="0">
                <a:solidFill>
                  <a:srgbClr val="9E880D"/>
                </a:solidFill>
                <a:latin typeface="Consolas" panose="020B0609020204030204" pitchFamily="49" charset="0"/>
              </a:rPr>
              <a:t>@</a:t>
            </a:r>
            <a:r>
              <a:rPr lang="ru-RU" altLang="ru-RU" sz="1700" dirty="0" err="1">
                <a:solidFill>
                  <a:srgbClr val="9E880D"/>
                </a:solidFill>
                <a:latin typeface="Consolas" panose="020B0609020204030204" pitchFamily="49" charset="0"/>
              </a:rPr>
              <a:t>Value</a:t>
            </a:r>
            <a:br>
              <a:rPr lang="ru-RU" altLang="ru-RU" sz="1700" dirty="0">
                <a:solidFill>
                  <a:srgbClr val="9E880D"/>
                </a:solidFill>
                <a:latin typeface="Consolas" panose="020B0609020204030204" pitchFamily="49" charset="0"/>
              </a:rPr>
            </a:br>
            <a:r>
              <a:rPr lang="ru-RU" altLang="ru-RU" sz="1700" dirty="0" err="1">
                <a:solidFill>
                  <a:srgbClr val="0033B3"/>
                </a:solidFill>
                <a:latin typeface="Consolas" panose="020B0609020204030204" pitchFamily="49" charset="0"/>
              </a:rPr>
              <a:t>public</a:t>
            </a:r>
            <a:r>
              <a:rPr lang="ru-RU" altLang="ru-RU" sz="1700" dirty="0">
                <a:solidFill>
                  <a:srgbClr val="0033B3"/>
                </a:solidFill>
                <a:latin typeface="Consolas" panose="020B0609020204030204" pitchFamily="49" charset="0"/>
              </a:rPr>
              <a:t> </a:t>
            </a:r>
            <a:r>
              <a:rPr lang="ru-RU" altLang="ru-RU" sz="1700" dirty="0" err="1">
                <a:solidFill>
                  <a:srgbClr val="0033B3"/>
                </a:solidFill>
                <a:latin typeface="Consolas" panose="020B0609020204030204" pitchFamily="49" charset="0"/>
              </a:rPr>
              <a:t>class</a:t>
            </a:r>
            <a:r>
              <a:rPr lang="ru-RU" altLang="ru-RU" sz="1700" dirty="0">
                <a:solidFill>
                  <a:srgbClr val="0033B3"/>
                </a:solidFill>
                <a:latin typeface="Consolas" panose="020B0609020204030204" pitchFamily="49" charset="0"/>
              </a:rPr>
              <a:t> </a:t>
            </a:r>
            <a:r>
              <a:rPr lang="ru-RU" altLang="ru-RU" sz="1700" dirty="0" err="1">
                <a:solidFill>
                  <a:srgbClr val="000000"/>
                </a:solidFill>
                <a:latin typeface="Consolas" panose="020B0609020204030204" pitchFamily="49" charset="0"/>
              </a:rPr>
              <a:t>OrderName</a:t>
            </a:r>
            <a:r>
              <a:rPr lang="ru-RU" altLang="ru-RU" sz="1700" dirty="0">
                <a:solidFill>
                  <a:srgbClr val="000000"/>
                </a:solidFill>
                <a:latin typeface="Consolas" panose="020B0609020204030204" pitchFamily="49" charset="0"/>
              </a:rPr>
              <a:t> </a:t>
            </a:r>
            <a:r>
              <a:rPr lang="ru-RU" altLang="ru-RU" sz="1700" dirty="0">
                <a:solidFill>
                  <a:srgbClr val="080808"/>
                </a:solidFill>
                <a:latin typeface="Consolas" panose="020B0609020204030204" pitchFamily="49" charset="0"/>
              </a:rPr>
              <a:t>{</a:t>
            </a:r>
            <a:br>
              <a:rPr lang="ru-RU" altLang="ru-RU" sz="1700" dirty="0">
                <a:solidFill>
                  <a:srgbClr val="080808"/>
                </a:solidFill>
                <a:latin typeface="Consolas" panose="020B0609020204030204" pitchFamily="49" charset="0"/>
              </a:rPr>
            </a:br>
            <a:r>
              <a:rPr lang="ru-RU" altLang="ru-RU" sz="1700" dirty="0">
                <a:solidFill>
                  <a:srgbClr val="080808"/>
                </a:solidFill>
                <a:latin typeface="Consolas" panose="020B0609020204030204" pitchFamily="49" charset="0"/>
              </a:rPr>
              <a:t>  </a:t>
            </a:r>
            <a:r>
              <a:rPr lang="ru-RU" altLang="ru-RU" sz="1700" dirty="0" err="1">
                <a:solidFill>
                  <a:srgbClr val="000000"/>
                </a:solidFill>
                <a:latin typeface="Consolas" panose="020B0609020204030204" pitchFamily="49" charset="0"/>
              </a:rPr>
              <a:t>String</a:t>
            </a:r>
            <a:r>
              <a:rPr lang="ru-RU" altLang="ru-RU" sz="1700" dirty="0">
                <a:solidFill>
                  <a:srgbClr val="000000"/>
                </a:solidFill>
                <a:latin typeface="Consolas" panose="020B0609020204030204" pitchFamily="49" charset="0"/>
              </a:rPr>
              <a:t> </a:t>
            </a:r>
            <a:r>
              <a:rPr lang="ru-RU" altLang="ru-RU" sz="1700" dirty="0" err="1">
                <a:solidFill>
                  <a:srgbClr val="871094"/>
                </a:solidFill>
                <a:latin typeface="Consolas" panose="020B0609020204030204" pitchFamily="49" charset="0"/>
              </a:rPr>
              <a:t>value</a:t>
            </a:r>
            <a:r>
              <a:rPr lang="ru-RU" altLang="ru-RU" sz="1700" dirty="0">
                <a:solidFill>
                  <a:srgbClr val="080808"/>
                </a:solidFill>
                <a:latin typeface="Consolas" panose="020B0609020204030204" pitchFamily="49" charset="0"/>
              </a:rPr>
              <a:t>;</a:t>
            </a:r>
            <a:br>
              <a:rPr lang="ru-RU" altLang="ru-RU" sz="1700" dirty="0">
                <a:solidFill>
                  <a:srgbClr val="080808"/>
                </a:solidFill>
                <a:latin typeface="Consolas" panose="020B0609020204030204" pitchFamily="49" charset="0"/>
              </a:rPr>
            </a:br>
            <a:br>
              <a:rPr lang="ru-RU" altLang="ru-RU" sz="1700" dirty="0">
                <a:solidFill>
                  <a:srgbClr val="080808"/>
                </a:solidFill>
                <a:latin typeface="Consolas" panose="020B0609020204030204" pitchFamily="49" charset="0"/>
              </a:rPr>
            </a:br>
            <a:r>
              <a:rPr lang="ru-RU" altLang="ru-RU" sz="1700" dirty="0">
                <a:solidFill>
                  <a:srgbClr val="080808"/>
                </a:solidFill>
                <a:latin typeface="Consolas" panose="020B0609020204030204" pitchFamily="49" charset="0"/>
              </a:rPr>
              <a:t>  </a:t>
            </a:r>
            <a:r>
              <a:rPr lang="ru-RU" altLang="ru-RU" sz="1700" dirty="0" err="1">
                <a:solidFill>
                  <a:srgbClr val="0033B3"/>
                </a:solidFill>
                <a:latin typeface="Consolas" panose="020B0609020204030204" pitchFamily="49" charset="0"/>
              </a:rPr>
              <a:t>public</a:t>
            </a:r>
            <a:r>
              <a:rPr lang="ru-RU" altLang="ru-RU" sz="1700" dirty="0">
                <a:solidFill>
                  <a:srgbClr val="0033B3"/>
                </a:solidFill>
                <a:latin typeface="Consolas" panose="020B0609020204030204" pitchFamily="49" charset="0"/>
              </a:rPr>
              <a:t> </a:t>
            </a:r>
            <a:r>
              <a:rPr lang="ru-RU" altLang="ru-RU" sz="1700" dirty="0" err="1">
                <a:solidFill>
                  <a:srgbClr val="00627A"/>
                </a:solidFill>
                <a:latin typeface="Consolas" panose="020B0609020204030204" pitchFamily="49" charset="0"/>
              </a:rPr>
              <a:t>OrderName</a:t>
            </a:r>
            <a:r>
              <a:rPr lang="ru-RU" altLang="ru-RU" sz="1700" dirty="0">
                <a:solidFill>
                  <a:srgbClr val="080808"/>
                </a:solidFill>
                <a:latin typeface="Consolas" panose="020B0609020204030204" pitchFamily="49" charset="0"/>
              </a:rPr>
              <a:t>(</a:t>
            </a:r>
            <a:r>
              <a:rPr lang="ru-RU" altLang="ru-RU" sz="1700" dirty="0" err="1">
                <a:solidFill>
                  <a:srgbClr val="000000"/>
                </a:solidFill>
                <a:latin typeface="Consolas" panose="020B0609020204030204" pitchFamily="49" charset="0"/>
              </a:rPr>
              <a:t>String</a:t>
            </a:r>
            <a:r>
              <a:rPr lang="ru-RU" altLang="ru-RU" sz="1700" dirty="0">
                <a:solidFill>
                  <a:srgbClr val="000000"/>
                </a:solidFill>
                <a:latin typeface="Consolas" panose="020B0609020204030204" pitchFamily="49" charset="0"/>
              </a:rPr>
              <a:t> </a:t>
            </a:r>
            <a:r>
              <a:rPr lang="ru-RU" altLang="ru-RU" sz="1700" dirty="0" err="1">
                <a:solidFill>
                  <a:srgbClr val="080808"/>
                </a:solidFill>
                <a:latin typeface="Consolas" panose="020B0609020204030204" pitchFamily="49" charset="0"/>
              </a:rPr>
              <a:t>value</a:t>
            </a:r>
            <a:r>
              <a:rPr lang="ru-RU" altLang="ru-RU" sz="1700" dirty="0">
                <a:solidFill>
                  <a:srgbClr val="080808"/>
                </a:solidFill>
                <a:latin typeface="Consolas" panose="020B0609020204030204" pitchFamily="49" charset="0"/>
              </a:rPr>
              <a:t>) {</a:t>
            </a:r>
            <a:br>
              <a:rPr lang="ru-RU" altLang="ru-RU" sz="1700" dirty="0">
                <a:solidFill>
                  <a:srgbClr val="080808"/>
                </a:solidFill>
                <a:latin typeface="Consolas" panose="020B0609020204030204" pitchFamily="49" charset="0"/>
              </a:rPr>
            </a:br>
            <a:r>
              <a:rPr lang="ru-RU" altLang="ru-RU" sz="1700" dirty="0">
                <a:solidFill>
                  <a:srgbClr val="080808"/>
                </a:solidFill>
                <a:latin typeface="Consolas" panose="020B0609020204030204" pitchFamily="49" charset="0"/>
              </a:rPr>
              <a:t>    </a:t>
            </a:r>
            <a:r>
              <a:rPr lang="ru-RU" altLang="ru-RU" sz="1700" dirty="0" err="1">
                <a:solidFill>
                  <a:srgbClr val="0033B3"/>
                </a:solidFill>
                <a:latin typeface="Consolas" panose="020B0609020204030204" pitchFamily="49" charset="0"/>
              </a:rPr>
              <a:t>this</a:t>
            </a:r>
            <a:r>
              <a:rPr lang="ru-RU" altLang="ru-RU" sz="1700" dirty="0" err="1">
                <a:solidFill>
                  <a:srgbClr val="080808"/>
                </a:solidFill>
                <a:latin typeface="Consolas" panose="020B0609020204030204" pitchFamily="49" charset="0"/>
              </a:rPr>
              <a:t>.</a:t>
            </a:r>
            <a:r>
              <a:rPr lang="ru-RU" altLang="ru-RU" sz="1700" dirty="0" err="1">
                <a:solidFill>
                  <a:srgbClr val="871094"/>
                </a:solidFill>
                <a:latin typeface="Consolas" panose="020B0609020204030204" pitchFamily="49" charset="0"/>
              </a:rPr>
              <a:t>value</a:t>
            </a:r>
            <a:r>
              <a:rPr lang="ru-RU" altLang="ru-RU" sz="1700" dirty="0">
                <a:solidFill>
                  <a:srgbClr val="871094"/>
                </a:solidFill>
                <a:latin typeface="Consolas" panose="020B0609020204030204" pitchFamily="49" charset="0"/>
              </a:rPr>
              <a:t> </a:t>
            </a:r>
            <a:r>
              <a:rPr lang="ru-RU" altLang="ru-RU" sz="1700" dirty="0">
                <a:solidFill>
                  <a:srgbClr val="080808"/>
                </a:solidFill>
                <a:latin typeface="Consolas" panose="020B0609020204030204" pitchFamily="49" charset="0"/>
              </a:rPr>
              <a:t>= </a:t>
            </a:r>
            <a:r>
              <a:rPr lang="ru-RU" altLang="ru-RU" sz="1700" i="1" dirty="0" err="1">
                <a:solidFill>
                  <a:srgbClr val="080808"/>
                </a:solidFill>
                <a:latin typeface="Consolas" panose="020B0609020204030204" pitchFamily="49" charset="0"/>
              </a:rPr>
              <a:t>validateOrderName</a:t>
            </a:r>
            <a:r>
              <a:rPr lang="ru-RU" altLang="ru-RU" sz="1700" dirty="0">
                <a:solidFill>
                  <a:srgbClr val="080808"/>
                </a:solidFill>
                <a:latin typeface="Consolas" panose="020B0609020204030204" pitchFamily="49" charset="0"/>
              </a:rPr>
              <a:t>(</a:t>
            </a:r>
            <a:r>
              <a:rPr lang="ru-RU" altLang="ru-RU" sz="1700" dirty="0" err="1">
                <a:solidFill>
                  <a:srgbClr val="080808"/>
                </a:solidFill>
                <a:latin typeface="Consolas" panose="020B0609020204030204" pitchFamily="49" charset="0"/>
              </a:rPr>
              <a:t>value</a:t>
            </a:r>
            <a:r>
              <a:rPr lang="ru-RU" altLang="ru-RU" sz="1700" dirty="0">
                <a:solidFill>
                  <a:srgbClr val="080808"/>
                </a:solidFill>
                <a:latin typeface="Consolas" panose="020B0609020204030204" pitchFamily="49" charset="0"/>
              </a:rPr>
              <a:t>);</a:t>
            </a:r>
            <a:br>
              <a:rPr lang="ru-RU" altLang="ru-RU" sz="1700" dirty="0">
                <a:solidFill>
                  <a:srgbClr val="080808"/>
                </a:solidFill>
                <a:latin typeface="Consolas" panose="020B0609020204030204" pitchFamily="49" charset="0"/>
              </a:rPr>
            </a:br>
            <a:r>
              <a:rPr lang="ru-RU" altLang="ru-RU" sz="1700" dirty="0">
                <a:solidFill>
                  <a:srgbClr val="080808"/>
                </a:solidFill>
                <a:latin typeface="Consolas" panose="020B0609020204030204" pitchFamily="49" charset="0"/>
              </a:rPr>
              <a:t>  }</a:t>
            </a:r>
            <a:br>
              <a:rPr lang="ru-RU" altLang="ru-RU" sz="1700" dirty="0">
                <a:solidFill>
                  <a:srgbClr val="080808"/>
                </a:solidFill>
                <a:latin typeface="Consolas" panose="020B0609020204030204" pitchFamily="49" charset="0"/>
              </a:rPr>
            </a:br>
            <a:br>
              <a:rPr lang="ru-RU" altLang="ru-RU" sz="1700" dirty="0">
                <a:solidFill>
                  <a:srgbClr val="080808"/>
                </a:solidFill>
                <a:latin typeface="Consolas" panose="020B0609020204030204" pitchFamily="49" charset="0"/>
              </a:rPr>
            </a:br>
            <a:r>
              <a:rPr lang="ru-RU" altLang="ru-RU" sz="1700" dirty="0">
                <a:solidFill>
                  <a:srgbClr val="080808"/>
                </a:solidFill>
                <a:latin typeface="Consolas" panose="020B0609020204030204" pitchFamily="49" charset="0"/>
              </a:rPr>
              <a:t>  </a:t>
            </a:r>
            <a:r>
              <a:rPr lang="ru-RU" altLang="ru-RU" sz="1700" dirty="0" err="1">
                <a:solidFill>
                  <a:srgbClr val="0033B3"/>
                </a:solidFill>
                <a:latin typeface="Consolas" panose="020B0609020204030204" pitchFamily="49" charset="0"/>
              </a:rPr>
              <a:t>private</a:t>
            </a:r>
            <a:r>
              <a:rPr lang="ru-RU" altLang="ru-RU" sz="1700" dirty="0">
                <a:solidFill>
                  <a:srgbClr val="0033B3"/>
                </a:solidFill>
                <a:latin typeface="Consolas" panose="020B0609020204030204" pitchFamily="49" charset="0"/>
              </a:rPr>
              <a:t> </a:t>
            </a:r>
            <a:r>
              <a:rPr lang="ru-RU" altLang="ru-RU" sz="1700" dirty="0" err="1">
                <a:solidFill>
                  <a:srgbClr val="0033B3"/>
                </a:solidFill>
                <a:latin typeface="Consolas" panose="020B0609020204030204" pitchFamily="49" charset="0"/>
              </a:rPr>
              <a:t>static</a:t>
            </a:r>
            <a:r>
              <a:rPr lang="ru-RU" altLang="ru-RU" sz="1700" dirty="0">
                <a:solidFill>
                  <a:srgbClr val="0033B3"/>
                </a:solidFill>
                <a:latin typeface="Consolas" panose="020B0609020204030204" pitchFamily="49" charset="0"/>
              </a:rPr>
              <a:t> </a:t>
            </a:r>
            <a:r>
              <a:rPr lang="ru-RU" altLang="ru-RU" sz="1700" dirty="0" err="1">
                <a:solidFill>
                  <a:srgbClr val="000000"/>
                </a:solidFill>
                <a:latin typeface="Consolas" panose="020B0609020204030204" pitchFamily="49" charset="0"/>
              </a:rPr>
              <a:t>String</a:t>
            </a:r>
            <a:r>
              <a:rPr lang="ru-RU" altLang="ru-RU" sz="1700" dirty="0">
                <a:solidFill>
                  <a:srgbClr val="000000"/>
                </a:solidFill>
                <a:latin typeface="Consolas" panose="020B0609020204030204" pitchFamily="49" charset="0"/>
              </a:rPr>
              <a:t> </a:t>
            </a:r>
            <a:r>
              <a:rPr lang="ru-RU" altLang="ru-RU" sz="1700" dirty="0" err="1">
                <a:solidFill>
                  <a:srgbClr val="00627A"/>
                </a:solidFill>
                <a:latin typeface="Consolas" panose="020B0609020204030204" pitchFamily="49" charset="0"/>
              </a:rPr>
              <a:t>validateOrderName</a:t>
            </a:r>
            <a:r>
              <a:rPr lang="ru-RU" altLang="ru-RU" sz="1700" dirty="0">
                <a:solidFill>
                  <a:srgbClr val="080808"/>
                </a:solidFill>
                <a:latin typeface="Consolas" panose="020B0609020204030204" pitchFamily="49" charset="0"/>
              </a:rPr>
              <a:t>(</a:t>
            </a:r>
            <a:r>
              <a:rPr lang="ru-RU" altLang="ru-RU" sz="1700" dirty="0" err="1">
                <a:solidFill>
                  <a:srgbClr val="000000"/>
                </a:solidFill>
                <a:latin typeface="Consolas" panose="020B0609020204030204" pitchFamily="49" charset="0"/>
              </a:rPr>
              <a:t>String</a:t>
            </a:r>
            <a:r>
              <a:rPr lang="ru-RU" altLang="ru-RU" sz="1700" dirty="0">
                <a:solidFill>
                  <a:srgbClr val="000000"/>
                </a:solidFill>
                <a:latin typeface="Consolas" panose="020B0609020204030204" pitchFamily="49" charset="0"/>
              </a:rPr>
              <a:t> </a:t>
            </a:r>
            <a:r>
              <a:rPr lang="ru-RU" altLang="ru-RU" sz="1700" dirty="0" err="1">
                <a:solidFill>
                  <a:srgbClr val="080808"/>
                </a:solidFill>
                <a:latin typeface="Consolas" panose="020B0609020204030204" pitchFamily="49" charset="0"/>
              </a:rPr>
              <a:t>value</a:t>
            </a:r>
            <a:r>
              <a:rPr lang="ru-RU" altLang="ru-RU" sz="1700" dirty="0">
                <a:solidFill>
                  <a:srgbClr val="080808"/>
                </a:solidFill>
                <a:latin typeface="Consolas" panose="020B0609020204030204" pitchFamily="49" charset="0"/>
              </a:rPr>
              <a:t>)</a:t>
            </a:r>
            <a:r>
              <a:rPr lang="en-US" altLang="ru-RU" sz="1700" dirty="0">
                <a:solidFill>
                  <a:srgbClr val="080808"/>
                </a:solidFill>
                <a:latin typeface="Consolas" panose="020B0609020204030204" pitchFamily="49" charset="0"/>
              </a:rPr>
              <a:t> </a:t>
            </a:r>
            <a:r>
              <a:rPr lang="ru-RU" altLang="ru-RU" sz="1700" dirty="0">
                <a:solidFill>
                  <a:srgbClr val="080808"/>
                </a:solidFill>
                <a:latin typeface="Consolas" panose="020B0609020204030204" pitchFamily="49" charset="0"/>
              </a:rPr>
              <a:t>{</a:t>
            </a:r>
            <a:br>
              <a:rPr lang="ru-RU" altLang="ru-RU" sz="1700" dirty="0">
                <a:solidFill>
                  <a:srgbClr val="080808"/>
                </a:solidFill>
                <a:latin typeface="Consolas" panose="020B0609020204030204" pitchFamily="49" charset="0"/>
              </a:rPr>
            </a:br>
            <a:r>
              <a:rPr lang="en-US" altLang="ru-RU" sz="1700" dirty="0">
                <a:solidFill>
                  <a:srgbClr val="080808"/>
                </a:solidFill>
                <a:latin typeface="Consolas" panose="020B0609020204030204" pitchFamily="49" charset="0"/>
              </a:rPr>
              <a:t>    …</a:t>
            </a:r>
            <a:br>
              <a:rPr lang="ru-RU" altLang="ru-RU" sz="1700" dirty="0">
                <a:solidFill>
                  <a:srgbClr val="080808"/>
                </a:solidFill>
                <a:latin typeface="Consolas" panose="020B0609020204030204" pitchFamily="49" charset="0"/>
              </a:rPr>
            </a:br>
            <a:r>
              <a:rPr lang="ru-RU" altLang="ru-RU" sz="1700" dirty="0">
                <a:solidFill>
                  <a:srgbClr val="080808"/>
                </a:solidFill>
                <a:latin typeface="Consolas" panose="020B0609020204030204" pitchFamily="49" charset="0"/>
              </a:rPr>
              <a:t>  }</a:t>
            </a:r>
            <a:br>
              <a:rPr lang="ru-RU" altLang="ru-RU" sz="1700" dirty="0">
                <a:solidFill>
                  <a:srgbClr val="080808"/>
                </a:solidFill>
                <a:latin typeface="Consolas" panose="020B0609020204030204" pitchFamily="49" charset="0"/>
              </a:rPr>
            </a:br>
            <a:r>
              <a:rPr lang="ru-RU" altLang="ru-RU" sz="1700" dirty="0">
                <a:solidFill>
                  <a:srgbClr val="080808"/>
                </a:solidFill>
                <a:latin typeface="Consolas" panose="020B0609020204030204" pitchFamily="49" charset="0"/>
              </a:rPr>
              <a:t>}</a:t>
            </a:r>
            <a:endParaRPr lang="ru-RU" altLang="ru-RU" sz="1700" dirty="0">
              <a:latin typeface="Consolas" panose="020B0609020204030204" pitchFamily="49" charset="0"/>
            </a:endParaRPr>
          </a:p>
        </p:txBody>
      </p:sp>
      <p:sp>
        <p:nvSpPr>
          <p:cNvPr id="7" name="Прямоугольник 6">
            <a:extLst>
              <a:ext uri="{FF2B5EF4-FFF2-40B4-BE49-F238E27FC236}">
                <a16:creationId xmlns:a16="http://schemas.microsoft.com/office/drawing/2014/main" id="{5D8A4058-DC49-492E-800A-CACBEF71CA63}"/>
              </a:ext>
            </a:extLst>
          </p:cNvPr>
          <p:cNvSpPr/>
          <p:nvPr/>
        </p:nvSpPr>
        <p:spPr>
          <a:xfrm>
            <a:off x="3233671" y="4682396"/>
            <a:ext cx="7114503" cy="1754326"/>
          </a:xfrm>
          <a:prstGeom prst="rect">
            <a:avLst/>
          </a:prstGeom>
        </p:spPr>
        <p:txBody>
          <a:bodyPr wrap="square">
            <a:spAutoFit/>
          </a:bodyPr>
          <a:lstStyle/>
          <a:p>
            <a:pPr lvl="0" eaLnBrk="0" fontAlgn="base" hangingPunct="0">
              <a:spcBef>
                <a:spcPct val="0"/>
              </a:spcBef>
              <a:spcAft>
                <a:spcPct val="0"/>
              </a:spcAft>
            </a:pPr>
            <a:r>
              <a:rPr lang="ru-RU" altLang="ru-RU" dirty="0">
                <a:solidFill>
                  <a:srgbClr val="9E880D"/>
                </a:solidFill>
                <a:latin typeface="Consolas" panose="020B0609020204030204" pitchFamily="49" charset="0"/>
              </a:rPr>
              <a:t>@</a:t>
            </a:r>
            <a:r>
              <a:rPr lang="ru-RU" altLang="ru-RU" dirty="0" err="1">
                <a:solidFill>
                  <a:srgbClr val="9E880D"/>
                </a:solidFill>
                <a:latin typeface="Consolas" panose="020B0609020204030204" pitchFamily="49" charset="0"/>
              </a:rPr>
              <a:t>Entity</a:t>
            </a:r>
            <a:br>
              <a:rPr lang="ru-RU" altLang="ru-RU" dirty="0">
                <a:solidFill>
                  <a:srgbClr val="080808"/>
                </a:solidFill>
                <a:latin typeface="Consolas" panose="020B0609020204030204" pitchFamily="49" charset="0"/>
              </a:rPr>
            </a:br>
            <a:r>
              <a:rPr lang="ru-RU" altLang="ru-RU" dirty="0" err="1">
                <a:solidFill>
                  <a:srgbClr val="0033B3"/>
                </a:solidFill>
                <a:latin typeface="Consolas" panose="020B0609020204030204" pitchFamily="49" charset="0"/>
              </a:rPr>
              <a:t>public</a:t>
            </a:r>
            <a:r>
              <a:rPr lang="ru-RU" altLang="ru-RU" dirty="0">
                <a:solidFill>
                  <a:srgbClr val="0033B3"/>
                </a:solidFill>
                <a:latin typeface="Consolas" panose="020B0609020204030204" pitchFamily="49" charset="0"/>
              </a:rPr>
              <a:t> </a:t>
            </a:r>
            <a:r>
              <a:rPr lang="ru-RU" altLang="ru-RU" dirty="0" err="1">
                <a:solidFill>
                  <a:srgbClr val="0033B3"/>
                </a:solidFill>
                <a:latin typeface="Consolas" panose="020B0609020204030204" pitchFamily="49" charset="0"/>
              </a:rPr>
              <a:t>class</a:t>
            </a:r>
            <a:r>
              <a:rPr lang="ru-RU" altLang="ru-RU" dirty="0">
                <a:solidFill>
                  <a:srgbClr val="0033B3"/>
                </a:solidFill>
                <a:latin typeface="Consolas" panose="020B0609020204030204" pitchFamily="49" charset="0"/>
              </a:rPr>
              <a:t> </a:t>
            </a:r>
            <a:r>
              <a:rPr lang="en-US" altLang="ru-RU" dirty="0">
                <a:solidFill>
                  <a:srgbClr val="000000"/>
                </a:solidFill>
                <a:latin typeface="Consolas" panose="020B0609020204030204" pitchFamily="49" charset="0"/>
              </a:rPr>
              <a:t>Order</a:t>
            </a:r>
            <a:r>
              <a:rPr lang="ru-RU" altLang="ru-RU" dirty="0">
                <a:solidFill>
                  <a:srgbClr val="000000"/>
                </a:solidFill>
                <a:latin typeface="Consolas" panose="020B0609020204030204" pitchFamily="49" charset="0"/>
              </a:rPr>
              <a:t> </a:t>
            </a:r>
            <a:r>
              <a:rPr lang="ru-RU" altLang="ru-RU" dirty="0">
                <a:solidFill>
                  <a:srgbClr val="080808"/>
                </a:solidFill>
                <a:latin typeface="Consolas" panose="020B0609020204030204" pitchFamily="49" charset="0"/>
              </a:rPr>
              <a:t>{</a:t>
            </a:r>
            <a:br>
              <a:rPr lang="ru-RU" altLang="ru-RU" dirty="0">
                <a:solidFill>
                  <a:srgbClr val="080808"/>
                </a:solidFill>
                <a:latin typeface="Consolas" panose="020B0609020204030204" pitchFamily="49" charset="0"/>
              </a:rPr>
            </a:br>
            <a:r>
              <a:rPr lang="en-US" altLang="ru-RU" dirty="0">
                <a:solidFill>
                  <a:srgbClr val="080808"/>
                </a:solidFill>
                <a:latin typeface="Consolas" panose="020B0609020204030204" pitchFamily="49" charset="0"/>
              </a:rPr>
              <a:t>     …</a:t>
            </a:r>
            <a:br>
              <a:rPr lang="ru-RU" altLang="ru-RU" dirty="0">
                <a:solidFill>
                  <a:srgbClr val="080808"/>
                </a:solidFill>
                <a:latin typeface="Consolas" panose="020B0609020204030204" pitchFamily="49" charset="0"/>
              </a:rPr>
            </a:br>
            <a:r>
              <a:rPr lang="ru-RU" altLang="ru-RU" dirty="0">
                <a:solidFill>
                  <a:srgbClr val="080808"/>
                </a:solidFill>
                <a:latin typeface="Consolas" panose="020B0609020204030204" pitchFamily="49" charset="0"/>
              </a:rPr>
              <a:t>    </a:t>
            </a:r>
            <a:r>
              <a:rPr lang="ru-RU" altLang="ru-RU" dirty="0">
                <a:solidFill>
                  <a:srgbClr val="9E880D"/>
                </a:solidFill>
                <a:latin typeface="Consolas" panose="020B0609020204030204" pitchFamily="49" charset="0"/>
              </a:rPr>
              <a:t>@</a:t>
            </a:r>
            <a:r>
              <a:rPr lang="ru-RU" altLang="ru-RU" dirty="0" err="1">
                <a:solidFill>
                  <a:srgbClr val="9E880D"/>
                </a:solidFill>
                <a:latin typeface="Consolas" panose="020B0609020204030204" pitchFamily="49" charset="0"/>
              </a:rPr>
              <a:t>Convert</a:t>
            </a:r>
            <a:r>
              <a:rPr lang="ru-RU" altLang="ru-RU" dirty="0">
                <a:solidFill>
                  <a:srgbClr val="080808"/>
                </a:solidFill>
                <a:latin typeface="Consolas" panose="020B0609020204030204" pitchFamily="49" charset="0"/>
              </a:rPr>
              <a:t>(</a:t>
            </a:r>
            <a:r>
              <a:rPr lang="ru-RU" altLang="ru-RU" dirty="0" err="1">
                <a:solidFill>
                  <a:srgbClr val="080808"/>
                </a:solidFill>
                <a:latin typeface="Consolas" panose="020B0609020204030204" pitchFamily="49" charset="0"/>
              </a:rPr>
              <a:t>converter</a:t>
            </a:r>
            <a:r>
              <a:rPr lang="ru-RU" altLang="ru-RU" dirty="0">
                <a:solidFill>
                  <a:srgbClr val="080808"/>
                </a:solidFill>
                <a:latin typeface="Consolas" panose="020B0609020204030204" pitchFamily="49" charset="0"/>
              </a:rPr>
              <a:t> = </a:t>
            </a:r>
            <a:r>
              <a:rPr lang="en-US" altLang="ru-RU" dirty="0" err="1">
                <a:solidFill>
                  <a:srgbClr val="000000"/>
                </a:solidFill>
                <a:latin typeface="Consolas" panose="020B0609020204030204" pitchFamily="49" charset="0"/>
              </a:rPr>
              <a:t>OrderName</a:t>
            </a:r>
            <a:r>
              <a:rPr lang="ru-RU" altLang="ru-RU" dirty="0" err="1">
                <a:solidFill>
                  <a:srgbClr val="000000"/>
                </a:solidFill>
                <a:latin typeface="Consolas" panose="020B0609020204030204" pitchFamily="49" charset="0"/>
              </a:rPr>
              <a:t>Converter</a:t>
            </a:r>
            <a:r>
              <a:rPr lang="ru-RU" altLang="ru-RU" dirty="0" err="1">
                <a:solidFill>
                  <a:srgbClr val="080808"/>
                </a:solidFill>
                <a:latin typeface="Consolas" panose="020B0609020204030204" pitchFamily="49" charset="0"/>
              </a:rPr>
              <a:t>.</a:t>
            </a:r>
            <a:r>
              <a:rPr lang="ru-RU" altLang="ru-RU" dirty="0" err="1">
                <a:solidFill>
                  <a:srgbClr val="0033B3"/>
                </a:solidFill>
                <a:latin typeface="Consolas" panose="020B0609020204030204" pitchFamily="49" charset="0"/>
              </a:rPr>
              <a:t>class</a:t>
            </a:r>
            <a:r>
              <a:rPr lang="ru-RU" altLang="ru-RU" dirty="0">
                <a:solidFill>
                  <a:srgbClr val="080808"/>
                </a:solidFill>
                <a:latin typeface="Consolas" panose="020B0609020204030204" pitchFamily="49" charset="0"/>
              </a:rPr>
              <a:t>)</a:t>
            </a:r>
            <a:br>
              <a:rPr lang="ru-RU" altLang="ru-RU" dirty="0">
                <a:solidFill>
                  <a:srgbClr val="9E880D"/>
                </a:solidFill>
                <a:latin typeface="Consolas" panose="020B0609020204030204" pitchFamily="49" charset="0"/>
              </a:rPr>
            </a:br>
            <a:r>
              <a:rPr lang="ru-RU" altLang="ru-RU" dirty="0">
                <a:solidFill>
                  <a:srgbClr val="9E880D"/>
                </a:solidFill>
                <a:latin typeface="Consolas" panose="020B0609020204030204" pitchFamily="49" charset="0"/>
              </a:rPr>
              <a:t>    </a:t>
            </a:r>
            <a:r>
              <a:rPr lang="ru-RU" altLang="ru-RU" dirty="0" err="1">
                <a:solidFill>
                  <a:srgbClr val="0033B3"/>
                </a:solidFill>
                <a:latin typeface="Consolas" panose="020B0609020204030204" pitchFamily="49" charset="0"/>
              </a:rPr>
              <a:t>private</a:t>
            </a:r>
            <a:r>
              <a:rPr lang="ru-RU" altLang="ru-RU" dirty="0">
                <a:solidFill>
                  <a:srgbClr val="0033B3"/>
                </a:solidFill>
                <a:latin typeface="Consolas" panose="020B0609020204030204" pitchFamily="49" charset="0"/>
              </a:rPr>
              <a:t> </a:t>
            </a:r>
            <a:r>
              <a:rPr lang="en-US" altLang="ru-RU" dirty="0" err="1">
                <a:solidFill>
                  <a:srgbClr val="000000"/>
                </a:solidFill>
                <a:latin typeface="Consolas" panose="020B0609020204030204" pitchFamily="49" charset="0"/>
              </a:rPr>
              <a:t>OrderName</a:t>
            </a:r>
            <a:r>
              <a:rPr lang="ru-RU" altLang="ru-RU" dirty="0">
                <a:solidFill>
                  <a:srgbClr val="000000"/>
                </a:solidFill>
                <a:latin typeface="Consolas" panose="020B0609020204030204" pitchFamily="49" charset="0"/>
              </a:rPr>
              <a:t> </a:t>
            </a:r>
            <a:r>
              <a:rPr lang="en-US" altLang="ru-RU" dirty="0">
                <a:solidFill>
                  <a:srgbClr val="871094"/>
                </a:solidFill>
                <a:latin typeface="Consolas" panose="020B0609020204030204" pitchFamily="49" charset="0"/>
              </a:rPr>
              <a:t>name</a:t>
            </a:r>
            <a:r>
              <a:rPr lang="ru-RU" altLang="ru-RU" dirty="0">
                <a:solidFill>
                  <a:srgbClr val="080808"/>
                </a:solidFill>
                <a:latin typeface="Consolas" panose="020B0609020204030204" pitchFamily="49" charset="0"/>
              </a:rPr>
              <a:t>;</a:t>
            </a:r>
            <a:endParaRPr lang="en-US" altLang="ru-RU" dirty="0">
              <a:solidFill>
                <a:srgbClr val="080808"/>
              </a:solidFill>
              <a:latin typeface="Consolas" panose="020B0609020204030204" pitchFamily="49" charset="0"/>
            </a:endParaRPr>
          </a:p>
          <a:p>
            <a:pPr lvl="0" eaLnBrk="0" fontAlgn="base" hangingPunct="0">
              <a:spcBef>
                <a:spcPct val="0"/>
              </a:spcBef>
              <a:spcAft>
                <a:spcPct val="0"/>
              </a:spcAft>
            </a:pPr>
            <a:r>
              <a:rPr lang="en-US" altLang="ru-RU" dirty="0">
                <a:solidFill>
                  <a:srgbClr val="080808"/>
                </a:solidFill>
                <a:latin typeface="Consolas" panose="020B0609020204030204" pitchFamily="49" charset="0"/>
              </a:rPr>
              <a:t>}</a:t>
            </a:r>
            <a:endParaRPr lang="ru-RU" altLang="ru-RU" dirty="0">
              <a:latin typeface="Consolas" panose="020B0609020204030204" pitchFamily="49" charset="0"/>
            </a:endParaRPr>
          </a:p>
        </p:txBody>
      </p:sp>
      <p:cxnSp>
        <p:nvCxnSpPr>
          <p:cNvPr id="5" name="Прямая соединительная линия 4">
            <a:extLst>
              <a:ext uri="{FF2B5EF4-FFF2-40B4-BE49-F238E27FC236}">
                <a16:creationId xmlns:a16="http://schemas.microsoft.com/office/drawing/2014/main" id="{CA3D398C-C313-4C71-8DF7-33617F68CD69}"/>
              </a:ext>
            </a:extLst>
          </p:cNvPr>
          <p:cNvCxnSpPr/>
          <p:nvPr/>
        </p:nvCxnSpPr>
        <p:spPr>
          <a:xfrm>
            <a:off x="1783723" y="4412226"/>
            <a:ext cx="9176198"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544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53B3004-A16E-4878-B569-7C2975C49B54}"/>
              </a:ext>
            </a:extLst>
          </p:cNvPr>
          <p:cNvSpPr>
            <a:spLocks noGrp="1"/>
          </p:cNvSpPr>
          <p:nvPr>
            <p:ph type="title"/>
          </p:nvPr>
        </p:nvSpPr>
        <p:spPr/>
        <p:txBody>
          <a:bodyPr/>
          <a:lstStyle/>
          <a:p>
            <a:r>
              <a:rPr lang="ru-RU" dirty="0"/>
              <a:t>Проблема с </a:t>
            </a:r>
            <a:r>
              <a:rPr lang="en-US" dirty="0"/>
              <a:t>Like-</a:t>
            </a:r>
            <a:r>
              <a:rPr lang="ru-RU" dirty="0"/>
              <a:t>запросом</a:t>
            </a:r>
          </a:p>
        </p:txBody>
      </p:sp>
      <p:sp>
        <p:nvSpPr>
          <p:cNvPr id="4" name="Номер слайда 3">
            <a:extLst>
              <a:ext uri="{FF2B5EF4-FFF2-40B4-BE49-F238E27FC236}">
                <a16:creationId xmlns:a16="http://schemas.microsoft.com/office/drawing/2014/main" id="{90046B48-BCE3-48C9-9DBD-CBFDC3DC4582}"/>
              </a:ext>
            </a:extLst>
          </p:cNvPr>
          <p:cNvSpPr>
            <a:spLocks noGrp="1"/>
          </p:cNvSpPr>
          <p:nvPr>
            <p:ph type="sldNum" sz="quarter" idx="12"/>
          </p:nvPr>
        </p:nvSpPr>
        <p:spPr/>
        <p:txBody>
          <a:bodyPr/>
          <a:lstStyle/>
          <a:p>
            <a:fld id="{E39BD763-34E4-6244-B3A9-DA6A25203695}" type="slidenum">
              <a:rPr lang="ru-RU" smtClean="0"/>
              <a:t>23</a:t>
            </a:fld>
            <a:endParaRPr lang="ru-RU"/>
          </a:p>
        </p:txBody>
      </p:sp>
      <p:sp>
        <p:nvSpPr>
          <p:cNvPr id="6" name="Прямоугольник 5">
            <a:extLst>
              <a:ext uri="{FF2B5EF4-FFF2-40B4-BE49-F238E27FC236}">
                <a16:creationId xmlns:a16="http://schemas.microsoft.com/office/drawing/2014/main" id="{47435C0B-1F03-47D2-8A40-40F256FDB11E}"/>
              </a:ext>
            </a:extLst>
          </p:cNvPr>
          <p:cNvSpPr/>
          <p:nvPr/>
        </p:nvSpPr>
        <p:spPr>
          <a:xfrm>
            <a:off x="547353" y="2149894"/>
            <a:ext cx="12176974" cy="1200329"/>
          </a:xfrm>
          <a:prstGeom prst="rect">
            <a:avLst/>
          </a:prstGeom>
        </p:spPr>
        <p:txBody>
          <a:bodyPr wrap="square">
            <a:spAutoFit/>
          </a:bodyPr>
          <a:lstStyle/>
          <a:p>
            <a:pPr lvl="0" eaLnBrk="0" fontAlgn="base" hangingPunct="0">
              <a:spcBef>
                <a:spcPct val="0"/>
              </a:spcBef>
              <a:spcAft>
                <a:spcPct val="0"/>
              </a:spcAft>
            </a:pPr>
            <a:r>
              <a:rPr lang="ru-RU" altLang="ru-RU" sz="2400" dirty="0" err="1">
                <a:solidFill>
                  <a:srgbClr val="0033B3"/>
                </a:solidFill>
                <a:latin typeface="Consolas" panose="020B0609020204030204" pitchFamily="49" charset="0"/>
              </a:rPr>
              <a:t>public</a:t>
            </a:r>
            <a:r>
              <a:rPr lang="ru-RU" altLang="ru-RU" sz="2400" dirty="0">
                <a:solidFill>
                  <a:srgbClr val="0033B3"/>
                </a:solidFill>
                <a:latin typeface="Consolas" panose="020B0609020204030204" pitchFamily="49" charset="0"/>
              </a:rPr>
              <a:t> </a:t>
            </a:r>
            <a:r>
              <a:rPr lang="ru-RU" altLang="ru-RU" sz="2400" dirty="0" err="1">
                <a:solidFill>
                  <a:srgbClr val="0033B3"/>
                </a:solidFill>
                <a:latin typeface="Consolas" panose="020B0609020204030204" pitchFamily="49" charset="0"/>
              </a:rPr>
              <a:t>interface</a:t>
            </a:r>
            <a:r>
              <a:rPr lang="ru-RU" altLang="ru-RU" sz="2400" dirty="0">
                <a:solidFill>
                  <a:srgbClr val="0033B3"/>
                </a:solidFill>
                <a:latin typeface="Consolas" panose="020B0609020204030204" pitchFamily="49" charset="0"/>
              </a:rPr>
              <a:t> </a:t>
            </a:r>
            <a:r>
              <a:rPr lang="en-US" altLang="ru-RU" sz="2400" dirty="0">
                <a:solidFill>
                  <a:srgbClr val="000000"/>
                </a:solidFill>
                <a:latin typeface="Consolas" panose="020B0609020204030204" pitchFamily="49" charset="0"/>
              </a:rPr>
              <a:t>Order</a:t>
            </a:r>
            <a:r>
              <a:rPr lang="ru-RU" altLang="ru-RU" sz="2400" dirty="0" err="1">
                <a:solidFill>
                  <a:srgbClr val="000000"/>
                </a:solidFill>
                <a:latin typeface="Consolas" panose="020B0609020204030204" pitchFamily="49" charset="0"/>
              </a:rPr>
              <a:t>Repository</a:t>
            </a:r>
            <a:r>
              <a:rPr lang="ru-RU" altLang="ru-RU" sz="2400" dirty="0">
                <a:solidFill>
                  <a:srgbClr val="000000"/>
                </a:solidFill>
                <a:latin typeface="Consolas" panose="020B0609020204030204" pitchFamily="49" charset="0"/>
              </a:rPr>
              <a:t> </a:t>
            </a:r>
            <a:r>
              <a:rPr lang="ru-RU" altLang="ru-RU" sz="2400" dirty="0" err="1">
                <a:solidFill>
                  <a:srgbClr val="0033B3"/>
                </a:solidFill>
                <a:latin typeface="Consolas" panose="020B0609020204030204" pitchFamily="49" charset="0"/>
              </a:rPr>
              <a:t>extends</a:t>
            </a:r>
            <a:r>
              <a:rPr lang="ru-RU" altLang="ru-RU" sz="2400" dirty="0">
                <a:solidFill>
                  <a:srgbClr val="0033B3"/>
                </a:solidFill>
                <a:latin typeface="Consolas" panose="020B0609020204030204" pitchFamily="49" charset="0"/>
              </a:rPr>
              <a:t> </a:t>
            </a:r>
            <a:r>
              <a:rPr lang="ru-RU" altLang="ru-RU" sz="2400" dirty="0" err="1">
                <a:solidFill>
                  <a:srgbClr val="000000"/>
                </a:solidFill>
                <a:latin typeface="Consolas" panose="020B0609020204030204" pitchFamily="49" charset="0"/>
              </a:rPr>
              <a:t>JpaRepository</a:t>
            </a:r>
            <a:r>
              <a:rPr lang="ru-RU" altLang="ru-RU" sz="2400" dirty="0">
                <a:solidFill>
                  <a:srgbClr val="080808"/>
                </a:solidFill>
                <a:latin typeface="Consolas" panose="020B0609020204030204" pitchFamily="49" charset="0"/>
              </a:rPr>
              <a:t>&lt;</a:t>
            </a:r>
            <a:r>
              <a:rPr lang="en-US" altLang="ru-RU" sz="2400" dirty="0">
                <a:solidFill>
                  <a:srgbClr val="000000"/>
                </a:solidFill>
                <a:latin typeface="Consolas" panose="020B0609020204030204" pitchFamily="49" charset="0"/>
              </a:rPr>
              <a:t>Order</a:t>
            </a:r>
            <a:r>
              <a:rPr lang="ru-RU" altLang="ru-RU" sz="2400" dirty="0">
                <a:solidFill>
                  <a:srgbClr val="080808"/>
                </a:solidFill>
                <a:latin typeface="Consolas" panose="020B0609020204030204" pitchFamily="49" charset="0"/>
              </a:rPr>
              <a:t>, </a:t>
            </a:r>
            <a:r>
              <a:rPr lang="en-US" altLang="ru-RU" sz="2400" dirty="0">
                <a:solidFill>
                  <a:srgbClr val="000000"/>
                </a:solidFill>
                <a:latin typeface="Consolas" panose="020B0609020204030204" pitchFamily="49" charset="0"/>
              </a:rPr>
              <a:t>UUID</a:t>
            </a:r>
            <a:r>
              <a:rPr lang="ru-RU" altLang="ru-RU" sz="2400" dirty="0">
                <a:solidFill>
                  <a:srgbClr val="080808"/>
                </a:solidFill>
                <a:latin typeface="Consolas" panose="020B0609020204030204" pitchFamily="49" charset="0"/>
              </a:rPr>
              <a:t>&gt;{</a:t>
            </a:r>
            <a:br>
              <a:rPr lang="ru-RU" altLang="ru-RU" sz="2400" dirty="0">
                <a:solidFill>
                  <a:srgbClr val="080808"/>
                </a:solidFill>
                <a:latin typeface="Consolas" panose="020B0609020204030204" pitchFamily="49" charset="0"/>
              </a:rPr>
            </a:br>
            <a:r>
              <a:rPr lang="ru-RU" altLang="ru-RU" sz="2400" dirty="0">
                <a:solidFill>
                  <a:srgbClr val="080808"/>
                </a:solidFill>
                <a:latin typeface="Consolas" panose="020B0609020204030204" pitchFamily="49" charset="0"/>
              </a:rPr>
              <a:t>    </a:t>
            </a:r>
            <a:r>
              <a:rPr lang="ru-RU" altLang="ru-RU" sz="2400" dirty="0" err="1">
                <a:solidFill>
                  <a:srgbClr val="000000"/>
                </a:solidFill>
                <a:latin typeface="Consolas" panose="020B0609020204030204" pitchFamily="49" charset="0"/>
              </a:rPr>
              <a:t>List</a:t>
            </a:r>
            <a:r>
              <a:rPr lang="ru-RU" altLang="ru-RU" sz="2400" dirty="0">
                <a:solidFill>
                  <a:srgbClr val="080808"/>
                </a:solidFill>
                <a:latin typeface="Consolas" panose="020B0609020204030204" pitchFamily="49" charset="0"/>
              </a:rPr>
              <a:t>&lt;</a:t>
            </a:r>
            <a:r>
              <a:rPr lang="en-US" altLang="ru-RU" sz="2400" dirty="0">
                <a:solidFill>
                  <a:srgbClr val="000000"/>
                </a:solidFill>
                <a:latin typeface="Consolas" panose="020B0609020204030204" pitchFamily="49" charset="0"/>
              </a:rPr>
              <a:t>Order</a:t>
            </a:r>
            <a:r>
              <a:rPr lang="ru-RU" altLang="ru-RU" sz="2400" dirty="0">
                <a:solidFill>
                  <a:srgbClr val="080808"/>
                </a:solidFill>
                <a:latin typeface="Consolas" panose="020B0609020204030204" pitchFamily="49" charset="0"/>
              </a:rPr>
              <a:t>&gt; </a:t>
            </a:r>
            <a:r>
              <a:rPr lang="ru-RU" altLang="ru-RU" sz="2400" dirty="0" err="1">
                <a:solidFill>
                  <a:srgbClr val="00627A"/>
                </a:solidFill>
                <a:latin typeface="Consolas" panose="020B0609020204030204" pitchFamily="49" charset="0"/>
              </a:rPr>
              <a:t>findByNameLike</a:t>
            </a:r>
            <a:r>
              <a:rPr lang="ru-RU" altLang="ru-RU" sz="2400" dirty="0">
                <a:solidFill>
                  <a:srgbClr val="080808"/>
                </a:solidFill>
                <a:latin typeface="Consolas" panose="020B0609020204030204" pitchFamily="49" charset="0"/>
              </a:rPr>
              <a:t>(</a:t>
            </a:r>
            <a:r>
              <a:rPr lang="ru-RU" altLang="ru-RU" sz="2400" dirty="0" err="1">
                <a:solidFill>
                  <a:srgbClr val="000000"/>
                </a:solidFill>
                <a:latin typeface="Consolas" panose="020B0609020204030204" pitchFamily="49" charset="0"/>
              </a:rPr>
              <a:t>String</a:t>
            </a:r>
            <a:r>
              <a:rPr lang="ru-RU" altLang="ru-RU" sz="2400" dirty="0">
                <a:solidFill>
                  <a:srgbClr val="000000"/>
                </a:solidFill>
                <a:latin typeface="Consolas" panose="020B0609020204030204" pitchFamily="49" charset="0"/>
              </a:rPr>
              <a:t> </a:t>
            </a:r>
            <a:r>
              <a:rPr lang="ru-RU" altLang="ru-RU" sz="2400" dirty="0" err="1">
                <a:solidFill>
                  <a:srgbClr val="080808"/>
                </a:solidFill>
                <a:latin typeface="Consolas" panose="020B0609020204030204" pitchFamily="49" charset="0"/>
              </a:rPr>
              <a:t>name</a:t>
            </a:r>
            <a:r>
              <a:rPr lang="ru-RU" altLang="ru-RU" sz="2400" dirty="0">
                <a:solidFill>
                  <a:srgbClr val="080808"/>
                </a:solidFill>
                <a:latin typeface="Consolas" panose="020B0609020204030204" pitchFamily="49" charset="0"/>
              </a:rPr>
              <a:t>);</a:t>
            </a:r>
            <a:br>
              <a:rPr lang="ru-RU" altLang="ru-RU" sz="2400" dirty="0">
                <a:solidFill>
                  <a:srgbClr val="080808"/>
                </a:solidFill>
                <a:latin typeface="Consolas" panose="020B0609020204030204" pitchFamily="49" charset="0"/>
              </a:rPr>
            </a:br>
            <a:r>
              <a:rPr lang="ru-RU" altLang="ru-RU" sz="2400" dirty="0">
                <a:solidFill>
                  <a:srgbClr val="080808"/>
                </a:solidFill>
                <a:latin typeface="Consolas" panose="020B0609020204030204" pitchFamily="49" charset="0"/>
              </a:rPr>
              <a:t>}</a:t>
            </a:r>
            <a:endParaRPr lang="ru-RU" altLang="ru-RU" sz="4800" dirty="0">
              <a:latin typeface="Consolas" panose="020B0609020204030204" pitchFamily="49" charset="0"/>
            </a:endParaRPr>
          </a:p>
        </p:txBody>
      </p:sp>
      <p:sp>
        <p:nvSpPr>
          <p:cNvPr id="7" name="Прямоугольник 6">
            <a:extLst>
              <a:ext uri="{FF2B5EF4-FFF2-40B4-BE49-F238E27FC236}">
                <a16:creationId xmlns:a16="http://schemas.microsoft.com/office/drawing/2014/main" id="{C07423A3-E577-4146-90A5-EE07300990ED}"/>
              </a:ext>
            </a:extLst>
          </p:cNvPr>
          <p:cNvSpPr/>
          <p:nvPr/>
        </p:nvSpPr>
        <p:spPr>
          <a:xfrm>
            <a:off x="967524" y="4229155"/>
            <a:ext cx="10810205" cy="1569660"/>
          </a:xfrm>
          <a:prstGeom prst="rect">
            <a:avLst/>
          </a:prstGeom>
        </p:spPr>
        <p:txBody>
          <a:bodyPr wrap="square">
            <a:spAutoFit/>
          </a:bodyPr>
          <a:lstStyle/>
          <a:p>
            <a:r>
              <a:rPr lang="ru-RU" sz="2400" dirty="0" err="1"/>
              <a:t>Unexpected</a:t>
            </a:r>
            <a:r>
              <a:rPr lang="ru-RU" sz="2400" dirty="0"/>
              <a:t> </a:t>
            </a:r>
            <a:r>
              <a:rPr lang="ru-RU" sz="2400" dirty="0" err="1"/>
              <a:t>exception</a:t>
            </a:r>
            <a:r>
              <a:rPr lang="ru-RU" sz="2400" dirty="0"/>
              <a:t> </a:t>
            </a:r>
            <a:r>
              <a:rPr lang="ru-RU" sz="2400" dirty="0" err="1"/>
              <a:t>thrown</a:t>
            </a:r>
            <a:r>
              <a:rPr lang="ru-RU" sz="2400" dirty="0"/>
              <a:t>: </a:t>
            </a:r>
            <a:r>
              <a:rPr lang="ru-RU" sz="2400" dirty="0" err="1"/>
              <a:t>org.springframework.dao.</a:t>
            </a:r>
            <a:r>
              <a:rPr lang="ru-RU" sz="2400" b="1" dirty="0" err="1"/>
              <a:t>InvalidDataAccessApiUsageException</a:t>
            </a:r>
            <a:r>
              <a:rPr lang="ru-RU" sz="2400" dirty="0"/>
              <a:t>: </a:t>
            </a:r>
            <a:r>
              <a:rPr lang="ru-RU" sz="2400" dirty="0" err="1"/>
              <a:t>Argument</a:t>
            </a:r>
            <a:r>
              <a:rPr lang="ru-RU" sz="2400" dirty="0"/>
              <a:t> [</a:t>
            </a:r>
            <a:r>
              <a:rPr lang="ru-RU" sz="2400" dirty="0" err="1"/>
              <a:t>name</a:t>
            </a:r>
            <a:r>
              <a:rPr lang="ru-RU" sz="2400" dirty="0"/>
              <a:t>%] </a:t>
            </a:r>
            <a:r>
              <a:rPr lang="ru-RU" sz="2400" dirty="0" err="1"/>
              <a:t>of</a:t>
            </a:r>
            <a:r>
              <a:rPr lang="ru-RU" sz="2400" dirty="0"/>
              <a:t> </a:t>
            </a:r>
            <a:r>
              <a:rPr lang="ru-RU" sz="2400" dirty="0" err="1"/>
              <a:t>type</a:t>
            </a:r>
            <a:r>
              <a:rPr lang="ru-RU" sz="2400" dirty="0"/>
              <a:t> [</a:t>
            </a:r>
            <a:r>
              <a:rPr lang="ru-RU" sz="2400" b="1" dirty="0" err="1"/>
              <a:t>java.lang.String</a:t>
            </a:r>
            <a:r>
              <a:rPr lang="ru-RU" sz="2400" dirty="0"/>
              <a:t>] </a:t>
            </a:r>
            <a:r>
              <a:rPr lang="ru-RU" sz="2400" dirty="0" err="1"/>
              <a:t>did</a:t>
            </a:r>
            <a:r>
              <a:rPr lang="ru-RU" sz="2400" dirty="0"/>
              <a:t> </a:t>
            </a:r>
            <a:r>
              <a:rPr lang="ru-RU" sz="2400" dirty="0" err="1"/>
              <a:t>not</a:t>
            </a:r>
            <a:r>
              <a:rPr lang="ru-RU" sz="2400" dirty="0"/>
              <a:t> </a:t>
            </a:r>
            <a:r>
              <a:rPr lang="ru-RU" sz="2400" dirty="0" err="1"/>
              <a:t>match</a:t>
            </a:r>
            <a:r>
              <a:rPr lang="ru-RU" sz="2400" dirty="0"/>
              <a:t> </a:t>
            </a:r>
            <a:r>
              <a:rPr lang="ru-RU" sz="2400" dirty="0" err="1"/>
              <a:t>parameter</a:t>
            </a:r>
            <a:r>
              <a:rPr lang="ru-RU" sz="2400" dirty="0"/>
              <a:t> </a:t>
            </a:r>
            <a:r>
              <a:rPr lang="ru-RU" sz="2400" dirty="0" err="1"/>
              <a:t>type</a:t>
            </a:r>
            <a:r>
              <a:rPr lang="ru-RU" sz="2400" dirty="0"/>
              <a:t> [</a:t>
            </a:r>
            <a:r>
              <a:rPr lang="ru-RU" sz="2400" b="1" dirty="0" err="1"/>
              <a:t>com.example.domain</a:t>
            </a:r>
            <a:r>
              <a:rPr lang="ru-RU" sz="2400" b="1" dirty="0"/>
              <a:t>.</a:t>
            </a:r>
            <a:r>
              <a:rPr lang="en-US" sz="2400" b="1" dirty="0" err="1"/>
              <a:t>OrderName</a:t>
            </a:r>
            <a:r>
              <a:rPr lang="ru-RU" sz="2400" dirty="0"/>
              <a:t> (n/a)]</a:t>
            </a:r>
          </a:p>
        </p:txBody>
      </p:sp>
    </p:spTree>
    <p:extLst>
      <p:ext uri="{BB962C8B-B14F-4D97-AF65-F5344CB8AC3E}">
        <p14:creationId xmlns:p14="http://schemas.microsoft.com/office/powerpoint/2010/main" val="85190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0E3FFAE-927F-4AFD-8326-0167D7715EB5}"/>
              </a:ext>
            </a:extLst>
          </p:cNvPr>
          <p:cNvSpPr>
            <a:spLocks noGrp="1"/>
          </p:cNvSpPr>
          <p:nvPr>
            <p:ph type="title"/>
          </p:nvPr>
        </p:nvSpPr>
        <p:spPr/>
        <p:txBody>
          <a:bodyPr/>
          <a:lstStyle/>
          <a:p>
            <a:r>
              <a:rPr lang="ru-RU" dirty="0"/>
              <a:t>Решается с помощью </a:t>
            </a:r>
            <a:r>
              <a:rPr lang="en-US" dirty="0"/>
              <a:t>native query</a:t>
            </a:r>
            <a:endParaRPr lang="ru-RU" dirty="0"/>
          </a:p>
        </p:txBody>
      </p:sp>
      <p:sp>
        <p:nvSpPr>
          <p:cNvPr id="4" name="Номер слайда 3">
            <a:extLst>
              <a:ext uri="{FF2B5EF4-FFF2-40B4-BE49-F238E27FC236}">
                <a16:creationId xmlns:a16="http://schemas.microsoft.com/office/drawing/2014/main" id="{94D8B1C2-AD7B-480E-84E5-162437191191}"/>
              </a:ext>
            </a:extLst>
          </p:cNvPr>
          <p:cNvSpPr>
            <a:spLocks noGrp="1"/>
          </p:cNvSpPr>
          <p:nvPr>
            <p:ph type="sldNum" sz="quarter" idx="12"/>
          </p:nvPr>
        </p:nvSpPr>
        <p:spPr/>
        <p:txBody>
          <a:bodyPr/>
          <a:lstStyle/>
          <a:p>
            <a:fld id="{E39BD763-34E4-6244-B3A9-DA6A25203695}" type="slidenum">
              <a:rPr lang="ru-RU" smtClean="0"/>
              <a:t>24</a:t>
            </a:fld>
            <a:endParaRPr lang="ru-RU"/>
          </a:p>
        </p:txBody>
      </p:sp>
      <p:sp>
        <p:nvSpPr>
          <p:cNvPr id="6" name="Прямоугольник 5">
            <a:extLst>
              <a:ext uri="{FF2B5EF4-FFF2-40B4-BE49-F238E27FC236}">
                <a16:creationId xmlns:a16="http://schemas.microsoft.com/office/drawing/2014/main" id="{C74F239D-20F6-408F-8D3E-9BAFF7E491E4}"/>
              </a:ext>
            </a:extLst>
          </p:cNvPr>
          <p:cNvSpPr/>
          <p:nvPr/>
        </p:nvSpPr>
        <p:spPr>
          <a:xfrm>
            <a:off x="838200" y="2387683"/>
            <a:ext cx="11269015" cy="2246769"/>
          </a:xfrm>
          <a:prstGeom prst="rect">
            <a:avLst/>
          </a:prstGeom>
        </p:spPr>
        <p:txBody>
          <a:bodyPr wrap="square">
            <a:spAutoFit/>
          </a:bodyPr>
          <a:lstStyle/>
          <a:p>
            <a:pPr lvl="0" eaLnBrk="0" fontAlgn="base" hangingPunct="0">
              <a:spcBef>
                <a:spcPct val="0"/>
              </a:spcBef>
              <a:spcAft>
                <a:spcPct val="0"/>
              </a:spcAft>
            </a:pPr>
            <a:r>
              <a:rPr lang="ru-RU" altLang="ru-RU" sz="2800" dirty="0">
                <a:solidFill>
                  <a:srgbClr val="9E880D"/>
                </a:solidFill>
                <a:latin typeface="Consolas" panose="020B0609020204030204" pitchFamily="49" charset="0"/>
              </a:rPr>
              <a:t>@</a:t>
            </a:r>
            <a:r>
              <a:rPr lang="ru-RU" altLang="ru-RU" sz="2800" dirty="0" err="1">
                <a:solidFill>
                  <a:srgbClr val="9E880D"/>
                </a:solidFill>
                <a:latin typeface="Consolas" panose="020B0609020204030204" pitchFamily="49" charset="0"/>
              </a:rPr>
              <a:t>Query</a:t>
            </a:r>
            <a:r>
              <a:rPr lang="ru-RU" altLang="ru-RU" sz="2800" dirty="0">
                <a:solidFill>
                  <a:srgbClr val="080808"/>
                </a:solidFill>
                <a:latin typeface="Consolas" panose="020B0609020204030204" pitchFamily="49" charset="0"/>
              </a:rPr>
              <a:t>(</a:t>
            </a:r>
            <a:br>
              <a:rPr lang="ru-RU" altLang="ru-RU" sz="2800" dirty="0">
                <a:solidFill>
                  <a:srgbClr val="080808"/>
                </a:solidFill>
                <a:latin typeface="Consolas" panose="020B0609020204030204" pitchFamily="49" charset="0"/>
              </a:rPr>
            </a:br>
            <a:r>
              <a:rPr lang="ru-RU" altLang="ru-RU" sz="2800" dirty="0">
                <a:solidFill>
                  <a:srgbClr val="080808"/>
                </a:solidFill>
                <a:latin typeface="Consolas" panose="020B0609020204030204" pitchFamily="49" charset="0"/>
              </a:rPr>
              <a:t>    </a:t>
            </a:r>
            <a:r>
              <a:rPr lang="ru-RU" altLang="ru-RU" sz="2800" dirty="0" err="1">
                <a:solidFill>
                  <a:srgbClr val="080808"/>
                </a:solidFill>
                <a:latin typeface="Consolas" panose="020B0609020204030204" pitchFamily="49" charset="0"/>
              </a:rPr>
              <a:t>value</a:t>
            </a:r>
            <a:r>
              <a:rPr lang="ru-RU" altLang="ru-RU" sz="2800" dirty="0">
                <a:solidFill>
                  <a:srgbClr val="080808"/>
                </a:solidFill>
                <a:latin typeface="Consolas" panose="020B0609020204030204" pitchFamily="49" charset="0"/>
              </a:rPr>
              <a:t> = </a:t>
            </a:r>
            <a:r>
              <a:rPr lang="ru-RU" altLang="ru-RU" sz="2800" dirty="0">
                <a:solidFill>
                  <a:srgbClr val="067D17"/>
                </a:solidFill>
                <a:latin typeface="Consolas" panose="020B0609020204030204" pitchFamily="49" charset="0"/>
              </a:rPr>
              <a:t>"SELECT * FROM </a:t>
            </a:r>
            <a:r>
              <a:rPr lang="ru-RU" altLang="ru-RU" sz="2800" dirty="0" err="1">
                <a:solidFill>
                  <a:srgbClr val="067D17"/>
                </a:solidFill>
                <a:latin typeface="Consolas" panose="020B0609020204030204" pitchFamily="49" charset="0"/>
              </a:rPr>
              <a:t>order</a:t>
            </a:r>
            <a:r>
              <a:rPr lang="ru-RU" altLang="ru-RU" sz="2800" dirty="0">
                <a:solidFill>
                  <a:srgbClr val="067D17"/>
                </a:solidFill>
                <a:latin typeface="Consolas" panose="020B0609020204030204" pitchFamily="49" charset="0"/>
              </a:rPr>
              <a:t> WHERE </a:t>
            </a:r>
            <a:r>
              <a:rPr lang="ru-RU" altLang="ru-RU" sz="2800" dirty="0" err="1">
                <a:solidFill>
                  <a:srgbClr val="067D17"/>
                </a:solidFill>
                <a:latin typeface="Consolas" panose="020B0609020204030204" pitchFamily="49" charset="0"/>
              </a:rPr>
              <a:t>name</a:t>
            </a:r>
            <a:r>
              <a:rPr lang="ru-RU" altLang="ru-RU" sz="2800" dirty="0">
                <a:solidFill>
                  <a:srgbClr val="067D17"/>
                </a:solidFill>
                <a:latin typeface="Consolas" panose="020B0609020204030204" pitchFamily="49" charset="0"/>
              </a:rPr>
              <a:t> LIKE :</a:t>
            </a:r>
            <a:r>
              <a:rPr lang="ru-RU" altLang="ru-RU" sz="2800" dirty="0" err="1">
                <a:solidFill>
                  <a:srgbClr val="067D17"/>
                </a:solidFill>
                <a:latin typeface="Consolas" panose="020B0609020204030204" pitchFamily="49" charset="0"/>
              </a:rPr>
              <a:t>name</a:t>
            </a:r>
            <a:r>
              <a:rPr lang="ru-RU" altLang="ru-RU" sz="2800" dirty="0">
                <a:solidFill>
                  <a:srgbClr val="067D17"/>
                </a:solidFill>
                <a:latin typeface="Consolas" panose="020B0609020204030204" pitchFamily="49" charset="0"/>
              </a:rPr>
              <a:t>"</a:t>
            </a:r>
            <a:r>
              <a:rPr lang="ru-RU" altLang="ru-RU" sz="2800" dirty="0">
                <a:solidFill>
                  <a:srgbClr val="080808"/>
                </a:solidFill>
                <a:latin typeface="Consolas" panose="020B0609020204030204" pitchFamily="49" charset="0"/>
              </a:rPr>
              <a:t>,</a:t>
            </a:r>
            <a:br>
              <a:rPr lang="ru-RU" altLang="ru-RU" sz="2800" dirty="0">
                <a:solidFill>
                  <a:srgbClr val="080808"/>
                </a:solidFill>
                <a:latin typeface="Consolas" panose="020B0609020204030204" pitchFamily="49" charset="0"/>
              </a:rPr>
            </a:br>
            <a:r>
              <a:rPr lang="ru-RU" altLang="ru-RU" sz="2800" dirty="0">
                <a:solidFill>
                  <a:srgbClr val="080808"/>
                </a:solidFill>
                <a:latin typeface="Consolas" panose="020B0609020204030204" pitchFamily="49" charset="0"/>
              </a:rPr>
              <a:t>    </a:t>
            </a:r>
            <a:r>
              <a:rPr lang="ru-RU" altLang="ru-RU" sz="2800" dirty="0" err="1">
                <a:solidFill>
                  <a:srgbClr val="080808"/>
                </a:solidFill>
                <a:latin typeface="Consolas" panose="020B0609020204030204" pitchFamily="49" charset="0"/>
              </a:rPr>
              <a:t>nativeQuery</a:t>
            </a:r>
            <a:r>
              <a:rPr lang="ru-RU" altLang="ru-RU" sz="2800" dirty="0">
                <a:solidFill>
                  <a:srgbClr val="080808"/>
                </a:solidFill>
                <a:latin typeface="Consolas" panose="020B0609020204030204" pitchFamily="49" charset="0"/>
              </a:rPr>
              <a:t> = </a:t>
            </a:r>
            <a:r>
              <a:rPr lang="ru-RU" altLang="ru-RU" sz="2800" dirty="0" err="1">
                <a:solidFill>
                  <a:srgbClr val="0033B3"/>
                </a:solidFill>
                <a:latin typeface="Consolas" panose="020B0609020204030204" pitchFamily="49" charset="0"/>
              </a:rPr>
              <a:t>true</a:t>
            </a:r>
            <a:br>
              <a:rPr lang="ru-RU" altLang="ru-RU" sz="2800" dirty="0">
                <a:solidFill>
                  <a:srgbClr val="0033B3"/>
                </a:solidFill>
                <a:latin typeface="Consolas" panose="020B0609020204030204" pitchFamily="49" charset="0"/>
              </a:rPr>
            </a:br>
            <a:r>
              <a:rPr lang="ru-RU" altLang="ru-RU" sz="2800" dirty="0">
                <a:solidFill>
                  <a:srgbClr val="080808"/>
                </a:solidFill>
                <a:latin typeface="Consolas" panose="020B0609020204030204" pitchFamily="49" charset="0"/>
              </a:rPr>
              <a:t>)</a:t>
            </a:r>
            <a:br>
              <a:rPr lang="ru-RU" altLang="ru-RU" sz="2800" dirty="0">
                <a:solidFill>
                  <a:srgbClr val="080808"/>
                </a:solidFill>
                <a:latin typeface="Consolas" panose="020B0609020204030204" pitchFamily="49" charset="0"/>
              </a:rPr>
            </a:br>
            <a:r>
              <a:rPr lang="ru-RU" altLang="ru-RU" sz="2800" dirty="0" err="1">
                <a:solidFill>
                  <a:srgbClr val="000000"/>
                </a:solidFill>
                <a:latin typeface="Consolas" panose="020B0609020204030204" pitchFamily="49" charset="0"/>
              </a:rPr>
              <a:t>List</a:t>
            </a:r>
            <a:r>
              <a:rPr lang="ru-RU" altLang="ru-RU" sz="2800" dirty="0">
                <a:solidFill>
                  <a:srgbClr val="080808"/>
                </a:solidFill>
                <a:latin typeface="Consolas" panose="020B0609020204030204" pitchFamily="49" charset="0"/>
              </a:rPr>
              <a:t>&lt;</a:t>
            </a:r>
            <a:r>
              <a:rPr lang="en-US" altLang="ru-RU" sz="2800" dirty="0">
                <a:solidFill>
                  <a:srgbClr val="000000"/>
                </a:solidFill>
                <a:latin typeface="Consolas" panose="020B0609020204030204" pitchFamily="49" charset="0"/>
              </a:rPr>
              <a:t>Order</a:t>
            </a:r>
            <a:r>
              <a:rPr lang="ru-RU" altLang="ru-RU" sz="2800" dirty="0">
                <a:solidFill>
                  <a:srgbClr val="080808"/>
                </a:solidFill>
                <a:latin typeface="Consolas" panose="020B0609020204030204" pitchFamily="49" charset="0"/>
              </a:rPr>
              <a:t>&gt; </a:t>
            </a:r>
            <a:r>
              <a:rPr lang="ru-RU" altLang="ru-RU" sz="2800" dirty="0" err="1">
                <a:solidFill>
                  <a:srgbClr val="00627A"/>
                </a:solidFill>
                <a:latin typeface="Consolas" panose="020B0609020204030204" pitchFamily="49" charset="0"/>
              </a:rPr>
              <a:t>findByNameLike</a:t>
            </a:r>
            <a:r>
              <a:rPr lang="ru-RU" altLang="ru-RU" sz="2800" dirty="0">
                <a:solidFill>
                  <a:srgbClr val="080808"/>
                </a:solidFill>
                <a:latin typeface="Consolas" panose="020B0609020204030204" pitchFamily="49" charset="0"/>
              </a:rPr>
              <a:t>(</a:t>
            </a:r>
            <a:r>
              <a:rPr lang="ru-RU" altLang="ru-RU" sz="2800" dirty="0" err="1">
                <a:solidFill>
                  <a:srgbClr val="000000"/>
                </a:solidFill>
                <a:latin typeface="Consolas" panose="020B0609020204030204" pitchFamily="49" charset="0"/>
              </a:rPr>
              <a:t>String</a:t>
            </a:r>
            <a:r>
              <a:rPr lang="ru-RU" altLang="ru-RU" sz="2800" dirty="0">
                <a:solidFill>
                  <a:srgbClr val="000000"/>
                </a:solidFill>
                <a:latin typeface="Consolas" panose="020B0609020204030204" pitchFamily="49" charset="0"/>
              </a:rPr>
              <a:t> </a:t>
            </a:r>
            <a:r>
              <a:rPr lang="ru-RU" altLang="ru-RU" sz="2800" dirty="0" err="1">
                <a:solidFill>
                  <a:srgbClr val="080808"/>
                </a:solidFill>
                <a:latin typeface="Consolas" panose="020B0609020204030204" pitchFamily="49" charset="0"/>
              </a:rPr>
              <a:t>name</a:t>
            </a:r>
            <a:r>
              <a:rPr lang="ru-RU" altLang="ru-RU" sz="2800" dirty="0">
                <a:solidFill>
                  <a:srgbClr val="080808"/>
                </a:solidFill>
                <a:latin typeface="Consolas" panose="020B0609020204030204" pitchFamily="49" charset="0"/>
              </a:rPr>
              <a:t>);</a:t>
            </a:r>
            <a:endParaRPr lang="ru-RU" altLang="ru-RU" sz="5400" dirty="0">
              <a:latin typeface="Consolas" panose="020B0609020204030204" pitchFamily="49" charset="0"/>
            </a:endParaRPr>
          </a:p>
        </p:txBody>
      </p:sp>
    </p:spTree>
    <p:extLst>
      <p:ext uri="{BB962C8B-B14F-4D97-AF65-F5344CB8AC3E}">
        <p14:creationId xmlns:p14="http://schemas.microsoft.com/office/powerpoint/2010/main" val="3404853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9F851B7-6837-4858-8455-EF6C6AE23BA1}"/>
              </a:ext>
            </a:extLst>
          </p:cNvPr>
          <p:cNvSpPr>
            <a:spLocks noGrp="1"/>
          </p:cNvSpPr>
          <p:nvPr>
            <p:ph type="title"/>
          </p:nvPr>
        </p:nvSpPr>
        <p:spPr>
          <a:xfrm>
            <a:off x="838200" y="365125"/>
            <a:ext cx="10515600" cy="1325563"/>
          </a:xfrm>
        </p:spPr>
        <p:txBody>
          <a:bodyPr/>
          <a:lstStyle/>
          <a:p>
            <a:r>
              <a:rPr lang="ru-RU" dirty="0"/>
              <a:t>Валидация меняется</a:t>
            </a:r>
            <a:r>
              <a:rPr lang="en-US" dirty="0"/>
              <a:t>, </a:t>
            </a:r>
            <a:r>
              <a:rPr lang="ru-RU" dirty="0"/>
              <a:t>а данные остаются</a:t>
            </a:r>
          </a:p>
        </p:txBody>
      </p:sp>
      <p:sp>
        <p:nvSpPr>
          <p:cNvPr id="4" name="Номер слайда 3">
            <a:extLst>
              <a:ext uri="{FF2B5EF4-FFF2-40B4-BE49-F238E27FC236}">
                <a16:creationId xmlns:a16="http://schemas.microsoft.com/office/drawing/2014/main" id="{18596D16-217C-4EB5-86E8-B3BA5432DA61}"/>
              </a:ext>
            </a:extLst>
          </p:cNvPr>
          <p:cNvSpPr>
            <a:spLocks noGrp="1"/>
          </p:cNvSpPr>
          <p:nvPr>
            <p:ph type="sldNum" sz="quarter" idx="12"/>
          </p:nvPr>
        </p:nvSpPr>
        <p:spPr/>
        <p:txBody>
          <a:bodyPr/>
          <a:lstStyle/>
          <a:p>
            <a:fld id="{E39BD763-34E4-6244-B3A9-DA6A25203695}" type="slidenum">
              <a:rPr lang="ru-RU" smtClean="0"/>
              <a:t>25</a:t>
            </a:fld>
            <a:endParaRPr lang="ru-RU"/>
          </a:p>
        </p:txBody>
      </p:sp>
      <p:sp>
        <p:nvSpPr>
          <p:cNvPr id="5" name="TextBox 4">
            <a:extLst>
              <a:ext uri="{FF2B5EF4-FFF2-40B4-BE49-F238E27FC236}">
                <a16:creationId xmlns:a16="http://schemas.microsoft.com/office/drawing/2014/main" id="{0AC811A8-F90F-4DED-A669-6CE4ED25CB79}"/>
              </a:ext>
            </a:extLst>
          </p:cNvPr>
          <p:cNvSpPr txBox="1"/>
          <p:nvPr/>
        </p:nvSpPr>
        <p:spPr>
          <a:xfrm>
            <a:off x="1036748" y="2091191"/>
            <a:ext cx="2073498" cy="523220"/>
          </a:xfrm>
          <a:prstGeom prst="rect">
            <a:avLst/>
          </a:prstGeom>
          <a:noFill/>
        </p:spPr>
        <p:txBody>
          <a:bodyPr wrap="square" rtlCol="0">
            <a:spAutoFit/>
          </a:bodyPr>
          <a:lstStyle/>
          <a:p>
            <a:pPr algn="ctr"/>
            <a:r>
              <a:rPr lang="en-US" sz="2800" b="1" dirty="0" err="1"/>
              <a:t>OrderName</a:t>
            </a:r>
            <a:endParaRPr lang="ru-RU" sz="2000" b="1" dirty="0"/>
          </a:p>
        </p:txBody>
      </p:sp>
      <p:pic>
        <p:nvPicPr>
          <p:cNvPr id="7" name="Рисунок 6" descr="База данных">
            <a:extLst>
              <a:ext uri="{FF2B5EF4-FFF2-40B4-BE49-F238E27FC236}">
                <a16:creationId xmlns:a16="http://schemas.microsoft.com/office/drawing/2014/main" id="{792BF8F4-0561-4F0C-8E7B-DFA06F44E9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22041" y="3976526"/>
            <a:ext cx="1302913" cy="1302913"/>
          </a:xfrm>
          <a:prstGeom prst="rect">
            <a:avLst/>
          </a:prstGeom>
        </p:spPr>
      </p:pic>
      <p:sp>
        <p:nvSpPr>
          <p:cNvPr id="8" name="Стрелка: вправо 7">
            <a:extLst>
              <a:ext uri="{FF2B5EF4-FFF2-40B4-BE49-F238E27FC236}">
                <a16:creationId xmlns:a16="http://schemas.microsoft.com/office/drawing/2014/main" id="{2A164A43-9968-4678-93F3-D84D0B447405}"/>
              </a:ext>
            </a:extLst>
          </p:cNvPr>
          <p:cNvSpPr/>
          <p:nvPr/>
        </p:nvSpPr>
        <p:spPr>
          <a:xfrm rot="5400000">
            <a:off x="1363463" y="3050594"/>
            <a:ext cx="1420070" cy="547704"/>
          </a:xfrm>
          <a:prstGeom prst="rightArrow">
            <a:avLst>
              <a:gd name="adj1" fmla="val 31188"/>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a:extLst>
              <a:ext uri="{FF2B5EF4-FFF2-40B4-BE49-F238E27FC236}">
                <a16:creationId xmlns:a16="http://schemas.microsoft.com/office/drawing/2014/main" id="{59E4B2CA-5A72-4B74-9175-A4FC8BBA2CEF}"/>
              </a:ext>
            </a:extLst>
          </p:cNvPr>
          <p:cNvSpPr txBox="1"/>
          <p:nvPr/>
        </p:nvSpPr>
        <p:spPr>
          <a:xfrm>
            <a:off x="705116" y="5231599"/>
            <a:ext cx="2736762" cy="830997"/>
          </a:xfrm>
          <a:prstGeom prst="rect">
            <a:avLst/>
          </a:prstGeom>
          <a:noFill/>
        </p:spPr>
        <p:txBody>
          <a:bodyPr wrap="square" rtlCol="0">
            <a:spAutoFit/>
          </a:bodyPr>
          <a:lstStyle/>
          <a:p>
            <a:pPr algn="ctr"/>
            <a:r>
              <a:rPr lang="ru-RU" sz="2400" dirty="0"/>
              <a:t>Добавлено 100 заказов</a:t>
            </a:r>
          </a:p>
        </p:txBody>
      </p:sp>
      <p:grpSp>
        <p:nvGrpSpPr>
          <p:cNvPr id="13" name="Группа 12">
            <a:extLst>
              <a:ext uri="{FF2B5EF4-FFF2-40B4-BE49-F238E27FC236}">
                <a16:creationId xmlns:a16="http://schemas.microsoft.com/office/drawing/2014/main" id="{6CDC1BAD-956E-4DD3-9E75-DEA47FCE134F}"/>
              </a:ext>
            </a:extLst>
          </p:cNvPr>
          <p:cNvGrpSpPr/>
          <p:nvPr/>
        </p:nvGrpSpPr>
        <p:grpSpPr>
          <a:xfrm>
            <a:off x="5405281" y="2320254"/>
            <a:ext cx="1590541" cy="1452283"/>
            <a:chOff x="5259946" y="1960808"/>
            <a:chExt cx="1590541" cy="1452283"/>
          </a:xfrm>
        </p:grpSpPr>
        <p:pic>
          <p:nvPicPr>
            <p:cNvPr id="11" name="Рисунок 10" descr="Пользователь">
              <a:extLst>
                <a:ext uri="{FF2B5EF4-FFF2-40B4-BE49-F238E27FC236}">
                  <a16:creationId xmlns:a16="http://schemas.microsoft.com/office/drawing/2014/main" id="{4CF5D6EF-A0D9-4133-9A57-33FBEC8BAF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35769" y="1960808"/>
              <a:ext cx="1038896" cy="1038896"/>
            </a:xfrm>
            <a:prstGeom prst="rect">
              <a:avLst/>
            </a:prstGeom>
          </p:spPr>
        </p:pic>
        <p:sp>
          <p:nvSpPr>
            <p:cNvPr id="12" name="TextBox 11">
              <a:extLst>
                <a:ext uri="{FF2B5EF4-FFF2-40B4-BE49-F238E27FC236}">
                  <a16:creationId xmlns:a16="http://schemas.microsoft.com/office/drawing/2014/main" id="{69EF7197-DDBF-47C5-B990-D19E2CA99B3C}"/>
                </a:ext>
              </a:extLst>
            </p:cNvPr>
            <p:cNvSpPr txBox="1"/>
            <p:nvPr/>
          </p:nvSpPr>
          <p:spPr>
            <a:xfrm>
              <a:off x="5259946" y="2889871"/>
              <a:ext cx="1590541" cy="523220"/>
            </a:xfrm>
            <a:prstGeom prst="rect">
              <a:avLst/>
            </a:prstGeom>
            <a:noFill/>
          </p:spPr>
          <p:txBody>
            <a:bodyPr wrap="square" rtlCol="0">
              <a:spAutoFit/>
            </a:bodyPr>
            <a:lstStyle/>
            <a:p>
              <a:pPr algn="ctr"/>
              <a:r>
                <a:rPr lang="en-US" sz="2800" b="1" dirty="0"/>
                <a:t>Analyst</a:t>
              </a:r>
              <a:endParaRPr lang="ru-RU" sz="2800" b="1" dirty="0"/>
            </a:p>
          </p:txBody>
        </p:sp>
      </p:grpSp>
      <p:sp>
        <p:nvSpPr>
          <p:cNvPr id="14" name="TextBox 13">
            <a:extLst>
              <a:ext uri="{FF2B5EF4-FFF2-40B4-BE49-F238E27FC236}">
                <a16:creationId xmlns:a16="http://schemas.microsoft.com/office/drawing/2014/main" id="{50AA80F3-F80E-4C12-BB7A-0F79D927E95D}"/>
              </a:ext>
            </a:extLst>
          </p:cNvPr>
          <p:cNvSpPr txBox="1"/>
          <p:nvPr/>
        </p:nvSpPr>
        <p:spPr>
          <a:xfrm>
            <a:off x="4722878" y="3772537"/>
            <a:ext cx="3020095" cy="1200329"/>
          </a:xfrm>
          <a:prstGeom prst="rect">
            <a:avLst/>
          </a:prstGeom>
          <a:noFill/>
        </p:spPr>
        <p:txBody>
          <a:bodyPr wrap="square" rtlCol="0">
            <a:spAutoFit/>
          </a:bodyPr>
          <a:lstStyle/>
          <a:p>
            <a:pPr algn="ctr"/>
            <a:r>
              <a:rPr lang="ru-RU" sz="2400" dirty="0"/>
              <a:t>Давай оставим только русские буквы в валидации</a:t>
            </a:r>
          </a:p>
        </p:txBody>
      </p:sp>
      <p:grpSp>
        <p:nvGrpSpPr>
          <p:cNvPr id="15" name="Группа 14">
            <a:extLst>
              <a:ext uri="{FF2B5EF4-FFF2-40B4-BE49-F238E27FC236}">
                <a16:creationId xmlns:a16="http://schemas.microsoft.com/office/drawing/2014/main" id="{25C88C38-C5B7-4522-B9E4-03765635AA37}"/>
              </a:ext>
            </a:extLst>
          </p:cNvPr>
          <p:cNvGrpSpPr/>
          <p:nvPr/>
        </p:nvGrpSpPr>
        <p:grpSpPr>
          <a:xfrm>
            <a:off x="9529117" y="1855743"/>
            <a:ext cx="1824683" cy="1410748"/>
            <a:chOff x="5191980" y="1960808"/>
            <a:chExt cx="1824683" cy="1410748"/>
          </a:xfrm>
        </p:grpSpPr>
        <p:pic>
          <p:nvPicPr>
            <p:cNvPr id="16" name="Рисунок 15" descr="Пользователь">
              <a:extLst>
                <a:ext uri="{FF2B5EF4-FFF2-40B4-BE49-F238E27FC236}">
                  <a16:creationId xmlns:a16="http://schemas.microsoft.com/office/drawing/2014/main" id="{2BBC352C-BA2B-49A0-9E51-7816566C59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35769" y="1960808"/>
              <a:ext cx="1038896" cy="1038896"/>
            </a:xfrm>
            <a:prstGeom prst="rect">
              <a:avLst/>
            </a:prstGeom>
          </p:spPr>
        </p:pic>
        <p:sp>
          <p:nvSpPr>
            <p:cNvPr id="17" name="TextBox 16">
              <a:extLst>
                <a:ext uri="{FF2B5EF4-FFF2-40B4-BE49-F238E27FC236}">
                  <a16:creationId xmlns:a16="http://schemas.microsoft.com/office/drawing/2014/main" id="{10500DD0-3098-4C88-BE8A-C8CEEBDD8630}"/>
                </a:ext>
              </a:extLst>
            </p:cNvPr>
            <p:cNvSpPr txBox="1"/>
            <p:nvPr/>
          </p:nvSpPr>
          <p:spPr>
            <a:xfrm>
              <a:off x="5191980" y="2848336"/>
              <a:ext cx="1824683" cy="523220"/>
            </a:xfrm>
            <a:prstGeom prst="rect">
              <a:avLst/>
            </a:prstGeom>
            <a:noFill/>
          </p:spPr>
          <p:txBody>
            <a:bodyPr wrap="square" rtlCol="0">
              <a:spAutoFit/>
            </a:bodyPr>
            <a:lstStyle/>
            <a:p>
              <a:pPr algn="ctr"/>
              <a:r>
                <a:rPr lang="en-US" sz="2800" b="1" dirty="0"/>
                <a:t>Developer</a:t>
              </a:r>
              <a:endParaRPr lang="ru-RU" sz="2800" b="1" dirty="0"/>
            </a:p>
          </p:txBody>
        </p:sp>
      </p:grpSp>
      <p:sp>
        <p:nvSpPr>
          <p:cNvPr id="18" name="Стрелка: вправо 17">
            <a:extLst>
              <a:ext uri="{FF2B5EF4-FFF2-40B4-BE49-F238E27FC236}">
                <a16:creationId xmlns:a16="http://schemas.microsoft.com/office/drawing/2014/main" id="{19DFC73F-F7DF-4634-9559-A57F106E61CB}"/>
              </a:ext>
            </a:extLst>
          </p:cNvPr>
          <p:cNvSpPr/>
          <p:nvPr/>
        </p:nvSpPr>
        <p:spPr>
          <a:xfrm rot="5400000">
            <a:off x="9682318" y="3702674"/>
            <a:ext cx="1420070" cy="547704"/>
          </a:xfrm>
          <a:prstGeom prst="rightArrow">
            <a:avLst>
              <a:gd name="adj1" fmla="val 31188"/>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TextBox 18">
            <a:extLst>
              <a:ext uri="{FF2B5EF4-FFF2-40B4-BE49-F238E27FC236}">
                <a16:creationId xmlns:a16="http://schemas.microsoft.com/office/drawing/2014/main" id="{B21F3516-FBD9-425F-9B15-F3E0E952819F}"/>
              </a:ext>
            </a:extLst>
          </p:cNvPr>
          <p:cNvSpPr txBox="1"/>
          <p:nvPr/>
        </p:nvSpPr>
        <p:spPr>
          <a:xfrm>
            <a:off x="8937938" y="4711247"/>
            <a:ext cx="3123127" cy="1569660"/>
          </a:xfrm>
          <a:prstGeom prst="rect">
            <a:avLst/>
          </a:prstGeom>
          <a:noFill/>
        </p:spPr>
        <p:txBody>
          <a:bodyPr wrap="square" rtlCol="0">
            <a:spAutoFit/>
          </a:bodyPr>
          <a:lstStyle/>
          <a:p>
            <a:pPr algn="ctr"/>
            <a:r>
              <a:rPr lang="en-US" sz="2400" dirty="0"/>
              <a:t>Fix order name validation in </a:t>
            </a:r>
            <a:r>
              <a:rPr lang="en-US" sz="2400" dirty="0" err="1"/>
              <a:t>OrderName</a:t>
            </a:r>
            <a:r>
              <a:rPr lang="en-US" sz="2400" dirty="0"/>
              <a:t> value object</a:t>
            </a:r>
            <a:endParaRPr lang="ru-RU" sz="2400" dirty="0"/>
          </a:p>
        </p:txBody>
      </p:sp>
    </p:spTree>
    <p:extLst>
      <p:ext uri="{BB962C8B-B14F-4D97-AF65-F5344CB8AC3E}">
        <p14:creationId xmlns:p14="http://schemas.microsoft.com/office/powerpoint/2010/main" val="382843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animBg="1"/>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79FA0B6-BFC0-4A3E-A25A-9A3CC5A7BF3C}"/>
              </a:ext>
            </a:extLst>
          </p:cNvPr>
          <p:cNvSpPr>
            <a:spLocks noGrp="1"/>
          </p:cNvSpPr>
          <p:nvPr>
            <p:ph type="title"/>
          </p:nvPr>
        </p:nvSpPr>
        <p:spPr/>
        <p:txBody>
          <a:bodyPr/>
          <a:lstStyle/>
          <a:p>
            <a:r>
              <a:rPr lang="ru-RU" dirty="0"/>
              <a:t>Валидация меняется, а данные остаются</a:t>
            </a:r>
          </a:p>
        </p:txBody>
      </p:sp>
      <p:sp>
        <p:nvSpPr>
          <p:cNvPr id="4" name="Номер слайда 3">
            <a:extLst>
              <a:ext uri="{FF2B5EF4-FFF2-40B4-BE49-F238E27FC236}">
                <a16:creationId xmlns:a16="http://schemas.microsoft.com/office/drawing/2014/main" id="{0CF4D6A5-4C39-493D-BD16-0D13E83C1B4B}"/>
              </a:ext>
            </a:extLst>
          </p:cNvPr>
          <p:cNvSpPr>
            <a:spLocks noGrp="1"/>
          </p:cNvSpPr>
          <p:nvPr>
            <p:ph type="sldNum" sz="quarter" idx="12"/>
          </p:nvPr>
        </p:nvSpPr>
        <p:spPr/>
        <p:txBody>
          <a:bodyPr/>
          <a:lstStyle/>
          <a:p>
            <a:fld id="{E39BD763-34E4-6244-B3A9-DA6A25203695}" type="slidenum">
              <a:rPr lang="ru-RU" smtClean="0"/>
              <a:t>26</a:t>
            </a:fld>
            <a:endParaRPr lang="ru-RU"/>
          </a:p>
        </p:txBody>
      </p:sp>
      <p:graphicFrame>
        <p:nvGraphicFramePr>
          <p:cNvPr id="5" name="Таблица 4">
            <a:extLst>
              <a:ext uri="{FF2B5EF4-FFF2-40B4-BE49-F238E27FC236}">
                <a16:creationId xmlns:a16="http://schemas.microsoft.com/office/drawing/2014/main" id="{746678AD-12C8-4095-B9FB-462B98F1CC70}"/>
              </a:ext>
            </a:extLst>
          </p:cNvPr>
          <p:cNvGraphicFramePr>
            <a:graphicFrameLocks noGrp="1"/>
          </p:cNvGraphicFramePr>
          <p:nvPr>
            <p:extLst>
              <p:ext uri="{D42A27DB-BD31-4B8C-83A1-F6EECF244321}">
                <p14:modId xmlns:p14="http://schemas.microsoft.com/office/powerpoint/2010/main" val="1231771550"/>
              </p:ext>
            </p:extLst>
          </p:nvPr>
        </p:nvGraphicFramePr>
        <p:xfrm>
          <a:off x="2017365" y="2306439"/>
          <a:ext cx="2398332" cy="2286000"/>
        </p:xfrm>
        <a:graphic>
          <a:graphicData uri="http://schemas.openxmlformats.org/drawingml/2006/table">
            <a:tbl>
              <a:tblPr firstRow="1" bandRow="1">
                <a:tableStyleId>{5C22544A-7EE6-4342-B048-85BDC9FD1C3A}</a:tableStyleId>
              </a:tblPr>
              <a:tblGrid>
                <a:gridCol w="2398332">
                  <a:extLst>
                    <a:ext uri="{9D8B030D-6E8A-4147-A177-3AD203B41FA5}">
                      <a16:colId xmlns:a16="http://schemas.microsoft.com/office/drawing/2014/main" val="2081792489"/>
                    </a:ext>
                  </a:extLst>
                </a:gridCol>
              </a:tblGrid>
              <a:tr h="0">
                <a:tc>
                  <a:txBody>
                    <a:bodyPr/>
                    <a:lstStyle/>
                    <a:p>
                      <a:r>
                        <a:rPr lang="en-US" sz="2400" dirty="0" err="1"/>
                        <a:t>Order_name</a:t>
                      </a:r>
                      <a:endParaRPr lang="ru-RU" sz="2400" dirty="0"/>
                    </a:p>
                  </a:txBody>
                  <a:tcPr/>
                </a:tc>
                <a:extLst>
                  <a:ext uri="{0D108BD9-81ED-4DB2-BD59-A6C34878D82A}">
                    <a16:rowId xmlns:a16="http://schemas.microsoft.com/office/drawing/2014/main" val="602025543"/>
                  </a:ext>
                </a:extLst>
              </a:tr>
              <a:tr h="370840">
                <a:tc>
                  <a:txBody>
                    <a:bodyPr/>
                    <a:lstStyle/>
                    <a:p>
                      <a:r>
                        <a:rPr lang="ru-RU" sz="2400" dirty="0"/>
                        <a:t>Зеленый диван</a:t>
                      </a:r>
                    </a:p>
                  </a:txBody>
                  <a:tcPr/>
                </a:tc>
                <a:extLst>
                  <a:ext uri="{0D108BD9-81ED-4DB2-BD59-A6C34878D82A}">
                    <a16:rowId xmlns:a16="http://schemas.microsoft.com/office/drawing/2014/main" val="3029813669"/>
                  </a:ext>
                </a:extLst>
              </a:tr>
              <a:tr h="370840">
                <a:tc>
                  <a:txBody>
                    <a:bodyPr/>
                    <a:lstStyle/>
                    <a:p>
                      <a:r>
                        <a:rPr lang="ru-RU" sz="2400" dirty="0"/>
                        <a:t>Красные шторы</a:t>
                      </a:r>
                    </a:p>
                  </a:txBody>
                  <a:tcPr/>
                </a:tc>
                <a:extLst>
                  <a:ext uri="{0D108BD9-81ED-4DB2-BD59-A6C34878D82A}">
                    <a16:rowId xmlns:a16="http://schemas.microsoft.com/office/drawing/2014/main" val="3649527467"/>
                  </a:ext>
                </a:extLst>
              </a:tr>
              <a:tr h="370840">
                <a:tc>
                  <a:txBody>
                    <a:bodyPr/>
                    <a:lstStyle/>
                    <a:p>
                      <a:r>
                        <a:rPr lang="en-US" sz="2400" dirty="0"/>
                        <a:t>Green table</a:t>
                      </a:r>
                      <a:endParaRPr lang="ru-RU" sz="2400" dirty="0"/>
                    </a:p>
                  </a:txBody>
                  <a:tcPr/>
                </a:tc>
                <a:extLst>
                  <a:ext uri="{0D108BD9-81ED-4DB2-BD59-A6C34878D82A}">
                    <a16:rowId xmlns:a16="http://schemas.microsoft.com/office/drawing/2014/main" val="3840914747"/>
                  </a:ext>
                </a:extLst>
              </a:tr>
              <a:tr h="370840">
                <a:tc>
                  <a:txBody>
                    <a:bodyPr/>
                    <a:lstStyle/>
                    <a:p>
                      <a:r>
                        <a:rPr lang="en-US" sz="2400" dirty="0"/>
                        <a:t>Yellow wardrobe</a:t>
                      </a:r>
                      <a:endParaRPr lang="ru-RU" sz="2400" dirty="0"/>
                    </a:p>
                  </a:txBody>
                  <a:tcPr/>
                </a:tc>
                <a:extLst>
                  <a:ext uri="{0D108BD9-81ED-4DB2-BD59-A6C34878D82A}">
                    <a16:rowId xmlns:a16="http://schemas.microsoft.com/office/drawing/2014/main" val="3067379902"/>
                  </a:ext>
                </a:extLst>
              </a:tr>
            </a:tbl>
          </a:graphicData>
        </a:graphic>
      </p:graphicFrame>
      <p:sp>
        <p:nvSpPr>
          <p:cNvPr id="7" name="Прямоугольник 6">
            <a:extLst>
              <a:ext uri="{FF2B5EF4-FFF2-40B4-BE49-F238E27FC236}">
                <a16:creationId xmlns:a16="http://schemas.microsoft.com/office/drawing/2014/main" id="{4F4FB9D1-6588-45F2-AF36-BEE7DF292EA8}"/>
              </a:ext>
            </a:extLst>
          </p:cNvPr>
          <p:cNvSpPr/>
          <p:nvPr/>
        </p:nvSpPr>
        <p:spPr>
          <a:xfrm>
            <a:off x="6703284" y="3379203"/>
            <a:ext cx="3701355" cy="523220"/>
          </a:xfrm>
          <a:prstGeom prst="rect">
            <a:avLst/>
          </a:prstGeom>
        </p:spPr>
        <p:txBody>
          <a:bodyPr wrap="square">
            <a:spAutoFit/>
          </a:bodyPr>
          <a:lstStyle/>
          <a:p>
            <a:pPr lvl="0" algn="ctr" eaLnBrk="0" fontAlgn="base" hangingPunct="0">
              <a:spcBef>
                <a:spcPct val="0"/>
              </a:spcBef>
              <a:spcAft>
                <a:spcPct val="0"/>
              </a:spcAft>
            </a:pPr>
            <a:r>
              <a:rPr lang="ru-RU" altLang="ru-RU" sz="2800" dirty="0" err="1">
                <a:solidFill>
                  <a:srgbClr val="0033B3"/>
                </a:solidFill>
                <a:latin typeface="Consolas" panose="020B0609020204030204" pitchFamily="49" charset="0"/>
              </a:rPr>
              <a:t>class</a:t>
            </a:r>
            <a:r>
              <a:rPr lang="ru-RU" altLang="ru-RU" sz="2800" dirty="0">
                <a:solidFill>
                  <a:srgbClr val="0033B3"/>
                </a:solidFill>
                <a:latin typeface="Consolas" panose="020B0609020204030204" pitchFamily="49" charset="0"/>
              </a:rPr>
              <a:t> </a:t>
            </a:r>
            <a:r>
              <a:rPr lang="ru-RU" altLang="ru-RU" sz="2800" dirty="0" err="1">
                <a:solidFill>
                  <a:srgbClr val="000000"/>
                </a:solidFill>
                <a:latin typeface="Consolas" panose="020B0609020204030204" pitchFamily="49" charset="0"/>
              </a:rPr>
              <a:t>OrderName</a:t>
            </a:r>
            <a:endParaRPr lang="ru-RU" altLang="ru-RU" sz="5400" dirty="0">
              <a:latin typeface="Consolas" panose="020B0609020204030204" pitchFamily="49" charset="0"/>
            </a:endParaRPr>
          </a:p>
        </p:txBody>
      </p:sp>
      <p:sp>
        <p:nvSpPr>
          <p:cNvPr id="8" name="Стрелка: вправо 7">
            <a:extLst>
              <a:ext uri="{FF2B5EF4-FFF2-40B4-BE49-F238E27FC236}">
                <a16:creationId xmlns:a16="http://schemas.microsoft.com/office/drawing/2014/main" id="{E12D0C8B-7387-46EC-BC84-62F865475AB0}"/>
              </a:ext>
            </a:extLst>
          </p:cNvPr>
          <p:cNvSpPr/>
          <p:nvPr/>
        </p:nvSpPr>
        <p:spPr>
          <a:xfrm rot="10800000">
            <a:off x="4842288" y="2867832"/>
            <a:ext cx="1860997" cy="253102"/>
          </a:xfrm>
          <a:prstGeom prst="rightArrow">
            <a:avLst>
              <a:gd name="adj1" fmla="val 23529"/>
              <a:gd name="adj2" fmla="val 41503"/>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9" name="Стрелка: вправо 8">
            <a:extLst>
              <a:ext uri="{FF2B5EF4-FFF2-40B4-BE49-F238E27FC236}">
                <a16:creationId xmlns:a16="http://schemas.microsoft.com/office/drawing/2014/main" id="{34684076-DE35-4204-944A-64DFA3C3D8F1}"/>
              </a:ext>
            </a:extLst>
          </p:cNvPr>
          <p:cNvSpPr/>
          <p:nvPr/>
        </p:nvSpPr>
        <p:spPr>
          <a:xfrm rot="10800000">
            <a:off x="4842288" y="3302449"/>
            <a:ext cx="1860997" cy="253102"/>
          </a:xfrm>
          <a:prstGeom prst="rightArrow">
            <a:avLst>
              <a:gd name="adj1" fmla="val 23529"/>
              <a:gd name="adj2" fmla="val 41503"/>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0" name="Стрелка: вправо 9">
            <a:extLst>
              <a:ext uri="{FF2B5EF4-FFF2-40B4-BE49-F238E27FC236}">
                <a16:creationId xmlns:a16="http://schemas.microsoft.com/office/drawing/2014/main" id="{167B4EC8-DB55-4CE5-87ED-74AB4A9C4E86}"/>
              </a:ext>
            </a:extLst>
          </p:cNvPr>
          <p:cNvSpPr/>
          <p:nvPr/>
        </p:nvSpPr>
        <p:spPr>
          <a:xfrm rot="10800000">
            <a:off x="4842287" y="3770417"/>
            <a:ext cx="1860997" cy="253102"/>
          </a:xfrm>
          <a:prstGeom prst="rightArrow">
            <a:avLst>
              <a:gd name="adj1" fmla="val 23529"/>
              <a:gd name="adj2" fmla="val 41503"/>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11" name="Стрелка: вправо 10">
            <a:extLst>
              <a:ext uri="{FF2B5EF4-FFF2-40B4-BE49-F238E27FC236}">
                <a16:creationId xmlns:a16="http://schemas.microsoft.com/office/drawing/2014/main" id="{5A63E457-197F-4F61-8BEF-DA22CBD373E9}"/>
              </a:ext>
            </a:extLst>
          </p:cNvPr>
          <p:cNvSpPr/>
          <p:nvPr/>
        </p:nvSpPr>
        <p:spPr>
          <a:xfrm rot="10800000">
            <a:off x="4842287" y="4205033"/>
            <a:ext cx="1860997" cy="253102"/>
          </a:xfrm>
          <a:prstGeom prst="rightArrow">
            <a:avLst>
              <a:gd name="adj1" fmla="val 23529"/>
              <a:gd name="adj2" fmla="val 41503"/>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12" name="TextBox 11">
            <a:extLst>
              <a:ext uri="{FF2B5EF4-FFF2-40B4-BE49-F238E27FC236}">
                <a16:creationId xmlns:a16="http://schemas.microsoft.com/office/drawing/2014/main" id="{A4F98AAE-753C-48F7-B5AC-A54CB3C3A969}"/>
              </a:ext>
            </a:extLst>
          </p:cNvPr>
          <p:cNvSpPr txBox="1"/>
          <p:nvPr/>
        </p:nvSpPr>
        <p:spPr>
          <a:xfrm>
            <a:off x="5303748" y="3080107"/>
            <a:ext cx="1178417" cy="369332"/>
          </a:xfrm>
          <a:prstGeom prst="rect">
            <a:avLst/>
          </a:prstGeom>
          <a:noFill/>
        </p:spPr>
        <p:txBody>
          <a:bodyPr wrap="square" rtlCol="0">
            <a:spAutoFit/>
          </a:bodyPr>
          <a:lstStyle/>
          <a:p>
            <a:r>
              <a:rPr lang="en-US" dirty="0"/>
              <a:t>success</a:t>
            </a:r>
            <a:endParaRPr lang="ru-RU" dirty="0"/>
          </a:p>
        </p:txBody>
      </p:sp>
      <p:sp>
        <p:nvSpPr>
          <p:cNvPr id="13" name="TextBox 12">
            <a:extLst>
              <a:ext uri="{FF2B5EF4-FFF2-40B4-BE49-F238E27FC236}">
                <a16:creationId xmlns:a16="http://schemas.microsoft.com/office/drawing/2014/main" id="{2EFA08B2-0D30-44D9-B3D0-88AF330E92E1}"/>
              </a:ext>
            </a:extLst>
          </p:cNvPr>
          <p:cNvSpPr txBox="1"/>
          <p:nvPr/>
        </p:nvSpPr>
        <p:spPr>
          <a:xfrm>
            <a:off x="5314329" y="2648133"/>
            <a:ext cx="1178417" cy="369332"/>
          </a:xfrm>
          <a:prstGeom prst="rect">
            <a:avLst/>
          </a:prstGeom>
          <a:noFill/>
        </p:spPr>
        <p:txBody>
          <a:bodyPr wrap="square" rtlCol="0">
            <a:spAutoFit/>
          </a:bodyPr>
          <a:lstStyle/>
          <a:p>
            <a:r>
              <a:rPr lang="en-US" dirty="0"/>
              <a:t>success</a:t>
            </a:r>
            <a:endParaRPr lang="ru-RU" dirty="0"/>
          </a:p>
        </p:txBody>
      </p:sp>
      <p:sp>
        <p:nvSpPr>
          <p:cNvPr id="14" name="TextBox 13">
            <a:extLst>
              <a:ext uri="{FF2B5EF4-FFF2-40B4-BE49-F238E27FC236}">
                <a16:creationId xmlns:a16="http://schemas.microsoft.com/office/drawing/2014/main" id="{57159FD5-E5D2-4034-AAB0-102DBDA5D622}"/>
              </a:ext>
            </a:extLst>
          </p:cNvPr>
          <p:cNvSpPr txBox="1"/>
          <p:nvPr/>
        </p:nvSpPr>
        <p:spPr>
          <a:xfrm>
            <a:off x="5385163" y="3560668"/>
            <a:ext cx="1178417" cy="369332"/>
          </a:xfrm>
          <a:prstGeom prst="rect">
            <a:avLst/>
          </a:prstGeom>
          <a:noFill/>
        </p:spPr>
        <p:txBody>
          <a:bodyPr wrap="square" rtlCol="0">
            <a:spAutoFit/>
          </a:bodyPr>
          <a:lstStyle/>
          <a:p>
            <a:r>
              <a:rPr lang="en-US" dirty="0"/>
              <a:t>error</a:t>
            </a:r>
            <a:endParaRPr lang="ru-RU" dirty="0"/>
          </a:p>
        </p:txBody>
      </p:sp>
      <p:sp>
        <p:nvSpPr>
          <p:cNvPr id="15" name="TextBox 14">
            <a:extLst>
              <a:ext uri="{FF2B5EF4-FFF2-40B4-BE49-F238E27FC236}">
                <a16:creationId xmlns:a16="http://schemas.microsoft.com/office/drawing/2014/main" id="{92F4D565-5178-4E85-AD12-7FC806E23F13}"/>
              </a:ext>
            </a:extLst>
          </p:cNvPr>
          <p:cNvSpPr txBox="1"/>
          <p:nvPr/>
        </p:nvSpPr>
        <p:spPr>
          <a:xfrm>
            <a:off x="5385162" y="3997603"/>
            <a:ext cx="1178417" cy="369332"/>
          </a:xfrm>
          <a:prstGeom prst="rect">
            <a:avLst/>
          </a:prstGeom>
          <a:noFill/>
        </p:spPr>
        <p:txBody>
          <a:bodyPr wrap="square" rtlCol="0">
            <a:spAutoFit/>
          </a:bodyPr>
          <a:lstStyle/>
          <a:p>
            <a:r>
              <a:rPr lang="en-US" dirty="0"/>
              <a:t>error</a:t>
            </a:r>
            <a:endParaRPr lang="ru-RU" dirty="0"/>
          </a:p>
        </p:txBody>
      </p:sp>
      <p:sp>
        <p:nvSpPr>
          <p:cNvPr id="16" name="TextBox 15">
            <a:extLst>
              <a:ext uri="{FF2B5EF4-FFF2-40B4-BE49-F238E27FC236}">
                <a16:creationId xmlns:a16="http://schemas.microsoft.com/office/drawing/2014/main" id="{7E980449-E7F1-4FE7-A391-BBA55BF1F210}"/>
              </a:ext>
            </a:extLst>
          </p:cNvPr>
          <p:cNvSpPr txBox="1"/>
          <p:nvPr/>
        </p:nvSpPr>
        <p:spPr>
          <a:xfrm>
            <a:off x="2244479" y="5437428"/>
            <a:ext cx="8269310" cy="461665"/>
          </a:xfrm>
          <a:prstGeom prst="rect">
            <a:avLst/>
          </a:prstGeom>
          <a:noFill/>
        </p:spPr>
        <p:txBody>
          <a:bodyPr wrap="square" rtlCol="0">
            <a:spAutoFit/>
          </a:bodyPr>
          <a:lstStyle/>
          <a:p>
            <a:pPr algn="ctr"/>
            <a:r>
              <a:rPr lang="ru-RU" sz="2400" b="1" dirty="0"/>
              <a:t>Вычитывание старых данных может завершиться ошибкой</a:t>
            </a:r>
          </a:p>
        </p:txBody>
      </p:sp>
    </p:spTree>
    <p:extLst>
      <p:ext uri="{BB962C8B-B14F-4D97-AF65-F5344CB8AC3E}">
        <p14:creationId xmlns:p14="http://schemas.microsoft.com/office/powerpoint/2010/main" val="162983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animBg="1"/>
      <p:bldP spid="12" grpId="0"/>
      <p:bldP spid="13" grpId="0"/>
      <p:bldP spid="14" grpId="0"/>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12A90A-AA85-4D50-B6D6-C5E492824C94}"/>
              </a:ext>
            </a:extLst>
          </p:cNvPr>
          <p:cNvSpPr>
            <a:spLocks noGrp="1"/>
          </p:cNvSpPr>
          <p:nvPr>
            <p:ph type="title"/>
          </p:nvPr>
        </p:nvSpPr>
        <p:spPr/>
        <p:txBody>
          <a:bodyPr/>
          <a:lstStyle/>
          <a:p>
            <a:r>
              <a:rPr lang="ru-RU" dirty="0"/>
              <a:t>А как же </a:t>
            </a:r>
            <a:r>
              <a:rPr lang="en-US" dirty="0"/>
              <a:t>update, </a:t>
            </a:r>
            <a:r>
              <a:rPr lang="ru-RU" dirty="0"/>
              <a:t>чтобы новая валидация проходила</a:t>
            </a:r>
            <a:r>
              <a:rPr lang="en-US" dirty="0"/>
              <a:t>?</a:t>
            </a:r>
            <a:endParaRPr lang="ru-RU" dirty="0"/>
          </a:p>
        </p:txBody>
      </p:sp>
      <p:sp>
        <p:nvSpPr>
          <p:cNvPr id="3" name="Объект 2">
            <a:extLst>
              <a:ext uri="{FF2B5EF4-FFF2-40B4-BE49-F238E27FC236}">
                <a16:creationId xmlns:a16="http://schemas.microsoft.com/office/drawing/2014/main" id="{6AD89B33-B491-4A76-81C5-D255DF3857A3}"/>
              </a:ext>
            </a:extLst>
          </p:cNvPr>
          <p:cNvSpPr>
            <a:spLocks noGrp="1"/>
          </p:cNvSpPr>
          <p:nvPr>
            <p:ph idx="1"/>
          </p:nvPr>
        </p:nvSpPr>
        <p:spPr/>
        <p:txBody>
          <a:bodyPr/>
          <a:lstStyle/>
          <a:p>
            <a:r>
              <a:rPr lang="ru-RU" dirty="0"/>
              <a:t>Не всегда допустимо менять старые данные</a:t>
            </a:r>
          </a:p>
          <a:p>
            <a:r>
              <a:rPr lang="ru-RU" dirty="0"/>
              <a:t>Вам придется выполнять </a:t>
            </a:r>
            <a:r>
              <a:rPr lang="en-US" dirty="0"/>
              <a:t>update </a:t>
            </a:r>
            <a:r>
              <a:rPr lang="ru-RU" dirty="0"/>
              <a:t>на каждое добавление новой валидации в </a:t>
            </a:r>
            <a:r>
              <a:rPr lang="en-US" dirty="0"/>
              <a:t>Value Object</a:t>
            </a:r>
          </a:p>
          <a:p>
            <a:r>
              <a:rPr lang="ru-RU" dirty="0"/>
              <a:t>Такие </a:t>
            </a:r>
            <a:r>
              <a:rPr lang="en-US" dirty="0"/>
              <a:t>update-</a:t>
            </a:r>
            <a:r>
              <a:rPr lang="ru-RU" dirty="0"/>
              <a:t>ы могут быть нетривиальны</a:t>
            </a:r>
          </a:p>
        </p:txBody>
      </p:sp>
      <p:sp>
        <p:nvSpPr>
          <p:cNvPr id="4" name="Номер слайда 3">
            <a:extLst>
              <a:ext uri="{FF2B5EF4-FFF2-40B4-BE49-F238E27FC236}">
                <a16:creationId xmlns:a16="http://schemas.microsoft.com/office/drawing/2014/main" id="{ADD4F93D-556F-429F-8A74-0188C5F2B97B}"/>
              </a:ext>
            </a:extLst>
          </p:cNvPr>
          <p:cNvSpPr>
            <a:spLocks noGrp="1"/>
          </p:cNvSpPr>
          <p:nvPr>
            <p:ph type="sldNum" sz="quarter" idx="12"/>
          </p:nvPr>
        </p:nvSpPr>
        <p:spPr/>
        <p:txBody>
          <a:bodyPr/>
          <a:lstStyle/>
          <a:p>
            <a:fld id="{E39BD763-34E4-6244-B3A9-DA6A25203695}" type="slidenum">
              <a:rPr lang="ru-RU" smtClean="0"/>
              <a:t>27</a:t>
            </a:fld>
            <a:endParaRPr lang="ru-RU"/>
          </a:p>
        </p:txBody>
      </p:sp>
    </p:spTree>
    <p:extLst>
      <p:ext uri="{BB962C8B-B14F-4D97-AF65-F5344CB8AC3E}">
        <p14:creationId xmlns:p14="http://schemas.microsoft.com/office/powerpoint/2010/main" val="296356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48F9BD2-490A-468B-90D3-D6629E92984B}"/>
              </a:ext>
            </a:extLst>
          </p:cNvPr>
          <p:cNvSpPr>
            <a:spLocks noGrp="1"/>
          </p:cNvSpPr>
          <p:nvPr>
            <p:ph type="title"/>
          </p:nvPr>
        </p:nvSpPr>
        <p:spPr>
          <a:xfrm>
            <a:off x="921913" y="2418444"/>
            <a:ext cx="10515600" cy="1325563"/>
          </a:xfrm>
        </p:spPr>
        <p:txBody>
          <a:bodyPr/>
          <a:lstStyle/>
          <a:p>
            <a:r>
              <a:rPr lang="ru-RU" dirty="0"/>
              <a:t>Полностью отказываемся от </a:t>
            </a:r>
            <a:r>
              <a:rPr lang="en-US" dirty="0"/>
              <a:t>Value Object?</a:t>
            </a:r>
            <a:endParaRPr lang="ru-RU" dirty="0"/>
          </a:p>
        </p:txBody>
      </p:sp>
      <p:sp>
        <p:nvSpPr>
          <p:cNvPr id="3" name="Объект 2">
            <a:extLst>
              <a:ext uri="{FF2B5EF4-FFF2-40B4-BE49-F238E27FC236}">
                <a16:creationId xmlns:a16="http://schemas.microsoft.com/office/drawing/2014/main" id="{FCA0854A-7C40-4527-AE26-05787561459B}"/>
              </a:ext>
            </a:extLst>
          </p:cNvPr>
          <p:cNvSpPr>
            <a:spLocks noGrp="1"/>
          </p:cNvSpPr>
          <p:nvPr>
            <p:ph idx="1"/>
          </p:nvPr>
        </p:nvSpPr>
        <p:spPr>
          <a:xfrm>
            <a:off x="4676103" y="3744007"/>
            <a:ext cx="2065986" cy="608482"/>
          </a:xfrm>
        </p:spPr>
        <p:txBody>
          <a:bodyPr/>
          <a:lstStyle/>
          <a:p>
            <a:pPr marL="0" indent="0" algn="ctr">
              <a:buNone/>
            </a:pPr>
            <a:r>
              <a:rPr lang="ru-RU" dirty="0"/>
              <a:t>Не совсем</a:t>
            </a:r>
          </a:p>
        </p:txBody>
      </p:sp>
      <p:sp>
        <p:nvSpPr>
          <p:cNvPr id="4" name="Номер слайда 3">
            <a:extLst>
              <a:ext uri="{FF2B5EF4-FFF2-40B4-BE49-F238E27FC236}">
                <a16:creationId xmlns:a16="http://schemas.microsoft.com/office/drawing/2014/main" id="{92921F26-6B98-44D5-91B3-53D9383B5FAE}"/>
              </a:ext>
            </a:extLst>
          </p:cNvPr>
          <p:cNvSpPr>
            <a:spLocks noGrp="1"/>
          </p:cNvSpPr>
          <p:nvPr>
            <p:ph type="sldNum" sz="quarter" idx="12"/>
          </p:nvPr>
        </p:nvSpPr>
        <p:spPr/>
        <p:txBody>
          <a:bodyPr/>
          <a:lstStyle/>
          <a:p>
            <a:fld id="{E39BD763-34E4-6244-B3A9-DA6A25203695}" type="slidenum">
              <a:rPr lang="ru-RU" smtClean="0"/>
              <a:t>28</a:t>
            </a:fld>
            <a:endParaRPr lang="ru-RU"/>
          </a:p>
        </p:txBody>
      </p:sp>
    </p:spTree>
    <p:extLst>
      <p:ext uri="{BB962C8B-B14F-4D97-AF65-F5344CB8AC3E}">
        <p14:creationId xmlns:p14="http://schemas.microsoft.com/office/powerpoint/2010/main" val="165798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F8E6053-603E-49A3-8844-BFF71042FF66}"/>
              </a:ext>
            </a:extLst>
          </p:cNvPr>
          <p:cNvSpPr>
            <a:spLocks noGrp="1"/>
          </p:cNvSpPr>
          <p:nvPr>
            <p:ph type="title"/>
          </p:nvPr>
        </p:nvSpPr>
        <p:spPr/>
        <p:txBody>
          <a:bodyPr/>
          <a:lstStyle/>
          <a:p>
            <a:r>
              <a:rPr lang="ru-RU" dirty="0"/>
              <a:t>Решение – </a:t>
            </a:r>
            <a:r>
              <a:rPr lang="en-US" dirty="0"/>
              <a:t>Value Object </a:t>
            </a:r>
            <a:r>
              <a:rPr lang="ru-RU" dirty="0"/>
              <a:t>только на </a:t>
            </a:r>
            <a:r>
              <a:rPr lang="en-US" dirty="0"/>
              <a:t>input</a:t>
            </a:r>
            <a:endParaRPr lang="ru-RU" dirty="0"/>
          </a:p>
        </p:txBody>
      </p:sp>
      <p:sp>
        <p:nvSpPr>
          <p:cNvPr id="4" name="Номер слайда 3">
            <a:extLst>
              <a:ext uri="{FF2B5EF4-FFF2-40B4-BE49-F238E27FC236}">
                <a16:creationId xmlns:a16="http://schemas.microsoft.com/office/drawing/2014/main" id="{062FB192-E5E4-4A8D-86DD-E6D5B6C57F9A}"/>
              </a:ext>
            </a:extLst>
          </p:cNvPr>
          <p:cNvSpPr>
            <a:spLocks noGrp="1"/>
          </p:cNvSpPr>
          <p:nvPr>
            <p:ph type="sldNum" sz="quarter" idx="12"/>
          </p:nvPr>
        </p:nvSpPr>
        <p:spPr/>
        <p:txBody>
          <a:bodyPr/>
          <a:lstStyle/>
          <a:p>
            <a:fld id="{E39BD763-34E4-6244-B3A9-DA6A25203695}" type="slidenum">
              <a:rPr lang="ru-RU" smtClean="0"/>
              <a:t>29</a:t>
            </a:fld>
            <a:endParaRPr lang="ru-RU"/>
          </a:p>
        </p:txBody>
      </p:sp>
      <p:pic>
        <p:nvPicPr>
          <p:cNvPr id="25602" name="Picture 2">
            <a:extLst>
              <a:ext uri="{FF2B5EF4-FFF2-40B4-BE49-F238E27FC236}">
                <a16:creationId xmlns:a16="http://schemas.microsoft.com/office/drawing/2014/main" id="{74E8C70D-AF3E-43C2-BB5D-ADC75CFAA5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5192" y="1423116"/>
            <a:ext cx="8041616" cy="5434884"/>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a:extLst>
              <a:ext uri="{FF2B5EF4-FFF2-40B4-BE49-F238E27FC236}">
                <a16:creationId xmlns:a16="http://schemas.microsoft.com/office/drawing/2014/main" id="{8A139E6B-90D2-4F2B-A9F1-9E50F79AE896}"/>
              </a:ext>
            </a:extLst>
          </p:cNvPr>
          <p:cNvSpPr/>
          <p:nvPr/>
        </p:nvSpPr>
        <p:spPr>
          <a:xfrm>
            <a:off x="3504128" y="3164983"/>
            <a:ext cx="1943636" cy="528034"/>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7" name="Прямоугольник 6">
            <a:extLst>
              <a:ext uri="{FF2B5EF4-FFF2-40B4-BE49-F238E27FC236}">
                <a16:creationId xmlns:a16="http://schemas.microsoft.com/office/drawing/2014/main" id="{F2451522-2053-410C-A172-6E4BE1007786}"/>
              </a:ext>
            </a:extLst>
          </p:cNvPr>
          <p:cNvSpPr/>
          <p:nvPr/>
        </p:nvSpPr>
        <p:spPr>
          <a:xfrm>
            <a:off x="1956516" y="3876541"/>
            <a:ext cx="3117759" cy="1075386"/>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8" name="Прямоугольник 7">
            <a:extLst>
              <a:ext uri="{FF2B5EF4-FFF2-40B4-BE49-F238E27FC236}">
                <a16:creationId xmlns:a16="http://schemas.microsoft.com/office/drawing/2014/main" id="{4C2B8F88-9B4F-43D5-9B68-AE7BE7FA197D}"/>
              </a:ext>
            </a:extLst>
          </p:cNvPr>
          <p:cNvSpPr/>
          <p:nvPr/>
        </p:nvSpPr>
        <p:spPr>
          <a:xfrm>
            <a:off x="7109675" y="3212558"/>
            <a:ext cx="984697" cy="432884"/>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9C0BB67D-87CC-4C6D-81F9-FB62E80FD38E}"/>
              </a:ext>
            </a:extLst>
          </p:cNvPr>
          <p:cNvSpPr/>
          <p:nvPr/>
        </p:nvSpPr>
        <p:spPr>
          <a:xfrm>
            <a:off x="7545410" y="3876541"/>
            <a:ext cx="2474353" cy="1139780"/>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Tree>
    <p:extLst>
      <p:ext uri="{BB962C8B-B14F-4D97-AF65-F5344CB8AC3E}">
        <p14:creationId xmlns:p14="http://schemas.microsoft.com/office/powerpoint/2010/main" val="368008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EB14F4B-ABFD-0B78-C081-F7476019B2DF}"/>
              </a:ext>
            </a:extLst>
          </p:cNvPr>
          <p:cNvSpPr>
            <a:spLocks noGrp="1"/>
          </p:cNvSpPr>
          <p:nvPr>
            <p:ph type="title"/>
          </p:nvPr>
        </p:nvSpPr>
        <p:spPr/>
        <p:txBody>
          <a:bodyPr/>
          <a:lstStyle/>
          <a:p>
            <a:r>
              <a:rPr lang="ru-RU" dirty="0"/>
              <a:t>План доклада</a:t>
            </a:r>
          </a:p>
        </p:txBody>
      </p:sp>
      <p:sp>
        <p:nvSpPr>
          <p:cNvPr id="3" name="Объект 2">
            <a:extLst>
              <a:ext uri="{FF2B5EF4-FFF2-40B4-BE49-F238E27FC236}">
                <a16:creationId xmlns:a16="http://schemas.microsoft.com/office/drawing/2014/main" id="{5786E687-DE55-3619-2891-F52F12AC9DDE}"/>
              </a:ext>
            </a:extLst>
          </p:cNvPr>
          <p:cNvSpPr>
            <a:spLocks noGrp="1"/>
          </p:cNvSpPr>
          <p:nvPr>
            <p:ph idx="1"/>
          </p:nvPr>
        </p:nvSpPr>
        <p:spPr/>
        <p:txBody>
          <a:bodyPr/>
          <a:lstStyle/>
          <a:p>
            <a:r>
              <a:rPr lang="ru-RU" dirty="0"/>
              <a:t>Что такое </a:t>
            </a:r>
            <a:r>
              <a:rPr lang="en-US" dirty="0"/>
              <a:t>Value Object?</a:t>
            </a:r>
            <a:r>
              <a:rPr lang="ru-RU" dirty="0"/>
              <a:t> </a:t>
            </a:r>
            <a:endParaRPr lang="en-US" dirty="0"/>
          </a:p>
          <a:p>
            <a:r>
              <a:rPr lang="ru-RU" dirty="0"/>
              <a:t>Как применить </a:t>
            </a:r>
            <a:r>
              <a:rPr lang="en-US" dirty="0"/>
              <a:t>Value Object </a:t>
            </a:r>
            <a:r>
              <a:rPr lang="ru-RU" dirty="0"/>
              <a:t>в </a:t>
            </a:r>
            <a:r>
              <a:rPr lang="en-US" dirty="0"/>
              <a:t>Hibernate/Spring </a:t>
            </a:r>
            <a:r>
              <a:rPr lang="ru-RU" dirty="0"/>
              <a:t>стек</a:t>
            </a:r>
            <a:r>
              <a:rPr lang="en-US" dirty="0"/>
              <a:t>?</a:t>
            </a:r>
          </a:p>
          <a:p>
            <a:r>
              <a:rPr lang="ru-RU" dirty="0"/>
              <a:t>Что о</a:t>
            </a:r>
            <a:r>
              <a:rPr lang="en-US" dirty="0"/>
              <a:t> Value Object </a:t>
            </a:r>
            <a:r>
              <a:rPr lang="ru-RU" dirty="0"/>
              <a:t>думают признанные эксперты?</a:t>
            </a:r>
            <a:endParaRPr lang="en-US" dirty="0"/>
          </a:p>
          <a:p>
            <a:r>
              <a:rPr lang="ru-RU" dirty="0"/>
              <a:t>Когда стоит</a:t>
            </a:r>
            <a:r>
              <a:rPr lang="en-US" dirty="0"/>
              <a:t> </a:t>
            </a:r>
            <a:r>
              <a:rPr lang="ru-RU" dirty="0"/>
              <a:t>и не стоит его применять?</a:t>
            </a:r>
          </a:p>
          <a:p>
            <a:r>
              <a:rPr lang="en" u="sng" dirty="0">
                <a:hlinkClick r:id="rId2"/>
              </a:rPr>
              <a:t>SimonHarmonicMinor</a:t>
            </a:r>
            <a:r>
              <a:rPr lang="en" dirty="0"/>
              <a:t>/</a:t>
            </a:r>
            <a:r>
              <a:rPr lang="en" b="1" dirty="0">
                <a:hlinkClick r:id="rId3"/>
              </a:rPr>
              <a:t>spring-boot-value-objects-example</a:t>
            </a:r>
            <a:endParaRPr lang="en-US" dirty="0"/>
          </a:p>
          <a:p>
            <a:endParaRPr lang="en-US" dirty="0"/>
          </a:p>
        </p:txBody>
      </p:sp>
      <p:sp>
        <p:nvSpPr>
          <p:cNvPr id="4" name="Номер слайда 3">
            <a:extLst>
              <a:ext uri="{FF2B5EF4-FFF2-40B4-BE49-F238E27FC236}">
                <a16:creationId xmlns:a16="http://schemas.microsoft.com/office/drawing/2014/main" id="{ADDCC61E-6159-BB42-74E7-A400685DCF72}"/>
              </a:ext>
            </a:extLst>
          </p:cNvPr>
          <p:cNvSpPr>
            <a:spLocks noGrp="1"/>
          </p:cNvSpPr>
          <p:nvPr>
            <p:ph type="sldNum" sz="quarter" idx="12"/>
          </p:nvPr>
        </p:nvSpPr>
        <p:spPr/>
        <p:txBody>
          <a:bodyPr/>
          <a:lstStyle/>
          <a:p>
            <a:fld id="{E39BD763-34E4-6244-B3A9-DA6A25203695}" type="slidenum">
              <a:rPr lang="ru-RU" smtClean="0"/>
              <a:t>3</a:t>
            </a:fld>
            <a:endParaRPr lang="ru-RU"/>
          </a:p>
        </p:txBody>
      </p:sp>
    </p:spTree>
    <p:extLst>
      <p:ext uri="{BB962C8B-B14F-4D97-AF65-F5344CB8AC3E}">
        <p14:creationId xmlns:p14="http://schemas.microsoft.com/office/powerpoint/2010/main" val="32409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45D000-531B-420E-907F-EEE52232AC67}"/>
              </a:ext>
            </a:extLst>
          </p:cNvPr>
          <p:cNvSpPr>
            <a:spLocks noGrp="1"/>
          </p:cNvSpPr>
          <p:nvPr>
            <p:ph type="title"/>
          </p:nvPr>
        </p:nvSpPr>
        <p:spPr/>
        <p:txBody>
          <a:bodyPr/>
          <a:lstStyle/>
          <a:p>
            <a:r>
              <a:rPr lang="ru-RU" dirty="0"/>
              <a:t>Решение – </a:t>
            </a:r>
            <a:r>
              <a:rPr lang="en-US" dirty="0"/>
              <a:t>Value Object </a:t>
            </a:r>
            <a:r>
              <a:rPr lang="ru-RU" dirty="0"/>
              <a:t>только на </a:t>
            </a:r>
            <a:r>
              <a:rPr lang="en-US" dirty="0"/>
              <a:t>input</a:t>
            </a:r>
            <a:endParaRPr lang="ru-RU" dirty="0"/>
          </a:p>
        </p:txBody>
      </p:sp>
      <p:sp>
        <p:nvSpPr>
          <p:cNvPr id="4" name="Номер слайда 3">
            <a:extLst>
              <a:ext uri="{FF2B5EF4-FFF2-40B4-BE49-F238E27FC236}">
                <a16:creationId xmlns:a16="http://schemas.microsoft.com/office/drawing/2014/main" id="{DDC5FB62-1AE0-4721-B439-46A0999C9BCB}"/>
              </a:ext>
            </a:extLst>
          </p:cNvPr>
          <p:cNvSpPr>
            <a:spLocks noGrp="1"/>
          </p:cNvSpPr>
          <p:nvPr>
            <p:ph type="sldNum" sz="quarter" idx="12"/>
          </p:nvPr>
        </p:nvSpPr>
        <p:spPr/>
        <p:txBody>
          <a:bodyPr/>
          <a:lstStyle/>
          <a:p>
            <a:fld id="{E39BD763-34E4-6244-B3A9-DA6A25203695}" type="slidenum">
              <a:rPr lang="ru-RU" smtClean="0"/>
              <a:t>30</a:t>
            </a:fld>
            <a:endParaRPr lang="ru-RU"/>
          </a:p>
        </p:txBody>
      </p:sp>
      <p:pic>
        <p:nvPicPr>
          <p:cNvPr id="1026" name="Picture 2">
            <a:extLst>
              <a:ext uri="{FF2B5EF4-FFF2-40B4-BE49-F238E27FC236}">
                <a16:creationId xmlns:a16="http://schemas.microsoft.com/office/drawing/2014/main" id="{66A15D59-7796-4A39-9697-7AA502DF93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25421"/>
            <a:ext cx="12192000" cy="449580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a:extLst>
              <a:ext uri="{FF2B5EF4-FFF2-40B4-BE49-F238E27FC236}">
                <a16:creationId xmlns:a16="http://schemas.microsoft.com/office/drawing/2014/main" id="{736C304C-0D83-47BF-B412-270BEF72BCE5}"/>
              </a:ext>
            </a:extLst>
          </p:cNvPr>
          <p:cNvSpPr/>
          <p:nvPr/>
        </p:nvSpPr>
        <p:spPr>
          <a:xfrm>
            <a:off x="0" y="1767625"/>
            <a:ext cx="4043966" cy="969136"/>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7" name="Прямоугольник 6">
            <a:extLst>
              <a:ext uri="{FF2B5EF4-FFF2-40B4-BE49-F238E27FC236}">
                <a16:creationId xmlns:a16="http://schemas.microsoft.com/office/drawing/2014/main" id="{7818E910-C9C4-4725-B65A-D124EFF345A5}"/>
              </a:ext>
            </a:extLst>
          </p:cNvPr>
          <p:cNvSpPr/>
          <p:nvPr/>
        </p:nvSpPr>
        <p:spPr>
          <a:xfrm>
            <a:off x="8525813" y="1770844"/>
            <a:ext cx="3616817" cy="969136"/>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8" name="Прямоугольник 7">
            <a:extLst>
              <a:ext uri="{FF2B5EF4-FFF2-40B4-BE49-F238E27FC236}">
                <a16:creationId xmlns:a16="http://schemas.microsoft.com/office/drawing/2014/main" id="{DAA796A4-EF8A-431C-BF86-ABAD42083C9C}"/>
              </a:ext>
            </a:extLst>
          </p:cNvPr>
          <p:cNvSpPr/>
          <p:nvPr/>
        </p:nvSpPr>
        <p:spPr>
          <a:xfrm>
            <a:off x="377780" y="2250045"/>
            <a:ext cx="3588914" cy="293532"/>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086BB56B-8D9F-44B2-A16A-E860A9DDC764}"/>
              </a:ext>
            </a:extLst>
          </p:cNvPr>
          <p:cNvSpPr/>
          <p:nvPr/>
        </p:nvSpPr>
        <p:spPr>
          <a:xfrm>
            <a:off x="4056846" y="4984658"/>
            <a:ext cx="4553754" cy="823713"/>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0" name="Прямоугольник 9">
            <a:extLst>
              <a:ext uri="{FF2B5EF4-FFF2-40B4-BE49-F238E27FC236}">
                <a16:creationId xmlns:a16="http://schemas.microsoft.com/office/drawing/2014/main" id="{1B5D1D22-06DC-4C58-9343-14FCCCF60C30}"/>
              </a:ext>
            </a:extLst>
          </p:cNvPr>
          <p:cNvSpPr/>
          <p:nvPr/>
        </p:nvSpPr>
        <p:spPr>
          <a:xfrm>
            <a:off x="8912180" y="2250046"/>
            <a:ext cx="3230450" cy="293532"/>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1" name="Прямоугольник 10">
            <a:extLst>
              <a:ext uri="{FF2B5EF4-FFF2-40B4-BE49-F238E27FC236}">
                <a16:creationId xmlns:a16="http://schemas.microsoft.com/office/drawing/2014/main" id="{6E5DDAC1-1EBF-4624-89FD-D7B8F88F59C3}"/>
              </a:ext>
            </a:extLst>
          </p:cNvPr>
          <p:cNvSpPr/>
          <p:nvPr/>
        </p:nvSpPr>
        <p:spPr>
          <a:xfrm>
            <a:off x="3966694" y="4602763"/>
            <a:ext cx="3230450" cy="293532"/>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Tree>
    <p:extLst>
      <p:ext uri="{BB962C8B-B14F-4D97-AF65-F5344CB8AC3E}">
        <p14:creationId xmlns:p14="http://schemas.microsoft.com/office/powerpoint/2010/main" val="310722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0"/>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4616877-24EB-4DC2-AE69-EAA0284E1A21}"/>
              </a:ext>
            </a:extLst>
          </p:cNvPr>
          <p:cNvSpPr>
            <a:spLocks noGrp="1"/>
          </p:cNvSpPr>
          <p:nvPr>
            <p:ph type="title"/>
          </p:nvPr>
        </p:nvSpPr>
        <p:spPr/>
        <p:txBody>
          <a:bodyPr/>
          <a:lstStyle/>
          <a:p>
            <a:r>
              <a:rPr lang="ru-RU" dirty="0"/>
              <a:t>А что насчет </a:t>
            </a:r>
            <a:r>
              <a:rPr lang="en-US" dirty="0"/>
              <a:t>Embeddable?</a:t>
            </a:r>
            <a:endParaRPr lang="ru-RU" dirty="0"/>
          </a:p>
        </p:txBody>
      </p:sp>
      <p:sp>
        <p:nvSpPr>
          <p:cNvPr id="4" name="Номер слайда 3">
            <a:extLst>
              <a:ext uri="{FF2B5EF4-FFF2-40B4-BE49-F238E27FC236}">
                <a16:creationId xmlns:a16="http://schemas.microsoft.com/office/drawing/2014/main" id="{82BEB479-8B08-428D-B119-3CF456AAD444}"/>
              </a:ext>
            </a:extLst>
          </p:cNvPr>
          <p:cNvSpPr>
            <a:spLocks noGrp="1"/>
          </p:cNvSpPr>
          <p:nvPr>
            <p:ph type="sldNum" sz="quarter" idx="12"/>
          </p:nvPr>
        </p:nvSpPr>
        <p:spPr/>
        <p:txBody>
          <a:bodyPr/>
          <a:lstStyle/>
          <a:p>
            <a:fld id="{E39BD763-34E4-6244-B3A9-DA6A25203695}" type="slidenum">
              <a:rPr lang="ru-RU" smtClean="0"/>
              <a:t>31</a:t>
            </a:fld>
            <a:endParaRPr lang="ru-RU"/>
          </a:p>
        </p:txBody>
      </p:sp>
      <p:sp>
        <p:nvSpPr>
          <p:cNvPr id="6" name="Прямоугольник 5">
            <a:extLst>
              <a:ext uri="{FF2B5EF4-FFF2-40B4-BE49-F238E27FC236}">
                <a16:creationId xmlns:a16="http://schemas.microsoft.com/office/drawing/2014/main" id="{33F42605-A9C7-40BA-BBF7-2E6132099828}"/>
              </a:ext>
            </a:extLst>
          </p:cNvPr>
          <p:cNvSpPr/>
          <p:nvPr/>
        </p:nvSpPr>
        <p:spPr>
          <a:xfrm>
            <a:off x="2726092" y="1450052"/>
            <a:ext cx="8707017" cy="4708981"/>
          </a:xfrm>
          <a:prstGeom prst="rect">
            <a:avLst/>
          </a:prstGeom>
        </p:spPr>
        <p:txBody>
          <a:bodyPr wrap="square">
            <a:spAutoFit/>
          </a:bodyPr>
          <a:lstStyle/>
          <a:p>
            <a:pPr lvl="0" eaLnBrk="0" fontAlgn="base" hangingPunct="0">
              <a:spcBef>
                <a:spcPct val="0"/>
              </a:spcBef>
              <a:spcAft>
                <a:spcPct val="0"/>
              </a:spcAft>
            </a:pPr>
            <a:r>
              <a:rPr lang="ru-RU" altLang="ru-RU" sz="2000" dirty="0">
                <a:solidFill>
                  <a:srgbClr val="9E880D"/>
                </a:solidFill>
                <a:latin typeface="Consolas" panose="020B0609020204030204" pitchFamily="49" charset="0"/>
              </a:rPr>
              <a:t>@</a:t>
            </a:r>
            <a:r>
              <a:rPr lang="ru-RU" altLang="ru-RU" sz="2000" dirty="0" err="1">
                <a:solidFill>
                  <a:srgbClr val="9E880D"/>
                </a:solidFill>
                <a:latin typeface="Consolas" panose="020B0609020204030204" pitchFamily="49" charset="0"/>
              </a:rPr>
              <a:t>Embeddable</a:t>
            </a:r>
            <a:endParaRPr lang="en-US" altLang="ru-RU" sz="2000" dirty="0">
              <a:solidFill>
                <a:srgbClr val="9E880D"/>
              </a:solidFill>
              <a:latin typeface="Consolas" panose="020B0609020204030204" pitchFamily="49" charset="0"/>
            </a:endParaRPr>
          </a:p>
          <a:p>
            <a:pPr lvl="0" eaLnBrk="0" fontAlgn="base" hangingPunct="0">
              <a:spcBef>
                <a:spcPct val="0"/>
              </a:spcBef>
              <a:spcAft>
                <a:spcPct val="0"/>
              </a:spcAft>
            </a:pPr>
            <a:r>
              <a:rPr lang="ru-RU" altLang="ru-RU" sz="2000" dirty="0">
                <a:solidFill>
                  <a:srgbClr val="9E880D"/>
                </a:solidFill>
                <a:latin typeface="Consolas" panose="020B0609020204030204" pitchFamily="49" charset="0"/>
              </a:rPr>
              <a:t>@</a:t>
            </a:r>
            <a:r>
              <a:rPr lang="ru-RU" altLang="ru-RU" sz="2000" dirty="0" err="1">
                <a:solidFill>
                  <a:srgbClr val="9E880D"/>
                </a:solidFill>
                <a:latin typeface="Consolas" panose="020B0609020204030204" pitchFamily="49" charset="0"/>
              </a:rPr>
              <a:t>Getter</a:t>
            </a:r>
            <a:endParaRPr lang="en-US" altLang="ru-RU" sz="2000" dirty="0">
              <a:solidFill>
                <a:srgbClr val="9E880D"/>
              </a:solidFill>
              <a:latin typeface="Consolas" panose="020B0609020204030204" pitchFamily="49" charset="0"/>
            </a:endParaRPr>
          </a:p>
          <a:p>
            <a:pPr lvl="0" eaLnBrk="0" fontAlgn="base" hangingPunct="0">
              <a:spcBef>
                <a:spcPct val="0"/>
              </a:spcBef>
              <a:spcAft>
                <a:spcPct val="0"/>
              </a:spcAft>
            </a:pPr>
            <a:r>
              <a:rPr lang="ru-RU" altLang="ru-RU" sz="2000" dirty="0">
                <a:solidFill>
                  <a:srgbClr val="9E880D"/>
                </a:solidFill>
                <a:latin typeface="Consolas" panose="020B0609020204030204" pitchFamily="49" charset="0"/>
              </a:rPr>
              <a:t>@</a:t>
            </a:r>
            <a:r>
              <a:rPr lang="ru-RU" altLang="ru-RU" sz="2000" dirty="0" err="1">
                <a:solidFill>
                  <a:srgbClr val="9E880D"/>
                </a:solidFill>
                <a:latin typeface="Consolas" panose="020B0609020204030204" pitchFamily="49" charset="0"/>
              </a:rPr>
              <a:t>NoArgsConstructor</a:t>
            </a:r>
            <a:r>
              <a:rPr lang="ru-RU" altLang="ru-RU" sz="2000" dirty="0">
                <a:solidFill>
                  <a:srgbClr val="080808"/>
                </a:solidFill>
                <a:latin typeface="Consolas" panose="020B0609020204030204" pitchFamily="49" charset="0"/>
              </a:rPr>
              <a:t>(</a:t>
            </a:r>
            <a:r>
              <a:rPr lang="ru-RU" altLang="ru-RU" sz="2000" i="1" dirty="0">
                <a:solidFill>
                  <a:srgbClr val="871094"/>
                </a:solidFill>
                <a:latin typeface="Consolas" panose="020B0609020204030204" pitchFamily="49" charset="0"/>
              </a:rPr>
              <a:t>PROTECTED</a:t>
            </a:r>
            <a:r>
              <a:rPr lang="ru-RU" altLang="ru-RU" sz="2000" dirty="0">
                <a:solidFill>
                  <a:srgbClr val="080808"/>
                </a:solidFill>
                <a:latin typeface="Consolas" panose="020B0609020204030204" pitchFamily="49" charset="0"/>
              </a:rPr>
              <a:t>)</a:t>
            </a:r>
            <a:br>
              <a:rPr lang="ru-RU" altLang="ru-RU" sz="2000" dirty="0">
                <a:solidFill>
                  <a:srgbClr val="080808"/>
                </a:solidFill>
                <a:latin typeface="Consolas" panose="020B0609020204030204" pitchFamily="49" charset="0"/>
              </a:rPr>
            </a:br>
            <a:r>
              <a:rPr lang="ru-RU" altLang="ru-RU" sz="2000" dirty="0" err="1">
                <a:solidFill>
                  <a:srgbClr val="0033B3"/>
                </a:solidFill>
                <a:latin typeface="Consolas" panose="020B0609020204030204" pitchFamily="49" charset="0"/>
              </a:rPr>
              <a:t>public</a:t>
            </a:r>
            <a:r>
              <a:rPr lang="ru-RU" altLang="ru-RU" sz="2000" dirty="0">
                <a:solidFill>
                  <a:srgbClr val="0033B3"/>
                </a:solidFill>
                <a:latin typeface="Consolas" panose="020B0609020204030204" pitchFamily="49" charset="0"/>
              </a:rPr>
              <a:t> </a:t>
            </a:r>
            <a:r>
              <a:rPr lang="ru-RU" altLang="ru-RU" sz="2000" dirty="0" err="1">
                <a:solidFill>
                  <a:srgbClr val="0033B3"/>
                </a:solidFill>
                <a:latin typeface="Consolas" panose="020B0609020204030204" pitchFamily="49" charset="0"/>
              </a:rPr>
              <a:t>class</a:t>
            </a:r>
            <a:r>
              <a:rPr lang="ru-RU" altLang="ru-RU" sz="2000" dirty="0">
                <a:solidFill>
                  <a:srgbClr val="0033B3"/>
                </a:solidFill>
                <a:latin typeface="Consolas" panose="020B0609020204030204" pitchFamily="49" charset="0"/>
              </a:rPr>
              <a:t> </a:t>
            </a:r>
            <a:r>
              <a:rPr lang="ru-RU" altLang="ru-RU" sz="2000" dirty="0" err="1">
                <a:solidFill>
                  <a:srgbClr val="000000"/>
                </a:solidFill>
                <a:latin typeface="Consolas" panose="020B0609020204030204" pitchFamily="49" charset="0"/>
              </a:rPr>
              <a:t>OrderName</a:t>
            </a:r>
            <a:r>
              <a:rPr lang="ru-RU" altLang="ru-RU" sz="2000" dirty="0">
                <a:solidFill>
                  <a:srgbClr val="000000"/>
                </a:solidFill>
                <a:latin typeface="Consolas" panose="020B0609020204030204" pitchFamily="49" charset="0"/>
              </a:rPr>
              <a:t> </a:t>
            </a:r>
            <a:r>
              <a:rPr lang="ru-RU" altLang="ru-RU" sz="2000" dirty="0">
                <a:solidFill>
                  <a:srgbClr val="080808"/>
                </a:solidFill>
                <a:latin typeface="Consolas" panose="020B0609020204030204" pitchFamily="49" charset="0"/>
              </a:rPr>
              <a:t>{</a:t>
            </a:r>
            <a:br>
              <a:rPr lang="ru-RU" altLang="ru-RU" sz="2000" dirty="0">
                <a:solidFill>
                  <a:srgbClr val="080808"/>
                </a:solidFill>
                <a:latin typeface="Consolas" panose="020B0609020204030204" pitchFamily="49" charset="0"/>
              </a:rPr>
            </a:br>
            <a:r>
              <a:rPr lang="ru-RU" altLang="ru-RU" sz="2000" dirty="0">
                <a:solidFill>
                  <a:srgbClr val="080808"/>
                </a:solidFill>
                <a:latin typeface="Consolas" panose="020B0609020204030204" pitchFamily="49" charset="0"/>
              </a:rPr>
              <a:t>  </a:t>
            </a:r>
            <a:r>
              <a:rPr lang="ru-RU" altLang="ru-RU" sz="2000" dirty="0">
                <a:solidFill>
                  <a:srgbClr val="9E880D"/>
                </a:solidFill>
                <a:latin typeface="Consolas" panose="020B0609020204030204" pitchFamily="49" charset="0"/>
              </a:rPr>
              <a:t>@</a:t>
            </a:r>
            <a:r>
              <a:rPr lang="ru-RU" altLang="ru-RU" sz="2000" dirty="0" err="1">
                <a:solidFill>
                  <a:srgbClr val="9E880D"/>
                </a:solidFill>
                <a:latin typeface="Consolas" panose="020B0609020204030204" pitchFamily="49" charset="0"/>
              </a:rPr>
              <a:t>Column</a:t>
            </a:r>
            <a:r>
              <a:rPr lang="ru-RU" altLang="ru-RU" sz="2000" dirty="0">
                <a:solidFill>
                  <a:srgbClr val="080808"/>
                </a:solidFill>
                <a:latin typeface="Consolas" panose="020B0609020204030204" pitchFamily="49" charset="0"/>
              </a:rPr>
              <a:t>(</a:t>
            </a:r>
            <a:r>
              <a:rPr lang="ru-RU" altLang="ru-RU" sz="2000" dirty="0" err="1">
                <a:solidFill>
                  <a:srgbClr val="080808"/>
                </a:solidFill>
                <a:latin typeface="Consolas" panose="020B0609020204030204" pitchFamily="49" charset="0"/>
              </a:rPr>
              <a:t>name</a:t>
            </a:r>
            <a:r>
              <a:rPr lang="ru-RU" altLang="ru-RU" sz="2000" dirty="0">
                <a:solidFill>
                  <a:srgbClr val="080808"/>
                </a:solidFill>
                <a:latin typeface="Consolas" panose="020B0609020204030204" pitchFamily="49" charset="0"/>
              </a:rPr>
              <a:t> = </a:t>
            </a:r>
            <a:r>
              <a:rPr lang="ru-RU" altLang="ru-RU" sz="2000" dirty="0">
                <a:solidFill>
                  <a:srgbClr val="067D17"/>
                </a:solidFill>
                <a:latin typeface="Consolas" panose="020B0609020204030204" pitchFamily="49" charset="0"/>
              </a:rPr>
              <a:t>"</a:t>
            </a:r>
            <a:r>
              <a:rPr lang="ru-RU" altLang="ru-RU" sz="2000" dirty="0" err="1">
                <a:solidFill>
                  <a:srgbClr val="067D17"/>
                </a:solidFill>
                <a:latin typeface="Consolas" panose="020B0609020204030204" pitchFamily="49" charset="0"/>
              </a:rPr>
              <a:t>name</a:t>
            </a:r>
            <a:r>
              <a:rPr lang="ru-RU" altLang="ru-RU" sz="2000" dirty="0">
                <a:solidFill>
                  <a:srgbClr val="067D17"/>
                </a:solidFill>
                <a:latin typeface="Consolas" panose="020B0609020204030204" pitchFamily="49" charset="0"/>
              </a:rPr>
              <a:t>"</a:t>
            </a:r>
            <a:r>
              <a:rPr lang="ru-RU" altLang="ru-RU" sz="2000" dirty="0">
                <a:solidFill>
                  <a:srgbClr val="080808"/>
                </a:solidFill>
                <a:latin typeface="Consolas" panose="020B0609020204030204" pitchFamily="49" charset="0"/>
              </a:rPr>
              <a:t>)</a:t>
            </a:r>
            <a:br>
              <a:rPr lang="ru-RU" altLang="ru-RU" sz="2000" dirty="0">
                <a:solidFill>
                  <a:srgbClr val="080808"/>
                </a:solidFill>
                <a:latin typeface="Consolas" panose="020B0609020204030204" pitchFamily="49" charset="0"/>
              </a:rPr>
            </a:br>
            <a:r>
              <a:rPr lang="ru-RU" altLang="ru-RU" sz="2000" dirty="0">
                <a:solidFill>
                  <a:srgbClr val="080808"/>
                </a:solidFill>
                <a:latin typeface="Consolas" panose="020B0609020204030204" pitchFamily="49" charset="0"/>
              </a:rPr>
              <a:t>  </a:t>
            </a:r>
            <a:r>
              <a:rPr lang="ru-RU" altLang="ru-RU" sz="2000" dirty="0" err="1">
                <a:solidFill>
                  <a:srgbClr val="0033B3"/>
                </a:solidFill>
                <a:latin typeface="Consolas" panose="020B0609020204030204" pitchFamily="49" charset="0"/>
              </a:rPr>
              <a:t>private</a:t>
            </a:r>
            <a:r>
              <a:rPr lang="ru-RU" altLang="ru-RU" sz="2000" dirty="0">
                <a:solidFill>
                  <a:srgbClr val="0033B3"/>
                </a:solidFill>
                <a:latin typeface="Consolas" panose="020B0609020204030204" pitchFamily="49" charset="0"/>
              </a:rPr>
              <a:t> </a:t>
            </a:r>
            <a:r>
              <a:rPr lang="ru-RU" altLang="ru-RU" sz="2000" dirty="0" err="1">
                <a:solidFill>
                  <a:srgbClr val="000000"/>
                </a:solidFill>
                <a:latin typeface="Consolas" panose="020B0609020204030204" pitchFamily="49" charset="0"/>
              </a:rPr>
              <a:t>String</a:t>
            </a:r>
            <a:r>
              <a:rPr lang="ru-RU" altLang="ru-RU" sz="2000" dirty="0">
                <a:solidFill>
                  <a:srgbClr val="000000"/>
                </a:solidFill>
                <a:latin typeface="Consolas" panose="020B0609020204030204" pitchFamily="49" charset="0"/>
              </a:rPr>
              <a:t> </a:t>
            </a:r>
            <a:r>
              <a:rPr lang="ru-RU" altLang="ru-RU" sz="2000" dirty="0" err="1">
                <a:solidFill>
                  <a:srgbClr val="871094"/>
                </a:solidFill>
                <a:latin typeface="Consolas" panose="020B0609020204030204" pitchFamily="49" charset="0"/>
              </a:rPr>
              <a:t>value</a:t>
            </a:r>
            <a:r>
              <a:rPr lang="ru-RU" altLang="ru-RU" sz="2000" dirty="0">
                <a:solidFill>
                  <a:srgbClr val="080808"/>
                </a:solidFill>
                <a:latin typeface="Consolas" panose="020B0609020204030204" pitchFamily="49" charset="0"/>
              </a:rPr>
              <a:t>;</a:t>
            </a:r>
            <a:br>
              <a:rPr lang="ru-RU" altLang="ru-RU" sz="2000" dirty="0">
                <a:solidFill>
                  <a:srgbClr val="080808"/>
                </a:solidFill>
                <a:latin typeface="Consolas" panose="020B0609020204030204" pitchFamily="49" charset="0"/>
              </a:rPr>
            </a:br>
            <a:br>
              <a:rPr lang="ru-RU" altLang="ru-RU" sz="2000" dirty="0">
                <a:solidFill>
                  <a:srgbClr val="080808"/>
                </a:solidFill>
                <a:latin typeface="Consolas" panose="020B0609020204030204" pitchFamily="49" charset="0"/>
              </a:rPr>
            </a:br>
            <a:r>
              <a:rPr lang="ru-RU" altLang="ru-RU" sz="2000" dirty="0">
                <a:solidFill>
                  <a:srgbClr val="080808"/>
                </a:solidFill>
                <a:latin typeface="Consolas" panose="020B0609020204030204" pitchFamily="49" charset="0"/>
              </a:rPr>
              <a:t>  </a:t>
            </a:r>
            <a:r>
              <a:rPr lang="ru-RU" altLang="ru-RU" sz="2000" dirty="0" err="1">
                <a:solidFill>
                  <a:srgbClr val="0033B3"/>
                </a:solidFill>
                <a:latin typeface="Consolas" panose="020B0609020204030204" pitchFamily="49" charset="0"/>
              </a:rPr>
              <a:t>public</a:t>
            </a:r>
            <a:r>
              <a:rPr lang="ru-RU" altLang="ru-RU" sz="2000" dirty="0">
                <a:solidFill>
                  <a:srgbClr val="0033B3"/>
                </a:solidFill>
                <a:latin typeface="Consolas" panose="020B0609020204030204" pitchFamily="49" charset="0"/>
              </a:rPr>
              <a:t> </a:t>
            </a:r>
            <a:r>
              <a:rPr lang="ru-RU" altLang="ru-RU" sz="2000" dirty="0" err="1">
                <a:solidFill>
                  <a:srgbClr val="00627A"/>
                </a:solidFill>
                <a:latin typeface="Consolas" panose="020B0609020204030204" pitchFamily="49" charset="0"/>
              </a:rPr>
              <a:t>OrderName</a:t>
            </a:r>
            <a:r>
              <a:rPr lang="ru-RU" altLang="ru-RU" sz="2000" dirty="0">
                <a:solidFill>
                  <a:srgbClr val="080808"/>
                </a:solidFill>
                <a:latin typeface="Consolas" panose="020B0609020204030204" pitchFamily="49" charset="0"/>
              </a:rPr>
              <a:t>(</a:t>
            </a:r>
            <a:r>
              <a:rPr lang="ru-RU" altLang="ru-RU" sz="2000" dirty="0" err="1">
                <a:solidFill>
                  <a:srgbClr val="000000"/>
                </a:solidFill>
                <a:latin typeface="Consolas" panose="020B0609020204030204" pitchFamily="49" charset="0"/>
              </a:rPr>
              <a:t>String</a:t>
            </a:r>
            <a:r>
              <a:rPr lang="ru-RU" altLang="ru-RU" sz="2000" dirty="0">
                <a:solidFill>
                  <a:srgbClr val="000000"/>
                </a:solidFill>
                <a:latin typeface="Consolas" panose="020B0609020204030204" pitchFamily="49" charset="0"/>
              </a:rPr>
              <a:t> </a:t>
            </a:r>
            <a:r>
              <a:rPr lang="ru-RU" altLang="ru-RU" sz="2000" dirty="0" err="1">
                <a:solidFill>
                  <a:srgbClr val="080808"/>
                </a:solidFill>
                <a:latin typeface="Consolas" panose="020B0609020204030204" pitchFamily="49" charset="0"/>
              </a:rPr>
              <a:t>value</a:t>
            </a:r>
            <a:r>
              <a:rPr lang="ru-RU" altLang="ru-RU" sz="2000" dirty="0">
                <a:solidFill>
                  <a:srgbClr val="080808"/>
                </a:solidFill>
                <a:latin typeface="Consolas" panose="020B0609020204030204" pitchFamily="49" charset="0"/>
              </a:rPr>
              <a:t>) {</a:t>
            </a:r>
            <a:br>
              <a:rPr lang="ru-RU" altLang="ru-RU" sz="2000" dirty="0">
                <a:solidFill>
                  <a:srgbClr val="080808"/>
                </a:solidFill>
                <a:latin typeface="Consolas" panose="020B0609020204030204" pitchFamily="49" charset="0"/>
              </a:rPr>
            </a:br>
            <a:r>
              <a:rPr lang="ru-RU" altLang="ru-RU" sz="2000" dirty="0">
                <a:solidFill>
                  <a:srgbClr val="080808"/>
                </a:solidFill>
                <a:latin typeface="Consolas" panose="020B0609020204030204" pitchFamily="49" charset="0"/>
              </a:rPr>
              <a:t>    </a:t>
            </a:r>
            <a:r>
              <a:rPr lang="ru-RU" altLang="ru-RU" sz="2000" dirty="0" err="1">
                <a:solidFill>
                  <a:srgbClr val="0033B3"/>
                </a:solidFill>
                <a:latin typeface="Consolas" panose="020B0609020204030204" pitchFamily="49" charset="0"/>
              </a:rPr>
              <a:t>this</a:t>
            </a:r>
            <a:r>
              <a:rPr lang="ru-RU" altLang="ru-RU" sz="2000" dirty="0" err="1">
                <a:solidFill>
                  <a:srgbClr val="080808"/>
                </a:solidFill>
                <a:latin typeface="Consolas" panose="020B0609020204030204" pitchFamily="49" charset="0"/>
              </a:rPr>
              <a:t>.</a:t>
            </a:r>
            <a:r>
              <a:rPr lang="ru-RU" altLang="ru-RU" sz="2000" dirty="0" err="1">
                <a:solidFill>
                  <a:srgbClr val="871094"/>
                </a:solidFill>
                <a:latin typeface="Consolas" panose="020B0609020204030204" pitchFamily="49" charset="0"/>
              </a:rPr>
              <a:t>value</a:t>
            </a:r>
            <a:r>
              <a:rPr lang="ru-RU" altLang="ru-RU" sz="2000" dirty="0">
                <a:solidFill>
                  <a:srgbClr val="871094"/>
                </a:solidFill>
                <a:latin typeface="Consolas" panose="020B0609020204030204" pitchFamily="49" charset="0"/>
              </a:rPr>
              <a:t> </a:t>
            </a:r>
            <a:r>
              <a:rPr lang="ru-RU" altLang="ru-RU" sz="2000" dirty="0">
                <a:solidFill>
                  <a:srgbClr val="080808"/>
                </a:solidFill>
                <a:latin typeface="Consolas" panose="020B0609020204030204" pitchFamily="49" charset="0"/>
              </a:rPr>
              <a:t>= </a:t>
            </a:r>
            <a:r>
              <a:rPr lang="ru-RU" altLang="ru-RU" sz="2000" i="1" dirty="0" err="1">
                <a:solidFill>
                  <a:srgbClr val="080808"/>
                </a:solidFill>
                <a:latin typeface="Consolas" panose="020B0609020204030204" pitchFamily="49" charset="0"/>
              </a:rPr>
              <a:t>validateOrderName</a:t>
            </a:r>
            <a:r>
              <a:rPr lang="ru-RU" altLang="ru-RU" sz="2000" dirty="0">
                <a:solidFill>
                  <a:srgbClr val="080808"/>
                </a:solidFill>
                <a:latin typeface="Consolas" panose="020B0609020204030204" pitchFamily="49" charset="0"/>
              </a:rPr>
              <a:t>(</a:t>
            </a:r>
            <a:r>
              <a:rPr lang="ru-RU" altLang="ru-RU" sz="2000" dirty="0" err="1">
                <a:solidFill>
                  <a:srgbClr val="080808"/>
                </a:solidFill>
                <a:latin typeface="Consolas" panose="020B0609020204030204" pitchFamily="49" charset="0"/>
              </a:rPr>
              <a:t>value</a:t>
            </a:r>
            <a:r>
              <a:rPr lang="ru-RU" altLang="ru-RU" sz="2000" dirty="0">
                <a:solidFill>
                  <a:srgbClr val="080808"/>
                </a:solidFill>
                <a:latin typeface="Consolas" panose="020B0609020204030204" pitchFamily="49" charset="0"/>
              </a:rPr>
              <a:t>);</a:t>
            </a:r>
            <a:br>
              <a:rPr lang="ru-RU" altLang="ru-RU" sz="2000" dirty="0">
                <a:solidFill>
                  <a:srgbClr val="080808"/>
                </a:solidFill>
                <a:latin typeface="Consolas" panose="020B0609020204030204" pitchFamily="49" charset="0"/>
              </a:rPr>
            </a:br>
            <a:r>
              <a:rPr lang="ru-RU" altLang="ru-RU" sz="2000" dirty="0">
                <a:solidFill>
                  <a:srgbClr val="080808"/>
                </a:solidFill>
                <a:latin typeface="Consolas" panose="020B0609020204030204" pitchFamily="49" charset="0"/>
              </a:rPr>
              <a:t>  }</a:t>
            </a:r>
            <a:br>
              <a:rPr lang="ru-RU" altLang="ru-RU" sz="2000" dirty="0">
                <a:solidFill>
                  <a:srgbClr val="080808"/>
                </a:solidFill>
                <a:latin typeface="Consolas" panose="020B0609020204030204" pitchFamily="49" charset="0"/>
              </a:rPr>
            </a:br>
            <a:br>
              <a:rPr lang="ru-RU" altLang="ru-RU" sz="2000" dirty="0">
                <a:solidFill>
                  <a:srgbClr val="080808"/>
                </a:solidFill>
                <a:latin typeface="Consolas" panose="020B0609020204030204" pitchFamily="49" charset="0"/>
              </a:rPr>
            </a:br>
            <a:r>
              <a:rPr lang="ru-RU" altLang="ru-RU" sz="2000" dirty="0">
                <a:solidFill>
                  <a:srgbClr val="080808"/>
                </a:solidFill>
                <a:latin typeface="Consolas" panose="020B0609020204030204" pitchFamily="49" charset="0"/>
              </a:rPr>
              <a:t>  </a:t>
            </a:r>
            <a:r>
              <a:rPr lang="ru-RU" altLang="ru-RU" sz="2000" dirty="0" err="1">
                <a:solidFill>
                  <a:srgbClr val="0033B3"/>
                </a:solidFill>
                <a:latin typeface="Consolas" panose="020B0609020204030204" pitchFamily="49" charset="0"/>
              </a:rPr>
              <a:t>private</a:t>
            </a:r>
            <a:r>
              <a:rPr lang="ru-RU" altLang="ru-RU" sz="2000" dirty="0">
                <a:solidFill>
                  <a:srgbClr val="0033B3"/>
                </a:solidFill>
                <a:latin typeface="Consolas" panose="020B0609020204030204" pitchFamily="49" charset="0"/>
              </a:rPr>
              <a:t> </a:t>
            </a:r>
            <a:r>
              <a:rPr lang="ru-RU" altLang="ru-RU" sz="2000" dirty="0" err="1">
                <a:solidFill>
                  <a:srgbClr val="0033B3"/>
                </a:solidFill>
                <a:latin typeface="Consolas" panose="020B0609020204030204" pitchFamily="49" charset="0"/>
              </a:rPr>
              <a:t>static</a:t>
            </a:r>
            <a:r>
              <a:rPr lang="ru-RU" altLang="ru-RU" sz="2000" dirty="0">
                <a:solidFill>
                  <a:srgbClr val="0033B3"/>
                </a:solidFill>
                <a:latin typeface="Consolas" panose="020B0609020204030204" pitchFamily="49" charset="0"/>
              </a:rPr>
              <a:t> </a:t>
            </a:r>
            <a:r>
              <a:rPr lang="ru-RU" altLang="ru-RU" sz="2000" dirty="0" err="1">
                <a:solidFill>
                  <a:srgbClr val="000000"/>
                </a:solidFill>
                <a:latin typeface="Consolas" panose="020B0609020204030204" pitchFamily="49" charset="0"/>
              </a:rPr>
              <a:t>String</a:t>
            </a:r>
            <a:r>
              <a:rPr lang="ru-RU" altLang="ru-RU" sz="2000" dirty="0">
                <a:solidFill>
                  <a:srgbClr val="000000"/>
                </a:solidFill>
                <a:latin typeface="Consolas" panose="020B0609020204030204" pitchFamily="49" charset="0"/>
              </a:rPr>
              <a:t> </a:t>
            </a:r>
            <a:r>
              <a:rPr lang="ru-RU" altLang="ru-RU" sz="2000" dirty="0" err="1">
                <a:solidFill>
                  <a:srgbClr val="00627A"/>
                </a:solidFill>
                <a:latin typeface="Consolas" panose="020B0609020204030204" pitchFamily="49" charset="0"/>
              </a:rPr>
              <a:t>validateOrderName</a:t>
            </a:r>
            <a:r>
              <a:rPr lang="ru-RU" altLang="ru-RU" sz="2000" dirty="0">
                <a:solidFill>
                  <a:srgbClr val="080808"/>
                </a:solidFill>
                <a:latin typeface="Consolas" panose="020B0609020204030204" pitchFamily="49" charset="0"/>
              </a:rPr>
              <a:t>(</a:t>
            </a:r>
            <a:r>
              <a:rPr lang="ru-RU" altLang="ru-RU" sz="2000" dirty="0" err="1">
                <a:solidFill>
                  <a:srgbClr val="000000"/>
                </a:solidFill>
                <a:latin typeface="Consolas" panose="020B0609020204030204" pitchFamily="49" charset="0"/>
              </a:rPr>
              <a:t>String</a:t>
            </a:r>
            <a:r>
              <a:rPr lang="ru-RU" altLang="ru-RU" sz="2000" dirty="0">
                <a:solidFill>
                  <a:srgbClr val="000000"/>
                </a:solidFill>
                <a:latin typeface="Consolas" panose="020B0609020204030204" pitchFamily="49" charset="0"/>
              </a:rPr>
              <a:t> </a:t>
            </a:r>
            <a:r>
              <a:rPr lang="ru-RU" altLang="ru-RU" sz="2000" dirty="0" err="1">
                <a:solidFill>
                  <a:srgbClr val="080808"/>
                </a:solidFill>
                <a:latin typeface="Consolas" panose="020B0609020204030204" pitchFamily="49" charset="0"/>
              </a:rPr>
              <a:t>value</a:t>
            </a:r>
            <a:r>
              <a:rPr lang="ru-RU" altLang="ru-RU" sz="2000" dirty="0">
                <a:solidFill>
                  <a:srgbClr val="080808"/>
                </a:solidFill>
                <a:latin typeface="Consolas" panose="020B0609020204030204" pitchFamily="49" charset="0"/>
              </a:rPr>
              <a:t>) {</a:t>
            </a:r>
            <a:br>
              <a:rPr lang="ru-RU" altLang="ru-RU" sz="2000" dirty="0">
                <a:solidFill>
                  <a:srgbClr val="080808"/>
                </a:solidFill>
                <a:latin typeface="Consolas" panose="020B0609020204030204" pitchFamily="49" charset="0"/>
              </a:rPr>
            </a:br>
            <a:r>
              <a:rPr lang="ru-RU" altLang="ru-RU" sz="2000" dirty="0">
                <a:solidFill>
                  <a:srgbClr val="080808"/>
                </a:solidFill>
                <a:latin typeface="Consolas" panose="020B0609020204030204" pitchFamily="49" charset="0"/>
              </a:rPr>
              <a:t>    </a:t>
            </a:r>
            <a:r>
              <a:rPr lang="en-US" altLang="ru-RU" sz="2000" dirty="0">
                <a:solidFill>
                  <a:srgbClr val="000000"/>
                </a:solidFill>
                <a:latin typeface="Consolas" panose="020B0609020204030204" pitchFamily="49" charset="0"/>
              </a:rPr>
              <a:t>…</a:t>
            </a:r>
            <a:br>
              <a:rPr lang="ru-RU" altLang="ru-RU" sz="2000" dirty="0">
                <a:solidFill>
                  <a:srgbClr val="080808"/>
                </a:solidFill>
                <a:latin typeface="Consolas" panose="020B0609020204030204" pitchFamily="49" charset="0"/>
              </a:rPr>
            </a:br>
            <a:r>
              <a:rPr lang="ru-RU" altLang="ru-RU" sz="2000" dirty="0">
                <a:solidFill>
                  <a:srgbClr val="080808"/>
                </a:solidFill>
                <a:latin typeface="Consolas" panose="020B0609020204030204" pitchFamily="49" charset="0"/>
              </a:rPr>
              <a:t>  }</a:t>
            </a:r>
            <a:br>
              <a:rPr lang="ru-RU" altLang="ru-RU" sz="2000" dirty="0">
                <a:solidFill>
                  <a:srgbClr val="080808"/>
                </a:solidFill>
                <a:latin typeface="Consolas" panose="020B0609020204030204" pitchFamily="49" charset="0"/>
              </a:rPr>
            </a:br>
            <a:r>
              <a:rPr lang="ru-RU" altLang="ru-RU" sz="2000" dirty="0">
                <a:solidFill>
                  <a:srgbClr val="080808"/>
                </a:solidFill>
                <a:latin typeface="Consolas" panose="020B0609020204030204" pitchFamily="49" charset="0"/>
              </a:rPr>
              <a:t>}</a:t>
            </a:r>
            <a:endParaRPr lang="ru-RU" altLang="ru-RU" sz="4400" dirty="0">
              <a:latin typeface="Consolas" panose="020B0609020204030204" pitchFamily="49" charset="0"/>
            </a:endParaRPr>
          </a:p>
        </p:txBody>
      </p:sp>
      <p:sp>
        <p:nvSpPr>
          <p:cNvPr id="7" name="Прямоугольник 6">
            <a:extLst>
              <a:ext uri="{FF2B5EF4-FFF2-40B4-BE49-F238E27FC236}">
                <a16:creationId xmlns:a16="http://schemas.microsoft.com/office/drawing/2014/main" id="{F8291D4E-F651-4132-8A3D-762ABB4F36F1}"/>
              </a:ext>
            </a:extLst>
          </p:cNvPr>
          <p:cNvSpPr/>
          <p:nvPr/>
        </p:nvSpPr>
        <p:spPr>
          <a:xfrm>
            <a:off x="2962140" y="3596425"/>
            <a:ext cx="5750417" cy="988454"/>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33C52943-C11E-4A73-BF3C-CC0B35CAB134}"/>
              </a:ext>
            </a:extLst>
          </p:cNvPr>
          <p:cNvSpPr/>
          <p:nvPr/>
        </p:nvSpPr>
        <p:spPr>
          <a:xfrm>
            <a:off x="2726093" y="2065508"/>
            <a:ext cx="4241378" cy="362160"/>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Tree>
    <p:extLst>
      <p:ext uri="{BB962C8B-B14F-4D97-AF65-F5344CB8AC3E}">
        <p14:creationId xmlns:p14="http://schemas.microsoft.com/office/powerpoint/2010/main" val="235387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4616877-24EB-4DC2-AE69-EAA0284E1A21}"/>
              </a:ext>
            </a:extLst>
          </p:cNvPr>
          <p:cNvSpPr>
            <a:spLocks noGrp="1"/>
          </p:cNvSpPr>
          <p:nvPr>
            <p:ph type="title"/>
          </p:nvPr>
        </p:nvSpPr>
        <p:spPr/>
        <p:txBody>
          <a:bodyPr/>
          <a:lstStyle/>
          <a:p>
            <a:r>
              <a:rPr lang="ru-RU" dirty="0"/>
              <a:t>А что насчет </a:t>
            </a:r>
            <a:r>
              <a:rPr lang="en-US" dirty="0"/>
              <a:t>Embeddable?</a:t>
            </a:r>
            <a:endParaRPr lang="ru-RU" dirty="0"/>
          </a:p>
        </p:txBody>
      </p:sp>
      <p:sp>
        <p:nvSpPr>
          <p:cNvPr id="4" name="Номер слайда 3">
            <a:extLst>
              <a:ext uri="{FF2B5EF4-FFF2-40B4-BE49-F238E27FC236}">
                <a16:creationId xmlns:a16="http://schemas.microsoft.com/office/drawing/2014/main" id="{82BEB479-8B08-428D-B119-3CF456AAD444}"/>
              </a:ext>
            </a:extLst>
          </p:cNvPr>
          <p:cNvSpPr>
            <a:spLocks noGrp="1"/>
          </p:cNvSpPr>
          <p:nvPr>
            <p:ph type="sldNum" sz="quarter" idx="12"/>
          </p:nvPr>
        </p:nvSpPr>
        <p:spPr/>
        <p:txBody>
          <a:bodyPr/>
          <a:lstStyle/>
          <a:p>
            <a:fld id="{E39BD763-34E4-6244-B3A9-DA6A25203695}" type="slidenum">
              <a:rPr lang="ru-RU" smtClean="0"/>
              <a:t>32</a:t>
            </a:fld>
            <a:endParaRPr lang="ru-RU"/>
          </a:p>
        </p:txBody>
      </p:sp>
      <p:sp>
        <p:nvSpPr>
          <p:cNvPr id="8" name="Прямоугольник 7">
            <a:extLst>
              <a:ext uri="{FF2B5EF4-FFF2-40B4-BE49-F238E27FC236}">
                <a16:creationId xmlns:a16="http://schemas.microsoft.com/office/drawing/2014/main" id="{A4FB206A-C1DC-4B34-B7BE-53A69D4CA396}"/>
              </a:ext>
            </a:extLst>
          </p:cNvPr>
          <p:cNvSpPr/>
          <p:nvPr/>
        </p:nvSpPr>
        <p:spPr>
          <a:xfrm>
            <a:off x="2985664" y="1690688"/>
            <a:ext cx="7388267" cy="4524315"/>
          </a:xfrm>
          <a:prstGeom prst="rect">
            <a:avLst/>
          </a:prstGeom>
        </p:spPr>
        <p:txBody>
          <a:bodyPr wrap="square">
            <a:spAutoFit/>
          </a:bodyPr>
          <a:lstStyle/>
          <a:p>
            <a:pPr lvl="0" eaLnBrk="0" fontAlgn="base" hangingPunct="0">
              <a:spcBef>
                <a:spcPct val="0"/>
              </a:spcBef>
              <a:spcAft>
                <a:spcPct val="0"/>
              </a:spcAft>
            </a:pPr>
            <a:r>
              <a:rPr lang="ru-RU" altLang="ru-RU" sz="2400" dirty="0">
                <a:solidFill>
                  <a:srgbClr val="9E880D"/>
                </a:solidFill>
                <a:latin typeface="Consolas" panose="020B0609020204030204" pitchFamily="49" charset="0"/>
              </a:rPr>
              <a:t>@</a:t>
            </a:r>
            <a:r>
              <a:rPr lang="ru-RU" altLang="ru-RU" sz="2400" dirty="0" err="1">
                <a:solidFill>
                  <a:srgbClr val="9E880D"/>
                </a:solidFill>
                <a:latin typeface="Consolas" panose="020B0609020204030204" pitchFamily="49" charset="0"/>
              </a:rPr>
              <a:t>Entity</a:t>
            </a:r>
            <a:br>
              <a:rPr lang="ru-RU" altLang="ru-RU" sz="2400" dirty="0">
                <a:solidFill>
                  <a:srgbClr val="9E880D"/>
                </a:solidFill>
                <a:latin typeface="Consolas" panose="020B0609020204030204" pitchFamily="49" charset="0"/>
              </a:rPr>
            </a:br>
            <a:r>
              <a:rPr lang="ru-RU" altLang="ru-RU" sz="2400" dirty="0" err="1">
                <a:solidFill>
                  <a:srgbClr val="0033B3"/>
                </a:solidFill>
                <a:latin typeface="Consolas" panose="020B0609020204030204" pitchFamily="49" charset="0"/>
              </a:rPr>
              <a:t>public</a:t>
            </a:r>
            <a:r>
              <a:rPr lang="ru-RU" altLang="ru-RU" sz="2400" dirty="0">
                <a:solidFill>
                  <a:srgbClr val="0033B3"/>
                </a:solidFill>
                <a:latin typeface="Consolas" panose="020B0609020204030204" pitchFamily="49" charset="0"/>
              </a:rPr>
              <a:t> </a:t>
            </a:r>
            <a:r>
              <a:rPr lang="ru-RU" altLang="ru-RU" sz="2400" dirty="0" err="1">
                <a:solidFill>
                  <a:srgbClr val="0033B3"/>
                </a:solidFill>
                <a:latin typeface="Consolas" panose="020B0609020204030204" pitchFamily="49" charset="0"/>
              </a:rPr>
              <a:t>class</a:t>
            </a:r>
            <a:r>
              <a:rPr lang="ru-RU" altLang="ru-RU" sz="2400" dirty="0">
                <a:solidFill>
                  <a:srgbClr val="0033B3"/>
                </a:solidFill>
                <a:latin typeface="Consolas" panose="020B0609020204030204" pitchFamily="49" charset="0"/>
              </a:rPr>
              <a:t> </a:t>
            </a:r>
            <a:r>
              <a:rPr lang="ru-RU" altLang="ru-RU" sz="2400" dirty="0" err="1">
                <a:solidFill>
                  <a:srgbClr val="000000"/>
                </a:solidFill>
                <a:latin typeface="Consolas" panose="020B0609020204030204" pitchFamily="49" charset="0"/>
              </a:rPr>
              <a:t>Order</a:t>
            </a:r>
            <a:r>
              <a:rPr lang="ru-RU" altLang="ru-RU" sz="2400" dirty="0">
                <a:solidFill>
                  <a:srgbClr val="000000"/>
                </a:solidFill>
                <a:latin typeface="Consolas" panose="020B0609020204030204" pitchFamily="49" charset="0"/>
              </a:rPr>
              <a:t> </a:t>
            </a:r>
            <a:r>
              <a:rPr lang="ru-RU" altLang="ru-RU" sz="2400" dirty="0">
                <a:solidFill>
                  <a:srgbClr val="080808"/>
                </a:solidFill>
                <a:latin typeface="Consolas" panose="020B0609020204030204" pitchFamily="49" charset="0"/>
              </a:rPr>
              <a:t>{</a:t>
            </a:r>
            <a:br>
              <a:rPr lang="ru-RU" altLang="ru-RU" sz="2400" dirty="0">
                <a:solidFill>
                  <a:srgbClr val="080808"/>
                </a:solidFill>
                <a:latin typeface="Consolas" panose="020B0609020204030204" pitchFamily="49" charset="0"/>
              </a:rPr>
            </a:br>
            <a:r>
              <a:rPr lang="ru-RU" altLang="ru-RU" sz="2400" dirty="0">
                <a:solidFill>
                  <a:srgbClr val="080808"/>
                </a:solidFill>
                <a:latin typeface="Consolas" panose="020B0609020204030204" pitchFamily="49" charset="0"/>
              </a:rPr>
              <a:t>  </a:t>
            </a:r>
            <a:r>
              <a:rPr lang="ru-RU" altLang="ru-RU" sz="2400" dirty="0">
                <a:solidFill>
                  <a:srgbClr val="9E880D"/>
                </a:solidFill>
                <a:latin typeface="Consolas" panose="020B0609020204030204" pitchFamily="49" charset="0"/>
              </a:rPr>
              <a:t>@</a:t>
            </a:r>
            <a:r>
              <a:rPr lang="ru-RU" altLang="ru-RU" sz="2400" dirty="0" err="1">
                <a:solidFill>
                  <a:srgbClr val="9E880D"/>
                </a:solidFill>
                <a:latin typeface="Consolas" panose="020B0609020204030204" pitchFamily="49" charset="0"/>
              </a:rPr>
              <a:t>Id</a:t>
            </a:r>
            <a:br>
              <a:rPr lang="ru-RU" altLang="ru-RU" sz="2400" dirty="0">
                <a:solidFill>
                  <a:srgbClr val="9E880D"/>
                </a:solidFill>
                <a:latin typeface="Consolas" panose="020B0609020204030204" pitchFamily="49" charset="0"/>
              </a:rPr>
            </a:br>
            <a:r>
              <a:rPr lang="ru-RU" altLang="ru-RU" sz="2400" dirty="0">
                <a:solidFill>
                  <a:srgbClr val="9E880D"/>
                </a:solidFill>
                <a:latin typeface="Consolas" panose="020B0609020204030204" pitchFamily="49" charset="0"/>
              </a:rPr>
              <a:t>  </a:t>
            </a:r>
            <a:r>
              <a:rPr lang="ru-RU" altLang="ru-RU" sz="2400" dirty="0" err="1">
                <a:solidFill>
                  <a:srgbClr val="0033B3"/>
                </a:solidFill>
                <a:latin typeface="Consolas" panose="020B0609020204030204" pitchFamily="49" charset="0"/>
              </a:rPr>
              <a:t>private</a:t>
            </a:r>
            <a:r>
              <a:rPr lang="ru-RU" altLang="ru-RU" sz="2400" dirty="0">
                <a:solidFill>
                  <a:srgbClr val="0033B3"/>
                </a:solidFill>
                <a:latin typeface="Consolas" panose="020B0609020204030204" pitchFamily="49" charset="0"/>
              </a:rPr>
              <a:t> </a:t>
            </a:r>
            <a:r>
              <a:rPr lang="ru-RU" altLang="ru-RU" sz="2400" dirty="0">
                <a:solidFill>
                  <a:srgbClr val="000000"/>
                </a:solidFill>
                <a:latin typeface="Consolas" panose="020B0609020204030204" pitchFamily="49" charset="0"/>
              </a:rPr>
              <a:t>UUID </a:t>
            </a:r>
            <a:r>
              <a:rPr lang="ru-RU" altLang="ru-RU" sz="2400" dirty="0" err="1">
                <a:solidFill>
                  <a:srgbClr val="871094"/>
                </a:solidFill>
                <a:latin typeface="Consolas" panose="020B0609020204030204" pitchFamily="49" charset="0"/>
              </a:rPr>
              <a:t>id</a:t>
            </a:r>
            <a:r>
              <a:rPr lang="ru-RU" altLang="ru-RU" sz="2400" dirty="0">
                <a:solidFill>
                  <a:srgbClr val="080808"/>
                </a:solidFill>
                <a:latin typeface="Consolas" panose="020B0609020204030204" pitchFamily="49" charset="0"/>
              </a:rPr>
              <a:t>;</a:t>
            </a:r>
            <a:br>
              <a:rPr lang="ru-RU" altLang="ru-RU" sz="2400" dirty="0">
                <a:solidFill>
                  <a:srgbClr val="080808"/>
                </a:solidFill>
                <a:latin typeface="Consolas" panose="020B0609020204030204" pitchFamily="49" charset="0"/>
              </a:rPr>
            </a:br>
            <a:br>
              <a:rPr lang="ru-RU" altLang="ru-RU" sz="2400" dirty="0">
                <a:solidFill>
                  <a:srgbClr val="080808"/>
                </a:solidFill>
                <a:latin typeface="Consolas" panose="020B0609020204030204" pitchFamily="49" charset="0"/>
              </a:rPr>
            </a:br>
            <a:r>
              <a:rPr lang="ru-RU" altLang="ru-RU" sz="2400" dirty="0">
                <a:solidFill>
                  <a:srgbClr val="080808"/>
                </a:solidFill>
                <a:latin typeface="Consolas" panose="020B0609020204030204" pitchFamily="49" charset="0"/>
              </a:rPr>
              <a:t>  </a:t>
            </a:r>
            <a:r>
              <a:rPr lang="ru-RU" altLang="ru-RU" sz="2400" dirty="0">
                <a:solidFill>
                  <a:srgbClr val="9E880D"/>
                </a:solidFill>
                <a:latin typeface="Consolas" panose="020B0609020204030204" pitchFamily="49" charset="0"/>
              </a:rPr>
              <a:t>@</a:t>
            </a:r>
            <a:r>
              <a:rPr lang="ru-RU" altLang="ru-RU" sz="2400" dirty="0" err="1">
                <a:solidFill>
                  <a:srgbClr val="9E880D"/>
                </a:solidFill>
                <a:latin typeface="Consolas" panose="020B0609020204030204" pitchFamily="49" charset="0"/>
              </a:rPr>
              <a:t>Embedded</a:t>
            </a:r>
            <a:br>
              <a:rPr lang="ru-RU" altLang="ru-RU" sz="2400" dirty="0">
                <a:solidFill>
                  <a:srgbClr val="9E880D"/>
                </a:solidFill>
                <a:latin typeface="Consolas" panose="020B0609020204030204" pitchFamily="49" charset="0"/>
              </a:rPr>
            </a:br>
            <a:r>
              <a:rPr lang="ru-RU" altLang="ru-RU" sz="2400" dirty="0">
                <a:solidFill>
                  <a:srgbClr val="9E880D"/>
                </a:solidFill>
                <a:latin typeface="Consolas" panose="020B0609020204030204" pitchFamily="49" charset="0"/>
              </a:rPr>
              <a:t>  </a:t>
            </a:r>
            <a:r>
              <a:rPr lang="ru-RU" altLang="ru-RU" sz="2400" dirty="0" err="1">
                <a:solidFill>
                  <a:srgbClr val="0033B3"/>
                </a:solidFill>
                <a:latin typeface="Consolas" panose="020B0609020204030204" pitchFamily="49" charset="0"/>
              </a:rPr>
              <a:t>private</a:t>
            </a:r>
            <a:r>
              <a:rPr lang="ru-RU" altLang="ru-RU" sz="2400" dirty="0">
                <a:solidFill>
                  <a:srgbClr val="0033B3"/>
                </a:solidFill>
                <a:latin typeface="Consolas" panose="020B0609020204030204" pitchFamily="49" charset="0"/>
              </a:rPr>
              <a:t> </a:t>
            </a:r>
            <a:r>
              <a:rPr lang="ru-RU" altLang="ru-RU" sz="2400" dirty="0" err="1">
                <a:solidFill>
                  <a:srgbClr val="000000"/>
                </a:solidFill>
                <a:latin typeface="Consolas" panose="020B0609020204030204" pitchFamily="49" charset="0"/>
              </a:rPr>
              <a:t>OrderName</a:t>
            </a:r>
            <a:r>
              <a:rPr lang="ru-RU" altLang="ru-RU" sz="2400" dirty="0">
                <a:solidFill>
                  <a:srgbClr val="000000"/>
                </a:solidFill>
                <a:latin typeface="Consolas" panose="020B0609020204030204" pitchFamily="49" charset="0"/>
              </a:rPr>
              <a:t> </a:t>
            </a:r>
            <a:r>
              <a:rPr lang="ru-RU" altLang="ru-RU" sz="2400" dirty="0" err="1">
                <a:solidFill>
                  <a:srgbClr val="871094"/>
                </a:solidFill>
                <a:latin typeface="Consolas" panose="020B0609020204030204" pitchFamily="49" charset="0"/>
              </a:rPr>
              <a:t>name</a:t>
            </a:r>
            <a:r>
              <a:rPr lang="ru-RU" altLang="ru-RU" sz="2400" dirty="0">
                <a:solidFill>
                  <a:srgbClr val="080808"/>
                </a:solidFill>
                <a:latin typeface="Consolas" panose="020B0609020204030204" pitchFamily="49" charset="0"/>
              </a:rPr>
              <a:t>;</a:t>
            </a:r>
            <a:br>
              <a:rPr lang="ru-RU" altLang="ru-RU" sz="2400" dirty="0">
                <a:solidFill>
                  <a:srgbClr val="080808"/>
                </a:solidFill>
                <a:latin typeface="Consolas" panose="020B0609020204030204" pitchFamily="49" charset="0"/>
              </a:rPr>
            </a:br>
            <a:br>
              <a:rPr lang="ru-RU" altLang="ru-RU" sz="2400" dirty="0">
                <a:solidFill>
                  <a:srgbClr val="080808"/>
                </a:solidFill>
                <a:latin typeface="Consolas" panose="020B0609020204030204" pitchFamily="49" charset="0"/>
              </a:rPr>
            </a:br>
            <a:r>
              <a:rPr lang="ru-RU" altLang="ru-RU" sz="2400" dirty="0">
                <a:solidFill>
                  <a:srgbClr val="080808"/>
                </a:solidFill>
                <a:latin typeface="Consolas" panose="020B0609020204030204" pitchFamily="49" charset="0"/>
              </a:rPr>
              <a:t>  </a:t>
            </a:r>
            <a:r>
              <a:rPr lang="ru-RU" altLang="ru-RU" sz="2400" dirty="0" err="1">
                <a:solidFill>
                  <a:srgbClr val="0033B3"/>
                </a:solidFill>
                <a:latin typeface="Consolas" panose="020B0609020204030204" pitchFamily="49" charset="0"/>
              </a:rPr>
              <a:t>public</a:t>
            </a:r>
            <a:r>
              <a:rPr lang="ru-RU" altLang="ru-RU" sz="2400" dirty="0">
                <a:solidFill>
                  <a:srgbClr val="0033B3"/>
                </a:solidFill>
                <a:latin typeface="Consolas" panose="020B0609020204030204" pitchFamily="49" charset="0"/>
              </a:rPr>
              <a:t> </a:t>
            </a:r>
            <a:r>
              <a:rPr lang="ru-RU" altLang="ru-RU" sz="2400" dirty="0" err="1">
                <a:solidFill>
                  <a:srgbClr val="0033B3"/>
                </a:solidFill>
                <a:latin typeface="Consolas" panose="020B0609020204030204" pitchFamily="49" charset="0"/>
              </a:rPr>
              <a:t>void</a:t>
            </a:r>
            <a:r>
              <a:rPr lang="ru-RU" altLang="ru-RU" sz="2400" dirty="0">
                <a:solidFill>
                  <a:srgbClr val="0033B3"/>
                </a:solidFill>
                <a:latin typeface="Consolas" panose="020B0609020204030204" pitchFamily="49" charset="0"/>
              </a:rPr>
              <a:t> </a:t>
            </a:r>
            <a:r>
              <a:rPr lang="ru-RU" altLang="ru-RU" sz="2400" dirty="0" err="1">
                <a:solidFill>
                  <a:srgbClr val="00627A"/>
                </a:solidFill>
                <a:latin typeface="Consolas" panose="020B0609020204030204" pitchFamily="49" charset="0"/>
              </a:rPr>
              <a:t>changeName</a:t>
            </a:r>
            <a:r>
              <a:rPr lang="ru-RU" altLang="ru-RU" sz="2400" dirty="0">
                <a:solidFill>
                  <a:srgbClr val="080808"/>
                </a:solidFill>
                <a:latin typeface="Consolas" panose="020B0609020204030204" pitchFamily="49" charset="0"/>
              </a:rPr>
              <a:t>(</a:t>
            </a:r>
            <a:r>
              <a:rPr lang="ru-RU" altLang="ru-RU" sz="2400" dirty="0" err="1">
                <a:solidFill>
                  <a:srgbClr val="000000"/>
                </a:solidFill>
                <a:latin typeface="Consolas" panose="020B0609020204030204" pitchFamily="49" charset="0"/>
              </a:rPr>
              <a:t>OrderName</a:t>
            </a:r>
            <a:r>
              <a:rPr lang="ru-RU" altLang="ru-RU" sz="2400" dirty="0">
                <a:solidFill>
                  <a:srgbClr val="000000"/>
                </a:solidFill>
                <a:latin typeface="Consolas" panose="020B0609020204030204" pitchFamily="49" charset="0"/>
              </a:rPr>
              <a:t> </a:t>
            </a:r>
            <a:r>
              <a:rPr lang="ru-RU" altLang="ru-RU" sz="2400" dirty="0" err="1">
                <a:solidFill>
                  <a:srgbClr val="080808"/>
                </a:solidFill>
                <a:latin typeface="Consolas" panose="020B0609020204030204" pitchFamily="49" charset="0"/>
              </a:rPr>
              <a:t>name</a:t>
            </a:r>
            <a:r>
              <a:rPr lang="ru-RU" altLang="ru-RU" sz="2400" dirty="0">
                <a:solidFill>
                  <a:srgbClr val="080808"/>
                </a:solidFill>
                <a:latin typeface="Consolas" panose="020B0609020204030204" pitchFamily="49" charset="0"/>
              </a:rPr>
              <a:t>) {</a:t>
            </a:r>
            <a:br>
              <a:rPr lang="ru-RU" altLang="ru-RU" sz="2400" dirty="0">
                <a:solidFill>
                  <a:srgbClr val="080808"/>
                </a:solidFill>
                <a:latin typeface="Consolas" panose="020B0609020204030204" pitchFamily="49" charset="0"/>
              </a:rPr>
            </a:br>
            <a:r>
              <a:rPr lang="ru-RU" altLang="ru-RU" sz="2400" dirty="0">
                <a:solidFill>
                  <a:srgbClr val="080808"/>
                </a:solidFill>
                <a:latin typeface="Consolas" panose="020B0609020204030204" pitchFamily="49" charset="0"/>
              </a:rPr>
              <a:t>    </a:t>
            </a:r>
            <a:r>
              <a:rPr lang="ru-RU" altLang="ru-RU" sz="2400" dirty="0">
                <a:solidFill>
                  <a:srgbClr val="0033B3"/>
                </a:solidFill>
                <a:latin typeface="Consolas" panose="020B0609020204030204" pitchFamily="49" charset="0"/>
              </a:rPr>
              <a:t>this</a:t>
            </a:r>
            <a:r>
              <a:rPr lang="ru-RU" altLang="ru-RU" sz="2400" dirty="0">
                <a:solidFill>
                  <a:srgbClr val="080808"/>
                </a:solidFill>
                <a:latin typeface="Consolas" panose="020B0609020204030204" pitchFamily="49" charset="0"/>
              </a:rPr>
              <a:t>.</a:t>
            </a:r>
            <a:r>
              <a:rPr lang="ru-RU" altLang="ru-RU" sz="2400" dirty="0">
                <a:solidFill>
                  <a:srgbClr val="871094"/>
                </a:solidFill>
                <a:latin typeface="Consolas" panose="020B0609020204030204" pitchFamily="49" charset="0"/>
              </a:rPr>
              <a:t>name </a:t>
            </a:r>
            <a:r>
              <a:rPr lang="ru-RU" altLang="ru-RU" sz="2400" dirty="0">
                <a:solidFill>
                  <a:srgbClr val="080808"/>
                </a:solidFill>
                <a:latin typeface="Consolas" panose="020B0609020204030204" pitchFamily="49" charset="0"/>
              </a:rPr>
              <a:t>= </a:t>
            </a:r>
            <a:r>
              <a:rPr lang="ru-RU" altLang="ru-RU" sz="2400" dirty="0" err="1">
                <a:solidFill>
                  <a:srgbClr val="080808"/>
                </a:solidFill>
                <a:latin typeface="Consolas" panose="020B0609020204030204" pitchFamily="49" charset="0"/>
              </a:rPr>
              <a:t>name</a:t>
            </a:r>
            <a:r>
              <a:rPr lang="ru-RU" altLang="ru-RU" sz="2400" dirty="0">
                <a:solidFill>
                  <a:srgbClr val="080808"/>
                </a:solidFill>
                <a:latin typeface="Consolas" panose="020B0609020204030204" pitchFamily="49" charset="0"/>
              </a:rPr>
              <a:t>;</a:t>
            </a:r>
            <a:br>
              <a:rPr lang="ru-RU" altLang="ru-RU" sz="2400" dirty="0">
                <a:solidFill>
                  <a:srgbClr val="080808"/>
                </a:solidFill>
                <a:latin typeface="Consolas" panose="020B0609020204030204" pitchFamily="49" charset="0"/>
              </a:rPr>
            </a:br>
            <a:r>
              <a:rPr lang="ru-RU" altLang="ru-RU" sz="2400" dirty="0">
                <a:solidFill>
                  <a:srgbClr val="080808"/>
                </a:solidFill>
                <a:latin typeface="Consolas" panose="020B0609020204030204" pitchFamily="49" charset="0"/>
              </a:rPr>
              <a:t>  }</a:t>
            </a:r>
            <a:br>
              <a:rPr lang="ru-RU" altLang="ru-RU" sz="2400" dirty="0">
                <a:solidFill>
                  <a:srgbClr val="080808"/>
                </a:solidFill>
                <a:latin typeface="Consolas" panose="020B0609020204030204" pitchFamily="49" charset="0"/>
              </a:rPr>
            </a:br>
            <a:r>
              <a:rPr lang="ru-RU" altLang="ru-RU" sz="2400" dirty="0">
                <a:solidFill>
                  <a:srgbClr val="080808"/>
                </a:solidFill>
                <a:latin typeface="Consolas" panose="020B0609020204030204" pitchFamily="49" charset="0"/>
              </a:rPr>
              <a:t>}</a:t>
            </a:r>
            <a:endParaRPr lang="ru-RU" altLang="ru-RU" sz="4800" dirty="0">
              <a:latin typeface="Consolas" panose="020B0609020204030204" pitchFamily="49" charset="0"/>
            </a:endParaRPr>
          </a:p>
        </p:txBody>
      </p:sp>
      <p:sp>
        <p:nvSpPr>
          <p:cNvPr id="9" name="Прямоугольник 8">
            <a:extLst>
              <a:ext uri="{FF2B5EF4-FFF2-40B4-BE49-F238E27FC236}">
                <a16:creationId xmlns:a16="http://schemas.microsoft.com/office/drawing/2014/main" id="{C1B2EB15-EBF5-481E-A624-4EBBD121D4FA}"/>
              </a:ext>
            </a:extLst>
          </p:cNvPr>
          <p:cNvSpPr/>
          <p:nvPr/>
        </p:nvSpPr>
        <p:spPr>
          <a:xfrm>
            <a:off x="3220792" y="3458618"/>
            <a:ext cx="4242516" cy="958836"/>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0" name="Прямоугольник 9">
            <a:extLst>
              <a:ext uri="{FF2B5EF4-FFF2-40B4-BE49-F238E27FC236}">
                <a16:creationId xmlns:a16="http://schemas.microsoft.com/office/drawing/2014/main" id="{BDA34EF3-96CD-4B45-8567-46FF256E99C9}"/>
              </a:ext>
            </a:extLst>
          </p:cNvPr>
          <p:cNvSpPr/>
          <p:nvPr/>
        </p:nvSpPr>
        <p:spPr>
          <a:xfrm>
            <a:off x="3283039" y="4687893"/>
            <a:ext cx="6974984" cy="1055123"/>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Tree>
    <p:extLst>
      <p:ext uri="{BB962C8B-B14F-4D97-AF65-F5344CB8AC3E}">
        <p14:creationId xmlns:p14="http://schemas.microsoft.com/office/powerpoint/2010/main" val="418701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E918609-AC62-4809-8306-82DF4CE5C0A7}"/>
              </a:ext>
            </a:extLst>
          </p:cNvPr>
          <p:cNvSpPr>
            <a:spLocks noGrp="1"/>
          </p:cNvSpPr>
          <p:nvPr>
            <p:ph type="title"/>
          </p:nvPr>
        </p:nvSpPr>
        <p:spPr/>
        <p:txBody>
          <a:bodyPr/>
          <a:lstStyle/>
          <a:p>
            <a:r>
              <a:rPr lang="ru-RU" dirty="0"/>
              <a:t>А что насчет </a:t>
            </a:r>
            <a:r>
              <a:rPr lang="en-US" dirty="0"/>
              <a:t>Embeddable?</a:t>
            </a:r>
            <a:endParaRPr lang="ru-RU" dirty="0"/>
          </a:p>
        </p:txBody>
      </p:sp>
      <p:sp>
        <p:nvSpPr>
          <p:cNvPr id="4" name="Номер слайда 3">
            <a:extLst>
              <a:ext uri="{FF2B5EF4-FFF2-40B4-BE49-F238E27FC236}">
                <a16:creationId xmlns:a16="http://schemas.microsoft.com/office/drawing/2014/main" id="{87E98463-72B3-436F-8D66-9B1DB73013DB}"/>
              </a:ext>
            </a:extLst>
          </p:cNvPr>
          <p:cNvSpPr>
            <a:spLocks noGrp="1"/>
          </p:cNvSpPr>
          <p:nvPr>
            <p:ph type="sldNum" sz="quarter" idx="12"/>
          </p:nvPr>
        </p:nvSpPr>
        <p:spPr/>
        <p:txBody>
          <a:bodyPr/>
          <a:lstStyle/>
          <a:p>
            <a:fld id="{E39BD763-34E4-6244-B3A9-DA6A25203695}" type="slidenum">
              <a:rPr lang="ru-RU" smtClean="0"/>
              <a:t>33</a:t>
            </a:fld>
            <a:endParaRPr lang="ru-RU"/>
          </a:p>
        </p:txBody>
      </p:sp>
      <p:sp>
        <p:nvSpPr>
          <p:cNvPr id="6" name="Прямоугольник 5">
            <a:extLst>
              <a:ext uri="{FF2B5EF4-FFF2-40B4-BE49-F238E27FC236}">
                <a16:creationId xmlns:a16="http://schemas.microsoft.com/office/drawing/2014/main" id="{33C929B0-64B0-4EDD-AF85-5684E0F77107}"/>
              </a:ext>
            </a:extLst>
          </p:cNvPr>
          <p:cNvSpPr/>
          <p:nvPr/>
        </p:nvSpPr>
        <p:spPr>
          <a:xfrm>
            <a:off x="1119858" y="2130312"/>
            <a:ext cx="10634643" cy="523220"/>
          </a:xfrm>
          <a:prstGeom prst="rect">
            <a:avLst/>
          </a:prstGeom>
        </p:spPr>
        <p:txBody>
          <a:bodyPr wrap="none">
            <a:spAutoFit/>
          </a:bodyPr>
          <a:lstStyle/>
          <a:p>
            <a:pPr lvl="0" eaLnBrk="0" fontAlgn="base" hangingPunct="0">
              <a:spcBef>
                <a:spcPct val="0"/>
              </a:spcBef>
              <a:spcAft>
                <a:spcPct val="0"/>
              </a:spcAft>
            </a:pPr>
            <a:r>
              <a:rPr lang="ru-RU" altLang="ru-RU" sz="2800" dirty="0" err="1">
                <a:solidFill>
                  <a:srgbClr val="0033B3"/>
                </a:solidFill>
                <a:latin typeface="Consolas" panose="020B0609020204030204" pitchFamily="49" charset="0"/>
              </a:rPr>
              <a:t>new</a:t>
            </a:r>
            <a:r>
              <a:rPr lang="ru-RU" altLang="ru-RU" sz="2800" dirty="0">
                <a:solidFill>
                  <a:srgbClr val="0033B3"/>
                </a:solidFill>
                <a:latin typeface="Consolas" panose="020B0609020204030204" pitchFamily="49" charset="0"/>
              </a:rPr>
              <a:t> </a:t>
            </a:r>
            <a:r>
              <a:rPr lang="ru-RU" altLang="ru-RU" sz="2800" dirty="0" err="1">
                <a:solidFill>
                  <a:srgbClr val="080808"/>
                </a:solidFill>
                <a:latin typeface="Consolas" panose="020B0609020204030204" pitchFamily="49" charset="0"/>
              </a:rPr>
              <a:t>OrderName</a:t>
            </a:r>
            <a:r>
              <a:rPr lang="ru-RU" altLang="ru-RU" sz="2800" dirty="0">
                <a:solidFill>
                  <a:srgbClr val="080808"/>
                </a:solidFill>
                <a:latin typeface="Consolas" panose="020B0609020204030204" pitchFamily="49" charset="0"/>
              </a:rPr>
              <a:t>(</a:t>
            </a:r>
            <a:r>
              <a:rPr lang="ru-RU" altLang="ru-RU" sz="2800" dirty="0">
                <a:solidFill>
                  <a:srgbClr val="067D17"/>
                </a:solidFill>
                <a:latin typeface="Consolas" panose="020B0609020204030204" pitchFamily="49" charset="0"/>
              </a:rPr>
              <a:t>"</a:t>
            </a:r>
            <a:r>
              <a:rPr lang="ru-RU" altLang="ru-RU" sz="2800" dirty="0" err="1">
                <a:solidFill>
                  <a:srgbClr val="067D17"/>
                </a:solidFill>
                <a:latin typeface="Consolas" panose="020B0609020204030204" pitchFamily="49" charset="0"/>
              </a:rPr>
              <a:t>invalid</a:t>
            </a:r>
            <a:r>
              <a:rPr lang="ru-RU" altLang="ru-RU" sz="2800" dirty="0">
                <a:solidFill>
                  <a:srgbClr val="067D17"/>
                </a:solidFill>
                <a:latin typeface="Consolas" panose="020B0609020204030204" pitchFamily="49" charset="0"/>
              </a:rPr>
              <a:t> </a:t>
            </a:r>
            <a:r>
              <a:rPr lang="ru-RU" altLang="ru-RU" sz="2800" dirty="0" err="1">
                <a:solidFill>
                  <a:srgbClr val="067D17"/>
                </a:solidFill>
                <a:latin typeface="Consolas" panose="020B0609020204030204" pitchFamily="49" charset="0"/>
              </a:rPr>
              <a:t>order</a:t>
            </a:r>
            <a:r>
              <a:rPr lang="ru-RU" altLang="ru-RU" sz="2800" dirty="0">
                <a:solidFill>
                  <a:srgbClr val="067D17"/>
                </a:solidFill>
                <a:latin typeface="Consolas" panose="020B0609020204030204" pitchFamily="49" charset="0"/>
              </a:rPr>
              <a:t> </a:t>
            </a:r>
            <a:r>
              <a:rPr lang="ru-RU" altLang="ru-RU" sz="2800" dirty="0" err="1">
                <a:solidFill>
                  <a:srgbClr val="067D17"/>
                </a:solidFill>
                <a:latin typeface="Consolas" panose="020B0609020204030204" pitchFamily="49" charset="0"/>
              </a:rPr>
              <a:t>name</a:t>
            </a:r>
            <a:r>
              <a:rPr lang="ru-RU" altLang="ru-RU" sz="2800" dirty="0">
                <a:solidFill>
                  <a:srgbClr val="067D17"/>
                </a:solidFill>
                <a:latin typeface="Consolas" panose="020B0609020204030204" pitchFamily="49" charset="0"/>
              </a:rPr>
              <a:t>"</a:t>
            </a:r>
            <a:r>
              <a:rPr lang="ru-RU" altLang="ru-RU" sz="2800" dirty="0">
                <a:solidFill>
                  <a:srgbClr val="080808"/>
                </a:solidFill>
                <a:latin typeface="Consolas" panose="020B0609020204030204" pitchFamily="49" charset="0"/>
              </a:rPr>
              <a:t>) </a:t>
            </a:r>
            <a:r>
              <a:rPr lang="ru-RU" altLang="ru-RU" sz="2800" i="1" dirty="0">
                <a:solidFill>
                  <a:srgbClr val="8C8C8C"/>
                </a:solidFill>
                <a:latin typeface="Consolas" panose="020B0609020204030204" pitchFamily="49" charset="0"/>
              </a:rPr>
              <a:t>// </a:t>
            </a:r>
            <a:r>
              <a:rPr lang="ru-RU" altLang="ru-RU" sz="2800" i="1" dirty="0" err="1">
                <a:solidFill>
                  <a:srgbClr val="8C8C8C"/>
                </a:solidFill>
                <a:latin typeface="Consolas" panose="020B0609020204030204" pitchFamily="49" charset="0"/>
              </a:rPr>
              <a:t>insert</a:t>
            </a:r>
            <a:r>
              <a:rPr lang="ru-RU" altLang="ru-RU" sz="2800" i="1" dirty="0">
                <a:solidFill>
                  <a:srgbClr val="8C8C8C"/>
                </a:solidFill>
                <a:latin typeface="Consolas" panose="020B0609020204030204" pitchFamily="49" charset="0"/>
              </a:rPr>
              <a:t>, </a:t>
            </a:r>
            <a:r>
              <a:rPr lang="ru-RU" altLang="ru-RU" sz="2800" i="1" dirty="0" err="1">
                <a:solidFill>
                  <a:srgbClr val="8C8C8C"/>
                </a:solidFill>
                <a:latin typeface="Consolas" panose="020B0609020204030204" pitchFamily="49" charset="0"/>
              </a:rPr>
              <a:t>update</a:t>
            </a:r>
            <a:endParaRPr lang="ru-RU" altLang="ru-RU" sz="5400" dirty="0">
              <a:latin typeface="Consolas" panose="020B0609020204030204" pitchFamily="49" charset="0"/>
            </a:endParaRPr>
          </a:p>
        </p:txBody>
      </p:sp>
      <p:grpSp>
        <p:nvGrpSpPr>
          <p:cNvPr id="12" name="Группа 11">
            <a:extLst>
              <a:ext uri="{FF2B5EF4-FFF2-40B4-BE49-F238E27FC236}">
                <a16:creationId xmlns:a16="http://schemas.microsoft.com/office/drawing/2014/main" id="{D1DD3769-B304-4603-9287-C0D6F5F8FC7B}"/>
              </a:ext>
            </a:extLst>
          </p:cNvPr>
          <p:cNvGrpSpPr/>
          <p:nvPr/>
        </p:nvGrpSpPr>
        <p:grpSpPr>
          <a:xfrm>
            <a:off x="4773768" y="1430516"/>
            <a:ext cx="1828800" cy="1675782"/>
            <a:chOff x="4683617" y="2286962"/>
            <a:chExt cx="1828800" cy="1675782"/>
          </a:xfrm>
        </p:grpSpPr>
        <p:pic>
          <p:nvPicPr>
            <p:cNvPr id="10" name="Рисунок 9" descr="Раздражающее вещество">
              <a:extLst>
                <a:ext uri="{FF2B5EF4-FFF2-40B4-BE49-F238E27FC236}">
                  <a16:creationId xmlns:a16="http://schemas.microsoft.com/office/drawing/2014/main" id="{BB11F854-00CB-44FB-BEE3-EBDD559693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91825" y="2286962"/>
              <a:ext cx="1412384" cy="1412384"/>
            </a:xfrm>
            <a:prstGeom prst="rect">
              <a:avLst/>
            </a:prstGeom>
          </p:spPr>
        </p:pic>
        <p:sp>
          <p:nvSpPr>
            <p:cNvPr id="11" name="TextBox 10">
              <a:extLst>
                <a:ext uri="{FF2B5EF4-FFF2-40B4-BE49-F238E27FC236}">
                  <a16:creationId xmlns:a16="http://schemas.microsoft.com/office/drawing/2014/main" id="{CBE2A6C4-4F54-43B4-AAE1-B126D467EDB0}"/>
                </a:ext>
              </a:extLst>
            </p:cNvPr>
            <p:cNvSpPr txBox="1"/>
            <p:nvPr/>
          </p:nvSpPr>
          <p:spPr>
            <a:xfrm>
              <a:off x="4683617" y="3501079"/>
              <a:ext cx="1828800" cy="461665"/>
            </a:xfrm>
            <a:prstGeom prst="rect">
              <a:avLst/>
            </a:prstGeom>
            <a:noFill/>
          </p:spPr>
          <p:txBody>
            <a:bodyPr wrap="square" rtlCol="0">
              <a:spAutoFit/>
            </a:bodyPr>
            <a:lstStyle/>
            <a:p>
              <a:pPr algn="ctr"/>
              <a:r>
                <a:rPr lang="ru-RU" sz="2400" dirty="0"/>
                <a:t>Исключение</a:t>
              </a:r>
            </a:p>
          </p:txBody>
        </p:sp>
      </p:grpSp>
      <p:sp>
        <p:nvSpPr>
          <p:cNvPr id="14" name="Прямоугольник 13">
            <a:extLst>
              <a:ext uri="{FF2B5EF4-FFF2-40B4-BE49-F238E27FC236}">
                <a16:creationId xmlns:a16="http://schemas.microsoft.com/office/drawing/2014/main" id="{1A949E01-3321-4803-8E8F-D265AEE1EC92}"/>
              </a:ext>
            </a:extLst>
          </p:cNvPr>
          <p:cNvSpPr/>
          <p:nvPr/>
        </p:nvSpPr>
        <p:spPr>
          <a:xfrm>
            <a:off x="2803301" y="4204469"/>
            <a:ext cx="7763813" cy="1384995"/>
          </a:xfrm>
          <a:prstGeom prst="rect">
            <a:avLst/>
          </a:prstGeom>
        </p:spPr>
        <p:txBody>
          <a:bodyPr wrap="square">
            <a:spAutoFit/>
          </a:bodyPr>
          <a:lstStyle/>
          <a:p>
            <a:pPr lvl="0" eaLnBrk="0" fontAlgn="base" hangingPunct="0">
              <a:spcBef>
                <a:spcPct val="0"/>
              </a:spcBef>
              <a:spcAft>
                <a:spcPct val="0"/>
              </a:spcAft>
            </a:pPr>
            <a:r>
              <a:rPr lang="ru-RU" altLang="ru-RU" sz="2800" i="1" dirty="0">
                <a:solidFill>
                  <a:srgbClr val="8C8C8C"/>
                </a:solidFill>
                <a:latin typeface="JetBrains Mono ExtraBold"/>
              </a:rPr>
              <a:t>// </a:t>
            </a:r>
            <a:r>
              <a:rPr lang="en-US" altLang="ru-RU" sz="2800" i="1" dirty="0">
                <a:solidFill>
                  <a:srgbClr val="8C8C8C"/>
                </a:solidFill>
                <a:latin typeface="JetBrains Mono ExtraBold"/>
              </a:rPr>
              <a:t>Hibernate </a:t>
            </a:r>
            <a:r>
              <a:rPr lang="ru-RU" altLang="ru-RU" sz="2800" i="1" dirty="0" err="1">
                <a:solidFill>
                  <a:srgbClr val="8C8C8C"/>
                </a:solidFill>
                <a:latin typeface="JetBrains Mono ExtraBold"/>
              </a:rPr>
              <a:t>select</a:t>
            </a:r>
            <a:r>
              <a:rPr lang="ru-RU" altLang="ru-RU" sz="2800" i="1" dirty="0">
                <a:solidFill>
                  <a:srgbClr val="8C8C8C"/>
                </a:solidFill>
                <a:latin typeface="JetBrains Mono ExtraBold"/>
              </a:rPr>
              <a:t>: </a:t>
            </a:r>
            <a:r>
              <a:rPr lang="ru-RU" altLang="ru-RU" sz="2800" i="1" dirty="0" err="1">
                <a:solidFill>
                  <a:srgbClr val="8C8C8C"/>
                </a:solidFill>
                <a:latin typeface="JetBrains Mono ExtraBold"/>
              </a:rPr>
              <a:t>Java</a:t>
            </a:r>
            <a:r>
              <a:rPr lang="ru-RU" altLang="ru-RU" sz="2800" i="1" dirty="0">
                <a:solidFill>
                  <a:srgbClr val="8C8C8C"/>
                </a:solidFill>
                <a:latin typeface="JetBrains Mono ExtraBold"/>
              </a:rPr>
              <a:t> </a:t>
            </a:r>
            <a:r>
              <a:rPr lang="ru-RU" altLang="ru-RU" sz="2800" i="1" dirty="0" err="1">
                <a:solidFill>
                  <a:srgbClr val="8C8C8C"/>
                </a:solidFill>
                <a:latin typeface="JetBrains Mono ExtraBold"/>
              </a:rPr>
              <a:t>reflection</a:t>
            </a:r>
            <a:br>
              <a:rPr lang="ru-RU" altLang="ru-RU" sz="2800" i="1" dirty="0">
                <a:solidFill>
                  <a:srgbClr val="8C8C8C"/>
                </a:solidFill>
                <a:latin typeface="JetBrains Mono ExtraBold"/>
              </a:rPr>
            </a:br>
            <a:r>
              <a:rPr lang="ru-RU" altLang="ru-RU" sz="2800" dirty="0" err="1">
                <a:solidFill>
                  <a:srgbClr val="0033B3"/>
                </a:solidFill>
                <a:latin typeface="JetBrains Mono Medium"/>
              </a:rPr>
              <a:t>final</a:t>
            </a:r>
            <a:r>
              <a:rPr lang="ru-RU" altLang="ru-RU" sz="2800" dirty="0">
                <a:solidFill>
                  <a:srgbClr val="0033B3"/>
                </a:solidFill>
                <a:latin typeface="JetBrains Mono Medium"/>
              </a:rPr>
              <a:t> </a:t>
            </a:r>
            <a:r>
              <a:rPr lang="ru-RU" altLang="ru-RU" sz="2800" dirty="0" err="1">
                <a:solidFill>
                  <a:srgbClr val="0033B3"/>
                </a:solidFill>
                <a:latin typeface="JetBrains Mono Medium"/>
              </a:rPr>
              <a:t>var</a:t>
            </a:r>
            <a:r>
              <a:rPr lang="ru-RU" altLang="ru-RU" sz="2800" dirty="0">
                <a:solidFill>
                  <a:srgbClr val="0033B3"/>
                </a:solidFill>
                <a:latin typeface="JetBrains Mono Medium"/>
              </a:rPr>
              <a:t> </a:t>
            </a:r>
            <a:r>
              <a:rPr lang="ru-RU" altLang="ru-RU" sz="2800" dirty="0" err="1">
                <a:solidFill>
                  <a:srgbClr val="000000"/>
                </a:solidFill>
                <a:latin typeface="JetBrains Mono Medium"/>
              </a:rPr>
              <a:t>orderName</a:t>
            </a:r>
            <a:r>
              <a:rPr lang="ru-RU" altLang="ru-RU" sz="2800" dirty="0">
                <a:solidFill>
                  <a:srgbClr val="000000"/>
                </a:solidFill>
                <a:latin typeface="JetBrains Mono Medium"/>
              </a:rPr>
              <a:t> </a:t>
            </a:r>
            <a:r>
              <a:rPr lang="ru-RU" altLang="ru-RU" sz="2800" dirty="0">
                <a:solidFill>
                  <a:srgbClr val="080808"/>
                </a:solidFill>
                <a:latin typeface="JetBrains Mono Medium"/>
              </a:rPr>
              <a:t>= </a:t>
            </a:r>
            <a:r>
              <a:rPr lang="ru-RU" altLang="ru-RU" sz="2800" dirty="0" err="1">
                <a:solidFill>
                  <a:srgbClr val="0033B3"/>
                </a:solidFill>
                <a:latin typeface="JetBrains Mono Medium"/>
              </a:rPr>
              <a:t>new</a:t>
            </a:r>
            <a:r>
              <a:rPr lang="ru-RU" altLang="ru-RU" sz="2800" dirty="0">
                <a:solidFill>
                  <a:srgbClr val="0033B3"/>
                </a:solidFill>
                <a:latin typeface="JetBrains Mono Medium"/>
              </a:rPr>
              <a:t> </a:t>
            </a:r>
            <a:r>
              <a:rPr lang="ru-RU" altLang="ru-RU" sz="2800" dirty="0" err="1">
                <a:solidFill>
                  <a:srgbClr val="080808"/>
                </a:solidFill>
                <a:latin typeface="JetBrains Mono Medium"/>
              </a:rPr>
              <a:t>OrderName</a:t>
            </a:r>
            <a:r>
              <a:rPr lang="ru-RU" altLang="ru-RU" sz="2800" dirty="0">
                <a:solidFill>
                  <a:srgbClr val="080808"/>
                </a:solidFill>
                <a:latin typeface="JetBrains Mono Medium"/>
              </a:rPr>
              <a:t>();</a:t>
            </a:r>
            <a:br>
              <a:rPr lang="ru-RU" altLang="ru-RU" sz="2800" dirty="0">
                <a:solidFill>
                  <a:srgbClr val="080808"/>
                </a:solidFill>
                <a:latin typeface="JetBrains Mono Medium"/>
              </a:rPr>
            </a:br>
            <a:r>
              <a:rPr lang="ru-RU" altLang="ru-RU" sz="2800" dirty="0" err="1">
                <a:solidFill>
                  <a:srgbClr val="000000"/>
                </a:solidFill>
                <a:latin typeface="JetBrains Mono Medium"/>
              </a:rPr>
              <a:t>orderName</a:t>
            </a:r>
            <a:r>
              <a:rPr lang="ru-RU" altLang="ru-RU" sz="2800" dirty="0" err="1">
                <a:solidFill>
                  <a:srgbClr val="080808"/>
                </a:solidFill>
                <a:latin typeface="JetBrains Mono Medium"/>
              </a:rPr>
              <a:t>.</a:t>
            </a:r>
            <a:r>
              <a:rPr lang="ru-RU" altLang="ru-RU" sz="2800" dirty="0" err="1">
                <a:solidFill>
                  <a:srgbClr val="871094"/>
                </a:solidFill>
                <a:latin typeface="JetBrains Mono Medium"/>
              </a:rPr>
              <a:t>value</a:t>
            </a:r>
            <a:r>
              <a:rPr lang="ru-RU" altLang="ru-RU" sz="2800" dirty="0">
                <a:solidFill>
                  <a:srgbClr val="871094"/>
                </a:solidFill>
                <a:latin typeface="JetBrains Mono Medium"/>
              </a:rPr>
              <a:t> </a:t>
            </a:r>
            <a:r>
              <a:rPr lang="ru-RU" altLang="ru-RU" sz="2800" dirty="0">
                <a:solidFill>
                  <a:srgbClr val="080808"/>
                </a:solidFill>
                <a:latin typeface="JetBrains Mono Medium"/>
              </a:rPr>
              <a:t>= </a:t>
            </a:r>
            <a:r>
              <a:rPr lang="ru-RU" altLang="ru-RU" sz="2800" dirty="0" err="1">
                <a:solidFill>
                  <a:srgbClr val="080808"/>
                </a:solidFill>
                <a:latin typeface="JetBrains Mono Medium"/>
              </a:rPr>
              <a:t>dbValue</a:t>
            </a:r>
            <a:r>
              <a:rPr lang="ru-RU" altLang="ru-RU" sz="2800" dirty="0">
                <a:solidFill>
                  <a:srgbClr val="080808"/>
                </a:solidFill>
                <a:latin typeface="JetBrains Mono Medium"/>
              </a:rPr>
              <a:t>;</a:t>
            </a:r>
            <a:endParaRPr lang="ru-RU" altLang="ru-RU" sz="5400" dirty="0">
              <a:latin typeface="Arial" panose="020B0604020202020204" pitchFamily="34" charset="0"/>
            </a:endParaRPr>
          </a:p>
        </p:txBody>
      </p:sp>
      <p:pic>
        <p:nvPicPr>
          <p:cNvPr id="16" name="Рисунок 15" descr="Маркеры-галочки">
            <a:extLst>
              <a:ext uri="{FF2B5EF4-FFF2-40B4-BE49-F238E27FC236}">
                <a16:creationId xmlns:a16="http://schemas.microsoft.com/office/drawing/2014/main" id="{FED11BE1-536E-4C78-9D1D-81C4720C6D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17583" y="5272600"/>
            <a:ext cx="1631324" cy="1631324"/>
          </a:xfrm>
          <a:prstGeom prst="rect">
            <a:avLst/>
          </a:prstGeom>
        </p:spPr>
      </p:pic>
    </p:spTree>
    <p:extLst>
      <p:ext uri="{BB962C8B-B14F-4D97-AF65-F5344CB8AC3E}">
        <p14:creationId xmlns:p14="http://schemas.microsoft.com/office/powerpoint/2010/main" val="365805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242CD40-854C-468F-AD3F-2724F51F0211}"/>
              </a:ext>
            </a:extLst>
          </p:cNvPr>
          <p:cNvSpPr>
            <a:spLocks noGrp="1"/>
          </p:cNvSpPr>
          <p:nvPr>
            <p:ph type="title"/>
          </p:nvPr>
        </p:nvSpPr>
        <p:spPr/>
        <p:txBody>
          <a:bodyPr/>
          <a:lstStyle/>
          <a:p>
            <a:r>
              <a:rPr lang="ru-RU" dirty="0"/>
              <a:t>А что насчет </a:t>
            </a:r>
            <a:r>
              <a:rPr lang="en-US" dirty="0"/>
              <a:t>Embeddable?</a:t>
            </a:r>
            <a:endParaRPr lang="ru-RU" dirty="0"/>
          </a:p>
        </p:txBody>
      </p:sp>
      <p:sp>
        <p:nvSpPr>
          <p:cNvPr id="4" name="Номер слайда 3">
            <a:extLst>
              <a:ext uri="{FF2B5EF4-FFF2-40B4-BE49-F238E27FC236}">
                <a16:creationId xmlns:a16="http://schemas.microsoft.com/office/drawing/2014/main" id="{D08EF700-E5B9-4E45-B712-E80429B700FD}"/>
              </a:ext>
            </a:extLst>
          </p:cNvPr>
          <p:cNvSpPr>
            <a:spLocks noGrp="1"/>
          </p:cNvSpPr>
          <p:nvPr>
            <p:ph type="sldNum" sz="quarter" idx="12"/>
          </p:nvPr>
        </p:nvSpPr>
        <p:spPr/>
        <p:txBody>
          <a:bodyPr/>
          <a:lstStyle/>
          <a:p>
            <a:fld id="{E39BD763-34E4-6244-B3A9-DA6A25203695}" type="slidenum">
              <a:rPr lang="ru-RU" smtClean="0"/>
              <a:t>34</a:t>
            </a:fld>
            <a:endParaRPr lang="ru-RU"/>
          </a:p>
        </p:txBody>
      </p:sp>
      <p:pic>
        <p:nvPicPr>
          <p:cNvPr id="3074" name="Picture 2">
            <a:extLst>
              <a:ext uri="{FF2B5EF4-FFF2-40B4-BE49-F238E27FC236}">
                <a16:creationId xmlns:a16="http://schemas.microsoft.com/office/drawing/2014/main" id="{4C374694-2C3B-4465-A652-EDEC1BAACE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0688"/>
            <a:ext cx="12192000" cy="4511675"/>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a:extLst>
              <a:ext uri="{FF2B5EF4-FFF2-40B4-BE49-F238E27FC236}">
                <a16:creationId xmlns:a16="http://schemas.microsoft.com/office/drawing/2014/main" id="{77344BBD-6FB3-4826-9640-4EA030D8FDA7}"/>
              </a:ext>
            </a:extLst>
          </p:cNvPr>
          <p:cNvSpPr/>
          <p:nvPr/>
        </p:nvSpPr>
        <p:spPr>
          <a:xfrm>
            <a:off x="355243" y="2254444"/>
            <a:ext cx="3643647" cy="289133"/>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7" name="Прямоугольник 6">
            <a:extLst>
              <a:ext uri="{FF2B5EF4-FFF2-40B4-BE49-F238E27FC236}">
                <a16:creationId xmlns:a16="http://schemas.microsoft.com/office/drawing/2014/main" id="{9CC39C8A-8908-4575-BF2B-B8842BEE7E95}"/>
              </a:ext>
            </a:extLst>
          </p:cNvPr>
          <p:cNvSpPr/>
          <p:nvPr/>
        </p:nvSpPr>
        <p:spPr>
          <a:xfrm>
            <a:off x="4165244" y="4428827"/>
            <a:ext cx="2705636" cy="471584"/>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8" name="Прямоугольник 7">
            <a:extLst>
              <a:ext uri="{FF2B5EF4-FFF2-40B4-BE49-F238E27FC236}">
                <a16:creationId xmlns:a16="http://schemas.microsoft.com/office/drawing/2014/main" id="{47CD50E1-5461-4B5C-BAE5-5489C765BAD6}"/>
              </a:ext>
            </a:extLst>
          </p:cNvPr>
          <p:cNvSpPr/>
          <p:nvPr/>
        </p:nvSpPr>
        <p:spPr>
          <a:xfrm>
            <a:off x="4214613" y="5079802"/>
            <a:ext cx="4324080" cy="657735"/>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95805C4A-488D-4A1B-8CF4-620677DE3710}"/>
              </a:ext>
            </a:extLst>
          </p:cNvPr>
          <p:cNvSpPr/>
          <p:nvPr/>
        </p:nvSpPr>
        <p:spPr>
          <a:xfrm>
            <a:off x="8834906" y="2358517"/>
            <a:ext cx="3357093" cy="230138"/>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Tree>
    <p:extLst>
      <p:ext uri="{BB962C8B-B14F-4D97-AF65-F5344CB8AC3E}">
        <p14:creationId xmlns:p14="http://schemas.microsoft.com/office/powerpoint/2010/main" val="141972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BABA973-6BEF-4CA5-A38F-12125DBACBB7}"/>
              </a:ext>
            </a:extLst>
          </p:cNvPr>
          <p:cNvSpPr>
            <a:spLocks noGrp="1"/>
          </p:cNvSpPr>
          <p:nvPr>
            <p:ph type="title"/>
          </p:nvPr>
        </p:nvSpPr>
        <p:spPr>
          <a:xfrm>
            <a:off x="281725" y="2618927"/>
            <a:ext cx="11499760" cy="1325563"/>
          </a:xfrm>
        </p:spPr>
        <p:txBody>
          <a:bodyPr>
            <a:normAutofit/>
          </a:bodyPr>
          <a:lstStyle/>
          <a:p>
            <a:pPr algn="ctr"/>
            <a:r>
              <a:rPr lang="ru-RU" sz="7200" dirty="0"/>
              <a:t>Пожалуйста</a:t>
            </a:r>
            <a:r>
              <a:rPr lang="en-US" sz="7200" dirty="0"/>
              <a:t>, </a:t>
            </a:r>
            <a:r>
              <a:rPr lang="ru-RU" sz="7200" dirty="0"/>
              <a:t>не делайте так</a:t>
            </a:r>
          </a:p>
        </p:txBody>
      </p:sp>
      <p:sp>
        <p:nvSpPr>
          <p:cNvPr id="4" name="Номер слайда 3">
            <a:extLst>
              <a:ext uri="{FF2B5EF4-FFF2-40B4-BE49-F238E27FC236}">
                <a16:creationId xmlns:a16="http://schemas.microsoft.com/office/drawing/2014/main" id="{B81EC76D-75CC-4F0E-81FC-B45DB8F69E8A}"/>
              </a:ext>
            </a:extLst>
          </p:cNvPr>
          <p:cNvSpPr>
            <a:spLocks noGrp="1"/>
          </p:cNvSpPr>
          <p:nvPr>
            <p:ph type="sldNum" sz="quarter" idx="12"/>
          </p:nvPr>
        </p:nvSpPr>
        <p:spPr/>
        <p:txBody>
          <a:bodyPr/>
          <a:lstStyle/>
          <a:p>
            <a:fld id="{E39BD763-34E4-6244-B3A9-DA6A25203695}" type="slidenum">
              <a:rPr lang="ru-RU" smtClean="0"/>
              <a:t>35</a:t>
            </a:fld>
            <a:endParaRPr lang="ru-RU"/>
          </a:p>
        </p:txBody>
      </p:sp>
    </p:spTree>
    <p:extLst>
      <p:ext uri="{BB962C8B-B14F-4D97-AF65-F5344CB8AC3E}">
        <p14:creationId xmlns:p14="http://schemas.microsoft.com/office/powerpoint/2010/main" val="23085917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D4CDA94-1EB0-4CD7-8A47-6A0B0A9AA9FF}"/>
              </a:ext>
            </a:extLst>
          </p:cNvPr>
          <p:cNvSpPr>
            <a:spLocks noGrp="1"/>
          </p:cNvSpPr>
          <p:nvPr>
            <p:ph type="title"/>
          </p:nvPr>
        </p:nvSpPr>
        <p:spPr/>
        <p:txBody>
          <a:bodyPr/>
          <a:lstStyle/>
          <a:p>
            <a:r>
              <a:rPr lang="ru-RU" dirty="0"/>
              <a:t>В чем проблема с </a:t>
            </a:r>
            <a:r>
              <a:rPr lang="ru-RU" dirty="0" err="1"/>
              <a:t>невалидным</a:t>
            </a:r>
            <a:r>
              <a:rPr lang="ru-RU" dirty="0"/>
              <a:t> </a:t>
            </a:r>
            <a:r>
              <a:rPr lang="en-US" dirty="0"/>
              <a:t>Value Object?</a:t>
            </a:r>
            <a:endParaRPr lang="ru-RU" dirty="0"/>
          </a:p>
        </p:txBody>
      </p:sp>
      <p:sp>
        <p:nvSpPr>
          <p:cNvPr id="4" name="Номер слайда 3">
            <a:extLst>
              <a:ext uri="{FF2B5EF4-FFF2-40B4-BE49-F238E27FC236}">
                <a16:creationId xmlns:a16="http://schemas.microsoft.com/office/drawing/2014/main" id="{123BAF13-A910-4A95-BAF2-F8F5B58EABB7}"/>
              </a:ext>
            </a:extLst>
          </p:cNvPr>
          <p:cNvSpPr>
            <a:spLocks noGrp="1"/>
          </p:cNvSpPr>
          <p:nvPr>
            <p:ph type="sldNum" sz="quarter" idx="12"/>
          </p:nvPr>
        </p:nvSpPr>
        <p:spPr/>
        <p:txBody>
          <a:bodyPr/>
          <a:lstStyle/>
          <a:p>
            <a:fld id="{E39BD763-34E4-6244-B3A9-DA6A25203695}" type="slidenum">
              <a:rPr lang="ru-RU" smtClean="0"/>
              <a:t>36</a:t>
            </a:fld>
            <a:endParaRPr lang="ru-RU"/>
          </a:p>
        </p:txBody>
      </p:sp>
      <p:sp>
        <p:nvSpPr>
          <p:cNvPr id="6" name="Прямоугольник 5">
            <a:extLst>
              <a:ext uri="{FF2B5EF4-FFF2-40B4-BE49-F238E27FC236}">
                <a16:creationId xmlns:a16="http://schemas.microsoft.com/office/drawing/2014/main" id="{2DD7C2E6-9FC9-4046-9D8A-963EBA9D83E9}"/>
              </a:ext>
            </a:extLst>
          </p:cNvPr>
          <p:cNvSpPr/>
          <p:nvPr/>
        </p:nvSpPr>
        <p:spPr>
          <a:xfrm>
            <a:off x="1164111" y="2374907"/>
            <a:ext cx="10437473" cy="523220"/>
          </a:xfrm>
          <a:prstGeom prst="rect">
            <a:avLst/>
          </a:prstGeom>
        </p:spPr>
        <p:txBody>
          <a:bodyPr wrap="none">
            <a:spAutoFit/>
          </a:bodyPr>
          <a:lstStyle/>
          <a:p>
            <a:pPr lvl="0" eaLnBrk="0" fontAlgn="base" hangingPunct="0">
              <a:spcBef>
                <a:spcPct val="0"/>
              </a:spcBef>
              <a:spcAft>
                <a:spcPct val="0"/>
              </a:spcAft>
            </a:pPr>
            <a:r>
              <a:rPr lang="ru-RU" altLang="ru-RU" sz="2800" dirty="0" err="1">
                <a:solidFill>
                  <a:srgbClr val="000000"/>
                </a:solidFill>
                <a:latin typeface="Consolas" panose="020B0609020204030204" pitchFamily="49" charset="0"/>
              </a:rPr>
              <a:t>LocalDate</a:t>
            </a:r>
            <a:r>
              <a:rPr lang="ru-RU" altLang="ru-RU" sz="2800" dirty="0">
                <a:solidFill>
                  <a:srgbClr val="000000"/>
                </a:solidFill>
                <a:latin typeface="Consolas" panose="020B0609020204030204" pitchFamily="49" charset="0"/>
              </a:rPr>
              <a:t> </a:t>
            </a:r>
            <a:r>
              <a:rPr lang="ru-RU" altLang="ru-RU" sz="2800" dirty="0" err="1">
                <a:solidFill>
                  <a:srgbClr val="000000"/>
                </a:solidFill>
                <a:latin typeface="Consolas" panose="020B0609020204030204" pitchFamily="49" charset="0"/>
              </a:rPr>
              <a:t>localDate</a:t>
            </a:r>
            <a:r>
              <a:rPr lang="ru-RU" altLang="ru-RU" sz="2800" dirty="0">
                <a:solidFill>
                  <a:srgbClr val="000000"/>
                </a:solidFill>
                <a:latin typeface="Consolas" panose="020B0609020204030204" pitchFamily="49" charset="0"/>
              </a:rPr>
              <a:t> </a:t>
            </a:r>
            <a:r>
              <a:rPr lang="ru-RU" altLang="ru-RU" sz="2800" dirty="0">
                <a:solidFill>
                  <a:srgbClr val="080808"/>
                </a:solidFill>
                <a:latin typeface="Consolas" panose="020B0609020204030204" pitchFamily="49" charset="0"/>
              </a:rPr>
              <a:t>= </a:t>
            </a:r>
            <a:r>
              <a:rPr lang="ru-RU" altLang="ru-RU" sz="2800" dirty="0" err="1">
                <a:solidFill>
                  <a:srgbClr val="000000"/>
                </a:solidFill>
                <a:latin typeface="Consolas" panose="020B0609020204030204" pitchFamily="49" charset="0"/>
              </a:rPr>
              <a:t>LocalDate</a:t>
            </a:r>
            <a:r>
              <a:rPr lang="ru-RU" altLang="ru-RU" sz="2800" dirty="0" err="1">
                <a:solidFill>
                  <a:srgbClr val="080808"/>
                </a:solidFill>
                <a:latin typeface="Consolas" panose="020B0609020204030204" pitchFamily="49" charset="0"/>
              </a:rPr>
              <a:t>.</a:t>
            </a:r>
            <a:r>
              <a:rPr lang="ru-RU" altLang="ru-RU" sz="2800" i="1" dirty="0" err="1">
                <a:solidFill>
                  <a:srgbClr val="080808"/>
                </a:solidFill>
                <a:latin typeface="Consolas" panose="020B0609020204030204" pitchFamily="49" charset="0"/>
              </a:rPr>
              <a:t>parse</a:t>
            </a:r>
            <a:r>
              <a:rPr lang="ru-RU" altLang="ru-RU" sz="2800" dirty="0">
                <a:solidFill>
                  <a:srgbClr val="080808"/>
                </a:solidFill>
                <a:latin typeface="Consolas" panose="020B0609020204030204" pitchFamily="49" charset="0"/>
              </a:rPr>
              <a:t>(</a:t>
            </a:r>
            <a:r>
              <a:rPr lang="ru-RU" altLang="ru-RU" sz="2800" dirty="0">
                <a:solidFill>
                  <a:srgbClr val="067D17"/>
                </a:solidFill>
                <a:latin typeface="Consolas" panose="020B0609020204030204" pitchFamily="49" charset="0"/>
              </a:rPr>
              <a:t>"2007-12-03"</a:t>
            </a:r>
            <a:r>
              <a:rPr lang="ru-RU" altLang="ru-RU" sz="2800" dirty="0">
                <a:solidFill>
                  <a:srgbClr val="080808"/>
                </a:solidFill>
                <a:latin typeface="Consolas" panose="020B0609020204030204" pitchFamily="49" charset="0"/>
              </a:rPr>
              <a:t>);</a:t>
            </a:r>
            <a:endParaRPr lang="ru-RU" altLang="ru-RU" sz="5400" dirty="0">
              <a:latin typeface="Consolas" panose="020B0609020204030204" pitchFamily="49" charset="0"/>
            </a:endParaRPr>
          </a:p>
        </p:txBody>
      </p:sp>
      <p:sp>
        <p:nvSpPr>
          <p:cNvPr id="7" name="Прямоугольник 6">
            <a:extLst>
              <a:ext uri="{FF2B5EF4-FFF2-40B4-BE49-F238E27FC236}">
                <a16:creationId xmlns:a16="http://schemas.microsoft.com/office/drawing/2014/main" id="{23B8280B-9A27-4F85-B232-03FB0B48872A}"/>
              </a:ext>
            </a:extLst>
          </p:cNvPr>
          <p:cNvSpPr/>
          <p:nvPr/>
        </p:nvSpPr>
        <p:spPr>
          <a:xfrm>
            <a:off x="1520287" y="5122618"/>
            <a:ext cx="9648795" cy="954107"/>
          </a:xfrm>
          <a:prstGeom prst="rect">
            <a:avLst/>
          </a:prstGeom>
        </p:spPr>
        <p:txBody>
          <a:bodyPr wrap="none">
            <a:spAutoFit/>
          </a:bodyPr>
          <a:lstStyle/>
          <a:p>
            <a:pPr lvl="0" eaLnBrk="0" fontAlgn="base" hangingPunct="0">
              <a:spcBef>
                <a:spcPct val="0"/>
              </a:spcBef>
              <a:spcAft>
                <a:spcPct val="0"/>
              </a:spcAft>
            </a:pPr>
            <a:r>
              <a:rPr lang="ru-RU" altLang="ru-RU" sz="2800" dirty="0" err="1">
                <a:solidFill>
                  <a:srgbClr val="000000"/>
                </a:solidFill>
                <a:latin typeface="Consolas" panose="020B0609020204030204" pitchFamily="49" charset="0"/>
              </a:rPr>
              <a:t>LocalDate</a:t>
            </a:r>
            <a:r>
              <a:rPr lang="ru-RU" altLang="ru-RU" sz="2800" dirty="0">
                <a:solidFill>
                  <a:srgbClr val="000000"/>
                </a:solidFill>
                <a:latin typeface="Consolas" panose="020B0609020204030204" pitchFamily="49" charset="0"/>
              </a:rPr>
              <a:t> </a:t>
            </a:r>
            <a:r>
              <a:rPr lang="ru-RU" altLang="ru-RU" sz="2800" dirty="0" err="1">
                <a:solidFill>
                  <a:srgbClr val="000000"/>
                </a:solidFill>
                <a:latin typeface="Consolas" panose="020B0609020204030204" pitchFamily="49" charset="0"/>
              </a:rPr>
              <a:t>localDate</a:t>
            </a:r>
            <a:r>
              <a:rPr lang="ru-RU" altLang="ru-RU" sz="2800" dirty="0">
                <a:solidFill>
                  <a:srgbClr val="000000"/>
                </a:solidFill>
                <a:latin typeface="Consolas" panose="020B0609020204030204" pitchFamily="49" charset="0"/>
              </a:rPr>
              <a:t> </a:t>
            </a:r>
            <a:r>
              <a:rPr lang="ru-RU" altLang="ru-RU" sz="2800" dirty="0">
                <a:solidFill>
                  <a:srgbClr val="080808"/>
                </a:solidFill>
                <a:latin typeface="Consolas" panose="020B0609020204030204" pitchFamily="49" charset="0"/>
              </a:rPr>
              <a:t>=</a:t>
            </a:r>
            <a:endParaRPr lang="en-US" altLang="ru-RU" sz="2800" dirty="0">
              <a:solidFill>
                <a:srgbClr val="080808"/>
              </a:solidFill>
              <a:latin typeface="Consolas" panose="020B0609020204030204" pitchFamily="49" charset="0"/>
            </a:endParaRPr>
          </a:p>
          <a:p>
            <a:pPr lvl="0" eaLnBrk="0" fontAlgn="base" hangingPunct="0">
              <a:spcBef>
                <a:spcPct val="0"/>
              </a:spcBef>
              <a:spcAft>
                <a:spcPct val="0"/>
              </a:spcAft>
            </a:pPr>
            <a:r>
              <a:rPr lang="en-US" altLang="ru-RU" sz="2800" dirty="0">
                <a:solidFill>
                  <a:srgbClr val="080808"/>
                </a:solidFill>
                <a:latin typeface="Consolas" panose="020B0609020204030204" pitchFamily="49" charset="0"/>
              </a:rPr>
              <a:t>    </a:t>
            </a:r>
            <a:r>
              <a:rPr lang="ru-RU" altLang="ru-RU" sz="2800" dirty="0" err="1">
                <a:solidFill>
                  <a:srgbClr val="000000"/>
                </a:solidFill>
                <a:latin typeface="Consolas" panose="020B0609020204030204" pitchFamily="49" charset="0"/>
              </a:rPr>
              <a:t>LocalDate</a:t>
            </a:r>
            <a:r>
              <a:rPr lang="ru-RU" altLang="ru-RU" sz="2800" dirty="0">
                <a:solidFill>
                  <a:srgbClr val="080808"/>
                </a:solidFill>
                <a:latin typeface="Consolas" panose="020B0609020204030204" pitchFamily="49" charset="0"/>
              </a:rPr>
              <a:t>.</a:t>
            </a:r>
            <a:r>
              <a:rPr lang="en-US" altLang="ru-RU" sz="2800" i="1" dirty="0" err="1">
                <a:solidFill>
                  <a:srgbClr val="080808"/>
                </a:solidFill>
                <a:latin typeface="Consolas" panose="020B0609020204030204" pitchFamily="49" charset="0"/>
              </a:rPr>
              <a:t>withoutValidation</a:t>
            </a:r>
            <a:r>
              <a:rPr lang="ru-RU" altLang="ru-RU" sz="2800" dirty="0">
                <a:solidFill>
                  <a:srgbClr val="080808"/>
                </a:solidFill>
                <a:latin typeface="Consolas" panose="020B0609020204030204" pitchFamily="49" charset="0"/>
              </a:rPr>
              <a:t>(</a:t>
            </a:r>
            <a:r>
              <a:rPr lang="ru-RU" altLang="ru-RU" sz="2800" dirty="0">
                <a:solidFill>
                  <a:srgbClr val="067D17"/>
                </a:solidFill>
                <a:latin typeface="Consolas" panose="020B0609020204030204" pitchFamily="49" charset="0"/>
              </a:rPr>
              <a:t>"</a:t>
            </a:r>
            <a:r>
              <a:rPr lang="en-US" altLang="ru-RU" sz="2800" dirty="0">
                <a:solidFill>
                  <a:srgbClr val="067D17"/>
                </a:solidFill>
                <a:latin typeface="Consolas" panose="020B0609020204030204" pitchFamily="49" charset="0"/>
              </a:rPr>
              <a:t>invalid-date</a:t>
            </a:r>
            <a:r>
              <a:rPr lang="ru-RU" altLang="ru-RU" sz="2800" dirty="0">
                <a:solidFill>
                  <a:srgbClr val="067D17"/>
                </a:solidFill>
                <a:latin typeface="Consolas" panose="020B0609020204030204" pitchFamily="49" charset="0"/>
              </a:rPr>
              <a:t>"</a:t>
            </a:r>
            <a:r>
              <a:rPr lang="ru-RU" altLang="ru-RU" sz="2800" dirty="0">
                <a:solidFill>
                  <a:srgbClr val="080808"/>
                </a:solidFill>
                <a:latin typeface="Consolas" panose="020B0609020204030204" pitchFamily="49" charset="0"/>
              </a:rPr>
              <a:t>);</a:t>
            </a:r>
            <a:endParaRPr lang="ru-RU" altLang="ru-RU" sz="5400" dirty="0">
              <a:latin typeface="Consolas" panose="020B0609020204030204" pitchFamily="49" charset="0"/>
            </a:endParaRPr>
          </a:p>
        </p:txBody>
      </p:sp>
      <p:cxnSp>
        <p:nvCxnSpPr>
          <p:cNvPr id="9" name="Прямая соединительная линия 8">
            <a:extLst>
              <a:ext uri="{FF2B5EF4-FFF2-40B4-BE49-F238E27FC236}">
                <a16:creationId xmlns:a16="http://schemas.microsoft.com/office/drawing/2014/main" id="{8C2B6613-BB77-47B7-81C0-08F19B0762E6}"/>
              </a:ext>
            </a:extLst>
          </p:cNvPr>
          <p:cNvCxnSpPr/>
          <p:nvPr/>
        </p:nvCxnSpPr>
        <p:spPr>
          <a:xfrm>
            <a:off x="661114" y="3799268"/>
            <a:ext cx="10869769" cy="0"/>
          </a:xfrm>
          <a:prstGeom prst="line">
            <a:avLst/>
          </a:prstGeom>
        </p:spPr>
        <p:style>
          <a:lnRef idx="3">
            <a:schemeClr val="dk1"/>
          </a:lnRef>
          <a:fillRef idx="0">
            <a:schemeClr val="dk1"/>
          </a:fillRef>
          <a:effectRef idx="2">
            <a:schemeClr val="dk1"/>
          </a:effectRef>
          <a:fontRef idx="minor">
            <a:schemeClr val="tx1"/>
          </a:fontRef>
        </p:style>
      </p:cxnSp>
      <p:sp>
        <p:nvSpPr>
          <p:cNvPr id="10" name="TextBox 9">
            <a:extLst>
              <a:ext uri="{FF2B5EF4-FFF2-40B4-BE49-F238E27FC236}">
                <a16:creationId xmlns:a16="http://schemas.microsoft.com/office/drawing/2014/main" id="{BF69FDDC-D6A6-45D4-85BD-057EF8BACD99}"/>
              </a:ext>
            </a:extLst>
          </p:cNvPr>
          <p:cNvSpPr txBox="1"/>
          <p:nvPr/>
        </p:nvSpPr>
        <p:spPr>
          <a:xfrm>
            <a:off x="2898819" y="4078894"/>
            <a:ext cx="6497391" cy="523220"/>
          </a:xfrm>
          <a:prstGeom prst="rect">
            <a:avLst/>
          </a:prstGeom>
          <a:noFill/>
        </p:spPr>
        <p:txBody>
          <a:bodyPr wrap="square" rtlCol="0">
            <a:spAutoFit/>
          </a:bodyPr>
          <a:lstStyle/>
          <a:p>
            <a:r>
              <a:rPr lang="ru-RU" sz="2800" dirty="0"/>
              <a:t>Гипотетический метод в классе </a:t>
            </a:r>
            <a:r>
              <a:rPr lang="en-US" sz="2800" dirty="0" err="1"/>
              <a:t>LocalDate</a:t>
            </a:r>
            <a:endParaRPr lang="ru-RU" sz="2800" dirty="0"/>
          </a:p>
        </p:txBody>
      </p:sp>
    </p:spTree>
    <p:extLst>
      <p:ext uri="{BB962C8B-B14F-4D97-AF65-F5344CB8AC3E}">
        <p14:creationId xmlns:p14="http://schemas.microsoft.com/office/powerpoint/2010/main" val="42165297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4E9AC70-8CD3-473B-8ADB-1A31681E4817}"/>
              </a:ext>
            </a:extLst>
          </p:cNvPr>
          <p:cNvSpPr>
            <a:spLocks noGrp="1"/>
          </p:cNvSpPr>
          <p:nvPr>
            <p:ph type="title"/>
          </p:nvPr>
        </p:nvSpPr>
        <p:spPr/>
        <p:txBody>
          <a:bodyPr/>
          <a:lstStyle/>
          <a:p>
            <a:r>
              <a:rPr lang="ru-RU" dirty="0"/>
              <a:t>В чем проблема с </a:t>
            </a:r>
            <a:r>
              <a:rPr lang="ru-RU" dirty="0" err="1"/>
              <a:t>невалидными</a:t>
            </a:r>
            <a:r>
              <a:rPr lang="ru-RU" dirty="0"/>
              <a:t> </a:t>
            </a:r>
            <a:r>
              <a:rPr lang="en-US" dirty="0"/>
              <a:t>Value Object?</a:t>
            </a:r>
            <a:endParaRPr lang="ru-RU" dirty="0"/>
          </a:p>
        </p:txBody>
      </p:sp>
      <p:sp>
        <p:nvSpPr>
          <p:cNvPr id="4" name="Номер слайда 3">
            <a:extLst>
              <a:ext uri="{FF2B5EF4-FFF2-40B4-BE49-F238E27FC236}">
                <a16:creationId xmlns:a16="http://schemas.microsoft.com/office/drawing/2014/main" id="{F6A91731-AA42-4F74-98CD-72D589AEFD4C}"/>
              </a:ext>
            </a:extLst>
          </p:cNvPr>
          <p:cNvSpPr>
            <a:spLocks noGrp="1"/>
          </p:cNvSpPr>
          <p:nvPr>
            <p:ph type="sldNum" sz="quarter" idx="12"/>
          </p:nvPr>
        </p:nvSpPr>
        <p:spPr/>
        <p:txBody>
          <a:bodyPr/>
          <a:lstStyle/>
          <a:p>
            <a:fld id="{E39BD763-34E4-6244-B3A9-DA6A25203695}" type="slidenum">
              <a:rPr lang="ru-RU" smtClean="0"/>
              <a:t>37</a:t>
            </a:fld>
            <a:endParaRPr lang="ru-RU"/>
          </a:p>
        </p:txBody>
      </p:sp>
      <p:sp>
        <p:nvSpPr>
          <p:cNvPr id="6" name="Прямоугольник 5">
            <a:extLst>
              <a:ext uri="{FF2B5EF4-FFF2-40B4-BE49-F238E27FC236}">
                <a16:creationId xmlns:a16="http://schemas.microsoft.com/office/drawing/2014/main" id="{55D1D892-7ED3-4253-A4A8-1764B47EAF72}"/>
              </a:ext>
            </a:extLst>
          </p:cNvPr>
          <p:cNvSpPr/>
          <p:nvPr/>
        </p:nvSpPr>
        <p:spPr>
          <a:xfrm>
            <a:off x="1146219" y="2757899"/>
            <a:ext cx="10657268" cy="2246769"/>
          </a:xfrm>
          <a:prstGeom prst="rect">
            <a:avLst/>
          </a:prstGeom>
        </p:spPr>
        <p:txBody>
          <a:bodyPr wrap="square">
            <a:spAutoFit/>
          </a:bodyPr>
          <a:lstStyle/>
          <a:p>
            <a:pPr lvl="0" eaLnBrk="0" fontAlgn="base" hangingPunct="0">
              <a:spcBef>
                <a:spcPct val="0"/>
              </a:spcBef>
              <a:spcAft>
                <a:spcPct val="0"/>
              </a:spcAft>
            </a:pPr>
            <a:r>
              <a:rPr lang="ru-RU" altLang="ru-RU" sz="2800" dirty="0" err="1">
                <a:solidFill>
                  <a:srgbClr val="0033B3"/>
                </a:solidFill>
                <a:latin typeface="Consolas" panose="020B0609020204030204" pitchFamily="49" charset="0"/>
              </a:rPr>
              <a:t>void</a:t>
            </a:r>
            <a:r>
              <a:rPr lang="ru-RU" altLang="ru-RU" sz="2800" dirty="0">
                <a:solidFill>
                  <a:srgbClr val="0033B3"/>
                </a:solidFill>
                <a:latin typeface="Consolas" panose="020B0609020204030204" pitchFamily="49" charset="0"/>
              </a:rPr>
              <a:t> </a:t>
            </a:r>
            <a:r>
              <a:rPr lang="ru-RU" altLang="ru-RU" sz="2800" dirty="0" err="1">
                <a:solidFill>
                  <a:srgbClr val="00627A"/>
                </a:solidFill>
                <a:latin typeface="Consolas" panose="020B0609020204030204" pitchFamily="49" charset="0"/>
              </a:rPr>
              <a:t>updateSubscriptionDueDate</a:t>
            </a:r>
            <a:r>
              <a:rPr lang="ru-RU" altLang="ru-RU" sz="2800" dirty="0">
                <a:solidFill>
                  <a:srgbClr val="080808"/>
                </a:solidFill>
                <a:latin typeface="Consolas" panose="020B0609020204030204" pitchFamily="49" charset="0"/>
              </a:rPr>
              <a:t>(</a:t>
            </a:r>
            <a:r>
              <a:rPr lang="ru-RU" altLang="ru-RU" sz="2800" dirty="0" err="1">
                <a:solidFill>
                  <a:srgbClr val="000000"/>
                </a:solidFill>
                <a:latin typeface="Consolas" panose="020B0609020204030204" pitchFamily="49" charset="0"/>
              </a:rPr>
              <a:t>LocalDate</a:t>
            </a:r>
            <a:r>
              <a:rPr lang="ru-RU" altLang="ru-RU" sz="2800" dirty="0">
                <a:solidFill>
                  <a:srgbClr val="000000"/>
                </a:solidFill>
                <a:latin typeface="Consolas" panose="020B0609020204030204" pitchFamily="49" charset="0"/>
              </a:rPr>
              <a:t> </a:t>
            </a:r>
            <a:r>
              <a:rPr lang="ru-RU" altLang="ru-RU" sz="2800" dirty="0" err="1">
                <a:solidFill>
                  <a:srgbClr val="080808"/>
                </a:solidFill>
                <a:latin typeface="Consolas" panose="020B0609020204030204" pitchFamily="49" charset="0"/>
              </a:rPr>
              <a:t>localDate</a:t>
            </a:r>
            <a:r>
              <a:rPr lang="ru-RU" altLang="ru-RU" sz="2800" dirty="0">
                <a:solidFill>
                  <a:srgbClr val="080808"/>
                </a:solidFill>
                <a:latin typeface="Consolas" panose="020B0609020204030204" pitchFamily="49" charset="0"/>
              </a:rPr>
              <a:t>)</a:t>
            </a:r>
            <a:r>
              <a:rPr lang="en-US" altLang="ru-RU" sz="2800" dirty="0">
                <a:solidFill>
                  <a:srgbClr val="080808"/>
                </a:solidFill>
                <a:latin typeface="Consolas" panose="020B0609020204030204" pitchFamily="49" charset="0"/>
              </a:rPr>
              <a:t> </a:t>
            </a:r>
            <a:r>
              <a:rPr lang="ru-RU" altLang="ru-RU" sz="2800" dirty="0">
                <a:solidFill>
                  <a:srgbClr val="080808"/>
                </a:solidFill>
                <a:latin typeface="Consolas" panose="020B0609020204030204" pitchFamily="49" charset="0"/>
              </a:rPr>
              <a:t>{</a:t>
            </a:r>
            <a:br>
              <a:rPr lang="ru-RU" altLang="ru-RU" sz="2800" dirty="0">
                <a:solidFill>
                  <a:srgbClr val="080808"/>
                </a:solidFill>
                <a:latin typeface="Consolas" panose="020B0609020204030204" pitchFamily="49" charset="0"/>
              </a:rPr>
            </a:br>
            <a:r>
              <a:rPr lang="ru-RU" altLang="ru-RU" sz="2800" dirty="0">
                <a:solidFill>
                  <a:srgbClr val="080808"/>
                </a:solidFill>
                <a:latin typeface="Consolas" panose="020B0609020204030204" pitchFamily="49" charset="0"/>
              </a:rPr>
              <a:t>  </a:t>
            </a:r>
            <a:r>
              <a:rPr lang="ru-RU" altLang="ru-RU" sz="2800" dirty="0" err="1">
                <a:solidFill>
                  <a:srgbClr val="0033B3"/>
                </a:solidFill>
                <a:latin typeface="Consolas" panose="020B0609020204030204" pitchFamily="49" charset="0"/>
              </a:rPr>
              <a:t>if</a:t>
            </a:r>
            <a:r>
              <a:rPr lang="ru-RU" altLang="ru-RU" sz="2800" dirty="0">
                <a:solidFill>
                  <a:srgbClr val="0033B3"/>
                </a:solidFill>
                <a:latin typeface="Consolas" panose="020B0609020204030204" pitchFamily="49" charset="0"/>
              </a:rPr>
              <a:t> </a:t>
            </a:r>
            <a:r>
              <a:rPr lang="ru-RU" altLang="ru-RU" sz="2800" dirty="0">
                <a:solidFill>
                  <a:srgbClr val="080808"/>
                </a:solidFill>
                <a:latin typeface="Consolas" panose="020B0609020204030204" pitchFamily="49" charset="0"/>
              </a:rPr>
              <a:t>(</a:t>
            </a:r>
            <a:r>
              <a:rPr lang="ru-RU" altLang="ru-RU" sz="2800" i="1" dirty="0" err="1">
                <a:solidFill>
                  <a:srgbClr val="080808"/>
                </a:solidFill>
                <a:latin typeface="Consolas" panose="020B0609020204030204" pitchFamily="49" charset="0"/>
              </a:rPr>
              <a:t>isLocalDateValid</a:t>
            </a:r>
            <a:r>
              <a:rPr lang="ru-RU" altLang="ru-RU" sz="2800" dirty="0">
                <a:solidFill>
                  <a:srgbClr val="080808"/>
                </a:solidFill>
                <a:latin typeface="Consolas" panose="020B0609020204030204" pitchFamily="49" charset="0"/>
              </a:rPr>
              <a:t>(</a:t>
            </a:r>
            <a:r>
              <a:rPr lang="ru-RU" altLang="ru-RU" sz="2800" dirty="0" err="1">
                <a:solidFill>
                  <a:srgbClr val="080808"/>
                </a:solidFill>
                <a:latin typeface="Consolas" panose="020B0609020204030204" pitchFamily="49" charset="0"/>
              </a:rPr>
              <a:t>localDate</a:t>
            </a:r>
            <a:r>
              <a:rPr lang="ru-RU" altLang="ru-RU" sz="2800" dirty="0">
                <a:solidFill>
                  <a:srgbClr val="080808"/>
                </a:solidFill>
                <a:latin typeface="Consolas" panose="020B0609020204030204" pitchFamily="49" charset="0"/>
              </a:rPr>
              <a:t>)) {</a:t>
            </a:r>
            <a:br>
              <a:rPr lang="ru-RU" altLang="ru-RU" sz="2800" dirty="0">
                <a:solidFill>
                  <a:srgbClr val="080808"/>
                </a:solidFill>
                <a:latin typeface="Consolas" panose="020B0609020204030204" pitchFamily="49" charset="0"/>
              </a:rPr>
            </a:br>
            <a:r>
              <a:rPr lang="ru-RU" altLang="ru-RU" sz="2800" dirty="0">
                <a:solidFill>
                  <a:srgbClr val="080808"/>
                </a:solidFill>
                <a:latin typeface="Consolas" panose="020B0609020204030204" pitchFamily="49" charset="0"/>
              </a:rPr>
              <a:t>    </a:t>
            </a:r>
            <a:r>
              <a:rPr lang="en-US" altLang="ru-RU" sz="2800" dirty="0">
                <a:solidFill>
                  <a:srgbClr val="080808"/>
                </a:solidFill>
                <a:latin typeface="Consolas" panose="020B0609020204030204" pitchFamily="49" charset="0"/>
              </a:rPr>
              <a:t>…</a:t>
            </a:r>
            <a:br>
              <a:rPr lang="ru-RU" altLang="ru-RU" sz="2800" dirty="0">
                <a:solidFill>
                  <a:srgbClr val="080808"/>
                </a:solidFill>
                <a:latin typeface="Consolas" panose="020B0609020204030204" pitchFamily="49" charset="0"/>
              </a:rPr>
            </a:br>
            <a:r>
              <a:rPr lang="ru-RU" altLang="ru-RU" sz="2800" dirty="0">
                <a:solidFill>
                  <a:srgbClr val="080808"/>
                </a:solidFill>
                <a:latin typeface="Consolas" panose="020B0609020204030204" pitchFamily="49" charset="0"/>
              </a:rPr>
              <a:t>  }</a:t>
            </a:r>
            <a:br>
              <a:rPr lang="ru-RU" altLang="ru-RU" sz="2800" dirty="0">
                <a:solidFill>
                  <a:srgbClr val="080808"/>
                </a:solidFill>
                <a:latin typeface="Consolas" panose="020B0609020204030204" pitchFamily="49" charset="0"/>
              </a:rPr>
            </a:br>
            <a:r>
              <a:rPr lang="ru-RU" altLang="ru-RU" sz="2800" dirty="0">
                <a:solidFill>
                  <a:srgbClr val="080808"/>
                </a:solidFill>
                <a:latin typeface="Consolas" panose="020B0609020204030204" pitchFamily="49" charset="0"/>
              </a:rPr>
              <a:t>}</a:t>
            </a:r>
            <a:endParaRPr lang="ru-RU" altLang="ru-RU" sz="5400" dirty="0">
              <a:latin typeface="Consolas" panose="020B0609020204030204" pitchFamily="49" charset="0"/>
            </a:endParaRPr>
          </a:p>
        </p:txBody>
      </p:sp>
      <p:sp>
        <p:nvSpPr>
          <p:cNvPr id="7" name="Прямоугольник 6">
            <a:extLst>
              <a:ext uri="{FF2B5EF4-FFF2-40B4-BE49-F238E27FC236}">
                <a16:creationId xmlns:a16="http://schemas.microsoft.com/office/drawing/2014/main" id="{353BB40C-3E1C-40B7-8AC1-99DD07FB2325}"/>
              </a:ext>
            </a:extLst>
          </p:cNvPr>
          <p:cNvSpPr/>
          <p:nvPr/>
        </p:nvSpPr>
        <p:spPr>
          <a:xfrm>
            <a:off x="1481070" y="3217983"/>
            <a:ext cx="6909516" cy="14441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19342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6EDEC6E-4C76-45E7-B328-C7BF6CE74194}"/>
              </a:ext>
            </a:extLst>
          </p:cNvPr>
          <p:cNvSpPr>
            <a:spLocks noGrp="1"/>
          </p:cNvSpPr>
          <p:nvPr>
            <p:ph type="title"/>
          </p:nvPr>
        </p:nvSpPr>
        <p:spPr/>
        <p:txBody>
          <a:bodyPr/>
          <a:lstStyle/>
          <a:p>
            <a:r>
              <a:rPr lang="ru-RU" dirty="0"/>
              <a:t>В чем проблема с </a:t>
            </a:r>
            <a:r>
              <a:rPr lang="ru-RU" dirty="0" err="1"/>
              <a:t>невалидными</a:t>
            </a:r>
            <a:r>
              <a:rPr lang="ru-RU" dirty="0"/>
              <a:t> </a:t>
            </a:r>
            <a:r>
              <a:rPr lang="en-US" dirty="0"/>
              <a:t>Value Object?</a:t>
            </a:r>
            <a:endParaRPr lang="ru-RU" dirty="0"/>
          </a:p>
        </p:txBody>
      </p:sp>
      <p:sp>
        <p:nvSpPr>
          <p:cNvPr id="4" name="Номер слайда 3">
            <a:extLst>
              <a:ext uri="{FF2B5EF4-FFF2-40B4-BE49-F238E27FC236}">
                <a16:creationId xmlns:a16="http://schemas.microsoft.com/office/drawing/2014/main" id="{9944A2D8-C28C-4A48-B2BA-A2660D284430}"/>
              </a:ext>
            </a:extLst>
          </p:cNvPr>
          <p:cNvSpPr>
            <a:spLocks noGrp="1"/>
          </p:cNvSpPr>
          <p:nvPr>
            <p:ph type="sldNum" sz="quarter" idx="12"/>
          </p:nvPr>
        </p:nvSpPr>
        <p:spPr/>
        <p:txBody>
          <a:bodyPr/>
          <a:lstStyle/>
          <a:p>
            <a:fld id="{E39BD763-34E4-6244-B3A9-DA6A25203695}" type="slidenum">
              <a:rPr lang="ru-RU" smtClean="0"/>
              <a:t>38</a:t>
            </a:fld>
            <a:endParaRPr lang="ru-RU"/>
          </a:p>
        </p:txBody>
      </p:sp>
      <p:sp>
        <p:nvSpPr>
          <p:cNvPr id="6" name="Прямоугольник 5">
            <a:extLst>
              <a:ext uri="{FF2B5EF4-FFF2-40B4-BE49-F238E27FC236}">
                <a16:creationId xmlns:a16="http://schemas.microsoft.com/office/drawing/2014/main" id="{F19081CB-8139-432E-B2A9-DCECFD3B5EA4}"/>
              </a:ext>
            </a:extLst>
          </p:cNvPr>
          <p:cNvSpPr/>
          <p:nvPr/>
        </p:nvSpPr>
        <p:spPr>
          <a:xfrm>
            <a:off x="2939603" y="1643162"/>
            <a:ext cx="7042597" cy="5078313"/>
          </a:xfrm>
          <a:prstGeom prst="rect">
            <a:avLst/>
          </a:prstGeom>
        </p:spPr>
        <p:txBody>
          <a:bodyPr wrap="square">
            <a:spAutoFit/>
          </a:bodyPr>
          <a:lstStyle/>
          <a:p>
            <a:pPr lvl="0" eaLnBrk="0" fontAlgn="base" hangingPunct="0">
              <a:spcBef>
                <a:spcPct val="0"/>
              </a:spcBef>
              <a:spcAft>
                <a:spcPct val="0"/>
              </a:spcAft>
            </a:pPr>
            <a:r>
              <a:rPr lang="ru-RU" altLang="ru-RU" dirty="0">
                <a:solidFill>
                  <a:srgbClr val="9E880D"/>
                </a:solidFill>
                <a:latin typeface="Consolas" panose="020B0609020204030204" pitchFamily="49" charset="0"/>
              </a:rPr>
              <a:t>@</a:t>
            </a:r>
            <a:r>
              <a:rPr lang="ru-RU" altLang="ru-RU" dirty="0" err="1">
                <a:solidFill>
                  <a:srgbClr val="9E880D"/>
                </a:solidFill>
                <a:latin typeface="Consolas" panose="020B0609020204030204" pitchFamily="49" charset="0"/>
              </a:rPr>
              <a:t>Entity</a:t>
            </a:r>
            <a:br>
              <a:rPr lang="ru-RU" altLang="ru-RU" dirty="0">
                <a:solidFill>
                  <a:srgbClr val="9E880D"/>
                </a:solidFill>
                <a:latin typeface="Consolas" panose="020B0609020204030204" pitchFamily="49" charset="0"/>
              </a:rPr>
            </a:br>
            <a:r>
              <a:rPr lang="ru-RU" altLang="ru-RU" dirty="0" err="1">
                <a:solidFill>
                  <a:srgbClr val="0033B3"/>
                </a:solidFill>
                <a:latin typeface="Consolas" panose="020B0609020204030204" pitchFamily="49" charset="0"/>
              </a:rPr>
              <a:t>public</a:t>
            </a:r>
            <a:r>
              <a:rPr lang="ru-RU" altLang="ru-RU" dirty="0">
                <a:solidFill>
                  <a:srgbClr val="0033B3"/>
                </a:solidFill>
                <a:latin typeface="Consolas" panose="020B0609020204030204" pitchFamily="49" charset="0"/>
              </a:rPr>
              <a:t> </a:t>
            </a:r>
            <a:r>
              <a:rPr lang="ru-RU" altLang="ru-RU" dirty="0" err="1">
                <a:solidFill>
                  <a:srgbClr val="0033B3"/>
                </a:solidFill>
                <a:latin typeface="Consolas" panose="020B0609020204030204" pitchFamily="49" charset="0"/>
              </a:rPr>
              <a:t>class</a:t>
            </a:r>
            <a:r>
              <a:rPr lang="ru-RU" altLang="ru-RU" dirty="0">
                <a:solidFill>
                  <a:srgbClr val="0033B3"/>
                </a:solidFill>
                <a:latin typeface="Consolas" panose="020B0609020204030204" pitchFamily="49" charset="0"/>
              </a:rPr>
              <a:t> </a:t>
            </a:r>
            <a:r>
              <a:rPr lang="ru-RU" altLang="ru-RU" dirty="0" err="1">
                <a:solidFill>
                  <a:srgbClr val="000000"/>
                </a:solidFill>
                <a:latin typeface="Consolas" panose="020B0609020204030204" pitchFamily="49" charset="0"/>
              </a:rPr>
              <a:t>Order</a:t>
            </a:r>
            <a:r>
              <a:rPr lang="ru-RU" altLang="ru-RU" dirty="0">
                <a:solidFill>
                  <a:srgbClr val="000000"/>
                </a:solidFill>
                <a:latin typeface="Consolas" panose="020B0609020204030204" pitchFamily="49" charset="0"/>
              </a:rPr>
              <a:t> </a:t>
            </a:r>
            <a:r>
              <a:rPr lang="ru-RU" altLang="ru-RU" dirty="0">
                <a:solidFill>
                  <a:srgbClr val="080808"/>
                </a:solidFill>
                <a:latin typeface="Consolas" panose="020B0609020204030204" pitchFamily="49" charset="0"/>
              </a:rPr>
              <a:t>{</a:t>
            </a:r>
            <a:br>
              <a:rPr lang="ru-RU" altLang="ru-RU" dirty="0">
                <a:solidFill>
                  <a:srgbClr val="080808"/>
                </a:solidFill>
                <a:latin typeface="Consolas" panose="020B0609020204030204" pitchFamily="49" charset="0"/>
              </a:rPr>
            </a:br>
            <a:r>
              <a:rPr lang="ru-RU" altLang="ru-RU" dirty="0">
                <a:solidFill>
                  <a:srgbClr val="080808"/>
                </a:solidFill>
                <a:latin typeface="Consolas" panose="020B0609020204030204" pitchFamily="49" charset="0"/>
              </a:rPr>
              <a:t>  </a:t>
            </a:r>
            <a:r>
              <a:rPr lang="en-US" altLang="ru-RU" dirty="0">
                <a:solidFill>
                  <a:srgbClr val="080808"/>
                </a:solidFill>
                <a:latin typeface="Consolas" panose="020B0609020204030204" pitchFamily="49" charset="0"/>
              </a:rPr>
              <a:t>  </a:t>
            </a:r>
            <a:r>
              <a:rPr lang="ru-RU" altLang="ru-RU" dirty="0">
                <a:solidFill>
                  <a:srgbClr val="9E880D"/>
                </a:solidFill>
                <a:latin typeface="Consolas" panose="020B0609020204030204" pitchFamily="49" charset="0"/>
              </a:rPr>
              <a:t>@</a:t>
            </a:r>
            <a:r>
              <a:rPr lang="ru-RU" altLang="ru-RU" dirty="0" err="1">
                <a:solidFill>
                  <a:srgbClr val="9E880D"/>
                </a:solidFill>
                <a:latin typeface="Consolas" panose="020B0609020204030204" pitchFamily="49" charset="0"/>
              </a:rPr>
              <a:t>Id</a:t>
            </a:r>
            <a:br>
              <a:rPr lang="ru-RU" altLang="ru-RU" dirty="0">
                <a:solidFill>
                  <a:srgbClr val="9E880D"/>
                </a:solidFill>
                <a:latin typeface="Consolas" panose="020B0609020204030204" pitchFamily="49" charset="0"/>
              </a:rPr>
            </a:br>
            <a:r>
              <a:rPr lang="ru-RU" altLang="ru-RU" dirty="0">
                <a:solidFill>
                  <a:srgbClr val="9E880D"/>
                </a:solidFill>
                <a:latin typeface="Consolas" panose="020B0609020204030204" pitchFamily="49" charset="0"/>
              </a:rPr>
              <a:t>  </a:t>
            </a:r>
            <a:r>
              <a:rPr lang="en-US" altLang="ru-RU" dirty="0">
                <a:solidFill>
                  <a:srgbClr val="9E880D"/>
                </a:solidFill>
                <a:latin typeface="Consolas" panose="020B0609020204030204" pitchFamily="49" charset="0"/>
              </a:rPr>
              <a:t>  </a:t>
            </a:r>
            <a:r>
              <a:rPr lang="ru-RU" altLang="ru-RU" dirty="0" err="1">
                <a:solidFill>
                  <a:srgbClr val="0033B3"/>
                </a:solidFill>
                <a:latin typeface="Consolas" panose="020B0609020204030204" pitchFamily="49" charset="0"/>
              </a:rPr>
              <a:t>private</a:t>
            </a:r>
            <a:r>
              <a:rPr lang="ru-RU" altLang="ru-RU" dirty="0">
                <a:solidFill>
                  <a:srgbClr val="0033B3"/>
                </a:solidFill>
                <a:latin typeface="Consolas" panose="020B0609020204030204" pitchFamily="49" charset="0"/>
              </a:rPr>
              <a:t> </a:t>
            </a:r>
            <a:r>
              <a:rPr lang="ru-RU" altLang="ru-RU" dirty="0">
                <a:solidFill>
                  <a:srgbClr val="000000"/>
                </a:solidFill>
                <a:latin typeface="Consolas" panose="020B0609020204030204" pitchFamily="49" charset="0"/>
              </a:rPr>
              <a:t>UUID </a:t>
            </a:r>
            <a:r>
              <a:rPr lang="ru-RU" altLang="ru-RU" dirty="0" err="1">
                <a:solidFill>
                  <a:srgbClr val="871094"/>
                </a:solidFill>
                <a:latin typeface="Consolas" panose="020B0609020204030204" pitchFamily="49" charset="0"/>
              </a:rPr>
              <a:t>id</a:t>
            </a:r>
            <a:r>
              <a:rPr lang="ru-RU" altLang="ru-RU" dirty="0">
                <a:solidFill>
                  <a:srgbClr val="080808"/>
                </a:solidFill>
                <a:latin typeface="Consolas" panose="020B0609020204030204" pitchFamily="49" charset="0"/>
              </a:rPr>
              <a:t>;</a:t>
            </a:r>
            <a:br>
              <a:rPr lang="ru-RU" altLang="ru-RU" dirty="0">
                <a:solidFill>
                  <a:srgbClr val="080808"/>
                </a:solidFill>
                <a:latin typeface="Consolas" panose="020B0609020204030204" pitchFamily="49" charset="0"/>
              </a:rPr>
            </a:br>
            <a:r>
              <a:rPr lang="ru-RU" altLang="ru-RU" dirty="0">
                <a:solidFill>
                  <a:srgbClr val="080808"/>
                </a:solidFill>
                <a:latin typeface="Consolas" panose="020B0609020204030204" pitchFamily="49" charset="0"/>
              </a:rPr>
              <a:t>  </a:t>
            </a:r>
            <a:r>
              <a:rPr lang="en-US" altLang="ru-RU" dirty="0">
                <a:solidFill>
                  <a:srgbClr val="080808"/>
                </a:solidFill>
                <a:latin typeface="Consolas" panose="020B0609020204030204" pitchFamily="49" charset="0"/>
              </a:rPr>
              <a:t>  </a:t>
            </a:r>
            <a:r>
              <a:rPr lang="ru-RU" altLang="ru-RU" dirty="0">
                <a:solidFill>
                  <a:srgbClr val="9E880D"/>
                </a:solidFill>
                <a:latin typeface="Consolas" panose="020B0609020204030204" pitchFamily="49" charset="0"/>
              </a:rPr>
              <a:t>@</a:t>
            </a:r>
            <a:r>
              <a:rPr lang="ru-RU" altLang="ru-RU" dirty="0" err="1">
                <a:solidFill>
                  <a:srgbClr val="9E880D"/>
                </a:solidFill>
                <a:latin typeface="Consolas" panose="020B0609020204030204" pitchFamily="49" charset="0"/>
              </a:rPr>
              <a:t>Embedded</a:t>
            </a:r>
            <a:br>
              <a:rPr lang="ru-RU" altLang="ru-RU" dirty="0">
                <a:solidFill>
                  <a:srgbClr val="9E880D"/>
                </a:solidFill>
                <a:latin typeface="Consolas" panose="020B0609020204030204" pitchFamily="49" charset="0"/>
              </a:rPr>
            </a:br>
            <a:r>
              <a:rPr lang="ru-RU" altLang="ru-RU" dirty="0">
                <a:solidFill>
                  <a:srgbClr val="9E880D"/>
                </a:solidFill>
                <a:latin typeface="Consolas" panose="020B0609020204030204" pitchFamily="49" charset="0"/>
              </a:rPr>
              <a:t>  </a:t>
            </a:r>
            <a:r>
              <a:rPr lang="en-US" altLang="ru-RU" dirty="0">
                <a:solidFill>
                  <a:srgbClr val="9E880D"/>
                </a:solidFill>
                <a:latin typeface="Consolas" panose="020B0609020204030204" pitchFamily="49" charset="0"/>
              </a:rPr>
              <a:t>  </a:t>
            </a:r>
            <a:r>
              <a:rPr lang="ru-RU" altLang="ru-RU" dirty="0" err="1">
                <a:solidFill>
                  <a:srgbClr val="0033B3"/>
                </a:solidFill>
                <a:latin typeface="Consolas" panose="020B0609020204030204" pitchFamily="49" charset="0"/>
              </a:rPr>
              <a:t>private</a:t>
            </a:r>
            <a:r>
              <a:rPr lang="ru-RU" altLang="ru-RU" dirty="0">
                <a:solidFill>
                  <a:srgbClr val="0033B3"/>
                </a:solidFill>
                <a:latin typeface="Consolas" panose="020B0609020204030204" pitchFamily="49" charset="0"/>
              </a:rPr>
              <a:t> </a:t>
            </a:r>
            <a:r>
              <a:rPr lang="ru-RU" altLang="ru-RU" dirty="0" err="1">
                <a:solidFill>
                  <a:srgbClr val="000000"/>
                </a:solidFill>
                <a:latin typeface="Consolas" panose="020B0609020204030204" pitchFamily="49" charset="0"/>
              </a:rPr>
              <a:t>OrderName</a:t>
            </a:r>
            <a:r>
              <a:rPr lang="ru-RU" altLang="ru-RU" dirty="0">
                <a:solidFill>
                  <a:srgbClr val="000000"/>
                </a:solidFill>
                <a:latin typeface="Consolas" panose="020B0609020204030204" pitchFamily="49" charset="0"/>
              </a:rPr>
              <a:t> </a:t>
            </a:r>
            <a:r>
              <a:rPr lang="ru-RU" altLang="ru-RU" dirty="0" err="1">
                <a:solidFill>
                  <a:srgbClr val="871094"/>
                </a:solidFill>
                <a:latin typeface="Consolas" panose="020B0609020204030204" pitchFamily="49" charset="0"/>
              </a:rPr>
              <a:t>name</a:t>
            </a:r>
            <a:r>
              <a:rPr lang="ru-RU" altLang="ru-RU" dirty="0">
                <a:solidFill>
                  <a:srgbClr val="080808"/>
                </a:solidFill>
                <a:latin typeface="Consolas" panose="020B0609020204030204" pitchFamily="49" charset="0"/>
              </a:rPr>
              <a:t>;</a:t>
            </a:r>
            <a:br>
              <a:rPr lang="ru-RU" altLang="ru-RU" dirty="0">
                <a:solidFill>
                  <a:srgbClr val="080808"/>
                </a:solidFill>
                <a:latin typeface="Consolas" panose="020B0609020204030204" pitchFamily="49" charset="0"/>
              </a:rPr>
            </a:br>
            <a:br>
              <a:rPr lang="ru-RU" altLang="ru-RU" dirty="0">
                <a:solidFill>
                  <a:srgbClr val="080808"/>
                </a:solidFill>
                <a:latin typeface="Consolas" panose="020B0609020204030204" pitchFamily="49" charset="0"/>
              </a:rPr>
            </a:br>
            <a:r>
              <a:rPr lang="ru-RU" altLang="ru-RU" dirty="0">
                <a:solidFill>
                  <a:srgbClr val="080808"/>
                </a:solidFill>
                <a:latin typeface="Consolas" panose="020B0609020204030204" pitchFamily="49" charset="0"/>
              </a:rPr>
              <a:t>  </a:t>
            </a:r>
            <a:r>
              <a:rPr lang="en-US" altLang="ru-RU" dirty="0">
                <a:solidFill>
                  <a:srgbClr val="080808"/>
                </a:solidFill>
                <a:latin typeface="Consolas" panose="020B0609020204030204" pitchFamily="49" charset="0"/>
              </a:rPr>
              <a:t>  </a:t>
            </a:r>
            <a:r>
              <a:rPr lang="ru-RU" altLang="ru-RU" dirty="0" err="1">
                <a:solidFill>
                  <a:srgbClr val="0033B3"/>
                </a:solidFill>
                <a:latin typeface="Consolas" panose="020B0609020204030204" pitchFamily="49" charset="0"/>
              </a:rPr>
              <a:t>public</a:t>
            </a:r>
            <a:r>
              <a:rPr lang="ru-RU" altLang="ru-RU" dirty="0">
                <a:solidFill>
                  <a:srgbClr val="0033B3"/>
                </a:solidFill>
                <a:latin typeface="Consolas" panose="020B0609020204030204" pitchFamily="49" charset="0"/>
              </a:rPr>
              <a:t> </a:t>
            </a:r>
            <a:r>
              <a:rPr lang="ru-RU" altLang="ru-RU" dirty="0" err="1">
                <a:solidFill>
                  <a:srgbClr val="0033B3"/>
                </a:solidFill>
                <a:latin typeface="Consolas" panose="020B0609020204030204" pitchFamily="49" charset="0"/>
              </a:rPr>
              <a:t>void</a:t>
            </a:r>
            <a:r>
              <a:rPr lang="ru-RU" altLang="ru-RU" dirty="0">
                <a:solidFill>
                  <a:srgbClr val="0033B3"/>
                </a:solidFill>
                <a:latin typeface="Consolas" panose="020B0609020204030204" pitchFamily="49" charset="0"/>
              </a:rPr>
              <a:t> </a:t>
            </a:r>
            <a:r>
              <a:rPr lang="ru-RU" altLang="ru-RU" dirty="0" err="1">
                <a:solidFill>
                  <a:srgbClr val="00627A"/>
                </a:solidFill>
                <a:latin typeface="Consolas" panose="020B0609020204030204" pitchFamily="49" charset="0"/>
              </a:rPr>
              <a:t>changeName</a:t>
            </a:r>
            <a:r>
              <a:rPr lang="ru-RU" altLang="ru-RU" dirty="0">
                <a:solidFill>
                  <a:srgbClr val="080808"/>
                </a:solidFill>
                <a:latin typeface="Consolas" panose="020B0609020204030204" pitchFamily="49" charset="0"/>
              </a:rPr>
              <a:t>(</a:t>
            </a:r>
            <a:r>
              <a:rPr lang="ru-RU" altLang="ru-RU" dirty="0" err="1">
                <a:solidFill>
                  <a:srgbClr val="000000"/>
                </a:solidFill>
                <a:latin typeface="Consolas" panose="020B0609020204030204" pitchFamily="49" charset="0"/>
              </a:rPr>
              <a:t>OrderName</a:t>
            </a:r>
            <a:r>
              <a:rPr lang="ru-RU" altLang="ru-RU" dirty="0">
                <a:solidFill>
                  <a:srgbClr val="000000"/>
                </a:solidFill>
                <a:latin typeface="Consolas" panose="020B0609020204030204" pitchFamily="49" charset="0"/>
              </a:rPr>
              <a:t> </a:t>
            </a:r>
            <a:r>
              <a:rPr lang="ru-RU" altLang="ru-RU" dirty="0" err="1">
                <a:solidFill>
                  <a:srgbClr val="080808"/>
                </a:solidFill>
                <a:latin typeface="Consolas" panose="020B0609020204030204" pitchFamily="49" charset="0"/>
              </a:rPr>
              <a:t>name</a:t>
            </a:r>
            <a:r>
              <a:rPr lang="ru-RU" altLang="ru-RU" dirty="0">
                <a:solidFill>
                  <a:srgbClr val="080808"/>
                </a:solidFill>
                <a:latin typeface="Consolas" panose="020B0609020204030204" pitchFamily="49" charset="0"/>
              </a:rPr>
              <a:t>) {</a:t>
            </a:r>
            <a:br>
              <a:rPr lang="ru-RU" altLang="ru-RU" dirty="0">
                <a:solidFill>
                  <a:srgbClr val="080808"/>
                </a:solidFill>
                <a:latin typeface="Consolas" panose="020B0609020204030204" pitchFamily="49" charset="0"/>
              </a:rPr>
            </a:br>
            <a:r>
              <a:rPr lang="ru-RU" altLang="ru-RU" dirty="0">
                <a:solidFill>
                  <a:srgbClr val="080808"/>
                </a:solidFill>
                <a:latin typeface="Consolas" panose="020B0609020204030204" pitchFamily="49" charset="0"/>
              </a:rPr>
              <a:t>    </a:t>
            </a:r>
            <a:r>
              <a:rPr lang="en-US" altLang="ru-RU" dirty="0">
                <a:solidFill>
                  <a:srgbClr val="080808"/>
                </a:solidFill>
                <a:latin typeface="Consolas" panose="020B0609020204030204" pitchFamily="49" charset="0"/>
              </a:rPr>
              <a:t>    </a:t>
            </a:r>
            <a:r>
              <a:rPr lang="ru-RU" altLang="ru-RU" dirty="0" err="1">
                <a:solidFill>
                  <a:srgbClr val="0033B3"/>
                </a:solidFill>
                <a:latin typeface="Consolas" panose="020B0609020204030204" pitchFamily="49" charset="0"/>
              </a:rPr>
              <a:t>if</a:t>
            </a:r>
            <a:r>
              <a:rPr lang="ru-RU" altLang="ru-RU" dirty="0">
                <a:solidFill>
                  <a:srgbClr val="0033B3"/>
                </a:solidFill>
                <a:latin typeface="Consolas" panose="020B0609020204030204" pitchFamily="49" charset="0"/>
              </a:rPr>
              <a:t> </a:t>
            </a:r>
            <a:r>
              <a:rPr lang="ru-RU" altLang="ru-RU" dirty="0">
                <a:solidFill>
                  <a:srgbClr val="080808"/>
                </a:solidFill>
                <a:latin typeface="Consolas" panose="020B0609020204030204" pitchFamily="49" charset="0"/>
              </a:rPr>
              <a:t>(</a:t>
            </a:r>
            <a:r>
              <a:rPr lang="ru-RU" altLang="ru-RU" dirty="0" err="1">
                <a:solidFill>
                  <a:srgbClr val="080808"/>
                </a:solidFill>
                <a:latin typeface="Consolas" panose="020B0609020204030204" pitchFamily="49" charset="0"/>
              </a:rPr>
              <a:t>name.isValid</a:t>
            </a:r>
            <a:r>
              <a:rPr lang="ru-RU" altLang="ru-RU" dirty="0">
                <a:solidFill>
                  <a:srgbClr val="080808"/>
                </a:solidFill>
                <a:latin typeface="Consolas" panose="020B0609020204030204" pitchFamily="49" charset="0"/>
              </a:rPr>
              <a:t>()) {</a:t>
            </a:r>
            <a:br>
              <a:rPr lang="ru-RU" altLang="ru-RU" dirty="0">
                <a:solidFill>
                  <a:srgbClr val="080808"/>
                </a:solidFill>
                <a:latin typeface="Consolas" panose="020B0609020204030204" pitchFamily="49" charset="0"/>
              </a:rPr>
            </a:br>
            <a:r>
              <a:rPr lang="ru-RU" altLang="ru-RU" dirty="0">
                <a:solidFill>
                  <a:srgbClr val="080808"/>
                </a:solidFill>
                <a:latin typeface="Consolas" panose="020B0609020204030204" pitchFamily="49" charset="0"/>
              </a:rPr>
              <a:t>      </a:t>
            </a:r>
            <a:r>
              <a:rPr lang="en-US" altLang="ru-RU" dirty="0">
                <a:solidFill>
                  <a:srgbClr val="080808"/>
                </a:solidFill>
                <a:latin typeface="Consolas" panose="020B0609020204030204" pitchFamily="49" charset="0"/>
              </a:rPr>
              <a:t>      </a:t>
            </a:r>
            <a:r>
              <a:rPr lang="ru-RU" altLang="ru-RU" dirty="0">
                <a:solidFill>
                  <a:srgbClr val="0033B3"/>
                </a:solidFill>
                <a:latin typeface="Consolas" panose="020B0609020204030204" pitchFamily="49" charset="0"/>
              </a:rPr>
              <a:t>this</a:t>
            </a:r>
            <a:r>
              <a:rPr lang="ru-RU" altLang="ru-RU" dirty="0">
                <a:solidFill>
                  <a:srgbClr val="080808"/>
                </a:solidFill>
                <a:latin typeface="Consolas" panose="020B0609020204030204" pitchFamily="49" charset="0"/>
              </a:rPr>
              <a:t>.</a:t>
            </a:r>
            <a:r>
              <a:rPr lang="ru-RU" altLang="ru-RU" dirty="0">
                <a:solidFill>
                  <a:srgbClr val="871094"/>
                </a:solidFill>
                <a:latin typeface="Consolas" panose="020B0609020204030204" pitchFamily="49" charset="0"/>
              </a:rPr>
              <a:t>name </a:t>
            </a:r>
            <a:r>
              <a:rPr lang="ru-RU" altLang="ru-RU" dirty="0">
                <a:solidFill>
                  <a:srgbClr val="080808"/>
                </a:solidFill>
                <a:latin typeface="Consolas" panose="020B0609020204030204" pitchFamily="49" charset="0"/>
              </a:rPr>
              <a:t>= </a:t>
            </a:r>
            <a:r>
              <a:rPr lang="ru-RU" altLang="ru-RU" dirty="0" err="1">
                <a:solidFill>
                  <a:srgbClr val="080808"/>
                </a:solidFill>
                <a:latin typeface="Consolas" panose="020B0609020204030204" pitchFamily="49" charset="0"/>
              </a:rPr>
              <a:t>name</a:t>
            </a:r>
            <a:r>
              <a:rPr lang="ru-RU" altLang="ru-RU" dirty="0">
                <a:solidFill>
                  <a:srgbClr val="080808"/>
                </a:solidFill>
                <a:latin typeface="Consolas" panose="020B0609020204030204" pitchFamily="49" charset="0"/>
              </a:rPr>
              <a:t>;</a:t>
            </a:r>
            <a:br>
              <a:rPr lang="ru-RU" altLang="ru-RU" dirty="0">
                <a:solidFill>
                  <a:srgbClr val="080808"/>
                </a:solidFill>
                <a:latin typeface="Consolas" panose="020B0609020204030204" pitchFamily="49" charset="0"/>
              </a:rPr>
            </a:br>
            <a:r>
              <a:rPr lang="ru-RU" altLang="ru-RU" dirty="0">
                <a:solidFill>
                  <a:srgbClr val="080808"/>
                </a:solidFill>
                <a:latin typeface="Consolas" panose="020B0609020204030204" pitchFamily="49" charset="0"/>
              </a:rPr>
              <a:t>    </a:t>
            </a:r>
            <a:r>
              <a:rPr lang="en-US" altLang="ru-RU" dirty="0">
                <a:solidFill>
                  <a:srgbClr val="080808"/>
                </a:solidFill>
                <a:latin typeface="Consolas" panose="020B0609020204030204" pitchFamily="49" charset="0"/>
              </a:rPr>
              <a:t>    </a:t>
            </a:r>
            <a:r>
              <a:rPr lang="ru-RU" altLang="ru-RU" dirty="0">
                <a:solidFill>
                  <a:srgbClr val="080808"/>
                </a:solidFill>
                <a:latin typeface="Consolas" panose="020B0609020204030204" pitchFamily="49" charset="0"/>
              </a:rPr>
              <a:t>}</a:t>
            </a:r>
            <a:br>
              <a:rPr lang="ru-RU" altLang="ru-RU" dirty="0">
                <a:solidFill>
                  <a:srgbClr val="080808"/>
                </a:solidFill>
                <a:latin typeface="Consolas" panose="020B0609020204030204" pitchFamily="49" charset="0"/>
              </a:rPr>
            </a:br>
            <a:r>
              <a:rPr lang="ru-RU" altLang="ru-RU" dirty="0">
                <a:solidFill>
                  <a:srgbClr val="080808"/>
                </a:solidFill>
                <a:latin typeface="Consolas" panose="020B0609020204030204" pitchFamily="49" charset="0"/>
              </a:rPr>
              <a:t>    </a:t>
            </a:r>
            <a:r>
              <a:rPr lang="en-US" altLang="ru-RU" dirty="0">
                <a:solidFill>
                  <a:srgbClr val="080808"/>
                </a:solidFill>
                <a:latin typeface="Consolas" panose="020B0609020204030204" pitchFamily="49" charset="0"/>
              </a:rPr>
              <a:t>    </a:t>
            </a:r>
            <a:r>
              <a:rPr lang="ru-RU" altLang="ru-RU" dirty="0" err="1">
                <a:solidFill>
                  <a:srgbClr val="0033B3"/>
                </a:solidFill>
                <a:latin typeface="Consolas" panose="020B0609020204030204" pitchFamily="49" charset="0"/>
              </a:rPr>
              <a:t>else</a:t>
            </a:r>
            <a:r>
              <a:rPr lang="ru-RU" altLang="ru-RU" dirty="0">
                <a:solidFill>
                  <a:srgbClr val="0033B3"/>
                </a:solidFill>
                <a:latin typeface="Consolas" panose="020B0609020204030204" pitchFamily="49" charset="0"/>
              </a:rPr>
              <a:t> </a:t>
            </a:r>
            <a:r>
              <a:rPr lang="ru-RU" altLang="ru-RU" dirty="0">
                <a:solidFill>
                  <a:srgbClr val="080808"/>
                </a:solidFill>
                <a:latin typeface="Consolas" panose="020B0609020204030204" pitchFamily="49" charset="0"/>
              </a:rPr>
              <a:t>{</a:t>
            </a:r>
            <a:br>
              <a:rPr lang="ru-RU" altLang="ru-RU" dirty="0">
                <a:solidFill>
                  <a:srgbClr val="080808"/>
                </a:solidFill>
                <a:latin typeface="Consolas" panose="020B0609020204030204" pitchFamily="49" charset="0"/>
              </a:rPr>
            </a:br>
            <a:r>
              <a:rPr lang="ru-RU" altLang="ru-RU" dirty="0">
                <a:solidFill>
                  <a:srgbClr val="080808"/>
                </a:solidFill>
                <a:latin typeface="Consolas" panose="020B0609020204030204" pitchFamily="49" charset="0"/>
              </a:rPr>
              <a:t>      </a:t>
            </a:r>
            <a:r>
              <a:rPr lang="en-US" altLang="ru-RU" dirty="0">
                <a:solidFill>
                  <a:srgbClr val="080808"/>
                </a:solidFill>
                <a:latin typeface="Consolas" panose="020B0609020204030204" pitchFamily="49" charset="0"/>
              </a:rPr>
              <a:t>      </a:t>
            </a:r>
            <a:r>
              <a:rPr lang="ru-RU" altLang="ru-RU" dirty="0" err="1">
                <a:solidFill>
                  <a:srgbClr val="0033B3"/>
                </a:solidFill>
                <a:latin typeface="Consolas" panose="020B0609020204030204" pitchFamily="49" charset="0"/>
              </a:rPr>
              <a:t>throw</a:t>
            </a:r>
            <a:r>
              <a:rPr lang="ru-RU" altLang="ru-RU" dirty="0">
                <a:solidFill>
                  <a:srgbClr val="0033B3"/>
                </a:solidFill>
                <a:latin typeface="Consolas" panose="020B0609020204030204" pitchFamily="49" charset="0"/>
              </a:rPr>
              <a:t> </a:t>
            </a:r>
            <a:r>
              <a:rPr lang="ru-RU" altLang="ru-RU" dirty="0" err="1">
                <a:solidFill>
                  <a:srgbClr val="0033B3"/>
                </a:solidFill>
                <a:latin typeface="Consolas" panose="020B0609020204030204" pitchFamily="49" charset="0"/>
              </a:rPr>
              <a:t>new</a:t>
            </a:r>
            <a:r>
              <a:rPr lang="ru-RU" altLang="ru-RU" dirty="0">
                <a:solidFill>
                  <a:srgbClr val="0033B3"/>
                </a:solidFill>
                <a:latin typeface="Consolas" panose="020B0609020204030204" pitchFamily="49" charset="0"/>
              </a:rPr>
              <a:t> </a:t>
            </a:r>
            <a:r>
              <a:rPr lang="ru-RU" altLang="ru-RU" dirty="0" err="1">
                <a:solidFill>
                  <a:srgbClr val="080808"/>
                </a:solidFill>
                <a:latin typeface="Consolas" panose="020B0609020204030204" pitchFamily="49" charset="0"/>
              </a:rPr>
              <a:t>OrderNameUpdateException</a:t>
            </a:r>
            <a:r>
              <a:rPr lang="ru-RU" altLang="ru-RU" dirty="0">
                <a:solidFill>
                  <a:srgbClr val="080808"/>
                </a:solidFill>
                <a:latin typeface="Consolas" panose="020B0609020204030204" pitchFamily="49" charset="0"/>
              </a:rPr>
              <a:t>(</a:t>
            </a:r>
            <a:endParaRPr lang="en-US" altLang="ru-RU" dirty="0">
              <a:solidFill>
                <a:srgbClr val="080808"/>
              </a:solidFill>
              <a:latin typeface="Consolas" panose="020B0609020204030204" pitchFamily="49" charset="0"/>
            </a:endParaRPr>
          </a:p>
          <a:p>
            <a:pPr lvl="0" eaLnBrk="0" fontAlgn="base" hangingPunct="0">
              <a:spcBef>
                <a:spcPct val="0"/>
              </a:spcBef>
              <a:spcAft>
                <a:spcPct val="0"/>
              </a:spcAft>
            </a:pPr>
            <a:r>
              <a:rPr lang="en-US" altLang="ru-RU" dirty="0">
                <a:solidFill>
                  <a:srgbClr val="080808"/>
                </a:solidFill>
                <a:latin typeface="Consolas" panose="020B0609020204030204" pitchFamily="49" charset="0"/>
              </a:rPr>
              <a:t>                  </a:t>
            </a:r>
            <a:r>
              <a:rPr lang="ru-RU" altLang="ru-RU" dirty="0">
                <a:solidFill>
                  <a:srgbClr val="067D17"/>
                </a:solidFill>
                <a:latin typeface="Consolas" panose="020B0609020204030204" pitchFamily="49" charset="0"/>
              </a:rPr>
              <a:t>"</a:t>
            </a:r>
            <a:r>
              <a:rPr lang="ru-RU" altLang="ru-RU" dirty="0" err="1">
                <a:solidFill>
                  <a:srgbClr val="067D17"/>
                </a:solidFill>
                <a:latin typeface="Consolas" panose="020B0609020204030204" pitchFamily="49" charset="0"/>
              </a:rPr>
              <a:t>Cannot</a:t>
            </a:r>
            <a:r>
              <a:rPr lang="ru-RU" altLang="ru-RU" dirty="0">
                <a:solidFill>
                  <a:srgbClr val="067D17"/>
                </a:solidFill>
                <a:latin typeface="Consolas" panose="020B0609020204030204" pitchFamily="49" charset="0"/>
              </a:rPr>
              <a:t> </a:t>
            </a:r>
            <a:r>
              <a:rPr lang="ru-RU" altLang="ru-RU" dirty="0" err="1">
                <a:solidFill>
                  <a:srgbClr val="067D17"/>
                </a:solidFill>
                <a:latin typeface="Consolas" panose="020B0609020204030204" pitchFamily="49" charset="0"/>
              </a:rPr>
              <a:t>update</a:t>
            </a:r>
            <a:r>
              <a:rPr lang="ru-RU" altLang="ru-RU" dirty="0">
                <a:solidFill>
                  <a:srgbClr val="067D17"/>
                </a:solidFill>
                <a:latin typeface="Consolas" panose="020B0609020204030204" pitchFamily="49" charset="0"/>
              </a:rPr>
              <a:t> </a:t>
            </a:r>
            <a:r>
              <a:rPr lang="ru-RU" altLang="ru-RU" dirty="0" err="1">
                <a:solidFill>
                  <a:srgbClr val="067D17"/>
                </a:solidFill>
                <a:latin typeface="Consolas" panose="020B0609020204030204" pitchFamily="49" charset="0"/>
              </a:rPr>
              <a:t>order</a:t>
            </a:r>
            <a:r>
              <a:rPr lang="ru-RU" altLang="ru-RU" dirty="0">
                <a:solidFill>
                  <a:srgbClr val="067D17"/>
                </a:solidFill>
                <a:latin typeface="Consolas" panose="020B0609020204030204" pitchFamily="49" charset="0"/>
              </a:rPr>
              <a:t> </a:t>
            </a:r>
            <a:r>
              <a:rPr lang="ru-RU" altLang="ru-RU" dirty="0" err="1">
                <a:solidFill>
                  <a:srgbClr val="067D17"/>
                </a:solidFill>
                <a:latin typeface="Consolas" panose="020B0609020204030204" pitchFamily="49" charset="0"/>
              </a:rPr>
              <a:t>name</a:t>
            </a:r>
            <a:r>
              <a:rPr lang="ru-RU" altLang="ru-RU" dirty="0">
                <a:solidFill>
                  <a:srgbClr val="067D17"/>
                </a:solidFill>
                <a:latin typeface="Consolas" panose="020B0609020204030204" pitchFamily="49" charset="0"/>
              </a:rPr>
              <a:t>: " </a:t>
            </a:r>
            <a:r>
              <a:rPr lang="ru-RU" altLang="ru-RU" dirty="0">
                <a:solidFill>
                  <a:srgbClr val="080808"/>
                </a:solidFill>
                <a:latin typeface="Consolas" panose="020B0609020204030204" pitchFamily="49" charset="0"/>
              </a:rPr>
              <a:t>+ </a:t>
            </a:r>
            <a:r>
              <a:rPr lang="ru-RU" altLang="ru-RU" dirty="0" err="1">
                <a:solidFill>
                  <a:srgbClr val="080808"/>
                </a:solidFill>
                <a:latin typeface="Consolas" panose="020B0609020204030204" pitchFamily="49" charset="0"/>
              </a:rPr>
              <a:t>name</a:t>
            </a:r>
            <a:endParaRPr lang="en-US" altLang="ru-RU" dirty="0">
              <a:solidFill>
                <a:srgbClr val="080808"/>
              </a:solidFill>
              <a:latin typeface="Consolas" panose="020B0609020204030204" pitchFamily="49" charset="0"/>
            </a:endParaRPr>
          </a:p>
          <a:p>
            <a:pPr lvl="0" eaLnBrk="0" fontAlgn="base" hangingPunct="0">
              <a:spcBef>
                <a:spcPct val="0"/>
              </a:spcBef>
              <a:spcAft>
                <a:spcPct val="0"/>
              </a:spcAft>
            </a:pPr>
            <a:r>
              <a:rPr lang="en-US" altLang="ru-RU" dirty="0">
                <a:solidFill>
                  <a:srgbClr val="080808"/>
                </a:solidFill>
                <a:latin typeface="Consolas" panose="020B0609020204030204" pitchFamily="49" charset="0"/>
              </a:rPr>
              <a:t>            </a:t>
            </a:r>
            <a:r>
              <a:rPr lang="ru-RU" altLang="ru-RU" dirty="0">
                <a:solidFill>
                  <a:srgbClr val="080808"/>
                </a:solidFill>
                <a:latin typeface="Consolas" panose="020B0609020204030204" pitchFamily="49" charset="0"/>
              </a:rPr>
              <a:t>);</a:t>
            </a:r>
            <a:br>
              <a:rPr lang="ru-RU" altLang="ru-RU" dirty="0">
                <a:solidFill>
                  <a:srgbClr val="080808"/>
                </a:solidFill>
                <a:latin typeface="Consolas" panose="020B0609020204030204" pitchFamily="49" charset="0"/>
              </a:rPr>
            </a:br>
            <a:r>
              <a:rPr lang="ru-RU" altLang="ru-RU" dirty="0">
                <a:solidFill>
                  <a:srgbClr val="080808"/>
                </a:solidFill>
                <a:latin typeface="Consolas" panose="020B0609020204030204" pitchFamily="49" charset="0"/>
              </a:rPr>
              <a:t>    </a:t>
            </a:r>
            <a:r>
              <a:rPr lang="en-US" altLang="ru-RU" dirty="0">
                <a:solidFill>
                  <a:srgbClr val="080808"/>
                </a:solidFill>
                <a:latin typeface="Consolas" panose="020B0609020204030204" pitchFamily="49" charset="0"/>
              </a:rPr>
              <a:t>    </a:t>
            </a:r>
            <a:r>
              <a:rPr lang="ru-RU" altLang="ru-RU" dirty="0">
                <a:solidFill>
                  <a:srgbClr val="080808"/>
                </a:solidFill>
                <a:latin typeface="Consolas" panose="020B0609020204030204" pitchFamily="49" charset="0"/>
              </a:rPr>
              <a:t>}</a:t>
            </a:r>
            <a:br>
              <a:rPr lang="ru-RU" altLang="ru-RU" dirty="0">
                <a:solidFill>
                  <a:srgbClr val="080808"/>
                </a:solidFill>
                <a:latin typeface="Consolas" panose="020B0609020204030204" pitchFamily="49" charset="0"/>
              </a:rPr>
            </a:br>
            <a:r>
              <a:rPr lang="ru-RU" altLang="ru-RU" dirty="0">
                <a:solidFill>
                  <a:srgbClr val="080808"/>
                </a:solidFill>
                <a:latin typeface="Consolas" panose="020B0609020204030204" pitchFamily="49" charset="0"/>
              </a:rPr>
              <a:t>  </a:t>
            </a:r>
            <a:r>
              <a:rPr lang="en-US" altLang="ru-RU" dirty="0">
                <a:solidFill>
                  <a:srgbClr val="080808"/>
                </a:solidFill>
                <a:latin typeface="Consolas" panose="020B0609020204030204" pitchFamily="49" charset="0"/>
              </a:rPr>
              <a:t>  </a:t>
            </a:r>
            <a:r>
              <a:rPr lang="ru-RU" altLang="ru-RU" dirty="0">
                <a:solidFill>
                  <a:srgbClr val="080808"/>
                </a:solidFill>
                <a:latin typeface="Consolas" panose="020B0609020204030204" pitchFamily="49" charset="0"/>
              </a:rPr>
              <a:t>}</a:t>
            </a:r>
            <a:br>
              <a:rPr lang="ru-RU" altLang="ru-RU" dirty="0">
                <a:solidFill>
                  <a:srgbClr val="080808"/>
                </a:solidFill>
                <a:latin typeface="Consolas" panose="020B0609020204030204" pitchFamily="49" charset="0"/>
              </a:rPr>
            </a:br>
            <a:r>
              <a:rPr lang="ru-RU" altLang="ru-RU" dirty="0">
                <a:solidFill>
                  <a:srgbClr val="080808"/>
                </a:solidFill>
                <a:latin typeface="Consolas" panose="020B0609020204030204" pitchFamily="49" charset="0"/>
              </a:rPr>
              <a:t>}</a:t>
            </a:r>
            <a:endParaRPr lang="ru-RU" altLang="ru-RU" sz="4000" dirty="0">
              <a:latin typeface="Consolas" panose="020B0609020204030204" pitchFamily="49" charset="0"/>
            </a:endParaRPr>
          </a:p>
        </p:txBody>
      </p:sp>
      <p:sp>
        <p:nvSpPr>
          <p:cNvPr id="7" name="Прямоугольник 6">
            <a:extLst>
              <a:ext uri="{FF2B5EF4-FFF2-40B4-BE49-F238E27FC236}">
                <a16:creationId xmlns:a16="http://schemas.microsoft.com/office/drawing/2014/main" id="{7382FE26-6B3D-4E03-A00E-61525F841FE4}"/>
              </a:ext>
            </a:extLst>
          </p:cNvPr>
          <p:cNvSpPr/>
          <p:nvPr/>
        </p:nvSpPr>
        <p:spPr>
          <a:xfrm>
            <a:off x="3896934" y="3878952"/>
            <a:ext cx="2877354" cy="828276"/>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8" name="Прямоугольник 7">
            <a:extLst>
              <a:ext uri="{FF2B5EF4-FFF2-40B4-BE49-F238E27FC236}">
                <a16:creationId xmlns:a16="http://schemas.microsoft.com/office/drawing/2014/main" id="{A66EF075-A6C4-4A35-8BCA-00717BDF4B61}"/>
              </a:ext>
            </a:extLst>
          </p:cNvPr>
          <p:cNvSpPr/>
          <p:nvPr/>
        </p:nvSpPr>
        <p:spPr>
          <a:xfrm>
            <a:off x="3896934" y="4707227"/>
            <a:ext cx="5845934" cy="1474631"/>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Tree>
    <p:extLst>
      <p:ext uri="{BB962C8B-B14F-4D97-AF65-F5344CB8AC3E}">
        <p14:creationId xmlns:p14="http://schemas.microsoft.com/office/powerpoint/2010/main" val="223582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D05A6E6-346D-41E4-A97A-C4B5645CFF69}"/>
              </a:ext>
            </a:extLst>
          </p:cNvPr>
          <p:cNvSpPr>
            <a:spLocks noGrp="1"/>
          </p:cNvSpPr>
          <p:nvPr>
            <p:ph type="title"/>
          </p:nvPr>
        </p:nvSpPr>
        <p:spPr>
          <a:xfrm>
            <a:off x="832834" y="2258320"/>
            <a:ext cx="10520966" cy="1843602"/>
          </a:xfrm>
        </p:spPr>
        <p:txBody>
          <a:bodyPr>
            <a:normAutofit/>
          </a:bodyPr>
          <a:lstStyle/>
          <a:p>
            <a:pPr algn="ctr"/>
            <a:r>
              <a:rPr lang="en-US" sz="5400" dirty="0"/>
              <a:t>Value Object </a:t>
            </a:r>
            <a:r>
              <a:rPr lang="ru-RU" sz="5400" dirty="0"/>
              <a:t>всегда</a:t>
            </a:r>
            <a:br>
              <a:rPr lang="ru-RU" sz="5400" dirty="0"/>
            </a:br>
            <a:r>
              <a:rPr lang="ru-RU" sz="5400" dirty="0"/>
              <a:t>должен быть валиден</a:t>
            </a:r>
          </a:p>
        </p:txBody>
      </p:sp>
      <p:sp>
        <p:nvSpPr>
          <p:cNvPr id="4" name="Номер слайда 3">
            <a:extLst>
              <a:ext uri="{FF2B5EF4-FFF2-40B4-BE49-F238E27FC236}">
                <a16:creationId xmlns:a16="http://schemas.microsoft.com/office/drawing/2014/main" id="{F51A1FB8-F3E8-4B91-978E-0825BAF0551D}"/>
              </a:ext>
            </a:extLst>
          </p:cNvPr>
          <p:cNvSpPr>
            <a:spLocks noGrp="1"/>
          </p:cNvSpPr>
          <p:nvPr>
            <p:ph type="sldNum" sz="quarter" idx="12"/>
          </p:nvPr>
        </p:nvSpPr>
        <p:spPr/>
        <p:txBody>
          <a:bodyPr/>
          <a:lstStyle/>
          <a:p>
            <a:fld id="{E39BD763-34E4-6244-B3A9-DA6A25203695}" type="slidenum">
              <a:rPr lang="ru-RU" smtClean="0"/>
              <a:t>39</a:t>
            </a:fld>
            <a:endParaRPr lang="ru-RU"/>
          </a:p>
        </p:txBody>
      </p:sp>
    </p:spTree>
    <p:extLst>
      <p:ext uri="{BB962C8B-B14F-4D97-AF65-F5344CB8AC3E}">
        <p14:creationId xmlns:p14="http://schemas.microsoft.com/office/powerpoint/2010/main" val="2016574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E856E17-28B3-4E7B-9D29-6B1F0C3E55FD}"/>
              </a:ext>
            </a:extLst>
          </p:cNvPr>
          <p:cNvSpPr>
            <a:spLocks noGrp="1"/>
          </p:cNvSpPr>
          <p:nvPr>
            <p:ph type="title"/>
          </p:nvPr>
        </p:nvSpPr>
        <p:spPr/>
        <p:txBody>
          <a:bodyPr/>
          <a:lstStyle/>
          <a:p>
            <a:r>
              <a:rPr lang="en-US" dirty="0"/>
              <a:t>Disclaimer</a:t>
            </a:r>
            <a:endParaRPr lang="ru-RU" dirty="0"/>
          </a:p>
        </p:txBody>
      </p:sp>
      <p:sp>
        <p:nvSpPr>
          <p:cNvPr id="3" name="Объект 2">
            <a:extLst>
              <a:ext uri="{FF2B5EF4-FFF2-40B4-BE49-F238E27FC236}">
                <a16:creationId xmlns:a16="http://schemas.microsoft.com/office/drawing/2014/main" id="{1DEB4582-5391-425D-8D90-9C0E8088A507}"/>
              </a:ext>
            </a:extLst>
          </p:cNvPr>
          <p:cNvSpPr>
            <a:spLocks noGrp="1"/>
          </p:cNvSpPr>
          <p:nvPr>
            <p:ph idx="1"/>
          </p:nvPr>
        </p:nvSpPr>
        <p:spPr/>
        <p:txBody>
          <a:bodyPr/>
          <a:lstStyle/>
          <a:p>
            <a:pPr marL="0" indent="0">
              <a:buNone/>
            </a:pPr>
            <a:r>
              <a:rPr lang="ru-RU" dirty="0"/>
              <a:t>Дальнейшие примеры использования </a:t>
            </a:r>
            <a:r>
              <a:rPr lang="en-US" dirty="0"/>
              <a:t>Value Object </a:t>
            </a:r>
            <a:r>
              <a:rPr lang="ru-RU" dirty="0"/>
              <a:t>являются введением в терминологию</a:t>
            </a:r>
            <a:r>
              <a:rPr lang="en-US" dirty="0"/>
              <a:t>, </a:t>
            </a:r>
            <a:r>
              <a:rPr lang="ru-RU" dirty="0"/>
              <a:t>но </a:t>
            </a:r>
            <a:r>
              <a:rPr lang="ru-RU" b="1" dirty="0"/>
              <a:t>не</a:t>
            </a:r>
            <a:r>
              <a:rPr lang="ru-RU" dirty="0"/>
              <a:t> указанием к действию.</a:t>
            </a:r>
          </a:p>
        </p:txBody>
      </p:sp>
      <p:sp>
        <p:nvSpPr>
          <p:cNvPr id="4" name="Номер слайда 3">
            <a:extLst>
              <a:ext uri="{FF2B5EF4-FFF2-40B4-BE49-F238E27FC236}">
                <a16:creationId xmlns:a16="http://schemas.microsoft.com/office/drawing/2014/main" id="{962D173D-BAE9-4E4C-BF1D-58A783F34115}"/>
              </a:ext>
            </a:extLst>
          </p:cNvPr>
          <p:cNvSpPr>
            <a:spLocks noGrp="1"/>
          </p:cNvSpPr>
          <p:nvPr>
            <p:ph type="sldNum" sz="quarter" idx="12"/>
          </p:nvPr>
        </p:nvSpPr>
        <p:spPr/>
        <p:txBody>
          <a:bodyPr/>
          <a:lstStyle/>
          <a:p>
            <a:fld id="{E39BD763-34E4-6244-B3A9-DA6A25203695}" type="slidenum">
              <a:rPr lang="ru-RU" smtClean="0"/>
              <a:t>4</a:t>
            </a:fld>
            <a:endParaRPr lang="ru-RU"/>
          </a:p>
        </p:txBody>
      </p:sp>
    </p:spTree>
    <p:extLst>
      <p:ext uri="{BB962C8B-B14F-4D97-AF65-F5344CB8AC3E}">
        <p14:creationId xmlns:p14="http://schemas.microsoft.com/office/powerpoint/2010/main" val="21336461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5AC9E0-7CB0-4633-8632-A44B29379945}"/>
              </a:ext>
            </a:extLst>
          </p:cNvPr>
          <p:cNvSpPr>
            <a:spLocks noGrp="1"/>
          </p:cNvSpPr>
          <p:nvPr>
            <p:ph type="title"/>
          </p:nvPr>
        </p:nvSpPr>
        <p:spPr/>
        <p:txBody>
          <a:bodyPr/>
          <a:lstStyle/>
          <a:p>
            <a:r>
              <a:rPr lang="ru-RU" dirty="0"/>
              <a:t>Плюсы использования </a:t>
            </a:r>
            <a:r>
              <a:rPr lang="en-US" dirty="0"/>
              <a:t>Value Object </a:t>
            </a:r>
            <a:r>
              <a:rPr lang="ru-RU" dirty="0"/>
              <a:t>на </a:t>
            </a:r>
            <a:r>
              <a:rPr lang="en-US" dirty="0"/>
              <a:t>input</a:t>
            </a:r>
            <a:endParaRPr lang="ru-RU" dirty="0"/>
          </a:p>
        </p:txBody>
      </p:sp>
      <p:sp>
        <p:nvSpPr>
          <p:cNvPr id="3" name="Объект 2">
            <a:extLst>
              <a:ext uri="{FF2B5EF4-FFF2-40B4-BE49-F238E27FC236}">
                <a16:creationId xmlns:a16="http://schemas.microsoft.com/office/drawing/2014/main" id="{AF573193-3E04-4489-A40A-BC099D140E2C}"/>
              </a:ext>
            </a:extLst>
          </p:cNvPr>
          <p:cNvSpPr>
            <a:spLocks noGrp="1"/>
          </p:cNvSpPr>
          <p:nvPr>
            <p:ph idx="1"/>
          </p:nvPr>
        </p:nvSpPr>
        <p:spPr/>
        <p:txBody>
          <a:bodyPr/>
          <a:lstStyle/>
          <a:p>
            <a:r>
              <a:rPr lang="ru-RU" dirty="0"/>
              <a:t>Новые правила валидации</a:t>
            </a:r>
            <a:r>
              <a:rPr lang="en-US" dirty="0"/>
              <a:t>/</a:t>
            </a:r>
            <a:r>
              <a:rPr lang="ru-RU" dirty="0"/>
              <a:t>нормализации не сломают совместимость с существующими данными</a:t>
            </a:r>
          </a:p>
          <a:p>
            <a:r>
              <a:rPr lang="ru-RU" dirty="0"/>
              <a:t>Правила по-прежнему инкапсулированы в одном месте, их легко менять</a:t>
            </a:r>
            <a:endParaRPr lang="en-US" dirty="0"/>
          </a:p>
          <a:p>
            <a:r>
              <a:rPr lang="ru-RU" dirty="0"/>
              <a:t>Если мы передаем куда-то </a:t>
            </a:r>
            <a:r>
              <a:rPr lang="en-US" dirty="0"/>
              <a:t>Value Object, </a:t>
            </a:r>
            <a:r>
              <a:rPr lang="ru-RU" dirty="0"/>
              <a:t>то уверены в валидности значений на основе составленных требований</a:t>
            </a:r>
            <a:endParaRPr lang="en-US" dirty="0"/>
          </a:p>
          <a:p>
            <a:r>
              <a:rPr lang="en-US" dirty="0"/>
              <a:t>Like-</a:t>
            </a:r>
            <a:r>
              <a:rPr lang="ru-RU" dirty="0"/>
              <a:t>запрос работает как ожидается</a:t>
            </a:r>
          </a:p>
          <a:p>
            <a:endParaRPr lang="ru-RU" dirty="0"/>
          </a:p>
          <a:p>
            <a:endParaRPr lang="ru-RU" dirty="0"/>
          </a:p>
        </p:txBody>
      </p:sp>
      <p:sp>
        <p:nvSpPr>
          <p:cNvPr id="4" name="Номер слайда 3">
            <a:extLst>
              <a:ext uri="{FF2B5EF4-FFF2-40B4-BE49-F238E27FC236}">
                <a16:creationId xmlns:a16="http://schemas.microsoft.com/office/drawing/2014/main" id="{AF03530C-189B-41F6-B97D-388E95BB197B}"/>
              </a:ext>
            </a:extLst>
          </p:cNvPr>
          <p:cNvSpPr>
            <a:spLocks noGrp="1"/>
          </p:cNvSpPr>
          <p:nvPr>
            <p:ph type="sldNum" sz="quarter" idx="12"/>
          </p:nvPr>
        </p:nvSpPr>
        <p:spPr/>
        <p:txBody>
          <a:bodyPr/>
          <a:lstStyle/>
          <a:p>
            <a:fld id="{E39BD763-34E4-6244-B3A9-DA6A25203695}" type="slidenum">
              <a:rPr lang="ru-RU" smtClean="0"/>
              <a:t>40</a:t>
            </a:fld>
            <a:endParaRPr lang="ru-RU"/>
          </a:p>
        </p:txBody>
      </p:sp>
      <p:sp>
        <p:nvSpPr>
          <p:cNvPr id="5" name="Прямоугольник 4">
            <a:extLst>
              <a:ext uri="{FF2B5EF4-FFF2-40B4-BE49-F238E27FC236}">
                <a16:creationId xmlns:a16="http://schemas.microsoft.com/office/drawing/2014/main" id="{7936D64C-48CD-4CB7-8889-95F18826665D}"/>
              </a:ext>
            </a:extLst>
          </p:cNvPr>
          <p:cNvSpPr/>
          <p:nvPr/>
        </p:nvSpPr>
        <p:spPr>
          <a:xfrm>
            <a:off x="1205248" y="5250993"/>
            <a:ext cx="10148552" cy="1015663"/>
          </a:xfrm>
          <a:prstGeom prst="rect">
            <a:avLst/>
          </a:prstGeom>
        </p:spPr>
        <p:txBody>
          <a:bodyPr wrap="square">
            <a:spAutoFit/>
          </a:bodyPr>
          <a:lstStyle/>
          <a:p>
            <a:pPr lvl="0" eaLnBrk="0" fontAlgn="base" hangingPunct="0">
              <a:spcBef>
                <a:spcPct val="0"/>
              </a:spcBef>
              <a:spcAft>
                <a:spcPct val="0"/>
              </a:spcAft>
            </a:pPr>
            <a:r>
              <a:rPr lang="ru-RU" altLang="ru-RU" sz="2000" dirty="0" err="1">
                <a:solidFill>
                  <a:srgbClr val="0033B3"/>
                </a:solidFill>
                <a:latin typeface="Consolas" panose="020B0609020204030204" pitchFamily="49" charset="0"/>
              </a:rPr>
              <a:t>public</a:t>
            </a:r>
            <a:r>
              <a:rPr lang="ru-RU" altLang="ru-RU" sz="2000" dirty="0">
                <a:solidFill>
                  <a:srgbClr val="0033B3"/>
                </a:solidFill>
                <a:latin typeface="Consolas" panose="020B0609020204030204" pitchFamily="49" charset="0"/>
              </a:rPr>
              <a:t> </a:t>
            </a:r>
            <a:r>
              <a:rPr lang="ru-RU" altLang="ru-RU" sz="2000" dirty="0" err="1">
                <a:solidFill>
                  <a:srgbClr val="0033B3"/>
                </a:solidFill>
                <a:latin typeface="Consolas" panose="020B0609020204030204" pitchFamily="49" charset="0"/>
              </a:rPr>
              <a:t>interface</a:t>
            </a:r>
            <a:r>
              <a:rPr lang="ru-RU" altLang="ru-RU" sz="2000" dirty="0">
                <a:solidFill>
                  <a:srgbClr val="0033B3"/>
                </a:solidFill>
                <a:latin typeface="Consolas" panose="020B0609020204030204" pitchFamily="49" charset="0"/>
              </a:rPr>
              <a:t> </a:t>
            </a:r>
            <a:r>
              <a:rPr lang="en-US" altLang="ru-RU" sz="2000" dirty="0">
                <a:solidFill>
                  <a:srgbClr val="000000"/>
                </a:solidFill>
                <a:latin typeface="Consolas" panose="020B0609020204030204" pitchFamily="49" charset="0"/>
              </a:rPr>
              <a:t>Order</a:t>
            </a:r>
            <a:r>
              <a:rPr lang="ru-RU" altLang="ru-RU" sz="2000" dirty="0" err="1">
                <a:solidFill>
                  <a:srgbClr val="000000"/>
                </a:solidFill>
                <a:latin typeface="Consolas" panose="020B0609020204030204" pitchFamily="49" charset="0"/>
              </a:rPr>
              <a:t>Repository</a:t>
            </a:r>
            <a:r>
              <a:rPr lang="ru-RU" altLang="ru-RU" sz="2000" dirty="0">
                <a:solidFill>
                  <a:srgbClr val="000000"/>
                </a:solidFill>
                <a:latin typeface="Consolas" panose="020B0609020204030204" pitchFamily="49" charset="0"/>
              </a:rPr>
              <a:t> </a:t>
            </a:r>
            <a:r>
              <a:rPr lang="ru-RU" altLang="ru-RU" sz="2000" dirty="0" err="1">
                <a:solidFill>
                  <a:srgbClr val="0033B3"/>
                </a:solidFill>
                <a:latin typeface="Consolas" panose="020B0609020204030204" pitchFamily="49" charset="0"/>
              </a:rPr>
              <a:t>extends</a:t>
            </a:r>
            <a:r>
              <a:rPr lang="ru-RU" altLang="ru-RU" sz="2000" dirty="0">
                <a:solidFill>
                  <a:srgbClr val="0033B3"/>
                </a:solidFill>
                <a:latin typeface="Consolas" panose="020B0609020204030204" pitchFamily="49" charset="0"/>
              </a:rPr>
              <a:t> </a:t>
            </a:r>
            <a:r>
              <a:rPr lang="ru-RU" altLang="ru-RU" sz="2000" dirty="0" err="1">
                <a:solidFill>
                  <a:srgbClr val="000000"/>
                </a:solidFill>
                <a:latin typeface="Consolas" panose="020B0609020204030204" pitchFamily="49" charset="0"/>
              </a:rPr>
              <a:t>JpaRepository</a:t>
            </a:r>
            <a:r>
              <a:rPr lang="ru-RU" altLang="ru-RU" sz="2000" dirty="0">
                <a:solidFill>
                  <a:srgbClr val="080808"/>
                </a:solidFill>
                <a:latin typeface="Consolas" panose="020B0609020204030204" pitchFamily="49" charset="0"/>
              </a:rPr>
              <a:t>&lt;</a:t>
            </a:r>
            <a:r>
              <a:rPr lang="en-US" altLang="ru-RU" sz="2000" dirty="0">
                <a:solidFill>
                  <a:srgbClr val="000000"/>
                </a:solidFill>
                <a:latin typeface="Consolas" panose="020B0609020204030204" pitchFamily="49" charset="0"/>
              </a:rPr>
              <a:t>Order</a:t>
            </a:r>
            <a:r>
              <a:rPr lang="ru-RU" altLang="ru-RU" sz="2000" dirty="0">
                <a:solidFill>
                  <a:srgbClr val="080808"/>
                </a:solidFill>
                <a:latin typeface="Consolas" panose="020B0609020204030204" pitchFamily="49" charset="0"/>
              </a:rPr>
              <a:t>, </a:t>
            </a:r>
            <a:r>
              <a:rPr lang="en-US" altLang="ru-RU" sz="2000" dirty="0">
                <a:solidFill>
                  <a:srgbClr val="000000"/>
                </a:solidFill>
                <a:latin typeface="Consolas" panose="020B0609020204030204" pitchFamily="49" charset="0"/>
              </a:rPr>
              <a:t>UUID</a:t>
            </a:r>
            <a:r>
              <a:rPr lang="ru-RU" altLang="ru-RU" sz="2000" dirty="0">
                <a:solidFill>
                  <a:srgbClr val="080808"/>
                </a:solidFill>
                <a:latin typeface="Consolas" panose="020B0609020204030204" pitchFamily="49" charset="0"/>
              </a:rPr>
              <a:t>&gt; {</a:t>
            </a:r>
            <a:br>
              <a:rPr lang="ru-RU" altLang="ru-RU" sz="2000" dirty="0">
                <a:solidFill>
                  <a:srgbClr val="080808"/>
                </a:solidFill>
                <a:latin typeface="Consolas" panose="020B0609020204030204" pitchFamily="49" charset="0"/>
              </a:rPr>
            </a:br>
            <a:r>
              <a:rPr lang="ru-RU" altLang="ru-RU" sz="2000" dirty="0">
                <a:solidFill>
                  <a:srgbClr val="080808"/>
                </a:solidFill>
                <a:latin typeface="Consolas" panose="020B0609020204030204" pitchFamily="49" charset="0"/>
              </a:rPr>
              <a:t>    </a:t>
            </a:r>
            <a:r>
              <a:rPr lang="ru-RU" altLang="ru-RU" sz="2000" dirty="0" err="1">
                <a:solidFill>
                  <a:srgbClr val="000000"/>
                </a:solidFill>
                <a:latin typeface="Consolas" panose="020B0609020204030204" pitchFamily="49" charset="0"/>
              </a:rPr>
              <a:t>List</a:t>
            </a:r>
            <a:r>
              <a:rPr lang="ru-RU" altLang="ru-RU" sz="2000" dirty="0">
                <a:solidFill>
                  <a:srgbClr val="080808"/>
                </a:solidFill>
                <a:latin typeface="Consolas" panose="020B0609020204030204" pitchFamily="49" charset="0"/>
              </a:rPr>
              <a:t>&lt;</a:t>
            </a:r>
            <a:r>
              <a:rPr lang="en-US" altLang="ru-RU" sz="2000" dirty="0">
                <a:solidFill>
                  <a:srgbClr val="000000"/>
                </a:solidFill>
                <a:latin typeface="Consolas" panose="020B0609020204030204" pitchFamily="49" charset="0"/>
              </a:rPr>
              <a:t>Order</a:t>
            </a:r>
            <a:r>
              <a:rPr lang="ru-RU" altLang="ru-RU" sz="2000" dirty="0">
                <a:solidFill>
                  <a:srgbClr val="080808"/>
                </a:solidFill>
                <a:latin typeface="Consolas" panose="020B0609020204030204" pitchFamily="49" charset="0"/>
              </a:rPr>
              <a:t>&gt; </a:t>
            </a:r>
            <a:r>
              <a:rPr lang="ru-RU" altLang="ru-RU" sz="2000" dirty="0" err="1">
                <a:solidFill>
                  <a:srgbClr val="00627A"/>
                </a:solidFill>
                <a:latin typeface="Consolas" panose="020B0609020204030204" pitchFamily="49" charset="0"/>
              </a:rPr>
              <a:t>findByNameLike</a:t>
            </a:r>
            <a:r>
              <a:rPr lang="ru-RU" altLang="ru-RU" sz="2000" dirty="0">
                <a:solidFill>
                  <a:srgbClr val="080808"/>
                </a:solidFill>
                <a:latin typeface="Consolas" panose="020B0609020204030204" pitchFamily="49" charset="0"/>
              </a:rPr>
              <a:t>(</a:t>
            </a:r>
            <a:r>
              <a:rPr lang="ru-RU" altLang="ru-RU" sz="2000" dirty="0" err="1">
                <a:solidFill>
                  <a:srgbClr val="000000"/>
                </a:solidFill>
                <a:latin typeface="Consolas" panose="020B0609020204030204" pitchFamily="49" charset="0"/>
              </a:rPr>
              <a:t>String</a:t>
            </a:r>
            <a:r>
              <a:rPr lang="ru-RU" altLang="ru-RU" sz="2000" dirty="0">
                <a:solidFill>
                  <a:srgbClr val="000000"/>
                </a:solidFill>
                <a:latin typeface="Consolas" panose="020B0609020204030204" pitchFamily="49" charset="0"/>
              </a:rPr>
              <a:t> </a:t>
            </a:r>
            <a:r>
              <a:rPr lang="ru-RU" altLang="ru-RU" sz="2000" dirty="0" err="1">
                <a:solidFill>
                  <a:srgbClr val="080808"/>
                </a:solidFill>
                <a:latin typeface="Consolas" panose="020B0609020204030204" pitchFamily="49" charset="0"/>
              </a:rPr>
              <a:t>name</a:t>
            </a:r>
            <a:r>
              <a:rPr lang="ru-RU" altLang="ru-RU" sz="2000" dirty="0">
                <a:solidFill>
                  <a:srgbClr val="080808"/>
                </a:solidFill>
                <a:latin typeface="Consolas" panose="020B0609020204030204" pitchFamily="49" charset="0"/>
              </a:rPr>
              <a:t>);</a:t>
            </a:r>
            <a:br>
              <a:rPr lang="ru-RU" altLang="ru-RU" sz="2000" dirty="0">
                <a:solidFill>
                  <a:srgbClr val="080808"/>
                </a:solidFill>
                <a:latin typeface="Consolas" panose="020B0609020204030204" pitchFamily="49" charset="0"/>
              </a:rPr>
            </a:br>
            <a:r>
              <a:rPr lang="ru-RU" altLang="ru-RU" sz="2000" dirty="0">
                <a:solidFill>
                  <a:srgbClr val="080808"/>
                </a:solidFill>
                <a:latin typeface="Consolas" panose="020B0609020204030204" pitchFamily="49" charset="0"/>
              </a:rPr>
              <a:t>}</a:t>
            </a:r>
            <a:endParaRPr lang="ru-RU" altLang="ru-RU" sz="4400" dirty="0">
              <a:latin typeface="Consolas" panose="020B0609020204030204" pitchFamily="49" charset="0"/>
            </a:endParaRPr>
          </a:p>
        </p:txBody>
      </p:sp>
    </p:spTree>
    <p:extLst>
      <p:ext uri="{BB962C8B-B14F-4D97-AF65-F5344CB8AC3E}">
        <p14:creationId xmlns:p14="http://schemas.microsoft.com/office/powerpoint/2010/main" val="426642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ADFFEA8-77EF-4B8E-B1CD-4147D89177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146" y="1269143"/>
            <a:ext cx="5721708" cy="5508753"/>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A16F8192-71D0-495A-AC3F-1BC5F602EB29}"/>
              </a:ext>
            </a:extLst>
          </p:cNvPr>
          <p:cNvSpPr>
            <a:spLocks noGrp="1"/>
          </p:cNvSpPr>
          <p:nvPr>
            <p:ph type="title"/>
          </p:nvPr>
        </p:nvSpPr>
        <p:spPr/>
        <p:txBody>
          <a:bodyPr/>
          <a:lstStyle/>
          <a:p>
            <a:r>
              <a:rPr lang="ru-RU" dirty="0"/>
              <a:t>Когда использовать </a:t>
            </a:r>
            <a:r>
              <a:rPr lang="en-US" dirty="0"/>
              <a:t>Value Object?</a:t>
            </a:r>
            <a:endParaRPr lang="ru-RU" dirty="0"/>
          </a:p>
        </p:txBody>
      </p:sp>
      <p:sp>
        <p:nvSpPr>
          <p:cNvPr id="4" name="Номер слайда 3">
            <a:extLst>
              <a:ext uri="{FF2B5EF4-FFF2-40B4-BE49-F238E27FC236}">
                <a16:creationId xmlns:a16="http://schemas.microsoft.com/office/drawing/2014/main" id="{BBADB377-E23C-4A9C-A30A-79C71D89E09D}"/>
              </a:ext>
            </a:extLst>
          </p:cNvPr>
          <p:cNvSpPr>
            <a:spLocks noGrp="1"/>
          </p:cNvSpPr>
          <p:nvPr>
            <p:ph type="sldNum" sz="quarter" idx="12"/>
          </p:nvPr>
        </p:nvSpPr>
        <p:spPr/>
        <p:txBody>
          <a:bodyPr/>
          <a:lstStyle/>
          <a:p>
            <a:fld id="{E39BD763-34E4-6244-B3A9-DA6A25203695}" type="slidenum">
              <a:rPr lang="ru-RU" smtClean="0"/>
              <a:t>41</a:t>
            </a:fld>
            <a:endParaRPr lang="ru-RU"/>
          </a:p>
        </p:txBody>
      </p:sp>
      <p:sp>
        <p:nvSpPr>
          <p:cNvPr id="11" name="Прямоугольник 10">
            <a:extLst>
              <a:ext uri="{FF2B5EF4-FFF2-40B4-BE49-F238E27FC236}">
                <a16:creationId xmlns:a16="http://schemas.microsoft.com/office/drawing/2014/main" id="{EFFE5520-FCD8-48B3-9532-CE904DADEBAF}"/>
              </a:ext>
            </a:extLst>
          </p:cNvPr>
          <p:cNvSpPr/>
          <p:nvPr/>
        </p:nvSpPr>
        <p:spPr>
          <a:xfrm>
            <a:off x="5532551" y="1246029"/>
            <a:ext cx="1718255" cy="1213835"/>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865B9F23-E58F-4278-AEA3-0CDB7B4F03F8}"/>
              </a:ext>
            </a:extLst>
          </p:cNvPr>
          <p:cNvSpPr/>
          <p:nvPr/>
        </p:nvSpPr>
        <p:spPr>
          <a:xfrm>
            <a:off x="3089858" y="1527386"/>
            <a:ext cx="1718255" cy="687781"/>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Tree>
    <p:extLst>
      <p:ext uri="{BB962C8B-B14F-4D97-AF65-F5344CB8AC3E}">
        <p14:creationId xmlns:p14="http://schemas.microsoft.com/office/powerpoint/2010/main" val="296279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BADDA1E-819A-4AF7-A350-045A982917A9}"/>
              </a:ext>
            </a:extLst>
          </p:cNvPr>
          <p:cNvSpPr>
            <a:spLocks noGrp="1"/>
          </p:cNvSpPr>
          <p:nvPr>
            <p:ph type="title"/>
          </p:nvPr>
        </p:nvSpPr>
        <p:spPr/>
        <p:txBody>
          <a:bodyPr/>
          <a:lstStyle/>
          <a:p>
            <a:r>
              <a:rPr lang="ru-RU" dirty="0"/>
              <a:t>Пример </a:t>
            </a:r>
            <a:r>
              <a:rPr lang="ru-RU" b="1" dirty="0"/>
              <a:t>не</a:t>
            </a:r>
            <a:r>
              <a:rPr lang="ru-RU" dirty="0"/>
              <a:t> владения данных. ФИО по </a:t>
            </a:r>
            <a:r>
              <a:rPr lang="en-US" dirty="0"/>
              <a:t>OAuth2</a:t>
            </a:r>
            <a:endParaRPr lang="ru-RU" dirty="0"/>
          </a:p>
        </p:txBody>
      </p:sp>
      <p:sp>
        <p:nvSpPr>
          <p:cNvPr id="3" name="Объект 2">
            <a:extLst>
              <a:ext uri="{FF2B5EF4-FFF2-40B4-BE49-F238E27FC236}">
                <a16:creationId xmlns:a16="http://schemas.microsoft.com/office/drawing/2014/main" id="{4ACDA78A-D632-4173-9C7D-7717339CE347}"/>
              </a:ext>
            </a:extLst>
          </p:cNvPr>
          <p:cNvSpPr>
            <a:spLocks noGrp="1"/>
          </p:cNvSpPr>
          <p:nvPr>
            <p:ph idx="1"/>
          </p:nvPr>
        </p:nvSpPr>
        <p:spPr>
          <a:xfrm>
            <a:off x="838200" y="1825625"/>
            <a:ext cx="10392177" cy="473254"/>
          </a:xfrm>
        </p:spPr>
        <p:txBody>
          <a:bodyPr>
            <a:normAutofit lnSpcReduction="10000"/>
          </a:bodyPr>
          <a:lstStyle/>
          <a:p>
            <a:pPr marL="0" indent="0">
              <a:buNone/>
            </a:pPr>
            <a:r>
              <a:rPr lang="ru-RU" dirty="0"/>
              <a:t>Делаем предположение, что все фамилии должны быть </a:t>
            </a:r>
            <a:r>
              <a:rPr lang="en-US" i="1" dirty="0"/>
              <a:t>capitalized</a:t>
            </a:r>
            <a:endParaRPr lang="ru-RU" i="1" dirty="0"/>
          </a:p>
        </p:txBody>
      </p:sp>
      <p:sp>
        <p:nvSpPr>
          <p:cNvPr id="4" name="Номер слайда 3">
            <a:extLst>
              <a:ext uri="{FF2B5EF4-FFF2-40B4-BE49-F238E27FC236}">
                <a16:creationId xmlns:a16="http://schemas.microsoft.com/office/drawing/2014/main" id="{168DD760-9180-446A-B7C9-1F5D04DA56A1}"/>
              </a:ext>
            </a:extLst>
          </p:cNvPr>
          <p:cNvSpPr>
            <a:spLocks noGrp="1"/>
          </p:cNvSpPr>
          <p:nvPr>
            <p:ph type="sldNum" sz="quarter" idx="12"/>
          </p:nvPr>
        </p:nvSpPr>
        <p:spPr/>
        <p:txBody>
          <a:bodyPr/>
          <a:lstStyle/>
          <a:p>
            <a:fld id="{E39BD763-34E4-6244-B3A9-DA6A25203695}" type="slidenum">
              <a:rPr lang="ru-RU" smtClean="0"/>
              <a:t>42</a:t>
            </a:fld>
            <a:endParaRPr lang="ru-RU"/>
          </a:p>
        </p:txBody>
      </p:sp>
      <p:sp>
        <p:nvSpPr>
          <p:cNvPr id="5" name="TextBox 4">
            <a:extLst>
              <a:ext uri="{FF2B5EF4-FFF2-40B4-BE49-F238E27FC236}">
                <a16:creationId xmlns:a16="http://schemas.microsoft.com/office/drawing/2014/main" id="{982A95B6-4FBB-41A6-A612-1EC9E7BBAB5A}"/>
              </a:ext>
            </a:extLst>
          </p:cNvPr>
          <p:cNvSpPr txBox="1"/>
          <p:nvPr/>
        </p:nvSpPr>
        <p:spPr>
          <a:xfrm>
            <a:off x="838200" y="2546376"/>
            <a:ext cx="9408017" cy="954107"/>
          </a:xfrm>
          <a:prstGeom prst="rect">
            <a:avLst/>
          </a:prstGeom>
          <a:noFill/>
        </p:spPr>
        <p:txBody>
          <a:bodyPr wrap="square" rtlCol="0">
            <a:spAutoFit/>
          </a:bodyPr>
          <a:lstStyle/>
          <a:p>
            <a:r>
              <a:rPr lang="ru-RU" sz="2800" dirty="0"/>
              <a:t>Фамилии бывают такие</a:t>
            </a:r>
            <a:r>
              <a:rPr lang="en-US" sz="2800" dirty="0"/>
              <a:t>:</a:t>
            </a:r>
          </a:p>
          <a:p>
            <a:pPr marL="285750" indent="-285750">
              <a:buFont typeface="Arial" panose="020B0604020202020204" pitchFamily="34" charset="0"/>
              <a:buChar char="•"/>
            </a:pPr>
            <a:r>
              <a:rPr lang="ru-RU" sz="2800" dirty="0"/>
              <a:t>Салтыков-Щедрин</a:t>
            </a:r>
          </a:p>
        </p:txBody>
      </p:sp>
      <p:sp>
        <p:nvSpPr>
          <p:cNvPr id="6" name="TextBox 5">
            <a:extLst>
              <a:ext uri="{FF2B5EF4-FFF2-40B4-BE49-F238E27FC236}">
                <a16:creationId xmlns:a16="http://schemas.microsoft.com/office/drawing/2014/main" id="{4BDB1C88-FAA8-4BBD-9533-0AC092F692FB}"/>
              </a:ext>
            </a:extLst>
          </p:cNvPr>
          <p:cNvSpPr txBox="1"/>
          <p:nvPr/>
        </p:nvSpPr>
        <p:spPr>
          <a:xfrm>
            <a:off x="838200" y="4020475"/>
            <a:ext cx="10166797" cy="1815882"/>
          </a:xfrm>
          <a:prstGeom prst="rect">
            <a:avLst/>
          </a:prstGeom>
          <a:noFill/>
        </p:spPr>
        <p:txBody>
          <a:bodyPr wrap="square" rtlCol="0">
            <a:spAutoFit/>
          </a:bodyPr>
          <a:lstStyle/>
          <a:p>
            <a:r>
              <a:rPr lang="ru-RU" sz="2800" dirty="0"/>
              <a:t>Иногда люди заполняют фамилии в профиле</a:t>
            </a:r>
            <a:r>
              <a:rPr lang="en-US" sz="2800" dirty="0"/>
              <a:t> </a:t>
            </a:r>
            <a:r>
              <a:rPr lang="ru-RU" sz="2800" dirty="0"/>
              <a:t>так</a:t>
            </a:r>
            <a:r>
              <a:rPr lang="en-US" sz="2800" dirty="0"/>
              <a:t>:</a:t>
            </a:r>
          </a:p>
          <a:p>
            <a:pPr marL="514350" indent="-514350">
              <a:buAutoNum type="arabicPeriod"/>
            </a:pPr>
            <a:r>
              <a:rPr lang="ru-RU" sz="2800" dirty="0"/>
              <a:t>ИВАНОВ</a:t>
            </a:r>
          </a:p>
          <a:p>
            <a:pPr marL="514350" indent="-514350">
              <a:buAutoNum type="arabicPeriod"/>
            </a:pPr>
            <a:r>
              <a:rPr lang="ru-RU" sz="2800" dirty="0" err="1"/>
              <a:t>ПеТрОВ</a:t>
            </a:r>
            <a:endParaRPr lang="ru-RU" sz="2800" dirty="0"/>
          </a:p>
          <a:p>
            <a:pPr marL="514350" indent="-514350">
              <a:buAutoNum type="arabicPeriod"/>
            </a:pPr>
            <a:r>
              <a:rPr lang="en-US" sz="2800" dirty="0" err="1"/>
              <a:t>Don$KOY</a:t>
            </a:r>
            <a:endParaRPr lang="ru-RU" sz="2800" dirty="0"/>
          </a:p>
        </p:txBody>
      </p:sp>
    </p:spTree>
    <p:extLst>
      <p:ext uri="{BB962C8B-B14F-4D97-AF65-F5344CB8AC3E}">
        <p14:creationId xmlns:p14="http://schemas.microsoft.com/office/powerpoint/2010/main" val="337911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ADFFEA8-77EF-4B8E-B1CD-4147D89177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146" y="1269143"/>
            <a:ext cx="5721708" cy="5508753"/>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A16F8192-71D0-495A-AC3F-1BC5F602EB29}"/>
              </a:ext>
            </a:extLst>
          </p:cNvPr>
          <p:cNvSpPr>
            <a:spLocks noGrp="1"/>
          </p:cNvSpPr>
          <p:nvPr>
            <p:ph type="title"/>
          </p:nvPr>
        </p:nvSpPr>
        <p:spPr/>
        <p:txBody>
          <a:bodyPr/>
          <a:lstStyle/>
          <a:p>
            <a:r>
              <a:rPr lang="ru-RU" dirty="0"/>
              <a:t>Когда использовать </a:t>
            </a:r>
            <a:r>
              <a:rPr lang="en-US" dirty="0"/>
              <a:t>Value Object?</a:t>
            </a:r>
            <a:endParaRPr lang="ru-RU" dirty="0"/>
          </a:p>
        </p:txBody>
      </p:sp>
      <p:sp>
        <p:nvSpPr>
          <p:cNvPr id="4" name="Номер слайда 3">
            <a:extLst>
              <a:ext uri="{FF2B5EF4-FFF2-40B4-BE49-F238E27FC236}">
                <a16:creationId xmlns:a16="http://schemas.microsoft.com/office/drawing/2014/main" id="{BBADB377-E23C-4A9C-A30A-79C71D89E09D}"/>
              </a:ext>
            </a:extLst>
          </p:cNvPr>
          <p:cNvSpPr>
            <a:spLocks noGrp="1"/>
          </p:cNvSpPr>
          <p:nvPr>
            <p:ph type="sldNum" sz="quarter" idx="12"/>
          </p:nvPr>
        </p:nvSpPr>
        <p:spPr/>
        <p:txBody>
          <a:bodyPr/>
          <a:lstStyle/>
          <a:p>
            <a:fld id="{E39BD763-34E4-6244-B3A9-DA6A25203695}" type="slidenum">
              <a:rPr lang="ru-RU" smtClean="0"/>
              <a:t>43</a:t>
            </a:fld>
            <a:endParaRPr lang="ru-RU"/>
          </a:p>
        </p:txBody>
      </p:sp>
      <p:sp>
        <p:nvSpPr>
          <p:cNvPr id="13" name="Прямоугольник 12">
            <a:extLst>
              <a:ext uri="{FF2B5EF4-FFF2-40B4-BE49-F238E27FC236}">
                <a16:creationId xmlns:a16="http://schemas.microsoft.com/office/drawing/2014/main" id="{0BEC213A-19CA-4035-B29C-5BA5D058FB79}"/>
              </a:ext>
            </a:extLst>
          </p:cNvPr>
          <p:cNvSpPr/>
          <p:nvPr/>
        </p:nvSpPr>
        <p:spPr>
          <a:xfrm>
            <a:off x="7123406" y="2342651"/>
            <a:ext cx="1986025" cy="1325563"/>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4" name="Прямоугольник 13">
            <a:extLst>
              <a:ext uri="{FF2B5EF4-FFF2-40B4-BE49-F238E27FC236}">
                <a16:creationId xmlns:a16="http://schemas.microsoft.com/office/drawing/2014/main" id="{08D2E75B-3C6F-4D2A-BDC7-CD9EFD79C9EE}"/>
              </a:ext>
            </a:extLst>
          </p:cNvPr>
          <p:cNvSpPr/>
          <p:nvPr/>
        </p:nvSpPr>
        <p:spPr>
          <a:xfrm>
            <a:off x="2958485" y="1300766"/>
            <a:ext cx="1986025" cy="1325563"/>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5" name="Прямоугольник 14">
            <a:extLst>
              <a:ext uri="{FF2B5EF4-FFF2-40B4-BE49-F238E27FC236}">
                <a16:creationId xmlns:a16="http://schemas.microsoft.com/office/drawing/2014/main" id="{E2BF3DD0-A0F5-4DEF-9DD1-548C1398F5D4}"/>
              </a:ext>
            </a:extLst>
          </p:cNvPr>
          <p:cNvSpPr/>
          <p:nvPr/>
        </p:nvSpPr>
        <p:spPr>
          <a:xfrm>
            <a:off x="7116116" y="4320383"/>
            <a:ext cx="1986025" cy="1325563"/>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6" name="Прямоугольник 15">
            <a:extLst>
              <a:ext uri="{FF2B5EF4-FFF2-40B4-BE49-F238E27FC236}">
                <a16:creationId xmlns:a16="http://schemas.microsoft.com/office/drawing/2014/main" id="{231C8621-E616-436C-840E-3CB587B1D83C}"/>
              </a:ext>
            </a:extLst>
          </p:cNvPr>
          <p:cNvSpPr/>
          <p:nvPr/>
        </p:nvSpPr>
        <p:spPr>
          <a:xfrm>
            <a:off x="7134992" y="6298115"/>
            <a:ext cx="1967150" cy="556181"/>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7" name="Прямоугольник 16">
            <a:extLst>
              <a:ext uri="{FF2B5EF4-FFF2-40B4-BE49-F238E27FC236}">
                <a16:creationId xmlns:a16="http://schemas.microsoft.com/office/drawing/2014/main" id="{C183720D-0F2B-4252-A521-FCFED780E414}"/>
              </a:ext>
            </a:extLst>
          </p:cNvPr>
          <p:cNvSpPr/>
          <p:nvPr/>
        </p:nvSpPr>
        <p:spPr>
          <a:xfrm>
            <a:off x="3960935" y="4530122"/>
            <a:ext cx="1879634" cy="898323"/>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Tree>
    <p:extLst>
      <p:ext uri="{BB962C8B-B14F-4D97-AF65-F5344CB8AC3E}">
        <p14:creationId xmlns:p14="http://schemas.microsoft.com/office/powerpoint/2010/main" val="327400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6"/>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09436C7-2E75-4E95-8A55-59B56CBD68A8}"/>
              </a:ext>
            </a:extLst>
          </p:cNvPr>
          <p:cNvSpPr>
            <a:spLocks noGrp="1"/>
          </p:cNvSpPr>
          <p:nvPr>
            <p:ph type="title"/>
          </p:nvPr>
        </p:nvSpPr>
        <p:spPr/>
        <p:txBody>
          <a:bodyPr/>
          <a:lstStyle/>
          <a:p>
            <a:r>
              <a:rPr lang="ru-RU" dirty="0"/>
              <a:t>Пример валидации </a:t>
            </a:r>
            <a:r>
              <a:rPr lang="en-US" dirty="0"/>
              <a:t>input/output</a:t>
            </a:r>
            <a:endParaRPr lang="ru-RU" dirty="0"/>
          </a:p>
        </p:txBody>
      </p:sp>
      <p:sp>
        <p:nvSpPr>
          <p:cNvPr id="4" name="Номер слайда 3">
            <a:extLst>
              <a:ext uri="{FF2B5EF4-FFF2-40B4-BE49-F238E27FC236}">
                <a16:creationId xmlns:a16="http://schemas.microsoft.com/office/drawing/2014/main" id="{96F35AE6-0786-43C3-858E-DCFA9E0C3A2C}"/>
              </a:ext>
            </a:extLst>
          </p:cNvPr>
          <p:cNvSpPr>
            <a:spLocks noGrp="1"/>
          </p:cNvSpPr>
          <p:nvPr>
            <p:ph type="sldNum" sz="quarter" idx="12"/>
          </p:nvPr>
        </p:nvSpPr>
        <p:spPr/>
        <p:txBody>
          <a:bodyPr/>
          <a:lstStyle/>
          <a:p>
            <a:fld id="{E39BD763-34E4-6244-B3A9-DA6A25203695}" type="slidenum">
              <a:rPr lang="ru-RU" smtClean="0"/>
              <a:t>44</a:t>
            </a:fld>
            <a:endParaRPr lang="ru-RU"/>
          </a:p>
        </p:txBody>
      </p:sp>
      <p:sp>
        <p:nvSpPr>
          <p:cNvPr id="6" name="Прямоугольник 5">
            <a:extLst>
              <a:ext uri="{FF2B5EF4-FFF2-40B4-BE49-F238E27FC236}">
                <a16:creationId xmlns:a16="http://schemas.microsoft.com/office/drawing/2014/main" id="{9CEF2E34-00AE-4664-808D-DEB73A0B80FD}"/>
              </a:ext>
            </a:extLst>
          </p:cNvPr>
          <p:cNvSpPr/>
          <p:nvPr/>
        </p:nvSpPr>
        <p:spPr>
          <a:xfrm>
            <a:off x="1192369" y="2105109"/>
            <a:ext cx="5595870" cy="3539430"/>
          </a:xfrm>
          <a:prstGeom prst="rect">
            <a:avLst/>
          </a:prstGeom>
        </p:spPr>
        <p:txBody>
          <a:bodyPr wrap="square">
            <a:spAutoFit/>
          </a:bodyPr>
          <a:lstStyle/>
          <a:p>
            <a:pPr lvl="0" eaLnBrk="0" fontAlgn="base" hangingPunct="0">
              <a:spcBef>
                <a:spcPct val="0"/>
              </a:spcBef>
              <a:spcAft>
                <a:spcPct val="0"/>
              </a:spcAft>
            </a:pPr>
            <a:r>
              <a:rPr lang="ru-RU" altLang="ru-RU" sz="2800" dirty="0">
                <a:solidFill>
                  <a:srgbClr val="9E880D"/>
                </a:solidFill>
                <a:latin typeface="Consolas" panose="020B0609020204030204" pitchFamily="49" charset="0"/>
              </a:rPr>
              <a:t>@</a:t>
            </a:r>
            <a:r>
              <a:rPr lang="ru-RU" altLang="ru-RU" sz="2800" dirty="0" err="1">
                <a:solidFill>
                  <a:srgbClr val="9E880D"/>
                </a:solidFill>
                <a:latin typeface="Consolas" panose="020B0609020204030204" pitchFamily="49" charset="0"/>
              </a:rPr>
              <a:t>Entity</a:t>
            </a:r>
            <a:br>
              <a:rPr lang="ru-RU" altLang="ru-RU" sz="2800" dirty="0">
                <a:solidFill>
                  <a:srgbClr val="9E880D"/>
                </a:solidFill>
                <a:latin typeface="Consolas" panose="020B0609020204030204" pitchFamily="49" charset="0"/>
              </a:rPr>
            </a:br>
            <a:r>
              <a:rPr lang="ru-RU" altLang="ru-RU" sz="2800" dirty="0" err="1">
                <a:solidFill>
                  <a:srgbClr val="0033B3"/>
                </a:solidFill>
                <a:latin typeface="Consolas" panose="020B0609020204030204" pitchFamily="49" charset="0"/>
              </a:rPr>
              <a:t>public</a:t>
            </a:r>
            <a:r>
              <a:rPr lang="ru-RU" altLang="ru-RU" sz="2800" dirty="0">
                <a:solidFill>
                  <a:srgbClr val="0033B3"/>
                </a:solidFill>
                <a:latin typeface="Consolas" panose="020B0609020204030204" pitchFamily="49" charset="0"/>
              </a:rPr>
              <a:t> </a:t>
            </a:r>
            <a:r>
              <a:rPr lang="ru-RU" altLang="ru-RU" sz="2800" dirty="0" err="1">
                <a:solidFill>
                  <a:srgbClr val="0033B3"/>
                </a:solidFill>
                <a:latin typeface="Consolas" panose="020B0609020204030204" pitchFamily="49" charset="0"/>
              </a:rPr>
              <a:t>class</a:t>
            </a:r>
            <a:r>
              <a:rPr lang="ru-RU" altLang="ru-RU" sz="2800" dirty="0">
                <a:solidFill>
                  <a:srgbClr val="0033B3"/>
                </a:solidFill>
                <a:latin typeface="Consolas" panose="020B0609020204030204" pitchFamily="49" charset="0"/>
              </a:rPr>
              <a:t> </a:t>
            </a:r>
            <a:r>
              <a:rPr lang="en-US" altLang="ru-RU" sz="2800" dirty="0">
                <a:solidFill>
                  <a:srgbClr val="000000"/>
                </a:solidFill>
                <a:latin typeface="Consolas" panose="020B0609020204030204" pitchFamily="49" charset="0"/>
              </a:rPr>
              <a:t>Order</a:t>
            </a:r>
            <a:r>
              <a:rPr lang="ru-RU" altLang="ru-RU" sz="2800" dirty="0">
                <a:solidFill>
                  <a:srgbClr val="000000"/>
                </a:solidFill>
                <a:latin typeface="Consolas" panose="020B0609020204030204" pitchFamily="49" charset="0"/>
              </a:rPr>
              <a:t> </a:t>
            </a:r>
            <a:r>
              <a:rPr lang="ru-RU" altLang="ru-RU" sz="2800" dirty="0">
                <a:solidFill>
                  <a:srgbClr val="080808"/>
                </a:solidFill>
                <a:latin typeface="Consolas" panose="020B0609020204030204" pitchFamily="49" charset="0"/>
              </a:rPr>
              <a:t>{</a:t>
            </a:r>
            <a:br>
              <a:rPr lang="ru-RU" altLang="ru-RU" sz="2800" dirty="0">
                <a:solidFill>
                  <a:srgbClr val="080808"/>
                </a:solidFill>
                <a:latin typeface="Consolas" panose="020B0609020204030204" pitchFamily="49" charset="0"/>
              </a:rPr>
            </a:br>
            <a:r>
              <a:rPr lang="ru-RU" altLang="ru-RU" sz="2800" dirty="0">
                <a:solidFill>
                  <a:srgbClr val="080808"/>
                </a:solidFill>
                <a:latin typeface="Consolas" panose="020B0609020204030204" pitchFamily="49" charset="0"/>
              </a:rPr>
              <a:t>    </a:t>
            </a:r>
            <a:r>
              <a:rPr lang="ru-RU" altLang="ru-RU" sz="2800" dirty="0">
                <a:solidFill>
                  <a:srgbClr val="9E880D"/>
                </a:solidFill>
                <a:latin typeface="Consolas" panose="020B0609020204030204" pitchFamily="49" charset="0"/>
              </a:rPr>
              <a:t>@</a:t>
            </a:r>
            <a:r>
              <a:rPr lang="ru-RU" altLang="ru-RU" sz="2800" dirty="0" err="1">
                <a:solidFill>
                  <a:srgbClr val="9E880D"/>
                </a:solidFill>
                <a:latin typeface="Consolas" panose="020B0609020204030204" pitchFamily="49" charset="0"/>
              </a:rPr>
              <a:t>Id</a:t>
            </a:r>
            <a:br>
              <a:rPr lang="ru-RU" altLang="ru-RU" sz="2800" dirty="0">
                <a:solidFill>
                  <a:srgbClr val="9E880D"/>
                </a:solidFill>
                <a:latin typeface="Consolas" panose="020B0609020204030204" pitchFamily="49" charset="0"/>
              </a:rPr>
            </a:br>
            <a:r>
              <a:rPr lang="ru-RU" altLang="ru-RU" sz="2800" dirty="0">
                <a:solidFill>
                  <a:srgbClr val="9E880D"/>
                </a:solidFill>
                <a:latin typeface="Consolas" panose="020B0609020204030204" pitchFamily="49" charset="0"/>
              </a:rPr>
              <a:t>    </a:t>
            </a:r>
            <a:r>
              <a:rPr lang="ru-RU" altLang="ru-RU" sz="2800" dirty="0" err="1">
                <a:solidFill>
                  <a:srgbClr val="0033B3"/>
                </a:solidFill>
                <a:latin typeface="Consolas" panose="020B0609020204030204" pitchFamily="49" charset="0"/>
              </a:rPr>
              <a:t>private</a:t>
            </a:r>
            <a:r>
              <a:rPr lang="ru-RU" altLang="ru-RU" sz="2800" dirty="0">
                <a:solidFill>
                  <a:srgbClr val="0033B3"/>
                </a:solidFill>
                <a:latin typeface="Consolas" panose="020B0609020204030204" pitchFamily="49" charset="0"/>
              </a:rPr>
              <a:t> </a:t>
            </a:r>
            <a:r>
              <a:rPr lang="ru-RU" altLang="ru-RU" sz="2800" dirty="0">
                <a:solidFill>
                  <a:srgbClr val="000000"/>
                </a:solidFill>
                <a:latin typeface="Consolas" panose="020B0609020204030204" pitchFamily="49" charset="0"/>
              </a:rPr>
              <a:t>UUID </a:t>
            </a:r>
            <a:r>
              <a:rPr lang="ru-RU" altLang="ru-RU" sz="2800" dirty="0" err="1">
                <a:solidFill>
                  <a:srgbClr val="871094"/>
                </a:solidFill>
                <a:latin typeface="Consolas" panose="020B0609020204030204" pitchFamily="49" charset="0"/>
              </a:rPr>
              <a:t>id</a:t>
            </a:r>
            <a:r>
              <a:rPr lang="ru-RU" altLang="ru-RU" sz="2800" dirty="0">
                <a:solidFill>
                  <a:srgbClr val="080808"/>
                </a:solidFill>
                <a:latin typeface="Consolas" panose="020B0609020204030204" pitchFamily="49" charset="0"/>
              </a:rPr>
              <a:t>;</a:t>
            </a:r>
            <a:br>
              <a:rPr lang="ru-RU" altLang="ru-RU" sz="2800" dirty="0">
                <a:solidFill>
                  <a:srgbClr val="080808"/>
                </a:solidFill>
                <a:latin typeface="Consolas" panose="020B0609020204030204" pitchFamily="49" charset="0"/>
              </a:rPr>
            </a:br>
            <a:endParaRPr lang="en-US" altLang="ru-RU" sz="2800" dirty="0">
              <a:solidFill>
                <a:srgbClr val="080808"/>
              </a:solidFill>
              <a:latin typeface="Consolas" panose="020B0609020204030204" pitchFamily="49" charset="0"/>
            </a:endParaRPr>
          </a:p>
          <a:p>
            <a:pPr lvl="0" eaLnBrk="0" fontAlgn="base" hangingPunct="0">
              <a:spcBef>
                <a:spcPct val="0"/>
              </a:spcBef>
              <a:spcAft>
                <a:spcPct val="0"/>
              </a:spcAft>
            </a:pPr>
            <a:r>
              <a:rPr lang="en-US" altLang="ru-RU" sz="2800" dirty="0">
                <a:solidFill>
                  <a:srgbClr val="080808"/>
                </a:solidFill>
                <a:latin typeface="Consolas" panose="020B0609020204030204" pitchFamily="49" charset="0"/>
              </a:rPr>
              <a:t>    </a:t>
            </a:r>
            <a:r>
              <a:rPr lang="ru-RU" altLang="ru-RU" sz="2800" dirty="0">
                <a:solidFill>
                  <a:srgbClr val="9E880D"/>
                </a:solidFill>
                <a:latin typeface="Consolas" panose="020B0609020204030204" pitchFamily="49" charset="0"/>
              </a:rPr>
              <a:t>@</a:t>
            </a:r>
            <a:r>
              <a:rPr lang="en-US" altLang="ru-RU" sz="2800" dirty="0">
                <a:solidFill>
                  <a:srgbClr val="9E880D"/>
                </a:solidFill>
                <a:latin typeface="Consolas" panose="020B0609020204030204" pitchFamily="49" charset="0"/>
              </a:rPr>
              <a:t>Enumerated</a:t>
            </a:r>
            <a:r>
              <a:rPr lang="ru-RU" altLang="ru-RU" sz="2800" dirty="0">
                <a:solidFill>
                  <a:srgbClr val="080808"/>
                </a:solidFill>
                <a:latin typeface="Consolas" panose="020B0609020204030204" pitchFamily="49" charset="0"/>
              </a:rPr>
              <a:t>(</a:t>
            </a:r>
            <a:r>
              <a:rPr lang="en-US" altLang="ru-RU" sz="2800" dirty="0">
                <a:solidFill>
                  <a:srgbClr val="871094"/>
                </a:solidFill>
                <a:latin typeface="Consolas" panose="020B0609020204030204" pitchFamily="49" charset="0"/>
              </a:rPr>
              <a:t>STRING</a:t>
            </a:r>
            <a:r>
              <a:rPr lang="ru-RU" altLang="ru-RU" sz="2800" dirty="0">
                <a:solidFill>
                  <a:srgbClr val="080808"/>
                </a:solidFill>
                <a:latin typeface="Consolas" panose="020B0609020204030204" pitchFamily="49" charset="0"/>
              </a:rPr>
              <a:t>)</a:t>
            </a:r>
            <a:br>
              <a:rPr lang="ru-RU" altLang="ru-RU" sz="2800" dirty="0">
                <a:solidFill>
                  <a:srgbClr val="080808"/>
                </a:solidFill>
                <a:latin typeface="Consolas" panose="020B0609020204030204" pitchFamily="49" charset="0"/>
              </a:rPr>
            </a:br>
            <a:r>
              <a:rPr lang="ru-RU" altLang="ru-RU" sz="2800" dirty="0">
                <a:solidFill>
                  <a:srgbClr val="080808"/>
                </a:solidFill>
                <a:latin typeface="Consolas" panose="020B0609020204030204" pitchFamily="49" charset="0"/>
              </a:rPr>
              <a:t>    </a:t>
            </a:r>
            <a:r>
              <a:rPr lang="ru-RU" altLang="ru-RU" sz="2800" dirty="0" err="1">
                <a:solidFill>
                  <a:srgbClr val="0033B3"/>
                </a:solidFill>
                <a:latin typeface="Consolas" panose="020B0609020204030204" pitchFamily="49" charset="0"/>
              </a:rPr>
              <a:t>private</a:t>
            </a:r>
            <a:r>
              <a:rPr lang="ru-RU" altLang="ru-RU" sz="2800" dirty="0">
                <a:solidFill>
                  <a:srgbClr val="0033B3"/>
                </a:solidFill>
                <a:latin typeface="Consolas" panose="020B0609020204030204" pitchFamily="49" charset="0"/>
              </a:rPr>
              <a:t> </a:t>
            </a:r>
            <a:r>
              <a:rPr lang="en-US" altLang="ru-RU" sz="2800" dirty="0">
                <a:solidFill>
                  <a:srgbClr val="000000"/>
                </a:solidFill>
                <a:latin typeface="Consolas" panose="020B0609020204030204" pitchFamily="49" charset="0"/>
              </a:rPr>
              <a:t>Status</a:t>
            </a:r>
            <a:r>
              <a:rPr lang="ru-RU" altLang="ru-RU" sz="2800" dirty="0">
                <a:solidFill>
                  <a:srgbClr val="000000"/>
                </a:solidFill>
                <a:latin typeface="Consolas" panose="020B0609020204030204" pitchFamily="49" charset="0"/>
              </a:rPr>
              <a:t> </a:t>
            </a:r>
            <a:r>
              <a:rPr lang="en-US" altLang="ru-RU" sz="2800" dirty="0">
                <a:solidFill>
                  <a:srgbClr val="871094"/>
                </a:solidFill>
                <a:latin typeface="Consolas" panose="020B0609020204030204" pitchFamily="49" charset="0"/>
              </a:rPr>
              <a:t>status</a:t>
            </a:r>
            <a:r>
              <a:rPr lang="ru-RU" altLang="ru-RU" sz="2800" dirty="0">
                <a:solidFill>
                  <a:srgbClr val="080808"/>
                </a:solidFill>
                <a:latin typeface="Consolas" panose="020B0609020204030204" pitchFamily="49" charset="0"/>
              </a:rPr>
              <a:t>;</a:t>
            </a:r>
            <a:br>
              <a:rPr lang="ru-RU" altLang="ru-RU" sz="2800" dirty="0">
                <a:solidFill>
                  <a:srgbClr val="080808"/>
                </a:solidFill>
                <a:latin typeface="Consolas" panose="020B0609020204030204" pitchFamily="49" charset="0"/>
              </a:rPr>
            </a:br>
            <a:r>
              <a:rPr lang="en-US" altLang="ru-RU" sz="2800" dirty="0">
                <a:solidFill>
                  <a:srgbClr val="080808"/>
                </a:solidFill>
                <a:latin typeface="Consolas" panose="020B0609020204030204" pitchFamily="49" charset="0"/>
              </a:rPr>
              <a:t>}</a:t>
            </a:r>
            <a:endParaRPr lang="ru-RU" altLang="ru-RU" sz="2800" dirty="0">
              <a:latin typeface="Consolas" panose="020B0609020204030204" pitchFamily="49" charset="0"/>
            </a:endParaRPr>
          </a:p>
        </p:txBody>
      </p:sp>
      <p:sp>
        <p:nvSpPr>
          <p:cNvPr id="7" name="Прямоугольник 6">
            <a:extLst>
              <a:ext uri="{FF2B5EF4-FFF2-40B4-BE49-F238E27FC236}">
                <a16:creationId xmlns:a16="http://schemas.microsoft.com/office/drawing/2014/main" id="{470A6FF0-2B26-4782-BA37-8F187FBACDBF}"/>
              </a:ext>
            </a:extLst>
          </p:cNvPr>
          <p:cNvSpPr/>
          <p:nvPr/>
        </p:nvSpPr>
        <p:spPr>
          <a:xfrm>
            <a:off x="2024129" y="4265789"/>
            <a:ext cx="4383109" cy="962697"/>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5" name="Прямоугольник 4">
            <a:extLst>
              <a:ext uri="{FF2B5EF4-FFF2-40B4-BE49-F238E27FC236}">
                <a16:creationId xmlns:a16="http://schemas.microsoft.com/office/drawing/2014/main" id="{5258B9E3-7F97-48A0-912E-E67A4927B43F}"/>
              </a:ext>
            </a:extLst>
          </p:cNvPr>
          <p:cNvSpPr/>
          <p:nvPr/>
        </p:nvSpPr>
        <p:spPr>
          <a:xfrm>
            <a:off x="6865513" y="3065460"/>
            <a:ext cx="5240630" cy="1200329"/>
          </a:xfrm>
          <a:prstGeom prst="rect">
            <a:avLst/>
          </a:prstGeom>
        </p:spPr>
        <p:txBody>
          <a:bodyPr wrap="square">
            <a:spAutoFit/>
          </a:bodyPr>
          <a:lstStyle/>
          <a:p>
            <a:pPr lvl="0" eaLnBrk="0" fontAlgn="base" hangingPunct="0">
              <a:spcBef>
                <a:spcPct val="0"/>
              </a:spcBef>
              <a:spcAft>
                <a:spcPct val="0"/>
              </a:spcAft>
            </a:pPr>
            <a:r>
              <a:rPr lang="ru-RU" altLang="ru-RU" sz="2400" dirty="0" err="1">
                <a:solidFill>
                  <a:srgbClr val="0033B3"/>
                </a:solidFill>
                <a:latin typeface="Consolas" panose="020B0609020204030204" pitchFamily="49" charset="0"/>
              </a:rPr>
              <a:t>public</a:t>
            </a:r>
            <a:r>
              <a:rPr lang="ru-RU" altLang="ru-RU" sz="2400" dirty="0">
                <a:solidFill>
                  <a:srgbClr val="0033B3"/>
                </a:solidFill>
                <a:latin typeface="Consolas" panose="020B0609020204030204" pitchFamily="49" charset="0"/>
              </a:rPr>
              <a:t> </a:t>
            </a:r>
            <a:r>
              <a:rPr lang="ru-RU" altLang="ru-RU" sz="2400" dirty="0" err="1">
                <a:solidFill>
                  <a:srgbClr val="0033B3"/>
                </a:solidFill>
                <a:latin typeface="Consolas" panose="020B0609020204030204" pitchFamily="49" charset="0"/>
              </a:rPr>
              <a:t>enum</a:t>
            </a:r>
            <a:r>
              <a:rPr lang="ru-RU" altLang="ru-RU" sz="2400" dirty="0">
                <a:solidFill>
                  <a:srgbClr val="0033B3"/>
                </a:solidFill>
                <a:latin typeface="Consolas" panose="020B0609020204030204" pitchFamily="49" charset="0"/>
              </a:rPr>
              <a:t> </a:t>
            </a:r>
            <a:r>
              <a:rPr lang="ru-RU" altLang="ru-RU" sz="2400" dirty="0" err="1">
                <a:solidFill>
                  <a:srgbClr val="000000"/>
                </a:solidFill>
                <a:latin typeface="Consolas" panose="020B0609020204030204" pitchFamily="49" charset="0"/>
              </a:rPr>
              <a:t>Status</a:t>
            </a:r>
            <a:r>
              <a:rPr lang="ru-RU" altLang="ru-RU" sz="2400" dirty="0">
                <a:solidFill>
                  <a:srgbClr val="000000"/>
                </a:solidFill>
                <a:latin typeface="Consolas" panose="020B0609020204030204" pitchFamily="49" charset="0"/>
              </a:rPr>
              <a:t> </a:t>
            </a:r>
            <a:r>
              <a:rPr lang="ru-RU" altLang="ru-RU" sz="2400" dirty="0">
                <a:solidFill>
                  <a:srgbClr val="080808"/>
                </a:solidFill>
                <a:latin typeface="Consolas" panose="020B0609020204030204" pitchFamily="49" charset="0"/>
              </a:rPr>
              <a:t>{</a:t>
            </a:r>
            <a:br>
              <a:rPr lang="ru-RU" altLang="ru-RU" sz="2400" dirty="0">
                <a:solidFill>
                  <a:srgbClr val="080808"/>
                </a:solidFill>
                <a:latin typeface="Consolas" panose="020B0609020204030204" pitchFamily="49" charset="0"/>
              </a:rPr>
            </a:br>
            <a:r>
              <a:rPr lang="ru-RU" altLang="ru-RU" sz="2400" dirty="0">
                <a:solidFill>
                  <a:srgbClr val="080808"/>
                </a:solidFill>
                <a:latin typeface="Consolas" panose="020B0609020204030204" pitchFamily="49" charset="0"/>
              </a:rPr>
              <a:t>  </a:t>
            </a:r>
            <a:r>
              <a:rPr lang="en-US" altLang="ru-RU" sz="2400" dirty="0">
                <a:solidFill>
                  <a:srgbClr val="080808"/>
                </a:solidFill>
                <a:latin typeface="Consolas" panose="020B0609020204030204" pitchFamily="49" charset="0"/>
              </a:rPr>
              <a:t>  </a:t>
            </a:r>
            <a:r>
              <a:rPr lang="ru-RU" altLang="ru-RU" sz="2400" i="1" dirty="0">
                <a:solidFill>
                  <a:srgbClr val="871094"/>
                </a:solidFill>
                <a:latin typeface="Consolas" panose="020B0609020204030204" pitchFamily="49" charset="0"/>
              </a:rPr>
              <a:t>CREATED</a:t>
            </a:r>
            <a:r>
              <a:rPr lang="ru-RU" altLang="ru-RU" sz="2400" dirty="0">
                <a:solidFill>
                  <a:srgbClr val="080808"/>
                </a:solidFill>
                <a:latin typeface="Consolas" panose="020B0609020204030204" pitchFamily="49" charset="0"/>
              </a:rPr>
              <a:t>, </a:t>
            </a:r>
            <a:r>
              <a:rPr lang="ru-RU" altLang="ru-RU" sz="2400" i="1" dirty="0">
                <a:solidFill>
                  <a:srgbClr val="871094"/>
                </a:solidFill>
                <a:latin typeface="Consolas" panose="020B0609020204030204" pitchFamily="49" charset="0"/>
              </a:rPr>
              <a:t>PAYED</a:t>
            </a:r>
            <a:r>
              <a:rPr lang="ru-RU" altLang="ru-RU" sz="2400" dirty="0">
                <a:solidFill>
                  <a:srgbClr val="080808"/>
                </a:solidFill>
                <a:latin typeface="Consolas" panose="020B0609020204030204" pitchFamily="49" charset="0"/>
              </a:rPr>
              <a:t>, </a:t>
            </a:r>
            <a:r>
              <a:rPr lang="ru-RU" altLang="ru-RU" sz="2400" i="1" dirty="0">
                <a:solidFill>
                  <a:srgbClr val="871094"/>
                </a:solidFill>
                <a:latin typeface="Consolas" panose="020B0609020204030204" pitchFamily="49" charset="0"/>
              </a:rPr>
              <a:t>DELIVERED</a:t>
            </a:r>
            <a:br>
              <a:rPr lang="ru-RU" altLang="ru-RU" sz="2400" i="1" dirty="0">
                <a:solidFill>
                  <a:srgbClr val="871094"/>
                </a:solidFill>
                <a:latin typeface="Consolas" panose="020B0609020204030204" pitchFamily="49" charset="0"/>
              </a:rPr>
            </a:br>
            <a:r>
              <a:rPr lang="ru-RU" altLang="ru-RU" sz="2400" dirty="0">
                <a:solidFill>
                  <a:srgbClr val="080808"/>
                </a:solidFill>
                <a:latin typeface="Consolas" panose="020B0609020204030204" pitchFamily="49" charset="0"/>
              </a:rPr>
              <a:t>}</a:t>
            </a:r>
            <a:endParaRPr lang="ru-RU" altLang="ru-RU" sz="4800" dirty="0">
              <a:latin typeface="Consolas" panose="020B0609020204030204" pitchFamily="49" charset="0"/>
            </a:endParaRPr>
          </a:p>
        </p:txBody>
      </p:sp>
    </p:spTree>
    <p:extLst>
      <p:ext uri="{BB962C8B-B14F-4D97-AF65-F5344CB8AC3E}">
        <p14:creationId xmlns:p14="http://schemas.microsoft.com/office/powerpoint/2010/main" val="365975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EDB8539-0572-4C2B-AE95-E99F6F1BDA78}"/>
              </a:ext>
            </a:extLst>
          </p:cNvPr>
          <p:cNvSpPr>
            <a:spLocks noGrp="1"/>
          </p:cNvSpPr>
          <p:nvPr>
            <p:ph type="title"/>
          </p:nvPr>
        </p:nvSpPr>
        <p:spPr/>
        <p:txBody>
          <a:bodyPr/>
          <a:lstStyle/>
          <a:p>
            <a:r>
              <a:rPr lang="ru-RU" dirty="0"/>
              <a:t>Пример валидации </a:t>
            </a:r>
            <a:r>
              <a:rPr lang="en-US" dirty="0"/>
              <a:t>input/output</a:t>
            </a:r>
            <a:endParaRPr lang="ru-RU" dirty="0"/>
          </a:p>
        </p:txBody>
      </p:sp>
      <p:sp>
        <p:nvSpPr>
          <p:cNvPr id="4" name="Номер слайда 3">
            <a:extLst>
              <a:ext uri="{FF2B5EF4-FFF2-40B4-BE49-F238E27FC236}">
                <a16:creationId xmlns:a16="http://schemas.microsoft.com/office/drawing/2014/main" id="{D2016D86-B988-4B88-9C71-8E3C4CD3A486}"/>
              </a:ext>
            </a:extLst>
          </p:cNvPr>
          <p:cNvSpPr>
            <a:spLocks noGrp="1"/>
          </p:cNvSpPr>
          <p:nvPr>
            <p:ph type="sldNum" sz="quarter" idx="12"/>
          </p:nvPr>
        </p:nvSpPr>
        <p:spPr/>
        <p:txBody>
          <a:bodyPr/>
          <a:lstStyle/>
          <a:p>
            <a:fld id="{E39BD763-34E4-6244-B3A9-DA6A25203695}" type="slidenum">
              <a:rPr lang="ru-RU" smtClean="0"/>
              <a:t>45</a:t>
            </a:fld>
            <a:endParaRPr lang="ru-RU"/>
          </a:p>
        </p:txBody>
      </p:sp>
      <p:sp>
        <p:nvSpPr>
          <p:cNvPr id="6" name="Прямоугольник 5">
            <a:extLst>
              <a:ext uri="{FF2B5EF4-FFF2-40B4-BE49-F238E27FC236}">
                <a16:creationId xmlns:a16="http://schemas.microsoft.com/office/drawing/2014/main" id="{FBBD1A76-4DAD-4B67-A49B-2A80BDA5F9D1}"/>
              </a:ext>
            </a:extLst>
          </p:cNvPr>
          <p:cNvSpPr/>
          <p:nvPr/>
        </p:nvSpPr>
        <p:spPr>
          <a:xfrm>
            <a:off x="4748011" y="2054548"/>
            <a:ext cx="9257764" cy="3785652"/>
          </a:xfrm>
          <a:prstGeom prst="rect">
            <a:avLst/>
          </a:prstGeom>
        </p:spPr>
        <p:txBody>
          <a:bodyPr wrap="square">
            <a:spAutoFit/>
          </a:bodyPr>
          <a:lstStyle/>
          <a:p>
            <a:pPr lvl="0" eaLnBrk="0" fontAlgn="base" hangingPunct="0">
              <a:spcBef>
                <a:spcPct val="0"/>
              </a:spcBef>
              <a:spcAft>
                <a:spcPct val="0"/>
              </a:spcAft>
            </a:pPr>
            <a:r>
              <a:rPr lang="ru-RU" altLang="ru-RU" sz="2400" dirty="0">
                <a:solidFill>
                  <a:srgbClr val="9E880D"/>
                </a:solidFill>
                <a:latin typeface="Consolas" panose="020B0609020204030204" pitchFamily="49" charset="0"/>
              </a:rPr>
              <a:t>@</a:t>
            </a:r>
            <a:r>
              <a:rPr lang="ru-RU" altLang="ru-RU" sz="2400" dirty="0" err="1">
                <a:solidFill>
                  <a:srgbClr val="9E880D"/>
                </a:solidFill>
                <a:latin typeface="Consolas" panose="020B0609020204030204" pitchFamily="49" charset="0"/>
              </a:rPr>
              <a:t>Entity</a:t>
            </a:r>
            <a:br>
              <a:rPr lang="ru-RU" altLang="ru-RU" sz="2400" dirty="0">
                <a:solidFill>
                  <a:srgbClr val="080808"/>
                </a:solidFill>
                <a:latin typeface="Consolas" panose="020B0609020204030204" pitchFamily="49" charset="0"/>
              </a:rPr>
            </a:br>
            <a:r>
              <a:rPr lang="ru-RU" altLang="ru-RU" sz="2400" dirty="0" err="1">
                <a:solidFill>
                  <a:srgbClr val="0033B3"/>
                </a:solidFill>
                <a:latin typeface="Consolas" panose="020B0609020204030204" pitchFamily="49" charset="0"/>
              </a:rPr>
              <a:t>public</a:t>
            </a:r>
            <a:r>
              <a:rPr lang="ru-RU" altLang="ru-RU" sz="2400" dirty="0">
                <a:solidFill>
                  <a:srgbClr val="0033B3"/>
                </a:solidFill>
                <a:latin typeface="Consolas" panose="020B0609020204030204" pitchFamily="49" charset="0"/>
              </a:rPr>
              <a:t> </a:t>
            </a:r>
            <a:r>
              <a:rPr lang="ru-RU" altLang="ru-RU" sz="2400" dirty="0" err="1">
                <a:solidFill>
                  <a:srgbClr val="0033B3"/>
                </a:solidFill>
                <a:latin typeface="Consolas" panose="020B0609020204030204" pitchFamily="49" charset="0"/>
              </a:rPr>
              <a:t>class</a:t>
            </a:r>
            <a:r>
              <a:rPr lang="ru-RU" altLang="ru-RU" sz="2400" dirty="0">
                <a:solidFill>
                  <a:srgbClr val="0033B3"/>
                </a:solidFill>
                <a:latin typeface="Consolas" panose="020B0609020204030204" pitchFamily="49" charset="0"/>
              </a:rPr>
              <a:t> </a:t>
            </a:r>
            <a:r>
              <a:rPr lang="ru-RU" altLang="ru-RU" sz="2400" dirty="0" err="1">
                <a:solidFill>
                  <a:srgbClr val="000000"/>
                </a:solidFill>
                <a:latin typeface="Consolas" panose="020B0609020204030204" pitchFamily="49" charset="0"/>
              </a:rPr>
              <a:t>Order</a:t>
            </a:r>
            <a:r>
              <a:rPr lang="ru-RU" altLang="ru-RU" sz="2400" dirty="0">
                <a:solidFill>
                  <a:srgbClr val="000000"/>
                </a:solidFill>
                <a:latin typeface="Consolas" panose="020B0609020204030204" pitchFamily="49" charset="0"/>
              </a:rPr>
              <a:t> </a:t>
            </a:r>
            <a:r>
              <a:rPr lang="ru-RU" altLang="ru-RU" sz="2400" dirty="0">
                <a:solidFill>
                  <a:srgbClr val="080808"/>
                </a:solidFill>
                <a:latin typeface="Consolas" panose="020B0609020204030204" pitchFamily="49" charset="0"/>
              </a:rPr>
              <a:t>{</a:t>
            </a:r>
            <a:br>
              <a:rPr lang="ru-RU" altLang="ru-RU" sz="2400" dirty="0">
                <a:solidFill>
                  <a:srgbClr val="080808"/>
                </a:solidFill>
                <a:latin typeface="Consolas" panose="020B0609020204030204" pitchFamily="49" charset="0"/>
              </a:rPr>
            </a:br>
            <a:r>
              <a:rPr lang="ru-RU" altLang="ru-RU" sz="2400" dirty="0">
                <a:solidFill>
                  <a:srgbClr val="080808"/>
                </a:solidFill>
                <a:latin typeface="Consolas" panose="020B0609020204030204" pitchFamily="49" charset="0"/>
              </a:rPr>
              <a:t> </a:t>
            </a:r>
            <a:r>
              <a:rPr lang="en-US" altLang="ru-RU" sz="2400" dirty="0">
                <a:solidFill>
                  <a:srgbClr val="080808"/>
                </a:solidFill>
                <a:latin typeface="Consolas" panose="020B0609020204030204" pitchFamily="49" charset="0"/>
              </a:rPr>
              <a:t> </a:t>
            </a:r>
            <a:r>
              <a:rPr lang="ru-RU" altLang="ru-RU" sz="2400" dirty="0">
                <a:solidFill>
                  <a:srgbClr val="9E880D"/>
                </a:solidFill>
                <a:latin typeface="Consolas" panose="020B0609020204030204" pitchFamily="49" charset="0"/>
              </a:rPr>
              <a:t>@</a:t>
            </a:r>
            <a:r>
              <a:rPr lang="en-US" altLang="ru-RU" sz="2400" dirty="0">
                <a:solidFill>
                  <a:srgbClr val="9E880D"/>
                </a:solidFill>
                <a:latin typeface="Consolas" panose="020B0609020204030204" pitchFamily="49" charset="0"/>
              </a:rPr>
              <a:t>Id</a:t>
            </a:r>
            <a:br>
              <a:rPr lang="ru-RU" altLang="ru-RU" sz="2400" dirty="0">
                <a:solidFill>
                  <a:srgbClr val="080808"/>
                </a:solidFill>
                <a:latin typeface="Consolas" panose="020B0609020204030204" pitchFamily="49" charset="0"/>
              </a:rPr>
            </a:br>
            <a:r>
              <a:rPr lang="ru-RU" altLang="ru-RU" sz="2400" dirty="0">
                <a:solidFill>
                  <a:srgbClr val="080808"/>
                </a:solidFill>
                <a:latin typeface="Consolas" panose="020B0609020204030204" pitchFamily="49" charset="0"/>
              </a:rPr>
              <a:t>  </a:t>
            </a:r>
            <a:r>
              <a:rPr lang="ru-RU" altLang="ru-RU" sz="2400" dirty="0" err="1">
                <a:solidFill>
                  <a:srgbClr val="0033B3"/>
                </a:solidFill>
                <a:latin typeface="Consolas" panose="020B0609020204030204" pitchFamily="49" charset="0"/>
              </a:rPr>
              <a:t>private</a:t>
            </a:r>
            <a:r>
              <a:rPr lang="ru-RU" altLang="ru-RU" sz="2400" dirty="0">
                <a:solidFill>
                  <a:srgbClr val="0033B3"/>
                </a:solidFill>
                <a:latin typeface="Consolas" panose="020B0609020204030204" pitchFamily="49" charset="0"/>
              </a:rPr>
              <a:t> </a:t>
            </a:r>
            <a:r>
              <a:rPr lang="ru-RU" altLang="ru-RU" sz="2400" dirty="0">
                <a:solidFill>
                  <a:srgbClr val="000000"/>
                </a:solidFill>
                <a:latin typeface="Consolas" panose="020B0609020204030204" pitchFamily="49" charset="0"/>
              </a:rPr>
              <a:t>UUID </a:t>
            </a:r>
            <a:r>
              <a:rPr lang="ru-RU" altLang="ru-RU" sz="2400" dirty="0" err="1">
                <a:solidFill>
                  <a:srgbClr val="871094"/>
                </a:solidFill>
                <a:latin typeface="Consolas" panose="020B0609020204030204" pitchFamily="49" charset="0"/>
              </a:rPr>
              <a:t>id</a:t>
            </a:r>
            <a:r>
              <a:rPr lang="ru-RU" altLang="ru-RU" sz="2400" dirty="0">
                <a:solidFill>
                  <a:srgbClr val="080808"/>
                </a:solidFill>
                <a:latin typeface="Consolas" panose="020B0609020204030204" pitchFamily="49" charset="0"/>
              </a:rPr>
              <a:t>;</a:t>
            </a:r>
            <a:br>
              <a:rPr lang="ru-RU" altLang="ru-RU" sz="2400" dirty="0">
                <a:solidFill>
                  <a:srgbClr val="080808"/>
                </a:solidFill>
                <a:latin typeface="Consolas" panose="020B0609020204030204" pitchFamily="49" charset="0"/>
              </a:rPr>
            </a:br>
            <a:r>
              <a:rPr lang="ru-RU" altLang="ru-RU" sz="2400" dirty="0">
                <a:solidFill>
                  <a:srgbClr val="080808"/>
                </a:solidFill>
                <a:latin typeface="Consolas" panose="020B0609020204030204" pitchFamily="49" charset="0"/>
              </a:rPr>
              <a:t>  </a:t>
            </a:r>
            <a:r>
              <a:rPr lang="ru-RU" altLang="ru-RU" sz="2400" dirty="0" err="1">
                <a:solidFill>
                  <a:srgbClr val="0033B3"/>
                </a:solidFill>
                <a:latin typeface="Consolas" panose="020B0609020204030204" pitchFamily="49" charset="0"/>
              </a:rPr>
              <a:t>private</a:t>
            </a:r>
            <a:r>
              <a:rPr lang="ru-RU" altLang="ru-RU" sz="2400" dirty="0">
                <a:solidFill>
                  <a:srgbClr val="0033B3"/>
                </a:solidFill>
                <a:latin typeface="Consolas" panose="020B0609020204030204" pitchFamily="49" charset="0"/>
              </a:rPr>
              <a:t> </a:t>
            </a:r>
            <a:r>
              <a:rPr lang="ru-RU" altLang="ru-RU" sz="2400" dirty="0" err="1">
                <a:solidFill>
                  <a:srgbClr val="000000"/>
                </a:solidFill>
                <a:latin typeface="Consolas" panose="020B0609020204030204" pitchFamily="49" charset="0"/>
              </a:rPr>
              <a:t>String</a:t>
            </a:r>
            <a:r>
              <a:rPr lang="ru-RU" altLang="ru-RU" sz="2400" dirty="0">
                <a:solidFill>
                  <a:srgbClr val="000000"/>
                </a:solidFill>
                <a:latin typeface="Consolas" panose="020B0609020204030204" pitchFamily="49" charset="0"/>
              </a:rPr>
              <a:t> </a:t>
            </a:r>
            <a:r>
              <a:rPr lang="ru-RU" altLang="ru-RU" sz="2400" dirty="0" err="1">
                <a:solidFill>
                  <a:srgbClr val="871094"/>
                </a:solidFill>
                <a:latin typeface="Consolas" panose="020B0609020204030204" pitchFamily="49" charset="0"/>
              </a:rPr>
              <a:t>status</a:t>
            </a:r>
            <a:r>
              <a:rPr lang="ru-RU" altLang="ru-RU" sz="2400" dirty="0">
                <a:solidFill>
                  <a:srgbClr val="080808"/>
                </a:solidFill>
                <a:latin typeface="Consolas" panose="020B0609020204030204" pitchFamily="49" charset="0"/>
              </a:rPr>
              <a:t>;</a:t>
            </a:r>
            <a:br>
              <a:rPr lang="ru-RU" altLang="ru-RU" sz="2400" dirty="0">
                <a:solidFill>
                  <a:srgbClr val="080808"/>
                </a:solidFill>
                <a:latin typeface="Consolas" panose="020B0609020204030204" pitchFamily="49" charset="0"/>
              </a:rPr>
            </a:br>
            <a:br>
              <a:rPr lang="ru-RU" altLang="ru-RU" sz="2400" dirty="0">
                <a:solidFill>
                  <a:srgbClr val="080808"/>
                </a:solidFill>
                <a:latin typeface="Consolas" panose="020B0609020204030204" pitchFamily="49" charset="0"/>
              </a:rPr>
            </a:br>
            <a:r>
              <a:rPr lang="ru-RU" altLang="ru-RU" sz="2400" dirty="0">
                <a:solidFill>
                  <a:srgbClr val="080808"/>
                </a:solidFill>
                <a:latin typeface="Consolas" panose="020B0609020204030204" pitchFamily="49" charset="0"/>
              </a:rPr>
              <a:t>  </a:t>
            </a:r>
            <a:r>
              <a:rPr lang="ru-RU" altLang="ru-RU" sz="2400" dirty="0" err="1">
                <a:solidFill>
                  <a:srgbClr val="0033B3"/>
                </a:solidFill>
                <a:latin typeface="Consolas" panose="020B0609020204030204" pitchFamily="49" charset="0"/>
              </a:rPr>
              <a:t>public</a:t>
            </a:r>
            <a:r>
              <a:rPr lang="ru-RU" altLang="ru-RU" sz="2400" dirty="0">
                <a:solidFill>
                  <a:srgbClr val="0033B3"/>
                </a:solidFill>
                <a:latin typeface="Consolas" panose="020B0609020204030204" pitchFamily="49" charset="0"/>
              </a:rPr>
              <a:t> </a:t>
            </a:r>
            <a:r>
              <a:rPr lang="ru-RU" altLang="ru-RU" sz="2400" dirty="0" err="1">
                <a:solidFill>
                  <a:srgbClr val="0033B3"/>
                </a:solidFill>
                <a:latin typeface="Consolas" panose="020B0609020204030204" pitchFamily="49" charset="0"/>
              </a:rPr>
              <a:t>void</a:t>
            </a:r>
            <a:r>
              <a:rPr lang="ru-RU" altLang="ru-RU" sz="2400" dirty="0">
                <a:solidFill>
                  <a:srgbClr val="0033B3"/>
                </a:solidFill>
                <a:latin typeface="Consolas" panose="020B0609020204030204" pitchFamily="49" charset="0"/>
              </a:rPr>
              <a:t> </a:t>
            </a:r>
            <a:r>
              <a:rPr lang="ru-RU" altLang="ru-RU" sz="2400" dirty="0" err="1">
                <a:solidFill>
                  <a:srgbClr val="00627A"/>
                </a:solidFill>
                <a:latin typeface="Consolas" panose="020B0609020204030204" pitchFamily="49" charset="0"/>
              </a:rPr>
              <a:t>changeStatus</a:t>
            </a:r>
            <a:r>
              <a:rPr lang="ru-RU" altLang="ru-RU" sz="2400" dirty="0">
                <a:solidFill>
                  <a:srgbClr val="080808"/>
                </a:solidFill>
                <a:latin typeface="Consolas" panose="020B0609020204030204" pitchFamily="49" charset="0"/>
              </a:rPr>
              <a:t>(</a:t>
            </a:r>
            <a:r>
              <a:rPr lang="ru-RU" altLang="ru-RU" sz="2400" dirty="0" err="1">
                <a:solidFill>
                  <a:srgbClr val="000000"/>
                </a:solidFill>
                <a:latin typeface="Consolas" panose="020B0609020204030204" pitchFamily="49" charset="0"/>
              </a:rPr>
              <a:t>Status</a:t>
            </a:r>
            <a:r>
              <a:rPr lang="ru-RU" altLang="ru-RU" sz="2400" dirty="0">
                <a:solidFill>
                  <a:srgbClr val="000000"/>
                </a:solidFill>
                <a:latin typeface="Consolas" panose="020B0609020204030204" pitchFamily="49" charset="0"/>
              </a:rPr>
              <a:t> </a:t>
            </a:r>
            <a:r>
              <a:rPr lang="ru-RU" altLang="ru-RU" sz="2400" dirty="0" err="1">
                <a:solidFill>
                  <a:srgbClr val="080808"/>
                </a:solidFill>
                <a:latin typeface="Consolas" panose="020B0609020204030204" pitchFamily="49" charset="0"/>
              </a:rPr>
              <a:t>status</a:t>
            </a:r>
            <a:r>
              <a:rPr lang="ru-RU" altLang="ru-RU" sz="2400" dirty="0">
                <a:solidFill>
                  <a:srgbClr val="080808"/>
                </a:solidFill>
                <a:latin typeface="Consolas" panose="020B0609020204030204" pitchFamily="49" charset="0"/>
              </a:rPr>
              <a:t>) {</a:t>
            </a:r>
            <a:br>
              <a:rPr lang="ru-RU" altLang="ru-RU" sz="2400" dirty="0">
                <a:solidFill>
                  <a:srgbClr val="080808"/>
                </a:solidFill>
                <a:latin typeface="Consolas" panose="020B0609020204030204" pitchFamily="49" charset="0"/>
              </a:rPr>
            </a:br>
            <a:r>
              <a:rPr lang="ru-RU" altLang="ru-RU" sz="2400" dirty="0">
                <a:solidFill>
                  <a:srgbClr val="080808"/>
                </a:solidFill>
                <a:latin typeface="Consolas" panose="020B0609020204030204" pitchFamily="49" charset="0"/>
              </a:rPr>
              <a:t>    </a:t>
            </a:r>
            <a:r>
              <a:rPr lang="ru-RU" altLang="ru-RU" sz="2400" dirty="0" err="1">
                <a:solidFill>
                  <a:srgbClr val="0033B3"/>
                </a:solidFill>
                <a:latin typeface="Consolas" panose="020B0609020204030204" pitchFamily="49" charset="0"/>
              </a:rPr>
              <a:t>this</a:t>
            </a:r>
            <a:r>
              <a:rPr lang="ru-RU" altLang="ru-RU" sz="2400" dirty="0" err="1">
                <a:solidFill>
                  <a:srgbClr val="080808"/>
                </a:solidFill>
                <a:latin typeface="Consolas" panose="020B0609020204030204" pitchFamily="49" charset="0"/>
              </a:rPr>
              <a:t>.</a:t>
            </a:r>
            <a:r>
              <a:rPr lang="ru-RU" altLang="ru-RU" sz="2400" dirty="0" err="1">
                <a:solidFill>
                  <a:srgbClr val="871094"/>
                </a:solidFill>
                <a:latin typeface="Consolas" panose="020B0609020204030204" pitchFamily="49" charset="0"/>
              </a:rPr>
              <a:t>status</a:t>
            </a:r>
            <a:r>
              <a:rPr lang="ru-RU" altLang="ru-RU" sz="2400" dirty="0">
                <a:solidFill>
                  <a:srgbClr val="871094"/>
                </a:solidFill>
                <a:latin typeface="Consolas" panose="020B0609020204030204" pitchFamily="49" charset="0"/>
              </a:rPr>
              <a:t> </a:t>
            </a:r>
            <a:r>
              <a:rPr lang="ru-RU" altLang="ru-RU" sz="2400" dirty="0">
                <a:solidFill>
                  <a:srgbClr val="080808"/>
                </a:solidFill>
                <a:latin typeface="Consolas" panose="020B0609020204030204" pitchFamily="49" charset="0"/>
              </a:rPr>
              <a:t>= status.name();</a:t>
            </a:r>
            <a:br>
              <a:rPr lang="ru-RU" altLang="ru-RU" sz="2400" dirty="0">
                <a:solidFill>
                  <a:srgbClr val="080808"/>
                </a:solidFill>
                <a:latin typeface="Consolas" panose="020B0609020204030204" pitchFamily="49" charset="0"/>
              </a:rPr>
            </a:br>
            <a:r>
              <a:rPr lang="ru-RU" altLang="ru-RU" sz="2400" dirty="0">
                <a:solidFill>
                  <a:srgbClr val="080808"/>
                </a:solidFill>
                <a:latin typeface="Consolas" panose="020B0609020204030204" pitchFamily="49" charset="0"/>
              </a:rPr>
              <a:t>  }</a:t>
            </a:r>
            <a:br>
              <a:rPr lang="ru-RU" altLang="ru-RU" sz="2400" dirty="0">
                <a:solidFill>
                  <a:srgbClr val="080808"/>
                </a:solidFill>
                <a:latin typeface="Consolas" panose="020B0609020204030204" pitchFamily="49" charset="0"/>
              </a:rPr>
            </a:br>
            <a:r>
              <a:rPr lang="ru-RU" altLang="ru-RU" sz="2400" dirty="0">
                <a:solidFill>
                  <a:srgbClr val="080808"/>
                </a:solidFill>
                <a:latin typeface="Consolas" panose="020B0609020204030204" pitchFamily="49" charset="0"/>
              </a:rPr>
              <a:t>}</a:t>
            </a:r>
            <a:endParaRPr lang="ru-RU" altLang="ru-RU" sz="4800" dirty="0">
              <a:latin typeface="Consolas" panose="020B0609020204030204" pitchFamily="49" charset="0"/>
            </a:endParaRPr>
          </a:p>
        </p:txBody>
      </p:sp>
      <p:sp>
        <p:nvSpPr>
          <p:cNvPr id="8" name="Прямоугольник 7">
            <a:extLst>
              <a:ext uri="{FF2B5EF4-FFF2-40B4-BE49-F238E27FC236}">
                <a16:creationId xmlns:a16="http://schemas.microsoft.com/office/drawing/2014/main" id="{0DE070B7-316F-4900-9608-56558AAB2DF2}"/>
              </a:ext>
            </a:extLst>
          </p:cNvPr>
          <p:cNvSpPr/>
          <p:nvPr/>
        </p:nvSpPr>
        <p:spPr>
          <a:xfrm>
            <a:off x="5042079" y="3546519"/>
            <a:ext cx="3889420" cy="410514"/>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951ACCD4-C4F9-4D3B-8423-ECA3973B3ED9}"/>
              </a:ext>
            </a:extLst>
          </p:cNvPr>
          <p:cNvSpPr/>
          <p:nvPr/>
        </p:nvSpPr>
        <p:spPr>
          <a:xfrm>
            <a:off x="5042079" y="4282844"/>
            <a:ext cx="7038304" cy="1158479"/>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grpSp>
        <p:nvGrpSpPr>
          <p:cNvPr id="16" name="Группа 15">
            <a:extLst>
              <a:ext uri="{FF2B5EF4-FFF2-40B4-BE49-F238E27FC236}">
                <a16:creationId xmlns:a16="http://schemas.microsoft.com/office/drawing/2014/main" id="{148510E1-EF80-4F61-AD72-09276BACE0DB}"/>
              </a:ext>
            </a:extLst>
          </p:cNvPr>
          <p:cNvGrpSpPr/>
          <p:nvPr/>
        </p:nvGrpSpPr>
        <p:grpSpPr>
          <a:xfrm>
            <a:off x="224305" y="2617967"/>
            <a:ext cx="4460383" cy="2045710"/>
            <a:chOff x="243624" y="2283116"/>
            <a:chExt cx="4460383" cy="2045710"/>
          </a:xfrm>
        </p:grpSpPr>
        <p:pic>
          <p:nvPicPr>
            <p:cNvPr id="13" name="Рисунок 12">
              <a:extLst>
                <a:ext uri="{FF2B5EF4-FFF2-40B4-BE49-F238E27FC236}">
                  <a16:creationId xmlns:a16="http://schemas.microsoft.com/office/drawing/2014/main" id="{0522E120-C2F6-48A4-B633-40E855048C13}"/>
                </a:ext>
              </a:extLst>
            </p:cNvPr>
            <p:cNvPicPr>
              <a:picLocks noChangeAspect="1"/>
            </p:cNvPicPr>
            <p:nvPr/>
          </p:nvPicPr>
          <p:blipFill rotWithShape="1">
            <a:blip r:embed="rId2"/>
            <a:srcRect t="10827" r="766" b="10431"/>
            <a:stretch/>
          </p:blipFill>
          <p:spPr>
            <a:xfrm>
              <a:off x="561408" y="2283116"/>
              <a:ext cx="3824813" cy="1707156"/>
            </a:xfrm>
            <a:prstGeom prst="rect">
              <a:avLst/>
            </a:prstGeom>
          </p:spPr>
        </p:pic>
        <p:sp>
          <p:nvSpPr>
            <p:cNvPr id="14" name="TextBox 13">
              <a:extLst>
                <a:ext uri="{FF2B5EF4-FFF2-40B4-BE49-F238E27FC236}">
                  <a16:creationId xmlns:a16="http://schemas.microsoft.com/office/drawing/2014/main" id="{A47BDA04-85A1-441F-B6DA-2C1E65ABDDA3}"/>
                </a:ext>
              </a:extLst>
            </p:cNvPr>
            <p:cNvSpPr txBox="1"/>
            <p:nvPr/>
          </p:nvSpPr>
          <p:spPr>
            <a:xfrm>
              <a:off x="243624" y="3990272"/>
              <a:ext cx="4460383" cy="338554"/>
            </a:xfrm>
            <a:prstGeom prst="rect">
              <a:avLst/>
            </a:prstGeom>
            <a:noFill/>
          </p:spPr>
          <p:txBody>
            <a:bodyPr wrap="square" rtlCol="0">
              <a:spAutoFit/>
            </a:bodyPr>
            <a:lstStyle/>
            <a:p>
              <a:pPr algn="ctr"/>
              <a:r>
                <a:rPr lang="ru-RU" sz="1600" dirty="0" err="1">
                  <a:hlinkClick r:id="rId3"/>
                </a:rPr>
                <a:t>Enum</a:t>
              </a:r>
              <a:r>
                <a:rPr lang="ru-RU" sz="1600" dirty="0">
                  <a:hlinkClick r:id="rId3"/>
                </a:rPr>
                <a:t> в API — коварство иллюзорной простоты</a:t>
              </a:r>
              <a:endParaRPr lang="ru-RU" sz="1600" dirty="0"/>
            </a:p>
          </p:txBody>
        </p:sp>
      </p:grpSp>
    </p:spTree>
    <p:extLst>
      <p:ext uri="{BB962C8B-B14F-4D97-AF65-F5344CB8AC3E}">
        <p14:creationId xmlns:p14="http://schemas.microsoft.com/office/powerpoint/2010/main" val="97679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B8EC4D0-8269-4762-8220-050F89E3C888}"/>
              </a:ext>
            </a:extLst>
          </p:cNvPr>
          <p:cNvSpPr>
            <a:spLocks noGrp="1"/>
          </p:cNvSpPr>
          <p:nvPr>
            <p:ph type="title"/>
          </p:nvPr>
        </p:nvSpPr>
        <p:spPr/>
        <p:txBody>
          <a:bodyPr/>
          <a:lstStyle/>
          <a:p>
            <a:r>
              <a:rPr lang="ru-RU" dirty="0"/>
              <a:t>Пример валидации </a:t>
            </a:r>
            <a:r>
              <a:rPr lang="en-US" dirty="0"/>
              <a:t>input/output</a:t>
            </a:r>
            <a:endParaRPr lang="ru-RU" dirty="0"/>
          </a:p>
        </p:txBody>
      </p:sp>
      <p:sp>
        <p:nvSpPr>
          <p:cNvPr id="4" name="Номер слайда 3">
            <a:extLst>
              <a:ext uri="{FF2B5EF4-FFF2-40B4-BE49-F238E27FC236}">
                <a16:creationId xmlns:a16="http://schemas.microsoft.com/office/drawing/2014/main" id="{05AD44F9-EC86-42FF-8076-9CB7C2316487}"/>
              </a:ext>
            </a:extLst>
          </p:cNvPr>
          <p:cNvSpPr>
            <a:spLocks noGrp="1"/>
          </p:cNvSpPr>
          <p:nvPr>
            <p:ph type="sldNum" sz="quarter" idx="12"/>
          </p:nvPr>
        </p:nvSpPr>
        <p:spPr/>
        <p:txBody>
          <a:bodyPr/>
          <a:lstStyle/>
          <a:p>
            <a:fld id="{E39BD763-34E4-6244-B3A9-DA6A25203695}" type="slidenum">
              <a:rPr lang="ru-RU" smtClean="0"/>
              <a:t>46</a:t>
            </a:fld>
            <a:endParaRPr lang="ru-RU"/>
          </a:p>
        </p:txBody>
      </p:sp>
      <p:sp>
        <p:nvSpPr>
          <p:cNvPr id="5" name="TextBox 4">
            <a:extLst>
              <a:ext uri="{FF2B5EF4-FFF2-40B4-BE49-F238E27FC236}">
                <a16:creationId xmlns:a16="http://schemas.microsoft.com/office/drawing/2014/main" id="{B0EC6383-C0AD-4AA4-ACAC-848CB02F16A7}"/>
              </a:ext>
            </a:extLst>
          </p:cNvPr>
          <p:cNvSpPr txBox="1"/>
          <p:nvPr/>
        </p:nvSpPr>
        <p:spPr>
          <a:xfrm>
            <a:off x="2747493" y="1648263"/>
            <a:ext cx="6426558" cy="1200329"/>
          </a:xfrm>
          <a:prstGeom prst="rect">
            <a:avLst/>
          </a:prstGeom>
          <a:noFill/>
        </p:spPr>
        <p:txBody>
          <a:bodyPr wrap="square" rtlCol="0">
            <a:spAutoFit/>
          </a:bodyPr>
          <a:lstStyle/>
          <a:p>
            <a:r>
              <a:rPr lang="ru-RU" sz="2400" dirty="0" err="1"/>
              <a:t>Невалидное</a:t>
            </a:r>
            <a:r>
              <a:rPr lang="ru-RU" sz="2400" dirty="0"/>
              <a:t> значение </a:t>
            </a:r>
            <a:r>
              <a:rPr lang="en-US" sz="2400" b="1" dirty="0"/>
              <a:t>status</a:t>
            </a:r>
            <a:r>
              <a:rPr lang="en-US" sz="2400" dirty="0"/>
              <a:t> </a:t>
            </a:r>
            <a:r>
              <a:rPr lang="ru-RU" sz="2400" dirty="0"/>
              <a:t>в БД может иметь </a:t>
            </a:r>
            <a:r>
              <a:rPr lang="ru-RU" sz="2400" b="1" dirty="0"/>
              <a:t>серьезные</a:t>
            </a:r>
            <a:r>
              <a:rPr lang="ru-RU" sz="2400" dirty="0"/>
              <a:t> последствия для бизнеса, поэтому проблему надо </a:t>
            </a:r>
            <a:r>
              <a:rPr lang="ru-RU" sz="2400" b="1" dirty="0"/>
              <a:t>эскалировать</a:t>
            </a:r>
            <a:r>
              <a:rPr lang="ru-RU" sz="2400" dirty="0"/>
              <a:t>, а не прятать.</a:t>
            </a:r>
          </a:p>
        </p:txBody>
      </p:sp>
      <p:sp>
        <p:nvSpPr>
          <p:cNvPr id="6" name="Прямоугольник 5">
            <a:extLst>
              <a:ext uri="{FF2B5EF4-FFF2-40B4-BE49-F238E27FC236}">
                <a16:creationId xmlns:a16="http://schemas.microsoft.com/office/drawing/2014/main" id="{1B2BBDF5-C4B5-4C71-A866-4464B5345BDC}"/>
              </a:ext>
            </a:extLst>
          </p:cNvPr>
          <p:cNvSpPr/>
          <p:nvPr/>
        </p:nvSpPr>
        <p:spPr>
          <a:xfrm>
            <a:off x="3394657" y="3103222"/>
            <a:ext cx="5595870" cy="3539430"/>
          </a:xfrm>
          <a:prstGeom prst="rect">
            <a:avLst/>
          </a:prstGeom>
        </p:spPr>
        <p:txBody>
          <a:bodyPr wrap="square">
            <a:spAutoFit/>
          </a:bodyPr>
          <a:lstStyle/>
          <a:p>
            <a:pPr lvl="0" eaLnBrk="0" fontAlgn="base" hangingPunct="0">
              <a:spcBef>
                <a:spcPct val="0"/>
              </a:spcBef>
              <a:spcAft>
                <a:spcPct val="0"/>
              </a:spcAft>
            </a:pPr>
            <a:r>
              <a:rPr lang="ru-RU" altLang="ru-RU" sz="2800" dirty="0">
                <a:solidFill>
                  <a:srgbClr val="9E880D"/>
                </a:solidFill>
                <a:latin typeface="Consolas" panose="020B0609020204030204" pitchFamily="49" charset="0"/>
              </a:rPr>
              <a:t>@</a:t>
            </a:r>
            <a:r>
              <a:rPr lang="ru-RU" altLang="ru-RU" sz="2800" dirty="0" err="1">
                <a:solidFill>
                  <a:srgbClr val="9E880D"/>
                </a:solidFill>
                <a:latin typeface="Consolas" panose="020B0609020204030204" pitchFamily="49" charset="0"/>
              </a:rPr>
              <a:t>Entity</a:t>
            </a:r>
            <a:br>
              <a:rPr lang="ru-RU" altLang="ru-RU" sz="2800" dirty="0">
                <a:solidFill>
                  <a:srgbClr val="9E880D"/>
                </a:solidFill>
                <a:latin typeface="Consolas" panose="020B0609020204030204" pitchFamily="49" charset="0"/>
              </a:rPr>
            </a:br>
            <a:r>
              <a:rPr lang="ru-RU" altLang="ru-RU" sz="2800" dirty="0" err="1">
                <a:solidFill>
                  <a:srgbClr val="0033B3"/>
                </a:solidFill>
                <a:latin typeface="Consolas" panose="020B0609020204030204" pitchFamily="49" charset="0"/>
              </a:rPr>
              <a:t>public</a:t>
            </a:r>
            <a:r>
              <a:rPr lang="ru-RU" altLang="ru-RU" sz="2800" dirty="0">
                <a:solidFill>
                  <a:srgbClr val="0033B3"/>
                </a:solidFill>
                <a:latin typeface="Consolas" panose="020B0609020204030204" pitchFamily="49" charset="0"/>
              </a:rPr>
              <a:t> </a:t>
            </a:r>
            <a:r>
              <a:rPr lang="ru-RU" altLang="ru-RU" sz="2800" dirty="0" err="1">
                <a:solidFill>
                  <a:srgbClr val="0033B3"/>
                </a:solidFill>
                <a:latin typeface="Consolas" panose="020B0609020204030204" pitchFamily="49" charset="0"/>
              </a:rPr>
              <a:t>class</a:t>
            </a:r>
            <a:r>
              <a:rPr lang="ru-RU" altLang="ru-RU" sz="2800" dirty="0">
                <a:solidFill>
                  <a:srgbClr val="0033B3"/>
                </a:solidFill>
                <a:latin typeface="Consolas" panose="020B0609020204030204" pitchFamily="49" charset="0"/>
              </a:rPr>
              <a:t> </a:t>
            </a:r>
            <a:r>
              <a:rPr lang="en-US" altLang="ru-RU" sz="2800" dirty="0">
                <a:solidFill>
                  <a:srgbClr val="000000"/>
                </a:solidFill>
                <a:latin typeface="Consolas" panose="020B0609020204030204" pitchFamily="49" charset="0"/>
              </a:rPr>
              <a:t>Order</a:t>
            </a:r>
            <a:r>
              <a:rPr lang="ru-RU" altLang="ru-RU" sz="2800" dirty="0">
                <a:solidFill>
                  <a:srgbClr val="000000"/>
                </a:solidFill>
                <a:latin typeface="Consolas" panose="020B0609020204030204" pitchFamily="49" charset="0"/>
              </a:rPr>
              <a:t> </a:t>
            </a:r>
            <a:r>
              <a:rPr lang="ru-RU" altLang="ru-RU" sz="2800" dirty="0">
                <a:solidFill>
                  <a:srgbClr val="080808"/>
                </a:solidFill>
                <a:latin typeface="Consolas" panose="020B0609020204030204" pitchFamily="49" charset="0"/>
              </a:rPr>
              <a:t>{</a:t>
            </a:r>
            <a:br>
              <a:rPr lang="ru-RU" altLang="ru-RU" sz="2800" dirty="0">
                <a:solidFill>
                  <a:srgbClr val="080808"/>
                </a:solidFill>
                <a:latin typeface="Consolas" panose="020B0609020204030204" pitchFamily="49" charset="0"/>
              </a:rPr>
            </a:br>
            <a:r>
              <a:rPr lang="ru-RU" altLang="ru-RU" sz="2800" dirty="0">
                <a:solidFill>
                  <a:srgbClr val="080808"/>
                </a:solidFill>
                <a:latin typeface="Consolas" panose="020B0609020204030204" pitchFamily="49" charset="0"/>
              </a:rPr>
              <a:t>    </a:t>
            </a:r>
            <a:r>
              <a:rPr lang="ru-RU" altLang="ru-RU" sz="2800" dirty="0">
                <a:solidFill>
                  <a:srgbClr val="9E880D"/>
                </a:solidFill>
                <a:latin typeface="Consolas" panose="020B0609020204030204" pitchFamily="49" charset="0"/>
              </a:rPr>
              <a:t>@</a:t>
            </a:r>
            <a:r>
              <a:rPr lang="ru-RU" altLang="ru-RU" sz="2800" dirty="0" err="1">
                <a:solidFill>
                  <a:srgbClr val="9E880D"/>
                </a:solidFill>
                <a:latin typeface="Consolas" panose="020B0609020204030204" pitchFamily="49" charset="0"/>
              </a:rPr>
              <a:t>Id</a:t>
            </a:r>
            <a:br>
              <a:rPr lang="ru-RU" altLang="ru-RU" sz="2800" dirty="0">
                <a:solidFill>
                  <a:srgbClr val="9E880D"/>
                </a:solidFill>
                <a:latin typeface="Consolas" panose="020B0609020204030204" pitchFamily="49" charset="0"/>
              </a:rPr>
            </a:br>
            <a:r>
              <a:rPr lang="ru-RU" altLang="ru-RU" sz="2800" dirty="0">
                <a:solidFill>
                  <a:srgbClr val="9E880D"/>
                </a:solidFill>
                <a:latin typeface="Consolas" panose="020B0609020204030204" pitchFamily="49" charset="0"/>
              </a:rPr>
              <a:t>    </a:t>
            </a:r>
            <a:r>
              <a:rPr lang="ru-RU" altLang="ru-RU" sz="2800" dirty="0" err="1">
                <a:solidFill>
                  <a:srgbClr val="0033B3"/>
                </a:solidFill>
                <a:latin typeface="Consolas" panose="020B0609020204030204" pitchFamily="49" charset="0"/>
              </a:rPr>
              <a:t>private</a:t>
            </a:r>
            <a:r>
              <a:rPr lang="ru-RU" altLang="ru-RU" sz="2800" dirty="0">
                <a:solidFill>
                  <a:srgbClr val="0033B3"/>
                </a:solidFill>
                <a:latin typeface="Consolas" panose="020B0609020204030204" pitchFamily="49" charset="0"/>
              </a:rPr>
              <a:t> </a:t>
            </a:r>
            <a:r>
              <a:rPr lang="ru-RU" altLang="ru-RU" sz="2800" dirty="0">
                <a:solidFill>
                  <a:srgbClr val="000000"/>
                </a:solidFill>
                <a:latin typeface="Consolas" panose="020B0609020204030204" pitchFamily="49" charset="0"/>
              </a:rPr>
              <a:t>UUID </a:t>
            </a:r>
            <a:r>
              <a:rPr lang="ru-RU" altLang="ru-RU" sz="2800" dirty="0" err="1">
                <a:solidFill>
                  <a:srgbClr val="871094"/>
                </a:solidFill>
                <a:latin typeface="Consolas" panose="020B0609020204030204" pitchFamily="49" charset="0"/>
              </a:rPr>
              <a:t>id</a:t>
            </a:r>
            <a:r>
              <a:rPr lang="ru-RU" altLang="ru-RU" sz="2800" dirty="0">
                <a:solidFill>
                  <a:srgbClr val="080808"/>
                </a:solidFill>
                <a:latin typeface="Consolas" panose="020B0609020204030204" pitchFamily="49" charset="0"/>
              </a:rPr>
              <a:t>;</a:t>
            </a:r>
            <a:br>
              <a:rPr lang="ru-RU" altLang="ru-RU" sz="2800" dirty="0">
                <a:solidFill>
                  <a:srgbClr val="080808"/>
                </a:solidFill>
                <a:latin typeface="Consolas" panose="020B0609020204030204" pitchFamily="49" charset="0"/>
              </a:rPr>
            </a:br>
            <a:endParaRPr lang="en-US" altLang="ru-RU" sz="2800" dirty="0">
              <a:solidFill>
                <a:srgbClr val="080808"/>
              </a:solidFill>
              <a:latin typeface="Consolas" panose="020B0609020204030204" pitchFamily="49" charset="0"/>
            </a:endParaRPr>
          </a:p>
          <a:p>
            <a:pPr lvl="0" eaLnBrk="0" fontAlgn="base" hangingPunct="0">
              <a:spcBef>
                <a:spcPct val="0"/>
              </a:spcBef>
              <a:spcAft>
                <a:spcPct val="0"/>
              </a:spcAft>
            </a:pPr>
            <a:r>
              <a:rPr lang="en-US" altLang="ru-RU" sz="2800" dirty="0">
                <a:solidFill>
                  <a:srgbClr val="080808"/>
                </a:solidFill>
                <a:latin typeface="Consolas" panose="020B0609020204030204" pitchFamily="49" charset="0"/>
              </a:rPr>
              <a:t>    </a:t>
            </a:r>
            <a:r>
              <a:rPr lang="ru-RU" altLang="ru-RU" sz="2800" dirty="0">
                <a:solidFill>
                  <a:srgbClr val="9E880D"/>
                </a:solidFill>
                <a:latin typeface="Consolas" panose="020B0609020204030204" pitchFamily="49" charset="0"/>
              </a:rPr>
              <a:t>@</a:t>
            </a:r>
            <a:r>
              <a:rPr lang="en-US" altLang="ru-RU" sz="2800" dirty="0">
                <a:solidFill>
                  <a:srgbClr val="9E880D"/>
                </a:solidFill>
                <a:latin typeface="Consolas" panose="020B0609020204030204" pitchFamily="49" charset="0"/>
              </a:rPr>
              <a:t>Enumerated</a:t>
            </a:r>
            <a:r>
              <a:rPr lang="ru-RU" altLang="ru-RU" sz="2800" dirty="0">
                <a:solidFill>
                  <a:srgbClr val="080808"/>
                </a:solidFill>
                <a:latin typeface="Consolas" panose="020B0609020204030204" pitchFamily="49" charset="0"/>
              </a:rPr>
              <a:t>(</a:t>
            </a:r>
            <a:r>
              <a:rPr lang="en-US" altLang="ru-RU" sz="2800" dirty="0">
                <a:solidFill>
                  <a:srgbClr val="871094"/>
                </a:solidFill>
                <a:latin typeface="Consolas" panose="020B0609020204030204" pitchFamily="49" charset="0"/>
              </a:rPr>
              <a:t>STRING</a:t>
            </a:r>
            <a:r>
              <a:rPr lang="ru-RU" altLang="ru-RU" sz="2800" dirty="0">
                <a:solidFill>
                  <a:srgbClr val="080808"/>
                </a:solidFill>
                <a:latin typeface="Consolas" panose="020B0609020204030204" pitchFamily="49" charset="0"/>
              </a:rPr>
              <a:t>)</a:t>
            </a:r>
            <a:br>
              <a:rPr lang="ru-RU" altLang="ru-RU" sz="2800" dirty="0">
                <a:solidFill>
                  <a:srgbClr val="080808"/>
                </a:solidFill>
                <a:latin typeface="Consolas" panose="020B0609020204030204" pitchFamily="49" charset="0"/>
              </a:rPr>
            </a:br>
            <a:r>
              <a:rPr lang="ru-RU" altLang="ru-RU" sz="2800" dirty="0">
                <a:solidFill>
                  <a:srgbClr val="080808"/>
                </a:solidFill>
                <a:latin typeface="Consolas" panose="020B0609020204030204" pitchFamily="49" charset="0"/>
              </a:rPr>
              <a:t>    </a:t>
            </a:r>
            <a:r>
              <a:rPr lang="ru-RU" altLang="ru-RU" sz="2800" dirty="0" err="1">
                <a:solidFill>
                  <a:srgbClr val="0033B3"/>
                </a:solidFill>
                <a:latin typeface="Consolas" panose="020B0609020204030204" pitchFamily="49" charset="0"/>
              </a:rPr>
              <a:t>private</a:t>
            </a:r>
            <a:r>
              <a:rPr lang="ru-RU" altLang="ru-RU" sz="2800" dirty="0">
                <a:solidFill>
                  <a:srgbClr val="0033B3"/>
                </a:solidFill>
                <a:latin typeface="Consolas" panose="020B0609020204030204" pitchFamily="49" charset="0"/>
              </a:rPr>
              <a:t> </a:t>
            </a:r>
            <a:r>
              <a:rPr lang="en-US" altLang="ru-RU" sz="2800" dirty="0">
                <a:solidFill>
                  <a:srgbClr val="000000"/>
                </a:solidFill>
                <a:latin typeface="Consolas" panose="020B0609020204030204" pitchFamily="49" charset="0"/>
              </a:rPr>
              <a:t>Status</a:t>
            </a:r>
            <a:r>
              <a:rPr lang="ru-RU" altLang="ru-RU" sz="2800" dirty="0">
                <a:solidFill>
                  <a:srgbClr val="000000"/>
                </a:solidFill>
                <a:latin typeface="Consolas" panose="020B0609020204030204" pitchFamily="49" charset="0"/>
              </a:rPr>
              <a:t> </a:t>
            </a:r>
            <a:r>
              <a:rPr lang="en-US" altLang="ru-RU" sz="2800" dirty="0">
                <a:solidFill>
                  <a:srgbClr val="871094"/>
                </a:solidFill>
                <a:latin typeface="Consolas" panose="020B0609020204030204" pitchFamily="49" charset="0"/>
              </a:rPr>
              <a:t>status</a:t>
            </a:r>
            <a:r>
              <a:rPr lang="ru-RU" altLang="ru-RU" sz="2800" dirty="0">
                <a:solidFill>
                  <a:srgbClr val="080808"/>
                </a:solidFill>
                <a:latin typeface="Consolas" panose="020B0609020204030204" pitchFamily="49" charset="0"/>
              </a:rPr>
              <a:t>;</a:t>
            </a:r>
            <a:br>
              <a:rPr lang="ru-RU" altLang="ru-RU" sz="2800" dirty="0">
                <a:solidFill>
                  <a:srgbClr val="080808"/>
                </a:solidFill>
                <a:latin typeface="Consolas" panose="020B0609020204030204" pitchFamily="49" charset="0"/>
              </a:rPr>
            </a:br>
            <a:r>
              <a:rPr lang="en-US" altLang="ru-RU" sz="2800" dirty="0">
                <a:solidFill>
                  <a:srgbClr val="080808"/>
                </a:solidFill>
                <a:latin typeface="Consolas" panose="020B0609020204030204" pitchFamily="49" charset="0"/>
              </a:rPr>
              <a:t>}</a:t>
            </a:r>
            <a:endParaRPr lang="ru-RU" altLang="ru-RU" sz="2800" dirty="0">
              <a:latin typeface="Consolas" panose="020B0609020204030204" pitchFamily="49" charset="0"/>
            </a:endParaRPr>
          </a:p>
        </p:txBody>
      </p:sp>
      <p:pic>
        <p:nvPicPr>
          <p:cNvPr id="8" name="Рисунок 7" descr="Знак одобрения">
            <a:extLst>
              <a:ext uri="{FF2B5EF4-FFF2-40B4-BE49-F238E27FC236}">
                <a16:creationId xmlns:a16="http://schemas.microsoft.com/office/drawing/2014/main" id="{067AAC6F-8DF8-4272-B193-57FFFD9FB48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05059" y="4006498"/>
            <a:ext cx="1606640" cy="1606640"/>
          </a:xfrm>
          <a:prstGeom prst="rect">
            <a:avLst/>
          </a:prstGeom>
        </p:spPr>
      </p:pic>
    </p:spTree>
    <p:extLst>
      <p:ext uri="{BB962C8B-B14F-4D97-AF65-F5344CB8AC3E}">
        <p14:creationId xmlns:p14="http://schemas.microsoft.com/office/powerpoint/2010/main" val="253360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CD65CA8B-8945-F1E7-83C3-034227F426DF}"/>
              </a:ext>
            </a:extLst>
          </p:cNvPr>
          <p:cNvPicPr>
            <a:picLocks noChangeAspect="1"/>
          </p:cNvPicPr>
          <p:nvPr/>
        </p:nvPicPr>
        <p:blipFill>
          <a:blip r:embed="rId2"/>
          <a:stretch>
            <a:fillRect/>
          </a:stretch>
        </p:blipFill>
        <p:spPr>
          <a:xfrm>
            <a:off x="7931649" y="-1"/>
            <a:ext cx="4260351" cy="4260351"/>
          </a:xfrm>
          <a:prstGeom prst="rect">
            <a:avLst/>
          </a:prstGeom>
        </p:spPr>
      </p:pic>
      <p:sp>
        <p:nvSpPr>
          <p:cNvPr id="2" name="Заголовок 1">
            <a:extLst>
              <a:ext uri="{FF2B5EF4-FFF2-40B4-BE49-F238E27FC236}">
                <a16:creationId xmlns:a16="http://schemas.microsoft.com/office/drawing/2014/main" id="{6EAD4818-DD31-4F75-B2A6-D5E578222034}"/>
              </a:ext>
            </a:extLst>
          </p:cNvPr>
          <p:cNvSpPr>
            <a:spLocks noGrp="1"/>
          </p:cNvSpPr>
          <p:nvPr>
            <p:ph type="title"/>
          </p:nvPr>
        </p:nvSpPr>
        <p:spPr/>
        <p:txBody>
          <a:bodyPr/>
          <a:lstStyle/>
          <a:p>
            <a:r>
              <a:rPr lang="ru-RU" dirty="0"/>
              <a:t>Выводы</a:t>
            </a:r>
          </a:p>
        </p:txBody>
      </p:sp>
      <p:sp>
        <p:nvSpPr>
          <p:cNvPr id="3" name="Объект 2">
            <a:extLst>
              <a:ext uri="{FF2B5EF4-FFF2-40B4-BE49-F238E27FC236}">
                <a16:creationId xmlns:a16="http://schemas.microsoft.com/office/drawing/2014/main" id="{1FEDFFFE-9ED6-4672-BD4C-945A5CBD346B}"/>
              </a:ext>
            </a:extLst>
          </p:cNvPr>
          <p:cNvSpPr>
            <a:spLocks noGrp="1"/>
          </p:cNvSpPr>
          <p:nvPr>
            <p:ph idx="1"/>
          </p:nvPr>
        </p:nvSpPr>
        <p:spPr>
          <a:xfrm>
            <a:off x="741608" y="2334340"/>
            <a:ext cx="10515600" cy="3306606"/>
          </a:xfrm>
        </p:spPr>
        <p:txBody>
          <a:bodyPr>
            <a:normAutofit lnSpcReduction="10000"/>
          </a:bodyPr>
          <a:lstStyle/>
          <a:p>
            <a:r>
              <a:rPr lang="en-US" dirty="0"/>
              <a:t>Value Object </a:t>
            </a:r>
            <a:r>
              <a:rPr lang="ru-RU" dirty="0"/>
              <a:t>позволяет сделать код более </a:t>
            </a:r>
            <a:br>
              <a:rPr lang="ru-RU" dirty="0"/>
            </a:br>
            <a:r>
              <a:rPr lang="ru-RU" dirty="0"/>
              <a:t>безопасным и простым в поддержке</a:t>
            </a:r>
          </a:p>
          <a:p>
            <a:r>
              <a:rPr lang="ru-RU" dirty="0"/>
              <a:t>Помните про то, что валидация меняется,</a:t>
            </a:r>
            <a:br>
              <a:rPr lang="ru-RU" dirty="0"/>
            </a:br>
            <a:r>
              <a:rPr lang="ru-RU" dirty="0"/>
              <a:t>а данные остаются</a:t>
            </a:r>
          </a:p>
          <a:p>
            <a:r>
              <a:rPr lang="ru-RU" dirty="0"/>
              <a:t>Накладывайте валидацию только на те данные, которыми вы владеете</a:t>
            </a:r>
          </a:p>
          <a:p>
            <a:r>
              <a:rPr lang="en-US" dirty="0"/>
              <a:t>Value Object </a:t>
            </a:r>
            <a:r>
              <a:rPr lang="ru-RU" dirty="0"/>
              <a:t>можно использовать только на </a:t>
            </a:r>
            <a:r>
              <a:rPr lang="en-US" dirty="0"/>
              <a:t>input, </a:t>
            </a:r>
            <a:r>
              <a:rPr lang="ru-RU" dirty="0"/>
              <a:t>но не обязательно на </a:t>
            </a:r>
            <a:r>
              <a:rPr lang="en-US" dirty="0"/>
              <a:t>output</a:t>
            </a:r>
            <a:endParaRPr lang="ru-RU" dirty="0"/>
          </a:p>
          <a:p>
            <a:endParaRPr lang="ru-RU" dirty="0"/>
          </a:p>
        </p:txBody>
      </p:sp>
      <p:sp>
        <p:nvSpPr>
          <p:cNvPr id="4" name="Номер слайда 3">
            <a:extLst>
              <a:ext uri="{FF2B5EF4-FFF2-40B4-BE49-F238E27FC236}">
                <a16:creationId xmlns:a16="http://schemas.microsoft.com/office/drawing/2014/main" id="{1DEDA8EC-F42F-442C-A189-C16BC35BFBC6}"/>
              </a:ext>
            </a:extLst>
          </p:cNvPr>
          <p:cNvSpPr>
            <a:spLocks noGrp="1"/>
          </p:cNvSpPr>
          <p:nvPr>
            <p:ph type="sldNum" sz="quarter" idx="12"/>
          </p:nvPr>
        </p:nvSpPr>
        <p:spPr/>
        <p:txBody>
          <a:bodyPr/>
          <a:lstStyle/>
          <a:p>
            <a:fld id="{E39BD763-34E4-6244-B3A9-DA6A25203695}" type="slidenum">
              <a:rPr lang="ru-RU" smtClean="0"/>
              <a:t>47</a:t>
            </a:fld>
            <a:endParaRPr lang="ru-RU"/>
          </a:p>
        </p:txBody>
      </p:sp>
    </p:spTree>
    <p:extLst>
      <p:ext uri="{BB962C8B-B14F-4D97-AF65-F5344CB8AC3E}">
        <p14:creationId xmlns:p14="http://schemas.microsoft.com/office/powerpoint/2010/main" val="334830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7C23038-50DD-A7F4-2CD6-73D9B404F024}"/>
              </a:ext>
            </a:extLst>
          </p:cNvPr>
          <p:cNvSpPr>
            <a:spLocks noGrp="1"/>
          </p:cNvSpPr>
          <p:nvPr>
            <p:ph type="title"/>
          </p:nvPr>
        </p:nvSpPr>
        <p:spPr/>
        <p:txBody>
          <a:bodyPr/>
          <a:lstStyle/>
          <a:p>
            <a:r>
              <a:rPr lang="ru-RU" dirty="0"/>
              <a:t>Что такое </a:t>
            </a:r>
            <a:r>
              <a:rPr lang="en-US" dirty="0"/>
              <a:t>Value Object?</a:t>
            </a:r>
            <a:endParaRPr lang="ru-RU" dirty="0"/>
          </a:p>
        </p:txBody>
      </p:sp>
      <p:sp>
        <p:nvSpPr>
          <p:cNvPr id="3" name="Объект 2">
            <a:extLst>
              <a:ext uri="{FF2B5EF4-FFF2-40B4-BE49-F238E27FC236}">
                <a16:creationId xmlns:a16="http://schemas.microsoft.com/office/drawing/2014/main" id="{5624FC3F-C551-8A7F-D3E5-B4CE9B7C9325}"/>
              </a:ext>
            </a:extLst>
          </p:cNvPr>
          <p:cNvSpPr>
            <a:spLocks noGrp="1"/>
          </p:cNvSpPr>
          <p:nvPr>
            <p:ph idx="1"/>
          </p:nvPr>
        </p:nvSpPr>
        <p:spPr/>
        <p:txBody>
          <a:bodyPr/>
          <a:lstStyle/>
          <a:p>
            <a:pPr marL="0" indent="0">
              <a:buNone/>
            </a:pPr>
            <a:r>
              <a:rPr lang="ru-RU" dirty="0"/>
              <a:t>Это </a:t>
            </a:r>
            <a:r>
              <a:rPr lang="ru-RU" dirty="0" err="1"/>
              <a:t>иммутабельный</a:t>
            </a:r>
            <a:r>
              <a:rPr lang="ru-RU" dirty="0"/>
              <a:t> класс, который оборачивает простое значение (</a:t>
            </a:r>
            <a:r>
              <a:rPr lang="en-US" dirty="0"/>
              <a:t>int, string, bool …) </a:t>
            </a:r>
            <a:r>
              <a:rPr lang="ru-RU" dirty="0"/>
              <a:t>или другие </a:t>
            </a:r>
            <a:r>
              <a:rPr lang="en-US" dirty="0"/>
              <a:t>Value Objects, </a:t>
            </a:r>
            <a:r>
              <a:rPr lang="ru-RU" dirty="0"/>
              <a:t>при это осуществляя валидацию входных значений.</a:t>
            </a:r>
          </a:p>
          <a:p>
            <a:pPr marL="0" indent="0">
              <a:buNone/>
            </a:pPr>
            <a:endParaRPr lang="ru-RU" dirty="0"/>
          </a:p>
          <a:p>
            <a:pPr marL="0" indent="0">
              <a:buNone/>
            </a:pPr>
            <a:r>
              <a:rPr lang="ru-RU" b="1" dirty="0"/>
              <a:t>Нельзя</a:t>
            </a:r>
            <a:r>
              <a:rPr lang="ru-RU" dirty="0"/>
              <a:t> создать экземпляр </a:t>
            </a:r>
            <a:r>
              <a:rPr lang="en-US" dirty="0"/>
              <a:t>Value Object </a:t>
            </a:r>
            <a:r>
              <a:rPr lang="ru-RU" dirty="0"/>
              <a:t>с неверным</a:t>
            </a:r>
            <a:r>
              <a:rPr lang="en-US" dirty="0"/>
              <a:t> </a:t>
            </a:r>
            <a:r>
              <a:rPr lang="en-US" b="1" dirty="0"/>
              <a:t>input</a:t>
            </a:r>
            <a:r>
              <a:rPr lang="en-US" dirty="0"/>
              <a:t>.</a:t>
            </a:r>
            <a:endParaRPr lang="ru-RU" dirty="0"/>
          </a:p>
        </p:txBody>
      </p:sp>
      <p:sp>
        <p:nvSpPr>
          <p:cNvPr id="4" name="Номер слайда 3">
            <a:extLst>
              <a:ext uri="{FF2B5EF4-FFF2-40B4-BE49-F238E27FC236}">
                <a16:creationId xmlns:a16="http://schemas.microsoft.com/office/drawing/2014/main" id="{EB5028E0-146A-7EF9-E03F-1D5A78C33D2B}"/>
              </a:ext>
            </a:extLst>
          </p:cNvPr>
          <p:cNvSpPr>
            <a:spLocks noGrp="1"/>
          </p:cNvSpPr>
          <p:nvPr>
            <p:ph type="sldNum" sz="quarter" idx="12"/>
          </p:nvPr>
        </p:nvSpPr>
        <p:spPr/>
        <p:txBody>
          <a:bodyPr/>
          <a:lstStyle/>
          <a:p>
            <a:fld id="{E39BD763-34E4-6244-B3A9-DA6A25203695}" type="slidenum">
              <a:rPr lang="ru-RU" smtClean="0"/>
              <a:t>5</a:t>
            </a:fld>
            <a:endParaRPr lang="ru-RU"/>
          </a:p>
        </p:txBody>
      </p:sp>
    </p:spTree>
    <p:extLst>
      <p:ext uri="{BB962C8B-B14F-4D97-AF65-F5344CB8AC3E}">
        <p14:creationId xmlns:p14="http://schemas.microsoft.com/office/powerpoint/2010/main" val="103857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7C23038-50DD-A7F4-2CD6-73D9B404F024}"/>
              </a:ext>
            </a:extLst>
          </p:cNvPr>
          <p:cNvSpPr>
            <a:spLocks noGrp="1"/>
          </p:cNvSpPr>
          <p:nvPr>
            <p:ph type="title"/>
          </p:nvPr>
        </p:nvSpPr>
        <p:spPr/>
        <p:txBody>
          <a:bodyPr/>
          <a:lstStyle/>
          <a:p>
            <a:r>
              <a:rPr lang="ru-RU" dirty="0"/>
              <a:t>Использование </a:t>
            </a:r>
            <a:r>
              <a:rPr lang="en-US" dirty="0"/>
              <a:t>Value Object</a:t>
            </a:r>
            <a:endParaRPr lang="ru-RU" dirty="0"/>
          </a:p>
        </p:txBody>
      </p:sp>
      <p:sp>
        <p:nvSpPr>
          <p:cNvPr id="4" name="Номер слайда 3">
            <a:extLst>
              <a:ext uri="{FF2B5EF4-FFF2-40B4-BE49-F238E27FC236}">
                <a16:creationId xmlns:a16="http://schemas.microsoft.com/office/drawing/2014/main" id="{EB5028E0-146A-7EF9-E03F-1D5A78C33D2B}"/>
              </a:ext>
            </a:extLst>
          </p:cNvPr>
          <p:cNvSpPr>
            <a:spLocks noGrp="1"/>
          </p:cNvSpPr>
          <p:nvPr>
            <p:ph type="sldNum" sz="quarter" idx="12"/>
          </p:nvPr>
        </p:nvSpPr>
        <p:spPr/>
        <p:txBody>
          <a:bodyPr/>
          <a:lstStyle/>
          <a:p>
            <a:fld id="{E39BD763-34E4-6244-B3A9-DA6A25203695}" type="slidenum">
              <a:rPr lang="ru-RU" smtClean="0"/>
              <a:t>6</a:t>
            </a:fld>
            <a:endParaRPr lang="ru-RU"/>
          </a:p>
        </p:txBody>
      </p:sp>
      <p:sp>
        <p:nvSpPr>
          <p:cNvPr id="8" name="Прямоугольник 7">
            <a:extLst>
              <a:ext uri="{FF2B5EF4-FFF2-40B4-BE49-F238E27FC236}">
                <a16:creationId xmlns:a16="http://schemas.microsoft.com/office/drawing/2014/main" id="{68794309-7C2C-47E7-B9B4-79B84AED4B27}"/>
              </a:ext>
            </a:extLst>
          </p:cNvPr>
          <p:cNvSpPr/>
          <p:nvPr/>
        </p:nvSpPr>
        <p:spPr>
          <a:xfrm>
            <a:off x="663262" y="2890391"/>
            <a:ext cx="11422226" cy="1077218"/>
          </a:xfrm>
          <a:prstGeom prst="rect">
            <a:avLst/>
          </a:prstGeom>
        </p:spPr>
        <p:txBody>
          <a:bodyPr wrap="square">
            <a:spAutoFit/>
          </a:bodyPr>
          <a:lstStyle/>
          <a:p>
            <a:pPr lvl="0" eaLnBrk="0" fontAlgn="base" hangingPunct="0">
              <a:spcBef>
                <a:spcPct val="0"/>
              </a:spcBef>
              <a:spcAft>
                <a:spcPct val="0"/>
              </a:spcAft>
            </a:pPr>
            <a:r>
              <a:rPr lang="ru-RU" altLang="ru-RU" sz="3200" dirty="0" err="1">
                <a:solidFill>
                  <a:srgbClr val="0033B3"/>
                </a:solidFill>
                <a:latin typeface="Consolas" panose="020B0609020204030204" pitchFamily="49" charset="0"/>
              </a:rPr>
              <a:t>var</a:t>
            </a:r>
            <a:r>
              <a:rPr lang="ru-RU" altLang="ru-RU" sz="3200" dirty="0">
                <a:solidFill>
                  <a:srgbClr val="0033B3"/>
                </a:solidFill>
                <a:latin typeface="Consolas" panose="020B0609020204030204" pitchFamily="49" charset="0"/>
              </a:rPr>
              <a:t> </a:t>
            </a:r>
            <a:r>
              <a:rPr lang="ru-RU" altLang="ru-RU" sz="3200" dirty="0" err="1">
                <a:solidFill>
                  <a:srgbClr val="000000"/>
                </a:solidFill>
                <a:latin typeface="Consolas" panose="020B0609020204030204" pitchFamily="49" charset="0"/>
              </a:rPr>
              <a:t>phoneNumberRaw</a:t>
            </a:r>
            <a:r>
              <a:rPr lang="ru-RU" altLang="ru-RU" sz="3200" dirty="0">
                <a:solidFill>
                  <a:srgbClr val="000000"/>
                </a:solidFill>
                <a:latin typeface="Consolas" panose="020B0609020204030204" pitchFamily="49" charset="0"/>
              </a:rPr>
              <a:t> </a:t>
            </a:r>
            <a:r>
              <a:rPr lang="ru-RU" altLang="ru-RU" sz="3200" dirty="0">
                <a:solidFill>
                  <a:srgbClr val="080808"/>
                </a:solidFill>
                <a:latin typeface="Consolas" panose="020B0609020204030204" pitchFamily="49" charset="0"/>
              </a:rPr>
              <a:t>= </a:t>
            </a:r>
            <a:r>
              <a:rPr lang="ru-RU" altLang="ru-RU" sz="3200" dirty="0">
                <a:solidFill>
                  <a:srgbClr val="067D17"/>
                </a:solidFill>
                <a:latin typeface="Consolas" panose="020B0609020204030204" pitchFamily="49" charset="0"/>
              </a:rPr>
              <a:t>"+78005553535"</a:t>
            </a:r>
            <a:r>
              <a:rPr lang="ru-RU" altLang="ru-RU" sz="3200" dirty="0">
                <a:solidFill>
                  <a:srgbClr val="080808"/>
                </a:solidFill>
                <a:latin typeface="Consolas" panose="020B0609020204030204" pitchFamily="49" charset="0"/>
              </a:rPr>
              <a:t>;</a:t>
            </a:r>
            <a:br>
              <a:rPr lang="ru-RU" altLang="ru-RU" sz="3200" dirty="0">
                <a:solidFill>
                  <a:srgbClr val="080808"/>
                </a:solidFill>
                <a:latin typeface="Consolas" panose="020B0609020204030204" pitchFamily="49" charset="0"/>
              </a:rPr>
            </a:br>
            <a:r>
              <a:rPr lang="ru-RU" altLang="ru-RU" sz="3200" dirty="0" err="1">
                <a:solidFill>
                  <a:srgbClr val="0033B3"/>
                </a:solidFill>
                <a:latin typeface="Consolas" panose="020B0609020204030204" pitchFamily="49" charset="0"/>
              </a:rPr>
              <a:t>var</a:t>
            </a:r>
            <a:r>
              <a:rPr lang="ru-RU" altLang="ru-RU" sz="3200" dirty="0">
                <a:solidFill>
                  <a:srgbClr val="0033B3"/>
                </a:solidFill>
                <a:latin typeface="Consolas" panose="020B0609020204030204" pitchFamily="49" charset="0"/>
              </a:rPr>
              <a:t> </a:t>
            </a:r>
            <a:r>
              <a:rPr lang="ru-RU" altLang="ru-RU" sz="3200" dirty="0" err="1">
                <a:solidFill>
                  <a:srgbClr val="000000"/>
                </a:solidFill>
                <a:latin typeface="Consolas" panose="020B0609020204030204" pitchFamily="49" charset="0"/>
              </a:rPr>
              <a:t>phoneNumber</a:t>
            </a:r>
            <a:r>
              <a:rPr lang="en-US" altLang="ru-RU" sz="3200" dirty="0">
                <a:solidFill>
                  <a:srgbClr val="000000"/>
                </a:solidFill>
                <a:latin typeface="Consolas" panose="020B0609020204030204" pitchFamily="49" charset="0"/>
              </a:rPr>
              <a:t> </a:t>
            </a:r>
            <a:r>
              <a:rPr lang="ru-RU" altLang="ru-RU" sz="3200" dirty="0">
                <a:solidFill>
                  <a:srgbClr val="080808"/>
                </a:solidFill>
                <a:latin typeface="Consolas" panose="020B0609020204030204" pitchFamily="49" charset="0"/>
              </a:rPr>
              <a:t>= </a:t>
            </a:r>
            <a:r>
              <a:rPr lang="ru-RU" altLang="ru-RU" sz="3200" dirty="0" err="1">
                <a:solidFill>
                  <a:srgbClr val="0033B3"/>
                </a:solidFill>
                <a:latin typeface="Consolas" panose="020B0609020204030204" pitchFamily="49" charset="0"/>
              </a:rPr>
              <a:t>new</a:t>
            </a:r>
            <a:r>
              <a:rPr lang="ru-RU" altLang="ru-RU" sz="3200" dirty="0">
                <a:solidFill>
                  <a:srgbClr val="0033B3"/>
                </a:solidFill>
                <a:latin typeface="Consolas" panose="020B0609020204030204" pitchFamily="49" charset="0"/>
              </a:rPr>
              <a:t> </a:t>
            </a:r>
            <a:r>
              <a:rPr lang="ru-RU" altLang="ru-RU" sz="3200" dirty="0" err="1">
                <a:solidFill>
                  <a:srgbClr val="080808"/>
                </a:solidFill>
                <a:latin typeface="Consolas" panose="020B0609020204030204" pitchFamily="49" charset="0"/>
              </a:rPr>
              <a:t>PhoneNumber</a:t>
            </a:r>
            <a:r>
              <a:rPr lang="ru-RU" altLang="ru-RU" sz="3200" dirty="0">
                <a:solidFill>
                  <a:srgbClr val="080808"/>
                </a:solidFill>
                <a:latin typeface="Consolas" panose="020B0609020204030204" pitchFamily="49" charset="0"/>
              </a:rPr>
              <a:t>(</a:t>
            </a:r>
            <a:r>
              <a:rPr lang="ru-RU" altLang="ru-RU" sz="3200" dirty="0">
                <a:solidFill>
                  <a:srgbClr val="067D17"/>
                </a:solidFill>
                <a:latin typeface="Consolas" panose="020B0609020204030204" pitchFamily="49" charset="0"/>
              </a:rPr>
              <a:t>"+78005553535"</a:t>
            </a:r>
            <a:r>
              <a:rPr lang="ru-RU" altLang="ru-RU" sz="3200" dirty="0">
                <a:solidFill>
                  <a:srgbClr val="080808"/>
                </a:solidFill>
                <a:latin typeface="Consolas" panose="020B0609020204030204" pitchFamily="49" charset="0"/>
              </a:rPr>
              <a:t>);</a:t>
            </a:r>
            <a:endParaRPr lang="ru-RU" altLang="ru-RU" sz="6000" dirty="0">
              <a:latin typeface="Consolas" panose="020B0609020204030204" pitchFamily="49" charset="0"/>
            </a:endParaRPr>
          </a:p>
        </p:txBody>
      </p:sp>
    </p:spTree>
    <p:extLst>
      <p:ext uri="{BB962C8B-B14F-4D97-AF65-F5344CB8AC3E}">
        <p14:creationId xmlns:p14="http://schemas.microsoft.com/office/powerpoint/2010/main" val="2054337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299522C-A8C2-465F-B14D-00EF4062DC6A}"/>
              </a:ext>
            </a:extLst>
          </p:cNvPr>
          <p:cNvSpPr>
            <a:spLocks noGrp="1"/>
          </p:cNvSpPr>
          <p:nvPr>
            <p:ph type="title"/>
          </p:nvPr>
        </p:nvSpPr>
        <p:spPr/>
        <p:txBody>
          <a:bodyPr/>
          <a:lstStyle/>
          <a:p>
            <a:r>
              <a:rPr lang="ru-RU" dirty="0"/>
              <a:t>Декларация </a:t>
            </a:r>
            <a:r>
              <a:rPr lang="en-US" dirty="0"/>
              <a:t>Value Object</a:t>
            </a:r>
            <a:endParaRPr lang="ru-RU" dirty="0"/>
          </a:p>
        </p:txBody>
      </p:sp>
      <p:sp>
        <p:nvSpPr>
          <p:cNvPr id="4" name="Номер слайда 3">
            <a:extLst>
              <a:ext uri="{FF2B5EF4-FFF2-40B4-BE49-F238E27FC236}">
                <a16:creationId xmlns:a16="http://schemas.microsoft.com/office/drawing/2014/main" id="{B685E83A-5521-45CB-BD68-EBF0D06633EA}"/>
              </a:ext>
            </a:extLst>
          </p:cNvPr>
          <p:cNvSpPr>
            <a:spLocks noGrp="1"/>
          </p:cNvSpPr>
          <p:nvPr>
            <p:ph type="sldNum" sz="quarter" idx="12"/>
          </p:nvPr>
        </p:nvSpPr>
        <p:spPr/>
        <p:txBody>
          <a:bodyPr/>
          <a:lstStyle/>
          <a:p>
            <a:fld id="{E39BD763-34E4-6244-B3A9-DA6A25203695}" type="slidenum">
              <a:rPr lang="ru-RU" smtClean="0"/>
              <a:t>7</a:t>
            </a:fld>
            <a:endParaRPr lang="ru-RU"/>
          </a:p>
        </p:txBody>
      </p:sp>
      <p:sp>
        <p:nvSpPr>
          <p:cNvPr id="6" name="Прямоугольник 5">
            <a:extLst>
              <a:ext uri="{FF2B5EF4-FFF2-40B4-BE49-F238E27FC236}">
                <a16:creationId xmlns:a16="http://schemas.microsoft.com/office/drawing/2014/main" id="{315E443A-BADA-40AC-BBDB-F6B3F5E4DA58}"/>
              </a:ext>
            </a:extLst>
          </p:cNvPr>
          <p:cNvSpPr/>
          <p:nvPr/>
        </p:nvSpPr>
        <p:spPr>
          <a:xfrm>
            <a:off x="766293" y="1203456"/>
            <a:ext cx="10587507" cy="5262979"/>
          </a:xfrm>
          <a:prstGeom prst="rect">
            <a:avLst/>
          </a:prstGeom>
        </p:spPr>
        <p:txBody>
          <a:bodyPr wrap="square">
            <a:spAutoFit/>
          </a:bodyPr>
          <a:lstStyle/>
          <a:p>
            <a:pPr lvl="0" eaLnBrk="0" fontAlgn="base" hangingPunct="0">
              <a:spcBef>
                <a:spcPct val="0"/>
              </a:spcBef>
              <a:spcAft>
                <a:spcPct val="0"/>
              </a:spcAft>
            </a:pPr>
            <a:r>
              <a:rPr lang="ru-RU" altLang="ru-RU" sz="1400" dirty="0">
                <a:solidFill>
                  <a:srgbClr val="9E880D"/>
                </a:solidFill>
                <a:latin typeface="Consolas" panose="020B0609020204030204" pitchFamily="49" charset="0"/>
              </a:rPr>
              <a:t>@</a:t>
            </a:r>
            <a:r>
              <a:rPr lang="ru-RU" altLang="ru-RU" sz="1400" dirty="0" err="1">
                <a:solidFill>
                  <a:srgbClr val="9E880D"/>
                </a:solidFill>
                <a:latin typeface="Consolas" panose="020B0609020204030204" pitchFamily="49" charset="0"/>
              </a:rPr>
              <a:t>Value</a:t>
            </a:r>
            <a:br>
              <a:rPr lang="ru-RU" altLang="ru-RU" sz="1400" dirty="0">
                <a:solidFill>
                  <a:srgbClr val="9E880D"/>
                </a:solidFill>
                <a:latin typeface="Consolas" panose="020B0609020204030204" pitchFamily="49" charset="0"/>
              </a:rPr>
            </a:br>
            <a:r>
              <a:rPr lang="ru-RU" altLang="ru-RU" sz="1400" dirty="0" err="1">
                <a:solidFill>
                  <a:srgbClr val="0033B3"/>
                </a:solidFill>
                <a:latin typeface="Consolas" panose="020B0609020204030204" pitchFamily="49" charset="0"/>
              </a:rPr>
              <a:t>public</a:t>
            </a:r>
            <a:r>
              <a:rPr lang="ru-RU" altLang="ru-RU" sz="1400" dirty="0">
                <a:solidFill>
                  <a:srgbClr val="0033B3"/>
                </a:solidFill>
                <a:latin typeface="Consolas" panose="020B0609020204030204" pitchFamily="49" charset="0"/>
              </a:rPr>
              <a:t> </a:t>
            </a:r>
            <a:r>
              <a:rPr lang="ru-RU" altLang="ru-RU" sz="1400" dirty="0" err="1">
                <a:solidFill>
                  <a:srgbClr val="0033B3"/>
                </a:solidFill>
                <a:latin typeface="Consolas" panose="020B0609020204030204" pitchFamily="49" charset="0"/>
              </a:rPr>
              <a:t>class</a:t>
            </a:r>
            <a:r>
              <a:rPr lang="ru-RU" altLang="ru-RU" sz="1400" dirty="0">
                <a:solidFill>
                  <a:srgbClr val="0033B3"/>
                </a:solidFill>
                <a:latin typeface="Consolas" panose="020B0609020204030204" pitchFamily="49" charset="0"/>
              </a:rPr>
              <a:t> </a:t>
            </a:r>
            <a:r>
              <a:rPr lang="ru-RU" altLang="ru-RU" sz="1400" dirty="0" err="1">
                <a:solidFill>
                  <a:srgbClr val="000000"/>
                </a:solidFill>
                <a:latin typeface="Consolas" panose="020B0609020204030204" pitchFamily="49" charset="0"/>
              </a:rPr>
              <a:t>PhoneNumber</a:t>
            </a:r>
            <a:r>
              <a:rPr lang="ru-RU" altLang="ru-RU" sz="1400" dirty="0">
                <a:solidFill>
                  <a:srgbClr val="000000"/>
                </a:solidFill>
                <a:latin typeface="Consolas" panose="020B0609020204030204" pitchFamily="49" charset="0"/>
              </a:rPr>
              <a:t> </a:t>
            </a:r>
            <a:r>
              <a:rPr lang="ru-RU" altLang="ru-RU" sz="1400" dirty="0">
                <a:solidFill>
                  <a:srgbClr val="080808"/>
                </a:solidFill>
                <a:latin typeface="Consolas" panose="020B0609020204030204" pitchFamily="49" charset="0"/>
              </a:rPr>
              <a:t>{</a:t>
            </a:r>
            <a:br>
              <a:rPr lang="ru-RU" altLang="ru-RU" sz="1400" dirty="0">
                <a:solidFill>
                  <a:srgbClr val="080808"/>
                </a:solidFill>
                <a:latin typeface="Consolas" panose="020B0609020204030204" pitchFamily="49" charset="0"/>
              </a:rPr>
            </a:br>
            <a:r>
              <a:rPr lang="ru-RU" altLang="ru-RU" sz="1400" dirty="0">
                <a:solidFill>
                  <a:srgbClr val="080808"/>
                </a:solidFill>
                <a:latin typeface="Consolas" panose="020B0609020204030204" pitchFamily="49" charset="0"/>
              </a:rPr>
              <a:t>    </a:t>
            </a:r>
            <a:r>
              <a:rPr lang="ru-RU" altLang="ru-RU" sz="1400" dirty="0" err="1">
                <a:solidFill>
                  <a:srgbClr val="0033B3"/>
                </a:solidFill>
                <a:latin typeface="Consolas" panose="020B0609020204030204" pitchFamily="49" charset="0"/>
              </a:rPr>
              <a:t>private</a:t>
            </a:r>
            <a:r>
              <a:rPr lang="ru-RU" altLang="ru-RU" sz="1400" dirty="0">
                <a:solidFill>
                  <a:srgbClr val="0033B3"/>
                </a:solidFill>
                <a:latin typeface="Consolas" panose="020B0609020204030204" pitchFamily="49" charset="0"/>
              </a:rPr>
              <a:t> </a:t>
            </a:r>
            <a:r>
              <a:rPr lang="ru-RU" altLang="ru-RU" sz="1400" dirty="0" err="1">
                <a:solidFill>
                  <a:srgbClr val="0033B3"/>
                </a:solidFill>
                <a:latin typeface="Consolas" panose="020B0609020204030204" pitchFamily="49" charset="0"/>
              </a:rPr>
              <a:t>static</a:t>
            </a:r>
            <a:r>
              <a:rPr lang="ru-RU" altLang="ru-RU" sz="1400" dirty="0">
                <a:solidFill>
                  <a:srgbClr val="0033B3"/>
                </a:solidFill>
                <a:latin typeface="Consolas" panose="020B0609020204030204" pitchFamily="49" charset="0"/>
              </a:rPr>
              <a:t> </a:t>
            </a:r>
            <a:r>
              <a:rPr lang="ru-RU" altLang="ru-RU" sz="1400" dirty="0" err="1">
                <a:solidFill>
                  <a:srgbClr val="0033B3"/>
                </a:solidFill>
                <a:latin typeface="Consolas" panose="020B0609020204030204" pitchFamily="49" charset="0"/>
              </a:rPr>
              <a:t>final</a:t>
            </a:r>
            <a:r>
              <a:rPr lang="ru-RU" altLang="ru-RU" sz="1400" dirty="0">
                <a:solidFill>
                  <a:srgbClr val="0033B3"/>
                </a:solidFill>
                <a:latin typeface="Consolas" panose="020B0609020204030204" pitchFamily="49" charset="0"/>
              </a:rPr>
              <a:t> </a:t>
            </a:r>
            <a:r>
              <a:rPr lang="ru-RU" altLang="ru-RU" sz="1400" dirty="0" err="1">
                <a:solidFill>
                  <a:srgbClr val="000000"/>
                </a:solidFill>
                <a:latin typeface="Consolas" panose="020B0609020204030204" pitchFamily="49" charset="0"/>
              </a:rPr>
              <a:t>PhoneNumberUtil</a:t>
            </a:r>
            <a:r>
              <a:rPr lang="ru-RU" altLang="ru-RU" sz="1400" dirty="0">
                <a:solidFill>
                  <a:srgbClr val="000000"/>
                </a:solidFill>
                <a:latin typeface="Consolas" panose="020B0609020204030204" pitchFamily="49" charset="0"/>
              </a:rPr>
              <a:t> </a:t>
            </a:r>
            <a:r>
              <a:rPr lang="ru-RU" altLang="ru-RU" sz="1400" i="1" dirty="0">
                <a:solidFill>
                  <a:srgbClr val="871094"/>
                </a:solidFill>
                <a:latin typeface="Consolas" panose="020B0609020204030204" pitchFamily="49" charset="0"/>
              </a:rPr>
              <a:t>PHONE_NUMBER_UTIL </a:t>
            </a:r>
            <a:r>
              <a:rPr lang="ru-RU" altLang="ru-RU" sz="1400" dirty="0">
                <a:solidFill>
                  <a:srgbClr val="080808"/>
                </a:solidFill>
                <a:latin typeface="Consolas" panose="020B0609020204030204" pitchFamily="49" charset="0"/>
              </a:rPr>
              <a:t>= </a:t>
            </a:r>
            <a:r>
              <a:rPr lang="ru-RU" altLang="ru-RU" sz="1400" dirty="0" err="1">
                <a:solidFill>
                  <a:srgbClr val="000000"/>
                </a:solidFill>
                <a:latin typeface="Consolas" panose="020B0609020204030204" pitchFamily="49" charset="0"/>
              </a:rPr>
              <a:t>PhoneNumberUtil</a:t>
            </a:r>
            <a:r>
              <a:rPr lang="ru-RU" altLang="ru-RU" sz="1400" dirty="0" err="1">
                <a:solidFill>
                  <a:srgbClr val="080808"/>
                </a:solidFill>
                <a:latin typeface="Consolas" panose="020B0609020204030204" pitchFamily="49" charset="0"/>
              </a:rPr>
              <a:t>.</a:t>
            </a:r>
            <a:r>
              <a:rPr lang="ru-RU" altLang="ru-RU" sz="1400" i="1" dirty="0" err="1">
                <a:solidFill>
                  <a:srgbClr val="080808"/>
                </a:solidFill>
                <a:latin typeface="Consolas" panose="020B0609020204030204" pitchFamily="49" charset="0"/>
              </a:rPr>
              <a:t>getInstance</a:t>
            </a:r>
            <a:r>
              <a:rPr lang="ru-RU" altLang="ru-RU" sz="1400" dirty="0">
                <a:solidFill>
                  <a:srgbClr val="080808"/>
                </a:solidFill>
                <a:latin typeface="Consolas" panose="020B0609020204030204" pitchFamily="49" charset="0"/>
              </a:rPr>
              <a:t>();</a:t>
            </a:r>
            <a:br>
              <a:rPr lang="ru-RU" altLang="ru-RU" sz="1400" dirty="0">
                <a:solidFill>
                  <a:srgbClr val="080808"/>
                </a:solidFill>
                <a:latin typeface="Consolas" panose="020B0609020204030204" pitchFamily="49" charset="0"/>
              </a:rPr>
            </a:br>
            <a:br>
              <a:rPr lang="ru-RU" altLang="ru-RU" sz="1400" dirty="0">
                <a:solidFill>
                  <a:srgbClr val="080808"/>
                </a:solidFill>
                <a:latin typeface="Consolas" panose="020B0609020204030204" pitchFamily="49" charset="0"/>
              </a:rPr>
            </a:br>
            <a:r>
              <a:rPr lang="ru-RU" altLang="ru-RU" sz="1400" dirty="0">
                <a:solidFill>
                  <a:srgbClr val="080808"/>
                </a:solidFill>
                <a:latin typeface="Consolas" panose="020B0609020204030204" pitchFamily="49" charset="0"/>
              </a:rPr>
              <a:t>    </a:t>
            </a:r>
            <a:r>
              <a:rPr lang="ru-RU" altLang="ru-RU" sz="1400" dirty="0" err="1">
                <a:solidFill>
                  <a:srgbClr val="000000"/>
                </a:solidFill>
                <a:latin typeface="Consolas" panose="020B0609020204030204" pitchFamily="49" charset="0"/>
              </a:rPr>
              <a:t>String</a:t>
            </a:r>
            <a:r>
              <a:rPr lang="ru-RU" altLang="ru-RU" sz="1400" dirty="0">
                <a:solidFill>
                  <a:srgbClr val="000000"/>
                </a:solidFill>
                <a:latin typeface="Consolas" panose="020B0609020204030204" pitchFamily="49" charset="0"/>
              </a:rPr>
              <a:t> </a:t>
            </a:r>
            <a:r>
              <a:rPr lang="ru-RU" altLang="ru-RU" sz="1400" dirty="0" err="1">
                <a:solidFill>
                  <a:srgbClr val="871094"/>
                </a:solidFill>
                <a:latin typeface="Consolas" panose="020B0609020204030204" pitchFamily="49" charset="0"/>
              </a:rPr>
              <a:t>value</a:t>
            </a:r>
            <a:r>
              <a:rPr lang="ru-RU" altLang="ru-RU" sz="1400" dirty="0">
                <a:solidFill>
                  <a:srgbClr val="080808"/>
                </a:solidFill>
                <a:latin typeface="Consolas" panose="020B0609020204030204" pitchFamily="49" charset="0"/>
              </a:rPr>
              <a:t>;</a:t>
            </a:r>
            <a:br>
              <a:rPr lang="ru-RU" altLang="ru-RU" sz="1400" dirty="0">
                <a:solidFill>
                  <a:srgbClr val="080808"/>
                </a:solidFill>
                <a:latin typeface="Consolas" panose="020B0609020204030204" pitchFamily="49" charset="0"/>
              </a:rPr>
            </a:br>
            <a:br>
              <a:rPr lang="ru-RU" altLang="ru-RU" sz="1400" dirty="0">
                <a:solidFill>
                  <a:srgbClr val="080808"/>
                </a:solidFill>
                <a:latin typeface="Consolas" panose="020B0609020204030204" pitchFamily="49" charset="0"/>
              </a:rPr>
            </a:br>
            <a:r>
              <a:rPr lang="ru-RU" altLang="ru-RU" sz="1400" dirty="0">
                <a:solidFill>
                  <a:srgbClr val="080808"/>
                </a:solidFill>
                <a:latin typeface="Consolas" panose="020B0609020204030204" pitchFamily="49" charset="0"/>
              </a:rPr>
              <a:t>    </a:t>
            </a:r>
            <a:r>
              <a:rPr lang="ru-RU" altLang="ru-RU" sz="1400" dirty="0" err="1">
                <a:solidFill>
                  <a:srgbClr val="0033B3"/>
                </a:solidFill>
                <a:latin typeface="Consolas" panose="020B0609020204030204" pitchFamily="49" charset="0"/>
              </a:rPr>
              <a:t>public</a:t>
            </a:r>
            <a:r>
              <a:rPr lang="ru-RU" altLang="ru-RU" sz="1400" dirty="0">
                <a:solidFill>
                  <a:srgbClr val="0033B3"/>
                </a:solidFill>
                <a:latin typeface="Consolas" panose="020B0609020204030204" pitchFamily="49" charset="0"/>
              </a:rPr>
              <a:t> </a:t>
            </a:r>
            <a:r>
              <a:rPr lang="ru-RU" altLang="ru-RU" sz="1400" dirty="0" err="1">
                <a:solidFill>
                  <a:srgbClr val="00627A"/>
                </a:solidFill>
                <a:latin typeface="Consolas" panose="020B0609020204030204" pitchFamily="49" charset="0"/>
              </a:rPr>
              <a:t>PhoneNumber</a:t>
            </a:r>
            <a:r>
              <a:rPr lang="ru-RU" altLang="ru-RU" sz="1400" dirty="0">
                <a:solidFill>
                  <a:srgbClr val="080808"/>
                </a:solidFill>
                <a:latin typeface="Consolas" panose="020B0609020204030204" pitchFamily="49" charset="0"/>
              </a:rPr>
              <a:t>(</a:t>
            </a:r>
            <a:r>
              <a:rPr lang="ru-RU" altLang="ru-RU" sz="1400" dirty="0" err="1">
                <a:solidFill>
                  <a:srgbClr val="000000"/>
                </a:solidFill>
                <a:latin typeface="Consolas" panose="020B0609020204030204" pitchFamily="49" charset="0"/>
              </a:rPr>
              <a:t>String</a:t>
            </a:r>
            <a:r>
              <a:rPr lang="ru-RU" altLang="ru-RU" sz="1400" dirty="0">
                <a:solidFill>
                  <a:srgbClr val="000000"/>
                </a:solidFill>
                <a:latin typeface="Consolas" panose="020B0609020204030204" pitchFamily="49" charset="0"/>
              </a:rPr>
              <a:t> </a:t>
            </a:r>
            <a:r>
              <a:rPr lang="ru-RU" altLang="ru-RU" sz="1400" dirty="0" err="1">
                <a:solidFill>
                  <a:srgbClr val="080808"/>
                </a:solidFill>
                <a:latin typeface="Consolas" panose="020B0609020204030204" pitchFamily="49" charset="0"/>
              </a:rPr>
              <a:t>value</a:t>
            </a:r>
            <a:r>
              <a:rPr lang="ru-RU" altLang="ru-RU" sz="1400" dirty="0">
                <a:solidFill>
                  <a:srgbClr val="080808"/>
                </a:solidFill>
                <a:latin typeface="Consolas" panose="020B0609020204030204" pitchFamily="49" charset="0"/>
              </a:rPr>
              <a:t>) {</a:t>
            </a:r>
            <a:br>
              <a:rPr lang="ru-RU" altLang="ru-RU" sz="1400" dirty="0">
                <a:solidFill>
                  <a:srgbClr val="080808"/>
                </a:solidFill>
                <a:latin typeface="Consolas" panose="020B0609020204030204" pitchFamily="49" charset="0"/>
              </a:rPr>
            </a:br>
            <a:r>
              <a:rPr lang="ru-RU" altLang="ru-RU" sz="1400" dirty="0">
                <a:solidFill>
                  <a:srgbClr val="080808"/>
                </a:solidFill>
                <a:latin typeface="Consolas" panose="020B0609020204030204" pitchFamily="49" charset="0"/>
              </a:rPr>
              <a:t>        </a:t>
            </a:r>
            <a:r>
              <a:rPr lang="ru-RU" altLang="ru-RU" sz="1400" dirty="0" err="1">
                <a:solidFill>
                  <a:srgbClr val="0033B3"/>
                </a:solidFill>
                <a:latin typeface="Consolas" panose="020B0609020204030204" pitchFamily="49" charset="0"/>
              </a:rPr>
              <a:t>this</a:t>
            </a:r>
            <a:r>
              <a:rPr lang="ru-RU" altLang="ru-RU" sz="1400" dirty="0" err="1">
                <a:solidFill>
                  <a:srgbClr val="080808"/>
                </a:solidFill>
                <a:latin typeface="Consolas" panose="020B0609020204030204" pitchFamily="49" charset="0"/>
              </a:rPr>
              <a:t>.</a:t>
            </a:r>
            <a:r>
              <a:rPr lang="ru-RU" altLang="ru-RU" sz="1400" dirty="0" err="1">
                <a:solidFill>
                  <a:srgbClr val="871094"/>
                </a:solidFill>
                <a:latin typeface="Consolas" panose="020B0609020204030204" pitchFamily="49" charset="0"/>
              </a:rPr>
              <a:t>value</a:t>
            </a:r>
            <a:r>
              <a:rPr lang="ru-RU" altLang="ru-RU" sz="1400" dirty="0">
                <a:solidFill>
                  <a:srgbClr val="871094"/>
                </a:solidFill>
                <a:latin typeface="Consolas" panose="020B0609020204030204" pitchFamily="49" charset="0"/>
              </a:rPr>
              <a:t> </a:t>
            </a:r>
            <a:r>
              <a:rPr lang="ru-RU" altLang="ru-RU" sz="1400" dirty="0">
                <a:solidFill>
                  <a:srgbClr val="080808"/>
                </a:solidFill>
                <a:latin typeface="Consolas" panose="020B0609020204030204" pitchFamily="49" charset="0"/>
              </a:rPr>
              <a:t>= </a:t>
            </a:r>
            <a:r>
              <a:rPr lang="ru-RU" altLang="ru-RU" sz="1400" i="1" dirty="0" err="1">
                <a:solidFill>
                  <a:srgbClr val="080808"/>
                </a:solidFill>
                <a:latin typeface="Consolas" panose="020B0609020204030204" pitchFamily="49" charset="0"/>
              </a:rPr>
              <a:t>validateAndNormalizePhoneNumber</a:t>
            </a:r>
            <a:r>
              <a:rPr lang="ru-RU" altLang="ru-RU" sz="1400" dirty="0">
                <a:solidFill>
                  <a:srgbClr val="080808"/>
                </a:solidFill>
                <a:latin typeface="Consolas" panose="020B0609020204030204" pitchFamily="49" charset="0"/>
              </a:rPr>
              <a:t>(</a:t>
            </a:r>
            <a:r>
              <a:rPr lang="ru-RU" altLang="ru-RU" sz="1400" dirty="0" err="1">
                <a:solidFill>
                  <a:srgbClr val="080808"/>
                </a:solidFill>
                <a:latin typeface="Consolas" panose="020B0609020204030204" pitchFamily="49" charset="0"/>
              </a:rPr>
              <a:t>value</a:t>
            </a:r>
            <a:r>
              <a:rPr lang="ru-RU" altLang="ru-RU" sz="1400" dirty="0">
                <a:solidFill>
                  <a:srgbClr val="080808"/>
                </a:solidFill>
                <a:latin typeface="Consolas" panose="020B0609020204030204" pitchFamily="49" charset="0"/>
              </a:rPr>
              <a:t>);</a:t>
            </a:r>
            <a:br>
              <a:rPr lang="ru-RU" altLang="ru-RU" sz="1400" dirty="0">
                <a:solidFill>
                  <a:srgbClr val="080808"/>
                </a:solidFill>
                <a:latin typeface="Consolas" panose="020B0609020204030204" pitchFamily="49" charset="0"/>
              </a:rPr>
            </a:br>
            <a:r>
              <a:rPr lang="ru-RU" altLang="ru-RU" sz="1400" dirty="0">
                <a:solidFill>
                  <a:srgbClr val="080808"/>
                </a:solidFill>
                <a:latin typeface="Consolas" panose="020B0609020204030204" pitchFamily="49" charset="0"/>
              </a:rPr>
              <a:t>    }</a:t>
            </a:r>
            <a:br>
              <a:rPr lang="ru-RU" altLang="ru-RU" sz="1400" dirty="0">
                <a:solidFill>
                  <a:srgbClr val="080808"/>
                </a:solidFill>
                <a:latin typeface="Consolas" panose="020B0609020204030204" pitchFamily="49" charset="0"/>
              </a:rPr>
            </a:br>
            <a:br>
              <a:rPr lang="ru-RU" altLang="ru-RU" sz="1400" dirty="0">
                <a:solidFill>
                  <a:srgbClr val="080808"/>
                </a:solidFill>
                <a:latin typeface="Consolas" panose="020B0609020204030204" pitchFamily="49" charset="0"/>
              </a:rPr>
            </a:br>
            <a:r>
              <a:rPr lang="ru-RU" altLang="ru-RU" sz="1400" dirty="0">
                <a:solidFill>
                  <a:srgbClr val="080808"/>
                </a:solidFill>
                <a:latin typeface="Consolas" panose="020B0609020204030204" pitchFamily="49" charset="0"/>
              </a:rPr>
              <a:t>    </a:t>
            </a:r>
            <a:r>
              <a:rPr lang="ru-RU" altLang="ru-RU" sz="1400" dirty="0" err="1">
                <a:solidFill>
                  <a:srgbClr val="0033B3"/>
                </a:solidFill>
                <a:latin typeface="Consolas" panose="020B0609020204030204" pitchFamily="49" charset="0"/>
              </a:rPr>
              <a:t>private</a:t>
            </a:r>
            <a:r>
              <a:rPr lang="ru-RU" altLang="ru-RU" sz="1400" dirty="0">
                <a:solidFill>
                  <a:srgbClr val="0033B3"/>
                </a:solidFill>
                <a:latin typeface="Consolas" panose="020B0609020204030204" pitchFamily="49" charset="0"/>
              </a:rPr>
              <a:t> </a:t>
            </a:r>
            <a:r>
              <a:rPr lang="ru-RU" altLang="ru-RU" sz="1400" dirty="0" err="1">
                <a:solidFill>
                  <a:srgbClr val="0033B3"/>
                </a:solidFill>
                <a:latin typeface="Consolas" panose="020B0609020204030204" pitchFamily="49" charset="0"/>
              </a:rPr>
              <a:t>static</a:t>
            </a:r>
            <a:r>
              <a:rPr lang="ru-RU" altLang="ru-RU" sz="1400" dirty="0">
                <a:solidFill>
                  <a:srgbClr val="0033B3"/>
                </a:solidFill>
                <a:latin typeface="Consolas" panose="020B0609020204030204" pitchFamily="49" charset="0"/>
              </a:rPr>
              <a:t> </a:t>
            </a:r>
            <a:r>
              <a:rPr lang="ru-RU" altLang="ru-RU" sz="1400" dirty="0" err="1">
                <a:solidFill>
                  <a:srgbClr val="000000"/>
                </a:solidFill>
                <a:latin typeface="Consolas" panose="020B0609020204030204" pitchFamily="49" charset="0"/>
              </a:rPr>
              <a:t>String</a:t>
            </a:r>
            <a:r>
              <a:rPr lang="ru-RU" altLang="ru-RU" sz="1400" dirty="0">
                <a:solidFill>
                  <a:srgbClr val="000000"/>
                </a:solidFill>
                <a:latin typeface="Consolas" panose="020B0609020204030204" pitchFamily="49" charset="0"/>
              </a:rPr>
              <a:t> </a:t>
            </a:r>
            <a:r>
              <a:rPr lang="ru-RU" altLang="ru-RU" sz="1400" dirty="0" err="1">
                <a:solidFill>
                  <a:srgbClr val="00627A"/>
                </a:solidFill>
                <a:latin typeface="Consolas" panose="020B0609020204030204" pitchFamily="49" charset="0"/>
              </a:rPr>
              <a:t>validateAndNormalizePhoneNumber</a:t>
            </a:r>
            <a:r>
              <a:rPr lang="ru-RU" altLang="ru-RU" sz="1400" dirty="0">
                <a:solidFill>
                  <a:srgbClr val="080808"/>
                </a:solidFill>
                <a:latin typeface="Consolas" panose="020B0609020204030204" pitchFamily="49" charset="0"/>
              </a:rPr>
              <a:t>(</a:t>
            </a:r>
            <a:r>
              <a:rPr lang="ru-RU" altLang="ru-RU" sz="1400" dirty="0" err="1">
                <a:solidFill>
                  <a:srgbClr val="000000"/>
                </a:solidFill>
                <a:latin typeface="Consolas" panose="020B0609020204030204" pitchFamily="49" charset="0"/>
              </a:rPr>
              <a:t>String</a:t>
            </a:r>
            <a:r>
              <a:rPr lang="ru-RU" altLang="ru-RU" sz="1400" dirty="0">
                <a:solidFill>
                  <a:srgbClr val="000000"/>
                </a:solidFill>
                <a:latin typeface="Consolas" panose="020B0609020204030204" pitchFamily="49" charset="0"/>
              </a:rPr>
              <a:t> </a:t>
            </a:r>
            <a:r>
              <a:rPr lang="ru-RU" altLang="ru-RU" sz="1400" dirty="0" err="1">
                <a:solidFill>
                  <a:srgbClr val="080808"/>
                </a:solidFill>
                <a:latin typeface="Consolas" panose="020B0609020204030204" pitchFamily="49" charset="0"/>
              </a:rPr>
              <a:t>value</a:t>
            </a:r>
            <a:r>
              <a:rPr lang="ru-RU" altLang="ru-RU" sz="1400" dirty="0">
                <a:solidFill>
                  <a:srgbClr val="080808"/>
                </a:solidFill>
                <a:latin typeface="Consolas" panose="020B0609020204030204" pitchFamily="49" charset="0"/>
              </a:rPr>
              <a:t>) {</a:t>
            </a:r>
            <a:br>
              <a:rPr lang="ru-RU" altLang="ru-RU" sz="1400" dirty="0">
                <a:solidFill>
                  <a:srgbClr val="080808"/>
                </a:solidFill>
                <a:latin typeface="Consolas" panose="020B0609020204030204" pitchFamily="49" charset="0"/>
              </a:rPr>
            </a:br>
            <a:r>
              <a:rPr lang="ru-RU" altLang="ru-RU" sz="1400" dirty="0">
                <a:solidFill>
                  <a:srgbClr val="080808"/>
                </a:solidFill>
                <a:latin typeface="Consolas" panose="020B0609020204030204" pitchFamily="49" charset="0"/>
              </a:rPr>
              <a:t>        </a:t>
            </a:r>
            <a:r>
              <a:rPr lang="ru-RU" altLang="ru-RU" sz="1400" dirty="0" err="1">
                <a:solidFill>
                  <a:srgbClr val="0033B3"/>
                </a:solidFill>
                <a:latin typeface="Consolas" panose="020B0609020204030204" pitchFamily="49" charset="0"/>
              </a:rPr>
              <a:t>try</a:t>
            </a:r>
            <a:r>
              <a:rPr lang="ru-RU" altLang="ru-RU" sz="1400" dirty="0">
                <a:solidFill>
                  <a:srgbClr val="0033B3"/>
                </a:solidFill>
                <a:latin typeface="Consolas" panose="020B0609020204030204" pitchFamily="49" charset="0"/>
              </a:rPr>
              <a:t> </a:t>
            </a:r>
            <a:r>
              <a:rPr lang="ru-RU" altLang="ru-RU" sz="1400" dirty="0">
                <a:solidFill>
                  <a:srgbClr val="080808"/>
                </a:solidFill>
                <a:latin typeface="Consolas" panose="020B0609020204030204" pitchFamily="49" charset="0"/>
              </a:rPr>
              <a:t>{</a:t>
            </a:r>
            <a:br>
              <a:rPr lang="ru-RU" altLang="ru-RU" sz="1400" dirty="0">
                <a:solidFill>
                  <a:srgbClr val="080808"/>
                </a:solidFill>
                <a:latin typeface="Consolas" panose="020B0609020204030204" pitchFamily="49" charset="0"/>
              </a:rPr>
            </a:br>
            <a:r>
              <a:rPr lang="ru-RU" altLang="ru-RU" sz="1400" dirty="0">
                <a:solidFill>
                  <a:srgbClr val="080808"/>
                </a:solidFill>
                <a:latin typeface="Consolas" panose="020B0609020204030204" pitchFamily="49" charset="0"/>
              </a:rPr>
              <a:t>            </a:t>
            </a:r>
            <a:r>
              <a:rPr lang="ru-RU" altLang="ru-RU" sz="1400" dirty="0" err="1">
                <a:solidFill>
                  <a:srgbClr val="0033B3"/>
                </a:solidFill>
                <a:latin typeface="Consolas" panose="020B0609020204030204" pitchFamily="49" charset="0"/>
              </a:rPr>
              <a:t>if</a:t>
            </a:r>
            <a:r>
              <a:rPr lang="ru-RU" altLang="ru-RU" sz="1400" dirty="0">
                <a:solidFill>
                  <a:srgbClr val="0033B3"/>
                </a:solidFill>
                <a:latin typeface="Consolas" panose="020B0609020204030204" pitchFamily="49" charset="0"/>
              </a:rPr>
              <a:t> </a:t>
            </a:r>
            <a:r>
              <a:rPr lang="ru-RU" altLang="ru-RU" sz="1400" dirty="0">
                <a:solidFill>
                  <a:srgbClr val="080808"/>
                </a:solidFill>
                <a:latin typeface="Consolas" panose="020B0609020204030204" pitchFamily="49" charset="0"/>
              </a:rPr>
              <a:t>(</a:t>
            </a:r>
            <a:r>
              <a:rPr lang="ru-RU" altLang="ru-RU" sz="1400" dirty="0" err="1">
                <a:solidFill>
                  <a:srgbClr val="000000"/>
                </a:solidFill>
                <a:latin typeface="Consolas" panose="020B0609020204030204" pitchFamily="49" charset="0"/>
              </a:rPr>
              <a:t>Long</a:t>
            </a:r>
            <a:r>
              <a:rPr lang="ru-RU" altLang="ru-RU" sz="1400" dirty="0" err="1">
                <a:solidFill>
                  <a:srgbClr val="080808"/>
                </a:solidFill>
                <a:latin typeface="Consolas" panose="020B0609020204030204" pitchFamily="49" charset="0"/>
              </a:rPr>
              <a:t>.</a:t>
            </a:r>
            <a:r>
              <a:rPr lang="ru-RU" altLang="ru-RU" sz="1400" i="1" dirty="0" err="1">
                <a:solidFill>
                  <a:srgbClr val="080808"/>
                </a:solidFill>
                <a:latin typeface="Consolas" panose="020B0609020204030204" pitchFamily="49" charset="0"/>
              </a:rPr>
              <a:t>parseLong</a:t>
            </a:r>
            <a:r>
              <a:rPr lang="ru-RU" altLang="ru-RU" sz="1400" dirty="0">
                <a:solidFill>
                  <a:srgbClr val="080808"/>
                </a:solidFill>
                <a:latin typeface="Consolas" panose="020B0609020204030204" pitchFamily="49" charset="0"/>
              </a:rPr>
              <a:t>(</a:t>
            </a:r>
            <a:r>
              <a:rPr lang="ru-RU" altLang="ru-RU" sz="1400" dirty="0" err="1">
                <a:solidFill>
                  <a:srgbClr val="080808"/>
                </a:solidFill>
                <a:latin typeface="Consolas" panose="020B0609020204030204" pitchFamily="49" charset="0"/>
              </a:rPr>
              <a:t>value</a:t>
            </a:r>
            <a:r>
              <a:rPr lang="ru-RU" altLang="ru-RU" sz="1400" dirty="0">
                <a:solidFill>
                  <a:srgbClr val="080808"/>
                </a:solidFill>
                <a:latin typeface="Consolas" panose="020B0609020204030204" pitchFamily="49" charset="0"/>
              </a:rPr>
              <a:t>) &lt;= </a:t>
            </a:r>
            <a:r>
              <a:rPr lang="ru-RU" altLang="ru-RU" sz="1400" dirty="0">
                <a:solidFill>
                  <a:srgbClr val="1750EB"/>
                </a:solidFill>
                <a:latin typeface="Consolas" panose="020B0609020204030204" pitchFamily="49" charset="0"/>
              </a:rPr>
              <a:t>0</a:t>
            </a:r>
            <a:r>
              <a:rPr lang="ru-RU" altLang="ru-RU" sz="1400" dirty="0">
                <a:solidFill>
                  <a:srgbClr val="080808"/>
                </a:solidFill>
                <a:latin typeface="Consolas" panose="020B0609020204030204" pitchFamily="49" charset="0"/>
              </a:rPr>
              <a:t>) {</a:t>
            </a:r>
            <a:br>
              <a:rPr lang="ru-RU" altLang="ru-RU" sz="1400" dirty="0">
                <a:solidFill>
                  <a:srgbClr val="080808"/>
                </a:solidFill>
                <a:latin typeface="Consolas" panose="020B0609020204030204" pitchFamily="49" charset="0"/>
              </a:rPr>
            </a:br>
            <a:r>
              <a:rPr lang="ru-RU" altLang="ru-RU" sz="1400" dirty="0">
                <a:solidFill>
                  <a:srgbClr val="080808"/>
                </a:solidFill>
                <a:latin typeface="Consolas" panose="020B0609020204030204" pitchFamily="49" charset="0"/>
              </a:rPr>
              <a:t>                </a:t>
            </a:r>
            <a:r>
              <a:rPr lang="ru-RU" altLang="ru-RU" sz="1400" dirty="0" err="1">
                <a:solidFill>
                  <a:srgbClr val="0033B3"/>
                </a:solidFill>
                <a:latin typeface="Consolas" panose="020B0609020204030204" pitchFamily="49" charset="0"/>
              </a:rPr>
              <a:t>throw</a:t>
            </a:r>
            <a:r>
              <a:rPr lang="ru-RU" altLang="ru-RU" sz="1400" dirty="0">
                <a:solidFill>
                  <a:srgbClr val="0033B3"/>
                </a:solidFill>
                <a:latin typeface="Consolas" panose="020B0609020204030204" pitchFamily="49" charset="0"/>
              </a:rPr>
              <a:t> </a:t>
            </a:r>
            <a:r>
              <a:rPr lang="ru-RU" altLang="ru-RU" sz="1400" dirty="0" err="1">
                <a:solidFill>
                  <a:srgbClr val="0033B3"/>
                </a:solidFill>
                <a:latin typeface="Consolas" panose="020B0609020204030204" pitchFamily="49" charset="0"/>
              </a:rPr>
              <a:t>new</a:t>
            </a:r>
            <a:r>
              <a:rPr lang="ru-RU" altLang="ru-RU" sz="1400" dirty="0">
                <a:solidFill>
                  <a:srgbClr val="0033B3"/>
                </a:solidFill>
                <a:latin typeface="Consolas" panose="020B0609020204030204" pitchFamily="49" charset="0"/>
              </a:rPr>
              <a:t> </a:t>
            </a:r>
            <a:r>
              <a:rPr lang="ru-RU" altLang="ru-RU" sz="1400" dirty="0" err="1">
                <a:solidFill>
                  <a:srgbClr val="080808"/>
                </a:solidFill>
                <a:latin typeface="Consolas" panose="020B0609020204030204" pitchFamily="49" charset="0"/>
              </a:rPr>
              <a:t>PhoneNumberParsingException</a:t>
            </a:r>
            <a:r>
              <a:rPr lang="ru-RU" altLang="ru-RU" sz="1400" dirty="0">
                <a:solidFill>
                  <a:srgbClr val="080808"/>
                </a:solidFill>
                <a:latin typeface="Consolas" panose="020B0609020204030204" pitchFamily="49" charset="0"/>
              </a:rPr>
              <a:t>(</a:t>
            </a:r>
            <a:r>
              <a:rPr lang="ru-RU" altLang="ru-RU" sz="1400" dirty="0">
                <a:solidFill>
                  <a:srgbClr val="067D17"/>
                </a:solidFill>
                <a:latin typeface="Consolas" panose="020B0609020204030204" pitchFamily="49" charset="0"/>
              </a:rPr>
              <a:t>"</a:t>
            </a:r>
            <a:r>
              <a:rPr lang="ru-RU" altLang="ru-RU" sz="1400" dirty="0" err="1">
                <a:solidFill>
                  <a:srgbClr val="067D17"/>
                </a:solidFill>
                <a:latin typeface="Consolas" panose="020B0609020204030204" pitchFamily="49" charset="0"/>
              </a:rPr>
              <a:t>The</a:t>
            </a:r>
            <a:r>
              <a:rPr lang="ru-RU" altLang="ru-RU" sz="1400" dirty="0">
                <a:solidFill>
                  <a:srgbClr val="067D17"/>
                </a:solidFill>
                <a:latin typeface="Consolas" panose="020B0609020204030204" pitchFamily="49" charset="0"/>
              </a:rPr>
              <a:t> </a:t>
            </a:r>
            <a:r>
              <a:rPr lang="ru-RU" altLang="ru-RU" sz="1400" dirty="0" err="1">
                <a:solidFill>
                  <a:srgbClr val="067D17"/>
                </a:solidFill>
                <a:latin typeface="Consolas" panose="020B0609020204030204" pitchFamily="49" charset="0"/>
              </a:rPr>
              <a:t>phone</a:t>
            </a:r>
            <a:r>
              <a:rPr lang="ru-RU" altLang="ru-RU" sz="1400" dirty="0">
                <a:solidFill>
                  <a:srgbClr val="067D17"/>
                </a:solidFill>
                <a:latin typeface="Consolas" panose="020B0609020204030204" pitchFamily="49" charset="0"/>
              </a:rPr>
              <a:t> </a:t>
            </a:r>
            <a:r>
              <a:rPr lang="ru-RU" altLang="ru-RU" sz="1400" dirty="0" err="1">
                <a:solidFill>
                  <a:srgbClr val="067D17"/>
                </a:solidFill>
                <a:latin typeface="Consolas" panose="020B0609020204030204" pitchFamily="49" charset="0"/>
              </a:rPr>
              <a:t>number</a:t>
            </a:r>
            <a:r>
              <a:rPr lang="ru-RU" altLang="ru-RU" sz="1400" dirty="0">
                <a:solidFill>
                  <a:srgbClr val="067D17"/>
                </a:solidFill>
                <a:latin typeface="Consolas" panose="020B0609020204030204" pitchFamily="49" charset="0"/>
              </a:rPr>
              <a:t> </a:t>
            </a:r>
            <a:r>
              <a:rPr lang="ru-RU" altLang="ru-RU" sz="1400" dirty="0" err="1">
                <a:solidFill>
                  <a:srgbClr val="067D17"/>
                </a:solidFill>
                <a:latin typeface="Consolas" panose="020B0609020204030204" pitchFamily="49" charset="0"/>
              </a:rPr>
              <a:t>cannot</a:t>
            </a:r>
            <a:r>
              <a:rPr lang="ru-RU" altLang="ru-RU" sz="1400" dirty="0">
                <a:solidFill>
                  <a:srgbClr val="067D17"/>
                </a:solidFill>
                <a:latin typeface="Consolas" panose="020B0609020204030204" pitchFamily="49" charset="0"/>
              </a:rPr>
              <a:t> </a:t>
            </a:r>
            <a:r>
              <a:rPr lang="ru-RU" altLang="ru-RU" sz="1400" dirty="0" err="1">
                <a:solidFill>
                  <a:srgbClr val="067D17"/>
                </a:solidFill>
                <a:latin typeface="Consolas" panose="020B0609020204030204" pitchFamily="49" charset="0"/>
              </a:rPr>
              <a:t>be</a:t>
            </a:r>
            <a:r>
              <a:rPr lang="ru-RU" altLang="ru-RU" sz="1400" dirty="0">
                <a:solidFill>
                  <a:srgbClr val="067D17"/>
                </a:solidFill>
                <a:latin typeface="Consolas" panose="020B0609020204030204" pitchFamily="49" charset="0"/>
              </a:rPr>
              <a:t> </a:t>
            </a:r>
            <a:r>
              <a:rPr lang="ru-RU" altLang="ru-RU" sz="1400" dirty="0" err="1">
                <a:solidFill>
                  <a:srgbClr val="067D17"/>
                </a:solidFill>
                <a:latin typeface="Consolas" panose="020B0609020204030204" pitchFamily="49" charset="0"/>
              </a:rPr>
              <a:t>negative</a:t>
            </a:r>
            <a:r>
              <a:rPr lang="ru-RU" altLang="ru-RU" sz="1400" dirty="0">
                <a:solidFill>
                  <a:srgbClr val="067D17"/>
                </a:solidFill>
                <a:latin typeface="Consolas" panose="020B0609020204030204" pitchFamily="49" charset="0"/>
              </a:rPr>
              <a:t>: " </a:t>
            </a:r>
            <a:r>
              <a:rPr lang="ru-RU" altLang="ru-RU" sz="1400" dirty="0">
                <a:solidFill>
                  <a:srgbClr val="080808"/>
                </a:solidFill>
                <a:latin typeface="Consolas" panose="020B0609020204030204" pitchFamily="49" charset="0"/>
              </a:rPr>
              <a:t>+ </a:t>
            </a:r>
            <a:r>
              <a:rPr lang="ru-RU" altLang="ru-RU" sz="1400" dirty="0" err="1">
                <a:solidFill>
                  <a:srgbClr val="080808"/>
                </a:solidFill>
                <a:latin typeface="Consolas" panose="020B0609020204030204" pitchFamily="49" charset="0"/>
              </a:rPr>
              <a:t>value</a:t>
            </a:r>
            <a:r>
              <a:rPr lang="ru-RU" altLang="ru-RU" sz="1400" dirty="0">
                <a:solidFill>
                  <a:srgbClr val="080808"/>
                </a:solidFill>
                <a:latin typeface="Consolas" panose="020B0609020204030204" pitchFamily="49" charset="0"/>
              </a:rPr>
              <a:t>);</a:t>
            </a:r>
            <a:br>
              <a:rPr lang="ru-RU" altLang="ru-RU" sz="1400" dirty="0">
                <a:solidFill>
                  <a:srgbClr val="080808"/>
                </a:solidFill>
                <a:latin typeface="Consolas" panose="020B0609020204030204" pitchFamily="49" charset="0"/>
              </a:rPr>
            </a:br>
            <a:r>
              <a:rPr lang="ru-RU" altLang="ru-RU" sz="1400" dirty="0">
                <a:solidFill>
                  <a:srgbClr val="080808"/>
                </a:solidFill>
                <a:latin typeface="Consolas" panose="020B0609020204030204" pitchFamily="49" charset="0"/>
              </a:rPr>
              <a:t>            }</a:t>
            </a:r>
            <a:br>
              <a:rPr lang="ru-RU" altLang="ru-RU" sz="1400" dirty="0">
                <a:solidFill>
                  <a:srgbClr val="080808"/>
                </a:solidFill>
                <a:latin typeface="Consolas" panose="020B0609020204030204" pitchFamily="49" charset="0"/>
              </a:rPr>
            </a:br>
            <a:r>
              <a:rPr lang="ru-RU" altLang="ru-RU" sz="1400" dirty="0">
                <a:solidFill>
                  <a:srgbClr val="080808"/>
                </a:solidFill>
                <a:latin typeface="Consolas" panose="020B0609020204030204" pitchFamily="49" charset="0"/>
              </a:rPr>
              <a:t>            </a:t>
            </a:r>
            <a:r>
              <a:rPr lang="ru-RU" altLang="ru-RU" sz="1400" dirty="0" err="1">
                <a:solidFill>
                  <a:srgbClr val="0033B3"/>
                </a:solidFill>
                <a:latin typeface="Consolas" panose="020B0609020204030204" pitchFamily="49" charset="0"/>
              </a:rPr>
              <a:t>final</a:t>
            </a:r>
            <a:r>
              <a:rPr lang="ru-RU" altLang="ru-RU" sz="1400" dirty="0">
                <a:solidFill>
                  <a:srgbClr val="0033B3"/>
                </a:solidFill>
                <a:latin typeface="Consolas" panose="020B0609020204030204" pitchFamily="49" charset="0"/>
              </a:rPr>
              <a:t> </a:t>
            </a:r>
            <a:r>
              <a:rPr lang="ru-RU" altLang="ru-RU" sz="1400" dirty="0" err="1">
                <a:solidFill>
                  <a:srgbClr val="0033B3"/>
                </a:solidFill>
                <a:latin typeface="Consolas" panose="020B0609020204030204" pitchFamily="49" charset="0"/>
              </a:rPr>
              <a:t>var</a:t>
            </a:r>
            <a:r>
              <a:rPr lang="ru-RU" altLang="ru-RU" sz="1400" dirty="0">
                <a:solidFill>
                  <a:srgbClr val="0033B3"/>
                </a:solidFill>
                <a:latin typeface="Consolas" panose="020B0609020204030204" pitchFamily="49" charset="0"/>
              </a:rPr>
              <a:t> </a:t>
            </a:r>
            <a:r>
              <a:rPr lang="ru-RU" altLang="ru-RU" sz="1400" dirty="0" err="1">
                <a:solidFill>
                  <a:srgbClr val="000000"/>
                </a:solidFill>
                <a:latin typeface="Consolas" panose="020B0609020204030204" pitchFamily="49" charset="0"/>
              </a:rPr>
              <a:t>phoneNumber</a:t>
            </a:r>
            <a:r>
              <a:rPr lang="ru-RU" altLang="ru-RU" sz="1400" dirty="0">
                <a:solidFill>
                  <a:srgbClr val="000000"/>
                </a:solidFill>
                <a:latin typeface="Consolas" panose="020B0609020204030204" pitchFamily="49" charset="0"/>
              </a:rPr>
              <a:t> </a:t>
            </a:r>
            <a:r>
              <a:rPr lang="ru-RU" altLang="ru-RU" sz="1400" dirty="0">
                <a:solidFill>
                  <a:srgbClr val="080808"/>
                </a:solidFill>
                <a:latin typeface="Consolas" panose="020B0609020204030204" pitchFamily="49" charset="0"/>
              </a:rPr>
              <a:t>= </a:t>
            </a:r>
            <a:r>
              <a:rPr lang="ru-RU" altLang="ru-RU" sz="1400" i="1" dirty="0" err="1">
                <a:solidFill>
                  <a:srgbClr val="871094"/>
                </a:solidFill>
                <a:latin typeface="Consolas" panose="020B0609020204030204" pitchFamily="49" charset="0"/>
              </a:rPr>
              <a:t>PHONE_NUMBER_UTIL</a:t>
            </a:r>
            <a:r>
              <a:rPr lang="ru-RU" altLang="ru-RU" sz="1400" dirty="0" err="1">
                <a:solidFill>
                  <a:srgbClr val="080808"/>
                </a:solidFill>
                <a:latin typeface="Consolas" panose="020B0609020204030204" pitchFamily="49" charset="0"/>
              </a:rPr>
              <a:t>.parse</a:t>
            </a:r>
            <a:r>
              <a:rPr lang="ru-RU" altLang="ru-RU" sz="1400" dirty="0">
                <a:solidFill>
                  <a:srgbClr val="080808"/>
                </a:solidFill>
                <a:latin typeface="Consolas" panose="020B0609020204030204" pitchFamily="49" charset="0"/>
              </a:rPr>
              <a:t>(</a:t>
            </a:r>
            <a:r>
              <a:rPr lang="ru-RU" altLang="ru-RU" sz="1400" dirty="0" err="1">
                <a:solidFill>
                  <a:srgbClr val="080808"/>
                </a:solidFill>
                <a:latin typeface="Consolas" panose="020B0609020204030204" pitchFamily="49" charset="0"/>
              </a:rPr>
              <a:t>value</a:t>
            </a:r>
            <a:r>
              <a:rPr lang="ru-RU" altLang="ru-RU" sz="1400" dirty="0">
                <a:solidFill>
                  <a:srgbClr val="080808"/>
                </a:solidFill>
                <a:latin typeface="Consolas" panose="020B0609020204030204" pitchFamily="49" charset="0"/>
              </a:rPr>
              <a:t>, </a:t>
            </a:r>
            <a:r>
              <a:rPr lang="ru-RU" altLang="ru-RU" sz="1400" dirty="0">
                <a:solidFill>
                  <a:srgbClr val="067D17"/>
                </a:solidFill>
                <a:latin typeface="Consolas" panose="020B0609020204030204" pitchFamily="49" charset="0"/>
              </a:rPr>
              <a:t>"RU"</a:t>
            </a:r>
            <a:r>
              <a:rPr lang="ru-RU" altLang="ru-RU" sz="1400" dirty="0">
                <a:solidFill>
                  <a:srgbClr val="080808"/>
                </a:solidFill>
                <a:latin typeface="Consolas" panose="020B0609020204030204" pitchFamily="49" charset="0"/>
              </a:rPr>
              <a:t>);</a:t>
            </a:r>
            <a:br>
              <a:rPr lang="ru-RU" altLang="ru-RU" sz="1400" dirty="0">
                <a:solidFill>
                  <a:srgbClr val="080808"/>
                </a:solidFill>
                <a:latin typeface="Consolas" panose="020B0609020204030204" pitchFamily="49" charset="0"/>
              </a:rPr>
            </a:br>
            <a:r>
              <a:rPr lang="ru-RU" altLang="ru-RU" sz="1400" dirty="0">
                <a:solidFill>
                  <a:srgbClr val="080808"/>
                </a:solidFill>
                <a:latin typeface="Consolas" panose="020B0609020204030204" pitchFamily="49" charset="0"/>
              </a:rPr>
              <a:t>            </a:t>
            </a:r>
            <a:r>
              <a:rPr lang="ru-RU" altLang="ru-RU" sz="1400" dirty="0" err="1">
                <a:solidFill>
                  <a:srgbClr val="0033B3"/>
                </a:solidFill>
                <a:latin typeface="Consolas" panose="020B0609020204030204" pitchFamily="49" charset="0"/>
              </a:rPr>
              <a:t>final</a:t>
            </a:r>
            <a:r>
              <a:rPr lang="ru-RU" altLang="ru-RU" sz="1400" dirty="0">
                <a:solidFill>
                  <a:srgbClr val="0033B3"/>
                </a:solidFill>
                <a:latin typeface="Consolas" panose="020B0609020204030204" pitchFamily="49" charset="0"/>
              </a:rPr>
              <a:t> </a:t>
            </a:r>
            <a:r>
              <a:rPr lang="ru-RU" altLang="ru-RU" sz="1400" dirty="0" err="1">
                <a:solidFill>
                  <a:srgbClr val="000000"/>
                </a:solidFill>
                <a:latin typeface="Consolas" panose="020B0609020204030204" pitchFamily="49" charset="0"/>
              </a:rPr>
              <a:t>String</a:t>
            </a:r>
            <a:r>
              <a:rPr lang="ru-RU" altLang="ru-RU" sz="1400" dirty="0">
                <a:solidFill>
                  <a:srgbClr val="000000"/>
                </a:solidFill>
                <a:latin typeface="Consolas" panose="020B0609020204030204" pitchFamily="49" charset="0"/>
              </a:rPr>
              <a:t> </a:t>
            </a:r>
            <a:r>
              <a:rPr lang="ru-RU" altLang="ru-RU" sz="1400" dirty="0" err="1">
                <a:solidFill>
                  <a:srgbClr val="000000"/>
                </a:solidFill>
                <a:latin typeface="Consolas" panose="020B0609020204030204" pitchFamily="49" charset="0"/>
              </a:rPr>
              <a:t>formattedPhoneNumber</a:t>
            </a:r>
            <a:r>
              <a:rPr lang="ru-RU" altLang="ru-RU" sz="1400" dirty="0">
                <a:solidFill>
                  <a:srgbClr val="000000"/>
                </a:solidFill>
                <a:latin typeface="Consolas" panose="020B0609020204030204" pitchFamily="49" charset="0"/>
              </a:rPr>
              <a:t> </a:t>
            </a:r>
            <a:r>
              <a:rPr lang="ru-RU" altLang="ru-RU" sz="1400" dirty="0">
                <a:solidFill>
                  <a:srgbClr val="080808"/>
                </a:solidFill>
                <a:latin typeface="Consolas" panose="020B0609020204030204" pitchFamily="49" charset="0"/>
              </a:rPr>
              <a:t>= </a:t>
            </a:r>
            <a:r>
              <a:rPr lang="ru-RU" altLang="ru-RU" sz="1400" i="1" dirty="0" err="1">
                <a:solidFill>
                  <a:srgbClr val="871094"/>
                </a:solidFill>
                <a:latin typeface="Consolas" panose="020B0609020204030204" pitchFamily="49" charset="0"/>
              </a:rPr>
              <a:t>PHONE_NUMBER_UTIL</a:t>
            </a:r>
            <a:r>
              <a:rPr lang="ru-RU" altLang="ru-RU" sz="1400" dirty="0" err="1">
                <a:solidFill>
                  <a:srgbClr val="080808"/>
                </a:solidFill>
                <a:latin typeface="Consolas" panose="020B0609020204030204" pitchFamily="49" charset="0"/>
              </a:rPr>
              <a:t>.format</a:t>
            </a:r>
            <a:r>
              <a:rPr lang="ru-RU" altLang="ru-RU" sz="1400" dirty="0">
                <a:solidFill>
                  <a:srgbClr val="080808"/>
                </a:solidFill>
                <a:latin typeface="Consolas" panose="020B0609020204030204" pitchFamily="49" charset="0"/>
              </a:rPr>
              <a:t>(</a:t>
            </a:r>
            <a:r>
              <a:rPr lang="ru-RU" altLang="ru-RU" sz="1400" dirty="0" err="1">
                <a:solidFill>
                  <a:srgbClr val="000000"/>
                </a:solidFill>
                <a:latin typeface="Consolas" panose="020B0609020204030204" pitchFamily="49" charset="0"/>
              </a:rPr>
              <a:t>phoneNumber</a:t>
            </a:r>
            <a:r>
              <a:rPr lang="ru-RU" altLang="ru-RU" sz="1400" dirty="0">
                <a:solidFill>
                  <a:srgbClr val="080808"/>
                </a:solidFill>
                <a:latin typeface="Consolas" panose="020B0609020204030204" pitchFamily="49" charset="0"/>
              </a:rPr>
              <a:t>, </a:t>
            </a:r>
            <a:r>
              <a:rPr lang="ru-RU" altLang="ru-RU" sz="1400" i="1" dirty="0">
                <a:solidFill>
                  <a:srgbClr val="871094"/>
                </a:solidFill>
                <a:latin typeface="Consolas" panose="020B0609020204030204" pitchFamily="49" charset="0"/>
              </a:rPr>
              <a:t>E164</a:t>
            </a:r>
            <a:r>
              <a:rPr lang="ru-RU" altLang="ru-RU" sz="1400" dirty="0">
                <a:solidFill>
                  <a:srgbClr val="080808"/>
                </a:solidFill>
                <a:latin typeface="Consolas" panose="020B0609020204030204" pitchFamily="49" charset="0"/>
              </a:rPr>
              <a:t>);</a:t>
            </a:r>
            <a:br>
              <a:rPr lang="ru-RU" altLang="ru-RU" sz="1400" i="1" dirty="0">
                <a:solidFill>
                  <a:srgbClr val="8C8C8C"/>
                </a:solidFill>
                <a:latin typeface="Consolas" panose="020B0609020204030204" pitchFamily="49" charset="0"/>
              </a:rPr>
            </a:br>
            <a:r>
              <a:rPr lang="ru-RU" altLang="ru-RU" sz="1400" i="1" dirty="0">
                <a:solidFill>
                  <a:srgbClr val="8C8C8C"/>
                </a:solidFill>
                <a:latin typeface="Consolas" panose="020B0609020204030204" pitchFamily="49" charset="0"/>
              </a:rPr>
              <a:t>            // Возвращаем телефон в формате 78005553535</a:t>
            </a:r>
            <a:br>
              <a:rPr lang="ru-RU" altLang="ru-RU" sz="1400" i="1" dirty="0">
                <a:solidFill>
                  <a:srgbClr val="8C8C8C"/>
                </a:solidFill>
                <a:latin typeface="Consolas" panose="020B0609020204030204" pitchFamily="49" charset="0"/>
              </a:rPr>
            </a:br>
            <a:r>
              <a:rPr lang="ru-RU" altLang="ru-RU" sz="1400" i="1" dirty="0">
                <a:solidFill>
                  <a:srgbClr val="8C8C8C"/>
                </a:solidFill>
                <a:latin typeface="Consolas" panose="020B0609020204030204" pitchFamily="49" charset="0"/>
              </a:rPr>
              <a:t>            </a:t>
            </a:r>
            <a:r>
              <a:rPr lang="ru-RU" altLang="ru-RU" sz="1400" dirty="0" err="1">
                <a:solidFill>
                  <a:srgbClr val="0033B3"/>
                </a:solidFill>
                <a:latin typeface="Consolas" panose="020B0609020204030204" pitchFamily="49" charset="0"/>
              </a:rPr>
              <a:t>return</a:t>
            </a:r>
            <a:r>
              <a:rPr lang="ru-RU" altLang="ru-RU" sz="1400" dirty="0">
                <a:solidFill>
                  <a:srgbClr val="0033B3"/>
                </a:solidFill>
                <a:latin typeface="Consolas" panose="020B0609020204030204" pitchFamily="49" charset="0"/>
              </a:rPr>
              <a:t> </a:t>
            </a:r>
            <a:r>
              <a:rPr lang="ru-RU" altLang="ru-RU" sz="1400" dirty="0" err="1">
                <a:solidFill>
                  <a:srgbClr val="000000"/>
                </a:solidFill>
                <a:latin typeface="Consolas" panose="020B0609020204030204" pitchFamily="49" charset="0"/>
              </a:rPr>
              <a:t>formattedPhoneNumber</a:t>
            </a:r>
            <a:r>
              <a:rPr lang="ru-RU" altLang="ru-RU" sz="1400" dirty="0" err="1">
                <a:solidFill>
                  <a:srgbClr val="080808"/>
                </a:solidFill>
                <a:latin typeface="Consolas" panose="020B0609020204030204" pitchFamily="49" charset="0"/>
              </a:rPr>
              <a:t>.substring</a:t>
            </a:r>
            <a:r>
              <a:rPr lang="ru-RU" altLang="ru-RU" sz="1400" dirty="0">
                <a:solidFill>
                  <a:srgbClr val="080808"/>
                </a:solidFill>
                <a:latin typeface="Consolas" panose="020B0609020204030204" pitchFamily="49" charset="0"/>
              </a:rPr>
              <a:t>(</a:t>
            </a:r>
            <a:r>
              <a:rPr lang="ru-RU" altLang="ru-RU" sz="1400" dirty="0">
                <a:solidFill>
                  <a:srgbClr val="1750EB"/>
                </a:solidFill>
                <a:latin typeface="Consolas" panose="020B0609020204030204" pitchFamily="49" charset="0"/>
              </a:rPr>
              <a:t>1</a:t>
            </a:r>
            <a:r>
              <a:rPr lang="ru-RU" altLang="ru-RU" sz="1400" dirty="0">
                <a:solidFill>
                  <a:srgbClr val="080808"/>
                </a:solidFill>
                <a:latin typeface="Consolas" panose="020B0609020204030204" pitchFamily="49" charset="0"/>
              </a:rPr>
              <a:t>);</a:t>
            </a:r>
            <a:br>
              <a:rPr lang="ru-RU" altLang="ru-RU" sz="1400" dirty="0">
                <a:solidFill>
                  <a:srgbClr val="080808"/>
                </a:solidFill>
                <a:latin typeface="Consolas" panose="020B0609020204030204" pitchFamily="49" charset="0"/>
              </a:rPr>
            </a:br>
            <a:r>
              <a:rPr lang="ru-RU" altLang="ru-RU" sz="1400" dirty="0">
                <a:solidFill>
                  <a:srgbClr val="080808"/>
                </a:solidFill>
                <a:latin typeface="Consolas" panose="020B0609020204030204" pitchFamily="49" charset="0"/>
              </a:rPr>
              <a:t>        } </a:t>
            </a:r>
            <a:r>
              <a:rPr lang="ru-RU" altLang="ru-RU" sz="1400" dirty="0" err="1">
                <a:solidFill>
                  <a:srgbClr val="0033B3"/>
                </a:solidFill>
                <a:latin typeface="Consolas" panose="020B0609020204030204" pitchFamily="49" charset="0"/>
              </a:rPr>
              <a:t>catch</a:t>
            </a:r>
            <a:r>
              <a:rPr lang="ru-RU" altLang="ru-RU" sz="1400" dirty="0">
                <a:solidFill>
                  <a:srgbClr val="0033B3"/>
                </a:solidFill>
                <a:latin typeface="Consolas" panose="020B0609020204030204" pitchFamily="49" charset="0"/>
              </a:rPr>
              <a:t> </a:t>
            </a:r>
            <a:r>
              <a:rPr lang="ru-RU" altLang="ru-RU" sz="1400" dirty="0">
                <a:solidFill>
                  <a:srgbClr val="080808"/>
                </a:solidFill>
                <a:latin typeface="Consolas" panose="020B0609020204030204" pitchFamily="49" charset="0"/>
              </a:rPr>
              <a:t>(</a:t>
            </a:r>
            <a:r>
              <a:rPr lang="ru-RU" altLang="ru-RU" sz="1400" dirty="0" err="1">
                <a:solidFill>
                  <a:srgbClr val="000000"/>
                </a:solidFill>
                <a:latin typeface="Consolas" panose="020B0609020204030204" pitchFamily="49" charset="0"/>
              </a:rPr>
              <a:t>NumberParseException</a:t>
            </a:r>
            <a:r>
              <a:rPr lang="ru-RU" altLang="ru-RU" sz="1400" dirty="0">
                <a:solidFill>
                  <a:srgbClr val="000000"/>
                </a:solidFill>
                <a:latin typeface="Consolas" panose="020B0609020204030204" pitchFamily="49" charset="0"/>
              </a:rPr>
              <a:t> </a:t>
            </a:r>
            <a:r>
              <a:rPr lang="ru-RU" altLang="ru-RU" sz="1400" dirty="0">
                <a:solidFill>
                  <a:srgbClr val="080808"/>
                </a:solidFill>
                <a:latin typeface="Consolas" panose="020B0609020204030204" pitchFamily="49" charset="0"/>
              </a:rPr>
              <a:t>| </a:t>
            </a:r>
            <a:r>
              <a:rPr lang="ru-RU" altLang="ru-RU" sz="1400" dirty="0" err="1">
                <a:solidFill>
                  <a:srgbClr val="000000"/>
                </a:solidFill>
                <a:latin typeface="Consolas" panose="020B0609020204030204" pitchFamily="49" charset="0"/>
              </a:rPr>
              <a:t>NumberFormatException</a:t>
            </a:r>
            <a:r>
              <a:rPr lang="ru-RU" altLang="ru-RU" sz="1400" dirty="0">
                <a:solidFill>
                  <a:srgbClr val="000000"/>
                </a:solidFill>
                <a:latin typeface="Consolas" panose="020B0609020204030204" pitchFamily="49" charset="0"/>
              </a:rPr>
              <a:t> </a:t>
            </a:r>
            <a:r>
              <a:rPr lang="ru-RU" altLang="ru-RU" sz="1400" dirty="0">
                <a:solidFill>
                  <a:srgbClr val="080808"/>
                </a:solidFill>
                <a:latin typeface="Consolas" panose="020B0609020204030204" pitchFamily="49" charset="0"/>
              </a:rPr>
              <a:t>e) {</a:t>
            </a:r>
            <a:br>
              <a:rPr lang="ru-RU" altLang="ru-RU" sz="1400" dirty="0">
                <a:solidFill>
                  <a:srgbClr val="080808"/>
                </a:solidFill>
                <a:latin typeface="Consolas" panose="020B0609020204030204" pitchFamily="49" charset="0"/>
              </a:rPr>
            </a:br>
            <a:r>
              <a:rPr lang="ru-RU" altLang="ru-RU" sz="1400" dirty="0">
                <a:solidFill>
                  <a:srgbClr val="080808"/>
                </a:solidFill>
                <a:latin typeface="Consolas" panose="020B0609020204030204" pitchFamily="49" charset="0"/>
              </a:rPr>
              <a:t>            </a:t>
            </a:r>
            <a:r>
              <a:rPr lang="ru-RU" altLang="ru-RU" sz="1400" dirty="0" err="1">
                <a:solidFill>
                  <a:srgbClr val="0033B3"/>
                </a:solidFill>
                <a:latin typeface="Consolas" panose="020B0609020204030204" pitchFamily="49" charset="0"/>
              </a:rPr>
              <a:t>throw</a:t>
            </a:r>
            <a:r>
              <a:rPr lang="ru-RU" altLang="ru-RU" sz="1400" dirty="0">
                <a:solidFill>
                  <a:srgbClr val="0033B3"/>
                </a:solidFill>
                <a:latin typeface="Consolas" panose="020B0609020204030204" pitchFamily="49" charset="0"/>
              </a:rPr>
              <a:t> </a:t>
            </a:r>
            <a:r>
              <a:rPr lang="ru-RU" altLang="ru-RU" sz="1400" dirty="0" err="1">
                <a:solidFill>
                  <a:srgbClr val="0033B3"/>
                </a:solidFill>
                <a:latin typeface="Consolas" panose="020B0609020204030204" pitchFamily="49" charset="0"/>
              </a:rPr>
              <a:t>new</a:t>
            </a:r>
            <a:r>
              <a:rPr lang="ru-RU" altLang="ru-RU" sz="1400" dirty="0">
                <a:solidFill>
                  <a:srgbClr val="0033B3"/>
                </a:solidFill>
                <a:latin typeface="Consolas" panose="020B0609020204030204" pitchFamily="49" charset="0"/>
              </a:rPr>
              <a:t> </a:t>
            </a:r>
            <a:r>
              <a:rPr lang="ru-RU" altLang="ru-RU" sz="1400" dirty="0" err="1">
                <a:solidFill>
                  <a:srgbClr val="080808"/>
                </a:solidFill>
                <a:latin typeface="Consolas" panose="020B0609020204030204" pitchFamily="49" charset="0"/>
              </a:rPr>
              <a:t>PhoneNumberParsingException</a:t>
            </a:r>
            <a:r>
              <a:rPr lang="ru-RU" altLang="ru-RU" sz="1400" dirty="0">
                <a:solidFill>
                  <a:srgbClr val="080808"/>
                </a:solidFill>
                <a:latin typeface="Consolas" panose="020B0609020204030204" pitchFamily="49" charset="0"/>
              </a:rPr>
              <a:t>(</a:t>
            </a:r>
            <a:r>
              <a:rPr lang="ru-RU" altLang="ru-RU" sz="1400" dirty="0">
                <a:solidFill>
                  <a:srgbClr val="067D17"/>
                </a:solidFill>
                <a:latin typeface="Consolas" panose="020B0609020204030204" pitchFamily="49" charset="0"/>
              </a:rPr>
              <a:t>"</a:t>
            </a:r>
            <a:r>
              <a:rPr lang="ru-RU" altLang="ru-RU" sz="1400" dirty="0" err="1">
                <a:solidFill>
                  <a:srgbClr val="067D17"/>
                </a:solidFill>
                <a:latin typeface="Consolas" panose="020B0609020204030204" pitchFamily="49" charset="0"/>
              </a:rPr>
              <a:t>The</a:t>
            </a:r>
            <a:r>
              <a:rPr lang="ru-RU" altLang="ru-RU" sz="1400" dirty="0">
                <a:solidFill>
                  <a:srgbClr val="067D17"/>
                </a:solidFill>
                <a:latin typeface="Consolas" panose="020B0609020204030204" pitchFamily="49" charset="0"/>
              </a:rPr>
              <a:t> </a:t>
            </a:r>
            <a:r>
              <a:rPr lang="ru-RU" altLang="ru-RU" sz="1400" dirty="0" err="1">
                <a:solidFill>
                  <a:srgbClr val="067D17"/>
                </a:solidFill>
                <a:latin typeface="Consolas" panose="020B0609020204030204" pitchFamily="49" charset="0"/>
              </a:rPr>
              <a:t>phone</a:t>
            </a:r>
            <a:r>
              <a:rPr lang="ru-RU" altLang="ru-RU" sz="1400" dirty="0">
                <a:solidFill>
                  <a:srgbClr val="067D17"/>
                </a:solidFill>
                <a:latin typeface="Consolas" panose="020B0609020204030204" pitchFamily="49" charset="0"/>
              </a:rPr>
              <a:t> </a:t>
            </a:r>
            <a:r>
              <a:rPr lang="ru-RU" altLang="ru-RU" sz="1400" dirty="0" err="1">
                <a:solidFill>
                  <a:srgbClr val="067D17"/>
                </a:solidFill>
                <a:latin typeface="Consolas" panose="020B0609020204030204" pitchFamily="49" charset="0"/>
              </a:rPr>
              <a:t>number</a:t>
            </a:r>
            <a:r>
              <a:rPr lang="ru-RU" altLang="ru-RU" sz="1400" dirty="0">
                <a:solidFill>
                  <a:srgbClr val="067D17"/>
                </a:solidFill>
                <a:latin typeface="Consolas" panose="020B0609020204030204" pitchFamily="49" charset="0"/>
              </a:rPr>
              <a:t> </a:t>
            </a:r>
            <a:r>
              <a:rPr lang="ru-RU" altLang="ru-RU" sz="1400" dirty="0" err="1">
                <a:solidFill>
                  <a:srgbClr val="067D17"/>
                </a:solidFill>
                <a:latin typeface="Consolas" panose="020B0609020204030204" pitchFamily="49" charset="0"/>
              </a:rPr>
              <a:t>isn't</a:t>
            </a:r>
            <a:r>
              <a:rPr lang="ru-RU" altLang="ru-RU" sz="1400" dirty="0">
                <a:solidFill>
                  <a:srgbClr val="067D17"/>
                </a:solidFill>
                <a:latin typeface="Consolas" panose="020B0609020204030204" pitchFamily="49" charset="0"/>
              </a:rPr>
              <a:t> </a:t>
            </a:r>
            <a:r>
              <a:rPr lang="ru-RU" altLang="ru-RU" sz="1400" dirty="0" err="1">
                <a:solidFill>
                  <a:srgbClr val="067D17"/>
                </a:solidFill>
                <a:latin typeface="Consolas" panose="020B0609020204030204" pitchFamily="49" charset="0"/>
              </a:rPr>
              <a:t>valid</a:t>
            </a:r>
            <a:r>
              <a:rPr lang="ru-RU" altLang="ru-RU" sz="1400" dirty="0">
                <a:solidFill>
                  <a:srgbClr val="067D17"/>
                </a:solidFill>
                <a:latin typeface="Consolas" panose="020B0609020204030204" pitchFamily="49" charset="0"/>
              </a:rPr>
              <a:t>: " </a:t>
            </a:r>
            <a:r>
              <a:rPr lang="ru-RU" altLang="ru-RU" sz="1400" dirty="0">
                <a:solidFill>
                  <a:srgbClr val="080808"/>
                </a:solidFill>
                <a:latin typeface="Consolas" panose="020B0609020204030204" pitchFamily="49" charset="0"/>
              </a:rPr>
              <a:t>+ </a:t>
            </a:r>
            <a:r>
              <a:rPr lang="ru-RU" altLang="ru-RU" sz="1400" dirty="0" err="1">
                <a:solidFill>
                  <a:srgbClr val="080808"/>
                </a:solidFill>
                <a:latin typeface="Consolas" panose="020B0609020204030204" pitchFamily="49" charset="0"/>
              </a:rPr>
              <a:t>value</a:t>
            </a:r>
            <a:r>
              <a:rPr lang="ru-RU" altLang="ru-RU" sz="1400" dirty="0">
                <a:solidFill>
                  <a:srgbClr val="080808"/>
                </a:solidFill>
                <a:latin typeface="Consolas" panose="020B0609020204030204" pitchFamily="49" charset="0"/>
              </a:rPr>
              <a:t>, e);</a:t>
            </a:r>
            <a:br>
              <a:rPr lang="ru-RU" altLang="ru-RU" sz="1400" dirty="0">
                <a:solidFill>
                  <a:srgbClr val="080808"/>
                </a:solidFill>
                <a:latin typeface="Consolas" panose="020B0609020204030204" pitchFamily="49" charset="0"/>
              </a:rPr>
            </a:br>
            <a:r>
              <a:rPr lang="ru-RU" altLang="ru-RU" sz="1400" dirty="0">
                <a:solidFill>
                  <a:srgbClr val="080808"/>
                </a:solidFill>
                <a:latin typeface="Consolas" panose="020B0609020204030204" pitchFamily="49" charset="0"/>
              </a:rPr>
              <a:t>        }</a:t>
            </a:r>
            <a:br>
              <a:rPr lang="ru-RU" altLang="ru-RU" sz="1400" dirty="0">
                <a:solidFill>
                  <a:srgbClr val="080808"/>
                </a:solidFill>
                <a:latin typeface="Consolas" panose="020B0609020204030204" pitchFamily="49" charset="0"/>
              </a:rPr>
            </a:br>
            <a:r>
              <a:rPr lang="ru-RU" altLang="ru-RU" sz="1400" dirty="0">
                <a:solidFill>
                  <a:srgbClr val="080808"/>
                </a:solidFill>
                <a:latin typeface="Consolas" panose="020B0609020204030204" pitchFamily="49" charset="0"/>
              </a:rPr>
              <a:t>    }</a:t>
            </a:r>
            <a:br>
              <a:rPr lang="ru-RU" altLang="ru-RU" sz="1400" dirty="0">
                <a:solidFill>
                  <a:srgbClr val="080808"/>
                </a:solidFill>
                <a:latin typeface="Consolas" panose="020B0609020204030204" pitchFamily="49" charset="0"/>
              </a:rPr>
            </a:br>
            <a:r>
              <a:rPr lang="ru-RU" altLang="ru-RU" sz="1400" dirty="0">
                <a:solidFill>
                  <a:srgbClr val="080808"/>
                </a:solidFill>
                <a:latin typeface="Consolas" panose="020B0609020204030204" pitchFamily="49" charset="0"/>
              </a:rPr>
              <a:t>}</a:t>
            </a:r>
            <a:endParaRPr lang="ru-RU" altLang="ru-RU" sz="3200" dirty="0">
              <a:latin typeface="Consolas" panose="020B0609020204030204" pitchFamily="49" charset="0"/>
            </a:endParaRPr>
          </a:p>
        </p:txBody>
      </p:sp>
      <p:sp>
        <p:nvSpPr>
          <p:cNvPr id="7" name="Прямоугольник 6">
            <a:extLst>
              <a:ext uri="{FF2B5EF4-FFF2-40B4-BE49-F238E27FC236}">
                <a16:creationId xmlns:a16="http://schemas.microsoft.com/office/drawing/2014/main" id="{C7A33B0E-A072-44DE-AF03-84458266E11F}"/>
              </a:ext>
            </a:extLst>
          </p:cNvPr>
          <p:cNvSpPr/>
          <p:nvPr/>
        </p:nvSpPr>
        <p:spPr>
          <a:xfrm>
            <a:off x="1166609" y="1658266"/>
            <a:ext cx="8705047" cy="318408"/>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8" name="Прямоугольник 7">
            <a:extLst>
              <a:ext uri="{FF2B5EF4-FFF2-40B4-BE49-F238E27FC236}">
                <a16:creationId xmlns:a16="http://schemas.microsoft.com/office/drawing/2014/main" id="{1EB12662-79BA-4A17-A600-4FD2F121AD1B}"/>
              </a:ext>
            </a:extLst>
          </p:cNvPr>
          <p:cNvSpPr/>
          <p:nvPr/>
        </p:nvSpPr>
        <p:spPr>
          <a:xfrm>
            <a:off x="1192367" y="2066319"/>
            <a:ext cx="1389847" cy="318408"/>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0EFB320F-6795-49E4-8B36-D1EC57E1CAB6}"/>
              </a:ext>
            </a:extLst>
          </p:cNvPr>
          <p:cNvSpPr/>
          <p:nvPr/>
        </p:nvSpPr>
        <p:spPr>
          <a:xfrm>
            <a:off x="1166609" y="2464952"/>
            <a:ext cx="6064878" cy="823174"/>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0" name="Прямоугольник 9">
            <a:extLst>
              <a:ext uri="{FF2B5EF4-FFF2-40B4-BE49-F238E27FC236}">
                <a16:creationId xmlns:a16="http://schemas.microsoft.com/office/drawing/2014/main" id="{3B652211-EB8D-4D25-862B-63779ED0EB57}"/>
              </a:ext>
            </a:extLst>
          </p:cNvPr>
          <p:cNvSpPr/>
          <p:nvPr/>
        </p:nvSpPr>
        <p:spPr>
          <a:xfrm>
            <a:off x="1943365" y="3776404"/>
            <a:ext cx="9087389" cy="675044"/>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1" name="Прямоугольник 10">
            <a:extLst>
              <a:ext uri="{FF2B5EF4-FFF2-40B4-BE49-F238E27FC236}">
                <a16:creationId xmlns:a16="http://schemas.microsoft.com/office/drawing/2014/main" id="{90D95B69-BE6E-4636-9940-D1D9D2568074}"/>
              </a:ext>
            </a:extLst>
          </p:cNvPr>
          <p:cNvSpPr/>
          <p:nvPr/>
        </p:nvSpPr>
        <p:spPr>
          <a:xfrm>
            <a:off x="1887290" y="4451408"/>
            <a:ext cx="8106716" cy="823175"/>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Tree>
    <p:extLst>
      <p:ext uri="{BB962C8B-B14F-4D97-AF65-F5344CB8AC3E}">
        <p14:creationId xmlns:p14="http://schemas.microsoft.com/office/powerpoint/2010/main" val="270506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554E6AB-D611-4988-848E-E6F6B569D51E}"/>
              </a:ext>
            </a:extLst>
          </p:cNvPr>
          <p:cNvSpPr>
            <a:spLocks noGrp="1"/>
          </p:cNvSpPr>
          <p:nvPr>
            <p:ph type="title"/>
          </p:nvPr>
        </p:nvSpPr>
        <p:spPr/>
        <p:txBody>
          <a:bodyPr/>
          <a:lstStyle/>
          <a:p>
            <a:r>
              <a:rPr lang="ru-RU" dirty="0"/>
              <a:t>Нормализация значения </a:t>
            </a:r>
            <a:r>
              <a:rPr lang="en-US" dirty="0"/>
              <a:t>Value Object</a:t>
            </a:r>
            <a:endParaRPr lang="ru-RU" dirty="0"/>
          </a:p>
        </p:txBody>
      </p:sp>
      <p:sp>
        <p:nvSpPr>
          <p:cNvPr id="4" name="Номер слайда 3">
            <a:extLst>
              <a:ext uri="{FF2B5EF4-FFF2-40B4-BE49-F238E27FC236}">
                <a16:creationId xmlns:a16="http://schemas.microsoft.com/office/drawing/2014/main" id="{BBEBB8C7-033A-4326-BF4F-E25DE289F77D}"/>
              </a:ext>
            </a:extLst>
          </p:cNvPr>
          <p:cNvSpPr>
            <a:spLocks noGrp="1"/>
          </p:cNvSpPr>
          <p:nvPr>
            <p:ph type="sldNum" sz="quarter" idx="12"/>
          </p:nvPr>
        </p:nvSpPr>
        <p:spPr/>
        <p:txBody>
          <a:bodyPr/>
          <a:lstStyle/>
          <a:p>
            <a:fld id="{E39BD763-34E4-6244-B3A9-DA6A25203695}" type="slidenum">
              <a:rPr lang="ru-RU" smtClean="0"/>
              <a:t>8</a:t>
            </a:fld>
            <a:endParaRPr lang="ru-RU"/>
          </a:p>
        </p:txBody>
      </p:sp>
      <p:sp>
        <p:nvSpPr>
          <p:cNvPr id="6" name="Прямоугольник 5">
            <a:extLst>
              <a:ext uri="{FF2B5EF4-FFF2-40B4-BE49-F238E27FC236}">
                <a16:creationId xmlns:a16="http://schemas.microsoft.com/office/drawing/2014/main" id="{B3B52B9C-BC7C-48D5-8DCF-4AC6E4FB2D04}"/>
              </a:ext>
            </a:extLst>
          </p:cNvPr>
          <p:cNvSpPr/>
          <p:nvPr/>
        </p:nvSpPr>
        <p:spPr>
          <a:xfrm>
            <a:off x="1867437" y="2290989"/>
            <a:ext cx="9858777" cy="3108543"/>
          </a:xfrm>
          <a:prstGeom prst="rect">
            <a:avLst/>
          </a:prstGeom>
        </p:spPr>
        <p:txBody>
          <a:bodyPr wrap="square">
            <a:spAutoFit/>
          </a:bodyPr>
          <a:lstStyle/>
          <a:p>
            <a:pPr lvl="0" eaLnBrk="0" fontAlgn="base" hangingPunct="0">
              <a:spcBef>
                <a:spcPct val="0"/>
              </a:spcBef>
              <a:spcAft>
                <a:spcPct val="0"/>
              </a:spcAft>
            </a:pPr>
            <a:r>
              <a:rPr lang="ru-RU" altLang="ru-RU" sz="2800" dirty="0" err="1">
                <a:solidFill>
                  <a:srgbClr val="0033B3"/>
                </a:solidFill>
                <a:latin typeface="Consolas" panose="020B0609020204030204" pitchFamily="49" charset="0"/>
              </a:rPr>
              <a:t>var</a:t>
            </a:r>
            <a:r>
              <a:rPr lang="ru-RU" altLang="ru-RU" sz="2800" dirty="0">
                <a:solidFill>
                  <a:srgbClr val="0033B3"/>
                </a:solidFill>
                <a:latin typeface="Consolas" panose="020B0609020204030204" pitchFamily="49" charset="0"/>
              </a:rPr>
              <a:t> </a:t>
            </a:r>
            <a:r>
              <a:rPr lang="ru-RU" altLang="ru-RU" sz="2800" dirty="0" err="1">
                <a:solidFill>
                  <a:srgbClr val="000000"/>
                </a:solidFill>
                <a:latin typeface="Consolas" panose="020B0609020204030204" pitchFamily="49" charset="0"/>
              </a:rPr>
              <a:t>set</a:t>
            </a:r>
            <a:r>
              <a:rPr lang="ru-RU" altLang="ru-RU" sz="2800" dirty="0">
                <a:solidFill>
                  <a:srgbClr val="000000"/>
                </a:solidFill>
                <a:latin typeface="Consolas" panose="020B0609020204030204" pitchFamily="49" charset="0"/>
              </a:rPr>
              <a:t> </a:t>
            </a:r>
            <a:r>
              <a:rPr lang="ru-RU" altLang="ru-RU" sz="2800" dirty="0">
                <a:solidFill>
                  <a:srgbClr val="080808"/>
                </a:solidFill>
                <a:latin typeface="Consolas" panose="020B0609020204030204" pitchFamily="49" charset="0"/>
              </a:rPr>
              <a:t>= </a:t>
            </a:r>
            <a:r>
              <a:rPr lang="ru-RU" altLang="ru-RU" sz="2800" dirty="0" err="1">
                <a:solidFill>
                  <a:srgbClr val="0033B3"/>
                </a:solidFill>
                <a:latin typeface="Consolas" panose="020B0609020204030204" pitchFamily="49" charset="0"/>
              </a:rPr>
              <a:t>new</a:t>
            </a:r>
            <a:r>
              <a:rPr lang="ru-RU" altLang="ru-RU" sz="2800" dirty="0">
                <a:solidFill>
                  <a:srgbClr val="0033B3"/>
                </a:solidFill>
                <a:latin typeface="Consolas" panose="020B0609020204030204" pitchFamily="49" charset="0"/>
              </a:rPr>
              <a:t> </a:t>
            </a:r>
            <a:r>
              <a:rPr lang="ru-RU" altLang="ru-RU" sz="2800" dirty="0" err="1">
                <a:solidFill>
                  <a:srgbClr val="080808"/>
                </a:solidFill>
                <a:latin typeface="Consolas" panose="020B0609020204030204" pitchFamily="49" charset="0"/>
              </a:rPr>
              <a:t>HashSet</a:t>
            </a:r>
            <a:r>
              <a:rPr lang="ru-RU" altLang="ru-RU" sz="2800" dirty="0">
                <a:solidFill>
                  <a:srgbClr val="080808"/>
                </a:solidFill>
                <a:latin typeface="Consolas" panose="020B0609020204030204" pitchFamily="49" charset="0"/>
              </a:rPr>
              <a:t>&lt;</a:t>
            </a:r>
            <a:r>
              <a:rPr lang="ru-RU" altLang="ru-RU" sz="2800" dirty="0" err="1">
                <a:solidFill>
                  <a:srgbClr val="000000"/>
                </a:solidFill>
                <a:latin typeface="Consolas" panose="020B0609020204030204" pitchFamily="49" charset="0"/>
              </a:rPr>
              <a:t>PhoneNumber</a:t>
            </a:r>
            <a:r>
              <a:rPr lang="ru-RU" altLang="ru-RU" sz="2800" dirty="0">
                <a:solidFill>
                  <a:srgbClr val="080808"/>
                </a:solidFill>
                <a:latin typeface="Consolas" panose="020B0609020204030204" pitchFamily="49" charset="0"/>
              </a:rPr>
              <a:t>&gt;();</a:t>
            </a:r>
            <a:br>
              <a:rPr lang="ru-RU" altLang="ru-RU" sz="2800" dirty="0">
                <a:solidFill>
                  <a:srgbClr val="080808"/>
                </a:solidFill>
                <a:latin typeface="Consolas" panose="020B0609020204030204" pitchFamily="49" charset="0"/>
              </a:rPr>
            </a:br>
            <a:br>
              <a:rPr lang="ru-RU" altLang="ru-RU" sz="2800" dirty="0">
                <a:solidFill>
                  <a:srgbClr val="080808"/>
                </a:solidFill>
                <a:latin typeface="Consolas" panose="020B0609020204030204" pitchFamily="49" charset="0"/>
              </a:rPr>
            </a:br>
            <a:r>
              <a:rPr lang="ru-RU" altLang="ru-RU" sz="2800" dirty="0" err="1">
                <a:solidFill>
                  <a:srgbClr val="000000"/>
                </a:solidFill>
                <a:latin typeface="Consolas" panose="020B0609020204030204" pitchFamily="49" charset="0"/>
              </a:rPr>
              <a:t>set</a:t>
            </a:r>
            <a:r>
              <a:rPr lang="ru-RU" altLang="ru-RU" sz="2800" dirty="0" err="1">
                <a:solidFill>
                  <a:srgbClr val="080808"/>
                </a:solidFill>
                <a:latin typeface="Consolas" panose="020B0609020204030204" pitchFamily="49" charset="0"/>
              </a:rPr>
              <a:t>.add</a:t>
            </a:r>
            <a:r>
              <a:rPr lang="ru-RU" altLang="ru-RU" sz="2800" dirty="0">
                <a:solidFill>
                  <a:srgbClr val="080808"/>
                </a:solidFill>
                <a:latin typeface="Consolas" panose="020B0609020204030204" pitchFamily="49" charset="0"/>
              </a:rPr>
              <a:t>(</a:t>
            </a:r>
            <a:r>
              <a:rPr lang="ru-RU" altLang="ru-RU" sz="2800" dirty="0" err="1">
                <a:solidFill>
                  <a:srgbClr val="0033B3"/>
                </a:solidFill>
                <a:latin typeface="Consolas" panose="020B0609020204030204" pitchFamily="49" charset="0"/>
              </a:rPr>
              <a:t>new</a:t>
            </a:r>
            <a:r>
              <a:rPr lang="ru-RU" altLang="ru-RU" sz="2800" dirty="0">
                <a:solidFill>
                  <a:srgbClr val="0033B3"/>
                </a:solidFill>
                <a:latin typeface="Consolas" panose="020B0609020204030204" pitchFamily="49" charset="0"/>
              </a:rPr>
              <a:t> </a:t>
            </a:r>
            <a:r>
              <a:rPr lang="ru-RU" altLang="ru-RU" sz="2800" dirty="0" err="1">
                <a:solidFill>
                  <a:srgbClr val="080808"/>
                </a:solidFill>
                <a:latin typeface="Consolas" panose="020B0609020204030204" pitchFamily="49" charset="0"/>
              </a:rPr>
              <a:t>PhoneNumber</a:t>
            </a:r>
            <a:r>
              <a:rPr lang="ru-RU" altLang="ru-RU" sz="2800" dirty="0">
                <a:solidFill>
                  <a:srgbClr val="080808"/>
                </a:solidFill>
                <a:latin typeface="Consolas" panose="020B0609020204030204" pitchFamily="49" charset="0"/>
              </a:rPr>
              <a:t>(</a:t>
            </a:r>
            <a:r>
              <a:rPr lang="ru-RU" altLang="ru-RU" sz="2800" dirty="0">
                <a:solidFill>
                  <a:srgbClr val="067D17"/>
                </a:solidFill>
                <a:latin typeface="Consolas" panose="020B0609020204030204" pitchFamily="49" charset="0"/>
              </a:rPr>
              <a:t>"+78005553535"</a:t>
            </a:r>
            <a:r>
              <a:rPr lang="ru-RU" altLang="ru-RU" sz="2800" dirty="0">
                <a:solidFill>
                  <a:srgbClr val="080808"/>
                </a:solidFill>
                <a:latin typeface="Consolas" panose="020B0609020204030204" pitchFamily="49" charset="0"/>
              </a:rPr>
              <a:t>));</a:t>
            </a:r>
            <a:br>
              <a:rPr lang="ru-RU" altLang="ru-RU" sz="2800" dirty="0">
                <a:solidFill>
                  <a:srgbClr val="080808"/>
                </a:solidFill>
                <a:latin typeface="Consolas" panose="020B0609020204030204" pitchFamily="49" charset="0"/>
              </a:rPr>
            </a:br>
            <a:r>
              <a:rPr lang="ru-RU" altLang="ru-RU" sz="2800" dirty="0" err="1">
                <a:solidFill>
                  <a:srgbClr val="000000"/>
                </a:solidFill>
                <a:latin typeface="Consolas" panose="020B0609020204030204" pitchFamily="49" charset="0"/>
              </a:rPr>
              <a:t>set</a:t>
            </a:r>
            <a:r>
              <a:rPr lang="ru-RU" altLang="ru-RU" sz="2800" dirty="0" err="1">
                <a:solidFill>
                  <a:srgbClr val="080808"/>
                </a:solidFill>
                <a:latin typeface="Consolas" panose="020B0609020204030204" pitchFamily="49" charset="0"/>
              </a:rPr>
              <a:t>.add</a:t>
            </a:r>
            <a:r>
              <a:rPr lang="ru-RU" altLang="ru-RU" sz="2800" dirty="0">
                <a:solidFill>
                  <a:srgbClr val="080808"/>
                </a:solidFill>
                <a:latin typeface="Consolas" panose="020B0609020204030204" pitchFamily="49" charset="0"/>
              </a:rPr>
              <a:t>(</a:t>
            </a:r>
            <a:r>
              <a:rPr lang="ru-RU" altLang="ru-RU" sz="2800" dirty="0" err="1">
                <a:solidFill>
                  <a:srgbClr val="0033B3"/>
                </a:solidFill>
                <a:latin typeface="Consolas" panose="020B0609020204030204" pitchFamily="49" charset="0"/>
              </a:rPr>
              <a:t>new</a:t>
            </a:r>
            <a:r>
              <a:rPr lang="ru-RU" altLang="ru-RU" sz="2800" dirty="0">
                <a:solidFill>
                  <a:srgbClr val="0033B3"/>
                </a:solidFill>
                <a:latin typeface="Consolas" panose="020B0609020204030204" pitchFamily="49" charset="0"/>
              </a:rPr>
              <a:t> </a:t>
            </a:r>
            <a:r>
              <a:rPr lang="ru-RU" altLang="ru-RU" sz="2800" dirty="0" err="1">
                <a:solidFill>
                  <a:srgbClr val="080808"/>
                </a:solidFill>
                <a:latin typeface="Consolas" panose="020B0609020204030204" pitchFamily="49" charset="0"/>
              </a:rPr>
              <a:t>PhoneNumber</a:t>
            </a:r>
            <a:r>
              <a:rPr lang="ru-RU" altLang="ru-RU" sz="2800" dirty="0">
                <a:solidFill>
                  <a:srgbClr val="080808"/>
                </a:solidFill>
                <a:latin typeface="Consolas" panose="020B0609020204030204" pitchFamily="49" charset="0"/>
              </a:rPr>
              <a:t>(</a:t>
            </a:r>
            <a:r>
              <a:rPr lang="ru-RU" altLang="ru-RU" sz="2800" dirty="0">
                <a:solidFill>
                  <a:srgbClr val="067D17"/>
                </a:solidFill>
                <a:latin typeface="Consolas" panose="020B0609020204030204" pitchFamily="49" charset="0"/>
              </a:rPr>
              <a:t>"78005553535"</a:t>
            </a:r>
            <a:r>
              <a:rPr lang="ru-RU" altLang="ru-RU" sz="2800" dirty="0">
                <a:solidFill>
                  <a:srgbClr val="080808"/>
                </a:solidFill>
                <a:latin typeface="Consolas" panose="020B0609020204030204" pitchFamily="49" charset="0"/>
              </a:rPr>
              <a:t>));</a:t>
            </a:r>
            <a:br>
              <a:rPr lang="ru-RU" altLang="ru-RU" sz="2800" dirty="0">
                <a:solidFill>
                  <a:srgbClr val="080808"/>
                </a:solidFill>
                <a:latin typeface="Consolas" panose="020B0609020204030204" pitchFamily="49" charset="0"/>
              </a:rPr>
            </a:br>
            <a:r>
              <a:rPr lang="ru-RU" altLang="ru-RU" sz="2800" dirty="0" err="1">
                <a:solidFill>
                  <a:srgbClr val="000000"/>
                </a:solidFill>
                <a:latin typeface="Consolas" panose="020B0609020204030204" pitchFamily="49" charset="0"/>
              </a:rPr>
              <a:t>set</a:t>
            </a:r>
            <a:r>
              <a:rPr lang="ru-RU" altLang="ru-RU" sz="2800" dirty="0" err="1">
                <a:solidFill>
                  <a:srgbClr val="080808"/>
                </a:solidFill>
                <a:latin typeface="Consolas" panose="020B0609020204030204" pitchFamily="49" charset="0"/>
              </a:rPr>
              <a:t>.add</a:t>
            </a:r>
            <a:r>
              <a:rPr lang="ru-RU" altLang="ru-RU" sz="2800" dirty="0">
                <a:solidFill>
                  <a:srgbClr val="080808"/>
                </a:solidFill>
                <a:latin typeface="Consolas" panose="020B0609020204030204" pitchFamily="49" charset="0"/>
              </a:rPr>
              <a:t>(</a:t>
            </a:r>
            <a:r>
              <a:rPr lang="ru-RU" altLang="ru-RU" sz="2800" dirty="0" err="1">
                <a:solidFill>
                  <a:srgbClr val="0033B3"/>
                </a:solidFill>
                <a:latin typeface="Consolas" panose="020B0609020204030204" pitchFamily="49" charset="0"/>
              </a:rPr>
              <a:t>new</a:t>
            </a:r>
            <a:r>
              <a:rPr lang="ru-RU" altLang="ru-RU" sz="2800" dirty="0">
                <a:solidFill>
                  <a:srgbClr val="0033B3"/>
                </a:solidFill>
                <a:latin typeface="Consolas" panose="020B0609020204030204" pitchFamily="49" charset="0"/>
              </a:rPr>
              <a:t> </a:t>
            </a:r>
            <a:r>
              <a:rPr lang="ru-RU" altLang="ru-RU" sz="2800" dirty="0" err="1">
                <a:solidFill>
                  <a:srgbClr val="080808"/>
                </a:solidFill>
                <a:latin typeface="Consolas" panose="020B0609020204030204" pitchFamily="49" charset="0"/>
              </a:rPr>
              <a:t>PhoneNumber</a:t>
            </a:r>
            <a:r>
              <a:rPr lang="ru-RU" altLang="ru-RU" sz="2800" dirty="0">
                <a:solidFill>
                  <a:srgbClr val="080808"/>
                </a:solidFill>
                <a:latin typeface="Consolas" panose="020B0609020204030204" pitchFamily="49" charset="0"/>
              </a:rPr>
              <a:t>(</a:t>
            </a:r>
            <a:r>
              <a:rPr lang="ru-RU" altLang="ru-RU" sz="2800" dirty="0">
                <a:solidFill>
                  <a:srgbClr val="067D17"/>
                </a:solidFill>
                <a:latin typeface="Consolas" panose="020B0609020204030204" pitchFamily="49" charset="0"/>
              </a:rPr>
              <a:t>"88005553535"</a:t>
            </a:r>
            <a:r>
              <a:rPr lang="ru-RU" altLang="ru-RU" sz="2800" dirty="0">
                <a:solidFill>
                  <a:srgbClr val="080808"/>
                </a:solidFill>
                <a:latin typeface="Consolas" panose="020B0609020204030204" pitchFamily="49" charset="0"/>
              </a:rPr>
              <a:t>));</a:t>
            </a:r>
            <a:br>
              <a:rPr lang="ru-RU" altLang="ru-RU" sz="2800" dirty="0">
                <a:solidFill>
                  <a:srgbClr val="080808"/>
                </a:solidFill>
                <a:latin typeface="Consolas" panose="020B0609020204030204" pitchFamily="49" charset="0"/>
              </a:rPr>
            </a:br>
            <a:br>
              <a:rPr lang="ru-RU" altLang="ru-RU" sz="2800" dirty="0">
                <a:solidFill>
                  <a:srgbClr val="080808"/>
                </a:solidFill>
                <a:latin typeface="Consolas" panose="020B0609020204030204" pitchFamily="49" charset="0"/>
              </a:rPr>
            </a:br>
            <a:r>
              <a:rPr lang="ru-RU" altLang="ru-RU" sz="2800" i="1" dirty="0" err="1">
                <a:solidFill>
                  <a:srgbClr val="080808"/>
                </a:solidFill>
                <a:latin typeface="Consolas" panose="020B0609020204030204" pitchFamily="49" charset="0"/>
              </a:rPr>
              <a:t>assertEquals</a:t>
            </a:r>
            <a:r>
              <a:rPr lang="ru-RU" altLang="ru-RU" sz="2800" dirty="0">
                <a:solidFill>
                  <a:srgbClr val="080808"/>
                </a:solidFill>
                <a:latin typeface="Consolas" panose="020B0609020204030204" pitchFamily="49" charset="0"/>
              </a:rPr>
              <a:t>(</a:t>
            </a:r>
            <a:r>
              <a:rPr lang="ru-RU" altLang="ru-RU" sz="2800" dirty="0">
                <a:solidFill>
                  <a:srgbClr val="1750EB"/>
                </a:solidFill>
                <a:latin typeface="Consolas" panose="020B0609020204030204" pitchFamily="49" charset="0"/>
              </a:rPr>
              <a:t>1</a:t>
            </a:r>
            <a:r>
              <a:rPr lang="ru-RU" altLang="ru-RU" sz="2800" dirty="0">
                <a:solidFill>
                  <a:srgbClr val="080808"/>
                </a:solidFill>
                <a:latin typeface="Consolas" panose="020B0609020204030204" pitchFamily="49" charset="0"/>
              </a:rPr>
              <a:t>, </a:t>
            </a:r>
            <a:r>
              <a:rPr lang="ru-RU" altLang="ru-RU" sz="2800" dirty="0" err="1">
                <a:solidFill>
                  <a:srgbClr val="000000"/>
                </a:solidFill>
                <a:latin typeface="Consolas" panose="020B0609020204030204" pitchFamily="49" charset="0"/>
              </a:rPr>
              <a:t>set</a:t>
            </a:r>
            <a:r>
              <a:rPr lang="ru-RU" altLang="ru-RU" sz="2800" dirty="0" err="1">
                <a:solidFill>
                  <a:srgbClr val="080808"/>
                </a:solidFill>
                <a:latin typeface="Consolas" panose="020B0609020204030204" pitchFamily="49" charset="0"/>
              </a:rPr>
              <a:t>.size</a:t>
            </a:r>
            <a:r>
              <a:rPr lang="ru-RU" altLang="ru-RU" sz="2800" dirty="0">
                <a:solidFill>
                  <a:srgbClr val="080808"/>
                </a:solidFill>
                <a:latin typeface="Consolas" panose="020B0609020204030204" pitchFamily="49" charset="0"/>
              </a:rPr>
              <a:t>());</a:t>
            </a:r>
            <a:endParaRPr lang="ru-RU" altLang="ru-RU" sz="5400" dirty="0">
              <a:latin typeface="Consolas" panose="020B0609020204030204" pitchFamily="49" charset="0"/>
            </a:endParaRPr>
          </a:p>
        </p:txBody>
      </p:sp>
    </p:spTree>
    <p:extLst>
      <p:ext uri="{BB962C8B-B14F-4D97-AF65-F5344CB8AC3E}">
        <p14:creationId xmlns:p14="http://schemas.microsoft.com/office/powerpoint/2010/main" val="4097932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86403A8-05A2-4CF3-9170-2303462EF0FE}"/>
              </a:ext>
            </a:extLst>
          </p:cNvPr>
          <p:cNvSpPr>
            <a:spLocks noGrp="1"/>
          </p:cNvSpPr>
          <p:nvPr>
            <p:ph type="title"/>
          </p:nvPr>
        </p:nvSpPr>
        <p:spPr/>
        <p:txBody>
          <a:bodyPr/>
          <a:lstStyle/>
          <a:p>
            <a:r>
              <a:rPr lang="ru-RU" dirty="0"/>
              <a:t>Более безопасное </a:t>
            </a:r>
            <a:r>
              <a:rPr lang="en-US" dirty="0"/>
              <a:t>API</a:t>
            </a:r>
            <a:endParaRPr lang="ru-RU" dirty="0"/>
          </a:p>
        </p:txBody>
      </p:sp>
      <p:sp>
        <p:nvSpPr>
          <p:cNvPr id="4" name="Номер слайда 3">
            <a:extLst>
              <a:ext uri="{FF2B5EF4-FFF2-40B4-BE49-F238E27FC236}">
                <a16:creationId xmlns:a16="http://schemas.microsoft.com/office/drawing/2014/main" id="{D9BBDA31-33DC-48DD-A9DF-68B9C969D1E6}"/>
              </a:ext>
            </a:extLst>
          </p:cNvPr>
          <p:cNvSpPr>
            <a:spLocks noGrp="1"/>
          </p:cNvSpPr>
          <p:nvPr>
            <p:ph type="sldNum" sz="quarter" idx="12"/>
          </p:nvPr>
        </p:nvSpPr>
        <p:spPr/>
        <p:txBody>
          <a:bodyPr/>
          <a:lstStyle/>
          <a:p>
            <a:fld id="{E39BD763-34E4-6244-B3A9-DA6A25203695}" type="slidenum">
              <a:rPr lang="ru-RU" smtClean="0"/>
              <a:t>9</a:t>
            </a:fld>
            <a:endParaRPr lang="ru-RU"/>
          </a:p>
        </p:txBody>
      </p:sp>
      <p:sp>
        <p:nvSpPr>
          <p:cNvPr id="6" name="Прямоугольник 5">
            <a:extLst>
              <a:ext uri="{FF2B5EF4-FFF2-40B4-BE49-F238E27FC236}">
                <a16:creationId xmlns:a16="http://schemas.microsoft.com/office/drawing/2014/main" id="{7EC78420-2296-4F0A-81A9-31EF30636DD7}"/>
              </a:ext>
            </a:extLst>
          </p:cNvPr>
          <p:cNvSpPr/>
          <p:nvPr/>
        </p:nvSpPr>
        <p:spPr>
          <a:xfrm>
            <a:off x="766293" y="4032070"/>
            <a:ext cx="11661819" cy="830997"/>
          </a:xfrm>
          <a:prstGeom prst="rect">
            <a:avLst/>
          </a:prstGeom>
        </p:spPr>
        <p:txBody>
          <a:bodyPr wrap="square">
            <a:spAutoFit/>
          </a:bodyPr>
          <a:lstStyle/>
          <a:p>
            <a:pPr lvl="0" eaLnBrk="0" fontAlgn="base" hangingPunct="0">
              <a:spcBef>
                <a:spcPct val="0"/>
              </a:spcBef>
              <a:spcAft>
                <a:spcPct val="0"/>
              </a:spcAft>
            </a:pPr>
            <a:r>
              <a:rPr lang="ru-RU" altLang="ru-RU" sz="2400" dirty="0" err="1">
                <a:solidFill>
                  <a:srgbClr val="0033B3"/>
                </a:solidFill>
                <a:latin typeface="Consolas" panose="020B0609020204030204" pitchFamily="49" charset="0"/>
              </a:rPr>
              <a:t>public</a:t>
            </a:r>
            <a:r>
              <a:rPr lang="ru-RU" altLang="ru-RU" sz="2400" dirty="0">
                <a:solidFill>
                  <a:srgbClr val="0033B3"/>
                </a:solidFill>
                <a:latin typeface="Consolas" panose="020B0609020204030204" pitchFamily="49" charset="0"/>
              </a:rPr>
              <a:t> </a:t>
            </a:r>
            <a:r>
              <a:rPr lang="ru-RU" altLang="ru-RU" sz="2400" dirty="0" err="1">
                <a:solidFill>
                  <a:srgbClr val="0033B3"/>
                </a:solidFill>
                <a:latin typeface="Consolas" panose="020B0609020204030204" pitchFamily="49" charset="0"/>
              </a:rPr>
              <a:t>static</a:t>
            </a:r>
            <a:r>
              <a:rPr lang="ru-RU" altLang="ru-RU" sz="2400" dirty="0">
                <a:solidFill>
                  <a:srgbClr val="0033B3"/>
                </a:solidFill>
                <a:latin typeface="Consolas" panose="020B0609020204030204" pitchFamily="49" charset="0"/>
              </a:rPr>
              <a:t> </a:t>
            </a:r>
            <a:r>
              <a:rPr lang="ru-RU" altLang="ru-RU" sz="2400" dirty="0" err="1">
                <a:solidFill>
                  <a:srgbClr val="000000"/>
                </a:solidFill>
                <a:latin typeface="Consolas" panose="020B0609020204030204" pitchFamily="49" charset="0"/>
              </a:rPr>
              <a:t>User</a:t>
            </a:r>
            <a:r>
              <a:rPr lang="ru-RU" altLang="ru-RU" sz="2400" dirty="0">
                <a:solidFill>
                  <a:srgbClr val="000000"/>
                </a:solidFill>
                <a:latin typeface="Consolas" panose="020B0609020204030204" pitchFamily="49" charset="0"/>
              </a:rPr>
              <a:t> </a:t>
            </a:r>
            <a:r>
              <a:rPr lang="ru-RU" altLang="ru-RU" sz="2400" dirty="0" err="1">
                <a:solidFill>
                  <a:srgbClr val="00627A"/>
                </a:solidFill>
                <a:latin typeface="Consolas" panose="020B0609020204030204" pitchFamily="49" charset="0"/>
              </a:rPr>
              <a:t>newUser</a:t>
            </a:r>
            <a:r>
              <a:rPr lang="ru-RU" altLang="ru-RU" sz="2400" dirty="0">
                <a:solidFill>
                  <a:srgbClr val="080808"/>
                </a:solidFill>
                <a:latin typeface="Consolas" panose="020B0609020204030204" pitchFamily="49" charset="0"/>
              </a:rPr>
              <a:t>(</a:t>
            </a:r>
            <a:r>
              <a:rPr lang="ru-RU" altLang="ru-RU" sz="2400" dirty="0" err="1">
                <a:solidFill>
                  <a:srgbClr val="000000"/>
                </a:solidFill>
                <a:latin typeface="Consolas" panose="020B0609020204030204" pitchFamily="49" charset="0"/>
              </a:rPr>
              <a:t>PhoneNumber</a:t>
            </a:r>
            <a:r>
              <a:rPr lang="ru-RU" altLang="ru-RU" sz="2400" dirty="0">
                <a:solidFill>
                  <a:srgbClr val="000000"/>
                </a:solidFill>
                <a:latin typeface="Consolas" panose="020B0609020204030204" pitchFamily="49" charset="0"/>
              </a:rPr>
              <a:t> </a:t>
            </a:r>
            <a:r>
              <a:rPr lang="ru-RU" altLang="ru-RU" sz="2400" dirty="0" err="1">
                <a:solidFill>
                  <a:srgbClr val="080808"/>
                </a:solidFill>
                <a:latin typeface="Consolas" panose="020B0609020204030204" pitchFamily="49" charset="0"/>
              </a:rPr>
              <a:t>phoneNumber</a:t>
            </a:r>
            <a:r>
              <a:rPr lang="en-US" altLang="ru-RU" sz="2400" dirty="0">
                <a:solidFill>
                  <a:srgbClr val="080808"/>
                </a:solidFill>
                <a:latin typeface="Consolas" panose="020B0609020204030204" pitchFamily="49" charset="0"/>
              </a:rPr>
              <a:t>,</a:t>
            </a:r>
          </a:p>
          <a:p>
            <a:pPr lvl="0" eaLnBrk="0" fontAlgn="base" hangingPunct="0">
              <a:spcBef>
                <a:spcPct val="0"/>
              </a:spcBef>
              <a:spcAft>
                <a:spcPct val="0"/>
              </a:spcAft>
            </a:pPr>
            <a:r>
              <a:rPr lang="en-US" altLang="ru-RU" sz="2400" dirty="0">
                <a:solidFill>
                  <a:srgbClr val="080808"/>
                </a:solidFill>
                <a:latin typeface="Consolas" panose="020B0609020204030204" pitchFamily="49" charset="0"/>
              </a:rPr>
              <a:t>                           </a:t>
            </a:r>
            <a:r>
              <a:rPr lang="en-US" altLang="ru-RU" sz="2400" dirty="0" err="1">
                <a:solidFill>
                  <a:srgbClr val="080808"/>
                </a:solidFill>
                <a:latin typeface="Consolas" panose="020B0609020204030204" pitchFamily="49" charset="0"/>
              </a:rPr>
              <a:t>PassportNumber</a:t>
            </a:r>
            <a:r>
              <a:rPr lang="en-US" altLang="ru-RU" sz="2400" dirty="0">
                <a:solidFill>
                  <a:srgbClr val="080808"/>
                </a:solidFill>
                <a:latin typeface="Consolas" panose="020B0609020204030204" pitchFamily="49" charset="0"/>
              </a:rPr>
              <a:t> </a:t>
            </a:r>
            <a:r>
              <a:rPr lang="en-US" altLang="ru-RU" sz="2400" dirty="0" err="1">
                <a:solidFill>
                  <a:srgbClr val="080808"/>
                </a:solidFill>
                <a:latin typeface="Consolas" panose="020B0609020204030204" pitchFamily="49" charset="0"/>
              </a:rPr>
              <a:t>passportNumber</a:t>
            </a:r>
            <a:r>
              <a:rPr lang="ru-RU" altLang="ru-RU" sz="2400" dirty="0">
                <a:solidFill>
                  <a:srgbClr val="080808"/>
                </a:solidFill>
                <a:latin typeface="Consolas" panose="020B0609020204030204" pitchFamily="49" charset="0"/>
              </a:rPr>
              <a:t>) {</a:t>
            </a:r>
            <a:r>
              <a:rPr lang="en-US" altLang="ru-RU" sz="2400" dirty="0">
                <a:solidFill>
                  <a:srgbClr val="080808"/>
                </a:solidFill>
                <a:latin typeface="Consolas" panose="020B0609020204030204" pitchFamily="49" charset="0"/>
              </a:rPr>
              <a:t> … </a:t>
            </a:r>
            <a:r>
              <a:rPr lang="ru-RU" altLang="ru-RU" sz="2400" dirty="0">
                <a:solidFill>
                  <a:srgbClr val="080808"/>
                </a:solidFill>
                <a:latin typeface="Consolas" panose="020B0609020204030204" pitchFamily="49" charset="0"/>
              </a:rPr>
              <a:t>}</a:t>
            </a:r>
            <a:endParaRPr lang="ru-RU" altLang="ru-RU" sz="4800" dirty="0">
              <a:latin typeface="Consolas" panose="020B0609020204030204" pitchFamily="49" charset="0"/>
            </a:endParaRPr>
          </a:p>
        </p:txBody>
      </p:sp>
      <p:sp>
        <p:nvSpPr>
          <p:cNvPr id="7" name="Прямоугольник 6">
            <a:extLst>
              <a:ext uri="{FF2B5EF4-FFF2-40B4-BE49-F238E27FC236}">
                <a16:creationId xmlns:a16="http://schemas.microsoft.com/office/drawing/2014/main" id="{77F87E9B-5B71-445A-91BC-F91083A3180B}"/>
              </a:ext>
            </a:extLst>
          </p:cNvPr>
          <p:cNvSpPr/>
          <p:nvPr/>
        </p:nvSpPr>
        <p:spPr>
          <a:xfrm>
            <a:off x="766293" y="2342512"/>
            <a:ext cx="12389476" cy="830997"/>
          </a:xfrm>
          <a:prstGeom prst="rect">
            <a:avLst/>
          </a:prstGeom>
        </p:spPr>
        <p:txBody>
          <a:bodyPr wrap="square">
            <a:spAutoFit/>
          </a:bodyPr>
          <a:lstStyle/>
          <a:p>
            <a:pPr lvl="0" eaLnBrk="0" fontAlgn="base" hangingPunct="0">
              <a:spcBef>
                <a:spcPct val="0"/>
              </a:spcBef>
              <a:spcAft>
                <a:spcPct val="0"/>
              </a:spcAft>
            </a:pPr>
            <a:r>
              <a:rPr lang="ru-RU" altLang="ru-RU" sz="2400" dirty="0" err="1">
                <a:solidFill>
                  <a:srgbClr val="0033B3"/>
                </a:solidFill>
                <a:latin typeface="Consolas" panose="020B0609020204030204" pitchFamily="49" charset="0"/>
              </a:rPr>
              <a:t>public</a:t>
            </a:r>
            <a:r>
              <a:rPr lang="ru-RU" altLang="ru-RU" sz="2400" dirty="0">
                <a:solidFill>
                  <a:srgbClr val="0033B3"/>
                </a:solidFill>
                <a:latin typeface="Consolas" panose="020B0609020204030204" pitchFamily="49" charset="0"/>
              </a:rPr>
              <a:t> </a:t>
            </a:r>
            <a:r>
              <a:rPr lang="ru-RU" altLang="ru-RU" sz="2400" dirty="0" err="1">
                <a:solidFill>
                  <a:srgbClr val="0033B3"/>
                </a:solidFill>
                <a:latin typeface="Consolas" panose="020B0609020204030204" pitchFamily="49" charset="0"/>
              </a:rPr>
              <a:t>static</a:t>
            </a:r>
            <a:r>
              <a:rPr lang="ru-RU" altLang="ru-RU" sz="2400" dirty="0">
                <a:solidFill>
                  <a:srgbClr val="0033B3"/>
                </a:solidFill>
                <a:latin typeface="Consolas" panose="020B0609020204030204" pitchFamily="49" charset="0"/>
              </a:rPr>
              <a:t> </a:t>
            </a:r>
            <a:r>
              <a:rPr lang="ru-RU" altLang="ru-RU" sz="2400" dirty="0" err="1">
                <a:solidFill>
                  <a:srgbClr val="000000"/>
                </a:solidFill>
                <a:latin typeface="Consolas" panose="020B0609020204030204" pitchFamily="49" charset="0"/>
              </a:rPr>
              <a:t>User</a:t>
            </a:r>
            <a:r>
              <a:rPr lang="ru-RU" altLang="ru-RU" sz="2400" dirty="0">
                <a:solidFill>
                  <a:srgbClr val="000000"/>
                </a:solidFill>
                <a:latin typeface="Consolas" panose="020B0609020204030204" pitchFamily="49" charset="0"/>
              </a:rPr>
              <a:t> </a:t>
            </a:r>
            <a:r>
              <a:rPr lang="ru-RU" altLang="ru-RU" sz="2400" dirty="0" err="1">
                <a:solidFill>
                  <a:srgbClr val="00627A"/>
                </a:solidFill>
                <a:latin typeface="Consolas" panose="020B0609020204030204" pitchFamily="49" charset="0"/>
              </a:rPr>
              <a:t>newUser</a:t>
            </a:r>
            <a:r>
              <a:rPr lang="ru-RU" altLang="ru-RU" sz="2400" dirty="0">
                <a:solidFill>
                  <a:srgbClr val="080808"/>
                </a:solidFill>
                <a:latin typeface="Consolas" panose="020B0609020204030204" pitchFamily="49" charset="0"/>
              </a:rPr>
              <a:t>(</a:t>
            </a:r>
            <a:r>
              <a:rPr lang="en-US" altLang="ru-RU" sz="2400" dirty="0">
                <a:solidFill>
                  <a:srgbClr val="000000"/>
                </a:solidFill>
                <a:latin typeface="Consolas" panose="020B0609020204030204" pitchFamily="49" charset="0"/>
              </a:rPr>
              <a:t>String</a:t>
            </a:r>
            <a:r>
              <a:rPr lang="ru-RU" altLang="ru-RU" sz="2400" dirty="0">
                <a:solidFill>
                  <a:srgbClr val="000000"/>
                </a:solidFill>
                <a:latin typeface="Consolas" panose="020B0609020204030204" pitchFamily="49" charset="0"/>
              </a:rPr>
              <a:t> </a:t>
            </a:r>
            <a:r>
              <a:rPr lang="ru-RU" altLang="ru-RU" sz="2400" dirty="0" err="1">
                <a:solidFill>
                  <a:srgbClr val="080808"/>
                </a:solidFill>
                <a:latin typeface="Consolas" panose="020B0609020204030204" pitchFamily="49" charset="0"/>
              </a:rPr>
              <a:t>phoneNumber</a:t>
            </a:r>
            <a:r>
              <a:rPr lang="en-US" altLang="ru-RU" sz="2400" dirty="0">
                <a:solidFill>
                  <a:srgbClr val="080808"/>
                </a:solidFill>
                <a:latin typeface="Consolas" panose="020B0609020204030204" pitchFamily="49" charset="0"/>
              </a:rPr>
              <a:t>,</a:t>
            </a:r>
          </a:p>
          <a:p>
            <a:pPr lvl="0" eaLnBrk="0" fontAlgn="base" hangingPunct="0">
              <a:spcBef>
                <a:spcPct val="0"/>
              </a:spcBef>
              <a:spcAft>
                <a:spcPct val="0"/>
              </a:spcAft>
            </a:pPr>
            <a:r>
              <a:rPr lang="en-US" altLang="ru-RU" sz="2400" dirty="0">
                <a:solidFill>
                  <a:srgbClr val="080808"/>
                </a:solidFill>
                <a:latin typeface="Consolas" panose="020B0609020204030204" pitchFamily="49" charset="0"/>
              </a:rPr>
              <a:t>                           String </a:t>
            </a:r>
            <a:r>
              <a:rPr lang="en-US" altLang="ru-RU" sz="2400" dirty="0" err="1">
                <a:solidFill>
                  <a:srgbClr val="080808"/>
                </a:solidFill>
                <a:latin typeface="Consolas" panose="020B0609020204030204" pitchFamily="49" charset="0"/>
              </a:rPr>
              <a:t>passportNumber</a:t>
            </a:r>
            <a:r>
              <a:rPr lang="ru-RU" altLang="ru-RU" sz="2400" dirty="0">
                <a:solidFill>
                  <a:srgbClr val="080808"/>
                </a:solidFill>
                <a:latin typeface="Consolas" panose="020B0609020204030204" pitchFamily="49" charset="0"/>
              </a:rPr>
              <a:t>) {</a:t>
            </a:r>
            <a:r>
              <a:rPr lang="en-US" altLang="ru-RU" sz="2400" dirty="0">
                <a:solidFill>
                  <a:srgbClr val="080808"/>
                </a:solidFill>
                <a:latin typeface="Consolas" panose="020B0609020204030204" pitchFamily="49" charset="0"/>
              </a:rPr>
              <a:t> … </a:t>
            </a:r>
            <a:r>
              <a:rPr lang="ru-RU" altLang="ru-RU" sz="2400" dirty="0">
                <a:solidFill>
                  <a:srgbClr val="080808"/>
                </a:solidFill>
                <a:latin typeface="Consolas" panose="020B0609020204030204" pitchFamily="49" charset="0"/>
              </a:rPr>
              <a:t>}</a:t>
            </a:r>
            <a:endParaRPr lang="ru-RU" altLang="ru-RU" sz="4800" dirty="0">
              <a:latin typeface="Consolas" panose="020B0609020204030204" pitchFamily="49" charset="0"/>
            </a:endParaRPr>
          </a:p>
        </p:txBody>
      </p:sp>
      <p:sp>
        <p:nvSpPr>
          <p:cNvPr id="8" name="Прямоугольник 7">
            <a:extLst>
              <a:ext uri="{FF2B5EF4-FFF2-40B4-BE49-F238E27FC236}">
                <a16:creationId xmlns:a16="http://schemas.microsoft.com/office/drawing/2014/main" id="{9FB77C08-047B-4DCF-9906-99EFB48FA6CE}"/>
              </a:ext>
            </a:extLst>
          </p:cNvPr>
          <p:cNvSpPr/>
          <p:nvPr/>
        </p:nvSpPr>
        <p:spPr>
          <a:xfrm>
            <a:off x="5208429" y="2342512"/>
            <a:ext cx="3907667" cy="865167"/>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FE23A744-CCC3-456E-820B-EE4F5E00A7BF}"/>
              </a:ext>
            </a:extLst>
          </p:cNvPr>
          <p:cNvSpPr/>
          <p:nvPr/>
        </p:nvSpPr>
        <p:spPr>
          <a:xfrm>
            <a:off x="5292142" y="4061005"/>
            <a:ext cx="5184822" cy="865167"/>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Tree>
    <p:extLst>
      <p:ext uri="{BB962C8B-B14F-4D97-AF65-F5344CB8AC3E}">
        <p14:creationId xmlns:p14="http://schemas.microsoft.com/office/powerpoint/2010/main" val="245832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1315</TotalTime>
  <Words>1996</Words>
  <Application>Microsoft Macintosh PowerPoint</Application>
  <PresentationFormat>Широкоэкранный</PresentationFormat>
  <Paragraphs>204</Paragraphs>
  <Slides>47</Slides>
  <Notes>5</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47</vt:i4>
      </vt:variant>
    </vt:vector>
  </HeadingPairs>
  <TitlesOfParts>
    <vt:vector size="54" baseType="lpstr">
      <vt:lpstr>Arial</vt:lpstr>
      <vt:lpstr>Calibri</vt:lpstr>
      <vt:lpstr>Calibri Light</vt:lpstr>
      <vt:lpstr>Consolas</vt:lpstr>
      <vt:lpstr>JetBrains Mono ExtraBold</vt:lpstr>
      <vt:lpstr>JetBrains Mono Medium</vt:lpstr>
      <vt:lpstr>Тема Office</vt:lpstr>
      <vt:lpstr>Spring, Hibernate, паттерн Value Object и границы его применимости</vt:lpstr>
      <vt:lpstr>Пару о слов о себе</vt:lpstr>
      <vt:lpstr>План доклада</vt:lpstr>
      <vt:lpstr>Disclaimer</vt:lpstr>
      <vt:lpstr>Что такое Value Object?</vt:lpstr>
      <vt:lpstr>Использование Value Object</vt:lpstr>
      <vt:lpstr>Декларация Value Object</vt:lpstr>
      <vt:lpstr>Нормализация значения Value Object</vt:lpstr>
      <vt:lpstr>Более безопасное API</vt:lpstr>
      <vt:lpstr>Как внедрить в Hibernate</vt:lpstr>
      <vt:lpstr>Как внедрить в Hibernate</vt:lpstr>
      <vt:lpstr>Что думают про Value Object профессионалы?</vt:lpstr>
      <vt:lpstr>Что думают про Value Object профессионалы?</vt:lpstr>
      <vt:lpstr>Что думают про Value Object профессионалы?</vt:lpstr>
      <vt:lpstr>Стандартное восприятие разработки ПО</vt:lpstr>
      <vt:lpstr>Как дела обстоят на самом деле</vt:lpstr>
      <vt:lpstr>Как дела обстоят на самом деле</vt:lpstr>
      <vt:lpstr>Отсутствие контроля формата данных</vt:lpstr>
      <vt:lpstr>Фиксация PhoneNumber как Value Object</vt:lpstr>
      <vt:lpstr>Ошибка на стороне Phone Number Service</vt:lpstr>
      <vt:lpstr>Другой пример – валидация названия заказа</vt:lpstr>
      <vt:lpstr>Фиксация валидации на уровне entity</vt:lpstr>
      <vt:lpstr>Проблема с Like-запросом</vt:lpstr>
      <vt:lpstr>Решается с помощью native query</vt:lpstr>
      <vt:lpstr>Валидация меняется, а данные остаются</vt:lpstr>
      <vt:lpstr>Валидация меняется, а данные остаются</vt:lpstr>
      <vt:lpstr>А как же update, чтобы новая валидация проходила?</vt:lpstr>
      <vt:lpstr>Полностью отказываемся от Value Object?</vt:lpstr>
      <vt:lpstr>Решение – Value Object только на input</vt:lpstr>
      <vt:lpstr>Решение – Value Object только на input</vt:lpstr>
      <vt:lpstr>А что насчет Embeddable?</vt:lpstr>
      <vt:lpstr>А что насчет Embeddable?</vt:lpstr>
      <vt:lpstr>А что насчет Embeddable?</vt:lpstr>
      <vt:lpstr>А что насчет Embeddable?</vt:lpstr>
      <vt:lpstr>Пожалуйста, не делайте так</vt:lpstr>
      <vt:lpstr>В чем проблема с невалидным Value Object?</vt:lpstr>
      <vt:lpstr>В чем проблема с невалидными Value Object?</vt:lpstr>
      <vt:lpstr>В чем проблема с невалидными Value Object?</vt:lpstr>
      <vt:lpstr>Value Object всегда должен быть валиден</vt:lpstr>
      <vt:lpstr>Плюсы использования Value Object на input</vt:lpstr>
      <vt:lpstr>Когда использовать Value Object?</vt:lpstr>
      <vt:lpstr>Пример не владения данных. ФИО по OAuth2</vt:lpstr>
      <vt:lpstr>Когда использовать Value Object?</vt:lpstr>
      <vt:lpstr>Пример валидации input/output</vt:lpstr>
      <vt:lpstr>Пример валидации input/output</vt:lpstr>
      <vt:lpstr>Пример валидации input/output</vt:lpstr>
      <vt:lpstr>Выводы</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Паттерн Value Object</dc:title>
  <dc:creator>Microsoft Office User</dc:creator>
  <cp:lastModifiedBy>Microsoft Office User</cp:lastModifiedBy>
  <cp:revision>243</cp:revision>
  <dcterms:created xsi:type="dcterms:W3CDTF">2023-01-07T08:19:02Z</dcterms:created>
  <dcterms:modified xsi:type="dcterms:W3CDTF">2023-04-19T07:54:38Z</dcterms:modified>
</cp:coreProperties>
</file>