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256" r:id="rId2"/>
    <p:sldId id="4185" r:id="rId3"/>
    <p:sldId id="4193" r:id="rId4"/>
    <p:sldId id="4340" r:id="rId5"/>
    <p:sldId id="4372" r:id="rId6"/>
    <p:sldId id="4347" r:id="rId7"/>
    <p:sldId id="4346" r:id="rId8"/>
    <p:sldId id="4349" r:id="rId9"/>
    <p:sldId id="4350" r:id="rId10"/>
    <p:sldId id="4345" r:id="rId11"/>
    <p:sldId id="4374" r:id="rId12"/>
    <p:sldId id="4352" r:id="rId13"/>
    <p:sldId id="4353" r:id="rId14"/>
    <p:sldId id="341" r:id="rId15"/>
    <p:sldId id="4373" r:id="rId16"/>
    <p:sldId id="4370" r:id="rId17"/>
    <p:sldId id="4319" r:id="rId18"/>
    <p:sldId id="4375" r:id="rId19"/>
    <p:sldId id="4258" r:id="rId20"/>
    <p:sldId id="4354" r:id="rId21"/>
    <p:sldId id="324" r:id="rId22"/>
    <p:sldId id="353" r:id="rId23"/>
    <p:sldId id="361" r:id="rId24"/>
    <p:sldId id="329" r:id="rId25"/>
    <p:sldId id="330" r:id="rId26"/>
    <p:sldId id="4266" r:id="rId27"/>
    <p:sldId id="331" r:id="rId28"/>
    <p:sldId id="4325" r:id="rId29"/>
    <p:sldId id="338" r:id="rId30"/>
    <p:sldId id="4356" r:id="rId31"/>
    <p:sldId id="334" r:id="rId32"/>
    <p:sldId id="337" r:id="rId33"/>
    <p:sldId id="4361" r:id="rId34"/>
    <p:sldId id="335" r:id="rId35"/>
    <p:sldId id="339" r:id="rId36"/>
    <p:sldId id="4355" r:id="rId37"/>
    <p:sldId id="4324" r:id="rId38"/>
    <p:sldId id="4368" r:id="rId39"/>
    <p:sldId id="4348" r:id="rId40"/>
    <p:sldId id="4271" r:id="rId41"/>
    <p:sldId id="4358" r:id="rId42"/>
    <p:sldId id="4362" r:id="rId43"/>
    <p:sldId id="4278" r:id="rId44"/>
    <p:sldId id="4285" r:id="rId45"/>
    <p:sldId id="4281" r:id="rId46"/>
    <p:sldId id="4363" r:id="rId47"/>
    <p:sldId id="4338" r:id="rId48"/>
    <p:sldId id="4364" r:id="rId49"/>
    <p:sldId id="4365" r:id="rId50"/>
    <p:sldId id="4291" r:id="rId51"/>
    <p:sldId id="4298" r:id="rId52"/>
    <p:sldId id="4367" r:id="rId53"/>
    <p:sldId id="4290" r:id="rId54"/>
    <p:sldId id="4295" r:id="rId55"/>
    <p:sldId id="4294" r:id="rId56"/>
    <p:sldId id="4320" r:id="rId57"/>
    <p:sldId id="4321" r:id="rId58"/>
    <p:sldId id="4296" r:id="rId59"/>
    <p:sldId id="4301" r:id="rId60"/>
    <p:sldId id="4371" r:id="rId61"/>
    <p:sldId id="4260" r:id="rId62"/>
    <p:sldId id="4326" r:id="rId63"/>
    <p:sldId id="4261" r:id="rId64"/>
    <p:sldId id="4268" r:id="rId65"/>
    <p:sldId id="4359" r:id="rId66"/>
    <p:sldId id="369" r:id="rId67"/>
    <p:sldId id="373" r:id="rId68"/>
    <p:sldId id="4309" r:id="rId69"/>
    <p:sldId id="4328" r:id="rId70"/>
    <p:sldId id="4369" r:id="rId71"/>
    <p:sldId id="4329" r:id="rId72"/>
    <p:sldId id="4360" r:id="rId73"/>
    <p:sldId id="4339" r:id="rId74"/>
    <p:sldId id="360" r:id="rId75"/>
    <p:sldId id="4253" r:id="rId76"/>
    <p:sldId id="368" r:id="rId77"/>
    <p:sldId id="374" r:id="rId78"/>
    <p:sldId id="4330" r:id="rId79"/>
    <p:sldId id="4269" r:id="rId80"/>
    <p:sldId id="4322" r:id="rId81"/>
    <p:sldId id="4366" r:id="rId82"/>
    <p:sldId id="4276" r:id="rId83"/>
    <p:sldId id="4334" r:id="rId84"/>
    <p:sldId id="370" r:id="rId85"/>
    <p:sldId id="4317" r:id="rId86"/>
    <p:sldId id="4343" r:id="rId87"/>
  </p:sldIdLst>
  <p:sldSz cx="12192000" cy="6858000"/>
  <p:notesSz cx="6858000" cy="9144000"/>
  <p:embeddedFontLst>
    <p:embeddedFont>
      <p:font typeface="Calibri" panose="020F0502020204030204" pitchFamily="34" charset="0"/>
      <p:regular r:id="rId90"/>
      <p:bold r:id="rId91"/>
      <p:italic r:id="rId92"/>
      <p:boldItalic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Roboto" panose="02000000000000000000" pitchFamily="2" charset="0"/>
      <p:regular r:id="rId96"/>
      <p:bold r:id="rId97"/>
      <p:italic r:id="rId98"/>
      <p:boldItalic r:id="rId99"/>
    </p:embeddedFont>
    <p:embeddedFont>
      <p:font typeface="SB Sans Display" panose="020B0803040504020204" pitchFamily="34" charset="0"/>
      <p:regular r:id="rId100"/>
      <p:bold r:id="rId101"/>
    </p:embeddedFont>
    <p:embeddedFont>
      <p:font typeface="SB Sans Text Light" panose="020B0604020202020204" charset="-52"/>
      <p:regular r:id="rId102"/>
      <p:italic r:id="rId103"/>
    </p:embeddedFont>
    <p:embeddedFont>
      <p:font typeface="SB Sans Text Thin" panose="020B0604020202020204" charset="-52"/>
      <p:regular r:id="rId10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7" autoAdjust="0"/>
    <p:restoredTop sz="94679"/>
  </p:normalViewPr>
  <p:slideViewPr>
    <p:cSldViewPr snapToGrid="0">
      <p:cViewPr varScale="1">
        <p:scale>
          <a:sx n="108" d="100"/>
          <a:sy n="108" d="100"/>
        </p:scale>
        <p:origin x="64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3.fntdata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4.fntdata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2.fntdata"/><Relationship Id="rId96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font" Target="fonts/font10.fntdata"/><Relationship Id="rId10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8.fntdata"/><Relationship Id="rId104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1.fntdata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font" Target="fonts/font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001DF3BD-6FAC-E8D3-E859-B1EF53A571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5A19FC-AC9A-E1D1-9229-E8DB7D18CD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F6D88-306E-2A4B-9EB7-AB74E9B9E27B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A3260-51C4-2B17-FD60-548A318775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7E1487-E007-CD6F-AD08-CE58ADA1BA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A76DD-87EE-6547-8DE9-BE28A3F940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142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79624-DEF3-4D78-927D-291B8ACB5E7A}" type="datetimeFigureOut">
              <a:rPr lang="ru-RU" smtClean="0"/>
              <a:t>09.09.2024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7D931-E6A9-4DDB-8002-619C586E6F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033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Основное направление работы компании, автомагистральные грузоперевозки</a:t>
            </a:r>
          </a:p>
        </p:txBody>
      </p:sp>
    </p:spTree>
    <p:extLst>
      <p:ext uri="{BB962C8B-B14F-4D97-AF65-F5344CB8AC3E}">
        <p14:creationId xmlns:p14="http://schemas.microsoft.com/office/powerpoint/2010/main" val="37867839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531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149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68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8046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Мир пришёл к </a:t>
            </a:r>
            <a:r>
              <a:rPr lang="ru-RU" dirty="0" err="1"/>
              <a:t>датабриксу</a:t>
            </a:r>
            <a:r>
              <a:rPr lang="ru-RU" dirty="0"/>
              <a:t>, но у нас он заблокирован, поэтому мы используем другие фреймворки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2832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7D931-E6A9-4DDB-8002-619C586E6F6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95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7D931-E6A9-4DDB-8002-619C586E6F6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28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778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Ра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8871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50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1D0A4-B40C-70C1-12A0-8EE080092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E23AC7C-A27E-A72B-EB6F-9C809E97C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E72D221-D8A4-8EBA-E001-006EBE62F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Пункт с картинкой про </a:t>
            </a:r>
            <a:r>
              <a:rPr lang="en-US" dirty="0"/>
              <a:t>HD-</a:t>
            </a:r>
            <a:r>
              <a:rPr lang="ru-RU" dirty="0"/>
              <a:t>карты на грузовике</a:t>
            </a:r>
          </a:p>
        </p:txBody>
      </p:sp>
    </p:spTree>
    <p:extLst>
      <p:ext uri="{BB962C8B-B14F-4D97-AF65-F5344CB8AC3E}">
        <p14:creationId xmlns:p14="http://schemas.microsoft.com/office/powerpoint/2010/main" val="1654443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2949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3091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306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451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7910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Более понятные картинки, разбить на несколько слайдов</a:t>
            </a:r>
          </a:p>
        </p:txBody>
      </p:sp>
    </p:spTree>
    <p:extLst>
      <p:ext uri="{BB962C8B-B14F-4D97-AF65-F5344CB8AC3E}">
        <p14:creationId xmlns:p14="http://schemas.microsoft.com/office/powerpoint/2010/main" val="856827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Вроде только что говорили, что плоские массивы - круто</a:t>
            </a:r>
          </a:p>
        </p:txBody>
      </p:sp>
    </p:spTree>
    <p:extLst>
      <p:ext uri="{BB962C8B-B14F-4D97-AF65-F5344CB8AC3E}">
        <p14:creationId xmlns:p14="http://schemas.microsoft.com/office/powerpoint/2010/main" val="1688895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4843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31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922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2836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50877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40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6075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154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IMPORT!!!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18850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93264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62733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6355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07594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9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403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95878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84942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46768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28411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34508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14395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57589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83475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116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272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1485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50549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55126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696376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31312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89487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ТЕКСТ ПЕРЕДЕЛАТЬ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10282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1111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46717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87830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41136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17881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4241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63486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577482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80192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Единую модель хранения колоночных данных </a:t>
            </a:r>
            <a:r>
              <a:rPr lang="en-US" dirty="0"/>
              <a:t>Arrow </a:t>
            </a:r>
            <a:r>
              <a:rPr lang="ru-RU" dirty="0"/>
              <a:t>засунули даже на </a:t>
            </a:r>
            <a:r>
              <a:rPr lang="en-US" dirty="0"/>
              <a:t>GPU</a:t>
            </a:r>
          </a:p>
        </p:txBody>
      </p:sp>
    </p:spTree>
    <p:extLst>
      <p:ext uri="{BB962C8B-B14F-4D97-AF65-F5344CB8AC3E}">
        <p14:creationId xmlns:p14="http://schemas.microsoft.com/office/powerpoint/2010/main" val="7181620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94084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99105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/>
              <a:t>Эпл пошли дальше, и </a:t>
            </a:r>
            <a:r>
              <a:rPr lang="ru-RU" dirty="0" err="1"/>
              <a:t>вкорячили</a:t>
            </a:r>
            <a:r>
              <a:rPr lang="ru-RU" dirty="0"/>
              <a:t> </a:t>
            </a:r>
            <a:r>
              <a:rPr lang="ru-RU" dirty="0" err="1"/>
              <a:t>эрроу</a:t>
            </a:r>
            <a:r>
              <a:rPr lang="ru-RU" dirty="0"/>
              <a:t> как вычислительный движок для спарка, скрестив его с </a:t>
            </a:r>
            <a:r>
              <a:rPr lang="ru-RU" dirty="0" err="1"/>
              <a:t>каталистом</a:t>
            </a:r>
            <a:r>
              <a:rPr lang="ru-RU" dirty="0"/>
              <a:t>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7811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3603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738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58715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f29b9fb24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f29b9fb24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9022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29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Вопрос к аудитории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7D931-E6A9-4DDB-8002-619C586E6F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77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;p5">
            <a:extLst>
              <a:ext uri="{FF2B5EF4-FFF2-40B4-BE49-F238E27FC236}">
                <a16:creationId xmlns:a16="http://schemas.microsoft.com/office/drawing/2014/main" id="{8F133753-594A-F2B4-C18A-E4440138E6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399" y="3543300"/>
            <a:ext cx="7805475" cy="29367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3100"/>
              <a:buNone/>
              <a:defRPr sz="4000" kern="1200" spc="600" dirty="0">
                <a:solidFill>
                  <a:schemeClr val="bg1"/>
                </a:solidFill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387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">
    <p:bg>
      <p:bgPr>
        <a:solidFill>
          <a:srgbClr val="00EB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;p5">
            <a:extLst>
              <a:ext uri="{FF2B5EF4-FFF2-40B4-BE49-F238E27FC236}">
                <a16:creationId xmlns:a16="http://schemas.microsoft.com/office/drawing/2014/main" id="{8F133753-594A-F2B4-C18A-E4440138E6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399" y="3543300"/>
            <a:ext cx="7805475" cy="29367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3100"/>
              <a:buNone/>
              <a:defRPr sz="4000" kern="1200" spc="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53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Dar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113608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3100"/>
              <a:buNone/>
              <a:defRPr sz="4000" kern="1200" spc="600" dirty="0">
                <a:solidFill>
                  <a:schemeClr val="bg1"/>
                </a:solidFill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ru-RU" dirty="0"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200" b="0" i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99325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5">
            <a:extLst>
              <a:ext uri="{FF2B5EF4-FFF2-40B4-BE49-F238E27FC236}">
                <a16:creationId xmlns:a16="http://schemas.microsoft.com/office/drawing/2014/main" id="{D9C92669-0194-5BF4-E2D1-4816CBB62C0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3" name="Google Shape;19;p5">
            <a:extLst>
              <a:ext uri="{FF2B5EF4-FFF2-40B4-BE49-F238E27FC236}">
                <a16:creationId xmlns:a16="http://schemas.microsoft.com/office/drawing/2014/main" id="{6F095FA8-59F0-3E8B-D2B1-327B9F3F76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113608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3100"/>
              <a:buNone/>
              <a:defRPr sz="4000" kern="1200" spc="3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90238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667400" y="440965"/>
            <a:ext cx="113608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667400" y="1901959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31789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1pPr>
            <a:lvl2pPr marL="1219170" lvl="1" indent="-414856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2695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8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0" r:id="rId3"/>
    <p:sldLayoutId id="2147483661" r:id="rId4"/>
    <p:sldLayoutId id="214748366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en.wikipedia.org/wiki/Single_instruction,_multiple_data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smartdataconf.ru/talks/f7e7412d1569430d8f60c9f930d61963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4C2DA-C4F2-8ACA-44DD-0EFFAA2AC9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-185057" y="-105794"/>
            <a:ext cx="12377057" cy="69637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7A03E95-CE17-4760-B36A-565192A2FEB8}"/>
              </a:ext>
            </a:extLst>
          </p:cNvPr>
          <p:cNvSpPr txBox="1">
            <a:spLocks/>
          </p:cNvSpPr>
          <p:nvPr/>
        </p:nvSpPr>
        <p:spPr>
          <a:xfrm>
            <a:off x="247327" y="5140411"/>
            <a:ext cx="5224786" cy="14695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APACHE ARROW: </a:t>
            </a: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БЫСТРЕЕ, НИЖЕ, СЛОЖНЕЕ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1FED72-07EE-447A-B53E-BA8CF21602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6512" y="378281"/>
            <a:ext cx="1576388" cy="20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968" y="2894013"/>
            <a:ext cx="10406063" cy="23876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196846">
              <a:lnSpc>
                <a:spcPct val="115000"/>
              </a:lnSpc>
              <a:spcBef>
                <a:spcPts val="1000"/>
              </a:spcBef>
              <a:buSzPct val="100000"/>
            </a:pPr>
            <a:r>
              <a:rPr lang="ru-RU" sz="4000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Вы используете </a:t>
            </a:r>
            <a:r>
              <a:rPr lang="en-US" sz="4000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Apache Arrow</a:t>
            </a:r>
            <a:r>
              <a:rPr lang="ru-RU" sz="4000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841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51" y="331531"/>
            <a:ext cx="7277487" cy="23876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dirty="0"/>
              <a:t>МОЙ ОПЫТ</a:t>
            </a:r>
            <a:endParaRPr lang="ru-RU" dirty="0">
              <a:sym typeface="SB Sans Display"/>
            </a:endParaRPr>
          </a:p>
        </p:txBody>
      </p:sp>
      <p:sp>
        <p:nvSpPr>
          <p:cNvPr id="4" name="Google Shape;196;p27">
            <a:extLst>
              <a:ext uri="{FF2B5EF4-FFF2-40B4-BE49-F238E27FC236}">
                <a16:creationId xmlns:a16="http://schemas.microsoft.com/office/drawing/2014/main" id="{61B09365-EF50-5E2C-7713-39BD4F5ACC50}"/>
              </a:ext>
            </a:extLst>
          </p:cNvPr>
          <p:cNvSpPr txBox="1">
            <a:spLocks/>
          </p:cNvSpPr>
          <p:nvPr/>
        </p:nvSpPr>
        <p:spPr>
          <a:xfrm>
            <a:off x="148936" y="2628138"/>
            <a:ext cx="5009517" cy="448968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46" algn="l">
              <a:lnSpc>
                <a:spcPct val="115000"/>
              </a:lnSpc>
              <a:buSzPct val="100000"/>
            </a:pPr>
            <a:r>
              <a:rPr lang="ru-RU" sz="3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Я использую </a:t>
            </a:r>
            <a:r>
              <a:rPr lang="ru-RU" sz="36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</a:t>
            </a:r>
            <a:r>
              <a:rPr lang="ru-RU" sz="3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c</a:t>
            </a:r>
            <a:r>
              <a:rPr lang="ru-RU" sz="3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2019 года</a:t>
            </a:r>
            <a:endParaRPr lang="en-US" sz="3600" dirty="0">
              <a:solidFill>
                <a:srgbClr val="00EB97"/>
              </a:solidFill>
            </a:endParaRPr>
          </a:p>
        </p:txBody>
      </p:sp>
      <p:grpSp>
        <p:nvGrpSpPr>
          <p:cNvPr id="21" name="Рисунок 17">
            <a:extLst>
              <a:ext uri="{FF2B5EF4-FFF2-40B4-BE49-F238E27FC236}">
                <a16:creationId xmlns:a16="http://schemas.microsoft.com/office/drawing/2014/main" id="{2C904FC0-32EA-240E-F521-FC9685887377}"/>
              </a:ext>
            </a:extLst>
          </p:cNvPr>
          <p:cNvGrpSpPr/>
          <p:nvPr/>
        </p:nvGrpSpPr>
        <p:grpSpPr>
          <a:xfrm>
            <a:off x="7197451" y="753566"/>
            <a:ext cx="4244511" cy="4226859"/>
            <a:chOff x="3037702" y="383422"/>
            <a:chExt cx="6116594" cy="6091155"/>
          </a:xfrm>
          <a:solidFill>
            <a:srgbClr val="00EB97"/>
          </a:solidFill>
        </p:grpSpPr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34832684-B959-07DF-5BB4-2B534612EAD4}"/>
                </a:ext>
              </a:extLst>
            </p:cNvPr>
            <p:cNvSpPr/>
            <p:nvPr/>
          </p:nvSpPr>
          <p:spPr>
            <a:xfrm>
              <a:off x="4534785" y="384974"/>
              <a:ext cx="156807" cy="156807"/>
            </a:xfrm>
            <a:custGeom>
              <a:avLst/>
              <a:gdLst>
                <a:gd name="connsiteX0" fmla="*/ 78479 w 156807"/>
                <a:gd name="connsiteY0" fmla="*/ -173 h 156807"/>
                <a:gd name="connsiteX1" fmla="*/ 156883 w 156807"/>
                <a:gd name="connsiteY1" fmla="*/ 78231 h 156807"/>
                <a:gd name="connsiteX2" fmla="*/ 78479 w 156807"/>
                <a:gd name="connsiteY2" fmla="*/ 156635 h 156807"/>
                <a:gd name="connsiteX3" fmla="*/ 76 w 156807"/>
                <a:gd name="connsiteY3" fmla="*/ 78231 h 156807"/>
                <a:gd name="connsiteX4" fmla="*/ 78479 w 156807"/>
                <a:gd name="connsiteY4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-173"/>
                  </a:moveTo>
                  <a:cubicBezTo>
                    <a:pt x="121782" y="-173"/>
                    <a:pt x="156883" y="34930"/>
                    <a:pt x="156883" y="78231"/>
                  </a:cubicBezTo>
                  <a:cubicBezTo>
                    <a:pt x="156883" y="121534"/>
                    <a:pt x="121782" y="156635"/>
                    <a:pt x="78479" y="156635"/>
                  </a:cubicBezTo>
                  <a:cubicBezTo>
                    <a:pt x="35178" y="156635"/>
                    <a:pt x="76" y="121534"/>
                    <a:pt x="76" y="78231"/>
                  </a:cubicBezTo>
                  <a:cubicBezTo>
                    <a:pt x="76" y="34930"/>
                    <a:pt x="35178" y="-173"/>
                    <a:pt x="78479" y="-17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6CBC272C-0BB1-A6F2-C864-0E802F3A615B}"/>
                </a:ext>
              </a:extLst>
            </p:cNvPr>
            <p:cNvSpPr/>
            <p:nvPr/>
          </p:nvSpPr>
          <p:spPr>
            <a:xfrm>
              <a:off x="4891216" y="384974"/>
              <a:ext cx="185351" cy="156807"/>
            </a:xfrm>
            <a:custGeom>
              <a:avLst/>
              <a:gdLst>
                <a:gd name="connsiteX0" fmla="*/ 174368 w 185351"/>
                <a:gd name="connsiteY0" fmla="*/ -173 h 156807"/>
                <a:gd name="connsiteX1" fmla="*/ 156945 w 185351"/>
                <a:gd name="connsiteY1" fmla="*/ -173 h 156807"/>
                <a:gd name="connsiteX2" fmla="*/ 132293 w 185351"/>
                <a:gd name="connsiteY2" fmla="*/ -173 h 156807"/>
                <a:gd name="connsiteX3" fmla="*/ 125758 w 185351"/>
                <a:gd name="connsiteY3" fmla="*/ -173 h 156807"/>
                <a:gd name="connsiteX4" fmla="*/ 78541 w 185351"/>
                <a:gd name="connsiteY4" fmla="*/ -173 h 156807"/>
                <a:gd name="connsiteX5" fmla="*/ 138 w 185351"/>
                <a:gd name="connsiteY5" fmla="*/ 78231 h 156807"/>
                <a:gd name="connsiteX6" fmla="*/ 78541 w 185351"/>
                <a:gd name="connsiteY6" fmla="*/ 156635 h 156807"/>
                <a:gd name="connsiteX7" fmla="*/ 125758 w 185351"/>
                <a:gd name="connsiteY7" fmla="*/ 156635 h 156807"/>
                <a:gd name="connsiteX8" fmla="*/ 132293 w 185351"/>
                <a:gd name="connsiteY8" fmla="*/ 156635 h 156807"/>
                <a:gd name="connsiteX9" fmla="*/ 156945 w 185351"/>
                <a:gd name="connsiteY9" fmla="*/ 156635 h 156807"/>
                <a:gd name="connsiteX10" fmla="*/ 174368 w 185351"/>
                <a:gd name="connsiteY10" fmla="*/ 156635 h 156807"/>
                <a:gd name="connsiteX11" fmla="*/ 185489 w 185351"/>
                <a:gd name="connsiteY11" fmla="*/ 156635 h 156807"/>
                <a:gd name="connsiteX12" fmla="*/ 185489 w 185351"/>
                <a:gd name="connsiteY12" fmla="*/ -173 h 156807"/>
                <a:gd name="connsiteX13" fmla="*/ 174368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68" y="-173"/>
                  </a:moveTo>
                  <a:lnTo>
                    <a:pt x="156945" y="-173"/>
                  </a:lnTo>
                  <a:cubicBezTo>
                    <a:pt x="156945" y="-173"/>
                    <a:pt x="146136" y="-173"/>
                    <a:pt x="132293" y="-173"/>
                  </a:cubicBezTo>
                  <a:cubicBezTo>
                    <a:pt x="130176" y="-173"/>
                    <a:pt x="127989" y="-173"/>
                    <a:pt x="125758" y="-173"/>
                  </a:cubicBezTo>
                  <a:cubicBezTo>
                    <a:pt x="108164" y="-173"/>
                    <a:pt x="87884" y="-173"/>
                    <a:pt x="78541" y="-173"/>
                  </a:cubicBezTo>
                  <a:cubicBezTo>
                    <a:pt x="35225" y="-173"/>
                    <a:pt x="138" y="34941"/>
                    <a:pt x="138" y="78231"/>
                  </a:cubicBezTo>
                  <a:cubicBezTo>
                    <a:pt x="138" y="121516"/>
                    <a:pt x="35225" y="156635"/>
                    <a:pt x="78541" y="156635"/>
                  </a:cubicBezTo>
                  <a:cubicBezTo>
                    <a:pt x="90211" y="156635"/>
                    <a:pt x="109325" y="156635"/>
                    <a:pt x="125758" y="156635"/>
                  </a:cubicBezTo>
                  <a:cubicBezTo>
                    <a:pt x="127995" y="156635"/>
                    <a:pt x="130181" y="156635"/>
                    <a:pt x="132293" y="156635"/>
                  </a:cubicBezTo>
                  <a:cubicBezTo>
                    <a:pt x="146263" y="156635"/>
                    <a:pt x="156945" y="156635"/>
                    <a:pt x="156945" y="156635"/>
                  </a:cubicBezTo>
                  <a:lnTo>
                    <a:pt x="174368" y="156635"/>
                  </a:lnTo>
                  <a:lnTo>
                    <a:pt x="185489" y="156635"/>
                  </a:lnTo>
                  <a:lnTo>
                    <a:pt x="185489" y="-173"/>
                  </a:lnTo>
                  <a:lnTo>
                    <a:pt x="174368" y="-17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C947E833-2343-7079-18A4-3B887891423F}"/>
                </a:ext>
              </a:extLst>
            </p:cNvPr>
            <p:cNvSpPr/>
            <p:nvPr/>
          </p:nvSpPr>
          <p:spPr>
            <a:xfrm>
              <a:off x="5076567" y="384974"/>
              <a:ext cx="185351" cy="156807"/>
            </a:xfrm>
            <a:custGeom>
              <a:avLst/>
              <a:gdLst>
                <a:gd name="connsiteX0" fmla="*/ 107116 w 185351"/>
                <a:gd name="connsiteY0" fmla="*/ -173 h 156807"/>
                <a:gd name="connsiteX1" fmla="*/ 43522 w 185351"/>
                <a:gd name="connsiteY1" fmla="*/ -173 h 156807"/>
                <a:gd name="connsiteX2" fmla="*/ 28713 w 185351"/>
                <a:gd name="connsiteY2" fmla="*/ -173 h 156807"/>
                <a:gd name="connsiteX3" fmla="*/ 22225 w 185351"/>
                <a:gd name="connsiteY3" fmla="*/ -173 h 156807"/>
                <a:gd name="connsiteX4" fmla="*/ 11290 w 185351"/>
                <a:gd name="connsiteY4" fmla="*/ -173 h 156807"/>
                <a:gd name="connsiteX5" fmla="*/ 169 w 185351"/>
                <a:gd name="connsiteY5" fmla="*/ -173 h 156807"/>
                <a:gd name="connsiteX6" fmla="*/ 169 w 185351"/>
                <a:gd name="connsiteY6" fmla="*/ 156635 h 156807"/>
                <a:gd name="connsiteX7" fmla="*/ 11290 w 185351"/>
                <a:gd name="connsiteY7" fmla="*/ 156635 h 156807"/>
                <a:gd name="connsiteX8" fmla="*/ 22225 w 185351"/>
                <a:gd name="connsiteY8" fmla="*/ 156635 h 156807"/>
                <a:gd name="connsiteX9" fmla="*/ 28713 w 185351"/>
                <a:gd name="connsiteY9" fmla="*/ 156635 h 156807"/>
                <a:gd name="connsiteX10" fmla="*/ 43522 w 185351"/>
                <a:gd name="connsiteY10" fmla="*/ 156635 h 156807"/>
                <a:gd name="connsiteX11" fmla="*/ 107116 w 185351"/>
                <a:gd name="connsiteY11" fmla="*/ 156635 h 156807"/>
                <a:gd name="connsiteX12" fmla="*/ 185520 w 185351"/>
                <a:gd name="connsiteY12" fmla="*/ 78231 h 156807"/>
                <a:gd name="connsiteX13" fmla="*/ 107116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16" y="-173"/>
                  </a:moveTo>
                  <a:cubicBezTo>
                    <a:pt x="91210" y="-173"/>
                    <a:pt x="61450" y="-173"/>
                    <a:pt x="43522" y="-173"/>
                  </a:cubicBezTo>
                  <a:cubicBezTo>
                    <a:pt x="34678" y="-173"/>
                    <a:pt x="28713" y="-173"/>
                    <a:pt x="28713" y="-173"/>
                  </a:cubicBezTo>
                  <a:lnTo>
                    <a:pt x="22225" y="-173"/>
                  </a:lnTo>
                  <a:lnTo>
                    <a:pt x="11290" y="-173"/>
                  </a:lnTo>
                  <a:lnTo>
                    <a:pt x="169" y="-173"/>
                  </a:lnTo>
                  <a:lnTo>
                    <a:pt x="169" y="156635"/>
                  </a:lnTo>
                  <a:lnTo>
                    <a:pt x="11290" y="156635"/>
                  </a:lnTo>
                  <a:lnTo>
                    <a:pt x="22225" y="156635"/>
                  </a:lnTo>
                  <a:lnTo>
                    <a:pt x="28713" y="156635"/>
                  </a:lnTo>
                  <a:cubicBezTo>
                    <a:pt x="28713" y="156635"/>
                    <a:pt x="34724" y="156635"/>
                    <a:pt x="43522" y="156635"/>
                  </a:cubicBezTo>
                  <a:cubicBezTo>
                    <a:pt x="62551" y="156635"/>
                    <a:pt x="94620" y="156635"/>
                    <a:pt x="107116" y="156635"/>
                  </a:cubicBezTo>
                  <a:cubicBezTo>
                    <a:pt x="150415" y="156635"/>
                    <a:pt x="185520" y="121529"/>
                    <a:pt x="185520" y="78231"/>
                  </a:cubicBezTo>
                  <a:cubicBezTo>
                    <a:pt x="185520" y="34930"/>
                    <a:pt x="150415" y="-173"/>
                    <a:pt x="107116" y="-17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3FCBC959-C9AF-3475-C194-1B094A2FEC28}"/>
                </a:ext>
              </a:extLst>
            </p:cNvPr>
            <p:cNvSpPr/>
            <p:nvPr/>
          </p:nvSpPr>
          <p:spPr>
            <a:xfrm>
              <a:off x="5447270" y="384974"/>
              <a:ext cx="185351" cy="156807"/>
            </a:xfrm>
            <a:custGeom>
              <a:avLst/>
              <a:gdLst>
                <a:gd name="connsiteX0" fmla="*/ 174461 w 185351"/>
                <a:gd name="connsiteY0" fmla="*/ -173 h 156807"/>
                <a:gd name="connsiteX1" fmla="*/ 157038 w 185351"/>
                <a:gd name="connsiteY1" fmla="*/ -173 h 156807"/>
                <a:gd name="connsiteX2" fmla="*/ 132386 w 185351"/>
                <a:gd name="connsiteY2" fmla="*/ -173 h 156807"/>
                <a:gd name="connsiteX3" fmla="*/ 125851 w 185351"/>
                <a:gd name="connsiteY3" fmla="*/ -173 h 156807"/>
                <a:gd name="connsiteX4" fmla="*/ 78634 w 185351"/>
                <a:gd name="connsiteY4" fmla="*/ -173 h 156807"/>
                <a:gd name="connsiteX5" fmla="*/ 231 w 185351"/>
                <a:gd name="connsiteY5" fmla="*/ 78231 h 156807"/>
                <a:gd name="connsiteX6" fmla="*/ 78634 w 185351"/>
                <a:gd name="connsiteY6" fmla="*/ 156635 h 156807"/>
                <a:gd name="connsiteX7" fmla="*/ 125851 w 185351"/>
                <a:gd name="connsiteY7" fmla="*/ 156635 h 156807"/>
                <a:gd name="connsiteX8" fmla="*/ 132386 w 185351"/>
                <a:gd name="connsiteY8" fmla="*/ 156635 h 156807"/>
                <a:gd name="connsiteX9" fmla="*/ 157038 w 185351"/>
                <a:gd name="connsiteY9" fmla="*/ 156635 h 156807"/>
                <a:gd name="connsiteX10" fmla="*/ 174461 w 185351"/>
                <a:gd name="connsiteY10" fmla="*/ 156635 h 156807"/>
                <a:gd name="connsiteX11" fmla="*/ 185582 w 185351"/>
                <a:gd name="connsiteY11" fmla="*/ 156635 h 156807"/>
                <a:gd name="connsiteX12" fmla="*/ 185582 w 185351"/>
                <a:gd name="connsiteY12" fmla="*/ -173 h 156807"/>
                <a:gd name="connsiteX13" fmla="*/ 174461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461" y="-173"/>
                  </a:moveTo>
                  <a:lnTo>
                    <a:pt x="157038" y="-173"/>
                  </a:lnTo>
                  <a:cubicBezTo>
                    <a:pt x="157038" y="-173"/>
                    <a:pt x="146229" y="-173"/>
                    <a:pt x="132386" y="-173"/>
                  </a:cubicBezTo>
                  <a:cubicBezTo>
                    <a:pt x="130269" y="-173"/>
                    <a:pt x="128082" y="-173"/>
                    <a:pt x="125851" y="-173"/>
                  </a:cubicBezTo>
                  <a:cubicBezTo>
                    <a:pt x="108257" y="-173"/>
                    <a:pt x="87977" y="-173"/>
                    <a:pt x="78634" y="-173"/>
                  </a:cubicBezTo>
                  <a:cubicBezTo>
                    <a:pt x="35318" y="-173"/>
                    <a:pt x="231" y="34941"/>
                    <a:pt x="231" y="78231"/>
                  </a:cubicBezTo>
                  <a:cubicBezTo>
                    <a:pt x="231" y="121516"/>
                    <a:pt x="35318" y="156635"/>
                    <a:pt x="78634" y="156635"/>
                  </a:cubicBezTo>
                  <a:cubicBezTo>
                    <a:pt x="90304" y="156635"/>
                    <a:pt x="109418" y="156635"/>
                    <a:pt x="125851" y="156635"/>
                  </a:cubicBezTo>
                  <a:cubicBezTo>
                    <a:pt x="128088" y="156635"/>
                    <a:pt x="130274" y="156635"/>
                    <a:pt x="132386" y="156635"/>
                  </a:cubicBezTo>
                  <a:cubicBezTo>
                    <a:pt x="146356" y="156635"/>
                    <a:pt x="157038" y="156635"/>
                    <a:pt x="157038" y="156635"/>
                  </a:cubicBezTo>
                  <a:lnTo>
                    <a:pt x="174461" y="156635"/>
                  </a:lnTo>
                  <a:lnTo>
                    <a:pt x="185582" y="156635"/>
                  </a:lnTo>
                  <a:lnTo>
                    <a:pt x="185582" y="-173"/>
                  </a:lnTo>
                  <a:lnTo>
                    <a:pt x="174461" y="-17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65604FC3-92F9-E2EE-9E7F-35545E116930}"/>
                </a:ext>
              </a:extLst>
            </p:cNvPr>
            <p:cNvSpPr/>
            <p:nvPr/>
          </p:nvSpPr>
          <p:spPr>
            <a:xfrm>
              <a:off x="5632621" y="384974"/>
              <a:ext cx="185351" cy="156807"/>
            </a:xfrm>
            <a:custGeom>
              <a:avLst/>
              <a:gdLst>
                <a:gd name="connsiteX0" fmla="*/ 107209 w 185351"/>
                <a:gd name="connsiteY0" fmla="*/ -173 h 156807"/>
                <a:gd name="connsiteX1" fmla="*/ 43615 w 185351"/>
                <a:gd name="connsiteY1" fmla="*/ -173 h 156807"/>
                <a:gd name="connsiteX2" fmla="*/ 28806 w 185351"/>
                <a:gd name="connsiteY2" fmla="*/ -173 h 156807"/>
                <a:gd name="connsiteX3" fmla="*/ 22318 w 185351"/>
                <a:gd name="connsiteY3" fmla="*/ -173 h 156807"/>
                <a:gd name="connsiteX4" fmla="*/ 11383 w 185351"/>
                <a:gd name="connsiteY4" fmla="*/ -173 h 156807"/>
                <a:gd name="connsiteX5" fmla="*/ 262 w 185351"/>
                <a:gd name="connsiteY5" fmla="*/ -173 h 156807"/>
                <a:gd name="connsiteX6" fmla="*/ 262 w 185351"/>
                <a:gd name="connsiteY6" fmla="*/ 156635 h 156807"/>
                <a:gd name="connsiteX7" fmla="*/ 11383 w 185351"/>
                <a:gd name="connsiteY7" fmla="*/ 156635 h 156807"/>
                <a:gd name="connsiteX8" fmla="*/ 22318 w 185351"/>
                <a:gd name="connsiteY8" fmla="*/ 156635 h 156807"/>
                <a:gd name="connsiteX9" fmla="*/ 28806 w 185351"/>
                <a:gd name="connsiteY9" fmla="*/ 156635 h 156807"/>
                <a:gd name="connsiteX10" fmla="*/ 43615 w 185351"/>
                <a:gd name="connsiteY10" fmla="*/ 156635 h 156807"/>
                <a:gd name="connsiteX11" fmla="*/ 107209 w 185351"/>
                <a:gd name="connsiteY11" fmla="*/ 156635 h 156807"/>
                <a:gd name="connsiteX12" fmla="*/ 185613 w 185351"/>
                <a:gd name="connsiteY12" fmla="*/ 78231 h 156807"/>
                <a:gd name="connsiteX13" fmla="*/ 107209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209" y="-173"/>
                  </a:moveTo>
                  <a:cubicBezTo>
                    <a:pt x="91303" y="-173"/>
                    <a:pt x="61543" y="-173"/>
                    <a:pt x="43615" y="-173"/>
                  </a:cubicBezTo>
                  <a:cubicBezTo>
                    <a:pt x="34771" y="-173"/>
                    <a:pt x="28806" y="-173"/>
                    <a:pt x="28806" y="-173"/>
                  </a:cubicBezTo>
                  <a:lnTo>
                    <a:pt x="22318" y="-173"/>
                  </a:lnTo>
                  <a:lnTo>
                    <a:pt x="11383" y="-173"/>
                  </a:lnTo>
                  <a:lnTo>
                    <a:pt x="262" y="-173"/>
                  </a:lnTo>
                  <a:lnTo>
                    <a:pt x="262" y="156635"/>
                  </a:lnTo>
                  <a:lnTo>
                    <a:pt x="11383" y="156635"/>
                  </a:lnTo>
                  <a:lnTo>
                    <a:pt x="22318" y="156635"/>
                  </a:lnTo>
                  <a:lnTo>
                    <a:pt x="28806" y="156635"/>
                  </a:lnTo>
                  <a:cubicBezTo>
                    <a:pt x="28806" y="156635"/>
                    <a:pt x="34817" y="156635"/>
                    <a:pt x="43615" y="156635"/>
                  </a:cubicBezTo>
                  <a:cubicBezTo>
                    <a:pt x="62644" y="156635"/>
                    <a:pt x="94713" y="156635"/>
                    <a:pt x="107209" y="156635"/>
                  </a:cubicBezTo>
                  <a:cubicBezTo>
                    <a:pt x="150508" y="156635"/>
                    <a:pt x="185613" y="121529"/>
                    <a:pt x="185613" y="78231"/>
                  </a:cubicBezTo>
                  <a:cubicBezTo>
                    <a:pt x="185613" y="34930"/>
                    <a:pt x="150508" y="-173"/>
                    <a:pt x="107209" y="-17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A1E484B8-AA36-FF1D-838C-436CB36F8905}"/>
                </a:ext>
              </a:extLst>
            </p:cNvPr>
            <p:cNvSpPr/>
            <p:nvPr/>
          </p:nvSpPr>
          <p:spPr>
            <a:xfrm>
              <a:off x="6003324" y="384974"/>
              <a:ext cx="185351" cy="156807"/>
            </a:xfrm>
            <a:custGeom>
              <a:avLst/>
              <a:gdLst>
                <a:gd name="connsiteX0" fmla="*/ 174554 w 185351"/>
                <a:gd name="connsiteY0" fmla="*/ -173 h 156807"/>
                <a:gd name="connsiteX1" fmla="*/ 157131 w 185351"/>
                <a:gd name="connsiteY1" fmla="*/ -173 h 156807"/>
                <a:gd name="connsiteX2" fmla="*/ 132479 w 185351"/>
                <a:gd name="connsiteY2" fmla="*/ -173 h 156807"/>
                <a:gd name="connsiteX3" fmla="*/ 125944 w 185351"/>
                <a:gd name="connsiteY3" fmla="*/ -173 h 156807"/>
                <a:gd name="connsiteX4" fmla="*/ 78727 w 185351"/>
                <a:gd name="connsiteY4" fmla="*/ -173 h 156807"/>
                <a:gd name="connsiteX5" fmla="*/ 324 w 185351"/>
                <a:gd name="connsiteY5" fmla="*/ 78231 h 156807"/>
                <a:gd name="connsiteX6" fmla="*/ 78727 w 185351"/>
                <a:gd name="connsiteY6" fmla="*/ 156635 h 156807"/>
                <a:gd name="connsiteX7" fmla="*/ 125944 w 185351"/>
                <a:gd name="connsiteY7" fmla="*/ 156635 h 156807"/>
                <a:gd name="connsiteX8" fmla="*/ 132479 w 185351"/>
                <a:gd name="connsiteY8" fmla="*/ 156635 h 156807"/>
                <a:gd name="connsiteX9" fmla="*/ 157131 w 185351"/>
                <a:gd name="connsiteY9" fmla="*/ 156635 h 156807"/>
                <a:gd name="connsiteX10" fmla="*/ 174554 w 185351"/>
                <a:gd name="connsiteY10" fmla="*/ 156635 h 156807"/>
                <a:gd name="connsiteX11" fmla="*/ 185675 w 185351"/>
                <a:gd name="connsiteY11" fmla="*/ 156635 h 156807"/>
                <a:gd name="connsiteX12" fmla="*/ 185675 w 185351"/>
                <a:gd name="connsiteY12" fmla="*/ -173 h 156807"/>
                <a:gd name="connsiteX13" fmla="*/ 174554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54" y="-173"/>
                  </a:moveTo>
                  <a:lnTo>
                    <a:pt x="157131" y="-173"/>
                  </a:lnTo>
                  <a:cubicBezTo>
                    <a:pt x="157131" y="-173"/>
                    <a:pt x="146322" y="-173"/>
                    <a:pt x="132479" y="-173"/>
                  </a:cubicBezTo>
                  <a:cubicBezTo>
                    <a:pt x="130362" y="-173"/>
                    <a:pt x="128175" y="-173"/>
                    <a:pt x="125944" y="-173"/>
                  </a:cubicBezTo>
                  <a:cubicBezTo>
                    <a:pt x="108350" y="-173"/>
                    <a:pt x="88070" y="-173"/>
                    <a:pt x="78727" y="-173"/>
                  </a:cubicBezTo>
                  <a:cubicBezTo>
                    <a:pt x="35411" y="-173"/>
                    <a:pt x="324" y="34941"/>
                    <a:pt x="324" y="78231"/>
                  </a:cubicBezTo>
                  <a:cubicBezTo>
                    <a:pt x="324" y="121516"/>
                    <a:pt x="35411" y="156635"/>
                    <a:pt x="78727" y="156635"/>
                  </a:cubicBezTo>
                  <a:cubicBezTo>
                    <a:pt x="90397" y="156635"/>
                    <a:pt x="109511" y="156635"/>
                    <a:pt x="125944" y="156635"/>
                  </a:cubicBezTo>
                  <a:cubicBezTo>
                    <a:pt x="128181" y="156635"/>
                    <a:pt x="130367" y="156635"/>
                    <a:pt x="132479" y="156635"/>
                  </a:cubicBezTo>
                  <a:cubicBezTo>
                    <a:pt x="146449" y="156635"/>
                    <a:pt x="157131" y="156635"/>
                    <a:pt x="157131" y="156635"/>
                  </a:cubicBezTo>
                  <a:lnTo>
                    <a:pt x="174554" y="156635"/>
                  </a:lnTo>
                  <a:lnTo>
                    <a:pt x="185675" y="156635"/>
                  </a:lnTo>
                  <a:lnTo>
                    <a:pt x="185675" y="-173"/>
                  </a:lnTo>
                  <a:lnTo>
                    <a:pt x="174554" y="-17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72117802-026E-5928-B499-3C15FD53042E}"/>
                </a:ext>
              </a:extLst>
            </p:cNvPr>
            <p:cNvSpPr/>
            <p:nvPr/>
          </p:nvSpPr>
          <p:spPr>
            <a:xfrm>
              <a:off x="6188675" y="384974"/>
              <a:ext cx="185351" cy="156807"/>
            </a:xfrm>
            <a:custGeom>
              <a:avLst/>
              <a:gdLst>
                <a:gd name="connsiteX0" fmla="*/ 93030 w 185351"/>
                <a:gd name="connsiteY0" fmla="*/ -173 h 156807"/>
                <a:gd name="connsiteX1" fmla="*/ 355 w 185351"/>
                <a:gd name="connsiteY1" fmla="*/ -173 h 156807"/>
                <a:gd name="connsiteX2" fmla="*/ 355 w 185351"/>
                <a:gd name="connsiteY2" fmla="*/ 156635 h 156807"/>
                <a:gd name="connsiteX3" fmla="*/ 93030 w 185351"/>
                <a:gd name="connsiteY3" fmla="*/ 156635 h 156807"/>
                <a:gd name="connsiteX4" fmla="*/ 185706 w 185351"/>
                <a:gd name="connsiteY4" fmla="*/ 156635 h 156807"/>
                <a:gd name="connsiteX5" fmla="*/ 185706 w 185351"/>
                <a:gd name="connsiteY5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030" y="-173"/>
                  </a:moveTo>
                  <a:lnTo>
                    <a:pt x="355" y="-173"/>
                  </a:lnTo>
                  <a:lnTo>
                    <a:pt x="355" y="156635"/>
                  </a:lnTo>
                  <a:lnTo>
                    <a:pt x="93030" y="156635"/>
                  </a:lnTo>
                  <a:lnTo>
                    <a:pt x="185706" y="156635"/>
                  </a:lnTo>
                  <a:lnTo>
                    <a:pt x="185706" y="-17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FE25F95F-FB6C-3229-CE96-91B655ABFE28}"/>
                </a:ext>
              </a:extLst>
            </p:cNvPr>
            <p:cNvSpPr/>
            <p:nvPr/>
          </p:nvSpPr>
          <p:spPr>
            <a:xfrm>
              <a:off x="6374027" y="384974"/>
              <a:ext cx="185351" cy="156807"/>
            </a:xfrm>
            <a:custGeom>
              <a:avLst/>
              <a:gdLst>
                <a:gd name="connsiteX0" fmla="*/ 107333 w 185351"/>
                <a:gd name="connsiteY0" fmla="*/ -173 h 156807"/>
                <a:gd name="connsiteX1" fmla="*/ 43739 w 185351"/>
                <a:gd name="connsiteY1" fmla="*/ -173 h 156807"/>
                <a:gd name="connsiteX2" fmla="*/ 28930 w 185351"/>
                <a:gd name="connsiteY2" fmla="*/ -173 h 156807"/>
                <a:gd name="connsiteX3" fmla="*/ 22442 w 185351"/>
                <a:gd name="connsiteY3" fmla="*/ -173 h 156807"/>
                <a:gd name="connsiteX4" fmla="*/ 11507 w 185351"/>
                <a:gd name="connsiteY4" fmla="*/ -173 h 156807"/>
                <a:gd name="connsiteX5" fmla="*/ 386 w 185351"/>
                <a:gd name="connsiteY5" fmla="*/ -173 h 156807"/>
                <a:gd name="connsiteX6" fmla="*/ 386 w 185351"/>
                <a:gd name="connsiteY6" fmla="*/ 156635 h 156807"/>
                <a:gd name="connsiteX7" fmla="*/ 11507 w 185351"/>
                <a:gd name="connsiteY7" fmla="*/ 156635 h 156807"/>
                <a:gd name="connsiteX8" fmla="*/ 22442 w 185351"/>
                <a:gd name="connsiteY8" fmla="*/ 156635 h 156807"/>
                <a:gd name="connsiteX9" fmla="*/ 28930 w 185351"/>
                <a:gd name="connsiteY9" fmla="*/ 156635 h 156807"/>
                <a:gd name="connsiteX10" fmla="*/ 43739 w 185351"/>
                <a:gd name="connsiteY10" fmla="*/ 156635 h 156807"/>
                <a:gd name="connsiteX11" fmla="*/ 107333 w 185351"/>
                <a:gd name="connsiteY11" fmla="*/ 156635 h 156807"/>
                <a:gd name="connsiteX12" fmla="*/ 185737 w 185351"/>
                <a:gd name="connsiteY12" fmla="*/ 78231 h 156807"/>
                <a:gd name="connsiteX13" fmla="*/ 107333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33" y="-173"/>
                  </a:moveTo>
                  <a:cubicBezTo>
                    <a:pt x="91427" y="-173"/>
                    <a:pt x="61667" y="-173"/>
                    <a:pt x="43739" y="-173"/>
                  </a:cubicBezTo>
                  <a:cubicBezTo>
                    <a:pt x="34895" y="-173"/>
                    <a:pt x="28930" y="-173"/>
                    <a:pt x="28930" y="-173"/>
                  </a:cubicBezTo>
                  <a:lnTo>
                    <a:pt x="22442" y="-173"/>
                  </a:lnTo>
                  <a:lnTo>
                    <a:pt x="11507" y="-173"/>
                  </a:lnTo>
                  <a:lnTo>
                    <a:pt x="386" y="-173"/>
                  </a:lnTo>
                  <a:lnTo>
                    <a:pt x="386" y="156635"/>
                  </a:lnTo>
                  <a:lnTo>
                    <a:pt x="11507" y="156635"/>
                  </a:lnTo>
                  <a:lnTo>
                    <a:pt x="22442" y="156635"/>
                  </a:lnTo>
                  <a:lnTo>
                    <a:pt x="28930" y="156635"/>
                  </a:lnTo>
                  <a:cubicBezTo>
                    <a:pt x="28930" y="156635"/>
                    <a:pt x="34941" y="156635"/>
                    <a:pt x="43739" y="156635"/>
                  </a:cubicBezTo>
                  <a:cubicBezTo>
                    <a:pt x="62768" y="156635"/>
                    <a:pt x="94837" y="156635"/>
                    <a:pt x="107333" y="156635"/>
                  </a:cubicBezTo>
                  <a:cubicBezTo>
                    <a:pt x="150632" y="156635"/>
                    <a:pt x="185737" y="121529"/>
                    <a:pt x="185737" y="78231"/>
                  </a:cubicBezTo>
                  <a:cubicBezTo>
                    <a:pt x="185737" y="34930"/>
                    <a:pt x="150632" y="-173"/>
                    <a:pt x="107333" y="-17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934E75C4-E145-35C7-058E-41056CE227B3}"/>
                </a:ext>
              </a:extLst>
            </p:cNvPr>
            <p:cNvSpPr/>
            <p:nvPr/>
          </p:nvSpPr>
          <p:spPr>
            <a:xfrm>
              <a:off x="6744729" y="384974"/>
              <a:ext cx="185351" cy="156807"/>
            </a:xfrm>
            <a:custGeom>
              <a:avLst/>
              <a:gdLst>
                <a:gd name="connsiteX0" fmla="*/ 174678 w 185351"/>
                <a:gd name="connsiteY0" fmla="*/ -173 h 156807"/>
                <a:gd name="connsiteX1" fmla="*/ 157255 w 185351"/>
                <a:gd name="connsiteY1" fmla="*/ -173 h 156807"/>
                <a:gd name="connsiteX2" fmla="*/ 132603 w 185351"/>
                <a:gd name="connsiteY2" fmla="*/ -173 h 156807"/>
                <a:gd name="connsiteX3" fmla="*/ 126068 w 185351"/>
                <a:gd name="connsiteY3" fmla="*/ -173 h 156807"/>
                <a:gd name="connsiteX4" fmla="*/ 78851 w 185351"/>
                <a:gd name="connsiteY4" fmla="*/ -173 h 156807"/>
                <a:gd name="connsiteX5" fmla="*/ 448 w 185351"/>
                <a:gd name="connsiteY5" fmla="*/ 78231 h 156807"/>
                <a:gd name="connsiteX6" fmla="*/ 78851 w 185351"/>
                <a:gd name="connsiteY6" fmla="*/ 156635 h 156807"/>
                <a:gd name="connsiteX7" fmla="*/ 126068 w 185351"/>
                <a:gd name="connsiteY7" fmla="*/ 156635 h 156807"/>
                <a:gd name="connsiteX8" fmla="*/ 132603 w 185351"/>
                <a:gd name="connsiteY8" fmla="*/ 156635 h 156807"/>
                <a:gd name="connsiteX9" fmla="*/ 157255 w 185351"/>
                <a:gd name="connsiteY9" fmla="*/ 156635 h 156807"/>
                <a:gd name="connsiteX10" fmla="*/ 174678 w 185351"/>
                <a:gd name="connsiteY10" fmla="*/ 156635 h 156807"/>
                <a:gd name="connsiteX11" fmla="*/ 185799 w 185351"/>
                <a:gd name="connsiteY11" fmla="*/ 156635 h 156807"/>
                <a:gd name="connsiteX12" fmla="*/ 185799 w 185351"/>
                <a:gd name="connsiteY12" fmla="*/ -173 h 156807"/>
                <a:gd name="connsiteX13" fmla="*/ 174678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78" y="-173"/>
                  </a:moveTo>
                  <a:lnTo>
                    <a:pt x="157255" y="-173"/>
                  </a:lnTo>
                  <a:cubicBezTo>
                    <a:pt x="157255" y="-173"/>
                    <a:pt x="146446" y="-173"/>
                    <a:pt x="132603" y="-173"/>
                  </a:cubicBezTo>
                  <a:cubicBezTo>
                    <a:pt x="130486" y="-173"/>
                    <a:pt x="128299" y="-173"/>
                    <a:pt x="126068" y="-173"/>
                  </a:cubicBezTo>
                  <a:cubicBezTo>
                    <a:pt x="108474" y="-173"/>
                    <a:pt x="88194" y="-173"/>
                    <a:pt x="78851" y="-173"/>
                  </a:cubicBezTo>
                  <a:cubicBezTo>
                    <a:pt x="35535" y="-173"/>
                    <a:pt x="448" y="34941"/>
                    <a:pt x="448" y="78231"/>
                  </a:cubicBezTo>
                  <a:cubicBezTo>
                    <a:pt x="448" y="121516"/>
                    <a:pt x="35535" y="156635"/>
                    <a:pt x="78851" y="156635"/>
                  </a:cubicBezTo>
                  <a:cubicBezTo>
                    <a:pt x="90521" y="156635"/>
                    <a:pt x="109635" y="156635"/>
                    <a:pt x="126068" y="156635"/>
                  </a:cubicBezTo>
                  <a:cubicBezTo>
                    <a:pt x="128305" y="156635"/>
                    <a:pt x="130491" y="156635"/>
                    <a:pt x="132603" y="156635"/>
                  </a:cubicBezTo>
                  <a:cubicBezTo>
                    <a:pt x="146573" y="156635"/>
                    <a:pt x="157255" y="156635"/>
                    <a:pt x="157255" y="156635"/>
                  </a:cubicBezTo>
                  <a:lnTo>
                    <a:pt x="174678" y="156635"/>
                  </a:lnTo>
                  <a:lnTo>
                    <a:pt x="185799" y="156635"/>
                  </a:lnTo>
                  <a:lnTo>
                    <a:pt x="185799" y="-173"/>
                  </a:lnTo>
                  <a:lnTo>
                    <a:pt x="174678" y="-17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CF077B0E-C7EE-3F7B-8B34-47C4A5A4E722}"/>
                </a:ext>
              </a:extLst>
            </p:cNvPr>
            <p:cNvSpPr/>
            <p:nvPr/>
          </p:nvSpPr>
          <p:spPr>
            <a:xfrm>
              <a:off x="6930081" y="384974"/>
              <a:ext cx="185351" cy="156807"/>
            </a:xfrm>
            <a:custGeom>
              <a:avLst/>
              <a:gdLst>
                <a:gd name="connsiteX0" fmla="*/ 107426 w 185351"/>
                <a:gd name="connsiteY0" fmla="*/ -173 h 156807"/>
                <a:gd name="connsiteX1" fmla="*/ 43832 w 185351"/>
                <a:gd name="connsiteY1" fmla="*/ -173 h 156807"/>
                <a:gd name="connsiteX2" fmla="*/ 29023 w 185351"/>
                <a:gd name="connsiteY2" fmla="*/ -173 h 156807"/>
                <a:gd name="connsiteX3" fmla="*/ 22535 w 185351"/>
                <a:gd name="connsiteY3" fmla="*/ -173 h 156807"/>
                <a:gd name="connsiteX4" fmla="*/ 11600 w 185351"/>
                <a:gd name="connsiteY4" fmla="*/ -173 h 156807"/>
                <a:gd name="connsiteX5" fmla="*/ 479 w 185351"/>
                <a:gd name="connsiteY5" fmla="*/ -173 h 156807"/>
                <a:gd name="connsiteX6" fmla="*/ 479 w 185351"/>
                <a:gd name="connsiteY6" fmla="*/ 156635 h 156807"/>
                <a:gd name="connsiteX7" fmla="*/ 11600 w 185351"/>
                <a:gd name="connsiteY7" fmla="*/ 156635 h 156807"/>
                <a:gd name="connsiteX8" fmla="*/ 22535 w 185351"/>
                <a:gd name="connsiteY8" fmla="*/ 156635 h 156807"/>
                <a:gd name="connsiteX9" fmla="*/ 29023 w 185351"/>
                <a:gd name="connsiteY9" fmla="*/ 156635 h 156807"/>
                <a:gd name="connsiteX10" fmla="*/ 43832 w 185351"/>
                <a:gd name="connsiteY10" fmla="*/ 156635 h 156807"/>
                <a:gd name="connsiteX11" fmla="*/ 107426 w 185351"/>
                <a:gd name="connsiteY11" fmla="*/ 156635 h 156807"/>
                <a:gd name="connsiteX12" fmla="*/ 185830 w 185351"/>
                <a:gd name="connsiteY12" fmla="*/ 78231 h 156807"/>
                <a:gd name="connsiteX13" fmla="*/ 107426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26" y="-173"/>
                  </a:moveTo>
                  <a:cubicBezTo>
                    <a:pt x="91520" y="-173"/>
                    <a:pt x="61760" y="-173"/>
                    <a:pt x="43832" y="-173"/>
                  </a:cubicBezTo>
                  <a:cubicBezTo>
                    <a:pt x="34988" y="-173"/>
                    <a:pt x="29023" y="-173"/>
                    <a:pt x="29023" y="-173"/>
                  </a:cubicBezTo>
                  <a:lnTo>
                    <a:pt x="22535" y="-173"/>
                  </a:lnTo>
                  <a:lnTo>
                    <a:pt x="11600" y="-173"/>
                  </a:lnTo>
                  <a:lnTo>
                    <a:pt x="479" y="-173"/>
                  </a:lnTo>
                  <a:lnTo>
                    <a:pt x="479" y="156635"/>
                  </a:lnTo>
                  <a:lnTo>
                    <a:pt x="11600" y="156635"/>
                  </a:lnTo>
                  <a:lnTo>
                    <a:pt x="22535" y="156635"/>
                  </a:lnTo>
                  <a:lnTo>
                    <a:pt x="29023" y="156635"/>
                  </a:lnTo>
                  <a:cubicBezTo>
                    <a:pt x="29023" y="156635"/>
                    <a:pt x="35034" y="156635"/>
                    <a:pt x="43832" y="156635"/>
                  </a:cubicBezTo>
                  <a:cubicBezTo>
                    <a:pt x="62861" y="156635"/>
                    <a:pt x="94930" y="156635"/>
                    <a:pt x="107426" y="156635"/>
                  </a:cubicBezTo>
                  <a:cubicBezTo>
                    <a:pt x="150725" y="156635"/>
                    <a:pt x="185830" y="121529"/>
                    <a:pt x="185830" y="78231"/>
                  </a:cubicBezTo>
                  <a:cubicBezTo>
                    <a:pt x="185830" y="34930"/>
                    <a:pt x="150725" y="-173"/>
                    <a:pt x="107426" y="-17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EA67AC22-BBCF-E0E2-56CA-AAAB48DC9129}"/>
                </a:ext>
              </a:extLst>
            </p:cNvPr>
            <p:cNvSpPr/>
            <p:nvPr/>
          </p:nvSpPr>
          <p:spPr>
            <a:xfrm>
              <a:off x="7300783" y="384974"/>
              <a:ext cx="185351" cy="156807"/>
            </a:xfrm>
            <a:custGeom>
              <a:avLst/>
              <a:gdLst>
                <a:gd name="connsiteX0" fmla="*/ 174771 w 185351"/>
                <a:gd name="connsiteY0" fmla="*/ -173 h 156807"/>
                <a:gd name="connsiteX1" fmla="*/ 157348 w 185351"/>
                <a:gd name="connsiteY1" fmla="*/ -173 h 156807"/>
                <a:gd name="connsiteX2" fmla="*/ 132696 w 185351"/>
                <a:gd name="connsiteY2" fmla="*/ -173 h 156807"/>
                <a:gd name="connsiteX3" fmla="*/ 126161 w 185351"/>
                <a:gd name="connsiteY3" fmla="*/ -173 h 156807"/>
                <a:gd name="connsiteX4" fmla="*/ 78944 w 185351"/>
                <a:gd name="connsiteY4" fmla="*/ -173 h 156807"/>
                <a:gd name="connsiteX5" fmla="*/ 541 w 185351"/>
                <a:gd name="connsiteY5" fmla="*/ 78231 h 156807"/>
                <a:gd name="connsiteX6" fmla="*/ 78944 w 185351"/>
                <a:gd name="connsiteY6" fmla="*/ 156635 h 156807"/>
                <a:gd name="connsiteX7" fmla="*/ 126161 w 185351"/>
                <a:gd name="connsiteY7" fmla="*/ 156635 h 156807"/>
                <a:gd name="connsiteX8" fmla="*/ 132696 w 185351"/>
                <a:gd name="connsiteY8" fmla="*/ 156635 h 156807"/>
                <a:gd name="connsiteX9" fmla="*/ 157348 w 185351"/>
                <a:gd name="connsiteY9" fmla="*/ 156635 h 156807"/>
                <a:gd name="connsiteX10" fmla="*/ 174771 w 185351"/>
                <a:gd name="connsiteY10" fmla="*/ 156635 h 156807"/>
                <a:gd name="connsiteX11" fmla="*/ 185892 w 185351"/>
                <a:gd name="connsiteY11" fmla="*/ 156635 h 156807"/>
                <a:gd name="connsiteX12" fmla="*/ 185892 w 185351"/>
                <a:gd name="connsiteY12" fmla="*/ -173 h 156807"/>
                <a:gd name="connsiteX13" fmla="*/ 174771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71" y="-173"/>
                  </a:moveTo>
                  <a:lnTo>
                    <a:pt x="157348" y="-173"/>
                  </a:lnTo>
                  <a:cubicBezTo>
                    <a:pt x="157348" y="-173"/>
                    <a:pt x="146539" y="-173"/>
                    <a:pt x="132696" y="-173"/>
                  </a:cubicBezTo>
                  <a:cubicBezTo>
                    <a:pt x="130579" y="-173"/>
                    <a:pt x="128392" y="-173"/>
                    <a:pt x="126161" y="-173"/>
                  </a:cubicBezTo>
                  <a:cubicBezTo>
                    <a:pt x="108567" y="-173"/>
                    <a:pt x="88287" y="-173"/>
                    <a:pt x="78944" y="-173"/>
                  </a:cubicBezTo>
                  <a:cubicBezTo>
                    <a:pt x="35628" y="-173"/>
                    <a:pt x="541" y="34941"/>
                    <a:pt x="541" y="78231"/>
                  </a:cubicBezTo>
                  <a:cubicBezTo>
                    <a:pt x="541" y="121516"/>
                    <a:pt x="35628" y="156635"/>
                    <a:pt x="78944" y="156635"/>
                  </a:cubicBezTo>
                  <a:cubicBezTo>
                    <a:pt x="90614" y="156635"/>
                    <a:pt x="109728" y="156635"/>
                    <a:pt x="126161" y="156635"/>
                  </a:cubicBezTo>
                  <a:cubicBezTo>
                    <a:pt x="128398" y="156635"/>
                    <a:pt x="130584" y="156635"/>
                    <a:pt x="132696" y="156635"/>
                  </a:cubicBezTo>
                  <a:cubicBezTo>
                    <a:pt x="146666" y="156635"/>
                    <a:pt x="157348" y="156635"/>
                    <a:pt x="157348" y="156635"/>
                  </a:cubicBezTo>
                  <a:lnTo>
                    <a:pt x="174771" y="156635"/>
                  </a:lnTo>
                  <a:lnTo>
                    <a:pt x="185892" y="156635"/>
                  </a:lnTo>
                  <a:lnTo>
                    <a:pt x="185892" y="-173"/>
                  </a:lnTo>
                  <a:lnTo>
                    <a:pt x="174771" y="-17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97655DAE-1195-0668-7D9E-34FEDD1E8B5E}"/>
                </a:ext>
              </a:extLst>
            </p:cNvPr>
            <p:cNvSpPr/>
            <p:nvPr/>
          </p:nvSpPr>
          <p:spPr>
            <a:xfrm>
              <a:off x="7486135" y="384974"/>
              <a:ext cx="185351" cy="156807"/>
            </a:xfrm>
            <a:custGeom>
              <a:avLst/>
              <a:gdLst>
                <a:gd name="connsiteX0" fmla="*/ 107519 w 185351"/>
                <a:gd name="connsiteY0" fmla="*/ -173 h 156807"/>
                <a:gd name="connsiteX1" fmla="*/ 43925 w 185351"/>
                <a:gd name="connsiteY1" fmla="*/ -173 h 156807"/>
                <a:gd name="connsiteX2" fmla="*/ 29116 w 185351"/>
                <a:gd name="connsiteY2" fmla="*/ -173 h 156807"/>
                <a:gd name="connsiteX3" fmla="*/ 22628 w 185351"/>
                <a:gd name="connsiteY3" fmla="*/ -173 h 156807"/>
                <a:gd name="connsiteX4" fmla="*/ 11693 w 185351"/>
                <a:gd name="connsiteY4" fmla="*/ -173 h 156807"/>
                <a:gd name="connsiteX5" fmla="*/ 572 w 185351"/>
                <a:gd name="connsiteY5" fmla="*/ -173 h 156807"/>
                <a:gd name="connsiteX6" fmla="*/ 572 w 185351"/>
                <a:gd name="connsiteY6" fmla="*/ 156635 h 156807"/>
                <a:gd name="connsiteX7" fmla="*/ 11693 w 185351"/>
                <a:gd name="connsiteY7" fmla="*/ 156635 h 156807"/>
                <a:gd name="connsiteX8" fmla="*/ 22628 w 185351"/>
                <a:gd name="connsiteY8" fmla="*/ 156635 h 156807"/>
                <a:gd name="connsiteX9" fmla="*/ 29116 w 185351"/>
                <a:gd name="connsiteY9" fmla="*/ 156635 h 156807"/>
                <a:gd name="connsiteX10" fmla="*/ 43925 w 185351"/>
                <a:gd name="connsiteY10" fmla="*/ 156635 h 156807"/>
                <a:gd name="connsiteX11" fmla="*/ 107519 w 185351"/>
                <a:gd name="connsiteY11" fmla="*/ 156635 h 156807"/>
                <a:gd name="connsiteX12" fmla="*/ 185923 w 185351"/>
                <a:gd name="connsiteY12" fmla="*/ 78231 h 156807"/>
                <a:gd name="connsiteX13" fmla="*/ 107519 w 185351"/>
                <a:gd name="connsiteY13" fmla="*/ -17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-173"/>
                  </a:moveTo>
                  <a:cubicBezTo>
                    <a:pt x="91613" y="-173"/>
                    <a:pt x="61853" y="-173"/>
                    <a:pt x="43925" y="-173"/>
                  </a:cubicBezTo>
                  <a:cubicBezTo>
                    <a:pt x="35081" y="-173"/>
                    <a:pt x="29116" y="-173"/>
                    <a:pt x="29116" y="-173"/>
                  </a:cubicBezTo>
                  <a:lnTo>
                    <a:pt x="22628" y="-173"/>
                  </a:lnTo>
                  <a:lnTo>
                    <a:pt x="11693" y="-173"/>
                  </a:lnTo>
                  <a:lnTo>
                    <a:pt x="572" y="-173"/>
                  </a:lnTo>
                  <a:lnTo>
                    <a:pt x="572" y="156635"/>
                  </a:lnTo>
                  <a:lnTo>
                    <a:pt x="11693" y="156635"/>
                  </a:lnTo>
                  <a:lnTo>
                    <a:pt x="22628" y="156635"/>
                  </a:lnTo>
                  <a:lnTo>
                    <a:pt x="29116" y="156635"/>
                  </a:lnTo>
                  <a:cubicBezTo>
                    <a:pt x="29116" y="156635"/>
                    <a:pt x="35127" y="156635"/>
                    <a:pt x="43925" y="156635"/>
                  </a:cubicBezTo>
                  <a:cubicBezTo>
                    <a:pt x="62954" y="156635"/>
                    <a:pt x="95023" y="156635"/>
                    <a:pt x="107519" y="156635"/>
                  </a:cubicBezTo>
                  <a:cubicBezTo>
                    <a:pt x="150818" y="156635"/>
                    <a:pt x="185923" y="121529"/>
                    <a:pt x="185923" y="78231"/>
                  </a:cubicBezTo>
                  <a:cubicBezTo>
                    <a:pt x="185923" y="34930"/>
                    <a:pt x="150818" y="-173"/>
                    <a:pt x="107519" y="-17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4EA00EF7-5E8E-4B90-7541-13A4FBE71718}"/>
                </a:ext>
              </a:extLst>
            </p:cNvPr>
            <p:cNvSpPr/>
            <p:nvPr/>
          </p:nvSpPr>
          <p:spPr>
            <a:xfrm>
              <a:off x="4520513" y="570326"/>
              <a:ext cx="185351" cy="156807"/>
            </a:xfrm>
            <a:custGeom>
              <a:avLst/>
              <a:gdLst>
                <a:gd name="connsiteX0" fmla="*/ 174306 w 185351"/>
                <a:gd name="connsiteY0" fmla="*/ -142 h 156807"/>
                <a:gd name="connsiteX1" fmla="*/ 156883 w 185351"/>
                <a:gd name="connsiteY1" fmla="*/ -142 h 156807"/>
                <a:gd name="connsiteX2" fmla="*/ 132231 w 185351"/>
                <a:gd name="connsiteY2" fmla="*/ -142 h 156807"/>
                <a:gd name="connsiteX3" fmla="*/ 125696 w 185351"/>
                <a:gd name="connsiteY3" fmla="*/ -142 h 156807"/>
                <a:gd name="connsiteX4" fmla="*/ 78479 w 185351"/>
                <a:gd name="connsiteY4" fmla="*/ -142 h 156807"/>
                <a:gd name="connsiteX5" fmla="*/ 76 w 185351"/>
                <a:gd name="connsiteY5" fmla="*/ 78262 h 156807"/>
                <a:gd name="connsiteX6" fmla="*/ 78479 w 185351"/>
                <a:gd name="connsiteY6" fmla="*/ 156666 h 156807"/>
                <a:gd name="connsiteX7" fmla="*/ 125696 w 185351"/>
                <a:gd name="connsiteY7" fmla="*/ 156666 h 156807"/>
                <a:gd name="connsiteX8" fmla="*/ 132231 w 185351"/>
                <a:gd name="connsiteY8" fmla="*/ 156666 h 156807"/>
                <a:gd name="connsiteX9" fmla="*/ 156883 w 185351"/>
                <a:gd name="connsiteY9" fmla="*/ 156666 h 156807"/>
                <a:gd name="connsiteX10" fmla="*/ 174306 w 185351"/>
                <a:gd name="connsiteY10" fmla="*/ 156666 h 156807"/>
                <a:gd name="connsiteX11" fmla="*/ 185427 w 185351"/>
                <a:gd name="connsiteY11" fmla="*/ 156666 h 156807"/>
                <a:gd name="connsiteX12" fmla="*/ 185427 w 185351"/>
                <a:gd name="connsiteY12" fmla="*/ -142 h 156807"/>
                <a:gd name="connsiteX13" fmla="*/ 174306 w 185351"/>
                <a:gd name="connsiteY13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-142"/>
                  </a:moveTo>
                  <a:lnTo>
                    <a:pt x="156883" y="-142"/>
                  </a:lnTo>
                  <a:cubicBezTo>
                    <a:pt x="156883" y="-142"/>
                    <a:pt x="146074" y="-142"/>
                    <a:pt x="132231" y="-142"/>
                  </a:cubicBezTo>
                  <a:cubicBezTo>
                    <a:pt x="130114" y="-142"/>
                    <a:pt x="127927" y="-142"/>
                    <a:pt x="125696" y="-142"/>
                  </a:cubicBezTo>
                  <a:cubicBezTo>
                    <a:pt x="108102" y="-142"/>
                    <a:pt x="87822" y="-142"/>
                    <a:pt x="78479" y="-142"/>
                  </a:cubicBezTo>
                  <a:cubicBezTo>
                    <a:pt x="35163" y="-142"/>
                    <a:pt x="76" y="34972"/>
                    <a:pt x="76" y="78262"/>
                  </a:cubicBezTo>
                  <a:cubicBezTo>
                    <a:pt x="76" y="121547"/>
                    <a:pt x="35163" y="156666"/>
                    <a:pt x="78479" y="156666"/>
                  </a:cubicBezTo>
                  <a:cubicBezTo>
                    <a:pt x="90149" y="156666"/>
                    <a:pt x="109263" y="156666"/>
                    <a:pt x="125696" y="156666"/>
                  </a:cubicBezTo>
                  <a:cubicBezTo>
                    <a:pt x="127933" y="156666"/>
                    <a:pt x="130119" y="156666"/>
                    <a:pt x="132231" y="156666"/>
                  </a:cubicBezTo>
                  <a:cubicBezTo>
                    <a:pt x="146201" y="156666"/>
                    <a:pt x="156883" y="156666"/>
                    <a:pt x="156883" y="156666"/>
                  </a:cubicBezTo>
                  <a:lnTo>
                    <a:pt x="174306" y="156666"/>
                  </a:lnTo>
                  <a:lnTo>
                    <a:pt x="185427" y="156666"/>
                  </a:lnTo>
                  <a:lnTo>
                    <a:pt x="185427" y="-142"/>
                  </a:lnTo>
                  <a:lnTo>
                    <a:pt x="174306" y="-14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51416AF7-48E6-912E-72DC-19DD192B2A88}"/>
                </a:ext>
              </a:extLst>
            </p:cNvPr>
            <p:cNvSpPr/>
            <p:nvPr/>
          </p:nvSpPr>
          <p:spPr>
            <a:xfrm>
              <a:off x="4705864" y="570326"/>
              <a:ext cx="185351" cy="156807"/>
            </a:xfrm>
            <a:custGeom>
              <a:avLst/>
              <a:gdLst>
                <a:gd name="connsiteX0" fmla="*/ 92782 w 185351"/>
                <a:gd name="connsiteY0" fmla="*/ -142 h 156807"/>
                <a:gd name="connsiteX1" fmla="*/ 107 w 185351"/>
                <a:gd name="connsiteY1" fmla="*/ -142 h 156807"/>
                <a:gd name="connsiteX2" fmla="*/ 107 w 185351"/>
                <a:gd name="connsiteY2" fmla="*/ 156666 h 156807"/>
                <a:gd name="connsiteX3" fmla="*/ 92782 w 185351"/>
                <a:gd name="connsiteY3" fmla="*/ 156666 h 156807"/>
                <a:gd name="connsiteX4" fmla="*/ 185458 w 185351"/>
                <a:gd name="connsiteY4" fmla="*/ 156666 h 156807"/>
                <a:gd name="connsiteX5" fmla="*/ 185458 w 185351"/>
                <a:gd name="connsiteY5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82" y="-142"/>
                  </a:moveTo>
                  <a:lnTo>
                    <a:pt x="107" y="-142"/>
                  </a:lnTo>
                  <a:lnTo>
                    <a:pt x="107" y="156666"/>
                  </a:lnTo>
                  <a:lnTo>
                    <a:pt x="92782" y="156666"/>
                  </a:lnTo>
                  <a:lnTo>
                    <a:pt x="185458" y="156666"/>
                  </a:lnTo>
                  <a:lnTo>
                    <a:pt x="185458" y="-14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B2CF1BF9-8905-DB0B-98AF-6D16EC5CEEC2}"/>
                </a:ext>
              </a:extLst>
            </p:cNvPr>
            <p:cNvSpPr/>
            <p:nvPr/>
          </p:nvSpPr>
          <p:spPr>
            <a:xfrm>
              <a:off x="4891216" y="570326"/>
              <a:ext cx="185351" cy="156807"/>
            </a:xfrm>
            <a:custGeom>
              <a:avLst/>
              <a:gdLst>
                <a:gd name="connsiteX0" fmla="*/ 107085 w 185351"/>
                <a:gd name="connsiteY0" fmla="*/ -142 h 156807"/>
                <a:gd name="connsiteX1" fmla="*/ 43491 w 185351"/>
                <a:gd name="connsiteY1" fmla="*/ -142 h 156807"/>
                <a:gd name="connsiteX2" fmla="*/ 28682 w 185351"/>
                <a:gd name="connsiteY2" fmla="*/ -142 h 156807"/>
                <a:gd name="connsiteX3" fmla="*/ 22194 w 185351"/>
                <a:gd name="connsiteY3" fmla="*/ -142 h 156807"/>
                <a:gd name="connsiteX4" fmla="*/ 11259 w 185351"/>
                <a:gd name="connsiteY4" fmla="*/ -142 h 156807"/>
                <a:gd name="connsiteX5" fmla="*/ 138 w 185351"/>
                <a:gd name="connsiteY5" fmla="*/ -142 h 156807"/>
                <a:gd name="connsiteX6" fmla="*/ 138 w 185351"/>
                <a:gd name="connsiteY6" fmla="*/ 156666 h 156807"/>
                <a:gd name="connsiteX7" fmla="*/ 11259 w 185351"/>
                <a:gd name="connsiteY7" fmla="*/ 156666 h 156807"/>
                <a:gd name="connsiteX8" fmla="*/ 22194 w 185351"/>
                <a:gd name="connsiteY8" fmla="*/ 156666 h 156807"/>
                <a:gd name="connsiteX9" fmla="*/ 28682 w 185351"/>
                <a:gd name="connsiteY9" fmla="*/ 156666 h 156807"/>
                <a:gd name="connsiteX10" fmla="*/ 43491 w 185351"/>
                <a:gd name="connsiteY10" fmla="*/ 156666 h 156807"/>
                <a:gd name="connsiteX11" fmla="*/ 107085 w 185351"/>
                <a:gd name="connsiteY11" fmla="*/ 156666 h 156807"/>
                <a:gd name="connsiteX12" fmla="*/ 185489 w 185351"/>
                <a:gd name="connsiteY12" fmla="*/ 78262 h 156807"/>
                <a:gd name="connsiteX13" fmla="*/ 107085 w 185351"/>
                <a:gd name="connsiteY13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85" y="-142"/>
                  </a:moveTo>
                  <a:cubicBezTo>
                    <a:pt x="91179" y="-142"/>
                    <a:pt x="61419" y="-142"/>
                    <a:pt x="43491" y="-142"/>
                  </a:cubicBezTo>
                  <a:cubicBezTo>
                    <a:pt x="34647" y="-142"/>
                    <a:pt x="28682" y="-142"/>
                    <a:pt x="28682" y="-142"/>
                  </a:cubicBezTo>
                  <a:lnTo>
                    <a:pt x="22194" y="-142"/>
                  </a:lnTo>
                  <a:lnTo>
                    <a:pt x="11259" y="-142"/>
                  </a:lnTo>
                  <a:lnTo>
                    <a:pt x="138" y="-142"/>
                  </a:lnTo>
                  <a:lnTo>
                    <a:pt x="138" y="156666"/>
                  </a:lnTo>
                  <a:lnTo>
                    <a:pt x="11259" y="156666"/>
                  </a:lnTo>
                  <a:lnTo>
                    <a:pt x="22194" y="156666"/>
                  </a:lnTo>
                  <a:lnTo>
                    <a:pt x="28682" y="156666"/>
                  </a:lnTo>
                  <a:cubicBezTo>
                    <a:pt x="28682" y="156666"/>
                    <a:pt x="34693" y="156666"/>
                    <a:pt x="43491" y="156666"/>
                  </a:cubicBezTo>
                  <a:cubicBezTo>
                    <a:pt x="62520" y="156666"/>
                    <a:pt x="94589" y="156666"/>
                    <a:pt x="107085" y="156666"/>
                  </a:cubicBezTo>
                  <a:cubicBezTo>
                    <a:pt x="150384" y="156666"/>
                    <a:pt x="185489" y="121560"/>
                    <a:pt x="185489" y="78262"/>
                  </a:cubicBezTo>
                  <a:cubicBezTo>
                    <a:pt x="185489" y="34961"/>
                    <a:pt x="150384" y="-142"/>
                    <a:pt x="107085" y="-14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EA3C854B-2E4A-59F9-8C21-51EF5DA1C8B2}"/>
                </a:ext>
              </a:extLst>
            </p:cNvPr>
            <p:cNvSpPr/>
            <p:nvPr/>
          </p:nvSpPr>
          <p:spPr>
            <a:xfrm>
              <a:off x="5461542" y="570326"/>
              <a:ext cx="156807" cy="156807"/>
            </a:xfrm>
            <a:custGeom>
              <a:avLst/>
              <a:gdLst>
                <a:gd name="connsiteX0" fmla="*/ 78634 w 156807"/>
                <a:gd name="connsiteY0" fmla="*/ -142 h 156807"/>
                <a:gd name="connsiteX1" fmla="*/ 157038 w 156807"/>
                <a:gd name="connsiteY1" fmla="*/ 78262 h 156807"/>
                <a:gd name="connsiteX2" fmla="*/ 78634 w 156807"/>
                <a:gd name="connsiteY2" fmla="*/ 156666 h 156807"/>
                <a:gd name="connsiteX3" fmla="*/ 231 w 156807"/>
                <a:gd name="connsiteY3" fmla="*/ 78262 h 156807"/>
                <a:gd name="connsiteX4" fmla="*/ 78634 w 156807"/>
                <a:gd name="connsiteY4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34" y="-142"/>
                  </a:moveTo>
                  <a:cubicBezTo>
                    <a:pt x="121937" y="-142"/>
                    <a:pt x="157038" y="34961"/>
                    <a:pt x="157038" y="78262"/>
                  </a:cubicBezTo>
                  <a:cubicBezTo>
                    <a:pt x="157038" y="121565"/>
                    <a:pt x="121937" y="156666"/>
                    <a:pt x="78634" y="156666"/>
                  </a:cubicBezTo>
                  <a:cubicBezTo>
                    <a:pt x="35333" y="156666"/>
                    <a:pt x="231" y="121565"/>
                    <a:pt x="231" y="78262"/>
                  </a:cubicBezTo>
                  <a:cubicBezTo>
                    <a:pt x="231" y="34961"/>
                    <a:pt x="35333" y="-142"/>
                    <a:pt x="78634" y="-14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CE8B6379-24DE-5E38-CBB7-14812CA9C781}"/>
                </a:ext>
              </a:extLst>
            </p:cNvPr>
            <p:cNvSpPr/>
            <p:nvPr/>
          </p:nvSpPr>
          <p:spPr>
            <a:xfrm>
              <a:off x="6017596" y="570326"/>
              <a:ext cx="156807" cy="156807"/>
            </a:xfrm>
            <a:custGeom>
              <a:avLst/>
              <a:gdLst>
                <a:gd name="connsiteX0" fmla="*/ 78727 w 156807"/>
                <a:gd name="connsiteY0" fmla="*/ -142 h 156807"/>
                <a:gd name="connsiteX1" fmla="*/ 157131 w 156807"/>
                <a:gd name="connsiteY1" fmla="*/ 78262 h 156807"/>
                <a:gd name="connsiteX2" fmla="*/ 78727 w 156807"/>
                <a:gd name="connsiteY2" fmla="*/ 156666 h 156807"/>
                <a:gd name="connsiteX3" fmla="*/ 324 w 156807"/>
                <a:gd name="connsiteY3" fmla="*/ 78262 h 156807"/>
                <a:gd name="connsiteX4" fmla="*/ 78727 w 156807"/>
                <a:gd name="connsiteY4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-142"/>
                  </a:moveTo>
                  <a:cubicBezTo>
                    <a:pt x="122030" y="-142"/>
                    <a:pt x="157131" y="34961"/>
                    <a:pt x="157131" y="78262"/>
                  </a:cubicBezTo>
                  <a:cubicBezTo>
                    <a:pt x="157131" y="121565"/>
                    <a:pt x="122030" y="156666"/>
                    <a:pt x="78727" y="156666"/>
                  </a:cubicBezTo>
                  <a:cubicBezTo>
                    <a:pt x="35426" y="156666"/>
                    <a:pt x="324" y="121565"/>
                    <a:pt x="324" y="78262"/>
                  </a:cubicBezTo>
                  <a:cubicBezTo>
                    <a:pt x="324" y="34961"/>
                    <a:pt x="35426" y="-142"/>
                    <a:pt x="78727" y="-14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53C1E4ED-1C76-C053-EBF7-94C05713F4EE}"/>
                </a:ext>
              </a:extLst>
            </p:cNvPr>
            <p:cNvSpPr/>
            <p:nvPr/>
          </p:nvSpPr>
          <p:spPr>
            <a:xfrm>
              <a:off x="6388299" y="570326"/>
              <a:ext cx="156807" cy="156807"/>
            </a:xfrm>
            <a:custGeom>
              <a:avLst/>
              <a:gdLst>
                <a:gd name="connsiteX0" fmla="*/ 78789 w 156807"/>
                <a:gd name="connsiteY0" fmla="*/ -142 h 156807"/>
                <a:gd name="connsiteX1" fmla="*/ 157193 w 156807"/>
                <a:gd name="connsiteY1" fmla="*/ 78262 h 156807"/>
                <a:gd name="connsiteX2" fmla="*/ 78789 w 156807"/>
                <a:gd name="connsiteY2" fmla="*/ 156666 h 156807"/>
                <a:gd name="connsiteX3" fmla="*/ 386 w 156807"/>
                <a:gd name="connsiteY3" fmla="*/ 78262 h 156807"/>
                <a:gd name="connsiteX4" fmla="*/ 78789 w 156807"/>
                <a:gd name="connsiteY4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89" y="-142"/>
                  </a:moveTo>
                  <a:cubicBezTo>
                    <a:pt x="122092" y="-142"/>
                    <a:pt x="157193" y="34961"/>
                    <a:pt x="157193" y="78262"/>
                  </a:cubicBezTo>
                  <a:cubicBezTo>
                    <a:pt x="157193" y="121565"/>
                    <a:pt x="122092" y="156666"/>
                    <a:pt x="78789" y="156666"/>
                  </a:cubicBezTo>
                  <a:cubicBezTo>
                    <a:pt x="35488" y="156666"/>
                    <a:pt x="386" y="121565"/>
                    <a:pt x="386" y="78262"/>
                  </a:cubicBezTo>
                  <a:cubicBezTo>
                    <a:pt x="386" y="34961"/>
                    <a:pt x="35488" y="-142"/>
                    <a:pt x="78789" y="-14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2C10A89A-7D1C-9EF8-58BC-3761BB9C2810}"/>
                </a:ext>
              </a:extLst>
            </p:cNvPr>
            <p:cNvSpPr/>
            <p:nvPr/>
          </p:nvSpPr>
          <p:spPr>
            <a:xfrm>
              <a:off x="6759001" y="570326"/>
              <a:ext cx="156807" cy="156807"/>
            </a:xfrm>
            <a:custGeom>
              <a:avLst/>
              <a:gdLst>
                <a:gd name="connsiteX0" fmla="*/ 78851 w 156807"/>
                <a:gd name="connsiteY0" fmla="*/ -142 h 156807"/>
                <a:gd name="connsiteX1" fmla="*/ 157255 w 156807"/>
                <a:gd name="connsiteY1" fmla="*/ 78262 h 156807"/>
                <a:gd name="connsiteX2" fmla="*/ 78851 w 156807"/>
                <a:gd name="connsiteY2" fmla="*/ 156666 h 156807"/>
                <a:gd name="connsiteX3" fmla="*/ 448 w 156807"/>
                <a:gd name="connsiteY3" fmla="*/ 78262 h 156807"/>
                <a:gd name="connsiteX4" fmla="*/ 78851 w 156807"/>
                <a:gd name="connsiteY4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51" y="-142"/>
                  </a:moveTo>
                  <a:cubicBezTo>
                    <a:pt x="122154" y="-142"/>
                    <a:pt x="157255" y="34961"/>
                    <a:pt x="157255" y="78262"/>
                  </a:cubicBezTo>
                  <a:cubicBezTo>
                    <a:pt x="157255" y="121565"/>
                    <a:pt x="122154" y="156666"/>
                    <a:pt x="78851" y="156666"/>
                  </a:cubicBezTo>
                  <a:cubicBezTo>
                    <a:pt x="35550" y="156666"/>
                    <a:pt x="448" y="121565"/>
                    <a:pt x="448" y="78262"/>
                  </a:cubicBezTo>
                  <a:cubicBezTo>
                    <a:pt x="448" y="34961"/>
                    <a:pt x="35550" y="-142"/>
                    <a:pt x="78851" y="-14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A8099D10-2C6C-79D3-22E0-D28E430EF6E3}"/>
                </a:ext>
              </a:extLst>
            </p:cNvPr>
            <p:cNvSpPr/>
            <p:nvPr/>
          </p:nvSpPr>
          <p:spPr>
            <a:xfrm>
              <a:off x="7115432" y="570326"/>
              <a:ext cx="185351" cy="156807"/>
            </a:xfrm>
            <a:custGeom>
              <a:avLst/>
              <a:gdLst>
                <a:gd name="connsiteX0" fmla="*/ 174740 w 185351"/>
                <a:gd name="connsiteY0" fmla="*/ -142 h 156807"/>
                <a:gd name="connsiteX1" fmla="*/ 157317 w 185351"/>
                <a:gd name="connsiteY1" fmla="*/ -142 h 156807"/>
                <a:gd name="connsiteX2" fmla="*/ 132665 w 185351"/>
                <a:gd name="connsiteY2" fmla="*/ -142 h 156807"/>
                <a:gd name="connsiteX3" fmla="*/ 126130 w 185351"/>
                <a:gd name="connsiteY3" fmla="*/ -142 h 156807"/>
                <a:gd name="connsiteX4" fmla="*/ 78913 w 185351"/>
                <a:gd name="connsiteY4" fmla="*/ -142 h 156807"/>
                <a:gd name="connsiteX5" fmla="*/ 510 w 185351"/>
                <a:gd name="connsiteY5" fmla="*/ 78262 h 156807"/>
                <a:gd name="connsiteX6" fmla="*/ 78913 w 185351"/>
                <a:gd name="connsiteY6" fmla="*/ 156666 h 156807"/>
                <a:gd name="connsiteX7" fmla="*/ 126130 w 185351"/>
                <a:gd name="connsiteY7" fmla="*/ 156666 h 156807"/>
                <a:gd name="connsiteX8" fmla="*/ 132665 w 185351"/>
                <a:gd name="connsiteY8" fmla="*/ 156666 h 156807"/>
                <a:gd name="connsiteX9" fmla="*/ 157317 w 185351"/>
                <a:gd name="connsiteY9" fmla="*/ 156666 h 156807"/>
                <a:gd name="connsiteX10" fmla="*/ 174740 w 185351"/>
                <a:gd name="connsiteY10" fmla="*/ 156666 h 156807"/>
                <a:gd name="connsiteX11" fmla="*/ 185861 w 185351"/>
                <a:gd name="connsiteY11" fmla="*/ 156666 h 156807"/>
                <a:gd name="connsiteX12" fmla="*/ 185861 w 185351"/>
                <a:gd name="connsiteY12" fmla="*/ -142 h 156807"/>
                <a:gd name="connsiteX13" fmla="*/ 174740 w 185351"/>
                <a:gd name="connsiteY13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40" y="-142"/>
                  </a:moveTo>
                  <a:lnTo>
                    <a:pt x="157317" y="-142"/>
                  </a:lnTo>
                  <a:cubicBezTo>
                    <a:pt x="157317" y="-142"/>
                    <a:pt x="146508" y="-142"/>
                    <a:pt x="132665" y="-142"/>
                  </a:cubicBezTo>
                  <a:cubicBezTo>
                    <a:pt x="130548" y="-142"/>
                    <a:pt x="128361" y="-142"/>
                    <a:pt x="126130" y="-142"/>
                  </a:cubicBezTo>
                  <a:cubicBezTo>
                    <a:pt x="108536" y="-142"/>
                    <a:pt x="88256" y="-142"/>
                    <a:pt x="78913" y="-142"/>
                  </a:cubicBezTo>
                  <a:cubicBezTo>
                    <a:pt x="35597" y="-142"/>
                    <a:pt x="510" y="34972"/>
                    <a:pt x="510" y="78262"/>
                  </a:cubicBezTo>
                  <a:cubicBezTo>
                    <a:pt x="510" y="121547"/>
                    <a:pt x="35597" y="156666"/>
                    <a:pt x="78913" y="156666"/>
                  </a:cubicBezTo>
                  <a:cubicBezTo>
                    <a:pt x="90583" y="156666"/>
                    <a:pt x="109697" y="156666"/>
                    <a:pt x="126130" y="156666"/>
                  </a:cubicBezTo>
                  <a:cubicBezTo>
                    <a:pt x="128367" y="156666"/>
                    <a:pt x="130553" y="156666"/>
                    <a:pt x="132665" y="156666"/>
                  </a:cubicBezTo>
                  <a:cubicBezTo>
                    <a:pt x="146635" y="156666"/>
                    <a:pt x="157317" y="156666"/>
                    <a:pt x="157317" y="156666"/>
                  </a:cubicBezTo>
                  <a:lnTo>
                    <a:pt x="174740" y="156666"/>
                  </a:lnTo>
                  <a:lnTo>
                    <a:pt x="185861" y="156666"/>
                  </a:lnTo>
                  <a:lnTo>
                    <a:pt x="185861" y="-142"/>
                  </a:lnTo>
                  <a:lnTo>
                    <a:pt x="174740" y="-14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7DFEA82B-9343-B412-9353-785FF7F491C3}"/>
                </a:ext>
              </a:extLst>
            </p:cNvPr>
            <p:cNvSpPr/>
            <p:nvPr/>
          </p:nvSpPr>
          <p:spPr>
            <a:xfrm>
              <a:off x="7300783" y="570326"/>
              <a:ext cx="185351" cy="156807"/>
            </a:xfrm>
            <a:custGeom>
              <a:avLst/>
              <a:gdLst>
                <a:gd name="connsiteX0" fmla="*/ 93216 w 185351"/>
                <a:gd name="connsiteY0" fmla="*/ -142 h 156807"/>
                <a:gd name="connsiteX1" fmla="*/ 541 w 185351"/>
                <a:gd name="connsiteY1" fmla="*/ -142 h 156807"/>
                <a:gd name="connsiteX2" fmla="*/ 541 w 185351"/>
                <a:gd name="connsiteY2" fmla="*/ 156666 h 156807"/>
                <a:gd name="connsiteX3" fmla="*/ 93216 w 185351"/>
                <a:gd name="connsiteY3" fmla="*/ 156666 h 156807"/>
                <a:gd name="connsiteX4" fmla="*/ 185892 w 185351"/>
                <a:gd name="connsiteY4" fmla="*/ 156666 h 156807"/>
                <a:gd name="connsiteX5" fmla="*/ 185892 w 185351"/>
                <a:gd name="connsiteY5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-142"/>
                  </a:moveTo>
                  <a:lnTo>
                    <a:pt x="541" y="-142"/>
                  </a:lnTo>
                  <a:lnTo>
                    <a:pt x="541" y="156666"/>
                  </a:lnTo>
                  <a:lnTo>
                    <a:pt x="93216" y="156666"/>
                  </a:lnTo>
                  <a:lnTo>
                    <a:pt x="185892" y="156666"/>
                  </a:lnTo>
                  <a:lnTo>
                    <a:pt x="185892" y="-14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7C6C7F48-7E51-1467-9D72-3E5BDC611551}"/>
                </a:ext>
              </a:extLst>
            </p:cNvPr>
            <p:cNvSpPr/>
            <p:nvPr/>
          </p:nvSpPr>
          <p:spPr>
            <a:xfrm>
              <a:off x="7486135" y="570326"/>
              <a:ext cx="185351" cy="156807"/>
            </a:xfrm>
            <a:custGeom>
              <a:avLst/>
              <a:gdLst>
                <a:gd name="connsiteX0" fmla="*/ 107519 w 185351"/>
                <a:gd name="connsiteY0" fmla="*/ -142 h 156807"/>
                <a:gd name="connsiteX1" fmla="*/ 43925 w 185351"/>
                <a:gd name="connsiteY1" fmla="*/ -142 h 156807"/>
                <a:gd name="connsiteX2" fmla="*/ 29116 w 185351"/>
                <a:gd name="connsiteY2" fmla="*/ -142 h 156807"/>
                <a:gd name="connsiteX3" fmla="*/ 22628 w 185351"/>
                <a:gd name="connsiteY3" fmla="*/ -142 h 156807"/>
                <a:gd name="connsiteX4" fmla="*/ 11693 w 185351"/>
                <a:gd name="connsiteY4" fmla="*/ -142 h 156807"/>
                <a:gd name="connsiteX5" fmla="*/ 572 w 185351"/>
                <a:gd name="connsiteY5" fmla="*/ -142 h 156807"/>
                <a:gd name="connsiteX6" fmla="*/ 572 w 185351"/>
                <a:gd name="connsiteY6" fmla="*/ 156666 h 156807"/>
                <a:gd name="connsiteX7" fmla="*/ 11693 w 185351"/>
                <a:gd name="connsiteY7" fmla="*/ 156666 h 156807"/>
                <a:gd name="connsiteX8" fmla="*/ 22628 w 185351"/>
                <a:gd name="connsiteY8" fmla="*/ 156666 h 156807"/>
                <a:gd name="connsiteX9" fmla="*/ 29116 w 185351"/>
                <a:gd name="connsiteY9" fmla="*/ 156666 h 156807"/>
                <a:gd name="connsiteX10" fmla="*/ 43925 w 185351"/>
                <a:gd name="connsiteY10" fmla="*/ 156666 h 156807"/>
                <a:gd name="connsiteX11" fmla="*/ 107519 w 185351"/>
                <a:gd name="connsiteY11" fmla="*/ 156666 h 156807"/>
                <a:gd name="connsiteX12" fmla="*/ 185923 w 185351"/>
                <a:gd name="connsiteY12" fmla="*/ 78262 h 156807"/>
                <a:gd name="connsiteX13" fmla="*/ 107519 w 185351"/>
                <a:gd name="connsiteY13" fmla="*/ -14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-142"/>
                  </a:moveTo>
                  <a:cubicBezTo>
                    <a:pt x="91613" y="-142"/>
                    <a:pt x="61853" y="-142"/>
                    <a:pt x="43925" y="-142"/>
                  </a:cubicBezTo>
                  <a:cubicBezTo>
                    <a:pt x="35081" y="-142"/>
                    <a:pt x="29116" y="-142"/>
                    <a:pt x="29116" y="-142"/>
                  </a:cubicBezTo>
                  <a:lnTo>
                    <a:pt x="22628" y="-142"/>
                  </a:lnTo>
                  <a:lnTo>
                    <a:pt x="11693" y="-142"/>
                  </a:lnTo>
                  <a:lnTo>
                    <a:pt x="572" y="-142"/>
                  </a:lnTo>
                  <a:lnTo>
                    <a:pt x="572" y="156666"/>
                  </a:lnTo>
                  <a:lnTo>
                    <a:pt x="11693" y="156666"/>
                  </a:lnTo>
                  <a:lnTo>
                    <a:pt x="22628" y="156666"/>
                  </a:lnTo>
                  <a:lnTo>
                    <a:pt x="29116" y="156666"/>
                  </a:lnTo>
                  <a:cubicBezTo>
                    <a:pt x="29116" y="156666"/>
                    <a:pt x="35127" y="156666"/>
                    <a:pt x="43925" y="156666"/>
                  </a:cubicBezTo>
                  <a:cubicBezTo>
                    <a:pt x="62954" y="156666"/>
                    <a:pt x="95023" y="156666"/>
                    <a:pt x="107519" y="156666"/>
                  </a:cubicBezTo>
                  <a:cubicBezTo>
                    <a:pt x="150818" y="156666"/>
                    <a:pt x="185923" y="121560"/>
                    <a:pt x="185923" y="78262"/>
                  </a:cubicBezTo>
                  <a:cubicBezTo>
                    <a:pt x="185923" y="34961"/>
                    <a:pt x="150818" y="-142"/>
                    <a:pt x="107519" y="-14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24C03650-9CD8-9EC0-2926-7DDDD2E9CF3D}"/>
                </a:ext>
              </a:extLst>
            </p:cNvPr>
            <p:cNvSpPr/>
            <p:nvPr/>
          </p:nvSpPr>
          <p:spPr>
            <a:xfrm>
              <a:off x="4720136" y="755677"/>
              <a:ext cx="156807" cy="156807"/>
            </a:xfrm>
            <a:custGeom>
              <a:avLst/>
              <a:gdLst>
                <a:gd name="connsiteX0" fmla="*/ 78510 w 156807"/>
                <a:gd name="connsiteY0" fmla="*/ -111 h 156807"/>
                <a:gd name="connsiteX1" fmla="*/ 156914 w 156807"/>
                <a:gd name="connsiteY1" fmla="*/ 78293 h 156807"/>
                <a:gd name="connsiteX2" fmla="*/ 78510 w 156807"/>
                <a:gd name="connsiteY2" fmla="*/ 156697 h 156807"/>
                <a:gd name="connsiteX3" fmla="*/ 107 w 156807"/>
                <a:gd name="connsiteY3" fmla="*/ 78293 h 156807"/>
                <a:gd name="connsiteX4" fmla="*/ 78510 w 156807"/>
                <a:gd name="connsiteY4" fmla="*/ -11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10" y="-111"/>
                  </a:moveTo>
                  <a:cubicBezTo>
                    <a:pt x="121813" y="-111"/>
                    <a:pt x="156914" y="34992"/>
                    <a:pt x="156914" y="78293"/>
                  </a:cubicBezTo>
                  <a:cubicBezTo>
                    <a:pt x="156914" y="121596"/>
                    <a:pt x="121813" y="156697"/>
                    <a:pt x="78510" y="156697"/>
                  </a:cubicBezTo>
                  <a:cubicBezTo>
                    <a:pt x="35209" y="156697"/>
                    <a:pt x="107" y="121596"/>
                    <a:pt x="107" y="78293"/>
                  </a:cubicBezTo>
                  <a:cubicBezTo>
                    <a:pt x="107" y="34992"/>
                    <a:pt x="35209" y="-111"/>
                    <a:pt x="78510" y="-11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5D15ACF1-6645-F498-8F55-EA22B4E46F00}"/>
                </a:ext>
              </a:extLst>
            </p:cNvPr>
            <p:cNvSpPr/>
            <p:nvPr/>
          </p:nvSpPr>
          <p:spPr>
            <a:xfrm>
              <a:off x="5832245" y="755677"/>
              <a:ext cx="156807" cy="156807"/>
            </a:xfrm>
            <a:custGeom>
              <a:avLst/>
              <a:gdLst>
                <a:gd name="connsiteX0" fmla="*/ 78696 w 156807"/>
                <a:gd name="connsiteY0" fmla="*/ -111 h 156807"/>
                <a:gd name="connsiteX1" fmla="*/ 157100 w 156807"/>
                <a:gd name="connsiteY1" fmla="*/ 78293 h 156807"/>
                <a:gd name="connsiteX2" fmla="*/ 78696 w 156807"/>
                <a:gd name="connsiteY2" fmla="*/ 156697 h 156807"/>
                <a:gd name="connsiteX3" fmla="*/ 293 w 156807"/>
                <a:gd name="connsiteY3" fmla="*/ 78293 h 156807"/>
                <a:gd name="connsiteX4" fmla="*/ 78696 w 156807"/>
                <a:gd name="connsiteY4" fmla="*/ -11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96" y="-111"/>
                  </a:moveTo>
                  <a:cubicBezTo>
                    <a:pt x="121999" y="-111"/>
                    <a:pt x="157100" y="34992"/>
                    <a:pt x="157100" y="78293"/>
                  </a:cubicBezTo>
                  <a:cubicBezTo>
                    <a:pt x="157100" y="121596"/>
                    <a:pt x="121999" y="156697"/>
                    <a:pt x="78696" y="156697"/>
                  </a:cubicBezTo>
                  <a:cubicBezTo>
                    <a:pt x="35395" y="156697"/>
                    <a:pt x="293" y="121596"/>
                    <a:pt x="293" y="78293"/>
                  </a:cubicBezTo>
                  <a:cubicBezTo>
                    <a:pt x="293" y="34992"/>
                    <a:pt x="35395" y="-111"/>
                    <a:pt x="78696" y="-11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E704004A-F6C0-F282-7F26-7DA0D6FA483F}"/>
                </a:ext>
              </a:extLst>
            </p:cNvPr>
            <p:cNvSpPr/>
            <p:nvPr/>
          </p:nvSpPr>
          <p:spPr>
            <a:xfrm>
              <a:off x="6202947" y="755677"/>
              <a:ext cx="156807" cy="156807"/>
            </a:xfrm>
            <a:custGeom>
              <a:avLst/>
              <a:gdLst>
                <a:gd name="connsiteX0" fmla="*/ 78758 w 156807"/>
                <a:gd name="connsiteY0" fmla="*/ -111 h 156807"/>
                <a:gd name="connsiteX1" fmla="*/ 157162 w 156807"/>
                <a:gd name="connsiteY1" fmla="*/ 78293 h 156807"/>
                <a:gd name="connsiteX2" fmla="*/ 78758 w 156807"/>
                <a:gd name="connsiteY2" fmla="*/ 156697 h 156807"/>
                <a:gd name="connsiteX3" fmla="*/ 355 w 156807"/>
                <a:gd name="connsiteY3" fmla="*/ 78293 h 156807"/>
                <a:gd name="connsiteX4" fmla="*/ 78758 w 156807"/>
                <a:gd name="connsiteY4" fmla="*/ -11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58" y="-111"/>
                  </a:moveTo>
                  <a:cubicBezTo>
                    <a:pt x="122061" y="-111"/>
                    <a:pt x="157162" y="34992"/>
                    <a:pt x="157162" y="78293"/>
                  </a:cubicBezTo>
                  <a:cubicBezTo>
                    <a:pt x="157162" y="121596"/>
                    <a:pt x="122061" y="156697"/>
                    <a:pt x="78758" y="156697"/>
                  </a:cubicBezTo>
                  <a:cubicBezTo>
                    <a:pt x="35457" y="156697"/>
                    <a:pt x="355" y="121596"/>
                    <a:pt x="355" y="78293"/>
                  </a:cubicBezTo>
                  <a:cubicBezTo>
                    <a:pt x="355" y="34992"/>
                    <a:pt x="35457" y="-111"/>
                    <a:pt x="78758" y="-11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EE8EEDD8-769C-55B4-2D74-20D5FA160E06}"/>
                </a:ext>
              </a:extLst>
            </p:cNvPr>
            <p:cNvSpPr/>
            <p:nvPr/>
          </p:nvSpPr>
          <p:spPr>
            <a:xfrm>
              <a:off x="6559378" y="755677"/>
              <a:ext cx="185351" cy="156807"/>
            </a:xfrm>
            <a:custGeom>
              <a:avLst/>
              <a:gdLst>
                <a:gd name="connsiteX0" fmla="*/ 174647 w 185351"/>
                <a:gd name="connsiteY0" fmla="*/ -111 h 156807"/>
                <a:gd name="connsiteX1" fmla="*/ 157224 w 185351"/>
                <a:gd name="connsiteY1" fmla="*/ -111 h 156807"/>
                <a:gd name="connsiteX2" fmla="*/ 132572 w 185351"/>
                <a:gd name="connsiteY2" fmla="*/ -111 h 156807"/>
                <a:gd name="connsiteX3" fmla="*/ 126037 w 185351"/>
                <a:gd name="connsiteY3" fmla="*/ -111 h 156807"/>
                <a:gd name="connsiteX4" fmla="*/ 78820 w 185351"/>
                <a:gd name="connsiteY4" fmla="*/ -111 h 156807"/>
                <a:gd name="connsiteX5" fmla="*/ 417 w 185351"/>
                <a:gd name="connsiteY5" fmla="*/ 78293 h 156807"/>
                <a:gd name="connsiteX6" fmla="*/ 78820 w 185351"/>
                <a:gd name="connsiteY6" fmla="*/ 156697 h 156807"/>
                <a:gd name="connsiteX7" fmla="*/ 126037 w 185351"/>
                <a:gd name="connsiteY7" fmla="*/ 156697 h 156807"/>
                <a:gd name="connsiteX8" fmla="*/ 132572 w 185351"/>
                <a:gd name="connsiteY8" fmla="*/ 156697 h 156807"/>
                <a:gd name="connsiteX9" fmla="*/ 157224 w 185351"/>
                <a:gd name="connsiteY9" fmla="*/ 156697 h 156807"/>
                <a:gd name="connsiteX10" fmla="*/ 174647 w 185351"/>
                <a:gd name="connsiteY10" fmla="*/ 156697 h 156807"/>
                <a:gd name="connsiteX11" fmla="*/ 185768 w 185351"/>
                <a:gd name="connsiteY11" fmla="*/ 156697 h 156807"/>
                <a:gd name="connsiteX12" fmla="*/ 185768 w 185351"/>
                <a:gd name="connsiteY12" fmla="*/ -111 h 156807"/>
                <a:gd name="connsiteX13" fmla="*/ 174647 w 185351"/>
                <a:gd name="connsiteY13" fmla="*/ -11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47" y="-111"/>
                  </a:moveTo>
                  <a:lnTo>
                    <a:pt x="157224" y="-111"/>
                  </a:lnTo>
                  <a:cubicBezTo>
                    <a:pt x="157224" y="-111"/>
                    <a:pt x="146415" y="-111"/>
                    <a:pt x="132572" y="-111"/>
                  </a:cubicBezTo>
                  <a:cubicBezTo>
                    <a:pt x="130455" y="-111"/>
                    <a:pt x="128268" y="-111"/>
                    <a:pt x="126037" y="-111"/>
                  </a:cubicBezTo>
                  <a:cubicBezTo>
                    <a:pt x="108443" y="-111"/>
                    <a:pt x="88163" y="-111"/>
                    <a:pt x="78820" y="-111"/>
                  </a:cubicBezTo>
                  <a:cubicBezTo>
                    <a:pt x="35504" y="-111"/>
                    <a:pt x="417" y="35003"/>
                    <a:pt x="417" y="78293"/>
                  </a:cubicBezTo>
                  <a:cubicBezTo>
                    <a:pt x="417" y="121578"/>
                    <a:pt x="35504" y="156697"/>
                    <a:pt x="78820" y="156697"/>
                  </a:cubicBezTo>
                  <a:cubicBezTo>
                    <a:pt x="90490" y="156697"/>
                    <a:pt x="109604" y="156697"/>
                    <a:pt x="126037" y="156697"/>
                  </a:cubicBezTo>
                  <a:cubicBezTo>
                    <a:pt x="128274" y="156697"/>
                    <a:pt x="130460" y="156697"/>
                    <a:pt x="132572" y="156697"/>
                  </a:cubicBezTo>
                  <a:cubicBezTo>
                    <a:pt x="146542" y="156697"/>
                    <a:pt x="157224" y="156697"/>
                    <a:pt x="157224" y="156697"/>
                  </a:cubicBezTo>
                  <a:lnTo>
                    <a:pt x="174647" y="156697"/>
                  </a:lnTo>
                  <a:lnTo>
                    <a:pt x="185768" y="156697"/>
                  </a:lnTo>
                  <a:lnTo>
                    <a:pt x="185768" y="-111"/>
                  </a:lnTo>
                  <a:lnTo>
                    <a:pt x="174647" y="-11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34DFCBD6-26E5-CA53-7F59-C8A31BA832D1}"/>
                </a:ext>
              </a:extLst>
            </p:cNvPr>
            <p:cNvSpPr/>
            <p:nvPr/>
          </p:nvSpPr>
          <p:spPr>
            <a:xfrm>
              <a:off x="6744729" y="755677"/>
              <a:ext cx="185351" cy="156807"/>
            </a:xfrm>
            <a:custGeom>
              <a:avLst/>
              <a:gdLst>
                <a:gd name="connsiteX0" fmla="*/ 107395 w 185351"/>
                <a:gd name="connsiteY0" fmla="*/ -111 h 156807"/>
                <a:gd name="connsiteX1" fmla="*/ 43801 w 185351"/>
                <a:gd name="connsiteY1" fmla="*/ -111 h 156807"/>
                <a:gd name="connsiteX2" fmla="*/ 28992 w 185351"/>
                <a:gd name="connsiteY2" fmla="*/ -111 h 156807"/>
                <a:gd name="connsiteX3" fmla="*/ 22504 w 185351"/>
                <a:gd name="connsiteY3" fmla="*/ -111 h 156807"/>
                <a:gd name="connsiteX4" fmla="*/ 11569 w 185351"/>
                <a:gd name="connsiteY4" fmla="*/ -111 h 156807"/>
                <a:gd name="connsiteX5" fmla="*/ 448 w 185351"/>
                <a:gd name="connsiteY5" fmla="*/ -111 h 156807"/>
                <a:gd name="connsiteX6" fmla="*/ 448 w 185351"/>
                <a:gd name="connsiteY6" fmla="*/ 156697 h 156807"/>
                <a:gd name="connsiteX7" fmla="*/ 11569 w 185351"/>
                <a:gd name="connsiteY7" fmla="*/ 156697 h 156807"/>
                <a:gd name="connsiteX8" fmla="*/ 22504 w 185351"/>
                <a:gd name="connsiteY8" fmla="*/ 156697 h 156807"/>
                <a:gd name="connsiteX9" fmla="*/ 28992 w 185351"/>
                <a:gd name="connsiteY9" fmla="*/ 156697 h 156807"/>
                <a:gd name="connsiteX10" fmla="*/ 43801 w 185351"/>
                <a:gd name="connsiteY10" fmla="*/ 156697 h 156807"/>
                <a:gd name="connsiteX11" fmla="*/ 107395 w 185351"/>
                <a:gd name="connsiteY11" fmla="*/ 156697 h 156807"/>
                <a:gd name="connsiteX12" fmla="*/ 185799 w 185351"/>
                <a:gd name="connsiteY12" fmla="*/ 78293 h 156807"/>
                <a:gd name="connsiteX13" fmla="*/ 107395 w 185351"/>
                <a:gd name="connsiteY13" fmla="*/ -11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95" y="-111"/>
                  </a:moveTo>
                  <a:cubicBezTo>
                    <a:pt x="91489" y="-111"/>
                    <a:pt x="61729" y="-111"/>
                    <a:pt x="43801" y="-111"/>
                  </a:cubicBezTo>
                  <a:cubicBezTo>
                    <a:pt x="34957" y="-111"/>
                    <a:pt x="28992" y="-111"/>
                    <a:pt x="28992" y="-111"/>
                  </a:cubicBezTo>
                  <a:lnTo>
                    <a:pt x="22504" y="-111"/>
                  </a:lnTo>
                  <a:lnTo>
                    <a:pt x="11569" y="-111"/>
                  </a:lnTo>
                  <a:lnTo>
                    <a:pt x="448" y="-111"/>
                  </a:lnTo>
                  <a:lnTo>
                    <a:pt x="448" y="156697"/>
                  </a:lnTo>
                  <a:lnTo>
                    <a:pt x="11569" y="156697"/>
                  </a:lnTo>
                  <a:lnTo>
                    <a:pt x="22504" y="156697"/>
                  </a:lnTo>
                  <a:lnTo>
                    <a:pt x="28992" y="156697"/>
                  </a:lnTo>
                  <a:cubicBezTo>
                    <a:pt x="28992" y="156697"/>
                    <a:pt x="35003" y="156697"/>
                    <a:pt x="43801" y="156697"/>
                  </a:cubicBezTo>
                  <a:cubicBezTo>
                    <a:pt x="62830" y="156697"/>
                    <a:pt x="94899" y="156697"/>
                    <a:pt x="107395" y="156697"/>
                  </a:cubicBezTo>
                  <a:cubicBezTo>
                    <a:pt x="150694" y="156697"/>
                    <a:pt x="185799" y="121591"/>
                    <a:pt x="185799" y="78293"/>
                  </a:cubicBezTo>
                  <a:cubicBezTo>
                    <a:pt x="185799" y="34992"/>
                    <a:pt x="150694" y="-111"/>
                    <a:pt x="107395" y="-11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F0B278C5-3D40-1450-D2B3-EDAD792E8B2E}"/>
                </a:ext>
              </a:extLst>
            </p:cNvPr>
            <p:cNvSpPr/>
            <p:nvPr/>
          </p:nvSpPr>
          <p:spPr>
            <a:xfrm>
              <a:off x="7129704" y="755677"/>
              <a:ext cx="156807" cy="156807"/>
            </a:xfrm>
            <a:custGeom>
              <a:avLst/>
              <a:gdLst>
                <a:gd name="connsiteX0" fmla="*/ 78913 w 156807"/>
                <a:gd name="connsiteY0" fmla="*/ -111 h 156807"/>
                <a:gd name="connsiteX1" fmla="*/ 157317 w 156807"/>
                <a:gd name="connsiteY1" fmla="*/ 78293 h 156807"/>
                <a:gd name="connsiteX2" fmla="*/ 78913 w 156807"/>
                <a:gd name="connsiteY2" fmla="*/ 156697 h 156807"/>
                <a:gd name="connsiteX3" fmla="*/ 510 w 156807"/>
                <a:gd name="connsiteY3" fmla="*/ 78293 h 156807"/>
                <a:gd name="connsiteX4" fmla="*/ 78913 w 156807"/>
                <a:gd name="connsiteY4" fmla="*/ -11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13" y="-111"/>
                  </a:moveTo>
                  <a:cubicBezTo>
                    <a:pt x="122216" y="-111"/>
                    <a:pt x="157317" y="34992"/>
                    <a:pt x="157317" y="78293"/>
                  </a:cubicBezTo>
                  <a:cubicBezTo>
                    <a:pt x="157317" y="121596"/>
                    <a:pt x="122216" y="156697"/>
                    <a:pt x="78913" y="156697"/>
                  </a:cubicBezTo>
                  <a:cubicBezTo>
                    <a:pt x="35612" y="156697"/>
                    <a:pt x="510" y="121596"/>
                    <a:pt x="510" y="78293"/>
                  </a:cubicBezTo>
                  <a:cubicBezTo>
                    <a:pt x="510" y="34992"/>
                    <a:pt x="35612" y="-111"/>
                    <a:pt x="78913" y="-11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7A340AF2-3AC0-DE87-503D-2953A7DC82B2}"/>
                </a:ext>
              </a:extLst>
            </p:cNvPr>
            <p:cNvSpPr/>
            <p:nvPr/>
          </p:nvSpPr>
          <p:spPr>
            <a:xfrm>
              <a:off x="7500407" y="755677"/>
              <a:ext cx="156807" cy="156807"/>
            </a:xfrm>
            <a:custGeom>
              <a:avLst/>
              <a:gdLst>
                <a:gd name="connsiteX0" fmla="*/ 78975 w 156807"/>
                <a:gd name="connsiteY0" fmla="*/ -111 h 156807"/>
                <a:gd name="connsiteX1" fmla="*/ 157379 w 156807"/>
                <a:gd name="connsiteY1" fmla="*/ 78293 h 156807"/>
                <a:gd name="connsiteX2" fmla="*/ 78975 w 156807"/>
                <a:gd name="connsiteY2" fmla="*/ 156697 h 156807"/>
                <a:gd name="connsiteX3" fmla="*/ 572 w 156807"/>
                <a:gd name="connsiteY3" fmla="*/ 78293 h 156807"/>
                <a:gd name="connsiteX4" fmla="*/ 78975 w 156807"/>
                <a:gd name="connsiteY4" fmla="*/ -11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75" y="-111"/>
                  </a:moveTo>
                  <a:cubicBezTo>
                    <a:pt x="122278" y="-111"/>
                    <a:pt x="157379" y="34992"/>
                    <a:pt x="157379" y="78293"/>
                  </a:cubicBezTo>
                  <a:cubicBezTo>
                    <a:pt x="157379" y="121596"/>
                    <a:pt x="122278" y="156697"/>
                    <a:pt x="78975" y="156697"/>
                  </a:cubicBezTo>
                  <a:cubicBezTo>
                    <a:pt x="35674" y="156697"/>
                    <a:pt x="572" y="121596"/>
                    <a:pt x="572" y="78293"/>
                  </a:cubicBezTo>
                  <a:cubicBezTo>
                    <a:pt x="572" y="34992"/>
                    <a:pt x="35674" y="-111"/>
                    <a:pt x="78975" y="-11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4EAC3F9D-ABD5-162E-B5BA-980C4A75BB9B}"/>
                </a:ext>
              </a:extLst>
            </p:cNvPr>
            <p:cNvSpPr/>
            <p:nvPr/>
          </p:nvSpPr>
          <p:spPr>
            <a:xfrm>
              <a:off x="4534785" y="941028"/>
              <a:ext cx="156807" cy="156807"/>
            </a:xfrm>
            <a:custGeom>
              <a:avLst/>
              <a:gdLst>
                <a:gd name="connsiteX0" fmla="*/ 78479 w 156807"/>
                <a:gd name="connsiteY0" fmla="*/ -80 h 156807"/>
                <a:gd name="connsiteX1" fmla="*/ 156883 w 156807"/>
                <a:gd name="connsiteY1" fmla="*/ 78324 h 156807"/>
                <a:gd name="connsiteX2" fmla="*/ 78479 w 156807"/>
                <a:gd name="connsiteY2" fmla="*/ 156728 h 156807"/>
                <a:gd name="connsiteX3" fmla="*/ 76 w 156807"/>
                <a:gd name="connsiteY3" fmla="*/ 78324 h 156807"/>
                <a:gd name="connsiteX4" fmla="*/ 78479 w 156807"/>
                <a:gd name="connsiteY4" fmla="*/ -8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-80"/>
                  </a:moveTo>
                  <a:cubicBezTo>
                    <a:pt x="121782" y="-80"/>
                    <a:pt x="156883" y="35023"/>
                    <a:pt x="156883" y="78324"/>
                  </a:cubicBezTo>
                  <a:cubicBezTo>
                    <a:pt x="156883" y="121627"/>
                    <a:pt x="121782" y="156728"/>
                    <a:pt x="78479" y="156728"/>
                  </a:cubicBezTo>
                  <a:cubicBezTo>
                    <a:pt x="35178" y="156728"/>
                    <a:pt x="76" y="121627"/>
                    <a:pt x="76" y="78324"/>
                  </a:cubicBezTo>
                  <a:cubicBezTo>
                    <a:pt x="76" y="35023"/>
                    <a:pt x="35178" y="-80"/>
                    <a:pt x="78479" y="-8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2329F09C-8F6D-EEA2-F75F-78B4FC39FD23}"/>
                </a:ext>
              </a:extLst>
            </p:cNvPr>
            <p:cNvSpPr/>
            <p:nvPr/>
          </p:nvSpPr>
          <p:spPr>
            <a:xfrm>
              <a:off x="5646893" y="941028"/>
              <a:ext cx="156807" cy="156807"/>
            </a:xfrm>
            <a:custGeom>
              <a:avLst/>
              <a:gdLst>
                <a:gd name="connsiteX0" fmla="*/ 78665 w 156807"/>
                <a:gd name="connsiteY0" fmla="*/ -80 h 156807"/>
                <a:gd name="connsiteX1" fmla="*/ 157069 w 156807"/>
                <a:gd name="connsiteY1" fmla="*/ 78324 h 156807"/>
                <a:gd name="connsiteX2" fmla="*/ 78665 w 156807"/>
                <a:gd name="connsiteY2" fmla="*/ 156728 h 156807"/>
                <a:gd name="connsiteX3" fmla="*/ 262 w 156807"/>
                <a:gd name="connsiteY3" fmla="*/ 78324 h 156807"/>
                <a:gd name="connsiteX4" fmla="*/ 78665 w 156807"/>
                <a:gd name="connsiteY4" fmla="*/ -8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65" y="-80"/>
                  </a:moveTo>
                  <a:cubicBezTo>
                    <a:pt x="121968" y="-80"/>
                    <a:pt x="157069" y="35023"/>
                    <a:pt x="157069" y="78324"/>
                  </a:cubicBezTo>
                  <a:cubicBezTo>
                    <a:pt x="157069" y="121627"/>
                    <a:pt x="121968" y="156728"/>
                    <a:pt x="78665" y="156728"/>
                  </a:cubicBezTo>
                  <a:cubicBezTo>
                    <a:pt x="35364" y="156728"/>
                    <a:pt x="262" y="121627"/>
                    <a:pt x="262" y="78324"/>
                  </a:cubicBezTo>
                  <a:cubicBezTo>
                    <a:pt x="262" y="35023"/>
                    <a:pt x="35364" y="-80"/>
                    <a:pt x="78665" y="-8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:a16="http://schemas.microsoft.com/office/drawing/2014/main" id="{254FC76A-DCB3-E86F-8ACF-2C7F79BD2311}"/>
                </a:ext>
              </a:extLst>
            </p:cNvPr>
            <p:cNvSpPr/>
            <p:nvPr/>
          </p:nvSpPr>
          <p:spPr>
            <a:xfrm>
              <a:off x="6017596" y="941028"/>
              <a:ext cx="156807" cy="156807"/>
            </a:xfrm>
            <a:custGeom>
              <a:avLst/>
              <a:gdLst>
                <a:gd name="connsiteX0" fmla="*/ 78727 w 156807"/>
                <a:gd name="connsiteY0" fmla="*/ -80 h 156807"/>
                <a:gd name="connsiteX1" fmla="*/ 157131 w 156807"/>
                <a:gd name="connsiteY1" fmla="*/ 78324 h 156807"/>
                <a:gd name="connsiteX2" fmla="*/ 78727 w 156807"/>
                <a:gd name="connsiteY2" fmla="*/ 156728 h 156807"/>
                <a:gd name="connsiteX3" fmla="*/ 324 w 156807"/>
                <a:gd name="connsiteY3" fmla="*/ 78324 h 156807"/>
                <a:gd name="connsiteX4" fmla="*/ 78727 w 156807"/>
                <a:gd name="connsiteY4" fmla="*/ -8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-80"/>
                  </a:moveTo>
                  <a:cubicBezTo>
                    <a:pt x="122030" y="-80"/>
                    <a:pt x="157131" y="35023"/>
                    <a:pt x="157131" y="78324"/>
                  </a:cubicBezTo>
                  <a:cubicBezTo>
                    <a:pt x="157131" y="121627"/>
                    <a:pt x="122030" y="156728"/>
                    <a:pt x="78727" y="156728"/>
                  </a:cubicBezTo>
                  <a:cubicBezTo>
                    <a:pt x="35426" y="156728"/>
                    <a:pt x="324" y="121627"/>
                    <a:pt x="324" y="78324"/>
                  </a:cubicBezTo>
                  <a:cubicBezTo>
                    <a:pt x="324" y="35023"/>
                    <a:pt x="35426" y="-80"/>
                    <a:pt x="78727" y="-8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B839789B-5D7D-FDBC-F4E0-0F81AABE515A}"/>
                </a:ext>
              </a:extLst>
            </p:cNvPr>
            <p:cNvSpPr/>
            <p:nvPr/>
          </p:nvSpPr>
          <p:spPr>
            <a:xfrm>
              <a:off x="6559378" y="941028"/>
              <a:ext cx="185351" cy="156807"/>
            </a:xfrm>
            <a:custGeom>
              <a:avLst/>
              <a:gdLst>
                <a:gd name="connsiteX0" fmla="*/ 174647 w 185351"/>
                <a:gd name="connsiteY0" fmla="*/ -80 h 156807"/>
                <a:gd name="connsiteX1" fmla="*/ 157224 w 185351"/>
                <a:gd name="connsiteY1" fmla="*/ -80 h 156807"/>
                <a:gd name="connsiteX2" fmla="*/ 132572 w 185351"/>
                <a:gd name="connsiteY2" fmla="*/ -80 h 156807"/>
                <a:gd name="connsiteX3" fmla="*/ 126037 w 185351"/>
                <a:gd name="connsiteY3" fmla="*/ -80 h 156807"/>
                <a:gd name="connsiteX4" fmla="*/ 78820 w 185351"/>
                <a:gd name="connsiteY4" fmla="*/ -80 h 156807"/>
                <a:gd name="connsiteX5" fmla="*/ 417 w 185351"/>
                <a:gd name="connsiteY5" fmla="*/ 78324 h 156807"/>
                <a:gd name="connsiteX6" fmla="*/ 78820 w 185351"/>
                <a:gd name="connsiteY6" fmla="*/ 156728 h 156807"/>
                <a:gd name="connsiteX7" fmla="*/ 126037 w 185351"/>
                <a:gd name="connsiteY7" fmla="*/ 156728 h 156807"/>
                <a:gd name="connsiteX8" fmla="*/ 132572 w 185351"/>
                <a:gd name="connsiteY8" fmla="*/ 156728 h 156807"/>
                <a:gd name="connsiteX9" fmla="*/ 157224 w 185351"/>
                <a:gd name="connsiteY9" fmla="*/ 156728 h 156807"/>
                <a:gd name="connsiteX10" fmla="*/ 174647 w 185351"/>
                <a:gd name="connsiteY10" fmla="*/ 156728 h 156807"/>
                <a:gd name="connsiteX11" fmla="*/ 185768 w 185351"/>
                <a:gd name="connsiteY11" fmla="*/ 156728 h 156807"/>
                <a:gd name="connsiteX12" fmla="*/ 185768 w 185351"/>
                <a:gd name="connsiteY12" fmla="*/ -80 h 156807"/>
                <a:gd name="connsiteX13" fmla="*/ 174647 w 185351"/>
                <a:gd name="connsiteY13" fmla="*/ -8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47" y="-80"/>
                  </a:moveTo>
                  <a:lnTo>
                    <a:pt x="157224" y="-80"/>
                  </a:lnTo>
                  <a:cubicBezTo>
                    <a:pt x="157224" y="-80"/>
                    <a:pt x="146415" y="-80"/>
                    <a:pt x="132572" y="-80"/>
                  </a:cubicBezTo>
                  <a:cubicBezTo>
                    <a:pt x="130455" y="-80"/>
                    <a:pt x="128268" y="-80"/>
                    <a:pt x="126037" y="-80"/>
                  </a:cubicBezTo>
                  <a:cubicBezTo>
                    <a:pt x="108443" y="-80"/>
                    <a:pt x="88163" y="-80"/>
                    <a:pt x="78820" y="-80"/>
                  </a:cubicBezTo>
                  <a:cubicBezTo>
                    <a:pt x="35504" y="-80"/>
                    <a:pt x="417" y="35034"/>
                    <a:pt x="417" y="78324"/>
                  </a:cubicBezTo>
                  <a:cubicBezTo>
                    <a:pt x="417" y="121609"/>
                    <a:pt x="35504" y="156728"/>
                    <a:pt x="78820" y="156728"/>
                  </a:cubicBezTo>
                  <a:cubicBezTo>
                    <a:pt x="90490" y="156728"/>
                    <a:pt x="109604" y="156728"/>
                    <a:pt x="126037" y="156728"/>
                  </a:cubicBezTo>
                  <a:cubicBezTo>
                    <a:pt x="128274" y="156728"/>
                    <a:pt x="130460" y="156728"/>
                    <a:pt x="132572" y="156728"/>
                  </a:cubicBezTo>
                  <a:cubicBezTo>
                    <a:pt x="146542" y="156728"/>
                    <a:pt x="157224" y="156728"/>
                    <a:pt x="157224" y="156728"/>
                  </a:cubicBezTo>
                  <a:lnTo>
                    <a:pt x="174647" y="156728"/>
                  </a:lnTo>
                  <a:lnTo>
                    <a:pt x="185768" y="156728"/>
                  </a:lnTo>
                  <a:lnTo>
                    <a:pt x="185768" y="-80"/>
                  </a:lnTo>
                  <a:lnTo>
                    <a:pt x="174647" y="-8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 63">
              <a:extLst>
                <a:ext uri="{FF2B5EF4-FFF2-40B4-BE49-F238E27FC236}">
                  <a16:creationId xmlns:a16="http://schemas.microsoft.com/office/drawing/2014/main" id="{0B1D9009-601E-E958-D8BD-EC5B5D35DAD1}"/>
                </a:ext>
              </a:extLst>
            </p:cNvPr>
            <p:cNvSpPr/>
            <p:nvPr/>
          </p:nvSpPr>
          <p:spPr>
            <a:xfrm>
              <a:off x="6744729" y="941028"/>
              <a:ext cx="185351" cy="156807"/>
            </a:xfrm>
            <a:custGeom>
              <a:avLst/>
              <a:gdLst>
                <a:gd name="connsiteX0" fmla="*/ 93123 w 185351"/>
                <a:gd name="connsiteY0" fmla="*/ -80 h 156807"/>
                <a:gd name="connsiteX1" fmla="*/ 448 w 185351"/>
                <a:gd name="connsiteY1" fmla="*/ -80 h 156807"/>
                <a:gd name="connsiteX2" fmla="*/ 448 w 185351"/>
                <a:gd name="connsiteY2" fmla="*/ 156728 h 156807"/>
                <a:gd name="connsiteX3" fmla="*/ 93123 w 185351"/>
                <a:gd name="connsiteY3" fmla="*/ 156728 h 156807"/>
                <a:gd name="connsiteX4" fmla="*/ 185799 w 185351"/>
                <a:gd name="connsiteY4" fmla="*/ 156728 h 156807"/>
                <a:gd name="connsiteX5" fmla="*/ 185799 w 185351"/>
                <a:gd name="connsiteY5" fmla="*/ -8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23" y="-80"/>
                  </a:moveTo>
                  <a:lnTo>
                    <a:pt x="448" y="-80"/>
                  </a:lnTo>
                  <a:lnTo>
                    <a:pt x="448" y="156728"/>
                  </a:lnTo>
                  <a:lnTo>
                    <a:pt x="93123" y="156728"/>
                  </a:lnTo>
                  <a:lnTo>
                    <a:pt x="185799" y="156728"/>
                  </a:lnTo>
                  <a:lnTo>
                    <a:pt x="185799" y="-8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 64">
              <a:extLst>
                <a:ext uri="{FF2B5EF4-FFF2-40B4-BE49-F238E27FC236}">
                  <a16:creationId xmlns:a16="http://schemas.microsoft.com/office/drawing/2014/main" id="{7190055B-FCFC-F497-5620-81FCEDBCD08B}"/>
                </a:ext>
              </a:extLst>
            </p:cNvPr>
            <p:cNvSpPr/>
            <p:nvPr/>
          </p:nvSpPr>
          <p:spPr>
            <a:xfrm>
              <a:off x="6930081" y="941028"/>
              <a:ext cx="185351" cy="156807"/>
            </a:xfrm>
            <a:custGeom>
              <a:avLst/>
              <a:gdLst>
                <a:gd name="connsiteX0" fmla="*/ 93154 w 185351"/>
                <a:gd name="connsiteY0" fmla="*/ -80 h 156807"/>
                <a:gd name="connsiteX1" fmla="*/ 479 w 185351"/>
                <a:gd name="connsiteY1" fmla="*/ -80 h 156807"/>
                <a:gd name="connsiteX2" fmla="*/ 479 w 185351"/>
                <a:gd name="connsiteY2" fmla="*/ 156728 h 156807"/>
                <a:gd name="connsiteX3" fmla="*/ 93154 w 185351"/>
                <a:gd name="connsiteY3" fmla="*/ 156728 h 156807"/>
                <a:gd name="connsiteX4" fmla="*/ 185830 w 185351"/>
                <a:gd name="connsiteY4" fmla="*/ 156728 h 156807"/>
                <a:gd name="connsiteX5" fmla="*/ 185830 w 185351"/>
                <a:gd name="connsiteY5" fmla="*/ -8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54" y="-80"/>
                  </a:moveTo>
                  <a:lnTo>
                    <a:pt x="479" y="-80"/>
                  </a:lnTo>
                  <a:lnTo>
                    <a:pt x="479" y="156728"/>
                  </a:lnTo>
                  <a:lnTo>
                    <a:pt x="93154" y="156728"/>
                  </a:lnTo>
                  <a:lnTo>
                    <a:pt x="185830" y="156728"/>
                  </a:lnTo>
                  <a:lnTo>
                    <a:pt x="185830" y="-8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" name="Полилиния 65">
              <a:extLst>
                <a:ext uri="{FF2B5EF4-FFF2-40B4-BE49-F238E27FC236}">
                  <a16:creationId xmlns:a16="http://schemas.microsoft.com/office/drawing/2014/main" id="{9963AF9C-0649-C12C-7A26-847D92575690}"/>
                </a:ext>
              </a:extLst>
            </p:cNvPr>
            <p:cNvSpPr/>
            <p:nvPr/>
          </p:nvSpPr>
          <p:spPr>
            <a:xfrm>
              <a:off x="7115432" y="941028"/>
              <a:ext cx="185351" cy="156807"/>
            </a:xfrm>
            <a:custGeom>
              <a:avLst/>
              <a:gdLst>
                <a:gd name="connsiteX0" fmla="*/ 107457 w 185351"/>
                <a:gd name="connsiteY0" fmla="*/ -80 h 156807"/>
                <a:gd name="connsiteX1" fmla="*/ 43863 w 185351"/>
                <a:gd name="connsiteY1" fmla="*/ -80 h 156807"/>
                <a:gd name="connsiteX2" fmla="*/ 29054 w 185351"/>
                <a:gd name="connsiteY2" fmla="*/ -80 h 156807"/>
                <a:gd name="connsiteX3" fmla="*/ 22566 w 185351"/>
                <a:gd name="connsiteY3" fmla="*/ -80 h 156807"/>
                <a:gd name="connsiteX4" fmla="*/ 11631 w 185351"/>
                <a:gd name="connsiteY4" fmla="*/ -80 h 156807"/>
                <a:gd name="connsiteX5" fmla="*/ 510 w 185351"/>
                <a:gd name="connsiteY5" fmla="*/ -80 h 156807"/>
                <a:gd name="connsiteX6" fmla="*/ 510 w 185351"/>
                <a:gd name="connsiteY6" fmla="*/ 156728 h 156807"/>
                <a:gd name="connsiteX7" fmla="*/ 11631 w 185351"/>
                <a:gd name="connsiteY7" fmla="*/ 156728 h 156807"/>
                <a:gd name="connsiteX8" fmla="*/ 22566 w 185351"/>
                <a:gd name="connsiteY8" fmla="*/ 156728 h 156807"/>
                <a:gd name="connsiteX9" fmla="*/ 29054 w 185351"/>
                <a:gd name="connsiteY9" fmla="*/ 156728 h 156807"/>
                <a:gd name="connsiteX10" fmla="*/ 43863 w 185351"/>
                <a:gd name="connsiteY10" fmla="*/ 156728 h 156807"/>
                <a:gd name="connsiteX11" fmla="*/ 107457 w 185351"/>
                <a:gd name="connsiteY11" fmla="*/ 156728 h 156807"/>
                <a:gd name="connsiteX12" fmla="*/ 185861 w 185351"/>
                <a:gd name="connsiteY12" fmla="*/ 78324 h 156807"/>
                <a:gd name="connsiteX13" fmla="*/ 107457 w 185351"/>
                <a:gd name="connsiteY13" fmla="*/ -8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57" y="-80"/>
                  </a:moveTo>
                  <a:cubicBezTo>
                    <a:pt x="91551" y="-80"/>
                    <a:pt x="61791" y="-80"/>
                    <a:pt x="43863" y="-80"/>
                  </a:cubicBezTo>
                  <a:cubicBezTo>
                    <a:pt x="35019" y="-80"/>
                    <a:pt x="29054" y="-80"/>
                    <a:pt x="29054" y="-80"/>
                  </a:cubicBezTo>
                  <a:lnTo>
                    <a:pt x="22566" y="-80"/>
                  </a:lnTo>
                  <a:lnTo>
                    <a:pt x="11631" y="-80"/>
                  </a:lnTo>
                  <a:lnTo>
                    <a:pt x="510" y="-80"/>
                  </a:lnTo>
                  <a:lnTo>
                    <a:pt x="510" y="156728"/>
                  </a:lnTo>
                  <a:lnTo>
                    <a:pt x="11631" y="156728"/>
                  </a:lnTo>
                  <a:lnTo>
                    <a:pt x="22566" y="156728"/>
                  </a:lnTo>
                  <a:lnTo>
                    <a:pt x="29054" y="156728"/>
                  </a:lnTo>
                  <a:cubicBezTo>
                    <a:pt x="29054" y="156728"/>
                    <a:pt x="35065" y="156728"/>
                    <a:pt x="43863" y="156728"/>
                  </a:cubicBezTo>
                  <a:cubicBezTo>
                    <a:pt x="62892" y="156728"/>
                    <a:pt x="94961" y="156728"/>
                    <a:pt x="107457" y="156728"/>
                  </a:cubicBezTo>
                  <a:cubicBezTo>
                    <a:pt x="150756" y="156728"/>
                    <a:pt x="185861" y="121622"/>
                    <a:pt x="185861" y="78324"/>
                  </a:cubicBezTo>
                  <a:cubicBezTo>
                    <a:pt x="185861" y="35023"/>
                    <a:pt x="150756" y="-80"/>
                    <a:pt x="107457" y="-8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" name="Полилиния 66">
              <a:extLst>
                <a:ext uri="{FF2B5EF4-FFF2-40B4-BE49-F238E27FC236}">
                  <a16:creationId xmlns:a16="http://schemas.microsoft.com/office/drawing/2014/main" id="{AB5662CC-08B7-1AF0-79E2-64F5CCDB572F}"/>
                </a:ext>
              </a:extLst>
            </p:cNvPr>
            <p:cNvSpPr/>
            <p:nvPr/>
          </p:nvSpPr>
          <p:spPr>
            <a:xfrm>
              <a:off x="4905488" y="1126380"/>
              <a:ext cx="156807" cy="156807"/>
            </a:xfrm>
            <a:custGeom>
              <a:avLst/>
              <a:gdLst>
                <a:gd name="connsiteX0" fmla="*/ 78541 w 156807"/>
                <a:gd name="connsiteY0" fmla="*/ -49 h 156807"/>
                <a:gd name="connsiteX1" fmla="*/ 156945 w 156807"/>
                <a:gd name="connsiteY1" fmla="*/ 78355 h 156807"/>
                <a:gd name="connsiteX2" fmla="*/ 78541 w 156807"/>
                <a:gd name="connsiteY2" fmla="*/ 156759 h 156807"/>
                <a:gd name="connsiteX3" fmla="*/ 138 w 156807"/>
                <a:gd name="connsiteY3" fmla="*/ 78355 h 156807"/>
                <a:gd name="connsiteX4" fmla="*/ 78541 w 156807"/>
                <a:gd name="connsiteY4" fmla="*/ -4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41" y="-49"/>
                  </a:moveTo>
                  <a:cubicBezTo>
                    <a:pt x="121844" y="-49"/>
                    <a:pt x="156945" y="35054"/>
                    <a:pt x="156945" y="78355"/>
                  </a:cubicBezTo>
                  <a:cubicBezTo>
                    <a:pt x="156945" y="121658"/>
                    <a:pt x="121844" y="156759"/>
                    <a:pt x="78541" y="156759"/>
                  </a:cubicBezTo>
                  <a:cubicBezTo>
                    <a:pt x="35240" y="156759"/>
                    <a:pt x="138" y="121658"/>
                    <a:pt x="138" y="78355"/>
                  </a:cubicBezTo>
                  <a:cubicBezTo>
                    <a:pt x="138" y="35054"/>
                    <a:pt x="35240" y="-49"/>
                    <a:pt x="78541" y="-4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" name="Полилиния 67">
              <a:extLst>
                <a:ext uri="{FF2B5EF4-FFF2-40B4-BE49-F238E27FC236}">
                  <a16:creationId xmlns:a16="http://schemas.microsoft.com/office/drawing/2014/main" id="{978FE82E-300F-A930-38B1-D1848589D42C}"/>
                </a:ext>
              </a:extLst>
            </p:cNvPr>
            <p:cNvSpPr/>
            <p:nvPr/>
          </p:nvSpPr>
          <p:spPr>
            <a:xfrm>
              <a:off x="5276190" y="1126380"/>
              <a:ext cx="156807" cy="156807"/>
            </a:xfrm>
            <a:custGeom>
              <a:avLst/>
              <a:gdLst>
                <a:gd name="connsiteX0" fmla="*/ 78603 w 156807"/>
                <a:gd name="connsiteY0" fmla="*/ -49 h 156807"/>
                <a:gd name="connsiteX1" fmla="*/ 157007 w 156807"/>
                <a:gd name="connsiteY1" fmla="*/ 78355 h 156807"/>
                <a:gd name="connsiteX2" fmla="*/ 78603 w 156807"/>
                <a:gd name="connsiteY2" fmla="*/ 156759 h 156807"/>
                <a:gd name="connsiteX3" fmla="*/ 200 w 156807"/>
                <a:gd name="connsiteY3" fmla="*/ 78355 h 156807"/>
                <a:gd name="connsiteX4" fmla="*/ 78603 w 156807"/>
                <a:gd name="connsiteY4" fmla="*/ -4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03" y="-49"/>
                  </a:moveTo>
                  <a:cubicBezTo>
                    <a:pt x="121906" y="-49"/>
                    <a:pt x="157007" y="35054"/>
                    <a:pt x="157007" y="78355"/>
                  </a:cubicBezTo>
                  <a:cubicBezTo>
                    <a:pt x="157007" y="121658"/>
                    <a:pt x="121906" y="156759"/>
                    <a:pt x="78603" y="156759"/>
                  </a:cubicBezTo>
                  <a:cubicBezTo>
                    <a:pt x="35302" y="156759"/>
                    <a:pt x="200" y="121658"/>
                    <a:pt x="200" y="78355"/>
                  </a:cubicBezTo>
                  <a:cubicBezTo>
                    <a:pt x="200" y="35054"/>
                    <a:pt x="35302" y="-49"/>
                    <a:pt x="78603" y="-4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" name="Полилиния 68">
              <a:extLst>
                <a:ext uri="{FF2B5EF4-FFF2-40B4-BE49-F238E27FC236}">
                  <a16:creationId xmlns:a16="http://schemas.microsoft.com/office/drawing/2014/main" id="{6978AE38-9F14-885F-F2D8-A485DB859E5E}"/>
                </a:ext>
              </a:extLst>
            </p:cNvPr>
            <p:cNvSpPr/>
            <p:nvPr/>
          </p:nvSpPr>
          <p:spPr>
            <a:xfrm>
              <a:off x="5646893" y="1126380"/>
              <a:ext cx="156807" cy="156807"/>
            </a:xfrm>
            <a:custGeom>
              <a:avLst/>
              <a:gdLst>
                <a:gd name="connsiteX0" fmla="*/ 78665 w 156807"/>
                <a:gd name="connsiteY0" fmla="*/ -49 h 156807"/>
                <a:gd name="connsiteX1" fmla="*/ 157069 w 156807"/>
                <a:gd name="connsiteY1" fmla="*/ 78355 h 156807"/>
                <a:gd name="connsiteX2" fmla="*/ 78665 w 156807"/>
                <a:gd name="connsiteY2" fmla="*/ 156759 h 156807"/>
                <a:gd name="connsiteX3" fmla="*/ 262 w 156807"/>
                <a:gd name="connsiteY3" fmla="*/ 78355 h 156807"/>
                <a:gd name="connsiteX4" fmla="*/ 78665 w 156807"/>
                <a:gd name="connsiteY4" fmla="*/ -4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65" y="-49"/>
                  </a:moveTo>
                  <a:cubicBezTo>
                    <a:pt x="121968" y="-49"/>
                    <a:pt x="157069" y="35054"/>
                    <a:pt x="157069" y="78355"/>
                  </a:cubicBezTo>
                  <a:cubicBezTo>
                    <a:pt x="157069" y="121658"/>
                    <a:pt x="121968" y="156759"/>
                    <a:pt x="78665" y="156759"/>
                  </a:cubicBezTo>
                  <a:cubicBezTo>
                    <a:pt x="35364" y="156759"/>
                    <a:pt x="262" y="121658"/>
                    <a:pt x="262" y="78355"/>
                  </a:cubicBezTo>
                  <a:cubicBezTo>
                    <a:pt x="262" y="35054"/>
                    <a:pt x="35364" y="-49"/>
                    <a:pt x="78665" y="-4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" name="Полилиния 69">
              <a:extLst>
                <a:ext uri="{FF2B5EF4-FFF2-40B4-BE49-F238E27FC236}">
                  <a16:creationId xmlns:a16="http://schemas.microsoft.com/office/drawing/2014/main" id="{A5477B21-333D-3576-E1E2-73D5B6B4BEB7}"/>
                </a:ext>
              </a:extLst>
            </p:cNvPr>
            <p:cNvSpPr/>
            <p:nvPr/>
          </p:nvSpPr>
          <p:spPr>
            <a:xfrm>
              <a:off x="6744729" y="1126380"/>
              <a:ext cx="185351" cy="156807"/>
            </a:xfrm>
            <a:custGeom>
              <a:avLst/>
              <a:gdLst>
                <a:gd name="connsiteX0" fmla="*/ 174678 w 185351"/>
                <a:gd name="connsiteY0" fmla="*/ -49 h 156807"/>
                <a:gd name="connsiteX1" fmla="*/ 157255 w 185351"/>
                <a:gd name="connsiteY1" fmla="*/ -49 h 156807"/>
                <a:gd name="connsiteX2" fmla="*/ 132603 w 185351"/>
                <a:gd name="connsiteY2" fmla="*/ -49 h 156807"/>
                <a:gd name="connsiteX3" fmla="*/ 126068 w 185351"/>
                <a:gd name="connsiteY3" fmla="*/ -49 h 156807"/>
                <a:gd name="connsiteX4" fmla="*/ 78851 w 185351"/>
                <a:gd name="connsiteY4" fmla="*/ -49 h 156807"/>
                <a:gd name="connsiteX5" fmla="*/ 448 w 185351"/>
                <a:gd name="connsiteY5" fmla="*/ 78355 h 156807"/>
                <a:gd name="connsiteX6" fmla="*/ 78851 w 185351"/>
                <a:gd name="connsiteY6" fmla="*/ 156759 h 156807"/>
                <a:gd name="connsiteX7" fmla="*/ 126068 w 185351"/>
                <a:gd name="connsiteY7" fmla="*/ 156759 h 156807"/>
                <a:gd name="connsiteX8" fmla="*/ 132603 w 185351"/>
                <a:gd name="connsiteY8" fmla="*/ 156759 h 156807"/>
                <a:gd name="connsiteX9" fmla="*/ 157255 w 185351"/>
                <a:gd name="connsiteY9" fmla="*/ 156759 h 156807"/>
                <a:gd name="connsiteX10" fmla="*/ 174678 w 185351"/>
                <a:gd name="connsiteY10" fmla="*/ 156759 h 156807"/>
                <a:gd name="connsiteX11" fmla="*/ 185799 w 185351"/>
                <a:gd name="connsiteY11" fmla="*/ 156759 h 156807"/>
                <a:gd name="connsiteX12" fmla="*/ 185799 w 185351"/>
                <a:gd name="connsiteY12" fmla="*/ -49 h 156807"/>
                <a:gd name="connsiteX13" fmla="*/ 174678 w 185351"/>
                <a:gd name="connsiteY13" fmla="*/ -4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78" y="-49"/>
                  </a:moveTo>
                  <a:lnTo>
                    <a:pt x="157255" y="-49"/>
                  </a:lnTo>
                  <a:cubicBezTo>
                    <a:pt x="157255" y="-49"/>
                    <a:pt x="146446" y="-49"/>
                    <a:pt x="132603" y="-49"/>
                  </a:cubicBezTo>
                  <a:cubicBezTo>
                    <a:pt x="130486" y="-49"/>
                    <a:pt x="128299" y="-49"/>
                    <a:pt x="126068" y="-49"/>
                  </a:cubicBezTo>
                  <a:cubicBezTo>
                    <a:pt x="108474" y="-49"/>
                    <a:pt x="88194" y="-49"/>
                    <a:pt x="78851" y="-49"/>
                  </a:cubicBezTo>
                  <a:cubicBezTo>
                    <a:pt x="35535" y="-49"/>
                    <a:pt x="448" y="35065"/>
                    <a:pt x="448" y="78355"/>
                  </a:cubicBezTo>
                  <a:cubicBezTo>
                    <a:pt x="448" y="121640"/>
                    <a:pt x="35535" y="156759"/>
                    <a:pt x="78851" y="156759"/>
                  </a:cubicBezTo>
                  <a:cubicBezTo>
                    <a:pt x="90521" y="156759"/>
                    <a:pt x="109635" y="156759"/>
                    <a:pt x="126068" y="156759"/>
                  </a:cubicBezTo>
                  <a:cubicBezTo>
                    <a:pt x="128305" y="156759"/>
                    <a:pt x="130491" y="156759"/>
                    <a:pt x="132603" y="156759"/>
                  </a:cubicBezTo>
                  <a:cubicBezTo>
                    <a:pt x="146573" y="156759"/>
                    <a:pt x="157255" y="156759"/>
                    <a:pt x="157255" y="156759"/>
                  </a:cubicBezTo>
                  <a:lnTo>
                    <a:pt x="174678" y="156759"/>
                  </a:lnTo>
                  <a:lnTo>
                    <a:pt x="185799" y="156759"/>
                  </a:lnTo>
                  <a:lnTo>
                    <a:pt x="185799" y="-49"/>
                  </a:lnTo>
                  <a:lnTo>
                    <a:pt x="174678" y="-4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" name="Полилиния 70">
              <a:extLst>
                <a:ext uri="{FF2B5EF4-FFF2-40B4-BE49-F238E27FC236}">
                  <a16:creationId xmlns:a16="http://schemas.microsoft.com/office/drawing/2014/main" id="{BE714746-2023-8F0C-36AD-A426C47F572F}"/>
                </a:ext>
              </a:extLst>
            </p:cNvPr>
            <p:cNvSpPr/>
            <p:nvPr/>
          </p:nvSpPr>
          <p:spPr>
            <a:xfrm>
              <a:off x="6930081" y="1126380"/>
              <a:ext cx="185351" cy="156807"/>
            </a:xfrm>
            <a:custGeom>
              <a:avLst/>
              <a:gdLst>
                <a:gd name="connsiteX0" fmla="*/ 107426 w 185351"/>
                <a:gd name="connsiteY0" fmla="*/ -49 h 156807"/>
                <a:gd name="connsiteX1" fmla="*/ 43832 w 185351"/>
                <a:gd name="connsiteY1" fmla="*/ -49 h 156807"/>
                <a:gd name="connsiteX2" fmla="*/ 29023 w 185351"/>
                <a:gd name="connsiteY2" fmla="*/ -49 h 156807"/>
                <a:gd name="connsiteX3" fmla="*/ 22535 w 185351"/>
                <a:gd name="connsiteY3" fmla="*/ -49 h 156807"/>
                <a:gd name="connsiteX4" fmla="*/ 11600 w 185351"/>
                <a:gd name="connsiteY4" fmla="*/ -49 h 156807"/>
                <a:gd name="connsiteX5" fmla="*/ 479 w 185351"/>
                <a:gd name="connsiteY5" fmla="*/ -49 h 156807"/>
                <a:gd name="connsiteX6" fmla="*/ 479 w 185351"/>
                <a:gd name="connsiteY6" fmla="*/ 156759 h 156807"/>
                <a:gd name="connsiteX7" fmla="*/ 11600 w 185351"/>
                <a:gd name="connsiteY7" fmla="*/ 156759 h 156807"/>
                <a:gd name="connsiteX8" fmla="*/ 22535 w 185351"/>
                <a:gd name="connsiteY8" fmla="*/ 156759 h 156807"/>
                <a:gd name="connsiteX9" fmla="*/ 29023 w 185351"/>
                <a:gd name="connsiteY9" fmla="*/ 156759 h 156807"/>
                <a:gd name="connsiteX10" fmla="*/ 43832 w 185351"/>
                <a:gd name="connsiteY10" fmla="*/ 156759 h 156807"/>
                <a:gd name="connsiteX11" fmla="*/ 107426 w 185351"/>
                <a:gd name="connsiteY11" fmla="*/ 156759 h 156807"/>
                <a:gd name="connsiteX12" fmla="*/ 185830 w 185351"/>
                <a:gd name="connsiteY12" fmla="*/ 78355 h 156807"/>
                <a:gd name="connsiteX13" fmla="*/ 107426 w 185351"/>
                <a:gd name="connsiteY13" fmla="*/ -4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26" y="-49"/>
                  </a:moveTo>
                  <a:cubicBezTo>
                    <a:pt x="91520" y="-49"/>
                    <a:pt x="61760" y="-49"/>
                    <a:pt x="43832" y="-49"/>
                  </a:cubicBezTo>
                  <a:cubicBezTo>
                    <a:pt x="34988" y="-49"/>
                    <a:pt x="29023" y="-49"/>
                    <a:pt x="29023" y="-49"/>
                  </a:cubicBezTo>
                  <a:lnTo>
                    <a:pt x="22535" y="-49"/>
                  </a:lnTo>
                  <a:lnTo>
                    <a:pt x="11600" y="-49"/>
                  </a:lnTo>
                  <a:lnTo>
                    <a:pt x="479" y="-49"/>
                  </a:lnTo>
                  <a:lnTo>
                    <a:pt x="479" y="156759"/>
                  </a:lnTo>
                  <a:lnTo>
                    <a:pt x="11600" y="156759"/>
                  </a:lnTo>
                  <a:lnTo>
                    <a:pt x="22535" y="156759"/>
                  </a:lnTo>
                  <a:lnTo>
                    <a:pt x="29023" y="156759"/>
                  </a:lnTo>
                  <a:cubicBezTo>
                    <a:pt x="29023" y="156759"/>
                    <a:pt x="35034" y="156759"/>
                    <a:pt x="43832" y="156759"/>
                  </a:cubicBezTo>
                  <a:cubicBezTo>
                    <a:pt x="62861" y="156759"/>
                    <a:pt x="94930" y="156759"/>
                    <a:pt x="107426" y="156759"/>
                  </a:cubicBezTo>
                  <a:cubicBezTo>
                    <a:pt x="150725" y="156759"/>
                    <a:pt x="185830" y="121653"/>
                    <a:pt x="185830" y="78355"/>
                  </a:cubicBezTo>
                  <a:cubicBezTo>
                    <a:pt x="185830" y="35054"/>
                    <a:pt x="150725" y="-49"/>
                    <a:pt x="107426" y="-4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" name="Полилиния 71">
              <a:extLst>
                <a:ext uri="{FF2B5EF4-FFF2-40B4-BE49-F238E27FC236}">
                  <a16:creationId xmlns:a16="http://schemas.microsoft.com/office/drawing/2014/main" id="{B438C394-13C3-5CC7-C126-260969A97DD5}"/>
                </a:ext>
              </a:extLst>
            </p:cNvPr>
            <p:cNvSpPr/>
            <p:nvPr/>
          </p:nvSpPr>
          <p:spPr>
            <a:xfrm>
              <a:off x="7300783" y="1126380"/>
              <a:ext cx="185351" cy="156807"/>
            </a:xfrm>
            <a:custGeom>
              <a:avLst/>
              <a:gdLst>
                <a:gd name="connsiteX0" fmla="*/ 174771 w 185351"/>
                <a:gd name="connsiteY0" fmla="*/ -49 h 156807"/>
                <a:gd name="connsiteX1" fmla="*/ 157348 w 185351"/>
                <a:gd name="connsiteY1" fmla="*/ -49 h 156807"/>
                <a:gd name="connsiteX2" fmla="*/ 132696 w 185351"/>
                <a:gd name="connsiteY2" fmla="*/ -49 h 156807"/>
                <a:gd name="connsiteX3" fmla="*/ 126161 w 185351"/>
                <a:gd name="connsiteY3" fmla="*/ -49 h 156807"/>
                <a:gd name="connsiteX4" fmla="*/ 78944 w 185351"/>
                <a:gd name="connsiteY4" fmla="*/ -49 h 156807"/>
                <a:gd name="connsiteX5" fmla="*/ 541 w 185351"/>
                <a:gd name="connsiteY5" fmla="*/ 78355 h 156807"/>
                <a:gd name="connsiteX6" fmla="*/ 78944 w 185351"/>
                <a:gd name="connsiteY6" fmla="*/ 156759 h 156807"/>
                <a:gd name="connsiteX7" fmla="*/ 126161 w 185351"/>
                <a:gd name="connsiteY7" fmla="*/ 156759 h 156807"/>
                <a:gd name="connsiteX8" fmla="*/ 132696 w 185351"/>
                <a:gd name="connsiteY8" fmla="*/ 156759 h 156807"/>
                <a:gd name="connsiteX9" fmla="*/ 157348 w 185351"/>
                <a:gd name="connsiteY9" fmla="*/ 156759 h 156807"/>
                <a:gd name="connsiteX10" fmla="*/ 174771 w 185351"/>
                <a:gd name="connsiteY10" fmla="*/ 156759 h 156807"/>
                <a:gd name="connsiteX11" fmla="*/ 185892 w 185351"/>
                <a:gd name="connsiteY11" fmla="*/ 156759 h 156807"/>
                <a:gd name="connsiteX12" fmla="*/ 185892 w 185351"/>
                <a:gd name="connsiteY12" fmla="*/ -49 h 156807"/>
                <a:gd name="connsiteX13" fmla="*/ 174771 w 185351"/>
                <a:gd name="connsiteY13" fmla="*/ -4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71" y="-49"/>
                  </a:moveTo>
                  <a:lnTo>
                    <a:pt x="157348" y="-49"/>
                  </a:lnTo>
                  <a:cubicBezTo>
                    <a:pt x="157348" y="-49"/>
                    <a:pt x="146539" y="-49"/>
                    <a:pt x="132696" y="-49"/>
                  </a:cubicBezTo>
                  <a:cubicBezTo>
                    <a:pt x="130579" y="-49"/>
                    <a:pt x="128392" y="-49"/>
                    <a:pt x="126161" y="-49"/>
                  </a:cubicBezTo>
                  <a:cubicBezTo>
                    <a:pt x="108567" y="-49"/>
                    <a:pt x="88287" y="-49"/>
                    <a:pt x="78944" y="-49"/>
                  </a:cubicBezTo>
                  <a:cubicBezTo>
                    <a:pt x="35628" y="-49"/>
                    <a:pt x="541" y="35065"/>
                    <a:pt x="541" y="78355"/>
                  </a:cubicBezTo>
                  <a:cubicBezTo>
                    <a:pt x="541" y="121640"/>
                    <a:pt x="35628" y="156759"/>
                    <a:pt x="78944" y="156759"/>
                  </a:cubicBezTo>
                  <a:cubicBezTo>
                    <a:pt x="90614" y="156759"/>
                    <a:pt x="109728" y="156759"/>
                    <a:pt x="126161" y="156759"/>
                  </a:cubicBezTo>
                  <a:cubicBezTo>
                    <a:pt x="128398" y="156759"/>
                    <a:pt x="130584" y="156759"/>
                    <a:pt x="132696" y="156759"/>
                  </a:cubicBezTo>
                  <a:cubicBezTo>
                    <a:pt x="146666" y="156759"/>
                    <a:pt x="157348" y="156759"/>
                    <a:pt x="157348" y="156759"/>
                  </a:cubicBezTo>
                  <a:lnTo>
                    <a:pt x="174771" y="156759"/>
                  </a:lnTo>
                  <a:lnTo>
                    <a:pt x="185892" y="156759"/>
                  </a:lnTo>
                  <a:lnTo>
                    <a:pt x="185892" y="-49"/>
                  </a:lnTo>
                  <a:lnTo>
                    <a:pt x="174771" y="-4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" name="Полилиния 72">
              <a:extLst>
                <a:ext uri="{FF2B5EF4-FFF2-40B4-BE49-F238E27FC236}">
                  <a16:creationId xmlns:a16="http://schemas.microsoft.com/office/drawing/2014/main" id="{E6F93622-A078-E8BE-B4C2-F021063D64B1}"/>
                </a:ext>
              </a:extLst>
            </p:cNvPr>
            <p:cNvSpPr/>
            <p:nvPr/>
          </p:nvSpPr>
          <p:spPr>
            <a:xfrm>
              <a:off x="7486135" y="1126380"/>
              <a:ext cx="185351" cy="156807"/>
            </a:xfrm>
            <a:custGeom>
              <a:avLst/>
              <a:gdLst>
                <a:gd name="connsiteX0" fmla="*/ 107519 w 185351"/>
                <a:gd name="connsiteY0" fmla="*/ -49 h 156807"/>
                <a:gd name="connsiteX1" fmla="*/ 43925 w 185351"/>
                <a:gd name="connsiteY1" fmla="*/ -49 h 156807"/>
                <a:gd name="connsiteX2" fmla="*/ 29116 w 185351"/>
                <a:gd name="connsiteY2" fmla="*/ -49 h 156807"/>
                <a:gd name="connsiteX3" fmla="*/ 22628 w 185351"/>
                <a:gd name="connsiteY3" fmla="*/ -49 h 156807"/>
                <a:gd name="connsiteX4" fmla="*/ 11693 w 185351"/>
                <a:gd name="connsiteY4" fmla="*/ -49 h 156807"/>
                <a:gd name="connsiteX5" fmla="*/ 572 w 185351"/>
                <a:gd name="connsiteY5" fmla="*/ -49 h 156807"/>
                <a:gd name="connsiteX6" fmla="*/ 572 w 185351"/>
                <a:gd name="connsiteY6" fmla="*/ 156759 h 156807"/>
                <a:gd name="connsiteX7" fmla="*/ 11693 w 185351"/>
                <a:gd name="connsiteY7" fmla="*/ 156759 h 156807"/>
                <a:gd name="connsiteX8" fmla="*/ 22628 w 185351"/>
                <a:gd name="connsiteY8" fmla="*/ 156759 h 156807"/>
                <a:gd name="connsiteX9" fmla="*/ 29116 w 185351"/>
                <a:gd name="connsiteY9" fmla="*/ 156759 h 156807"/>
                <a:gd name="connsiteX10" fmla="*/ 43925 w 185351"/>
                <a:gd name="connsiteY10" fmla="*/ 156759 h 156807"/>
                <a:gd name="connsiteX11" fmla="*/ 107519 w 185351"/>
                <a:gd name="connsiteY11" fmla="*/ 156759 h 156807"/>
                <a:gd name="connsiteX12" fmla="*/ 185923 w 185351"/>
                <a:gd name="connsiteY12" fmla="*/ 78355 h 156807"/>
                <a:gd name="connsiteX13" fmla="*/ 107519 w 185351"/>
                <a:gd name="connsiteY13" fmla="*/ -4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-49"/>
                  </a:moveTo>
                  <a:cubicBezTo>
                    <a:pt x="91613" y="-49"/>
                    <a:pt x="61853" y="-49"/>
                    <a:pt x="43925" y="-49"/>
                  </a:cubicBezTo>
                  <a:cubicBezTo>
                    <a:pt x="35081" y="-49"/>
                    <a:pt x="29116" y="-49"/>
                    <a:pt x="29116" y="-49"/>
                  </a:cubicBezTo>
                  <a:lnTo>
                    <a:pt x="22628" y="-49"/>
                  </a:lnTo>
                  <a:lnTo>
                    <a:pt x="11693" y="-49"/>
                  </a:lnTo>
                  <a:lnTo>
                    <a:pt x="572" y="-49"/>
                  </a:lnTo>
                  <a:lnTo>
                    <a:pt x="572" y="156759"/>
                  </a:lnTo>
                  <a:lnTo>
                    <a:pt x="11693" y="156759"/>
                  </a:lnTo>
                  <a:lnTo>
                    <a:pt x="22628" y="156759"/>
                  </a:lnTo>
                  <a:lnTo>
                    <a:pt x="29116" y="156759"/>
                  </a:lnTo>
                  <a:cubicBezTo>
                    <a:pt x="29116" y="156759"/>
                    <a:pt x="35127" y="156759"/>
                    <a:pt x="43925" y="156759"/>
                  </a:cubicBezTo>
                  <a:cubicBezTo>
                    <a:pt x="62954" y="156759"/>
                    <a:pt x="95023" y="156759"/>
                    <a:pt x="107519" y="156759"/>
                  </a:cubicBezTo>
                  <a:cubicBezTo>
                    <a:pt x="150818" y="156759"/>
                    <a:pt x="185923" y="121653"/>
                    <a:pt x="185923" y="78355"/>
                  </a:cubicBezTo>
                  <a:cubicBezTo>
                    <a:pt x="185923" y="35054"/>
                    <a:pt x="150818" y="-49"/>
                    <a:pt x="107519" y="-4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" name="Полилиния 73">
              <a:extLst>
                <a:ext uri="{FF2B5EF4-FFF2-40B4-BE49-F238E27FC236}">
                  <a16:creationId xmlns:a16="http://schemas.microsoft.com/office/drawing/2014/main" id="{8DEED68E-3941-2791-D2D1-CE9BA9CE3F8F}"/>
                </a:ext>
              </a:extLst>
            </p:cNvPr>
            <p:cNvSpPr/>
            <p:nvPr/>
          </p:nvSpPr>
          <p:spPr>
            <a:xfrm>
              <a:off x="4720136" y="1311731"/>
              <a:ext cx="156807" cy="156807"/>
            </a:xfrm>
            <a:custGeom>
              <a:avLst/>
              <a:gdLst>
                <a:gd name="connsiteX0" fmla="*/ 78510 w 156807"/>
                <a:gd name="connsiteY0" fmla="*/ -18 h 156807"/>
                <a:gd name="connsiteX1" fmla="*/ 156914 w 156807"/>
                <a:gd name="connsiteY1" fmla="*/ 78386 h 156807"/>
                <a:gd name="connsiteX2" fmla="*/ 78510 w 156807"/>
                <a:gd name="connsiteY2" fmla="*/ 156790 h 156807"/>
                <a:gd name="connsiteX3" fmla="*/ 107 w 156807"/>
                <a:gd name="connsiteY3" fmla="*/ 78386 h 156807"/>
                <a:gd name="connsiteX4" fmla="*/ 78510 w 156807"/>
                <a:gd name="connsiteY4" fmla="*/ -1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10" y="-18"/>
                  </a:moveTo>
                  <a:cubicBezTo>
                    <a:pt x="121813" y="-18"/>
                    <a:pt x="156914" y="35085"/>
                    <a:pt x="156914" y="78386"/>
                  </a:cubicBezTo>
                  <a:cubicBezTo>
                    <a:pt x="156914" y="121689"/>
                    <a:pt x="121813" y="156790"/>
                    <a:pt x="78510" y="156790"/>
                  </a:cubicBezTo>
                  <a:cubicBezTo>
                    <a:pt x="35209" y="156790"/>
                    <a:pt x="107" y="121689"/>
                    <a:pt x="107" y="78386"/>
                  </a:cubicBezTo>
                  <a:cubicBezTo>
                    <a:pt x="107" y="35085"/>
                    <a:pt x="35209" y="-18"/>
                    <a:pt x="78510" y="-1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" name="Полилиния 74">
              <a:extLst>
                <a:ext uri="{FF2B5EF4-FFF2-40B4-BE49-F238E27FC236}">
                  <a16:creationId xmlns:a16="http://schemas.microsoft.com/office/drawing/2014/main" id="{8B025F25-0BDC-ADC1-4D77-8FC8FF4BAAD3}"/>
                </a:ext>
              </a:extLst>
            </p:cNvPr>
            <p:cNvSpPr/>
            <p:nvPr/>
          </p:nvSpPr>
          <p:spPr>
            <a:xfrm>
              <a:off x="5090839" y="1311731"/>
              <a:ext cx="156807" cy="156807"/>
            </a:xfrm>
            <a:custGeom>
              <a:avLst/>
              <a:gdLst>
                <a:gd name="connsiteX0" fmla="*/ 78572 w 156807"/>
                <a:gd name="connsiteY0" fmla="*/ -18 h 156807"/>
                <a:gd name="connsiteX1" fmla="*/ 156976 w 156807"/>
                <a:gd name="connsiteY1" fmla="*/ 78386 h 156807"/>
                <a:gd name="connsiteX2" fmla="*/ 78572 w 156807"/>
                <a:gd name="connsiteY2" fmla="*/ 156790 h 156807"/>
                <a:gd name="connsiteX3" fmla="*/ 169 w 156807"/>
                <a:gd name="connsiteY3" fmla="*/ 78386 h 156807"/>
                <a:gd name="connsiteX4" fmla="*/ 78572 w 156807"/>
                <a:gd name="connsiteY4" fmla="*/ -1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72" y="-18"/>
                  </a:moveTo>
                  <a:cubicBezTo>
                    <a:pt x="121875" y="-18"/>
                    <a:pt x="156976" y="35085"/>
                    <a:pt x="156976" y="78386"/>
                  </a:cubicBezTo>
                  <a:cubicBezTo>
                    <a:pt x="156976" y="121689"/>
                    <a:pt x="121875" y="156790"/>
                    <a:pt x="78572" y="156790"/>
                  </a:cubicBezTo>
                  <a:cubicBezTo>
                    <a:pt x="35271" y="156790"/>
                    <a:pt x="169" y="121689"/>
                    <a:pt x="169" y="78386"/>
                  </a:cubicBezTo>
                  <a:cubicBezTo>
                    <a:pt x="169" y="35085"/>
                    <a:pt x="35271" y="-18"/>
                    <a:pt x="78572" y="-1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" name="Полилиния 75">
              <a:extLst>
                <a:ext uri="{FF2B5EF4-FFF2-40B4-BE49-F238E27FC236}">
                  <a16:creationId xmlns:a16="http://schemas.microsoft.com/office/drawing/2014/main" id="{33AFF07F-7CB2-08B7-C38A-0852B45CEB06}"/>
                </a:ext>
              </a:extLst>
            </p:cNvPr>
            <p:cNvSpPr/>
            <p:nvPr/>
          </p:nvSpPr>
          <p:spPr>
            <a:xfrm>
              <a:off x="6202947" y="1311731"/>
              <a:ext cx="156807" cy="156807"/>
            </a:xfrm>
            <a:custGeom>
              <a:avLst/>
              <a:gdLst>
                <a:gd name="connsiteX0" fmla="*/ 78758 w 156807"/>
                <a:gd name="connsiteY0" fmla="*/ -18 h 156807"/>
                <a:gd name="connsiteX1" fmla="*/ 157162 w 156807"/>
                <a:gd name="connsiteY1" fmla="*/ 78386 h 156807"/>
                <a:gd name="connsiteX2" fmla="*/ 78758 w 156807"/>
                <a:gd name="connsiteY2" fmla="*/ 156790 h 156807"/>
                <a:gd name="connsiteX3" fmla="*/ 355 w 156807"/>
                <a:gd name="connsiteY3" fmla="*/ 78386 h 156807"/>
                <a:gd name="connsiteX4" fmla="*/ 78758 w 156807"/>
                <a:gd name="connsiteY4" fmla="*/ -1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58" y="-18"/>
                  </a:moveTo>
                  <a:cubicBezTo>
                    <a:pt x="122061" y="-18"/>
                    <a:pt x="157162" y="35085"/>
                    <a:pt x="157162" y="78386"/>
                  </a:cubicBezTo>
                  <a:cubicBezTo>
                    <a:pt x="157162" y="121689"/>
                    <a:pt x="122061" y="156790"/>
                    <a:pt x="78758" y="156790"/>
                  </a:cubicBezTo>
                  <a:cubicBezTo>
                    <a:pt x="35457" y="156790"/>
                    <a:pt x="355" y="121689"/>
                    <a:pt x="355" y="78386"/>
                  </a:cubicBezTo>
                  <a:cubicBezTo>
                    <a:pt x="355" y="35085"/>
                    <a:pt x="35457" y="-18"/>
                    <a:pt x="78758" y="-1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" name="Полилиния 76">
              <a:extLst>
                <a:ext uri="{FF2B5EF4-FFF2-40B4-BE49-F238E27FC236}">
                  <a16:creationId xmlns:a16="http://schemas.microsoft.com/office/drawing/2014/main" id="{3DB5F5B2-EB63-6CFA-55E7-DF64FE97F441}"/>
                </a:ext>
              </a:extLst>
            </p:cNvPr>
            <p:cNvSpPr/>
            <p:nvPr/>
          </p:nvSpPr>
          <p:spPr>
            <a:xfrm>
              <a:off x="6559378" y="1311731"/>
              <a:ext cx="185351" cy="156807"/>
            </a:xfrm>
            <a:custGeom>
              <a:avLst/>
              <a:gdLst>
                <a:gd name="connsiteX0" fmla="*/ 174647 w 185351"/>
                <a:gd name="connsiteY0" fmla="*/ -18 h 156807"/>
                <a:gd name="connsiteX1" fmla="*/ 157224 w 185351"/>
                <a:gd name="connsiteY1" fmla="*/ -18 h 156807"/>
                <a:gd name="connsiteX2" fmla="*/ 132572 w 185351"/>
                <a:gd name="connsiteY2" fmla="*/ -18 h 156807"/>
                <a:gd name="connsiteX3" fmla="*/ 126037 w 185351"/>
                <a:gd name="connsiteY3" fmla="*/ -18 h 156807"/>
                <a:gd name="connsiteX4" fmla="*/ 78820 w 185351"/>
                <a:gd name="connsiteY4" fmla="*/ -18 h 156807"/>
                <a:gd name="connsiteX5" fmla="*/ 417 w 185351"/>
                <a:gd name="connsiteY5" fmla="*/ 78386 h 156807"/>
                <a:gd name="connsiteX6" fmla="*/ 78820 w 185351"/>
                <a:gd name="connsiteY6" fmla="*/ 156790 h 156807"/>
                <a:gd name="connsiteX7" fmla="*/ 126037 w 185351"/>
                <a:gd name="connsiteY7" fmla="*/ 156790 h 156807"/>
                <a:gd name="connsiteX8" fmla="*/ 132572 w 185351"/>
                <a:gd name="connsiteY8" fmla="*/ 156790 h 156807"/>
                <a:gd name="connsiteX9" fmla="*/ 157224 w 185351"/>
                <a:gd name="connsiteY9" fmla="*/ 156790 h 156807"/>
                <a:gd name="connsiteX10" fmla="*/ 174647 w 185351"/>
                <a:gd name="connsiteY10" fmla="*/ 156790 h 156807"/>
                <a:gd name="connsiteX11" fmla="*/ 185768 w 185351"/>
                <a:gd name="connsiteY11" fmla="*/ 156790 h 156807"/>
                <a:gd name="connsiteX12" fmla="*/ 185768 w 185351"/>
                <a:gd name="connsiteY12" fmla="*/ -18 h 156807"/>
                <a:gd name="connsiteX13" fmla="*/ 174647 w 185351"/>
                <a:gd name="connsiteY13" fmla="*/ -1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47" y="-18"/>
                  </a:moveTo>
                  <a:lnTo>
                    <a:pt x="157224" y="-18"/>
                  </a:lnTo>
                  <a:cubicBezTo>
                    <a:pt x="157224" y="-18"/>
                    <a:pt x="146415" y="-18"/>
                    <a:pt x="132572" y="-18"/>
                  </a:cubicBezTo>
                  <a:cubicBezTo>
                    <a:pt x="130455" y="-18"/>
                    <a:pt x="128268" y="-18"/>
                    <a:pt x="126037" y="-18"/>
                  </a:cubicBezTo>
                  <a:cubicBezTo>
                    <a:pt x="108443" y="-18"/>
                    <a:pt x="88163" y="-18"/>
                    <a:pt x="78820" y="-18"/>
                  </a:cubicBezTo>
                  <a:cubicBezTo>
                    <a:pt x="35504" y="-18"/>
                    <a:pt x="417" y="35096"/>
                    <a:pt x="417" y="78386"/>
                  </a:cubicBezTo>
                  <a:cubicBezTo>
                    <a:pt x="417" y="121671"/>
                    <a:pt x="35504" y="156790"/>
                    <a:pt x="78820" y="156790"/>
                  </a:cubicBezTo>
                  <a:cubicBezTo>
                    <a:pt x="90490" y="156790"/>
                    <a:pt x="109604" y="156790"/>
                    <a:pt x="126037" y="156790"/>
                  </a:cubicBezTo>
                  <a:cubicBezTo>
                    <a:pt x="128274" y="156790"/>
                    <a:pt x="130460" y="156790"/>
                    <a:pt x="132572" y="156790"/>
                  </a:cubicBezTo>
                  <a:cubicBezTo>
                    <a:pt x="146542" y="156790"/>
                    <a:pt x="157224" y="156790"/>
                    <a:pt x="157224" y="156790"/>
                  </a:cubicBezTo>
                  <a:lnTo>
                    <a:pt x="174647" y="156790"/>
                  </a:lnTo>
                  <a:lnTo>
                    <a:pt x="185768" y="156790"/>
                  </a:lnTo>
                  <a:lnTo>
                    <a:pt x="185768" y="-18"/>
                  </a:lnTo>
                  <a:lnTo>
                    <a:pt x="174647" y="-1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" name="Полилиния 77">
              <a:extLst>
                <a:ext uri="{FF2B5EF4-FFF2-40B4-BE49-F238E27FC236}">
                  <a16:creationId xmlns:a16="http://schemas.microsoft.com/office/drawing/2014/main" id="{464E3F15-AFB8-705C-23A6-DF7BC04D1FFB}"/>
                </a:ext>
              </a:extLst>
            </p:cNvPr>
            <p:cNvSpPr/>
            <p:nvPr/>
          </p:nvSpPr>
          <p:spPr>
            <a:xfrm>
              <a:off x="6744729" y="1311731"/>
              <a:ext cx="185351" cy="156807"/>
            </a:xfrm>
            <a:custGeom>
              <a:avLst/>
              <a:gdLst>
                <a:gd name="connsiteX0" fmla="*/ 93123 w 185351"/>
                <a:gd name="connsiteY0" fmla="*/ -18 h 156807"/>
                <a:gd name="connsiteX1" fmla="*/ 448 w 185351"/>
                <a:gd name="connsiteY1" fmla="*/ -18 h 156807"/>
                <a:gd name="connsiteX2" fmla="*/ 448 w 185351"/>
                <a:gd name="connsiteY2" fmla="*/ 156790 h 156807"/>
                <a:gd name="connsiteX3" fmla="*/ 93123 w 185351"/>
                <a:gd name="connsiteY3" fmla="*/ 156790 h 156807"/>
                <a:gd name="connsiteX4" fmla="*/ 185799 w 185351"/>
                <a:gd name="connsiteY4" fmla="*/ 156790 h 156807"/>
                <a:gd name="connsiteX5" fmla="*/ 185799 w 185351"/>
                <a:gd name="connsiteY5" fmla="*/ -1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23" y="-18"/>
                  </a:moveTo>
                  <a:lnTo>
                    <a:pt x="448" y="-18"/>
                  </a:lnTo>
                  <a:lnTo>
                    <a:pt x="448" y="156790"/>
                  </a:lnTo>
                  <a:lnTo>
                    <a:pt x="93123" y="156790"/>
                  </a:lnTo>
                  <a:lnTo>
                    <a:pt x="185799" y="156790"/>
                  </a:lnTo>
                  <a:lnTo>
                    <a:pt x="185799" y="-1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 78">
              <a:extLst>
                <a:ext uri="{FF2B5EF4-FFF2-40B4-BE49-F238E27FC236}">
                  <a16:creationId xmlns:a16="http://schemas.microsoft.com/office/drawing/2014/main" id="{61C88EBF-6CB1-9C4F-C547-F51D3DF2A1F8}"/>
                </a:ext>
              </a:extLst>
            </p:cNvPr>
            <p:cNvSpPr/>
            <p:nvPr/>
          </p:nvSpPr>
          <p:spPr>
            <a:xfrm>
              <a:off x="6930081" y="1311731"/>
              <a:ext cx="185351" cy="156807"/>
            </a:xfrm>
            <a:custGeom>
              <a:avLst/>
              <a:gdLst>
                <a:gd name="connsiteX0" fmla="*/ 107426 w 185351"/>
                <a:gd name="connsiteY0" fmla="*/ -18 h 156807"/>
                <a:gd name="connsiteX1" fmla="*/ 43832 w 185351"/>
                <a:gd name="connsiteY1" fmla="*/ -18 h 156807"/>
                <a:gd name="connsiteX2" fmla="*/ 29023 w 185351"/>
                <a:gd name="connsiteY2" fmla="*/ -18 h 156807"/>
                <a:gd name="connsiteX3" fmla="*/ 22535 w 185351"/>
                <a:gd name="connsiteY3" fmla="*/ -18 h 156807"/>
                <a:gd name="connsiteX4" fmla="*/ 11600 w 185351"/>
                <a:gd name="connsiteY4" fmla="*/ -18 h 156807"/>
                <a:gd name="connsiteX5" fmla="*/ 479 w 185351"/>
                <a:gd name="connsiteY5" fmla="*/ -18 h 156807"/>
                <a:gd name="connsiteX6" fmla="*/ 479 w 185351"/>
                <a:gd name="connsiteY6" fmla="*/ 156790 h 156807"/>
                <a:gd name="connsiteX7" fmla="*/ 11600 w 185351"/>
                <a:gd name="connsiteY7" fmla="*/ 156790 h 156807"/>
                <a:gd name="connsiteX8" fmla="*/ 22535 w 185351"/>
                <a:gd name="connsiteY8" fmla="*/ 156790 h 156807"/>
                <a:gd name="connsiteX9" fmla="*/ 29023 w 185351"/>
                <a:gd name="connsiteY9" fmla="*/ 156790 h 156807"/>
                <a:gd name="connsiteX10" fmla="*/ 43832 w 185351"/>
                <a:gd name="connsiteY10" fmla="*/ 156790 h 156807"/>
                <a:gd name="connsiteX11" fmla="*/ 107426 w 185351"/>
                <a:gd name="connsiteY11" fmla="*/ 156790 h 156807"/>
                <a:gd name="connsiteX12" fmla="*/ 185830 w 185351"/>
                <a:gd name="connsiteY12" fmla="*/ 78386 h 156807"/>
                <a:gd name="connsiteX13" fmla="*/ 107426 w 185351"/>
                <a:gd name="connsiteY13" fmla="*/ -1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26" y="-18"/>
                  </a:moveTo>
                  <a:cubicBezTo>
                    <a:pt x="91520" y="-18"/>
                    <a:pt x="61760" y="-18"/>
                    <a:pt x="43832" y="-18"/>
                  </a:cubicBezTo>
                  <a:cubicBezTo>
                    <a:pt x="34988" y="-18"/>
                    <a:pt x="29023" y="-18"/>
                    <a:pt x="29023" y="-18"/>
                  </a:cubicBezTo>
                  <a:lnTo>
                    <a:pt x="22535" y="-18"/>
                  </a:lnTo>
                  <a:lnTo>
                    <a:pt x="11600" y="-18"/>
                  </a:lnTo>
                  <a:lnTo>
                    <a:pt x="479" y="-18"/>
                  </a:lnTo>
                  <a:lnTo>
                    <a:pt x="479" y="156790"/>
                  </a:lnTo>
                  <a:lnTo>
                    <a:pt x="11600" y="156790"/>
                  </a:lnTo>
                  <a:lnTo>
                    <a:pt x="22535" y="156790"/>
                  </a:lnTo>
                  <a:lnTo>
                    <a:pt x="29023" y="156790"/>
                  </a:lnTo>
                  <a:cubicBezTo>
                    <a:pt x="29023" y="156790"/>
                    <a:pt x="35034" y="156790"/>
                    <a:pt x="43832" y="156790"/>
                  </a:cubicBezTo>
                  <a:cubicBezTo>
                    <a:pt x="62861" y="156790"/>
                    <a:pt x="94930" y="156790"/>
                    <a:pt x="107426" y="156790"/>
                  </a:cubicBezTo>
                  <a:cubicBezTo>
                    <a:pt x="150725" y="156790"/>
                    <a:pt x="185830" y="121684"/>
                    <a:pt x="185830" y="78386"/>
                  </a:cubicBezTo>
                  <a:cubicBezTo>
                    <a:pt x="185830" y="35085"/>
                    <a:pt x="150725" y="-18"/>
                    <a:pt x="107426" y="-1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 79">
              <a:extLst>
                <a:ext uri="{FF2B5EF4-FFF2-40B4-BE49-F238E27FC236}">
                  <a16:creationId xmlns:a16="http://schemas.microsoft.com/office/drawing/2014/main" id="{89C6D222-FBE7-6015-3BF8-7DD2234A57BC}"/>
                </a:ext>
              </a:extLst>
            </p:cNvPr>
            <p:cNvSpPr/>
            <p:nvPr/>
          </p:nvSpPr>
          <p:spPr>
            <a:xfrm>
              <a:off x="4534785" y="1497082"/>
              <a:ext cx="156807" cy="156807"/>
            </a:xfrm>
            <a:custGeom>
              <a:avLst/>
              <a:gdLst>
                <a:gd name="connsiteX0" fmla="*/ 78479 w 156807"/>
                <a:gd name="connsiteY0" fmla="*/ 14 h 156807"/>
                <a:gd name="connsiteX1" fmla="*/ 156883 w 156807"/>
                <a:gd name="connsiteY1" fmla="*/ 78417 h 156807"/>
                <a:gd name="connsiteX2" fmla="*/ 78479 w 156807"/>
                <a:gd name="connsiteY2" fmla="*/ 156821 h 156807"/>
                <a:gd name="connsiteX3" fmla="*/ 76 w 156807"/>
                <a:gd name="connsiteY3" fmla="*/ 78417 h 156807"/>
                <a:gd name="connsiteX4" fmla="*/ 78479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14"/>
                  </a:moveTo>
                  <a:cubicBezTo>
                    <a:pt x="121782" y="14"/>
                    <a:pt x="156883" y="35116"/>
                    <a:pt x="156883" y="78417"/>
                  </a:cubicBezTo>
                  <a:cubicBezTo>
                    <a:pt x="156883" y="121720"/>
                    <a:pt x="121782" y="156821"/>
                    <a:pt x="78479" y="156821"/>
                  </a:cubicBezTo>
                  <a:cubicBezTo>
                    <a:pt x="35178" y="156821"/>
                    <a:pt x="76" y="121720"/>
                    <a:pt x="76" y="78417"/>
                  </a:cubicBezTo>
                  <a:cubicBezTo>
                    <a:pt x="76" y="35116"/>
                    <a:pt x="35178" y="14"/>
                    <a:pt x="78479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 80">
              <a:extLst>
                <a:ext uri="{FF2B5EF4-FFF2-40B4-BE49-F238E27FC236}">
                  <a16:creationId xmlns:a16="http://schemas.microsoft.com/office/drawing/2014/main" id="{5B960666-B389-F007-B501-8B883BD37759}"/>
                </a:ext>
              </a:extLst>
            </p:cNvPr>
            <p:cNvSpPr/>
            <p:nvPr/>
          </p:nvSpPr>
          <p:spPr>
            <a:xfrm>
              <a:off x="4905488" y="1497082"/>
              <a:ext cx="156807" cy="156807"/>
            </a:xfrm>
            <a:custGeom>
              <a:avLst/>
              <a:gdLst>
                <a:gd name="connsiteX0" fmla="*/ 78541 w 156807"/>
                <a:gd name="connsiteY0" fmla="*/ 14 h 156807"/>
                <a:gd name="connsiteX1" fmla="*/ 156945 w 156807"/>
                <a:gd name="connsiteY1" fmla="*/ 78417 h 156807"/>
                <a:gd name="connsiteX2" fmla="*/ 78541 w 156807"/>
                <a:gd name="connsiteY2" fmla="*/ 156821 h 156807"/>
                <a:gd name="connsiteX3" fmla="*/ 138 w 156807"/>
                <a:gd name="connsiteY3" fmla="*/ 78417 h 156807"/>
                <a:gd name="connsiteX4" fmla="*/ 78541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41" y="14"/>
                  </a:moveTo>
                  <a:cubicBezTo>
                    <a:pt x="121844" y="14"/>
                    <a:pt x="156945" y="35116"/>
                    <a:pt x="156945" y="78417"/>
                  </a:cubicBezTo>
                  <a:cubicBezTo>
                    <a:pt x="156945" y="121720"/>
                    <a:pt x="121844" y="156821"/>
                    <a:pt x="78541" y="156821"/>
                  </a:cubicBezTo>
                  <a:cubicBezTo>
                    <a:pt x="35240" y="156821"/>
                    <a:pt x="138" y="121720"/>
                    <a:pt x="138" y="78417"/>
                  </a:cubicBezTo>
                  <a:cubicBezTo>
                    <a:pt x="138" y="35116"/>
                    <a:pt x="35240" y="14"/>
                    <a:pt x="78541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 81">
              <a:extLst>
                <a:ext uri="{FF2B5EF4-FFF2-40B4-BE49-F238E27FC236}">
                  <a16:creationId xmlns:a16="http://schemas.microsoft.com/office/drawing/2014/main" id="{2169B57F-1368-41AB-658C-68F489713D62}"/>
                </a:ext>
              </a:extLst>
            </p:cNvPr>
            <p:cNvSpPr/>
            <p:nvPr/>
          </p:nvSpPr>
          <p:spPr>
            <a:xfrm>
              <a:off x="5276190" y="1497082"/>
              <a:ext cx="156807" cy="156807"/>
            </a:xfrm>
            <a:custGeom>
              <a:avLst/>
              <a:gdLst>
                <a:gd name="connsiteX0" fmla="*/ 78603 w 156807"/>
                <a:gd name="connsiteY0" fmla="*/ 14 h 156807"/>
                <a:gd name="connsiteX1" fmla="*/ 157007 w 156807"/>
                <a:gd name="connsiteY1" fmla="*/ 78417 h 156807"/>
                <a:gd name="connsiteX2" fmla="*/ 78603 w 156807"/>
                <a:gd name="connsiteY2" fmla="*/ 156821 h 156807"/>
                <a:gd name="connsiteX3" fmla="*/ 200 w 156807"/>
                <a:gd name="connsiteY3" fmla="*/ 78417 h 156807"/>
                <a:gd name="connsiteX4" fmla="*/ 78603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03" y="14"/>
                  </a:moveTo>
                  <a:cubicBezTo>
                    <a:pt x="121906" y="14"/>
                    <a:pt x="157007" y="35116"/>
                    <a:pt x="157007" y="78417"/>
                  </a:cubicBezTo>
                  <a:cubicBezTo>
                    <a:pt x="157007" y="121720"/>
                    <a:pt x="121906" y="156821"/>
                    <a:pt x="78603" y="156821"/>
                  </a:cubicBezTo>
                  <a:cubicBezTo>
                    <a:pt x="35302" y="156821"/>
                    <a:pt x="200" y="121720"/>
                    <a:pt x="200" y="78417"/>
                  </a:cubicBezTo>
                  <a:cubicBezTo>
                    <a:pt x="200" y="35116"/>
                    <a:pt x="35302" y="14"/>
                    <a:pt x="78603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 82">
              <a:extLst>
                <a:ext uri="{FF2B5EF4-FFF2-40B4-BE49-F238E27FC236}">
                  <a16:creationId xmlns:a16="http://schemas.microsoft.com/office/drawing/2014/main" id="{22FF0327-9BB3-FB41-D2AC-7FF3234FCB53}"/>
                </a:ext>
              </a:extLst>
            </p:cNvPr>
            <p:cNvSpPr/>
            <p:nvPr/>
          </p:nvSpPr>
          <p:spPr>
            <a:xfrm>
              <a:off x="5646893" y="1497082"/>
              <a:ext cx="156807" cy="156807"/>
            </a:xfrm>
            <a:custGeom>
              <a:avLst/>
              <a:gdLst>
                <a:gd name="connsiteX0" fmla="*/ 78665 w 156807"/>
                <a:gd name="connsiteY0" fmla="*/ 14 h 156807"/>
                <a:gd name="connsiteX1" fmla="*/ 157069 w 156807"/>
                <a:gd name="connsiteY1" fmla="*/ 78417 h 156807"/>
                <a:gd name="connsiteX2" fmla="*/ 78665 w 156807"/>
                <a:gd name="connsiteY2" fmla="*/ 156821 h 156807"/>
                <a:gd name="connsiteX3" fmla="*/ 262 w 156807"/>
                <a:gd name="connsiteY3" fmla="*/ 78417 h 156807"/>
                <a:gd name="connsiteX4" fmla="*/ 78665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65" y="14"/>
                  </a:moveTo>
                  <a:cubicBezTo>
                    <a:pt x="121968" y="14"/>
                    <a:pt x="157069" y="35116"/>
                    <a:pt x="157069" y="78417"/>
                  </a:cubicBezTo>
                  <a:cubicBezTo>
                    <a:pt x="157069" y="121720"/>
                    <a:pt x="121968" y="156821"/>
                    <a:pt x="78665" y="156821"/>
                  </a:cubicBezTo>
                  <a:cubicBezTo>
                    <a:pt x="35364" y="156821"/>
                    <a:pt x="262" y="121720"/>
                    <a:pt x="262" y="78417"/>
                  </a:cubicBezTo>
                  <a:cubicBezTo>
                    <a:pt x="262" y="35116"/>
                    <a:pt x="35364" y="14"/>
                    <a:pt x="78665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 83">
              <a:extLst>
                <a:ext uri="{FF2B5EF4-FFF2-40B4-BE49-F238E27FC236}">
                  <a16:creationId xmlns:a16="http://schemas.microsoft.com/office/drawing/2014/main" id="{5E65FE4B-2724-C4B4-4246-2468B4C699EB}"/>
                </a:ext>
              </a:extLst>
            </p:cNvPr>
            <p:cNvSpPr/>
            <p:nvPr/>
          </p:nvSpPr>
          <p:spPr>
            <a:xfrm>
              <a:off x="6017596" y="1497082"/>
              <a:ext cx="156807" cy="156807"/>
            </a:xfrm>
            <a:custGeom>
              <a:avLst/>
              <a:gdLst>
                <a:gd name="connsiteX0" fmla="*/ 78727 w 156807"/>
                <a:gd name="connsiteY0" fmla="*/ 14 h 156807"/>
                <a:gd name="connsiteX1" fmla="*/ 157131 w 156807"/>
                <a:gd name="connsiteY1" fmla="*/ 78417 h 156807"/>
                <a:gd name="connsiteX2" fmla="*/ 78727 w 156807"/>
                <a:gd name="connsiteY2" fmla="*/ 156821 h 156807"/>
                <a:gd name="connsiteX3" fmla="*/ 324 w 156807"/>
                <a:gd name="connsiteY3" fmla="*/ 78417 h 156807"/>
                <a:gd name="connsiteX4" fmla="*/ 78727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14"/>
                  </a:moveTo>
                  <a:cubicBezTo>
                    <a:pt x="122030" y="14"/>
                    <a:pt x="157131" y="35116"/>
                    <a:pt x="157131" y="78417"/>
                  </a:cubicBezTo>
                  <a:cubicBezTo>
                    <a:pt x="157131" y="121720"/>
                    <a:pt x="122030" y="156821"/>
                    <a:pt x="78727" y="156821"/>
                  </a:cubicBezTo>
                  <a:cubicBezTo>
                    <a:pt x="35426" y="156821"/>
                    <a:pt x="324" y="121720"/>
                    <a:pt x="324" y="78417"/>
                  </a:cubicBezTo>
                  <a:cubicBezTo>
                    <a:pt x="324" y="35116"/>
                    <a:pt x="35426" y="14"/>
                    <a:pt x="78727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" name="Полилиния 84">
              <a:extLst>
                <a:ext uri="{FF2B5EF4-FFF2-40B4-BE49-F238E27FC236}">
                  <a16:creationId xmlns:a16="http://schemas.microsoft.com/office/drawing/2014/main" id="{A5572E32-8667-60C0-CC0F-1853BDE507BB}"/>
                </a:ext>
              </a:extLst>
            </p:cNvPr>
            <p:cNvSpPr/>
            <p:nvPr/>
          </p:nvSpPr>
          <p:spPr>
            <a:xfrm>
              <a:off x="6388299" y="1497082"/>
              <a:ext cx="156807" cy="156807"/>
            </a:xfrm>
            <a:custGeom>
              <a:avLst/>
              <a:gdLst>
                <a:gd name="connsiteX0" fmla="*/ 78789 w 156807"/>
                <a:gd name="connsiteY0" fmla="*/ 14 h 156807"/>
                <a:gd name="connsiteX1" fmla="*/ 157193 w 156807"/>
                <a:gd name="connsiteY1" fmla="*/ 78417 h 156807"/>
                <a:gd name="connsiteX2" fmla="*/ 78789 w 156807"/>
                <a:gd name="connsiteY2" fmla="*/ 156821 h 156807"/>
                <a:gd name="connsiteX3" fmla="*/ 386 w 156807"/>
                <a:gd name="connsiteY3" fmla="*/ 78417 h 156807"/>
                <a:gd name="connsiteX4" fmla="*/ 78789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89" y="14"/>
                  </a:moveTo>
                  <a:cubicBezTo>
                    <a:pt x="122092" y="14"/>
                    <a:pt x="157193" y="35116"/>
                    <a:pt x="157193" y="78417"/>
                  </a:cubicBezTo>
                  <a:cubicBezTo>
                    <a:pt x="157193" y="121720"/>
                    <a:pt x="122092" y="156821"/>
                    <a:pt x="78789" y="156821"/>
                  </a:cubicBezTo>
                  <a:cubicBezTo>
                    <a:pt x="35488" y="156821"/>
                    <a:pt x="386" y="121720"/>
                    <a:pt x="386" y="78417"/>
                  </a:cubicBezTo>
                  <a:cubicBezTo>
                    <a:pt x="386" y="35116"/>
                    <a:pt x="35488" y="14"/>
                    <a:pt x="78789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" name="Полилиния 85">
              <a:extLst>
                <a:ext uri="{FF2B5EF4-FFF2-40B4-BE49-F238E27FC236}">
                  <a16:creationId xmlns:a16="http://schemas.microsoft.com/office/drawing/2014/main" id="{A2F229C4-5FE9-ED31-51E4-1C86F9FEA198}"/>
                </a:ext>
              </a:extLst>
            </p:cNvPr>
            <p:cNvSpPr/>
            <p:nvPr/>
          </p:nvSpPr>
          <p:spPr>
            <a:xfrm>
              <a:off x="6759001" y="1497082"/>
              <a:ext cx="156807" cy="156807"/>
            </a:xfrm>
            <a:custGeom>
              <a:avLst/>
              <a:gdLst>
                <a:gd name="connsiteX0" fmla="*/ 78851 w 156807"/>
                <a:gd name="connsiteY0" fmla="*/ 14 h 156807"/>
                <a:gd name="connsiteX1" fmla="*/ 157255 w 156807"/>
                <a:gd name="connsiteY1" fmla="*/ 78417 h 156807"/>
                <a:gd name="connsiteX2" fmla="*/ 78851 w 156807"/>
                <a:gd name="connsiteY2" fmla="*/ 156821 h 156807"/>
                <a:gd name="connsiteX3" fmla="*/ 448 w 156807"/>
                <a:gd name="connsiteY3" fmla="*/ 78417 h 156807"/>
                <a:gd name="connsiteX4" fmla="*/ 78851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51" y="14"/>
                  </a:moveTo>
                  <a:cubicBezTo>
                    <a:pt x="122154" y="14"/>
                    <a:pt x="157255" y="35116"/>
                    <a:pt x="157255" y="78417"/>
                  </a:cubicBezTo>
                  <a:cubicBezTo>
                    <a:pt x="157255" y="121720"/>
                    <a:pt x="122154" y="156821"/>
                    <a:pt x="78851" y="156821"/>
                  </a:cubicBezTo>
                  <a:cubicBezTo>
                    <a:pt x="35550" y="156821"/>
                    <a:pt x="448" y="121720"/>
                    <a:pt x="448" y="78417"/>
                  </a:cubicBezTo>
                  <a:cubicBezTo>
                    <a:pt x="448" y="35116"/>
                    <a:pt x="35550" y="14"/>
                    <a:pt x="78851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 86">
              <a:extLst>
                <a:ext uri="{FF2B5EF4-FFF2-40B4-BE49-F238E27FC236}">
                  <a16:creationId xmlns:a16="http://schemas.microsoft.com/office/drawing/2014/main" id="{F458BE88-F428-1A3E-A497-83A26449C642}"/>
                </a:ext>
              </a:extLst>
            </p:cNvPr>
            <p:cNvSpPr/>
            <p:nvPr/>
          </p:nvSpPr>
          <p:spPr>
            <a:xfrm>
              <a:off x="7129704" y="1497082"/>
              <a:ext cx="156807" cy="156807"/>
            </a:xfrm>
            <a:custGeom>
              <a:avLst/>
              <a:gdLst>
                <a:gd name="connsiteX0" fmla="*/ 78913 w 156807"/>
                <a:gd name="connsiteY0" fmla="*/ 14 h 156807"/>
                <a:gd name="connsiteX1" fmla="*/ 157317 w 156807"/>
                <a:gd name="connsiteY1" fmla="*/ 78417 h 156807"/>
                <a:gd name="connsiteX2" fmla="*/ 78913 w 156807"/>
                <a:gd name="connsiteY2" fmla="*/ 156821 h 156807"/>
                <a:gd name="connsiteX3" fmla="*/ 510 w 156807"/>
                <a:gd name="connsiteY3" fmla="*/ 78417 h 156807"/>
                <a:gd name="connsiteX4" fmla="*/ 78913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13" y="14"/>
                  </a:moveTo>
                  <a:cubicBezTo>
                    <a:pt x="122216" y="14"/>
                    <a:pt x="157317" y="35116"/>
                    <a:pt x="157317" y="78417"/>
                  </a:cubicBezTo>
                  <a:cubicBezTo>
                    <a:pt x="157317" y="121720"/>
                    <a:pt x="122216" y="156821"/>
                    <a:pt x="78913" y="156821"/>
                  </a:cubicBezTo>
                  <a:cubicBezTo>
                    <a:pt x="35612" y="156821"/>
                    <a:pt x="510" y="121720"/>
                    <a:pt x="510" y="78417"/>
                  </a:cubicBezTo>
                  <a:cubicBezTo>
                    <a:pt x="510" y="35116"/>
                    <a:pt x="35612" y="14"/>
                    <a:pt x="78913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 87">
              <a:extLst>
                <a:ext uri="{FF2B5EF4-FFF2-40B4-BE49-F238E27FC236}">
                  <a16:creationId xmlns:a16="http://schemas.microsoft.com/office/drawing/2014/main" id="{F9B6A492-9A86-2C07-68A3-70FDA916A09C}"/>
                </a:ext>
              </a:extLst>
            </p:cNvPr>
            <p:cNvSpPr/>
            <p:nvPr/>
          </p:nvSpPr>
          <p:spPr>
            <a:xfrm>
              <a:off x="7500407" y="1497082"/>
              <a:ext cx="156807" cy="156807"/>
            </a:xfrm>
            <a:custGeom>
              <a:avLst/>
              <a:gdLst>
                <a:gd name="connsiteX0" fmla="*/ 78975 w 156807"/>
                <a:gd name="connsiteY0" fmla="*/ 14 h 156807"/>
                <a:gd name="connsiteX1" fmla="*/ 157379 w 156807"/>
                <a:gd name="connsiteY1" fmla="*/ 78417 h 156807"/>
                <a:gd name="connsiteX2" fmla="*/ 78975 w 156807"/>
                <a:gd name="connsiteY2" fmla="*/ 156821 h 156807"/>
                <a:gd name="connsiteX3" fmla="*/ 572 w 156807"/>
                <a:gd name="connsiteY3" fmla="*/ 78417 h 156807"/>
                <a:gd name="connsiteX4" fmla="*/ 78975 w 156807"/>
                <a:gd name="connsiteY4" fmla="*/ 1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75" y="14"/>
                  </a:moveTo>
                  <a:cubicBezTo>
                    <a:pt x="122278" y="14"/>
                    <a:pt x="157379" y="35116"/>
                    <a:pt x="157379" y="78417"/>
                  </a:cubicBezTo>
                  <a:cubicBezTo>
                    <a:pt x="157379" y="121720"/>
                    <a:pt x="122278" y="156821"/>
                    <a:pt x="78975" y="156821"/>
                  </a:cubicBezTo>
                  <a:cubicBezTo>
                    <a:pt x="35674" y="156821"/>
                    <a:pt x="572" y="121720"/>
                    <a:pt x="572" y="78417"/>
                  </a:cubicBezTo>
                  <a:cubicBezTo>
                    <a:pt x="572" y="35116"/>
                    <a:pt x="35674" y="14"/>
                    <a:pt x="78975" y="1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 88">
              <a:extLst>
                <a:ext uri="{FF2B5EF4-FFF2-40B4-BE49-F238E27FC236}">
                  <a16:creationId xmlns:a16="http://schemas.microsoft.com/office/drawing/2014/main" id="{4008A551-CE21-5EFA-A667-73B24137AA28}"/>
                </a:ext>
              </a:extLst>
            </p:cNvPr>
            <p:cNvSpPr/>
            <p:nvPr/>
          </p:nvSpPr>
          <p:spPr>
            <a:xfrm>
              <a:off x="4520513" y="1682434"/>
              <a:ext cx="185351" cy="156807"/>
            </a:xfrm>
            <a:custGeom>
              <a:avLst/>
              <a:gdLst>
                <a:gd name="connsiteX0" fmla="*/ 174306 w 185351"/>
                <a:gd name="connsiteY0" fmla="*/ 45 h 156807"/>
                <a:gd name="connsiteX1" fmla="*/ 156883 w 185351"/>
                <a:gd name="connsiteY1" fmla="*/ 45 h 156807"/>
                <a:gd name="connsiteX2" fmla="*/ 132231 w 185351"/>
                <a:gd name="connsiteY2" fmla="*/ 45 h 156807"/>
                <a:gd name="connsiteX3" fmla="*/ 125696 w 185351"/>
                <a:gd name="connsiteY3" fmla="*/ 45 h 156807"/>
                <a:gd name="connsiteX4" fmla="*/ 78479 w 185351"/>
                <a:gd name="connsiteY4" fmla="*/ 45 h 156807"/>
                <a:gd name="connsiteX5" fmla="*/ 76 w 185351"/>
                <a:gd name="connsiteY5" fmla="*/ 78448 h 156807"/>
                <a:gd name="connsiteX6" fmla="*/ 78479 w 185351"/>
                <a:gd name="connsiteY6" fmla="*/ 156852 h 156807"/>
                <a:gd name="connsiteX7" fmla="*/ 125696 w 185351"/>
                <a:gd name="connsiteY7" fmla="*/ 156852 h 156807"/>
                <a:gd name="connsiteX8" fmla="*/ 132231 w 185351"/>
                <a:gd name="connsiteY8" fmla="*/ 156852 h 156807"/>
                <a:gd name="connsiteX9" fmla="*/ 156883 w 185351"/>
                <a:gd name="connsiteY9" fmla="*/ 156852 h 156807"/>
                <a:gd name="connsiteX10" fmla="*/ 174306 w 185351"/>
                <a:gd name="connsiteY10" fmla="*/ 156852 h 156807"/>
                <a:gd name="connsiteX11" fmla="*/ 185427 w 185351"/>
                <a:gd name="connsiteY11" fmla="*/ 156852 h 156807"/>
                <a:gd name="connsiteX12" fmla="*/ 185427 w 185351"/>
                <a:gd name="connsiteY12" fmla="*/ 45 h 156807"/>
                <a:gd name="connsiteX13" fmla="*/ 174306 w 185351"/>
                <a:gd name="connsiteY13" fmla="*/ 4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45"/>
                  </a:moveTo>
                  <a:lnTo>
                    <a:pt x="156883" y="45"/>
                  </a:lnTo>
                  <a:cubicBezTo>
                    <a:pt x="156883" y="45"/>
                    <a:pt x="146074" y="45"/>
                    <a:pt x="132231" y="45"/>
                  </a:cubicBezTo>
                  <a:cubicBezTo>
                    <a:pt x="130114" y="45"/>
                    <a:pt x="127927" y="45"/>
                    <a:pt x="125696" y="45"/>
                  </a:cubicBezTo>
                  <a:cubicBezTo>
                    <a:pt x="108102" y="45"/>
                    <a:pt x="87822" y="45"/>
                    <a:pt x="78479" y="45"/>
                  </a:cubicBezTo>
                  <a:cubicBezTo>
                    <a:pt x="35163" y="45"/>
                    <a:pt x="76" y="35158"/>
                    <a:pt x="76" y="78448"/>
                  </a:cubicBezTo>
                  <a:cubicBezTo>
                    <a:pt x="76" y="121733"/>
                    <a:pt x="35163" y="156852"/>
                    <a:pt x="78479" y="156852"/>
                  </a:cubicBezTo>
                  <a:cubicBezTo>
                    <a:pt x="90149" y="156852"/>
                    <a:pt x="109263" y="156852"/>
                    <a:pt x="125696" y="156852"/>
                  </a:cubicBezTo>
                  <a:cubicBezTo>
                    <a:pt x="127933" y="156852"/>
                    <a:pt x="130119" y="156852"/>
                    <a:pt x="132231" y="156852"/>
                  </a:cubicBezTo>
                  <a:cubicBezTo>
                    <a:pt x="146201" y="156852"/>
                    <a:pt x="156883" y="156852"/>
                    <a:pt x="156883" y="156852"/>
                  </a:cubicBezTo>
                  <a:lnTo>
                    <a:pt x="174306" y="156852"/>
                  </a:lnTo>
                  <a:lnTo>
                    <a:pt x="185427" y="156852"/>
                  </a:lnTo>
                  <a:lnTo>
                    <a:pt x="185427" y="45"/>
                  </a:lnTo>
                  <a:lnTo>
                    <a:pt x="174306" y="4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 89">
              <a:extLst>
                <a:ext uri="{FF2B5EF4-FFF2-40B4-BE49-F238E27FC236}">
                  <a16:creationId xmlns:a16="http://schemas.microsoft.com/office/drawing/2014/main" id="{35C23C27-6523-ED93-AC9B-BCEE3F85AE4B}"/>
                </a:ext>
              </a:extLst>
            </p:cNvPr>
            <p:cNvSpPr/>
            <p:nvPr/>
          </p:nvSpPr>
          <p:spPr>
            <a:xfrm>
              <a:off x="4705864" y="1682434"/>
              <a:ext cx="185351" cy="156807"/>
            </a:xfrm>
            <a:custGeom>
              <a:avLst/>
              <a:gdLst>
                <a:gd name="connsiteX0" fmla="*/ 92782 w 185351"/>
                <a:gd name="connsiteY0" fmla="*/ 45 h 156807"/>
                <a:gd name="connsiteX1" fmla="*/ 107 w 185351"/>
                <a:gd name="connsiteY1" fmla="*/ 45 h 156807"/>
                <a:gd name="connsiteX2" fmla="*/ 107 w 185351"/>
                <a:gd name="connsiteY2" fmla="*/ 156852 h 156807"/>
                <a:gd name="connsiteX3" fmla="*/ 92782 w 185351"/>
                <a:gd name="connsiteY3" fmla="*/ 156852 h 156807"/>
                <a:gd name="connsiteX4" fmla="*/ 185458 w 185351"/>
                <a:gd name="connsiteY4" fmla="*/ 156852 h 156807"/>
                <a:gd name="connsiteX5" fmla="*/ 185458 w 185351"/>
                <a:gd name="connsiteY5" fmla="*/ 4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82" y="45"/>
                  </a:moveTo>
                  <a:lnTo>
                    <a:pt x="107" y="45"/>
                  </a:lnTo>
                  <a:lnTo>
                    <a:pt x="107" y="156852"/>
                  </a:lnTo>
                  <a:lnTo>
                    <a:pt x="92782" y="156852"/>
                  </a:lnTo>
                  <a:lnTo>
                    <a:pt x="185458" y="156852"/>
                  </a:lnTo>
                  <a:lnTo>
                    <a:pt x="185458" y="4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 90">
              <a:extLst>
                <a:ext uri="{FF2B5EF4-FFF2-40B4-BE49-F238E27FC236}">
                  <a16:creationId xmlns:a16="http://schemas.microsoft.com/office/drawing/2014/main" id="{D6BEB432-B0A9-3222-CFE6-5DA1EF8753B9}"/>
                </a:ext>
              </a:extLst>
            </p:cNvPr>
            <p:cNvSpPr/>
            <p:nvPr/>
          </p:nvSpPr>
          <p:spPr>
            <a:xfrm>
              <a:off x="4891216" y="1682434"/>
              <a:ext cx="185351" cy="156807"/>
            </a:xfrm>
            <a:custGeom>
              <a:avLst/>
              <a:gdLst>
                <a:gd name="connsiteX0" fmla="*/ 107085 w 185351"/>
                <a:gd name="connsiteY0" fmla="*/ 45 h 156807"/>
                <a:gd name="connsiteX1" fmla="*/ 43491 w 185351"/>
                <a:gd name="connsiteY1" fmla="*/ 45 h 156807"/>
                <a:gd name="connsiteX2" fmla="*/ 28682 w 185351"/>
                <a:gd name="connsiteY2" fmla="*/ 45 h 156807"/>
                <a:gd name="connsiteX3" fmla="*/ 22194 w 185351"/>
                <a:gd name="connsiteY3" fmla="*/ 45 h 156807"/>
                <a:gd name="connsiteX4" fmla="*/ 11259 w 185351"/>
                <a:gd name="connsiteY4" fmla="*/ 45 h 156807"/>
                <a:gd name="connsiteX5" fmla="*/ 138 w 185351"/>
                <a:gd name="connsiteY5" fmla="*/ 45 h 156807"/>
                <a:gd name="connsiteX6" fmla="*/ 138 w 185351"/>
                <a:gd name="connsiteY6" fmla="*/ 156852 h 156807"/>
                <a:gd name="connsiteX7" fmla="*/ 11259 w 185351"/>
                <a:gd name="connsiteY7" fmla="*/ 156852 h 156807"/>
                <a:gd name="connsiteX8" fmla="*/ 22194 w 185351"/>
                <a:gd name="connsiteY8" fmla="*/ 156852 h 156807"/>
                <a:gd name="connsiteX9" fmla="*/ 28682 w 185351"/>
                <a:gd name="connsiteY9" fmla="*/ 156852 h 156807"/>
                <a:gd name="connsiteX10" fmla="*/ 43491 w 185351"/>
                <a:gd name="connsiteY10" fmla="*/ 156852 h 156807"/>
                <a:gd name="connsiteX11" fmla="*/ 107085 w 185351"/>
                <a:gd name="connsiteY11" fmla="*/ 156852 h 156807"/>
                <a:gd name="connsiteX12" fmla="*/ 185489 w 185351"/>
                <a:gd name="connsiteY12" fmla="*/ 78448 h 156807"/>
                <a:gd name="connsiteX13" fmla="*/ 107085 w 185351"/>
                <a:gd name="connsiteY13" fmla="*/ 4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85" y="45"/>
                  </a:moveTo>
                  <a:cubicBezTo>
                    <a:pt x="91179" y="45"/>
                    <a:pt x="61419" y="45"/>
                    <a:pt x="43491" y="45"/>
                  </a:cubicBezTo>
                  <a:cubicBezTo>
                    <a:pt x="34647" y="45"/>
                    <a:pt x="28682" y="45"/>
                    <a:pt x="28682" y="45"/>
                  </a:cubicBezTo>
                  <a:lnTo>
                    <a:pt x="22194" y="45"/>
                  </a:lnTo>
                  <a:lnTo>
                    <a:pt x="11259" y="45"/>
                  </a:lnTo>
                  <a:lnTo>
                    <a:pt x="138" y="45"/>
                  </a:lnTo>
                  <a:lnTo>
                    <a:pt x="138" y="156852"/>
                  </a:lnTo>
                  <a:lnTo>
                    <a:pt x="11259" y="156852"/>
                  </a:lnTo>
                  <a:lnTo>
                    <a:pt x="22194" y="156852"/>
                  </a:lnTo>
                  <a:lnTo>
                    <a:pt x="28682" y="156852"/>
                  </a:lnTo>
                  <a:cubicBezTo>
                    <a:pt x="28682" y="156852"/>
                    <a:pt x="34693" y="156852"/>
                    <a:pt x="43491" y="156852"/>
                  </a:cubicBezTo>
                  <a:cubicBezTo>
                    <a:pt x="62520" y="156852"/>
                    <a:pt x="94589" y="156852"/>
                    <a:pt x="107085" y="156852"/>
                  </a:cubicBezTo>
                  <a:cubicBezTo>
                    <a:pt x="150384" y="156852"/>
                    <a:pt x="185489" y="121746"/>
                    <a:pt x="185489" y="78448"/>
                  </a:cubicBezTo>
                  <a:cubicBezTo>
                    <a:pt x="185489" y="35147"/>
                    <a:pt x="150384" y="45"/>
                    <a:pt x="107085" y="4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 91">
              <a:extLst>
                <a:ext uri="{FF2B5EF4-FFF2-40B4-BE49-F238E27FC236}">
                  <a16:creationId xmlns:a16="http://schemas.microsoft.com/office/drawing/2014/main" id="{8A002B39-D93E-1087-2C24-C5CF7742D21F}"/>
                </a:ext>
              </a:extLst>
            </p:cNvPr>
            <p:cNvSpPr/>
            <p:nvPr/>
          </p:nvSpPr>
          <p:spPr>
            <a:xfrm>
              <a:off x="6202947" y="1682434"/>
              <a:ext cx="156807" cy="156807"/>
            </a:xfrm>
            <a:custGeom>
              <a:avLst/>
              <a:gdLst>
                <a:gd name="connsiteX0" fmla="*/ 78758 w 156807"/>
                <a:gd name="connsiteY0" fmla="*/ 45 h 156807"/>
                <a:gd name="connsiteX1" fmla="*/ 157162 w 156807"/>
                <a:gd name="connsiteY1" fmla="*/ 78448 h 156807"/>
                <a:gd name="connsiteX2" fmla="*/ 78758 w 156807"/>
                <a:gd name="connsiteY2" fmla="*/ 156852 h 156807"/>
                <a:gd name="connsiteX3" fmla="*/ 355 w 156807"/>
                <a:gd name="connsiteY3" fmla="*/ 78448 h 156807"/>
                <a:gd name="connsiteX4" fmla="*/ 78758 w 156807"/>
                <a:gd name="connsiteY4" fmla="*/ 4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58" y="45"/>
                  </a:moveTo>
                  <a:cubicBezTo>
                    <a:pt x="122061" y="45"/>
                    <a:pt x="157162" y="35147"/>
                    <a:pt x="157162" y="78448"/>
                  </a:cubicBezTo>
                  <a:cubicBezTo>
                    <a:pt x="157162" y="121751"/>
                    <a:pt x="122061" y="156852"/>
                    <a:pt x="78758" y="156852"/>
                  </a:cubicBezTo>
                  <a:cubicBezTo>
                    <a:pt x="35457" y="156852"/>
                    <a:pt x="355" y="121751"/>
                    <a:pt x="355" y="78448"/>
                  </a:cubicBezTo>
                  <a:cubicBezTo>
                    <a:pt x="355" y="35147"/>
                    <a:pt x="35457" y="45"/>
                    <a:pt x="78758" y="4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 92">
              <a:extLst>
                <a:ext uri="{FF2B5EF4-FFF2-40B4-BE49-F238E27FC236}">
                  <a16:creationId xmlns:a16="http://schemas.microsoft.com/office/drawing/2014/main" id="{38329853-E91C-A976-A4C6-6B6C1D8FED7F}"/>
                </a:ext>
              </a:extLst>
            </p:cNvPr>
            <p:cNvSpPr/>
            <p:nvPr/>
          </p:nvSpPr>
          <p:spPr>
            <a:xfrm>
              <a:off x="6759001" y="1682434"/>
              <a:ext cx="156807" cy="156807"/>
            </a:xfrm>
            <a:custGeom>
              <a:avLst/>
              <a:gdLst>
                <a:gd name="connsiteX0" fmla="*/ 78851 w 156807"/>
                <a:gd name="connsiteY0" fmla="*/ 45 h 156807"/>
                <a:gd name="connsiteX1" fmla="*/ 157255 w 156807"/>
                <a:gd name="connsiteY1" fmla="*/ 78448 h 156807"/>
                <a:gd name="connsiteX2" fmla="*/ 78851 w 156807"/>
                <a:gd name="connsiteY2" fmla="*/ 156852 h 156807"/>
                <a:gd name="connsiteX3" fmla="*/ 448 w 156807"/>
                <a:gd name="connsiteY3" fmla="*/ 78448 h 156807"/>
                <a:gd name="connsiteX4" fmla="*/ 78851 w 156807"/>
                <a:gd name="connsiteY4" fmla="*/ 4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51" y="45"/>
                  </a:moveTo>
                  <a:cubicBezTo>
                    <a:pt x="122154" y="45"/>
                    <a:pt x="157255" y="35147"/>
                    <a:pt x="157255" y="78448"/>
                  </a:cubicBezTo>
                  <a:cubicBezTo>
                    <a:pt x="157255" y="121751"/>
                    <a:pt x="122154" y="156852"/>
                    <a:pt x="78851" y="156852"/>
                  </a:cubicBezTo>
                  <a:cubicBezTo>
                    <a:pt x="35550" y="156852"/>
                    <a:pt x="448" y="121751"/>
                    <a:pt x="448" y="78448"/>
                  </a:cubicBezTo>
                  <a:cubicBezTo>
                    <a:pt x="448" y="35147"/>
                    <a:pt x="35550" y="45"/>
                    <a:pt x="78851" y="4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 93">
              <a:extLst>
                <a:ext uri="{FF2B5EF4-FFF2-40B4-BE49-F238E27FC236}">
                  <a16:creationId xmlns:a16="http://schemas.microsoft.com/office/drawing/2014/main" id="{1ADC793C-FCA9-F12A-35A9-AFBBA22107F3}"/>
                </a:ext>
              </a:extLst>
            </p:cNvPr>
            <p:cNvSpPr/>
            <p:nvPr/>
          </p:nvSpPr>
          <p:spPr>
            <a:xfrm>
              <a:off x="7300783" y="1682434"/>
              <a:ext cx="185351" cy="156807"/>
            </a:xfrm>
            <a:custGeom>
              <a:avLst/>
              <a:gdLst>
                <a:gd name="connsiteX0" fmla="*/ 174771 w 185351"/>
                <a:gd name="connsiteY0" fmla="*/ 45 h 156807"/>
                <a:gd name="connsiteX1" fmla="*/ 157348 w 185351"/>
                <a:gd name="connsiteY1" fmla="*/ 45 h 156807"/>
                <a:gd name="connsiteX2" fmla="*/ 132696 w 185351"/>
                <a:gd name="connsiteY2" fmla="*/ 45 h 156807"/>
                <a:gd name="connsiteX3" fmla="*/ 126161 w 185351"/>
                <a:gd name="connsiteY3" fmla="*/ 45 h 156807"/>
                <a:gd name="connsiteX4" fmla="*/ 78944 w 185351"/>
                <a:gd name="connsiteY4" fmla="*/ 45 h 156807"/>
                <a:gd name="connsiteX5" fmla="*/ 541 w 185351"/>
                <a:gd name="connsiteY5" fmla="*/ 78448 h 156807"/>
                <a:gd name="connsiteX6" fmla="*/ 78944 w 185351"/>
                <a:gd name="connsiteY6" fmla="*/ 156852 h 156807"/>
                <a:gd name="connsiteX7" fmla="*/ 126161 w 185351"/>
                <a:gd name="connsiteY7" fmla="*/ 156852 h 156807"/>
                <a:gd name="connsiteX8" fmla="*/ 132696 w 185351"/>
                <a:gd name="connsiteY8" fmla="*/ 156852 h 156807"/>
                <a:gd name="connsiteX9" fmla="*/ 157348 w 185351"/>
                <a:gd name="connsiteY9" fmla="*/ 156852 h 156807"/>
                <a:gd name="connsiteX10" fmla="*/ 174771 w 185351"/>
                <a:gd name="connsiteY10" fmla="*/ 156852 h 156807"/>
                <a:gd name="connsiteX11" fmla="*/ 185892 w 185351"/>
                <a:gd name="connsiteY11" fmla="*/ 156852 h 156807"/>
                <a:gd name="connsiteX12" fmla="*/ 185892 w 185351"/>
                <a:gd name="connsiteY12" fmla="*/ 45 h 156807"/>
                <a:gd name="connsiteX13" fmla="*/ 174771 w 185351"/>
                <a:gd name="connsiteY13" fmla="*/ 4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71" y="45"/>
                  </a:moveTo>
                  <a:lnTo>
                    <a:pt x="157348" y="45"/>
                  </a:lnTo>
                  <a:cubicBezTo>
                    <a:pt x="157348" y="45"/>
                    <a:pt x="146539" y="45"/>
                    <a:pt x="132696" y="45"/>
                  </a:cubicBezTo>
                  <a:cubicBezTo>
                    <a:pt x="130579" y="45"/>
                    <a:pt x="128392" y="45"/>
                    <a:pt x="126161" y="45"/>
                  </a:cubicBezTo>
                  <a:cubicBezTo>
                    <a:pt x="108567" y="45"/>
                    <a:pt x="88287" y="45"/>
                    <a:pt x="78944" y="45"/>
                  </a:cubicBezTo>
                  <a:cubicBezTo>
                    <a:pt x="35628" y="45"/>
                    <a:pt x="541" y="35158"/>
                    <a:pt x="541" y="78448"/>
                  </a:cubicBezTo>
                  <a:cubicBezTo>
                    <a:pt x="541" y="121733"/>
                    <a:pt x="35628" y="156852"/>
                    <a:pt x="78944" y="156852"/>
                  </a:cubicBezTo>
                  <a:cubicBezTo>
                    <a:pt x="90614" y="156852"/>
                    <a:pt x="109728" y="156852"/>
                    <a:pt x="126161" y="156852"/>
                  </a:cubicBezTo>
                  <a:cubicBezTo>
                    <a:pt x="128398" y="156852"/>
                    <a:pt x="130584" y="156852"/>
                    <a:pt x="132696" y="156852"/>
                  </a:cubicBezTo>
                  <a:cubicBezTo>
                    <a:pt x="146666" y="156852"/>
                    <a:pt x="157348" y="156852"/>
                    <a:pt x="157348" y="156852"/>
                  </a:cubicBezTo>
                  <a:lnTo>
                    <a:pt x="174771" y="156852"/>
                  </a:lnTo>
                  <a:lnTo>
                    <a:pt x="185892" y="156852"/>
                  </a:lnTo>
                  <a:lnTo>
                    <a:pt x="185892" y="45"/>
                  </a:lnTo>
                  <a:lnTo>
                    <a:pt x="174771" y="4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 94">
              <a:extLst>
                <a:ext uri="{FF2B5EF4-FFF2-40B4-BE49-F238E27FC236}">
                  <a16:creationId xmlns:a16="http://schemas.microsoft.com/office/drawing/2014/main" id="{77D2CE4B-F72D-B003-2D9D-8E3872A37BA9}"/>
                </a:ext>
              </a:extLst>
            </p:cNvPr>
            <p:cNvSpPr/>
            <p:nvPr/>
          </p:nvSpPr>
          <p:spPr>
            <a:xfrm>
              <a:off x="7486135" y="1682434"/>
              <a:ext cx="185351" cy="156807"/>
            </a:xfrm>
            <a:custGeom>
              <a:avLst/>
              <a:gdLst>
                <a:gd name="connsiteX0" fmla="*/ 107519 w 185351"/>
                <a:gd name="connsiteY0" fmla="*/ 45 h 156807"/>
                <a:gd name="connsiteX1" fmla="*/ 43925 w 185351"/>
                <a:gd name="connsiteY1" fmla="*/ 45 h 156807"/>
                <a:gd name="connsiteX2" fmla="*/ 29116 w 185351"/>
                <a:gd name="connsiteY2" fmla="*/ 45 h 156807"/>
                <a:gd name="connsiteX3" fmla="*/ 22628 w 185351"/>
                <a:gd name="connsiteY3" fmla="*/ 45 h 156807"/>
                <a:gd name="connsiteX4" fmla="*/ 11693 w 185351"/>
                <a:gd name="connsiteY4" fmla="*/ 45 h 156807"/>
                <a:gd name="connsiteX5" fmla="*/ 572 w 185351"/>
                <a:gd name="connsiteY5" fmla="*/ 45 h 156807"/>
                <a:gd name="connsiteX6" fmla="*/ 572 w 185351"/>
                <a:gd name="connsiteY6" fmla="*/ 156852 h 156807"/>
                <a:gd name="connsiteX7" fmla="*/ 11693 w 185351"/>
                <a:gd name="connsiteY7" fmla="*/ 156852 h 156807"/>
                <a:gd name="connsiteX8" fmla="*/ 22628 w 185351"/>
                <a:gd name="connsiteY8" fmla="*/ 156852 h 156807"/>
                <a:gd name="connsiteX9" fmla="*/ 29116 w 185351"/>
                <a:gd name="connsiteY9" fmla="*/ 156852 h 156807"/>
                <a:gd name="connsiteX10" fmla="*/ 43925 w 185351"/>
                <a:gd name="connsiteY10" fmla="*/ 156852 h 156807"/>
                <a:gd name="connsiteX11" fmla="*/ 107519 w 185351"/>
                <a:gd name="connsiteY11" fmla="*/ 156852 h 156807"/>
                <a:gd name="connsiteX12" fmla="*/ 185923 w 185351"/>
                <a:gd name="connsiteY12" fmla="*/ 78448 h 156807"/>
                <a:gd name="connsiteX13" fmla="*/ 107519 w 185351"/>
                <a:gd name="connsiteY13" fmla="*/ 4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45"/>
                  </a:moveTo>
                  <a:cubicBezTo>
                    <a:pt x="91613" y="45"/>
                    <a:pt x="61853" y="45"/>
                    <a:pt x="43925" y="45"/>
                  </a:cubicBezTo>
                  <a:cubicBezTo>
                    <a:pt x="35081" y="45"/>
                    <a:pt x="29116" y="45"/>
                    <a:pt x="29116" y="45"/>
                  </a:cubicBezTo>
                  <a:lnTo>
                    <a:pt x="22628" y="45"/>
                  </a:lnTo>
                  <a:lnTo>
                    <a:pt x="11693" y="45"/>
                  </a:lnTo>
                  <a:lnTo>
                    <a:pt x="572" y="45"/>
                  </a:lnTo>
                  <a:lnTo>
                    <a:pt x="572" y="156852"/>
                  </a:lnTo>
                  <a:lnTo>
                    <a:pt x="11693" y="156852"/>
                  </a:lnTo>
                  <a:lnTo>
                    <a:pt x="22628" y="156852"/>
                  </a:lnTo>
                  <a:lnTo>
                    <a:pt x="29116" y="156852"/>
                  </a:lnTo>
                  <a:cubicBezTo>
                    <a:pt x="29116" y="156852"/>
                    <a:pt x="35127" y="156852"/>
                    <a:pt x="43925" y="156852"/>
                  </a:cubicBezTo>
                  <a:cubicBezTo>
                    <a:pt x="62954" y="156852"/>
                    <a:pt x="95023" y="156852"/>
                    <a:pt x="107519" y="156852"/>
                  </a:cubicBezTo>
                  <a:cubicBezTo>
                    <a:pt x="150818" y="156852"/>
                    <a:pt x="185923" y="121746"/>
                    <a:pt x="185923" y="78448"/>
                  </a:cubicBezTo>
                  <a:cubicBezTo>
                    <a:pt x="185923" y="35147"/>
                    <a:pt x="150818" y="45"/>
                    <a:pt x="107519" y="4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 95">
              <a:extLst>
                <a:ext uri="{FF2B5EF4-FFF2-40B4-BE49-F238E27FC236}">
                  <a16:creationId xmlns:a16="http://schemas.microsoft.com/office/drawing/2014/main" id="{B84559AB-0602-B92B-CDD7-59464706DA6A}"/>
                </a:ext>
              </a:extLst>
            </p:cNvPr>
            <p:cNvSpPr/>
            <p:nvPr/>
          </p:nvSpPr>
          <p:spPr>
            <a:xfrm>
              <a:off x="3051974" y="1867785"/>
              <a:ext cx="156807" cy="156807"/>
            </a:xfrm>
            <a:custGeom>
              <a:avLst/>
              <a:gdLst>
                <a:gd name="connsiteX0" fmla="*/ 78231 w 156807"/>
                <a:gd name="connsiteY0" fmla="*/ 76 h 156807"/>
                <a:gd name="connsiteX1" fmla="*/ 156635 w 156807"/>
                <a:gd name="connsiteY1" fmla="*/ 78479 h 156807"/>
                <a:gd name="connsiteX2" fmla="*/ 78231 w 156807"/>
                <a:gd name="connsiteY2" fmla="*/ 156883 h 156807"/>
                <a:gd name="connsiteX3" fmla="*/ -173 w 156807"/>
                <a:gd name="connsiteY3" fmla="*/ 78479 h 156807"/>
                <a:gd name="connsiteX4" fmla="*/ 78231 w 156807"/>
                <a:gd name="connsiteY4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31" y="76"/>
                  </a:moveTo>
                  <a:cubicBezTo>
                    <a:pt x="121534" y="76"/>
                    <a:pt x="156635" y="35178"/>
                    <a:pt x="156635" y="78479"/>
                  </a:cubicBezTo>
                  <a:cubicBezTo>
                    <a:pt x="156635" y="121782"/>
                    <a:pt x="121534" y="156883"/>
                    <a:pt x="78231" y="156883"/>
                  </a:cubicBezTo>
                  <a:cubicBezTo>
                    <a:pt x="34930" y="156883"/>
                    <a:pt x="-173" y="121782"/>
                    <a:pt x="-173" y="78479"/>
                  </a:cubicBezTo>
                  <a:cubicBezTo>
                    <a:pt x="-173" y="35178"/>
                    <a:pt x="34930" y="76"/>
                    <a:pt x="78231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 96">
              <a:extLst>
                <a:ext uri="{FF2B5EF4-FFF2-40B4-BE49-F238E27FC236}">
                  <a16:creationId xmlns:a16="http://schemas.microsoft.com/office/drawing/2014/main" id="{5833E330-E055-FD1C-E913-47C1C6976F36}"/>
                </a:ext>
              </a:extLst>
            </p:cNvPr>
            <p:cNvSpPr/>
            <p:nvPr/>
          </p:nvSpPr>
          <p:spPr>
            <a:xfrm>
              <a:off x="3408405" y="1867785"/>
              <a:ext cx="185351" cy="156807"/>
            </a:xfrm>
            <a:custGeom>
              <a:avLst/>
              <a:gdLst>
                <a:gd name="connsiteX0" fmla="*/ 174120 w 185351"/>
                <a:gd name="connsiteY0" fmla="*/ 76 h 156807"/>
                <a:gd name="connsiteX1" fmla="*/ 156697 w 185351"/>
                <a:gd name="connsiteY1" fmla="*/ 76 h 156807"/>
                <a:gd name="connsiteX2" fmla="*/ 132045 w 185351"/>
                <a:gd name="connsiteY2" fmla="*/ 76 h 156807"/>
                <a:gd name="connsiteX3" fmla="*/ 125510 w 185351"/>
                <a:gd name="connsiteY3" fmla="*/ 76 h 156807"/>
                <a:gd name="connsiteX4" fmla="*/ 78293 w 185351"/>
                <a:gd name="connsiteY4" fmla="*/ 76 h 156807"/>
                <a:gd name="connsiteX5" fmla="*/ -111 w 185351"/>
                <a:gd name="connsiteY5" fmla="*/ 78479 h 156807"/>
                <a:gd name="connsiteX6" fmla="*/ 78293 w 185351"/>
                <a:gd name="connsiteY6" fmla="*/ 156883 h 156807"/>
                <a:gd name="connsiteX7" fmla="*/ 125510 w 185351"/>
                <a:gd name="connsiteY7" fmla="*/ 156883 h 156807"/>
                <a:gd name="connsiteX8" fmla="*/ 132045 w 185351"/>
                <a:gd name="connsiteY8" fmla="*/ 156883 h 156807"/>
                <a:gd name="connsiteX9" fmla="*/ 156697 w 185351"/>
                <a:gd name="connsiteY9" fmla="*/ 156883 h 156807"/>
                <a:gd name="connsiteX10" fmla="*/ 174120 w 185351"/>
                <a:gd name="connsiteY10" fmla="*/ 156883 h 156807"/>
                <a:gd name="connsiteX11" fmla="*/ 185241 w 185351"/>
                <a:gd name="connsiteY11" fmla="*/ 156883 h 156807"/>
                <a:gd name="connsiteX12" fmla="*/ 185241 w 185351"/>
                <a:gd name="connsiteY12" fmla="*/ 76 h 156807"/>
                <a:gd name="connsiteX13" fmla="*/ 174120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120" y="76"/>
                  </a:moveTo>
                  <a:lnTo>
                    <a:pt x="156697" y="76"/>
                  </a:lnTo>
                  <a:cubicBezTo>
                    <a:pt x="156697" y="76"/>
                    <a:pt x="145888" y="76"/>
                    <a:pt x="132045" y="76"/>
                  </a:cubicBezTo>
                  <a:cubicBezTo>
                    <a:pt x="129928" y="76"/>
                    <a:pt x="127741" y="76"/>
                    <a:pt x="125510" y="76"/>
                  </a:cubicBezTo>
                  <a:cubicBezTo>
                    <a:pt x="107916" y="76"/>
                    <a:pt x="87636" y="76"/>
                    <a:pt x="78293" y="76"/>
                  </a:cubicBezTo>
                  <a:cubicBezTo>
                    <a:pt x="34977" y="76"/>
                    <a:pt x="-111" y="35189"/>
                    <a:pt x="-111" y="78479"/>
                  </a:cubicBezTo>
                  <a:cubicBezTo>
                    <a:pt x="-111" y="121764"/>
                    <a:pt x="34977" y="156883"/>
                    <a:pt x="78293" y="156883"/>
                  </a:cubicBezTo>
                  <a:cubicBezTo>
                    <a:pt x="89963" y="156883"/>
                    <a:pt x="109077" y="156883"/>
                    <a:pt x="125510" y="156883"/>
                  </a:cubicBezTo>
                  <a:cubicBezTo>
                    <a:pt x="127747" y="156883"/>
                    <a:pt x="129933" y="156883"/>
                    <a:pt x="132045" y="156883"/>
                  </a:cubicBezTo>
                  <a:cubicBezTo>
                    <a:pt x="146015" y="156883"/>
                    <a:pt x="156697" y="156883"/>
                    <a:pt x="156697" y="156883"/>
                  </a:cubicBezTo>
                  <a:lnTo>
                    <a:pt x="174120" y="156883"/>
                  </a:lnTo>
                  <a:lnTo>
                    <a:pt x="185241" y="156883"/>
                  </a:lnTo>
                  <a:lnTo>
                    <a:pt x="185241" y="76"/>
                  </a:lnTo>
                  <a:lnTo>
                    <a:pt x="174120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 97">
              <a:extLst>
                <a:ext uri="{FF2B5EF4-FFF2-40B4-BE49-F238E27FC236}">
                  <a16:creationId xmlns:a16="http://schemas.microsoft.com/office/drawing/2014/main" id="{6F2EFE0F-0B27-A729-B3F1-30FD326C46CA}"/>
                </a:ext>
              </a:extLst>
            </p:cNvPr>
            <p:cNvSpPr/>
            <p:nvPr/>
          </p:nvSpPr>
          <p:spPr>
            <a:xfrm>
              <a:off x="3593756" y="1867785"/>
              <a:ext cx="185351" cy="156807"/>
            </a:xfrm>
            <a:custGeom>
              <a:avLst/>
              <a:gdLst>
                <a:gd name="connsiteX0" fmla="*/ 106868 w 185351"/>
                <a:gd name="connsiteY0" fmla="*/ 76 h 156807"/>
                <a:gd name="connsiteX1" fmla="*/ 43274 w 185351"/>
                <a:gd name="connsiteY1" fmla="*/ 76 h 156807"/>
                <a:gd name="connsiteX2" fmla="*/ 28465 w 185351"/>
                <a:gd name="connsiteY2" fmla="*/ 76 h 156807"/>
                <a:gd name="connsiteX3" fmla="*/ 21977 w 185351"/>
                <a:gd name="connsiteY3" fmla="*/ 76 h 156807"/>
                <a:gd name="connsiteX4" fmla="*/ 11042 w 185351"/>
                <a:gd name="connsiteY4" fmla="*/ 76 h 156807"/>
                <a:gd name="connsiteX5" fmla="*/ -80 w 185351"/>
                <a:gd name="connsiteY5" fmla="*/ 76 h 156807"/>
                <a:gd name="connsiteX6" fmla="*/ -80 w 185351"/>
                <a:gd name="connsiteY6" fmla="*/ 156883 h 156807"/>
                <a:gd name="connsiteX7" fmla="*/ 11042 w 185351"/>
                <a:gd name="connsiteY7" fmla="*/ 156883 h 156807"/>
                <a:gd name="connsiteX8" fmla="*/ 21977 w 185351"/>
                <a:gd name="connsiteY8" fmla="*/ 156883 h 156807"/>
                <a:gd name="connsiteX9" fmla="*/ 28465 w 185351"/>
                <a:gd name="connsiteY9" fmla="*/ 156883 h 156807"/>
                <a:gd name="connsiteX10" fmla="*/ 43274 w 185351"/>
                <a:gd name="connsiteY10" fmla="*/ 156883 h 156807"/>
                <a:gd name="connsiteX11" fmla="*/ 106868 w 185351"/>
                <a:gd name="connsiteY11" fmla="*/ 156883 h 156807"/>
                <a:gd name="connsiteX12" fmla="*/ 185272 w 185351"/>
                <a:gd name="connsiteY12" fmla="*/ 78479 h 156807"/>
                <a:gd name="connsiteX13" fmla="*/ 106868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68" y="76"/>
                  </a:moveTo>
                  <a:cubicBezTo>
                    <a:pt x="90962" y="76"/>
                    <a:pt x="61202" y="76"/>
                    <a:pt x="43274" y="76"/>
                  </a:cubicBezTo>
                  <a:cubicBezTo>
                    <a:pt x="34430" y="76"/>
                    <a:pt x="28465" y="76"/>
                    <a:pt x="28465" y="76"/>
                  </a:cubicBezTo>
                  <a:lnTo>
                    <a:pt x="21977" y="76"/>
                  </a:lnTo>
                  <a:lnTo>
                    <a:pt x="11042" y="76"/>
                  </a:lnTo>
                  <a:lnTo>
                    <a:pt x="-80" y="76"/>
                  </a:lnTo>
                  <a:lnTo>
                    <a:pt x="-80" y="156883"/>
                  </a:lnTo>
                  <a:lnTo>
                    <a:pt x="11042" y="156883"/>
                  </a:lnTo>
                  <a:lnTo>
                    <a:pt x="21977" y="156883"/>
                  </a:lnTo>
                  <a:lnTo>
                    <a:pt x="28465" y="156883"/>
                  </a:lnTo>
                  <a:cubicBezTo>
                    <a:pt x="28465" y="156883"/>
                    <a:pt x="34476" y="156883"/>
                    <a:pt x="43274" y="156883"/>
                  </a:cubicBezTo>
                  <a:cubicBezTo>
                    <a:pt x="62303" y="156883"/>
                    <a:pt x="94372" y="156883"/>
                    <a:pt x="106868" y="156883"/>
                  </a:cubicBezTo>
                  <a:cubicBezTo>
                    <a:pt x="150167" y="156883"/>
                    <a:pt x="185272" y="121777"/>
                    <a:pt x="185272" y="78479"/>
                  </a:cubicBezTo>
                  <a:cubicBezTo>
                    <a:pt x="185272" y="35178"/>
                    <a:pt x="150167" y="76"/>
                    <a:pt x="106868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 98">
              <a:extLst>
                <a:ext uri="{FF2B5EF4-FFF2-40B4-BE49-F238E27FC236}">
                  <a16:creationId xmlns:a16="http://schemas.microsoft.com/office/drawing/2014/main" id="{944CAFE1-39AC-9494-A1B6-DB253C2F027B}"/>
                </a:ext>
              </a:extLst>
            </p:cNvPr>
            <p:cNvSpPr/>
            <p:nvPr/>
          </p:nvSpPr>
          <p:spPr>
            <a:xfrm>
              <a:off x="3964459" y="1867785"/>
              <a:ext cx="185351" cy="156807"/>
            </a:xfrm>
            <a:custGeom>
              <a:avLst/>
              <a:gdLst>
                <a:gd name="connsiteX0" fmla="*/ 174213 w 185351"/>
                <a:gd name="connsiteY0" fmla="*/ 76 h 156807"/>
                <a:gd name="connsiteX1" fmla="*/ 156790 w 185351"/>
                <a:gd name="connsiteY1" fmla="*/ 76 h 156807"/>
                <a:gd name="connsiteX2" fmla="*/ 132138 w 185351"/>
                <a:gd name="connsiteY2" fmla="*/ 76 h 156807"/>
                <a:gd name="connsiteX3" fmla="*/ 125603 w 185351"/>
                <a:gd name="connsiteY3" fmla="*/ 76 h 156807"/>
                <a:gd name="connsiteX4" fmla="*/ 78386 w 185351"/>
                <a:gd name="connsiteY4" fmla="*/ 76 h 156807"/>
                <a:gd name="connsiteX5" fmla="*/ -18 w 185351"/>
                <a:gd name="connsiteY5" fmla="*/ 78479 h 156807"/>
                <a:gd name="connsiteX6" fmla="*/ 78386 w 185351"/>
                <a:gd name="connsiteY6" fmla="*/ 156883 h 156807"/>
                <a:gd name="connsiteX7" fmla="*/ 125603 w 185351"/>
                <a:gd name="connsiteY7" fmla="*/ 156883 h 156807"/>
                <a:gd name="connsiteX8" fmla="*/ 132138 w 185351"/>
                <a:gd name="connsiteY8" fmla="*/ 156883 h 156807"/>
                <a:gd name="connsiteX9" fmla="*/ 156790 w 185351"/>
                <a:gd name="connsiteY9" fmla="*/ 156883 h 156807"/>
                <a:gd name="connsiteX10" fmla="*/ 174213 w 185351"/>
                <a:gd name="connsiteY10" fmla="*/ 156883 h 156807"/>
                <a:gd name="connsiteX11" fmla="*/ 185334 w 185351"/>
                <a:gd name="connsiteY11" fmla="*/ 156883 h 156807"/>
                <a:gd name="connsiteX12" fmla="*/ 185334 w 185351"/>
                <a:gd name="connsiteY12" fmla="*/ 76 h 156807"/>
                <a:gd name="connsiteX13" fmla="*/ 174213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13" y="76"/>
                  </a:moveTo>
                  <a:lnTo>
                    <a:pt x="156790" y="76"/>
                  </a:lnTo>
                  <a:cubicBezTo>
                    <a:pt x="156790" y="76"/>
                    <a:pt x="145981" y="76"/>
                    <a:pt x="132138" y="76"/>
                  </a:cubicBezTo>
                  <a:cubicBezTo>
                    <a:pt x="130021" y="76"/>
                    <a:pt x="127834" y="76"/>
                    <a:pt x="125603" y="76"/>
                  </a:cubicBezTo>
                  <a:cubicBezTo>
                    <a:pt x="108009" y="76"/>
                    <a:pt x="87729" y="76"/>
                    <a:pt x="78386" y="76"/>
                  </a:cubicBezTo>
                  <a:cubicBezTo>
                    <a:pt x="35070" y="76"/>
                    <a:pt x="-18" y="35189"/>
                    <a:pt x="-18" y="78479"/>
                  </a:cubicBezTo>
                  <a:cubicBezTo>
                    <a:pt x="-18" y="121764"/>
                    <a:pt x="35070" y="156883"/>
                    <a:pt x="78386" y="156883"/>
                  </a:cubicBezTo>
                  <a:cubicBezTo>
                    <a:pt x="90056" y="156883"/>
                    <a:pt x="109170" y="156883"/>
                    <a:pt x="125603" y="156883"/>
                  </a:cubicBezTo>
                  <a:cubicBezTo>
                    <a:pt x="127840" y="156883"/>
                    <a:pt x="130026" y="156883"/>
                    <a:pt x="132138" y="156883"/>
                  </a:cubicBezTo>
                  <a:cubicBezTo>
                    <a:pt x="146108" y="156883"/>
                    <a:pt x="156790" y="156883"/>
                    <a:pt x="156790" y="156883"/>
                  </a:cubicBezTo>
                  <a:lnTo>
                    <a:pt x="174213" y="156883"/>
                  </a:lnTo>
                  <a:lnTo>
                    <a:pt x="185334" y="156883"/>
                  </a:lnTo>
                  <a:lnTo>
                    <a:pt x="185334" y="76"/>
                  </a:lnTo>
                  <a:lnTo>
                    <a:pt x="174213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0" name="Полилиния 99">
              <a:extLst>
                <a:ext uri="{FF2B5EF4-FFF2-40B4-BE49-F238E27FC236}">
                  <a16:creationId xmlns:a16="http://schemas.microsoft.com/office/drawing/2014/main" id="{5291A8C8-8D2D-B67D-1524-B99823AE8187}"/>
                </a:ext>
              </a:extLst>
            </p:cNvPr>
            <p:cNvSpPr/>
            <p:nvPr/>
          </p:nvSpPr>
          <p:spPr>
            <a:xfrm>
              <a:off x="4149810" y="1867785"/>
              <a:ext cx="185351" cy="156807"/>
            </a:xfrm>
            <a:custGeom>
              <a:avLst/>
              <a:gdLst>
                <a:gd name="connsiteX0" fmla="*/ 92689 w 185351"/>
                <a:gd name="connsiteY0" fmla="*/ 76 h 156807"/>
                <a:gd name="connsiteX1" fmla="*/ 14 w 185351"/>
                <a:gd name="connsiteY1" fmla="*/ 76 h 156807"/>
                <a:gd name="connsiteX2" fmla="*/ 14 w 185351"/>
                <a:gd name="connsiteY2" fmla="*/ 156883 h 156807"/>
                <a:gd name="connsiteX3" fmla="*/ 92689 w 185351"/>
                <a:gd name="connsiteY3" fmla="*/ 156883 h 156807"/>
                <a:gd name="connsiteX4" fmla="*/ 185365 w 185351"/>
                <a:gd name="connsiteY4" fmla="*/ 156883 h 156807"/>
                <a:gd name="connsiteX5" fmla="*/ 185365 w 185351"/>
                <a:gd name="connsiteY5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689" y="76"/>
                  </a:moveTo>
                  <a:lnTo>
                    <a:pt x="14" y="76"/>
                  </a:lnTo>
                  <a:lnTo>
                    <a:pt x="14" y="156883"/>
                  </a:lnTo>
                  <a:lnTo>
                    <a:pt x="92689" y="156883"/>
                  </a:lnTo>
                  <a:lnTo>
                    <a:pt x="185365" y="156883"/>
                  </a:lnTo>
                  <a:lnTo>
                    <a:pt x="185365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 100">
              <a:extLst>
                <a:ext uri="{FF2B5EF4-FFF2-40B4-BE49-F238E27FC236}">
                  <a16:creationId xmlns:a16="http://schemas.microsoft.com/office/drawing/2014/main" id="{9A84AF8F-5B01-44BA-F9EA-91253B86C4D3}"/>
                </a:ext>
              </a:extLst>
            </p:cNvPr>
            <p:cNvSpPr/>
            <p:nvPr/>
          </p:nvSpPr>
          <p:spPr>
            <a:xfrm>
              <a:off x="4335162" y="1867785"/>
              <a:ext cx="185351" cy="156807"/>
            </a:xfrm>
            <a:custGeom>
              <a:avLst/>
              <a:gdLst>
                <a:gd name="connsiteX0" fmla="*/ 106992 w 185351"/>
                <a:gd name="connsiteY0" fmla="*/ 76 h 156807"/>
                <a:gd name="connsiteX1" fmla="*/ 43398 w 185351"/>
                <a:gd name="connsiteY1" fmla="*/ 76 h 156807"/>
                <a:gd name="connsiteX2" fmla="*/ 28589 w 185351"/>
                <a:gd name="connsiteY2" fmla="*/ 76 h 156807"/>
                <a:gd name="connsiteX3" fmla="*/ 22101 w 185351"/>
                <a:gd name="connsiteY3" fmla="*/ 76 h 156807"/>
                <a:gd name="connsiteX4" fmla="*/ 11166 w 185351"/>
                <a:gd name="connsiteY4" fmla="*/ 76 h 156807"/>
                <a:gd name="connsiteX5" fmla="*/ 45 w 185351"/>
                <a:gd name="connsiteY5" fmla="*/ 76 h 156807"/>
                <a:gd name="connsiteX6" fmla="*/ 45 w 185351"/>
                <a:gd name="connsiteY6" fmla="*/ 156883 h 156807"/>
                <a:gd name="connsiteX7" fmla="*/ 11166 w 185351"/>
                <a:gd name="connsiteY7" fmla="*/ 156883 h 156807"/>
                <a:gd name="connsiteX8" fmla="*/ 22101 w 185351"/>
                <a:gd name="connsiteY8" fmla="*/ 156883 h 156807"/>
                <a:gd name="connsiteX9" fmla="*/ 28589 w 185351"/>
                <a:gd name="connsiteY9" fmla="*/ 156883 h 156807"/>
                <a:gd name="connsiteX10" fmla="*/ 43398 w 185351"/>
                <a:gd name="connsiteY10" fmla="*/ 156883 h 156807"/>
                <a:gd name="connsiteX11" fmla="*/ 106992 w 185351"/>
                <a:gd name="connsiteY11" fmla="*/ 156883 h 156807"/>
                <a:gd name="connsiteX12" fmla="*/ 185396 w 185351"/>
                <a:gd name="connsiteY12" fmla="*/ 78479 h 156807"/>
                <a:gd name="connsiteX13" fmla="*/ 106992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92" y="76"/>
                  </a:moveTo>
                  <a:cubicBezTo>
                    <a:pt x="91086" y="76"/>
                    <a:pt x="61326" y="76"/>
                    <a:pt x="43398" y="76"/>
                  </a:cubicBezTo>
                  <a:cubicBezTo>
                    <a:pt x="34554" y="76"/>
                    <a:pt x="28589" y="76"/>
                    <a:pt x="28589" y="76"/>
                  </a:cubicBezTo>
                  <a:lnTo>
                    <a:pt x="22101" y="76"/>
                  </a:lnTo>
                  <a:lnTo>
                    <a:pt x="11166" y="76"/>
                  </a:lnTo>
                  <a:lnTo>
                    <a:pt x="45" y="76"/>
                  </a:lnTo>
                  <a:lnTo>
                    <a:pt x="45" y="156883"/>
                  </a:lnTo>
                  <a:lnTo>
                    <a:pt x="11166" y="156883"/>
                  </a:lnTo>
                  <a:lnTo>
                    <a:pt x="22101" y="156883"/>
                  </a:lnTo>
                  <a:lnTo>
                    <a:pt x="28589" y="156883"/>
                  </a:lnTo>
                  <a:cubicBezTo>
                    <a:pt x="28589" y="156883"/>
                    <a:pt x="34600" y="156883"/>
                    <a:pt x="43398" y="156883"/>
                  </a:cubicBezTo>
                  <a:cubicBezTo>
                    <a:pt x="62427" y="156883"/>
                    <a:pt x="94496" y="156883"/>
                    <a:pt x="106992" y="156883"/>
                  </a:cubicBezTo>
                  <a:cubicBezTo>
                    <a:pt x="150291" y="156883"/>
                    <a:pt x="185396" y="121777"/>
                    <a:pt x="185396" y="78479"/>
                  </a:cubicBezTo>
                  <a:cubicBezTo>
                    <a:pt x="185396" y="35178"/>
                    <a:pt x="150291" y="76"/>
                    <a:pt x="106992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 101">
              <a:extLst>
                <a:ext uri="{FF2B5EF4-FFF2-40B4-BE49-F238E27FC236}">
                  <a16:creationId xmlns:a16="http://schemas.microsoft.com/office/drawing/2014/main" id="{4E528851-358A-B65F-F08A-7C229DFC2A04}"/>
                </a:ext>
              </a:extLst>
            </p:cNvPr>
            <p:cNvSpPr/>
            <p:nvPr/>
          </p:nvSpPr>
          <p:spPr>
            <a:xfrm>
              <a:off x="4705864" y="1867785"/>
              <a:ext cx="185351" cy="156807"/>
            </a:xfrm>
            <a:custGeom>
              <a:avLst/>
              <a:gdLst>
                <a:gd name="connsiteX0" fmla="*/ 174337 w 185351"/>
                <a:gd name="connsiteY0" fmla="*/ 76 h 156807"/>
                <a:gd name="connsiteX1" fmla="*/ 156914 w 185351"/>
                <a:gd name="connsiteY1" fmla="*/ 76 h 156807"/>
                <a:gd name="connsiteX2" fmla="*/ 132262 w 185351"/>
                <a:gd name="connsiteY2" fmla="*/ 76 h 156807"/>
                <a:gd name="connsiteX3" fmla="*/ 125727 w 185351"/>
                <a:gd name="connsiteY3" fmla="*/ 76 h 156807"/>
                <a:gd name="connsiteX4" fmla="*/ 78510 w 185351"/>
                <a:gd name="connsiteY4" fmla="*/ 76 h 156807"/>
                <a:gd name="connsiteX5" fmla="*/ 107 w 185351"/>
                <a:gd name="connsiteY5" fmla="*/ 78479 h 156807"/>
                <a:gd name="connsiteX6" fmla="*/ 78510 w 185351"/>
                <a:gd name="connsiteY6" fmla="*/ 156883 h 156807"/>
                <a:gd name="connsiteX7" fmla="*/ 125727 w 185351"/>
                <a:gd name="connsiteY7" fmla="*/ 156883 h 156807"/>
                <a:gd name="connsiteX8" fmla="*/ 132262 w 185351"/>
                <a:gd name="connsiteY8" fmla="*/ 156883 h 156807"/>
                <a:gd name="connsiteX9" fmla="*/ 156914 w 185351"/>
                <a:gd name="connsiteY9" fmla="*/ 156883 h 156807"/>
                <a:gd name="connsiteX10" fmla="*/ 174337 w 185351"/>
                <a:gd name="connsiteY10" fmla="*/ 156883 h 156807"/>
                <a:gd name="connsiteX11" fmla="*/ 185458 w 185351"/>
                <a:gd name="connsiteY11" fmla="*/ 156883 h 156807"/>
                <a:gd name="connsiteX12" fmla="*/ 185458 w 185351"/>
                <a:gd name="connsiteY12" fmla="*/ 76 h 156807"/>
                <a:gd name="connsiteX13" fmla="*/ 174337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37" y="76"/>
                  </a:moveTo>
                  <a:lnTo>
                    <a:pt x="156914" y="76"/>
                  </a:lnTo>
                  <a:cubicBezTo>
                    <a:pt x="156914" y="76"/>
                    <a:pt x="146105" y="76"/>
                    <a:pt x="132262" y="76"/>
                  </a:cubicBezTo>
                  <a:cubicBezTo>
                    <a:pt x="130145" y="76"/>
                    <a:pt x="127958" y="76"/>
                    <a:pt x="125727" y="76"/>
                  </a:cubicBezTo>
                  <a:cubicBezTo>
                    <a:pt x="108133" y="76"/>
                    <a:pt x="87853" y="76"/>
                    <a:pt x="78510" y="76"/>
                  </a:cubicBezTo>
                  <a:cubicBezTo>
                    <a:pt x="35194" y="76"/>
                    <a:pt x="107" y="35189"/>
                    <a:pt x="107" y="78479"/>
                  </a:cubicBezTo>
                  <a:cubicBezTo>
                    <a:pt x="107" y="121764"/>
                    <a:pt x="35194" y="156883"/>
                    <a:pt x="78510" y="156883"/>
                  </a:cubicBezTo>
                  <a:cubicBezTo>
                    <a:pt x="90180" y="156883"/>
                    <a:pt x="109294" y="156883"/>
                    <a:pt x="125727" y="156883"/>
                  </a:cubicBezTo>
                  <a:cubicBezTo>
                    <a:pt x="127964" y="156883"/>
                    <a:pt x="130150" y="156883"/>
                    <a:pt x="132262" y="156883"/>
                  </a:cubicBezTo>
                  <a:cubicBezTo>
                    <a:pt x="146232" y="156883"/>
                    <a:pt x="156914" y="156883"/>
                    <a:pt x="156914" y="156883"/>
                  </a:cubicBezTo>
                  <a:lnTo>
                    <a:pt x="174337" y="156883"/>
                  </a:lnTo>
                  <a:lnTo>
                    <a:pt x="185458" y="156883"/>
                  </a:lnTo>
                  <a:lnTo>
                    <a:pt x="185458" y="76"/>
                  </a:lnTo>
                  <a:lnTo>
                    <a:pt x="174337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 102">
              <a:extLst>
                <a:ext uri="{FF2B5EF4-FFF2-40B4-BE49-F238E27FC236}">
                  <a16:creationId xmlns:a16="http://schemas.microsoft.com/office/drawing/2014/main" id="{E91C0530-4048-1A8A-D7C8-75E8A2B5A68A}"/>
                </a:ext>
              </a:extLst>
            </p:cNvPr>
            <p:cNvSpPr/>
            <p:nvPr/>
          </p:nvSpPr>
          <p:spPr>
            <a:xfrm>
              <a:off x="4891216" y="1867785"/>
              <a:ext cx="185351" cy="156807"/>
            </a:xfrm>
            <a:custGeom>
              <a:avLst/>
              <a:gdLst>
                <a:gd name="connsiteX0" fmla="*/ 92813 w 185351"/>
                <a:gd name="connsiteY0" fmla="*/ 76 h 156807"/>
                <a:gd name="connsiteX1" fmla="*/ 138 w 185351"/>
                <a:gd name="connsiteY1" fmla="*/ 76 h 156807"/>
                <a:gd name="connsiteX2" fmla="*/ 138 w 185351"/>
                <a:gd name="connsiteY2" fmla="*/ 156883 h 156807"/>
                <a:gd name="connsiteX3" fmla="*/ 92813 w 185351"/>
                <a:gd name="connsiteY3" fmla="*/ 156883 h 156807"/>
                <a:gd name="connsiteX4" fmla="*/ 185489 w 185351"/>
                <a:gd name="connsiteY4" fmla="*/ 156883 h 156807"/>
                <a:gd name="connsiteX5" fmla="*/ 185489 w 185351"/>
                <a:gd name="connsiteY5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13" y="76"/>
                  </a:moveTo>
                  <a:lnTo>
                    <a:pt x="138" y="76"/>
                  </a:lnTo>
                  <a:lnTo>
                    <a:pt x="138" y="156883"/>
                  </a:lnTo>
                  <a:lnTo>
                    <a:pt x="92813" y="156883"/>
                  </a:lnTo>
                  <a:lnTo>
                    <a:pt x="185489" y="156883"/>
                  </a:lnTo>
                  <a:lnTo>
                    <a:pt x="185489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 103">
              <a:extLst>
                <a:ext uri="{FF2B5EF4-FFF2-40B4-BE49-F238E27FC236}">
                  <a16:creationId xmlns:a16="http://schemas.microsoft.com/office/drawing/2014/main" id="{ED8AC6D3-CF6A-12A4-979E-1337A4EC5B01}"/>
                </a:ext>
              </a:extLst>
            </p:cNvPr>
            <p:cNvSpPr/>
            <p:nvPr/>
          </p:nvSpPr>
          <p:spPr>
            <a:xfrm>
              <a:off x="5076567" y="1867785"/>
              <a:ext cx="185351" cy="156807"/>
            </a:xfrm>
            <a:custGeom>
              <a:avLst/>
              <a:gdLst>
                <a:gd name="connsiteX0" fmla="*/ 92844 w 185351"/>
                <a:gd name="connsiteY0" fmla="*/ 76 h 156807"/>
                <a:gd name="connsiteX1" fmla="*/ 169 w 185351"/>
                <a:gd name="connsiteY1" fmla="*/ 76 h 156807"/>
                <a:gd name="connsiteX2" fmla="*/ 169 w 185351"/>
                <a:gd name="connsiteY2" fmla="*/ 156883 h 156807"/>
                <a:gd name="connsiteX3" fmla="*/ 92844 w 185351"/>
                <a:gd name="connsiteY3" fmla="*/ 156883 h 156807"/>
                <a:gd name="connsiteX4" fmla="*/ 185520 w 185351"/>
                <a:gd name="connsiteY4" fmla="*/ 156883 h 156807"/>
                <a:gd name="connsiteX5" fmla="*/ 185520 w 185351"/>
                <a:gd name="connsiteY5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44" y="76"/>
                  </a:moveTo>
                  <a:lnTo>
                    <a:pt x="169" y="76"/>
                  </a:lnTo>
                  <a:lnTo>
                    <a:pt x="169" y="156883"/>
                  </a:lnTo>
                  <a:lnTo>
                    <a:pt x="92844" y="156883"/>
                  </a:lnTo>
                  <a:lnTo>
                    <a:pt x="185520" y="156883"/>
                  </a:lnTo>
                  <a:lnTo>
                    <a:pt x="185520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 104">
              <a:extLst>
                <a:ext uri="{FF2B5EF4-FFF2-40B4-BE49-F238E27FC236}">
                  <a16:creationId xmlns:a16="http://schemas.microsoft.com/office/drawing/2014/main" id="{EE839BD9-0750-6F93-237A-0BC065D68C72}"/>
                </a:ext>
              </a:extLst>
            </p:cNvPr>
            <p:cNvSpPr/>
            <p:nvPr/>
          </p:nvSpPr>
          <p:spPr>
            <a:xfrm>
              <a:off x="5261918" y="1867785"/>
              <a:ext cx="185351" cy="156807"/>
            </a:xfrm>
            <a:custGeom>
              <a:avLst/>
              <a:gdLst>
                <a:gd name="connsiteX0" fmla="*/ 107147 w 185351"/>
                <a:gd name="connsiteY0" fmla="*/ 76 h 156807"/>
                <a:gd name="connsiteX1" fmla="*/ 43553 w 185351"/>
                <a:gd name="connsiteY1" fmla="*/ 76 h 156807"/>
                <a:gd name="connsiteX2" fmla="*/ 28744 w 185351"/>
                <a:gd name="connsiteY2" fmla="*/ 76 h 156807"/>
                <a:gd name="connsiteX3" fmla="*/ 22256 w 185351"/>
                <a:gd name="connsiteY3" fmla="*/ 76 h 156807"/>
                <a:gd name="connsiteX4" fmla="*/ 11321 w 185351"/>
                <a:gd name="connsiteY4" fmla="*/ 76 h 156807"/>
                <a:gd name="connsiteX5" fmla="*/ 200 w 185351"/>
                <a:gd name="connsiteY5" fmla="*/ 76 h 156807"/>
                <a:gd name="connsiteX6" fmla="*/ 200 w 185351"/>
                <a:gd name="connsiteY6" fmla="*/ 156883 h 156807"/>
                <a:gd name="connsiteX7" fmla="*/ 11321 w 185351"/>
                <a:gd name="connsiteY7" fmla="*/ 156883 h 156807"/>
                <a:gd name="connsiteX8" fmla="*/ 22256 w 185351"/>
                <a:gd name="connsiteY8" fmla="*/ 156883 h 156807"/>
                <a:gd name="connsiteX9" fmla="*/ 28744 w 185351"/>
                <a:gd name="connsiteY9" fmla="*/ 156883 h 156807"/>
                <a:gd name="connsiteX10" fmla="*/ 43553 w 185351"/>
                <a:gd name="connsiteY10" fmla="*/ 156883 h 156807"/>
                <a:gd name="connsiteX11" fmla="*/ 107147 w 185351"/>
                <a:gd name="connsiteY11" fmla="*/ 156883 h 156807"/>
                <a:gd name="connsiteX12" fmla="*/ 185551 w 185351"/>
                <a:gd name="connsiteY12" fmla="*/ 78479 h 156807"/>
                <a:gd name="connsiteX13" fmla="*/ 107147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47" y="76"/>
                  </a:moveTo>
                  <a:cubicBezTo>
                    <a:pt x="91241" y="76"/>
                    <a:pt x="61481" y="76"/>
                    <a:pt x="43553" y="76"/>
                  </a:cubicBezTo>
                  <a:cubicBezTo>
                    <a:pt x="34709" y="76"/>
                    <a:pt x="28744" y="76"/>
                    <a:pt x="28744" y="76"/>
                  </a:cubicBezTo>
                  <a:lnTo>
                    <a:pt x="22256" y="76"/>
                  </a:lnTo>
                  <a:lnTo>
                    <a:pt x="11321" y="76"/>
                  </a:lnTo>
                  <a:lnTo>
                    <a:pt x="200" y="76"/>
                  </a:lnTo>
                  <a:lnTo>
                    <a:pt x="200" y="156883"/>
                  </a:lnTo>
                  <a:lnTo>
                    <a:pt x="11321" y="156883"/>
                  </a:lnTo>
                  <a:lnTo>
                    <a:pt x="22256" y="156883"/>
                  </a:lnTo>
                  <a:lnTo>
                    <a:pt x="28744" y="156883"/>
                  </a:lnTo>
                  <a:cubicBezTo>
                    <a:pt x="28744" y="156883"/>
                    <a:pt x="34755" y="156883"/>
                    <a:pt x="43553" y="156883"/>
                  </a:cubicBezTo>
                  <a:cubicBezTo>
                    <a:pt x="62582" y="156883"/>
                    <a:pt x="94651" y="156883"/>
                    <a:pt x="107147" y="156883"/>
                  </a:cubicBezTo>
                  <a:cubicBezTo>
                    <a:pt x="150446" y="156883"/>
                    <a:pt x="185551" y="121777"/>
                    <a:pt x="185551" y="78479"/>
                  </a:cubicBezTo>
                  <a:cubicBezTo>
                    <a:pt x="185551" y="35178"/>
                    <a:pt x="150446" y="76"/>
                    <a:pt x="107147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 105">
              <a:extLst>
                <a:ext uri="{FF2B5EF4-FFF2-40B4-BE49-F238E27FC236}">
                  <a16:creationId xmlns:a16="http://schemas.microsoft.com/office/drawing/2014/main" id="{7841FE6C-735D-A3C3-BCE9-2455A5D41D6A}"/>
                </a:ext>
              </a:extLst>
            </p:cNvPr>
            <p:cNvSpPr/>
            <p:nvPr/>
          </p:nvSpPr>
          <p:spPr>
            <a:xfrm>
              <a:off x="5646893" y="1867785"/>
              <a:ext cx="156807" cy="156807"/>
            </a:xfrm>
            <a:custGeom>
              <a:avLst/>
              <a:gdLst>
                <a:gd name="connsiteX0" fmla="*/ 78665 w 156807"/>
                <a:gd name="connsiteY0" fmla="*/ 76 h 156807"/>
                <a:gd name="connsiteX1" fmla="*/ 157069 w 156807"/>
                <a:gd name="connsiteY1" fmla="*/ 78479 h 156807"/>
                <a:gd name="connsiteX2" fmla="*/ 78665 w 156807"/>
                <a:gd name="connsiteY2" fmla="*/ 156883 h 156807"/>
                <a:gd name="connsiteX3" fmla="*/ 262 w 156807"/>
                <a:gd name="connsiteY3" fmla="*/ 78479 h 156807"/>
                <a:gd name="connsiteX4" fmla="*/ 78665 w 156807"/>
                <a:gd name="connsiteY4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65" y="76"/>
                  </a:moveTo>
                  <a:cubicBezTo>
                    <a:pt x="121968" y="76"/>
                    <a:pt x="157069" y="35178"/>
                    <a:pt x="157069" y="78479"/>
                  </a:cubicBezTo>
                  <a:cubicBezTo>
                    <a:pt x="157069" y="121782"/>
                    <a:pt x="121968" y="156883"/>
                    <a:pt x="78665" y="156883"/>
                  </a:cubicBezTo>
                  <a:cubicBezTo>
                    <a:pt x="35364" y="156883"/>
                    <a:pt x="262" y="121782"/>
                    <a:pt x="262" y="78479"/>
                  </a:cubicBezTo>
                  <a:cubicBezTo>
                    <a:pt x="262" y="35178"/>
                    <a:pt x="35364" y="76"/>
                    <a:pt x="78665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 106">
              <a:extLst>
                <a:ext uri="{FF2B5EF4-FFF2-40B4-BE49-F238E27FC236}">
                  <a16:creationId xmlns:a16="http://schemas.microsoft.com/office/drawing/2014/main" id="{E6A76F75-04C7-BCD4-22A4-49CEC62D74F5}"/>
                </a:ext>
              </a:extLst>
            </p:cNvPr>
            <p:cNvSpPr/>
            <p:nvPr/>
          </p:nvSpPr>
          <p:spPr>
            <a:xfrm>
              <a:off x="6188675" y="1867785"/>
              <a:ext cx="185351" cy="156807"/>
            </a:xfrm>
            <a:custGeom>
              <a:avLst/>
              <a:gdLst>
                <a:gd name="connsiteX0" fmla="*/ 174585 w 185351"/>
                <a:gd name="connsiteY0" fmla="*/ 76 h 156807"/>
                <a:gd name="connsiteX1" fmla="*/ 157162 w 185351"/>
                <a:gd name="connsiteY1" fmla="*/ 76 h 156807"/>
                <a:gd name="connsiteX2" fmla="*/ 132510 w 185351"/>
                <a:gd name="connsiteY2" fmla="*/ 76 h 156807"/>
                <a:gd name="connsiteX3" fmla="*/ 125975 w 185351"/>
                <a:gd name="connsiteY3" fmla="*/ 76 h 156807"/>
                <a:gd name="connsiteX4" fmla="*/ 78758 w 185351"/>
                <a:gd name="connsiteY4" fmla="*/ 76 h 156807"/>
                <a:gd name="connsiteX5" fmla="*/ 355 w 185351"/>
                <a:gd name="connsiteY5" fmla="*/ 78479 h 156807"/>
                <a:gd name="connsiteX6" fmla="*/ 78758 w 185351"/>
                <a:gd name="connsiteY6" fmla="*/ 156883 h 156807"/>
                <a:gd name="connsiteX7" fmla="*/ 125975 w 185351"/>
                <a:gd name="connsiteY7" fmla="*/ 156883 h 156807"/>
                <a:gd name="connsiteX8" fmla="*/ 132510 w 185351"/>
                <a:gd name="connsiteY8" fmla="*/ 156883 h 156807"/>
                <a:gd name="connsiteX9" fmla="*/ 157162 w 185351"/>
                <a:gd name="connsiteY9" fmla="*/ 156883 h 156807"/>
                <a:gd name="connsiteX10" fmla="*/ 174585 w 185351"/>
                <a:gd name="connsiteY10" fmla="*/ 156883 h 156807"/>
                <a:gd name="connsiteX11" fmla="*/ 185706 w 185351"/>
                <a:gd name="connsiteY11" fmla="*/ 156883 h 156807"/>
                <a:gd name="connsiteX12" fmla="*/ 185706 w 185351"/>
                <a:gd name="connsiteY12" fmla="*/ 76 h 156807"/>
                <a:gd name="connsiteX13" fmla="*/ 174585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85" y="76"/>
                  </a:moveTo>
                  <a:lnTo>
                    <a:pt x="157162" y="76"/>
                  </a:lnTo>
                  <a:cubicBezTo>
                    <a:pt x="157162" y="76"/>
                    <a:pt x="146353" y="76"/>
                    <a:pt x="132510" y="76"/>
                  </a:cubicBezTo>
                  <a:cubicBezTo>
                    <a:pt x="130393" y="76"/>
                    <a:pt x="128206" y="76"/>
                    <a:pt x="125975" y="76"/>
                  </a:cubicBezTo>
                  <a:cubicBezTo>
                    <a:pt x="108381" y="76"/>
                    <a:pt x="88101" y="76"/>
                    <a:pt x="78758" y="76"/>
                  </a:cubicBezTo>
                  <a:cubicBezTo>
                    <a:pt x="35442" y="76"/>
                    <a:pt x="355" y="35189"/>
                    <a:pt x="355" y="78479"/>
                  </a:cubicBezTo>
                  <a:cubicBezTo>
                    <a:pt x="355" y="121764"/>
                    <a:pt x="35442" y="156883"/>
                    <a:pt x="78758" y="156883"/>
                  </a:cubicBezTo>
                  <a:cubicBezTo>
                    <a:pt x="90428" y="156883"/>
                    <a:pt x="109542" y="156883"/>
                    <a:pt x="125975" y="156883"/>
                  </a:cubicBezTo>
                  <a:cubicBezTo>
                    <a:pt x="128212" y="156883"/>
                    <a:pt x="130398" y="156883"/>
                    <a:pt x="132510" y="156883"/>
                  </a:cubicBezTo>
                  <a:cubicBezTo>
                    <a:pt x="146480" y="156883"/>
                    <a:pt x="157162" y="156883"/>
                    <a:pt x="157162" y="156883"/>
                  </a:cubicBezTo>
                  <a:lnTo>
                    <a:pt x="174585" y="156883"/>
                  </a:lnTo>
                  <a:lnTo>
                    <a:pt x="185706" y="156883"/>
                  </a:lnTo>
                  <a:lnTo>
                    <a:pt x="185706" y="76"/>
                  </a:lnTo>
                  <a:lnTo>
                    <a:pt x="174585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 107">
              <a:extLst>
                <a:ext uri="{FF2B5EF4-FFF2-40B4-BE49-F238E27FC236}">
                  <a16:creationId xmlns:a16="http://schemas.microsoft.com/office/drawing/2014/main" id="{40D934B5-42FC-51AB-86A5-541BF29317FC}"/>
                </a:ext>
              </a:extLst>
            </p:cNvPr>
            <p:cNvSpPr/>
            <p:nvPr/>
          </p:nvSpPr>
          <p:spPr>
            <a:xfrm>
              <a:off x="6374027" y="1867785"/>
              <a:ext cx="185351" cy="156807"/>
            </a:xfrm>
            <a:custGeom>
              <a:avLst/>
              <a:gdLst>
                <a:gd name="connsiteX0" fmla="*/ 93061 w 185351"/>
                <a:gd name="connsiteY0" fmla="*/ 76 h 156807"/>
                <a:gd name="connsiteX1" fmla="*/ 386 w 185351"/>
                <a:gd name="connsiteY1" fmla="*/ 76 h 156807"/>
                <a:gd name="connsiteX2" fmla="*/ 386 w 185351"/>
                <a:gd name="connsiteY2" fmla="*/ 156883 h 156807"/>
                <a:gd name="connsiteX3" fmla="*/ 93061 w 185351"/>
                <a:gd name="connsiteY3" fmla="*/ 156883 h 156807"/>
                <a:gd name="connsiteX4" fmla="*/ 185737 w 185351"/>
                <a:gd name="connsiteY4" fmla="*/ 156883 h 156807"/>
                <a:gd name="connsiteX5" fmla="*/ 185737 w 185351"/>
                <a:gd name="connsiteY5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061" y="76"/>
                  </a:moveTo>
                  <a:lnTo>
                    <a:pt x="386" y="76"/>
                  </a:lnTo>
                  <a:lnTo>
                    <a:pt x="386" y="156883"/>
                  </a:lnTo>
                  <a:lnTo>
                    <a:pt x="93061" y="156883"/>
                  </a:lnTo>
                  <a:lnTo>
                    <a:pt x="185737" y="156883"/>
                  </a:lnTo>
                  <a:lnTo>
                    <a:pt x="185737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 108">
              <a:extLst>
                <a:ext uri="{FF2B5EF4-FFF2-40B4-BE49-F238E27FC236}">
                  <a16:creationId xmlns:a16="http://schemas.microsoft.com/office/drawing/2014/main" id="{333D08AC-360C-87CB-3EAA-A1EA73087198}"/>
                </a:ext>
              </a:extLst>
            </p:cNvPr>
            <p:cNvSpPr/>
            <p:nvPr/>
          </p:nvSpPr>
          <p:spPr>
            <a:xfrm>
              <a:off x="6559378" y="1867785"/>
              <a:ext cx="185351" cy="156807"/>
            </a:xfrm>
            <a:custGeom>
              <a:avLst/>
              <a:gdLst>
                <a:gd name="connsiteX0" fmla="*/ 107364 w 185351"/>
                <a:gd name="connsiteY0" fmla="*/ 76 h 156807"/>
                <a:gd name="connsiteX1" fmla="*/ 43770 w 185351"/>
                <a:gd name="connsiteY1" fmla="*/ 76 h 156807"/>
                <a:gd name="connsiteX2" fmla="*/ 28961 w 185351"/>
                <a:gd name="connsiteY2" fmla="*/ 76 h 156807"/>
                <a:gd name="connsiteX3" fmla="*/ 22473 w 185351"/>
                <a:gd name="connsiteY3" fmla="*/ 76 h 156807"/>
                <a:gd name="connsiteX4" fmla="*/ 11538 w 185351"/>
                <a:gd name="connsiteY4" fmla="*/ 76 h 156807"/>
                <a:gd name="connsiteX5" fmla="*/ 417 w 185351"/>
                <a:gd name="connsiteY5" fmla="*/ 76 h 156807"/>
                <a:gd name="connsiteX6" fmla="*/ 417 w 185351"/>
                <a:gd name="connsiteY6" fmla="*/ 156883 h 156807"/>
                <a:gd name="connsiteX7" fmla="*/ 11538 w 185351"/>
                <a:gd name="connsiteY7" fmla="*/ 156883 h 156807"/>
                <a:gd name="connsiteX8" fmla="*/ 22473 w 185351"/>
                <a:gd name="connsiteY8" fmla="*/ 156883 h 156807"/>
                <a:gd name="connsiteX9" fmla="*/ 28961 w 185351"/>
                <a:gd name="connsiteY9" fmla="*/ 156883 h 156807"/>
                <a:gd name="connsiteX10" fmla="*/ 43770 w 185351"/>
                <a:gd name="connsiteY10" fmla="*/ 156883 h 156807"/>
                <a:gd name="connsiteX11" fmla="*/ 107364 w 185351"/>
                <a:gd name="connsiteY11" fmla="*/ 156883 h 156807"/>
                <a:gd name="connsiteX12" fmla="*/ 185768 w 185351"/>
                <a:gd name="connsiteY12" fmla="*/ 78479 h 156807"/>
                <a:gd name="connsiteX13" fmla="*/ 107364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64" y="76"/>
                  </a:moveTo>
                  <a:cubicBezTo>
                    <a:pt x="91458" y="76"/>
                    <a:pt x="61698" y="76"/>
                    <a:pt x="43770" y="76"/>
                  </a:cubicBezTo>
                  <a:cubicBezTo>
                    <a:pt x="34926" y="76"/>
                    <a:pt x="28961" y="76"/>
                    <a:pt x="28961" y="76"/>
                  </a:cubicBezTo>
                  <a:lnTo>
                    <a:pt x="22473" y="76"/>
                  </a:lnTo>
                  <a:lnTo>
                    <a:pt x="11538" y="76"/>
                  </a:lnTo>
                  <a:lnTo>
                    <a:pt x="417" y="76"/>
                  </a:lnTo>
                  <a:lnTo>
                    <a:pt x="417" y="156883"/>
                  </a:lnTo>
                  <a:lnTo>
                    <a:pt x="11538" y="156883"/>
                  </a:lnTo>
                  <a:lnTo>
                    <a:pt x="22473" y="156883"/>
                  </a:lnTo>
                  <a:lnTo>
                    <a:pt x="28961" y="156883"/>
                  </a:lnTo>
                  <a:cubicBezTo>
                    <a:pt x="28961" y="156883"/>
                    <a:pt x="34972" y="156883"/>
                    <a:pt x="43770" y="156883"/>
                  </a:cubicBezTo>
                  <a:cubicBezTo>
                    <a:pt x="62799" y="156883"/>
                    <a:pt x="94868" y="156883"/>
                    <a:pt x="107364" y="156883"/>
                  </a:cubicBezTo>
                  <a:cubicBezTo>
                    <a:pt x="150663" y="156883"/>
                    <a:pt x="185768" y="121777"/>
                    <a:pt x="185768" y="78479"/>
                  </a:cubicBezTo>
                  <a:cubicBezTo>
                    <a:pt x="185768" y="35178"/>
                    <a:pt x="150663" y="76"/>
                    <a:pt x="107364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 109">
              <a:extLst>
                <a:ext uri="{FF2B5EF4-FFF2-40B4-BE49-F238E27FC236}">
                  <a16:creationId xmlns:a16="http://schemas.microsoft.com/office/drawing/2014/main" id="{BC65EBB1-1578-8CC4-E010-65B76386E3A4}"/>
                </a:ext>
              </a:extLst>
            </p:cNvPr>
            <p:cNvSpPr/>
            <p:nvPr/>
          </p:nvSpPr>
          <p:spPr>
            <a:xfrm>
              <a:off x="6944353" y="1867785"/>
              <a:ext cx="156807" cy="156807"/>
            </a:xfrm>
            <a:custGeom>
              <a:avLst/>
              <a:gdLst>
                <a:gd name="connsiteX0" fmla="*/ 78882 w 156807"/>
                <a:gd name="connsiteY0" fmla="*/ 76 h 156807"/>
                <a:gd name="connsiteX1" fmla="*/ 157286 w 156807"/>
                <a:gd name="connsiteY1" fmla="*/ 78479 h 156807"/>
                <a:gd name="connsiteX2" fmla="*/ 78882 w 156807"/>
                <a:gd name="connsiteY2" fmla="*/ 156883 h 156807"/>
                <a:gd name="connsiteX3" fmla="*/ 479 w 156807"/>
                <a:gd name="connsiteY3" fmla="*/ 78479 h 156807"/>
                <a:gd name="connsiteX4" fmla="*/ 78882 w 156807"/>
                <a:gd name="connsiteY4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82" y="76"/>
                  </a:moveTo>
                  <a:cubicBezTo>
                    <a:pt x="122185" y="76"/>
                    <a:pt x="157286" y="35178"/>
                    <a:pt x="157286" y="78479"/>
                  </a:cubicBezTo>
                  <a:cubicBezTo>
                    <a:pt x="157286" y="121782"/>
                    <a:pt x="122185" y="156883"/>
                    <a:pt x="78882" y="156883"/>
                  </a:cubicBezTo>
                  <a:cubicBezTo>
                    <a:pt x="35581" y="156883"/>
                    <a:pt x="479" y="121782"/>
                    <a:pt x="479" y="78479"/>
                  </a:cubicBezTo>
                  <a:cubicBezTo>
                    <a:pt x="479" y="35178"/>
                    <a:pt x="35581" y="76"/>
                    <a:pt x="78882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 110">
              <a:extLst>
                <a:ext uri="{FF2B5EF4-FFF2-40B4-BE49-F238E27FC236}">
                  <a16:creationId xmlns:a16="http://schemas.microsoft.com/office/drawing/2014/main" id="{1477F4BA-2367-A722-00F7-5B03D2A55639}"/>
                </a:ext>
              </a:extLst>
            </p:cNvPr>
            <p:cNvSpPr/>
            <p:nvPr/>
          </p:nvSpPr>
          <p:spPr>
            <a:xfrm>
              <a:off x="7300783" y="1867785"/>
              <a:ext cx="185351" cy="156807"/>
            </a:xfrm>
            <a:custGeom>
              <a:avLst/>
              <a:gdLst>
                <a:gd name="connsiteX0" fmla="*/ 174771 w 185351"/>
                <a:gd name="connsiteY0" fmla="*/ 76 h 156807"/>
                <a:gd name="connsiteX1" fmla="*/ 157348 w 185351"/>
                <a:gd name="connsiteY1" fmla="*/ 76 h 156807"/>
                <a:gd name="connsiteX2" fmla="*/ 132696 w 185351"/>
                <a:gd name="connsiteY2" fmla="*/ 76 h 156807"/>
                <a:gd name="connsiteX3" fmla="*/ 126161 w 185351"/>
                <a:gd name="connsiteY3" fmla="*/ 76 h 156807"/>
                <a:gd name="connsiteX4" fmla="*/ 78944 w 185351"/>
                <a:gd name="connsiteY4" fmla="*/ 76 h 156807"/>
                <a:gd name="connsiteX5" fmla="*/ 541 w 185351"/>
                <a:gd name="connsiteY5" fmla="*/ 78479 h 156807"/>
                <a:gd name="connsiteX6" fmla="*/ 78944 w 185351"/>
                <a:gd name="connsiteY6" fmla="*/ 156883 h 156807"/>
                <a:gd name="connsiteX7" fmla="*/ 126161 w 185351"/>
                <a:gd name="connsiteY7" fmla="*/ 156883 h 156807"/>
                <a:gd name="connsiteX8" fmla="*/ 132696 w 185351"/>
                <a:gd name="connsiteY8" fmla="*/ 156883 h 156807"/>
                <a:gd name="connsiteX9" fmla="*/ 157348 w 185351"/>
                <a:gd name="connsiteY9" fmla="*/ 156883 h 156807"/>
                <a:gd name="connsiteX10" fmla="*/ 174771 w 185351"/>
                <a:gd name="connsiteY10" fmla="*/ 156883 h 156807"/>
                <a:gd name="connsiteX11" fmla="*/ 185892 w 185351"/>
                <a:gd name="connsiteY11" fmla="*/ 156883 h 156807"/>
                <a:gd name="connsiteX12" fmla="*/ 185892 w 185351"/>
                <a:gd name="connsiteY12" fmla="*/ 76 h 156807"/>
                <a:gd name="connsiteX13" fmla="*/ 174771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71" y="76"/>
                  </a:moveTo>
                  <a:lnTo>
                    <a:pt x="157348" y="76"/>
                  </a:lnTo>
                  <a:cubicBezTo>
                    <a:pt x="157348" y="76"/>
                    <a:pt x="146539" y="76"/>
                    <a:pt x="132696" y="76"/>
                  </a:cubicBezTo>
                  <a:cubicBezTo>
                    <a:pt x="130579" y="76"/>
                    <a:pt x="128392" y="76"/>
                    <a:pt x="126161" y="76"/>
                  </a:cubicBezTo>
                  <a:cubicBezTo>
                    <a:pt x="108567" y="76"/>
                    <a:pt x="88287" y="76"/>
                    <a:pt x="78944" y="76"/>
                  </a:cubicBezTo>
                  <a:cubicBezTo>
                    <a:pt x="35628" y="76"/>
                    <a:pt x="541" y="35189"/>
                    <a:pt x="541" y="78479"/>
                  </a:cubicBezTo>
                  <a:cubicBezTo>
                    <a:pt x="541" y="121764"/>
                    <a:pt x="35628" y="156883"/>
                    <a:pt x="78944" y="156883"/>
                  </a:cubicBezTo>
                  <a:cubicBezTo>
                    <a:pt x="90614" y="156883"/>
                    <a:pt x="109728" y="156883"/>
                    <a:pt x="126161" y="156883"/>
                  </a:cubicBezTo>
                  <a:cubicBezTo>
                    <a:pt x="128398" y="156883"/>
                    <a:pt x="130584" y="156883"/>
                    <a:pt x="132696" y="156883"/>
                  </a:cubicBezTo>
                  <a:cubicBezTo>
                    <a:pt x="146666" y="156883"/>
                    <a:pt x="157348" y="156883"/>
                    <a:pt x="157348" y="156883"/>
                  </a:cubicBezTo>
                  <a:lnTo>
                    <a:pt x="174771" y="156883"/>
                  </a:lnTo>
                  <a:lnTo>
                    <a:pt x="185892" y="156883"/>
                  </a:lnTo>
                  <a:lnTo>
                    <a:pt x="185892" y="76"/>
                  </a:lnTo>
                  <a:lnTo>
                    <a:pt x="174771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 111">
              <a:extLst>
                <a:ext uri="{FF2B5EF4-FFF2-40B4-BE49-F238E27FC236}">
                  <a16:creationId xmlns:a16="http://schemas.microsoft.com/office/drawing/2014/main" id="{11013380-BCA9-567C-2D23-A8BA9F7F0EE0}"/>
                </a:ext>
              </a:extLst>
            </p:cNvPr>
            <p:cNvSpPr/>
            <p:nvPr/>
          </p:nvSpPr>
          <p:spPr>
            <a:xfrm>
              <a:off x="7486135" y="1867785"/>
              <a:ext cx="185351" cy="156807"/>
            </a:xfrm>
            <a:custGeom>
              <a:avLst/>
              <a:gdLst>
                <a:gd name="connsiteX0" fmla="*/ 107519 w 185351"/>
                <a:gd name="connsiteY0" fmla="*/ 76 h 156807"/>
                <a:gd name="connsiteX1" fmla="*/ 43925 w 185351"/>
                <a:gd name="connsiteY1" fmla="*/ 76 h 156807"/>
                <a:gd name="connsiteX2" fmla="*/ 29116 w 185351"/>
                <a:gd name="connsiteY2" fmla="*/ 76 h 156807"/>
                <a:gd name="connsiteX3" fmla="*/ 22628 w 185351"/>
                <a:gd name="connsiteY3" fmla="*/ 76 h 156807"/>
                <a:gd name="connsiteX4" fmla="*/ 11693 w 185351"/>
                <a:gd name="connsiteY4" fmla="*/ 76 h 156807"/>
                <a:gd name="connsiteX5" fmla="*/ 572 w 185351"/>
                <a:gd name="connsiteY5" fmla="*/ 76 h 156807"/>
                <a:gd name="connsiteX6" fmla="*/ 572 w 185351"/>
                <a:gd name="connsiteY6" fmla="*/ 156883 h 156807"/>
                <a:gd name="connsiteX7" fmla="*/ 11693 w 185351"/>
                <a:gd name="connsiteY7" fmla="*/ 156883 h 156807"/>
                <a:gd name="connsiteX8" fmla="*/ 22628 w 185351"/>
                <a:gd name="connsiteY8" fmla="*/ 156883 h 156807"/>
                <a:gd name="connsiteX9" fmla="*/ 29116 w 185351"/>
                <a:gd name="connsiteY9" fmla="*/ 156883 h 156807"/>
                <a:gd name="connsiteX10" fmla="*/ 43925 w 185351"/>
                <a:gd name="connsiteY10" fmla="*/ 156883 h 156807"/>
                <a:gd name="connsiteX11" fmla="*/ 107519 w 185351"/>
                <a:gd name="connsiteY11" fmla="*/ 156883 h 156807"/>
                <a:gd name="connsiteX12" fmla="*/ 185923 w 185351"/>
                <a:gd name="connsiteY12" fmla="*/ 78479 h 156807"/>
                <a:gd name="connsiteX13" fmla="*/ 107519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76"/>
                  </a:moveTo>
                  <a:cubicBezTo>
                    <a:pt x="91613" y="76"/>
                    <a:pt x="61853" y="76"/>
                    <a:pt x="43925" y="76"/>
                  </a:cubicBezTo>
                  <a:cubicBezTo>
                    <a:pt x="35081" y="76"/>
                    <a:pt x="29116" y="76"/>
                    <a:pt x="29116" y="76"/>
                  </a:cubicBezTo>
                  <a:lnTo>
                    <a:pt x="22628" y="76"/>
                  </a:lnTo>
                  <a:lnTo>
                    <a:pt x="11693" y="76"/>
                  </a:lnTo>
                  <a:lnTo>
                    <a:pt x="572" y="76"/>
                  </a:lnTo>
                  <a:lnTo>
                    <a:pt x="572" y="156883"/>
                  </a:lnTo>
                  <a:lnTo>
                    <a:pt x="11693" y="156883"/>
                  </a:lnTo>
                  <a:lnTo>
                    <a:pt x="22628" y="156883"/>
                  </a:lnTo>
                  <a:lnTo>
                    <a:pt x="29116" y="156883"/>
                  </a:lnTo>
                  <a:cubicBezTo>
                    <a:pt x="29116" y="156883"/>
                    <a:pt x="35127" y="156883"/>
                    <a:pt x="43925" y="156883"/>
                  </a:cubicBezTo>
                  <a:cubicBezTo>
                    <a:pt x="62954" y="156883"/>
                    <a:pt x="95023" y="156883"/>
                    <a:pt x="107519" y="156883"/>
                  </a:cubicBezTo>
                  <a:cubicBezTo>
                    <a:pt x="150818" y="156883"/>
                    <a:pt x="185923" y="121777"/>
                    <a:pt x="185923" y="78479"/>
                  </a:cubicBezTo>
                  <a:cubicBezTo>
                    <a:pt x="185923" y="35178"/>
                    <a:pt x="150818" y="76"/>
                    <a:pt x="107519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 112">
              <a:extLst>
                <a:ext uri="{FF2B5EF4-FFF2-40B4-BE49-F238E27FC236}">
                  <a16:creationId xmlns:a16="http://schemas.microsoft.com/office/drawing/2014/main" id="{AECC45A5-1447-CADC-DC2D-2F9B9ABC0270}"/>
                </a:ext>
              </a:extLst>
            </p:cNvPr>
            <p:cNvSpPr/>
            <p:nvPr/>
          </p:nvSpPr>
          <p:spPr>
            <a:xfrm>
              <a:off x="7871109" y="1867785"/>
              <a:ext cx="156807" cy="156807"/>
            </a:xfrm>
            <a:custGeom>
              <a:avLst/>
              <a:gdLst>
                <a:gd name="connsiteX0" fmla="*/ 79037 w 156807"/>
                <a:gd name="connsiteY0" fmla="*/ 76 h 156807"/>
                <a:gd name="connsiteX1" fmla="*/ 157441 w 156807"/>
                <a:gd name="connsiteY1" fmla="*/ 78479 h 156807"/>
                <a:gd name="connsiteX2" fmla="*/ 79037 w 156807"/>
                <a:gd name="connsiteY2" fmla="*/ 156883 h 156807"/>
                <a:gd name="connsiteX3" fmla="*/ 634 w 156807"/>
                <a:gd name="connsiteY3" fmla="*/ 78479 h 156807"/>
                <a:gd name="connsiteX4" fmla="*/ 79037 w 156807"/>
                <a:gd name="connsiteY4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37" y="76"/>
                  </a:moveTo>
                  <a:cubicBezTo>
                    <a:pt x="122340" y="76"/>
                    <a:pt x="157441" y="35178"/>
                    <a:pt x="157441" y="78479"/>
                  </a:cubicBezTo>
                  <a:cubicBezTo>
                    <a:pt x="157441" y="121782"/>
                    <a:pt x="122340" y="156883"/>
                    <a:pt x="79037" y="156883"/>
                  </a:cubicBezTo>
                  <a:cubicBezTo>
                    <a:pt x="35736" y="156883"/>
                    <a:pt x="634" y="121782"/>
                    <a:pt x="634" y="78479"/>
                  </a:cubicBezTo>
                  <a:cubicBezTo>
                    <a:pt x="634" y="35178"/>
                    <a:pt x="35736" y="76"/>
                    <a:pt x="79037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4" name="Полилиния 113">
              <a:extLst>
                <a:ext uri="{FF2B5EF4-FFF2-40B4-BE49-F238E27FC236}">
                  <a16:creationId xmlns:a16="http://schemas.microsoft.com/office/drawing/2014/main" id="{1ACD5057-6DED-890A-C2D3-3AF21E62DB56}"/>
                </a:ext>
              </a:extLst>
            </p:cNvPr>
            <p:cNvSpPr/>
            <p:nvPr/>
          </p:nvSpPr>
          <p:spPr>
            <a:xfrm>
              <a:off x="8427163" y="1867785"/>
              <a:ext cx="156807" cy="156807"/>
            </a:xfrm>
            <a:custGeom>
              <a:avLst/>
              <a:gdLst>
                <a:gd name="connsiteX0" fmla="*/ 79130 w 156807"/>
                <a:gd name="connsiteY0" fmla="*/ 76 h 156807"/>
                <a:gd name="connsiteX1" fmla="*/ 157534 w 156807"/>
                <a:gd name="connsiteY1" fmla="*/ 78479 h 156807"/>
                <a:gd name="connsiteX2" fmla="*/ 79130 w 156807"/>
                <a:gd name="connsiteY2" fmla="*/ 156883 h 156807"/>
                <a:gd name="connsiteX3" fmla="*/ 727 w 156807"/>
                <a:gd name="connsiteY3" fmla="*/ 78479 h 156807"/>
                <a:gd name="connsiteX4" fmla="*/ 79130 w 156807"/>
                <a:gd name="connsiteY4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30" y="76"/>
                  </a:moveTo>
                  <a:cubicBezTo>
                    <a:pt x="122433" y="76"/>
                    <a:pt x="157534" y="35178"/>
                    <a:pt x="157534" y="78479"/>
                  </a:cubicBezTo>
                  <a:cubicBezTo>
                    <a:pt x="157534" y="121782"/>
                    <a:pt x="122433" y="156883"/>
                    <a:pt x="79130" y="156883"/>
                  </a:cubicBezTo>
                  <a:cubicBezTo>
                    <a:pt x="35829" y="156883"/>
                    <a:pt x="727" y="121782"/>
                    <a:pt x="727" y="78479"/>
                  </a:cubicBezTo>
                  <a:cubicBezTo>
                    <a:pt x="727" y="35178"/>
                    <a:pt x="35829" y="76"/>
                    <a:pt x="79130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5" name="Полилиния 114">
              <a:extLst>
                <a:ext uri="{FF2B5EF4-FFF2-40B4-BE49-F238E27FC236}">
                  <a16:creationId xmlns:a16="http://schemas.microsoft.com/office/drawing/2014/main" id="{D539ABB0-E61E-379D-FDB3-AE1EE2DCB7F3}"/>
                </a:ext>
              </a:extLst>
            </p:cNvPr>
            <p:cNvSpPr/>
            <p:nvPr/>
          </p:nvSpPr>
          <p:spPr>
            <a:xfrm>
              <a:off x="8783594" y="1867785"/>
              <a:ext cx="185351" cy="156807"/>
            </a:xfrm>
            <a:custGeom>
              <a:avLst/>
              <a:gdLst>
                <a:gd name="connsiteX0" fmla="*/ 175019 w 185351"/>
                <a:gd name="connsiteY0" fmla="*/ 76 h 156807"/>
                <a:gd name="connsiteX1" fmla="*/ 157596 w 185351"/>
                <a:gd name="connsiteY1" fmla="*/ 76 h 156807"/>
                <a:gd name="connsiteX2" fmla="*/ 132944 w 185351"/>
                <a:gd name="connsiteY2" fmla="*/ 76 h 156807"/>
                <a:gd name="connsiteX3" fmla="*/ 126409 w 185351"/>
                <a:gd name="connsiteY3" fmla="*/ 76 h 156807"/>
                <a:gd name="connsiteX4" fmla="*/ 79192 w 185351"/>
                <a:gd name="connsiteY4" fmla="*/ 76 h 156807"/>
                <a:gd name="connsiteX5" fmla="*/ 789 w 185351"/>
                <a:gd name="connsiteY5" fmla="*/ 78479 h 156807"/>
                <a:gd name="connsiteX6" fmla="*/ 79192 w 185351"/>
                <a:gd name="connsiteY6" fmla="*/ 156883 h 156807"/>
                <a:gd name="connsiteX7" fmla="*/ 126409 w 185351"/>
                <a:gd name="connsiteY7" fmla="*/ 156883 h 156807"/>
                <a:gd name="connsiteX8" fmla="*/ 132944 w 185351"/>
                <a:gd name="connsiteY8" fmla="*/ 156883 h 156807"/>
                <a:gd name="connsiteX9" fmla="*/ 157596 w 185351"/>
                <a:gd name="connsiteY9" fmla="*/ 156883 h 156807"/>
                <a:gd name="connsiteX10" fmla="*/ 175019 w 185351"/>
                <a:gd name="connsiteY10" fmla="*/ 156883 h 156807"/>
                <a:gd name="connsiteX11" fmla="*/ 186140 w 185351"/>
                <a:gd name="connsiteY11" fmla="*/ 156883 h 156807"/>
                <a:gd name="connsiteX12" fmla="*/ 186140 w 185351"/>
                <a:gd name="connsiteY12" fmla="*/ 76 h 156807"/>
                <a:gd name="connsiteX13" fmla="*/ 175019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5019" y="76"/>
                  </a:moveTo>
                  <a:lnTo>
                    <a:pt x="157596" y="76"/>
                  </a:lnTo>
                  <a:cubicBezTo>
                    <a:pt x="157596" y="76"/>
                    <a:pt x="146787" y="76"/>
                    <a:pt x="132944" y="76"/>
                  </a:cubicBezTo>
                  <a:cubicBezTo>
                    <a:pt x="130827" y="76"/>
                    <a:pt x="128640" y="76"/>
                    <a:pt x="126409" y="76"/>
                  </a:cubicBezTo>
                  <a:cubicBezTo>
                    <a:pt x="108815" y="76"/>
                    <a:pt x="88535" y="76"/>
                    <a:pt x="79192" y="76"/>
                  </a:cubicBezTo>
                  <a:cubicBezTo>
                    <a:pt x="35876" y="76"/>
                    <a:pt x="789" y="35189"/>
                    <a:pt x="789" y="78479"/>
                  </a:cubicBezTo>
                  <a:cubicBezTo>
                    <a:pt x="789" y="121764"/>
                    <a:pt x="35876" y="156883"/>
                    <a:pt x="79192" y="156883"/>
                  </a:cubicBezTo>
                  <a:cubicBezTo>
                    <a:pt x="90862" y="156883"/>
                    <a:pt x="109976" y="156883"/>
                    <a:pt x="126409" y="156883"/>
                  </a:cubicBezTo>
                  <a:cubicBezTo>
                    <a:pt x="128646" y="156883"/>
                    <a:pt x="130832" y="156883"/>
                    <a:pt x="132944" y="156883"/>
                  </a:cubicBezTo>
                  <a:cubicBezTo>
                    <a:pt x="146914" y="156883"/>
                    <a:pt x="157596" y="156883"/>
                    <a:pt x="157596" y="156883"/>
                  </a:cubicBezTo>
                  <a:lnTo>
                    <a:pt x="175019" y="156883"/>
                  </a:lnTo>
                  <a:lnTo>
                    <a:pt x="186140" y="156883"/>
                  </a:lnTo>
                  <a:lnTo>
                    <a:pt x="186140" y="76"/>
                  </a:lnTo>
                  <a:lnTo>
                    <a:pt x="175019" y="7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6" name="Полилиния 115">
              <a:extLst>
                <a:ext uri="{FF2B5EF4-FFF2-40B4-BE49-F238E27FC236}">
                  <a16:creationId xmlns:a16="http://schemas.microsoft.com/office/drawing/2014/main" id="{D8B0DA1E-9664-12C1-1029-CC0243C3BB89}"/>
                </a:ext>
              </a:extLst>
            </p:cNvPr>
            <p:cNvSpPr/>
            <p:nvPr/>
          </p:nvSpPr>
          <p:spPr>
            <a:xfrm>
              <a:off x="8968945" y="1867785"/>
              <a:ext cx="185351" cy="156807"/>
            </a:xfrm>
            <a:custGeom>
              <a:avLst/>
              <a:gdLst>
                <a:gd name="connsiteX0" fmla="*/ 107767 w 185351"/>
                <a:gd name="connsiteY0" fmla="*/ 76 h 156807"/>
                <a:gd name="connsiteX1" fmla="*/ 44173 w 185351"/>
                <a:gd name="connsiteY1" fmla="*/ 76 h 156807"/>
                <a:gd name="connsiteX2" fmla="*/ 29364 w 185351"/>
                <a:gd name="connsiteY2" fmla="*/ 76 h 156807"/>
                <a:gd name="connsiteX3" fmla="*/ 22876 w 185351"/>
                <a:gd name="connsiteY3" fmla="*/ 76 h 156807"/>
                <a:gd name="connsiteX4" fmla="*/ 11941 w 185351"/>
                <a:gd name="connsiteY4" fmla="*/ 76 h 156807"/>
                <a:gd name="connsiteX5" fmla="*/ 820 w 185351"/>
                <a:gd name="connsiteY5" fmla="*/ 76 h 156807"/>
                <a:gd name="connsiteX6" fmla="*/ 820 w 185351"/>
                <a:gd name="connsiteY6" fmla="*/ 156883 h 156807"/>
                <a:gd name="connsiteX7" fmla="*/ 11941 w 185351"/>
                <a:gd name="connsiteY7" fmla="*/ 156883 h 156807"/>
                <a:gd name="connsiteX8" fmla="*/ 22876 w 185351"/>
                <a:gd name="connsiteY8" fmla="*/ 156883 h 156807"/>
                <a:gd name="connsiteX9" fmla="*/ 29364 w 185351"/>
                <a:gd name="connsiteY9" fmla="*/ 156883 h 156807"/>
                <a:gd name="connsiteX10" fmla="*/ 44173 w 185351"/>
                <a:gd name="connsiteY10" fmla="*/ 156883 h 156807"/>
                <a:gd name="connsiteX11" fmla="*/ 107767 w 185351"/>
                <a:gd name="connsiteY11" fmla="*/ 156883 h 156807"/>
                <a:gd name="connsiteX12" fmla="*/ 186171 w 185351"/>
                <a:gd name="connsiteY12" fmla="*/ 78479 h 156807"/>
                <a:gd name="connsiteX13" fmla="*/ 107767 w 185351"/>
                <a:gd name="connsiteY13" fmla="*/ 7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67" y="76"/>
                  </a:moveTo>
                  <a:cubicBezTo>
                    <a:pt x="91861" y="76"/>
                    <a:pt x="62101" y="76"/>
                    <a:pt x="44173" y="76"/>
                  </a:cubicBezTo>
                  <a:cubicBezTo>
                    <a:pt x="35329" y="76"/>
                    <a:pt x="29364" y="76"/>
                    <a:pt x="29364" y="76"/>
                  </a:cubicBezTo>
                  <a:lnTo>
                    <a:pt x="22876" y="76"/>
                  </a:lnTo>
                  <a:lnTo>
                    <a:pt x="11941" y="76"/>
                  </a:lnTo>
                  <a:lnTo>
                    <a:pt x="820" y="76"/>
                  </a:lnTo>
                  <a:lnTo>
                    <a:pt x="820" y="156883"/>
                  </a:lnTo>
                  <a:lnTo>
                    <a:pt x="11941" y="156883"/>
                  </a:lnTo>
                  <a:lnTo>
                    <a:pt x="22876" y="156883"/>
                  </a:lnTo>
                  <a:lnTo>
                    <a:pt x="29364" y="156883"/>
                  </a:lnTo>
                  <a:cubicBezTo>
                    <a:pt x="29364" y="156883"/>
                    <a:pt x="35375" y="156883"/>
                    <a:pt x="44173" y="156883"/>
                  </a:cubicBezTo>
                  <a:cubicBezTo>
                    <a:pt x="63202" y="156883"/>
                    <a:pt x="95271" y="156883"/>
                    <a:pt x="107767" y="156883"/>
                  </a:cubicBezTo>
                  <a:cubicBezTo>
                    <a:pt x="151066" y="156883"/>
                    <a:pt x="186171" y="121777"/>
                    <a:pt x="186171" y="78479"/>
                  </a:cubicBezTo>
                  <a:cubicBezTo>
                    <a:pt x="186171" y="35178"/>
                    <a:pt x="151066" y="76"/>
                    <a:pt x="107767" y="7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7" name="Полилиния 116">
              <a:extLst>
                <a:ext uri="{FF2B5EF4-FFF2-40B4-BE49-F238E27FC236}">
                  <a16:creationId xmlns:a16="http://schemas.microsoft.com/office/drawing/2014/main" id="{E48D80F0-DA41-634C-6A30-DC381C02B7B6}"/>
                </a:ext>
              </a:extLst>
            </p:cNvPr>
            <p:cNvSpPr/>
            <p:nvPr/>
          </p:nvSpPr>
          <p:spPr>
            <a:xfrm>
              <a:off x="3408405" y="2053136"/>
              <a:ext cx="185351" cy="156807"/>
            </a:xfrm>
            <a:custGeom>
              <a:avLst/>
              <a:gdLst>
                <a:gd name="connsiteX0" fmla="*/ 174120 w 185351"/>
                <a:gd name="connsiteY0" fmla="*/ 107 h 156807"/>
                <a:gd name="connsiteX1" fmla="*/ 156697 w 185351"/>
                <a:gd name="connsiteY1" fmla="*/ 107 h 156807"/>
                <a:gd name="connsiteX2" fmla="*/ 132045 w 185351"/>
                <a:gd name="connsiteY2" fmla="*/ 107 h 156807"/>
                <a:gd name="connsiteX3" fmla="*/ 125510 w 185351"/>
                <a:gd name="connsiteY3" fmla="*/ 107 h 156807"/>
                <a:gd name="connsiteX4" fmla="*/ 78293 w 185351"/>
                <a:gd name="connsiteY4" fmla="*/ 107 h 156807"/>
                <a:gd name="connsiteX5" fmla="*/ -111 w 185351"/>
                <a:gd name="connsiteY5" fmla="*/ 78510 h 156807"/>
                <a:gd name="connsiteX6" fmla="*/ 78293 w 185351"/>
                <a:gd name="connsiteY6" fmla="*/ 156914 h 156807"/>
                <a:gd name="connsiteX7" fmla="*/ 125510 w 185351"/>
                <a:gd name="connsiteY7" fmla="*/ 156914 h 156807"/>
                <a:gd name="connsiteX8" fmla="*/ 132045 w 185351"/>
                <a:gd name="connsiteY8" fmla="*/ 156914 h 156807"/>
                <a:gd name="connsiteX9" fmla="*/ 156697 w 185351"/>
                <a:gd name="connsiteY9" fmla="*/ 156914 h 156807"/>
                <a:gd name="connsiteX10" fmla="*/ 174120 w 185351"/>
                <a:gd name="connsiteY10" fmla="*/ 156914 h 156807"/>
                <a:gd name="connsiteX11" fmla="*/ 185241 w 185351"/>
                <a:gd name="connsiteY11" fmla="*/ 156914 h 156807"/>
                <a:gd name="connsiteX12" fmla="*/ 185241 w 185351"/>
                <a:gd name="connsiteY12" fmla="*/ 107 h 156807"/>
                <a:gd name="connsiteX13" fmla="*/ 174120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120" y="107"/>
                  </a:moveTo>
                  <a:lnTo>
                    <a:pt x="156697" y="107"/>
                  </a:lnTo>
                  <a:cubicBezTo>
                    <a:pt x="156697" y="107"/>
                    <a:pt x="145888" y="107"/>
                    <a:pt x="132045" y="107"/>
                  </a:cubicBezTo>
                  <a:cubicBezTo>
                    <a:pt x="129928" y="107"/>
                    <a:pt x="127741" y="107"/>
                    <a:pt x="125510" y="107"/>
                  </a:cubicBezTo>
                  <a:cubicBezTo>
                    <a:pt x="107916" y="107"/>
                    <a:pt x="87636" y="107"/>
                    <a:pt x="78293" y="107"/>
                  </a:cubicBezTo>
                  <a:cubicBezTo>
                    <a:pt x="34977" y="107"/>
                    <a:pt x="-111" y="35220"/>
                    <a:pt x="-111" y="78510"/>
                  </a:cubicBezTo>
                  <a:cubicBezTo>
                    <a:pt x="-111" y="121795"/>
                    <a:pt x="34977" y="156914"/>
                    <a:pt x="78293" y="156914"/>
                  </a:cubicBezTo>
                  <a:cubicBezTo>
                    <a:pt x="89963" y="156914"/>
                    <a:pt x="109077" y="156914"/>
                    <a:pt x="125510" y="156914"/>
                  </a:cubicBezTo>
                  <a:cubicBezTo>
                    <a:pt x="127747" y="156914"/>
                    <a:pt x="129933" y="156914"/>
                    <a:pt x="132045" y="156914"/>
                  </a:cubicBezTo>
                  <a:cubicBezTo>
                    <a:pt x="146015" y="156914"/>
                    <a:pt x="156697" y="156914"/>
                    <a:pt x="156697" y="156914"/>
                  </a:cubicBezTo>
                  <a:lnTo>
                    <a:pt x="174120" y="156914"/>
                  </a:lnTo>
                  <a:lnTo>
                    <a:pt x="185241" y="156914"/>
                  </a:lnTo>
                  <a:lnTo>
                    <a:pt x="185241" y="107"/>
                  </a:lnTo>
                  <a:lnTo>
                    <a:pt x="174120" y="10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8" name="Полилиния 117">
              <a:extLst>
                <a:ext uri="{FF2B5EF4-FFF2-40B4-BE49-F238E27FC236}">
                  <a16:creationId xmlns:a16="http://schemas.microsoft.com/office/drawing/2014/main" id="{D3BA2276-794D-7CC9-C0D0-132394525711}"/>
                </a:ext>
              </a:extLst>
            </p:cNvPr>
            <p:cNvSpPr/>
            <p:nvPr/>
          </p:nvSpPr>
          <p:spPr>
            <a:xfrm>
              <a:off x="3593756" y="2053136"/>
              <a:ext cx="185351" cy="156807"/>
            </a:xfrm>
            <a:custGeom>
              <a:avLst/>
              <a:gdLst>
                <a:gd name="connsiteX0" fmla="*/ 106868 w 185351"/>
                <a:gd name="connsiteY0" fmla="*/ 107 h 156807"/>
                <a:gd name="connsiteX1" fmla="*/ 43274 w 185351"/>
                <a:gd name="connsiteY1" fmla="*/ 107 h 156807"/>
                <a:gd name="connsiteX2" fmla="*/ 28465 w 185351"/>
                <a:gd name="connsiteY2" fmla="*/ 107 h 156807"/>
                <a:gd name="connsiteX3" fmla="*/ 21977 w 185351"/>
                <a:gd name="connsiteY3" fmla="*/ 107 h 156807"/>
                <a:gd name="connsiteX4" fmla="*/ 11042 w 185351"/>
                <a:gd name="connsiteY4" fmla="*/ 107 h 156807"/>
                <a:gd name="connsiteX5" fmla="*/ -80 w 185351"/>
                <a:gd name="connsiteY5" fmla="*/ 107 h 156807"/>
                <a:gd name="connsiteX6" fmla="*/ -80 w 185351"/>
                <a:gd name="connsiteY6" fmla="*/ 156914 h 156807"/>
                <a:gd name="connsiteX7" fmla="*/ 11042 w 185351"/>
                <a:gd name="connsiteY7" fmla="*/ 156914 h 156807"/>
                <a:gd name="connsiteX8" fmla="*/ 21977 w 185351"/>
                <a:gd name="connsiteY8" fmla="*/ 156914 h 156807"/>
                <a:gd name="connsiteX9" fmla="*/ 28465 w 185351"/>
                <a:gd name="connsiteY9" fmla="*/ 156914 h 156807"/>
                <a:gd name="connsiteX10" fmla="*/ 43274 w 185351"/>
                <a:gd name="connsiteY10" fmla="*/ 156914 h 156807"/>
                <a:gd name="connsiteX11" fmla="*/ 106868 w 185351"/>
                <a:gd name="connsiteY11" fmla="*/ 156914 h 156807"/>
                <a:gd name="connsiteX12" fmla="*/ 185272 w 185351"/>
                <a:gd name="connsiteY12" fmla="*/ 78510 h 156807"/>
                <a:gd name="connsiteX13" fmla="*/ 106868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68" y="107"/>
                  </a:moveTo>
                  <a:cubicBezTo>
                    <a:pt x="90962" y="107"/>
                    <a:pt x="61202" y="107"/>
                    <a:pt x="43274" y="107"/>
                  </a:cubicBezTo>
                  <a:cubicBezTo>
                    <a:pt x="34430" y="107"/>
                    <a:pt x="28465" y="107"/>
                    <a:pt x="28465" y="107"/>
                  </a:cubicBezTo>
                  <a:lnTo>
                    <a:pt x="21977" y="107"/>
                  </a:lnTo>
                  <a:lnTo>
                    <a:pt x="11042" y="107"/>
                  </a:lnTo>
                  <a:lnTo>
                    <a:pt x="-80" y="107"/>
                  </a:lnTo>
                  <a:lnTo>
                    <a:pt x="-80" y="156914"/>
                  </a:lnTo>
                  <a:lnTo>
                    <a:pt x="11042" y="156914"/>
                  </a:lnTo>
                  <a:lnTo>
                    <a:pt x="21977" y="156914"/>
                  </a:lnTo>
                  <a:lnTo>
                    <a:pt x="28465" y="156914"/>
                  </a:lnTo>
                  <a:cubicBezTo>
                    <a:pt x="28465" y="156914"/>
                    <a:pt x="34476" y="156914"/>
                    <a:pt x="43274" y="156914"/>
                  </a:cubicBezTo>
                  <a:cubicBezTo>
                    <a:pt x="62303" y="156914"/>
                    <a:pt x="94372" y="156914"/>
                    <a:pt x="106868" y="156914"/>
                  </a:cubicBezTo>
                  <a:cubicBezTo>
                    <a:pt x="150167" y="156914"/>
                    <a:pt x="185272" y="121808"/>
                    <a:pt x="185272" y="78510"/>
                  </a:cubicBezTo>
                  <a:cubicBezTo>
                    <a:pt x="185272" y="35209"/>
                    <a:pt x="150167" y="107"/>
                    <a:pt x="106868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9" name="Полилиния 118">
              <a:extLst>
                <a:ext uri="{FF2B5EF4-FFF2-40B4-BE49-F238E27FC236}">
                  <a16:creationId xmlns:a16="http://schemas.microsoft.com/office/drawing/2014/main" id="{F3B1415A-FAFD-4B7E-A04F-1F57BFA90292}"/>
                </a:ext>
              </a:extLst>
            </p:cNvPr>
            <p:cNvSpPr/>
            <p:nvPr/>
          </p:nvSpPr>
          <p:spPr>
            <a:xfrm>
              <a:off x="4534785" y="2053136"/>
              <a:ext cx="156807" cy="156807"/>
            </a:xfrm>
            <a:custGeom>
              <a:avLst/>
              <a:gdLst>
                <a:gd name="connsiteX0" fmla="*/ 78479 w 156807"/>
                <a:gd name="connsiteY0" fmla="*/ 107 h 156807"/>
                <a:gd name="connsiteX1" fmla="*/ 156883 w 156807"/>
                <a:gd name="connsiteY1" fmla="*/ 78510 h 156807"/>
                <a:gd name="connsiteX2" fmla="*/ 78479 w 156807"/>
                <a:gd name="connsiteY2" fmla="*/ 156914 h 156807"/>
                <a:gd name="connsiteX3" fmla="*/ 76 w 156807"/>
                <a:gd name="connsiteY3" fmla="*/ 78510 h 156807"/>
                <a:gd name="connsiteX4" fmla="*/ 78479 w 156807"/>
                <a:gd name="connsiteY4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107"/>
                  </a:moveTo>
                  <a:cubicBezTo>
                    <a:pt x="121782" y="107"/>
                    <a:pt x="156883" y="35209"/>
                    <a:pt x="156883" y="78510"/>
                  </a:cubicBezTo>
                  <a:cubicBezTo>
                    <a:pt x="156883" y="121813"/>
                    <a:pt x="121782" y="156914"/>
                    <a:pt x="78479" y="156914"/>
                  </a:cubicBezTo>
                  <a:cubicBezTo>
                    <a:pt x="35178" y="156914"/>
                    <a:pt x="76" y="121813"/>
                    <a:pt x="76" y="78510"/>
                  </a:cubicBezTo>
                  <a:cubicBezTo>
                    <a:pt x="76" y="35209"/>
                    <a:pt x="35178" y="107"/>
                    <a:pt x="78479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0" name="Полилиния 119">
              <a:extLst>
                <a:ext uri="{FF2B5EF4-FFF2-40B4-BE49-F238E27FC236}">
                  <a16:creationId xmlns:a16="http://schemas.microsoft.com/office/drawing/2014/main" id="{B0DCAA97-69C8-293D-777F-72D3F1DDC5AF}"/>
                </a:ext>
              </a:extLst>
            </p:cNvPr>
            <p:cNvSpPr/>
            <p:nvPr/>
          </p:nvSpPr>
          <p:spPr>
            <a:xfrm>
              <a:off x="5090839" y="2053136"/>
              <a:ext cx="156807" cy="156807"/>
            </a:xfrm>
            <a:custGeom>
              <a:avLst/>
              <a:gdLst>
                <a:gd name="connsiteX0" fmla="*/ 78572 w 156807"/>
                <a:gd name="connsiteY0" fmla="*/ 107 h 156807"/>
                <a:gd name="connsiteX1" fmla="*/ 156976 w 156807"/>
                <a:gd name="connsiteY1" fmla="*/ 78510 h 156807"/>
                <a:gd name="connsiteX2" fmla="*/ 78572 w 156807"/>
                <a:gd name="connsiteY2" fmla="*/ 156914 h 156807"/>
                <a:gd name="connsiteX3" fmla="*/ 169 w 156807"/>
                <a:gd name="connsiteY3" fmla="*/ 78510 h 156807"/>
                <a:gd name="connsiteX4" fmla="*/ 78572 w 156807"/>
                <a:gd name="connsiteY4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72" y="107"/>
                  </a:moveTo>
                  <a:cubicBezTo>
                    <a:pt x="121875" y="107"/>
                    <a:pt x="156976" y="35209"/>
                    <a:pt x="156976" y="78510"/>
                  </a:cubicBezTo>
                  <a:cubicBezTo>
                    <a:pt x="156976" y="121813"/>
                    <a:pt x="121875" y="156914"/>
                    <a:pt x="78572" y="156914"/>
                  </a:cubicBezTo>
                  <a:cubicBezTo>
                    <a:pt x="35271" y="156914"/>
                    <a:pt x="169" y="121813"/>
                    <a:pt x="169" y="78510"/>
                  </a:cubicBezTo>
                  <a:cubicBezTo>
                    <a:pt x="169" y="35209"/>
                    <a:pt x="35271" y="107"/>
                    <a:pt x="78572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1" name="Полилиния 120">
              <a:extLst>
                <a:ext uri="{FF2B5EF4-FFF2-40B4-BE49-F238E27FC236}">
                  <a16:creationId xmlns:a16="http://schemas.microsoft.com/office/drawing/2014/main" id="{28621E7C-2F1C-5322-C97D-7A8F579B0A9C}"/>
                </a:ext>
              </a:extLst>
            </p:cNvPr>
            <p:cNvSpPr/>
            <p:nvPr/>
          </p:nvSpPr>
          <p:spPr>
            <a:xfrm>
              <a:off x="6388299" y="2053136"/>
              <a:ext cx="156807" cy="156807"/>
            </a:xfrm>
            <a:custGeom>
              <a:avLst/>
              <a:gdLst>
                <a:gd name="connsiteX0" fmla="*/ 78789 w 156807"/>
                <a:gd name="connsiteY0" fmla="*/ 107 h 156807"/>
                <a:gd name="connsiteX1" fmla="*/ 157193 w 156807"/>
                <a:gd name="connsiteY1" fmla="*/ 78510 h 156807"/>
                <a:gd name="connsiteX2" fmla="*/ 78789 w 156807"/>
                <a:gd name="connsiteY2" fmla="*/ 156914 h 156807"/>
                <a:gd name="connsiteX3" fmla="*/ 386 w 156807"/>
                <a:gd name="connsiteY3" fmla="*/ 78510 h 156807"/>
                <a:gd name="connsiteX4" fmla="*/ 78789 w 156807"/>
                <a:gd name="connsiteY4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89" y="107"/>
                  </a:moveTo>
                  <a:cubicBezTo>
                    <a:pt x="122092" y="107"/>
                    <a:pt x="157193" y="35209"/>
                    <a:pt x="157193" y="78510"/>
                  </a:cubicBezTo>
                  <a:cubicBezTo>
                    <a:pt x="157193" y="121813"/>
                    <a:pt x="122092" y="156914"/>
                    <a:pt x="78789" y="156914"/>
                  </a:cubicBezTo>
                  <a:cubicBezTo>
                    <a:pt x="35488" y="156914"/>
                    <a:pt x="386" y="121813"/>
                    <a:pt x="386" y="78510"/>
                  </a:cubicBezTo>
                  <a:cubicBezTo>
                    <a:pt x="386" y="35209"/>
                    <a:pt x="35488" y="107"/>
                    <a:pt x="78789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2" name="Полилиния 121">
              <a:extLst>
                <a:ext uri="{FF2B5EF4-FFF2-40B4-BE49-F238E27FC236}">
                  <a16:creationId xmlns:a16="http://schemas.microsoft.com/office/drawing/2014/main" id="{E1B304FB-F04B-DB31-FBDA-EDD2388F7085}"/>
                </a:ext>
              </a:extLst>
            </p:cNvPr>
            <p:cNvSpPr/>
            <p:nvPr/>
          </p:nvSpPr>
          <p:spPr>
            <a:xfrm>
              <a:off x="6744729" y="2053136"/>
              <a:ext cx="185351" cy="156807"/>
            </a:xfrm>
            <a:custGeom>
              <a:avLst/>
              <a:gdLst>
                <a:gd name="connsiteX0" fmla="*/ 174678 w 185351"/>
                <a:gd name="connsiteY0" fmla="*/ 107 h 156807"/>
                <a:gd name="connsiteX1" fmla="*/ 157255 w 185351"/>
                <a:gd name="connsiteY1" fmla="*/ 107 h 156807"/>
                <a:gd name="connsiteX2" fmla="*/ 132603 w 185351"/>
                <a:gd name="connsiteY2" fmla="*/ 107 h 156807"/>
                <a:gd name="connsiteX3" fmla="*/ 126068 w 185351"/>
                <a:gd name="connsiteY3" fmla="*/ 107 h 156807"/>
                <a:gd name="connsiteX4" fmla="*/ 78851 w 185351"/>
                <a:gd name="connsiteY4" fmla="*/ 107 h 156807"/>
                <a:gd name="connsiteX5" fmla="*/ 448 w 185351"/>
                <a:gd name="connsiteY5" fmla="*/ 78510 h 156807"/>
                <a:gd name="connsiteX6" fmla="*/ 78851 w 185351"/>
                <a:gd name="connsiteY6" fmla="*/ 156914 h 156807"/>
                <a:gd name="connsiteX7" fmla="*/ 126068 w 185351"/>
                <a:gd name="connsiteY7" fmla="*/ 156914 h 156807"/>
                <a:gd name="connsiteX8" fmla="*/ 132603 w 185351"/>
                <a:gd name="connsiteY8" fmla="*/ 156914 h 156807"/>
                <a:gd name="connsiteX9" fmla="*/ 157255 w 185351"/>
                <a:gd name="connsiteY9" fmla="*/ 156914 h 156807"/>
                <a:gd name="connsiteX10" fmla="*/ 174678 w 185351"/>
                <a:gd name="connsiteY10" fmla="*/ 156914 h 156807"/>
                <a:gd name="connsiteX11" fmla="*/ 185799 w 185351"/>
                <a:gd name="connsiteY11" fmla="*/ 156914 h 156807"/>
                <a:gd name="connsiteX12" fmla="*/ 185799 w 185351"/>
                <a:gd name="connsiteY12" fmla="*/ 107 h 156807"/>
                <a:gd name="connsiteX13" fmla="*/ 174678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78" y="107"/>
                  </a:moveTo>
                  <a:lnTo>
                    <a:pt x="157255" y="107"/>
                  </a:lnTo>
                  <a:cubicBezTo>
                    <a:pt x="157255" y="107"/>
                    <a:pt x="146446" y="107"/>
                    <a:pt x="132603" y="107"/>
                  </a:cubicBezTo>
                  <a:cubicBezTo>
                    <a:pt x="130486" y="107"/>
                    <a:pt x="128299" y="107"/>
                    <a:pt x="126068" y="107"/>
                  </a:cubicBezTo>
                  <a:cubicBezTo>
                    <a:pt x="108474" y="107"/>
                    <a:pt x="88194" y="107"/>
                    <a:pt x="78851" y="107"/>
                  </a:cubicBezTo>
                  <a:cubicBezTo>
                    <a:pt x="35535" y="107"/>
                    <a:pt x="448" y="35220"/>
                    <a:pt x="448" y="78510"/>
                  </a:cubicBezTo>
                  <a:cubicBezTo>
                    <a:pt x="448" y="121795"/>
                    <a:pt x="35535" y="156914"/>
                    <a:pt x="78851" y="156914"/>
                  </a:cubicBezTo>
                  <a:cubicBezTo>
                    <a:pt x="90521" y="156914"/>
                    <a:pt x="109635" y="156914"/>
                    <a:pt x="126068" y="156914"/>
                  </a:cubicBezTo>
                  <a:cubicBezTo>
                    <a:pt x="128305" y="156914"/>
                    <a:pt x="130491" y="156914"/>
                    <a:pt x="132603" y="156914"/>
                  </a:cubicBezTo>
                  <a:cubicBezTo>
                    <a:pt x="146573" y="156914"/>
                    <a:pt x="157255" y="156914"/>
                    <a:pt x="157255" y="156914"/>
                  </a:cubicBezTo>
                  <a:lnTo>
                    <a:pt x="174678" y="156914"/>
                  </a:lnTo>
                  <a:lnTo>
                    <a:pt x="185799" y="156914"/>
                  </a:lnTo>
                  <a:lnTo>
                    <a:pt x="185799" y="107"/>
                  </a:lnTo>
                  <a:lnTo>
                    <a:pt x="174678" y="10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3" name="Полилиния 122">
              <a:extLst>
                <a:ext uri="{FF2B5EF4-FFF2-40B4-BE49-F238E27FC236}">
                  <a16:creationId xmlns:a16="http://schemas.microsoft.com/office/drawing/2014/main" id="{9F07CF4D-CF18-D630-C66B-B7D477A3DC64}"/>
                </a:ext>
              </a:extLst>
            </p:cNvPr>
            <p:cNvSpPr/>
            <p:nvPr/>
          </p:nvSpPr>
          <p:spPr>
            <a:xfrm>
              <a:off x="6930081" y="2053136"/>
              <a:ext cx="185351" cy="156807"/>
            </a:xfrm>
            <a:custGeom>
              <a:avLst/>
              <a:gdLst>
                <a:gd name="connsiteX0" fmla="*/ 107426 w 185351"/>
                <a:gd name="connsiteY0" fmla="*/ 107 h 156807"/>
                <a:gd name="connsiteX1" fmla="*/ 43832 w 185351"/>
                <a:gd name="connsiteY1" fmla="*/ 107 h 156807"/>
                <a:gd name="connsiteX2" fmla="*/ 29023 w 185351"/>
                <a:gd name="connsiteY2" fmla="*/ 107 h 156807"/>
                <a:gd name="connsiteX3" fmla="*/ 22535 w 185351"/>
                <a:gd name="connsiteY3" fmla="*/ 107 h 156807"/>
                <a:gd name="connsiteX4" fmla="*/ 11600 w 185351"/>
                <a:gd name="connsiteY4" fmla="*/ 107 h 156807"/>
                <a:gd name="connsiteX5" fmla="*/ 479 w 185351"/>
                <a:gd name="connsiteY5" fmla="*/ 107 h 156807"/>
                <a:gd name="connsiteX6" fmla="*/ 479 w 185351"/>
                <a:gd name="connsiteY6" fmla="*/ 156914 h 156807"/>
                <a:gd name="connsiteX7" fmla="*/ 11600 w 185351"/>
                <a:gd name="connsiteY7" fmla="*/ 156914 h 156807"/>
                <a:gd name="connsiteX8" fmla="*/ 22535 w 185351"/>
                <a:gd name="connsiteY8" fmla="*/ 156914 h 156807"/>
                <a:gd name="connsiteX9" fmla="*/ 29023 w 185351"/>
                <a:gd name="connsiteY9" fmla="*/ 156914 h 156807"/>
                <a:gd name="connsiteX10" fmla="*/ 43832 w 185351"/>
                <a:gd name="connsiteY10" fmla="*/ 156914 h 156807"/>
                <a:gd name="connsiteX11" fmla="*/ 107426 w 185351"/>
                <a:gd name="connsiteY11" fmla="*/ 156914 h 156807"/>
                <a:gd name="connsiteX12" fmla="*/ 185830 w 185351"/>
                <a:gd name="connsiteY12" fmla="*/ 78510 h 156807"/>
                <a:gd name="connsiteX13" fmla="*/ 107426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26" y="107"/>
                  </a:moveTo>
                  <a:cubicBezTo>
                    <a:pt x="91520" y="107"/>
                    <a:pt x="61760" y="107"/>
                    <a:pt x="43832" y="107"/>
                  </a:cubicBezTo>
                  <a:cubicBezTo>
                    <a:pt x="34988" y="107"/>
                    <a:pt x="29023" y="107"/>
                    <a:pt x="29023" y="107"/>
                  </a:cubicBezTo>
                  <a:lnTo>
                    <a:pt x="22535" y="107"/>
                  </a:lnTo>
                  <a:lnTo>
                    <a:pt x="11600" y="107"/>
                  </a:lnTo>
                  <a:lnTo>
                    <a:pt x="479" y="107"/>
                  </a:lnTo>
                  <a:lnTo>
                    <a:pt x="479" y="156914"/>
                  </a:lnTo>
                  <a:lnTo>
                    <a:pt x="11600" y="156914"/>
                  </a:lnTo>
                  <a:lnTo>
                    <a:pt x="22535" y="156914"/>
                  </a:lnTo>
                  <a:lnTo>
                    <a:pt x="29023" y="156914"/>
                  </a:lnTo>
                  <a:cubicBezTo>
                    <a:pt x="29023" y="156914"/>
                    <a:pt x="35034" y="156914"/>
                    <a:pt x="43832" y="156914"/>
                  </a:cubicBezTo>
                  <a:cubicBezTo>
                    <a:pt x="62861" y="156914"/>
                    <a:pt x="94930" y="156914"/>
                    <a:pt x="107426" y="156914"/>
                  </a:cubicBezTo>
                  <a:cubicBezTo>
                    <a:pt x="150725" y="156914"/>
                    <a:pt x="185830" y="121808"/>
                    <a:pt x="185830" y="78510"/>
                  </a:cubicBezTo>
                  <a:cubicBezTo>
                    <a:pt x="185830" y="35209"/>
                    <a:pt x="150725" y="107"/>
                    <a:pt x="107426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4" name="Полилиния 123">
              <a:extLst>
                <a:ext uri="{FF2B5EF4-FFF2-40B4-BE49-F238E27FC236}">
                  <a16:creationId xmlns:a16="http://schemas.microsoft.com/office/drawing/2014/main" id="{185122F4-5E5D-D0DE-3404-DA541DECC630}"/>
                </a:ext>
              </a:extLst>
            </p:cNvPr>
            <p:cNvSpPr/>
            <p:nvPr/>
          </p:nvSpPr>
          <p:spPr>
            <a:xfrm>
              <a:off x="7315055" y="2053136"/>
              <a:ext cx="156807" cy="156807"/>
            </a:xfrm>
            <a:custGeom>
              <a:avLst/>
              <a:gdLst>
                <a:gd name="connsiteX0" fmla="*/ 78944 w 156807"/>
                <a:gd name="connsiteY0" fmla="*/ 107 h 156807"/>
                <a:gd name="connsiteX1" fmla="*/ 157348 w 156807"/>
                <a:gd name="connsiteY1" fmla="*/ 78510 h 156807"/>
                <a:gd name="connsiteX2" fmla="*/ 78944 w 156807"/>
                <a:gd name="connsiteY2" fmla="*/ 156914 h 156807"/>
                <a:gd name="connsiteX3" fmla="*/ 541 w 156807"/>
                <a:gd name="connsiteY3" fmla="*/ 78510 h 156807"/>
                <a:gd name="connsiteX4" fmla="*/ 78944 w 156807"/>
                <a:gd name="connsiteY4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44" y="107"/>
                  </a:moveTo>
                  <a:cubicBezTo>
                    <a:pt x="122247" y="107"/>
                    <a:pt x="157348" y="35209"/>
                    <a:pt x="157348" y="78510"/>
                  </a:cubicBezTo>
                  <a:cubicBezTo>
                    <a:pt x="157348" y="121813"/>
                    <a:pt x="122247" y="156914"/>
                    <a:pt x="78944" y="156914"/>
                  </a:cubicBezTo>
                  <a:cubicBezTo>
                    <a:pt x="35643" y="156914"/>
                    <a:pt x="541" y="121813"/>
                    <a:pt x="541" y="78510"/>
                  </a:cubicBezTo>
                  <a:cubicBezTo>
                    <a:pt x="541" y="35209"/>
                    <a:pt x="35643" y="107"/>
                    <a:pt x="78944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5" name="Полилиния 124">
              <a:extLst>
                <a:ext uri="{FF2B5EF4-FFF2-40B4-BE49-F238E27FC236}">
                  <a16:creationId xmlns:a16="http://schemas.microsoft.com/office/drawing/2014/main" id="{310F363B-C921-8C51-5405-DEE950A700FF}"/>
                </a:ext>
              </a:extLst>
            </p:cNvPr>
            <p:cNvSpPr/>
            <p:nvPr/>
          </p:nvSpPr>
          <p:spPr>
            <a:xfrm>
              <a:off x="7856837" y="2053136"/>
              <a:ext cx="185351" cy="156807"/>
            </a:xfrm>
            <a:custGeom>
              <a:avLst/>
              <a:gdLst>
                <a:gd name="connsiteX0" fmla="*/ 174864 w 185351"/>
                <a:gd name="connsiteY0" fmla="*/ 107 h 156807"/>
                <a:gd name="connsiteX1" fmla="*/ 157441 w 185351"/>
                <a:gd name="connsiteY1" fmla="*/ 107 h 156807"/>
                <a:gd name="connsiteX2" fmla="*/ 132789 w 185351"/>
                <a:gd name="connsiteY2" fmla="*/ 107 h 156807"/>
                <a:gd name="connsiteX3" fmla="*/ 126254 w 185351"/>
                <a:gd name="connsiteY3" fmla="*/ 107 h 156807"/>
                <a:gd name="connsiteX4" fmla="*/ 79037 w 185351"/>
                <a:gd name="connsiteY4" fmla="*/ 107 h 156807"/>
                <a:gd name="connsiteX5" fmla="*/ 634 w 185351"/>
                <a:gd name="connsiteY5" fmla="*/ 78510 h 156807"/>
                <a:gd name="connsiteX6" fmla="*/ 79037 w 185351"/>
                <a:gd name="connsiteY6" fmla="*/ 156914 h 156807"/>
                <a:gd name="connsiteX7" fmla="*/ 126254 w 185351"/>
                <a:gd name="connsiteY7" fmla="*/ 156914 h 156807"/>
                <a:gd name="connsiteX8" fmla="*/ 132789 w 185351"/>
                <a:gd name="connsiteY8" fmla="*/ 156914 h 156807"/>
                <a:gd name="connsiteX9" fmla="*/ 157441 w 185351"/>
                <a:gd name="connsiteY9" fmla="*/ 156914 h 156807"/>
                <a:gd name="connsiteX10" fmla="*/ 174864 w 185351"/>
                <a:gd name="connsiteY10" fmla="*/ 156914 h 156807"/>
                <a:gd name="connsiteX11" fmla="*/ 185985 w 185351"/>
                <a:gd name="connsiteY11" fmla="*/ 156914 h 156807"/>
                <a:gd name="connsiteX12" fmla="*/ 185985 w 185351"/>
                <a:gd name="connsiteY12" fmla="*/ 107 h 156807"/>
                <a:gd name="connsiteX13" fmla="*/ 174864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64" y="107"/>
                  </a:moveTo>
                  <a:lnTo>
                    <a:pt x="157441" y="107"/>
                  </a:lnTo>
                  <a:cubicBezTo>
                    <a:pt x="157441" y="107"/>
                    <a:pt x="146632" y="107"/>
                    <a:pt x="132789" y="107"/>
                  </a:cubicBezTo>
                  <a:cubicBezTo>
                    <a:pt x="130672" y="107"/>
                    <a:pt x="128485" y="107"/>
                    <a:pt x="126254" y="107"/>
                  </a:cubicBezTo>
                  <a:cubicBezTo>
                    <a:pt x="108660" y="107"/>
                    <a:pt x="88380" y="107"/>
                    <a:pt x="79037" y="107"/>
                  </a:cubicBezTo>
                  <a:cubicBezTo>
                    <a:pt x="35721" y="107"/>
                    <a:pt x="634" y="35220"/>
                    <a:pt x="634" y="78510"/>
                  </a:cubicBezTo>
                  <a:cubicBezTo>
                    <a:pt x="634" y="121795"/>
                    <a:pt x="35721" y="156914"/>
                    <a:pt x="79037" y="156914"/>
                  </a:cubicBezTo>
                  <a:cubicBezTo>
                    <a:pt x="90707" y="156914"/>
                    <a:pt x="109821" y="156914"/>
                    <a:pt x="126254" y="156914"/>
                  </a:cubicBezTo>
                  <a:cubicBezTo>
                    <a:pt x="128491" y="156914"/>
                    <a:pt x="130677" y="156914"/>
                    <a:pt x="132789" y="156914"/>
                  </a:cubicBezTo>
                  <a:cubicBezTo>
                    <a:pt x="146759" y="156914"/>
                    <a:pt x="157441" y="156914"/>
                    <a:pt x="157441" y="156914"/>
                  </a:cubicBezTo>
                  <a:lnTo>
                    <a:pt x="174864" y="156914"/>
                  </a:lnTo>
                  <a:lnTo>
                    <a:pt x="185985" y="156914"/>
                  </a:lnTo>
                  <a:lnTo>
                    <a:pt x="185985" y="107"/>
                  </a:lnTo>
                  <a:lnTo>
                    <a:pt x="174864" y="10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6" name="Полилиния 125">
              <a:extLst>
                <a:ext uri="{FF2B5EF4-FFF2-40B4-BE49-F238E27FC236}">
                  <a16:creationId xmlns:a16="http://schemas.microsoft.com/office/drawing/2014/main" id="{DA2D1AEF-211A-A9A9-C9E3-12012937A823}"/>
                </a:ext>
              </a:extLst>
            </p:cNvPr>
            <p:cNvSpPr/>
            <p:nvPr/>
          </p:nvSpPr>
          <p:spPr>
            <a:xfrm>
              <a:off x="8042189" y="2053136"/>
              <a:ext cx="185351" cy="156807"/>
            </a:xfrm>
            <a:custGeom>
              <a:avLst/>
              <a:gdLst>
                <a:gd name="connsiteX0" fmla="*/ 107612 w 185351"/>
                <a:gd name="connsiteY0" fmla="*/ 107 h 156807"/>
                <a:gd name="connsiteX1" fmla="*/ 44018 w 185351"/>
                <a:gd name="connsiteY1" fmla="*/ 107 h 156807"/>
                <a:gd name="connsiteX2" fmla="*/ 29209 w 185351"/>
                <a:gd name="connsiteY2" fmla="*/ 107 h 156807"/>
                <a:gd name="connsiteX3" fmla="*/ 22721 w 185351"/>
                <a:gd name="connsiteY3" fmla="*/ 107 h 156807"/>
                <a:gd name="connsiteX4" fmla="*/ 11786 w 185351"/>
                <a:gd name="connsiteY4" fmla="*/ 107 h 156807"/>
                <a:gd name="connsiteX5" fmla="*/ 665 w 185351"/>
                <a:gd name="connsiteY5" fmla="*/ 107 h 156807"/>
                <a:gd name="connsiteX6" fmla="*/ 665 w 185351"/>
                <a:gd name="connsiteY6" fmla="*/ 156914 h 156807"/>
                <a:gd name="connsiteX7" fmla="*/ 11786 w 185351"/>
                <a:gd name="connsiteY7" fmla="*/ 156914 h 156807"/>
                <a:gd name="connsiteX8" fmla="*/ 22721 w 185351"/>
                <a:gd name="connsiteY8" fmla="*/ 156914 h 156807"/>
                <a:gd name="connsiteX9" fmla="*/ 29209 w 185351"/>
                <a:gd name="connsiteY9" fmla="*/ 156914 h 156807"/>
                <a:gd name="connsiteX10" fmla="*/ 44018 w 185351"/>
                <a:gd name="connsiteY10" fmla="*/ 156914 h 156807"/>
                <a:gd name="connsiteX11" fmla="*/ 107612 w 185351"/>
                <a:gd name="connsiteY11" fmla="*/ 156914 h 156807"/>
                <a:gd name="connsiteX12" fmla="*/ 186016 w 185351"/>
                <a:gd name="connsiteY12" fmla="*/ 78510 h 156807"/>
                <a:gd name="connsiteX13" fmla="*/ 107612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12" y="107"/>
                  </a:moveTo>
                  <a:cubicBezTo>
                    <a:pt x="91706" y="107"/>
                    <a:pt x="61946" y="107"/>
                    <a:pt x="44018" y="107"/>
                  </a:cubicBezTo>
                  <a:cubicBezTo>
                    <a:pt x="35174" y="107"/>
                    <a:pt x="29209" y="107"/>
                    <a:pt x="29209" y="107"/>
                  </a:cubicBezTo>
                  <a:lnTo>
                    <a:pt x="22721" y="107"/>
                  </a:lnTo>
                  <a:lnTo>
                    <a:pt x="11786" y="107"/>
                  </a:lnTo>
                  <a:lnTo>
                    <a:pt x="665" y="107"/>
                  </a:lnTo>
                  <a:lnTo>
                    <a:pt x="665" y="156914"/>
                  </a:lnTo>
                  <a:lnTo>
                    <a:pt x="11786" y="156914"/>
                  </a:lnTo>
                  <a:lnTo>
                    <a:pt x="22721" y="156914"/>
                  </a:lnTo>
                  <a:lnTo>
                    <a:pt x="29209" y="156914"/>
                  </a:lnTo>
                  <a:cubicBezTo>
                    <a:pt x="29209" y="156914"/>
                    <a:pt x="35220" y="156914"/>
                    <a:pt x="44018" y="156914"/>
                  </a:cubicBezTo>
                  <a:cubicBezTo>
                    <a:pt x="63047" y="156914"/>
                    <a:pt x="95116" y="156914"/>
                    <a:pt x="107612" y="156914"/>
                  </a:cubicBezTo>
                  <a:cubicBezTo>
                    <a:pt x="150911" y="156914"/>
                    <a:pt x="186016" y="121808"/>
                    <a:pt x="186016" y="78510"/>
                  </a:cubicBezTo>
                  <a:cubicBezTo>
                    <a:pt x="186016" y="35209"/>
                    <a:pt x="150911" y="107"/>
                    <a:pt x="107612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7" name="Полилиния 126">
              <a:extLst>
                <a:ext uri="{FF2B5EF4-FFF2-40B4-BE49-F238E27FC236}">
                  <a16:creationId xmlns:a16="http://schemas.microsoft.com/office/drawing/2014/main" id="{B729C596-45CE-1D84-2833-A0E396608EFE}"/>
                </a:ext>
              </a:extLst>
            </p:cNvPr>
            <p:cNvSpPr/>
            <p:nvPr/>
          </p:nvSpPr>
          <p:spPr>
            <a:xfrm>
              <a:off x="8412891" y="2053136"/>
              <a:ext cx="185351" cy="156807"/>
            </a:xfrm>
            <a:custGeom>
              <a:avLst/>
              <a:gdLst>
                <a:gd name="connsiteX0" fmla="*/ 174957 w 185351"/>
                <a:gd name="connsiteY0" fmla="*/ 107 h 156807"/>
                <a:gd name="connsiteX1" fmla="*/ 157534 w 185351"/>
                <a:gd name="connsiteY1" fmla="*/ 107 h 156807"/>
                <a:gd name="connsiteX2" fmla="*/ 132882 w 185351"/>
                <a:gd name="connsiteY2" fmla="*/ 107 h 156807"/>
                <a:gd name="connsiteX3" fmla="*/ 126347 w 185351"/>
                <a:gd name="connsiteY3" fmla="*/ 107 h 156807"/>
                <a:gd name="connsiteX4" fmla="*/ 79130 w 185351"/>
                <a:gd name="connsiteY4" fmla="*/ 107 h 156807"/>
                <a:gd name="connsiteX5" fmla="*/ 727 w 185351"/>
                <a:gd name="connsiteY5" fmla="*/ 78510 h 156807"/>
                <a:gd name="connsiteX6" fmla="*/ 79130 w 185351"/>
                <a:gd name="connsiteY6" fmla="*/ 156914 h 156807"/>
                <a:gd name="connsiteX7" fmla="*/ 126347 w 185351"/>
                <a:gd name="connsiteY7" fmla="*/ 156914 h 156807"/>
                <a:gd name="connsiteX8" fmla="*/ 132882 w 185351"/>
                <a:gd name="connsiteY8" fmla="*/ 156914 h 156807"/>
                <a:gd name="connsiteX9" fmla="*/ 157534 w 185351"/>
                <a:gd name="connsiteY9" fmla="*/ 156914 h 156807"/>
                <a:gd name="connsiteX10" fmla="*/ 174957 w 185351"/>
                <a:gd name="connsiteY10" fmla="*/ 156914 h 156807"/>
                <a:gd name="connsiteX11" fmla="*/ 186078 w 185351"/>
                <a:gd name="connsiteY11" fmla="*/ 156914 h 156807"/>
                <a:gd name="connsiteX12" fmla="*/ 186078 w 185351"/>
                <a:gd name="connsiteY12" fmla="*/ 107 h 156807"/>
                <a:gd name="connsiteX13" fmla="*/ 174957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57" y="107"/>
                  </a:moveTo>
                  <a:lnTo>
                    <a:pt x="157534" y="107"/>
                  </a:lnTo>
                  <a:cubicBezTo>
                    <a:pt x="157534" y="107"/>
                    <a:pt x="146725" y="107"/>
                    <a:pt x="132882" y="107"/>
                  </a:cubicBezTo>
                  <a:cubicBezTo>
                    <a:pt x="130765" y="107"/>
                    <a:pt x="128578" y="107"/>
                    <a:pt x="126347" y="107"/>
                  </a:cubicBezTo>
                  <a:cubicBezTo>
                    <a:pt x="108753" y="107"/>
                    <a:pt x="88473" y="107"/>
                    <a:pt x="79130" y="107"/>
                  </a:cubicBezTo>
                  <a:cubicBezTo>
                    <a:pt x="35814" y="107"/>
                    <a:pt x="727" y="35220"/>
                    <a:pt x="727" y="78510"/>
                  </a:cubicBezTo>
                  <a:cubicBezTo>
                    <a:pt x="727" y="121795"/>
                    <a:pt x="35814" y="156914"/>
                    <a:pt x="79130" y="156914"/>
                  </a:cubicBezTo>
                  <a:cubicBezTo>
                    <a:pt x="90800" y="156914"/>
                    <a:pt x="109914" y="156914"/>
                    <a:pt x="126347" y="156914"/>
                  </a:cubicBezTo>
                  <a:cubicBezTo>
                    <a:pt x="128584" y="156914"/>
                    <a:pt x="130770" y="156914"/>
                    <a:pt x="132882" y="156914"/>
                  </a:cubicBezTo>
                  <a:cubicBezTo>
                    <a:pt x="146852" y="156914"/>
                    <a:pt x="157534" y="156914"/>
                    <a:pt x="157534" y="156914"/>
                  </a:cubicBezTo>
                  <a:lnTo>
                    <a:pt x="174957" y="156914"/>
                  </a:lnTo>
                  <a:lnTo>
                    <a:pt x="186078" y="156914"/>
                  </a:lnTo>
                  <a:lnTo>
                    <a:pt x="186078" y="107"/>
                  </a:lnTo>
                  <a:lnTo>
                    <a:pt x="174957" y="10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8" name="Полилиния 127">
              <a:extLst>
                <a:ext uri="{FF2B5EF4-FFF2-40B4-BE49-F238E27FC236}">
                  <a16:creationId xmlns:a16="http://schemas.microsoft.com/office/drawing/2014/main" id="{D56B1355-7B1C-E804-89DB-7D3E80CD3E76}"/>
                </a:ext>
              </a:extLst>
            </p:cNvPr>
            <p:cNvSpPr/>
            <p:nvPr/>
          </p:nvSpPr>
          <p:spPr>
            <a:xfrm>
              <a:off x="8598243" y="2053136"/>
              <a:ext cx="185351" cy="156807"/>
            </a:xfrm>
            <a:custGeom>
              <a:avLst/>
              <a:gdLst>
                <a:gd name="connsiteX0" fmla="*/ 93433 w 185351"/>
                <a:gd name="connsiteY0" fmla="*/ 107 h 156807"/>
                <a:gd name="connsiteX1" fmla="*/ 758 w 185351"/>
                <a:gd name="connsiteY1" fmla="*/ 107 h 156807"/>
                <a:gd name="connsiteX2" fmla="*/ 758 w 185351"/>
                <a:gd name="connsiteY2" fmla="*/ 156914 h 156807"/>
                <a:gd name="connsiteX3" fmla="*/ 93433 w 185351"/>
                <a:gd name="connsiteY3" fmla="*/ 156914 h 156807"/>
                <a:gd name="connsiteX4" fmla="*/ 186109 w 185351"/>
                <a:gd name="connsiteY4" fmla="*/ 156914 h 156807"/>
                <a:gd name="connsiteX5" fmla="*/ 186109 w 185351"/>
                <a:gd name="connsiteY5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433" y="107"/>
                  </a:moveTo>
                  <a:lnTo>
                    <a:pt x="758" y="107"/>
                  </a:lnTo>
                  <a:lnTo>
                    <a:pt x="758" y="156914"/>
                  </a:lnTo>
                  <a:lnTo>
                    <a:pt x="93433" y="156914"/>
                  </a:lnTo>
                  <a:lnTo>
                    <a:pt x="186109" y="156914"/>
                  </a:lnTo>
                  <a:lnTo>
                    <a:pt x="186109" y="10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9" name="Полилиния 128">
              <a:extLst>
                <a:ext uri="{FF2B5EF4-FFF2-40B4-BE49-F238E27FC236}">
                  <a16:creationId xmlns:a16="http://schemas.microsoft.com/office/drawing/2014/main" id="{081622DB-084B-7A2E-1E82-C32EBB597F6D}"/>
                </a:ext>
              </a:extLst>
            </p:cNvPr>
            <p:cNvSpPr/>
            <p:nvPr/>
          </p:nvSpPr>
          <p:spPr>
            <a:xfrm>
              <a:off x="8783594" y="2053136"/>
              <a:ext cx="185351" cy="156807"/>
            </a:xfrm>
            <a:custGeom>
              <a:avLst/>
              <a:gdLst>
                <a:gd name="connsiteX0" fmla="*/ 93464 w 185351"/>
                <a:gd name="connsiteY0" fmla="*/ 107 h 156807"/>
                <a:gd name="connsiteX1" fmla="*/ 789 w 185351"/>
                <a:gd name="connsiteY1" fmla="*/ 107 h 156807"/>
                <a:gd name="connsiteX2" fmla="*/ 789 w 185351"/>
                <a:gd name="connsiteY2" fmla="*/ 156914 h 156807"/>
                <a:gd name="connsiteX3" fmla="*/ 93464 w 185351"/>
                <a:gd name="connsiteY3" fmla="*/ 156914 h 156807"/>
                <a:gd name="connsiteX4" fmla="*/ 186140 w 185351"/>
                <a:gd name="connsiteY4" fmla="*/ 156914 h 156807"/>
                <a:gd name="connsiteX5" fmla="*/ 186140 w 185351"/>
                <a:gd name="connsiteY5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464" y="107"/>
                  </a:moveTo>
                  <a:lnTo>
                    <a:pt x="789" y="107"/>
                  </a:lnTo>
                  <a:lnTo>
                    <a:pt x="789" y="156914"/>
                  </a:lnTo>
                  <a:lnTo>
                    <a:pt x="93464" y="156914"/>
                  </a:lnTo>
                  <a:lnTo>
                    <a:pt x="186140" y="156914"/>
                  </a:lnTo>
                  <a:lnTo>
                    <a:pt x="186140" y="10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0" name="Полилиния 129">
              <a:extLst>
                <a:ext uri="{FF2B5EF4-FFF2-40B4-BE49-F238E27FC236}">
                  <a16:creationId xmlns:a16="http://schemas.microsoft.com/office/drawing/2014/main" id="{515AEBCB-6327-8622-425A-7D3FCE1AA681}"/>
                </a:ext>
              </a:extLst>
            </p:cNvPr>
            <p:cNvSpPr/>
            <p:nvPr/>
          </p:nvSpPr>
          <p:spPr>
            <a:xfrm>
              <a:off x="8968945" y="2053136"/>
              <a:ext cx="185351" cy="156807"/>
            </a:xfrm>
            <a:custGeom>
              <a:avLst/>
              <a:gdLst>
                <a:gd name="connsiteX0" fmla="*/ 107767 w 185351"/>
                <a:gd name="connsiteY0" fmla="*/ 107 h 156807"/>
                <a:gd name="connsiteX1" fmla="*/ 44173 w 185351"/>
                <a:gd name="connsiteY1" fmla="*/ 107 h 156807"/>
                <a:gd name="connsiteX2" fmla="*/ 29364 w 185351"/>
                <a:gd name="connsiteY2" fmla="*/ 107 h 156807"/>
                <a:gd name="connsiteX3" fmla="*/ 22876 w 185351"/>
                <a:gd name="connsiteY3" fmla="*/ 107 h 156807"/>
                <a:gd name="connsiteX4" fmla="*/ 11941 w 185351"/>
                <a:gd name="connsiteY4" fmla="*/ 107 h 156807"/>
                <a:gd name="connsiteX5" fmla="*/ 820 w 185351"/>
                <a:gd name="connsiteY5" fmla="*/ 107 h 156807"/>
                <a:gd name="connsiteX6" fmla="*/ 820 w 185351"/>
                <a:gd name="connsiteY6" fmla="*/ 156914 h 156807"/>
                <a:gd name="connsiteX7" fmla="*/ 11941 w 185351"/>
                <a:gd name="connsiteY7" fmla="*/ 156914 h 156807"/>
                <a:gd name="connsiteX8" fmla="*/ 22876 w 185351"/>
                <a:gd name="connsiteY8" fmla="*/ 156914 h 156807"/>
                <a:gd name="connsiteX9" fmla="*/ 29364 w 185351"/>
                <a:gd name="connsiteY9" fmla="*/ 156914 h 156807"/>
                <a:gd name="connsiteX10" fmla="*/ 44173 w 185351"/>
                <a:gd name="connsiteY10" fmla="*/ 156914 h 156807"/>
                <a:gd name="connsiteX11" fmla="*/ 107767 w 185351"/>
                <a:gd name="connsiteY11" fmla="*/ 156914 h 156807"/>
                <a:gd name="connsiteX12" fmla="*/ 186171 w 185351"/>
                <a:gd name="connsiteY12" fmla="*/ 78510 h 156807"/>
                <a:gd name="connsiteX13" fmla="*/ 107767 w 185351"/>
                <a:gd name="connsiteY13" fmla="*/ 10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67" y="107"/>
                  </a:moveTo>
                  <a:cubicBezTo>
                    <a:pt x="91861" y="107"/>
                    <a:pt x="62101" y="107"/>
                    <a:pt x="44173" y="107"/>
                  </a:cubicBezTo>
                  <a:cubicBezTo>
                    <a:pt x="35329" y="107"/>
                    <a:pt x="29364" y="107"/>
                    <a:pt x="29364" y="107"/>
                  </a:cubicBezTo>
                  <a:lnTo>
                    <a:pt x="22876" y="107"/>
                  </a:lnTo>
                  <a:lnTo>
                    <a:pt x="11941" y="107"/>
                  </a:lnTo>
                  <a:lnTo>
                    <a:pt x="820" y="107"/>
                  </a:lnTo>
                  <a:lnTo>
                    <a:pt x="820" y="156914"/>
                  </a:lnTo>
                  <a:lnTo>
                    <a:pt x="11941" y="156914"/>
                  </a:lnTo>
                  <a:lnTo>
                    <a:pt x="22876" y="156914"/>
                  </a:lnTo>
                  <a:lnTo>
                    <a:pt x="29364" y="156914"/>
                  </a:lnTo>
                  <a:cubicBezTo>
                    <a:pt x="29364" y="156914"/>
                    <a:pt x="35375" y="156914"/>
                    <a:pt x="44173" y="156914"/>
                  </a:cubicBezTo>
                  <a:cubicBezTo>
                    <a:pt x="63202" y="156914"/>
                    <a:pt x="95271" y="156914"/>
                    <a:pt x="107767" y="156914"/>
                  </a:cubicBezTo>
                  <a:cubicBezTo>
                    <a:pt x="151066" y="156914"/>
                    <a:pt x="186171" y="121808"/>
                    <a:pt x="186171" y="78510"/>
                  </a:cubicBezTo>
                  <a:cubicBezTo>
                    <a:pt x="186171" y="35209"/>
                    <a:pt x="151066" y="107"/>
                    <a:pt x="107767" y="10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1" name="Полилиния 130">
              <a:extLst>
                <a:ext uri="{FF2B5EF4-FFF2-40B4-BE49-F238E27FC236}">
                  <a16:creationId xmlns:a16="http://schemas.microsoft.com/office/drawing/2014/main" id="{1123EB70-CE3C-316B-3B1B-9FB5BF49AC2D}"/>
                </a:ext>
              </a:extLst>
            </p:cNvPr>
            <p:cNvSpPr/>
            <p:nvPr/>
          </p:nvSpPr>
          <p:spPr>
            <a:xfrm>
              <a:off x="3793380" y="2238488"/>
              <a:ext cx="156807" cy="156807"/>
            </a:xfrm>
            <a:custGeom>
              <a:avLst/>
              <a:gdLst>
                <a:gd name="connsiteX0" fmla="*/ 78355 w 156807"/>
                <a:gd name="connsiteY0" fmla="*/ 138 h 156807"/>
                <a:gd name="connsiteX1" fmla="*/ 156759 w 156807"/>
                <a:gd name="connsiteY1" fmla="*/ 78541 h 156807"/>
                <a:gd name="connsiteX2" fmla="*/ 78355 w 156807"/>
                <a:gd name="connsiteY2" fmla="*/ 156945 h 156807"/>
                <a:gd name="connsiteX3" fmla="*/ -49 w 156807"/>
                <a:gd name="connsiteY3" fmla="*/ 78541 h 156807"/>
                <a:gd name="connsiteX4" fmla="*/ 78355 w 156807"/>
                <a:gd name="connsiteY4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355" y="138"/>
                  </a:moveTo>
                  <a:cubicBezTo>
                    <a:pt x="121658" y="138"/>
                    <a:pt x="156759" y="35240"/>
                    <a:pt x="156759" y="78541"/>
                  </a:cubicBezTo>
                  <a:cubicBezTo>
                    <a:pt x="156759" y="121844"/>
                    <a:pt x="121658" y="156945"/>
                    <a:pt x="78355" y="156945"/>
                  </a:cubicBezTo>
                  <a:cubicBezTo>
                    <a:pt x="35054" y="156945"/>
                    <a:pt x="-49" y="121844"/>
                    <a:pt x="-49" y="78541"/>
                  </a:cubicBezTo>
                  <a:cubicBezTo>
                    <a:pt x="-49" y="35240"/>
                    <a:pt x="35054" y="138"/>
                    <a:pt x="78355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2" name="Полилиния 131">
              <a:extLst>
                <a:ext uri="{FF2B5EF4-FFF2-40B4-BE49-F238E27FC236}">
                  <a16:creationId xmlns:a16="http://schemas.microsoft.com/office/drawing/2014/main" id="{A72D5EB5-60C2-D751-8F83-70B2E8B6775E}"/>
                </a:ext>
              </a:extLst>
            </p:cNvPr>
            <p:cNvSpPr/>
            <p:nvPr/>
          </p:nvSpPr>
          <p:spPr>
            <a:xfrm>
              <a:off x="4164082" y="2238488"/>
              <a:ext cx="156807" cy="156807"/>
            </a:xfrm>
            <a:custGeom>
              <a:avLst/>
              <a:gdLst>
                <a:gd name="connsiteX0" fmla="*/ 78417 w 156807"/>
                <a:gd name="connsiteY0" fmla="*/ 138 h 156807"/>
                <a:gd name="connsiteX1" fmla="*/ 156821 w 156807"/>
                <a:gd name="connsiteY1" fmla="*/ 78541 h 156807"/>
                <a:gd name="connsiteX2" fmla="*/ 78417 w 156807"/>
                <a:gd name="connsiteY2" fmla="*/ 156945 h 156807"/>
                <a:gd name="connsiteX3" fmla="*/ 14 w 156807"/>
                <a:gd name="connsiteY3" fmla="*/ 78541 h 156807"/>
                <a:gd name="connsiteX4" fmla="*/ 78417 w 156807"/>
                <a:gd name="connsiteY4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17" y="138"/>
                  </a:moveTo>
                  <a:cubicBezTo>
                    <a:pt x="121720" y="138"/>
                    <a:pt x="156821" y="35240"/>
                    <a:pt x="156821" y="78541"/>
                  </a:cubicBezTo>
                  <a:cubicBezTo>
                    <a:pt x="156821" y="121844"/>
                    <a:pt x="121720" y="156945"/>
                    <a:pt x="78417" y="156945"/>
                  </a:cubicBezTo>
                  <a:cubicBezTo>
                    <a:pt x="35116" y="156945"/>
                    <a:pt x="14" y="121844"/>
                    <a:pt x="14" y="78541"/>
                  </a:cubicBezTo>
                  <a:cubicBezTo>
                    <a:pt x="14" y="35240"/>
                    <a:pt x="35116" y="138"/>
                    <a:pt x="78417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3" name="Полилиния 132">
              <a:extLst>
                <a:ext uri="{FF2B5EF4-FFF2-40B4-BE49-F238E27FC236}">
                  <a16:creationId xmlns:a16="http://schemas.microsoft.com/office/drawing/2014/main" id="{19E0826F-2724-B356-8FBE-93EB53F93C78}"/>
                </a:ext>
              </a:extLst>
            </p:cNvPr>
            <p:cNvSpPr/>
            <p:nvPr/>
          </p:nvSpPr>
          <p:spPr>
            <a:xfrm>
              <a:off x="4705864" y="2238488"/>
              <a:ext cx="185351" cy="156807"/>
            </a:xfrm>
            <a:custGeom>
              <a:avLst/>
              <a:gdLst>
                <a:gd name="connsiteX0" fmla="*/ 174337 w 185351"/>
                <a:gd name="connsiteY0" fmla="*/ 138 h 156807"/>
                <a:gd name="connsiteX1" fmla="*/ 156914 w 185351"/>
                <a:gd name="connsiteY1" fmla="*/ 138 h 156807"/>
                <a:gd name="connsiteX2" fmla="*/ 132262 w 185351"/>
                <a:gd name="connsiteY2" fmla="*/ 138 h 156807"/>
                <a:gd name="connsiteX3" fmla="*/ 125727 w 185351"/>
                <a:gd name="connsiteY3" fmla="*/ 138 h 156807"/>
                <a:gd name="connsiteX4" fmla="*/ 78510 w 185351"/>
                <a:gd name="connsiteY4" fmla="*/ 138 h 156807"/>
                <a:gd name="connsiteX5" fmla="*/ 107 w 185351"/>
                <a:gd name="connsiteY5" fmla="*/ 78541 h 156807"/>
                <a:gd name="connsiteX6" fmla="*/ 78510 w 185351"/>
                <a:gd name="connsiteY6" fmla="*/ 156945 h 156807"/>
                <a:gd name="connsiteX7" fmla="*/ 125727 w 185351"/>
                <a:gd name="connsiteY7" fmla="*/ 156945 h 156807"/>
                <a:gd name="connsiteX8" fmla="*/ 132262 w 185351"/>
                <a:gd name="connsiteY8" fmla="*/ 156945 h 156807"/>
                <a:gd name="connsiteX9" fmla="*/ 156914 w 185351"/>
                <a:gd name="connsiteY9" fmla="*/ 156945 h 156807"/>
                <a:gd name="connsiteX10" fmla="*/ 174337 w 185351"/>
                <a:gd name="connsiteY10" fmla="*/ 156945 h 156807"/>
                <a:gd name="connsiteX11" fmla="*/ 185458 w 185351"/>
                <a:gd name="connsiteY11" fmla="*/ 156945 h 156807"/>
                <a:gd name="connsiteX12" fmla="*/ 185458 w 185351"/>
                <a:gd name="connsiteY12" fmla="*/ 138 h 156807"/>
                <a:gd name="connsiteX13" fmla="*/ 174337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37" y="138"/>
                  </a:moveTo>
                  <a:lnTo>
                    <a:pt x="156914" y="138"/>
                  </a:lnTo>
                  <a:cubicBezTo>
                    <a:pt x="156914" y="138"/>
                    <a:pt x="146105" y="138"/>
                    <a:pt x="132262" y="138"/>
                  </a:cubicBezTo>
                  <a:cubicBezTo>
                    <a:pt x="130145" y="138"/>
                    <a:pt x="127958" y="138"/>
                    <a:pt x="125727" y="138"/>
                  </a:cubicBezTo>
                  <a:cubicBezTo>
                    <a:pt x="108133" y="138"/>
                    <a:pt x="87853" y="138"/>
                    <a:pt x="78510" y="138"/>
                  </a:cubicBezTo>
                  <a:cubicBezTo>
                    <a:pt x="35194" y="138"/>
                    <a:pt x="107" y="35251"/>
                    <a:pt x="107" y="78541"/>
                  </a:cubicBezTo>
                  <a:cubicBezTo>
                    <a:pt x="107" y="121826"/>
                    <a:pt x="35194" y="156945"/>
                    <a:pt x="78510" y="156945"/>
                  </a:cubicBezTo>
                  <a:cubicBezTo>
                    <a:pt x="90180" y="156945"/>
                    <a:pt x="109294" y="156945"/>
                    <a:pt x="125727" y="156945"/>
                  </a:cubicBezTo>
                  <a:cubicBezTo>
                    <a:pt x="127964" y="156945"/>
                    <a:pt x="130150" y="156945"/>
                    <a:pt x="132262" y="156945"/>
                  </a:cubicBezTo>
                  <a:cubicBezTo>
                    <a:pt x="146232" y="156945"/>
                    <a:pt x="156914" y="156945"/>
                    <a:pt x="156914" y="156945"/>
                  </a:cubicBezTo>
                  <a:lnTo>
                    <a:pt x="174337" y="156945"/>
                  </a:lnTo>
                  <a:lnTo>
                    <a:pt x="185458" y="156945"/>
                  </a:lnTo>
                  <a:lnTo>
                    <a:pt x="185458" y="138"/>
                  </a:lnTo>
                  <a:lnTo>
                    <a:pt x="174337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4" name="Полилиния 133">
              <a:extLst>
                <a:ext uri="{FF2B5EF4-FFF2-40B4-BE49-F238E27FC236}">
                  <a16:creationId xmlns:a16="http://schemas.microsoft.com/office/drawing/2014/main" id="{E450A382-576B-7380-D65B-9AC0F400E757}"/>
                </a:ext>
              </a:extLst>
            </p:cNvPr>
            <p:cNvSpPr/>
            <p:nvPr/>
          </p:nvSpPr>
          <p:spPr>
            <a:xfrm>
              <a:off x="4891216" y="2238488"/>
              <a:ext cx="185351" cy="156807"/>
            </a:xfrm>
            <a:custGeom>
              <a:avLst/>
              <a:gdLst>
                <a:gd name="connsiteX0" fmla="*/ 92813 w 185351"/>
                <a:gd name="connsiteY0" fmla="*/ 138 h 156807"/>
                <a:gd name="connsiteX1" fmla="*/ 138 w 185351"/>
                <a:gd name="connsiteY1" fmla="*/ 138 h 156807"/>
                <a:gd name="connsiteX2" fmla="*/ 138 w 185351"/>
                <a:gd name="connsiteY2" fmla="*/ 156945 h 156807"/>
                <a:gd name="connsiteX3" fmla="*/ 92813 w 185351"/>
                <a:gd name="connsiteY3" fmla="*/ 156945 h 156807"/>
                <a:gd name="connsiteX4" fmla="*/ 185489 w 185351"/>
                <a:gd name="connsiteY4" fmla="*/ 156945 h 156807"/>
                <a:gd name="connsiteX5" fmla="*/ 185489 w 185351"/>
                <a:gd name="connsiteY5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13" y="138"/>
                  </a:moveTo>
                  <a:lnTo>
                    <a:pt x="138" y="138"/>
                  </a:lnTo>
                  <a:lnTo>
                    <a:pt x="138" y="156945"/>
                  </a:lnTo>
                  <a:lnTo>
                    <a:pt x="92813" y="156945"/>
                  </a:lnTo>
                  <a:lnTo>
                    <a:pt x="185489" y="156945"/>
                  </a:lnTo>
                  <a:lnTo>
                    <a:pt x="185489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5" name="Полилиния 134">
              <a:extLst>
                <a:ext uri="{FF2B5EF4-FFF2-40B4-BE49-F238E27FC236}">
                  <a16:creationId xmlns:a16="http://schemas.microsoft.com/office/drawing/2014/main" id="{204B47F9-F9A7-D726-FBB0-04E7E8CA0512}"/>
                </a:ext>
              </a:extLst>
            </p:cNvPr>
            <p:cNvSpPr/>
            <p:nvPr/>
          </p:nvSpPr>
          <p:spPr>
            <a:xfrm>
              <a:off x="5076567" y="2238488"/>
              <a:ext cx="185351" cy="156807"/>
            </a:xfrm>
            <a:custGeom>
              <a:avLst/>
              <a:gdLst>
                <a:gd name="connsiteX0" fmla="*/ 107116 w 185351"/>
                <a:gd name="connsiteY0" fmla="*/ 138 h 156807"/>
                <a:gd name="connsiteX1" fmla="*/ 43522 w 185351"/>
                <a:gd name="connsiteY1" fmla="*/ 138 h 156807"/>
                <a:gd name="connsiteX2" fmla="*/ 28713 w 185351"/>
                <a:gd name="connsiteY2" fmla="*/ 138 h 156807"/>
                <a:gd name="connsiteX3" fmla="*/ 22225 w 185351"/>
                <a:gd name="connsiteY3" fmla="*/ 138 h 156807"/>
                <a:gd name="connsiteX4" fmla="*/ 11290 w 185351"/>
                <a:gd name="connsiteY4" fmla="*/ 138 h 156807"/>
                <a:gd name="connsiteX5" fmla="*/ 169 w 185351"/>
                <a:gd name="connsiteY5" fmla="*/ 138 h 156807"/>
                <a:gd name="connsiteX6" fmla="*/ 169 w 185351"/>
                <a:gd name="connsiteY6" fmla="*/ 156945 h 156807"/>
                <a:gd name="connsiteX7" fmla="*/ 11290 w 185351"/>
                <a:gd name="connsiteY7" fmla="*/ 156945 h 156807"/>
                <a:gd name="connsiteX8" fmla="*/ 22225 w 185351"/>
                <a:gd name="connsiteY8" fmla="*/ 156945 h 156807"/>
                <a:gd name="connsiteX9" fmla="*/ 28713 w 185351"/>
                <a:gd name="connsiteY9" fmla="*/ 156945 h 156807"/>
                <a:gd name="connsiteX10" fmla="*/ 43522 w 185351"/>
                <a:gd name="connsiteY10" fmla="*/ 156945 h 156807"/>
                <a:gd name="connsiteX11" fmla="*/ 107116 w 185351"/>
                <a:gd name="connsiteY11" fmla="*/ 156945 h 156807"/>
                <a:gd name="connsiteX12" fmla="*/ 185520 w 185351"/>
                <a:gd name="connsiteY12" fmla="*/ 78541 h 156807"/>
                <a:gd name="connsiteX13" fmla="*/ 107116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16" y="138"/>
                  </a:moveTo>
                  <a:cubicBezTo>
                    <a:pt x="91210" y="138"/>
                    <a:pt x="61450" y="138"/>
                    <a:pt x="43522" y="138"/>
                  </a:cubicBezTo>
                  <a:cubicBezTo>
                    <a:pt x="34678" y="138"/>
                    <a:pt x="28713" y="138"/>
                    <a:pt x="28713" y="138"/>
                  </a:cubicBezTo>
                  <a:lnTo>
                    <a:pt x="22225" y="138"/>
                  </a:lnTo>
                  <a:lnTo>
                    <a:pt x="11290" y="138"/>
                  </a:lnTo>
                  <a:lnTo>
                    <a:pt x="169" y="138"/>
                  </a:lnTo>
                  <a:lnTo>
                    <a:pt x="169" y="156945"/>
                  </a:lnTo>
                  <a:lnTo>
                    <a:pt x="11290" y="156945"/>
                  </a:lnTo>
                  <a:lnTo>
                    <a:pt x="22225" y="156945"/>
                  </a:lnTo>
                  <a:lnTo>
                    <a:pt x="28713" y="156945"/>
                  </a:lnTo>
                  <a:cubicBezTo>
                    <a:pt x="28713" y="156945"/>
                    <a:pt x="34724" y="156945"/>
                    <a:pt x="43522" y="156945"/>
                  </a:cubicBezTo>
                  <a:cubicBezTo>
                    <a:pt x="62551" y="156945"/>
                    <a:pt x="94620" y="156945"/>
                    <a:pt x="107116" y="156945"/>
                  </a:cubicBezTo>
                  <a:cubicBezTo>
                    <a:pt x="150415" y="156945"/>
                    <a:pt x="185520" y="121839"/>
                    <a:pt x="185520" y="78541"/>
                  </a:cubicBezTo>
                  <a:cubicBezTo>
                    <a:pt x="185520" y="35240"/>
                    <a:pt x="150415" y="138"/>
                    <a:pt x="107116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6" name="Полилиния 135">
              <a:extLst>
                <a:ext uri="{FF2B5EF4-FFF2-40B4-BE49-F238E27FC236}">
                  <a16:creationId xmlns:a16="http://schemas.microsoft.com/office/drawing/2014/main" id="{EAE223C9-9C79-72E2-A9DC-C1637282266E}"/>
                </a:ext>
              </a:extLst>
            </p:cNvPr>
            <p:cNvSpPr/>
            <p:nvPr/>
          </p:nvSpPr>
          <p:spPr>
            <a:xfrm>
              <a:off x="5646893" y="2238488"/>
              <a:ext cx="156807" cy="156807"/>
            </a:xfrm>
            <a:custGeom>
              <a:avLst/>
              <a:gdLst>
                <a:gd name="connsiteX0" fmla="*/ 78665 w 156807"/>
                <a:gd name="connsiteY0" fmla="*/ 138 h 156807"/>
                <a:gd name="connsiteX1" fmla="*/ 157069 w 156807"/>
                <a:gd name="connsiteY1" fmla="*/ 78541 h 156807"/>
                <a:gd name="connsiteX2" fmla="*/ 78665 w 156807"/>
                <a:gd name="connsiteY2" fmla="*/ 156945 h 156807"/>
                <a:gd name="connsiteX3" fmla="*/ 262 w 156807"/>
                <a:gd name="connsiteY3" fmla="*/ 78541 h 156807"/>
                <a:gd name="connsiteX4" fmla="*/ 78665 w 156807"/>
                <a:gd name="connsiteY4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65" y="138"/>
                  </a:moveTo>
                  <a:cubicBezTo>
                    <a:pt x="121968" y="138"/>
                    <a:pt x="157069" y="35240"/>
                    <a:pt x="157069" y="78541"/>
                  </a:cubicBezTo>
                  <a:cubicBezTo>
                    <a:pt x="157069" y="121844"/>
                    <a:pt x="121968" y="156945"/>
                    <a:pt x="78665" y="156945"/>
                  </a:cubicBezTo>
                  <a:cubicBezTo>
                    <a:pt x="35364" y="156945"/>
                    <a:pt x="262" y="121844"/>
                    <a:pt x="262" y="78541"/>
                  </a:cubicBezTo>
                  <a:cubicBezTo>
                    <a:pt x="262" y="35240"/>
                    <a:pt x="35364" y="138"/>
                    <a:pt x="78665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7" name="Полилиния 136">
              <a:extLst>
                <a:ext uri="{FF2B5EF4-FFF2-40B4-BE49-F238E27FC236}">
                  <a16:creationId xmlns:a16="http://schemas.microsoft.com/office/drawing/2014/main" id="{DE139678-9D60-79DC-B894-D5A77C1DA471}"/>
                </a:ext>
              </a:extLst>
            </p:cNvPr>
            <p:cNvSpPr/>
            <p:nvPr/>
          </p:nvSpPr>
          <p:spPr>
            <a:xfrm>
              <a:off x="6003324" y="2238488"/>
              <a:ext cx="185351" cy="156807"/>
            </a:xfrm>
            <a:custGeom>
              <a:avLst/>
              <a:gdLst>
                <a:gd name="connsiteX0" fmla="*/ 174554 w 185351"/>
                <a:gd name="connsiteY0" fmla="*/ 138 h 156807"/>
                <a:gd name="connsiteX1" fmla="*/ 157131 w 185351"/>
                <a:gd name="connsiteY1" fmla="*/ 138 h 156807"/>
                <a:gd name="connsiteX2" fmla="*/ 132479 w 185351"/>
                <a:gd name="connsiteY2" fmla="*/ 138 h 156807"/>
                <a:gd name="connsiteX3" fmla="*/ 125944 w 185351"/>
                <a:gd name="connsiteY3" fmla="*/ 138 h 156807"/>
                <a:gd name="connsiteX4" fmla="*/ 78727 w 185351"/>
                <a:gd name="connsiteY4" fmla="*/ 138 h 156807"/>
                <a:gd name="connsiteX5" fmla="*/ 324 w 185351"/>
                <a:gd name="connsiteY5" fmla="*/ 78541 h 156807"/>
                <a:gd name="connsiteX6" fmla="*/ 78727 w 185351"/>
                <a:gd name="connsiteY6" fmla="*/ 156945 h 156807"/>
                <a:gd name="connsiteX7" fmla="*/ 125944 w 185351"/>
                <a:gd name="connsiteY7" fmla="*/ 156945 h 156807"/>
                <a:gd name="connsiteX8" fmla="*/ 132479 w 185351"/>
                <a:gd name="connsiteY8" fmla="*/ 156945 h 156807"/>
                <a:gd name="connsiteX9" fmla="*/ 157131 w 185351"/>
                <a:gd name="connsiteY9" fmla="*/ 156945 h 156807"/>
                <a:gd name="connsiteX10" fmla="*/ 174554 w 185351"/>
                <a:gd name="connsiteY10" fmla="*/ 156945 h 156807"/>
                <a:gd name="connsiteX11" fmla="*/ 185675 w 185351"/>
                <a:gd name="connsiteY11" fmla="*/ 156945 h 156807"/>
                <a:gd name="connsiteX12" fmla="*/ 185675 w 185351"/>
                <a:gd name="connsiteY12" fmla="*/ 138 h 156807"/>
                <a:gd name="connsiteX13" fmla="*/ 174554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54" y="138"/>
                  </a:moveTo>
                  <a:lnTo>
                    <a:pt x="157131" y="138"/>
                  </a:lnTo>
                  <a:cubicBezTo>
                    <a:pt x="157131" y="138"/>
                    <a:pt x="146322" y="138"/>
                    <a:pt x="132479" y="138"/>
                  </a:cubicBezTo>
                  <a:cubicBezTo>
                    <a:pt x="130362" y="138"/>
                    <a:pt x="128175" y="138"/>
                    <a:pt x="125944" y="138"/>
                  </a:cubicBezTo>
                  <a:cubicBezTo>
                    <a:pt x="108350" y="138"/>
                    <a:pt x="88070" y="138"/>
                    <a:pt x="78727" y="138"/>
                  </a:cubicBezTo>
                  <a:cubicBezTo>
                    <a:pt x="35411" y="138"/>
                    <a:pt x="324" y="35251"/>
                    <a:pt x="324" y="78541"/>
                  </a:cubicBezTo>
                  <a:cubicBezTo>
                    <a:pt x="324" y="121826"/>
                    <a:pt x="35411" y="156945"/>
                    <a:pt x="78727" y="156945"/>
                  </a:cubicBezTo>
                  <a:cubicBezTo>
                    <a:pt x="90397" y="156945"/>
                    <a:pt x="109511" y="156945"/>
                    <a:pt x="125944" y="156945"/>
                  </a:cubicBezTo>
                  <a:cubicBezTo>
                    <a:pt x="128181" y="156945"/>
                    <a:pt x="130367" y="156945"/>
                    <a:pt x="132479" y="156945"/>
                  </a:cubicBezTo>
                  <a:cubicBezTo>
                    <a:pt x="146449" y="156945"/>
                    <a:pt x="157131" y="156945"/>
                    <a:pt x="157131" y="156945"/>
                  </a:cubicBezTo>
                  <a:lnTo>
                    <a:pt x="174554" y="156945"/>
                  </a:lnTo>
                  <a:lnTo>
                    <a:pt x="185675" y="156945"/>
                  </a:lnTo>
                  <a:lnTo>
                    <a:pt x="185675" y="138"/>
                  </a:lnTo>
                  <a:lnTo>
                    <a:pt x="174554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8" name="Полилиния 137">
              <a:extLst>
                <a:ext uri="{FF2B5EF4-FFF2-40B4-BE49-F238E27FC236}">
                  <a16:creationId xmlns:a16="http://schemas.microsoft.com/office/drawing/2014/main" id="{3CE1E5EC-3EEC-4490-4569-6F4240792D56}"/>
                </a:ext>
              </a:extLst>
            </p:cNvPr>
            <p:cNvSpPr/>
            <p:nvPr/>
          </p:nvSpPr>
          <p:spPr>
            <a:xfrm>
              <a:off x="6188675" y="2238488"/>
              <a:ext cx="185351" cy="156807"/>
            </a:xfrm>
            <a:custGeom>
              <a:avLst/>
              <a:gdLst>
                <a:gd name="connsiteX0" fmla="*/ 107302 w 185351"/>
                <a:gd name="connsiteY0" fmla="*/ 138 h 156807"/>
                <a:gd name="connsiteX1" fmla="*/ 43708 w 185351"/>
                <a:gd name="connsiteY1" fmla="*/ 138 h 156807"/>
                <a:gd name="connsiteX2" fmla="*/ 28899 w 185351"/>
                <a:gd name="connsiteY2" fmla="*/ 138 h 156807"/>
                <a:gd name="connsiteX3" fmla="*/ 22411 w 185351"/>
                <a:gd name="connsiteY3" fmla="*/ 138 h 156807"/>
                <a:gd name="connsiteX4" fmla="*/ 11476 w 185351"/>
                <a:gd name="connsiteY4" fmla="*/ 138 h 156807"/>
                <a:gd name="connsiteX5" fmla="*/ 355 w 185351"/>
                <a:gd name="connsiteY5" fmla="*/ 138 h 156807"/>
                <a:gd name="connsiteX6" fmla="*/ 355 w 185351"/>
                <a:gd name="connsiteY6" fmla="*/ 156945 h 156807"/>
                <a:gd name="connsiteX7" fmla="*/ 11476 w 185351"/>
                <a:gd name="connsiteY7" fmla="*/ 156945 h 156807"/>
                <a:gd name="connsiteX8" fmla="*/ 22411 w 185351"/>
                <a:gd name="connsiteY8" fmla="*/ 156945 h 156807"/>
                <a:gd name="connsiteX9" fmla="*/ 28899 w 185351"/>
                <a:gd name="connsiteY9" fmla="*/ 156945 h 156807"/>
                <a:gd name="connsiteX10" fmla="*/ 43708 w 185351"/>
                <a:gd name="connsiteY10" fmla="*/ 156945 h 156807"/>
                <a:gd name="connsiteX11" fmla="*/ 107302 w 185351"/>
                <a:gd name="connsiteY11" fmla="*/ 156945 h 156807"/>
                <a:gd name="connsiteX12" fmla="*/ 185706 w 185351"/>
                <a:gd name="connsiteY12" fmla="*/ 78541 h 156807"/>
                <a:gd name="connsiteX13" fmla="*/ 107302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02" y="138"/>
                  </a:moveTo>
                  <a:cubicBezTo>
                    <a:pt x="91396" y="138"/>
                    <a:pt x="61636" y="138"/>
                    <a:pt x="43708" y="138"/>
                  </a:cubicBezTo>
                  <a:cubicBezTo>
                    <a:pt x="34864" y="138"/>
                    <a:pt x="28899" y="138"/>
                    <a:pt x="28899" y="138"/>
                  </a:cubicBezTo>
                  <a:lnTo>
                    <a:pt x="22411" y="138"/>
                  </a:lnTo>
                  <a:lnTo>
                    <a:pt x="11476" y="138"/>
                  </a:lnTo>
                  <a:lnTo>
                    <a:pt x="355" y="138"/>
                  </a:lnTo>
                  <a:lnTo>
                    <a:pt x="355" y="156945"/>
                  </a:lnTo>
                  <a:lnTo>
                    <a:pt x="11476" y="156945"/>
                  </a:lnTo>
                  <a:lnTo>
                    <a:pt x="22411" y="156945"/>
                  </a:lnTo>
                  <a:lnTo>
                    <a:pt x="28899" y="156945"/>
                  </a:lnTo>
                  <a:cubicBezTo>
                    <a:pt x="28899" y="156945"/>
                    <a:pt x="34910" y="156945"/>
                    <a:pt x="43708" y="156945"/>
                  </a:cubicBezTo>
                  <a:cubicBezTo>
                    <a:pt x="62737" y="156945"/>
                    <a:pt x="94806" y="156945"/>
                    <a:pt x="107302" y="156945"/>
                  </a:cubicBezTo>
                  <a:cubicBezTo>
                    <a:pt x="150601" y="156945"/>
                    <a:pt x="185706" y="121839"/>
                    <a:pt x="185706" y="78541"/>
                  </a:cubicBezTo>
                  <a:cubicBezTo>
                    <a:pt x="185706" y="35240"/>
                    <a:pt x="150601" y="138"/>
                    <a:pt x="107302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9" name="Полилиния 138">
              <a:extLst>
                <a:ext uri="{FF2B5EF4-FFF2-40B4-BE49-F238E27FC236}">
                  <a16:creationId xmlns:a16="http://schemas.microsoft.com/office/drawing/2014/main" id="{89F2D12C-3370-83C7-7C46-4FF641748CD8}"/>
                </a:ext>
              </a:extLst>
            </p:cNvPr>
            <p:cNvSpPr/>
            <p:nvPr/>
          </p:nvSpPr>
          <p:spPr>
            <a:xfrm>
              <a:off x="6930081" y="2238488"/>
              <a:ext cx="185351" cy="156807"/>
            </a:xfrm>
            <a:custGeom>
              <a:avLst/>
              <a:gdLst>
                <a:gd name="connsiteX0" fmla="*/ 174709 w 185351"/>
                <a:gd name="connsiteY0" fmla="*/ 138 h 156807"/>
                <a:gd name="connsiteX1" fmla="*/ 157286 w 185351"/>
                <a:gd name="connsiteY1" fmla="*/ 138 h 156807"/>
                <a:gd name="connsiteX2" fmla="*/ 132634 w 185351"/>
                <a:gd name="connsiteY2" fmla="*/ 138 h 156807"/>
                <a:gd name="connsiteX3" fmla="*/ 126099 w 185351"/>
                <a:gd name="connsiteY3" fmla="*/ 138 h 156807"/>
                <a:gd name="connsiteX4" fmla="*/ 78882 w 185351"/>
                <a:gd name="connsiteY4" fmla="*/ 138 h 156807"/>
                <a:gd name="connsiteX5" fmla="*/ 479 w 185351"/>
                <a:gd name="connsiteY5" fmla="*/ 78541 h 156807"/>
                <a:gd name="connsiteX6" fmla="*/ 78882 w 185351"/>
                <a:gd name="connsiteY6" fmla="*/ 156945 h 156807"/>
                <a:gd name="connsiteX7" fmla="*/ 126099 w 185351"/>
                <a:gd name="connsiteY7" fmla="*/ 156945 h 156807"/>
                <a:gd name="connsiteX8" fmla="*/ 132634 w 185351"/>
                <a:gd name="connsiteY8" fmla="*/ 156945 h 156807"/>
                <a:gd name="connsiteX9" fmla="*/ 157286 w 185351"/>
                <a:gd name="connsiteY9" fmla="*/ 156945 h 156807"/>
                <a:gd name="connsiteX10" fmla="*/ 174709 w 185351"/>
                <a:gd name="connsiteY10" fmla="*/ 156945 h 156807"/>
                <a:gd name="connsiteX11" fmla="*/ 185830 w 185351"/>
                <a:gd name="connsiteY11" fmla="*/ 156945 h 156807"/>
                <a:gd name="connsiteX12" fmla="*/ 185830 w 185351"/>
                <a:gd name="connsiteY12" fmla="*/ 138 h 156807"/>
                <a:gd name="connsiteX13" fmla="*/ 174709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09" y="138"/>
                  </a:moveTo>
                  <a:lnTo>
                    <a:pt x="157286" y="138"/>
                  </a:lnTo>
                  <a:cubicBezTo>
                    <a:pt x="157286" y="138"/>
                    <a:pt x="146477" y="138"/>
                    <a:pt x="132634" y="138"/>
                  </a:cubicBezTo>
                  <a:cubicBezTo>
                    <a:pt x="130517" y="138"/>
                    <a:pt x="128330" y="138"/>
                    <a:pt x="126099" y="138"/>
                  </a:cubicBezTo>
                  <a:cubicBezTo>
                    <a:pt x="108505" y="138"/>
                    <a:pt x="88225" y="138"/>
                    <a:pt x="78882" y="138"/>
                  </a:cubicBezTo>
                  <a:cubicBezTo>
                    <a:pt x="35566" y="138"/>
                    <a:pt x="479" y="35251"/>
                    <a:pt x="479" y="78541"/>
                  </a:cubicBezTo>
                  <a:cubicBezTo>
                    <a:pt x="479" y="121826"/>
                    <a:pt x="35566" y="156945"/>
                    <a:pt x="78882" y="156945"/>
                  </a:cubicBezTo>
                  <a:cubicBezTo>
                    <a:pt x="90552" y="156945"/>
                    <a:pt x="109666" y="156945"/>
                    <a:pt x="126099" y="156945"/>
                  </a:cubicBezTo>
                  <a:cubicBezTo>
                    <a:pt x="128336" y="156945"/>
                    <a:pt x="130522" y="156945"/>
                    <a:pt x="132634" y="156945"/>
                  </a:cubicBezTo>
                  <a:cubicBezTo>
                    <a:pt x="146604" y="156945"/>
                    <a:pt x="157286" y="156945"/>
                    <a:pt x="157286" y="156945"/>
                  </a:cubicBezTo>
                  <a:lnTo>
                    <a:pt x="174709" y="156945"/>
                  </a:lnTo>
                  <a:lnTo>
                    <a:pt x="185830" y="156945"/>
                  </a:lnTo>
                  <a:lnTo>
                    <a:pt x="185830" y="138"/>
                  </a:lnTo>
                  <a:lnTo>
                    <a:pt x="174709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0" name="Полилиния 139">
              <a:extLst>
                <a:ext uri="{FF2B5EF4-FFF2-40B4-BE49-F238E27FC236}">
                  <a16:creationId xmlns:a16="http://schemas.microsoft.com/office/drawing/2014/main" id="{AEDB17D1-45E8-79AD-4E45-D677B904B4E5}"/>
                </a:ext>
              </a:extLst>
            </p:cNvPr>
            <p:cNvSpPr/>
            <p:nvPr/>
          </p:nvSpPr>
          <p:spPr>
            <a:xfrm>
              <a:off x="7115432" y="2238488"/>
              <a:ext cx="185351" cy="156807"/>
            </a:xfrm>
            <a:custGeom>
              <a:avLst/>
              <a:gdLst>
                <a:gd name="connsiteX0" fmla="*/ 93185 w 185351"/>
                <a:gd name="connsiteY0" fmla="*/ 138 h 156807"/>
                <a:gd name="connsiteX1" fmla="*/ 510 w 185351"/>
                <a:gd name="connsiteY1" fmla="*/ 138 h 156807"/>
                <a:gd name="connsiteX2" fmla="*/ 510 w 185351"/>
                <a:gd name="connsiteY2" fmla="*/ 156945 h 156807"/>
                <a:gd name="connsiteX3" fmla="*/ 93185 w 185351"/>
                <a:gd name="connsiteY3" fmla="*/ 156945 h 156807"/>
                <a:gd name="connsiteX4" fmla="*/ 185861 w 185351"/>
                <a:gd name="connsiteY4" fmla="*/ 156945 h 156807"/>
                <a:gd name="connsiteX5" fmla="*/ 185861 w 185351"/>
                <a:gd name="connsiteY5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85" y="138"/>
                  </a:moveTo>
                  <a:lnTo>
                    <a:pt x="510" y="138"/>
                  </a:lnTo>
                  <a:lnTo>
                    <a:pt x="510" y="156945"/>
                  </a:lnTo>
                  <a:lnTo>
                    <a:pt x="93185" y="156945"/>
                  </a:lnTo>
                  <a:lnTo>
                    <a:pt x="185861" y="156945"/>
                  </a:lnTo>
                  <a:lnTo>
                    <a:pt x="185861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1" name="Полилиния 140">
              <a:extLst>
                <a:ext uri="{FF2B5EF4-FFF2-40B4-BE49-F238E27FC236}">
                  <a16:creationId xmlns:a16="http://schemas.microsoft.com/office/drawing/2014/main" id="{350A60B5-C6CB-54D9-80EA-1233042C35D0}"/>
                </a:ext>
              </a:extLst>
            </p:cNvPr>
            <p:cNvSpPr/>
            <p:nvPr/>
          </p:nvSpPr>
          <p:spPr>
            <a:xfrm>
              <a:off x="7300783" y="2238488"/>
              <a:ext cx="185351" cy="156807"/>
            </a:xfrm>
            <a:custGeom>
              <a:avLst/>
              <a:gdLst>
                <a:gd name="connsiteX0" fmla="*/ 107488 w 185351"/>
                <a:gd name="connsiteY0" fmla="*/ 138 h 156807"/>
                <a:gd name="connsiteX1" fmla="*/ 43894 w 185351"/>
                <a:gd name="connsiteY1" fmla="*/ 138 h 156807"/>
                <a:gd name="connsiteX2" fmla="*/ 29085 w 185351"/>
                <a:gd name="connsiteY2" fmla="*/ 138 h 156807"/>
                <a:gd name="connsiteX3" fmla="*/ 22597 w 185351"/>
                <a:gd name="connsiteY3" fmla="*/ 138 h 156807"/>
                <a:gd name="connsiteX4" fmla="*/ 11662 w 185351"/>
                <a:gd name="connsiteY4" fmla="*/ 138 h 156807"/>
                <a:gd name="connsiteX5" fmla="*/ 541 w 185351"/>
                <a:gd name="connsiteY5" fmla="*/ 138 h 156807"/>
                <a:gd name="connsiteX6" fmla="*/ 541 w 185351"/>
                <a:gd name="connsiteY6" fmla="*/ 156945 h 156807"/>
                <a:gd name="connsiteX7" fmla="*/ 11662 w 185351"/>
                <a:gd name="connsiteY7" fmla="*/ 156945 h 156807"/>
                <a:gd name="connsiteX8" fmla="*/ 22597 w 185351"/>
                <a:gd name="connsiteY8" fmla="*/ 156945 h 156807"/>
                <a:gd name="connsiteX9" fmla="*/ 29085 w 185351"/>
                <a:gd name="connsiteY9" fmla="*/ 156945 h 156807"/>
                <a:gd name="connsiteX10" fmla="*/ 43894 w 185351"/>
                <a:gd name="connsiteY10" fmla="*/ 156945 h 156807"/>
                <a:gd name="connsiteX11" fmla="*/ 107488 w 185351"/>
                <a:gd name="connsiteY11" fmla="*/ 156945 h 156807"/>
                <a:gd name="connsiteX12" fmla="*/ 185892 w 185351"/>
                <a:gd name="connsiteY12" fmla="*/ 78541 h 156807"/>
                <a:gd name="connsiteX13" fmla="*/ 107488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88" y="138"/>
                  </a:moveTo>
                  <a:cubicBezTo>
                    <a:pt x="91582" y="138"/>
                    <a:pt x="61822" y="138"/>
                    <a:pt x="43894" y="138"/>
                  </a:cubicBezTo>
                  <a:cubicBezTo>
                    <a:pt x="35050" y="138"/>
                    <a:pt x="29085" y="138"/>
                    <a:pt x="29085" y="138"/>
                  </a:cubicBezTo>
                  <a:lnTo>
                    <a:pt x="22597" y="138"/>
                  </a:lnTo>
                  <a:lnTo>
                    <a:pt x="11662" y="138"/>
                  </a:lnTo>
                  <a:lnTo>
                    <a:pt x="541" y="138"/>
                  </a:lnTo>
                  <a:lnTo>
                    <a:pt x="541" y="156945"/>
                  </a:lnTo>
                  <a:lnTo>
                    <a:pt x="11662" y="156945"/>
                  </a:lnTo>
                  <a:lnTo>
                    <a:pt x="22597" y="156945"/>
                  </a:lnTo>
                  <a:lnTo>
                    <a:pt x="29085" y="156945"/>
                  </a:lnTo>
                  <a:cubicBezTo>
                    <a:pt x="29085" y="156945"/>
                    <a:pt x="35096" y="156945"/>
                    <a:pt x="43894" y="156945"/>
                  </a:cubicBezTo>
                  <a:cubicBezTo>
                    <a:pt x="62923" y="156945"/>
                    <a:pt x="94992" y="156945"/>
                    <a:pt x="107488" y="156945"/>
                  </a:cubicBezTo>
                  <a:cubicBezTo>
                    <a:pt x="150787" y="156945"/>
                    <a:pt x="185892" y="121839"/>
                    <a:pt x="185892" y="78541"/>
                  </a:cubicBezTo>
                  <a:cubicBezTo>
                    <a:pt x="185892" y="35240"/>
                    <a:pt x="150787" y="138"/>
                    <a:pt x="107488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2" name="Полилиния 141">
              <a:extLst>
                <a:ext uri="{FF2B5EF4-FFF2-40B4-BE49-F238E27FC236}">
                  <a16:creationId xmlns:a16="http://schemas.microsoft.com/office/drawing/2014/main" id="{877F0CBC-6CC4-98CB-BD9D-015332989759}"/>
                </a:ext>
              </a:extLst>
            </p:cNvPr>
            <p:cNvSpPr/>
            <p:nvPr/>
          </p:nvSpPr>
          <p:spPr>
            <a:xfrm>
              <a:off x="7856837" y="2238488"/>
              <a:ext cx="185351" cy="156807"/>
            </a:xfrm>
            <a:custGeom>
              <a:avLst/>
              <a:gdLst>
                <a:gd name="connsiteX0" fmla="*/ 174864 w 185351"/>
                <a:gd name="connsiteY0" fmla="*/ 138 h 156807"/>
                <a:gd name="connsiteX1" fmla="*/ 157441 w 185351"/>
                <a:gd name="connsiteY1" fmla="*/ 138 h 156807"/>
                <a:gd name="connsiteX2" fmla="*/ 132789 w 185351"/>
                <a:gd name="connsiteY2" fmla="*/ 138 h 156807"/>
                <a:gd name="connsiteX3" fmla="*/ 126254 w 185351"/>
                <a:gd name="connsiteY3" fmla="*/ 138 h 156807"/>
                <a:gd name="connsiteX4" fmla="*/ 79037 w 185351"/>
                <a:gd name="connsiteY4" fmla="*/ 138 h 156807"/>
                <a:gd name="connsiteX5" fmla="*/ 634 w 185351"/>
                <a:gd name="connsiteY5" fmla="*/ 78541 h 156807"/>
                <a:gd name="connsiteX6" fmla="*/ 79037 w 185351"/>
                <a:gd name="connsiteY6" fmla="*/ 156945 h 156807"/>
                <a:gd name="connsiteX7" fmla="*/ 126254 w 185351"/>
                <a:gd name="connsiteY7" fmla="*/ 156945 h 156807"/>
                <a:gd name="connsiteX8" fmla="*/ 132789 w 185351"/>
                <a:gd name="connsiteY8" fmla="*/ 156945 h 156807"/>
                <a:gd name="connsiteX9" fmla="*/ 157441 w 185351"/>
                <a:gd name="connsiteY9" fmla="*/ 156945 h 156807"/>
                <a:gd name="connsiteX10" fmla="*/ 174864 w 185351"/>
                <a:gd name="connsiteY10" fmla="*/ 156945 h 156807"/>
                <a:gd name="connsiteX11" fmla="*/ 185985 w 185351"/>
                <a:gd name="connsiteY11" fmla="*/ 156945 h 156807"/>
                <a:gd name="connsiteX12" fmla="*/ 185985 w 185351"/>
                <a:gd name="connsiteY12" fmla="*/ 138 h 156807"/>
                <a:gd name="connsiteX13" fmla="*/ 174864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64" y="138"/>
                  </a:moveTo>
                  <a:lnTo>
                    <a:pt x="157441" y="138"/>
                  </a:lnTo>
                  <a:cubicBezTo>
                    <a:pt x="157441" y="138"/>
                    <a:pt x="146632" y="138"/>
                    <a:pt x="132789" y="138"/>
                  </a:cubicBezTo>
                  <a:cubicBezTo>
                    <a:pt x="130672" y="138"/>
                    <a:pt x="128485" y="138"/>
                    <a:pt x="126254" y="138"/>
                  </a:cubicBezTo>
                  <a:cubicBezTo>
                    <a:pt x="108660" y="138"/>
                    <a:pt x="88380" y="138"/>
                    <a:pt x="79037" y="138"/>
                  </a:cubicBezTo>
                  <a:cubicBezTo>
                    <a:pt x="35721" y="138"/>
                    <a:pt x="634" y="35251"/>
                    <a:pt x="634" y="78541"/>
                  </a:cubicBezTo>
                  <a:cubicBezTo>
                    <a:pt x="634" y="121826"/>
                    <a:pt x="35721" y="156945"/>
                    <a:pt x="79037" y="156945"/>
                  </a:cubicBezTo>
                  <a:cubicBezTo>
                    <a:pt x="90707" y="156945"/>
                    <a:pt x="109821" y="156945"/>
                    <a:pt x="126254" y="156945"/>
                  </a:cubicBezTo>
                  <a:cubicBezTo>
                    <a:pt x="128491" y="156945"/>
                    <a:pt x="130677" y="156945"/>
                    <a:pt x="132789" y="156945"/>
                  </a:cubicBezTo>
                  <a:cubicBezTo>
                    <a:pt x="146759" y="156945"/>
                    <a:pt x="157441" y="156945"/>
                    <a:pt x="157441" y="156945"/>
                  </a:cubicBezTo>
                  <a:lnTo>
                    <a:pt x="174864" y="156945"/>
                  </a:lnTo>
                  <a:lnTo>
                    <a:pt x="185985" y="156945"/>
                  </a:lnTo>
                  <a:lnTo>
                    <a:pt x="185985" y="138"/>
                  </a:lnTo>
                  <a:lnTo>
                    <a:pt x="174864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3" name="Полилиния 142">
              <a:extLst>
                <a:ext uri="{FF2B5EF4-FFF2-40B4-BE49-F238E27FC236}">
                  <a16:creationId xmlns:a16="http://schemas.microsoft.com/office/drawing/2014/main" id="{E2BEB982-B614-166E-A16E-F6C5D78DBAA1}"/>
                </a:ext>
              </a:extLst>
            </p:cNvPr>
            <p:cNvSpPr/>
            <p:nvPr/>
          </p:nvSpPr>
          <p:spPr>
            <a:xfrm>
              <a:off x="8042189" y="2238488"/>
              <a:ext cx="185351" cy="156807"/>
            </a:xfrm>
            <a:custGeom>
              <a:avLst/>
              <a:gdLst>
                <a:gd name="connsiteX0" fmla="*/ 93340 w 185351"/>
                <a:gd name="connsiteY0" fmla="*/ 138 h 156807"/>
                <a:gd name="connsiteX1" fmla="*/ 665 w 185351"/>
                <a:gd name="connsiteY1" fmla="*/ 138 h 156807"/>
                <a:gd name="connsiteX2" fmla="*/ 665 w 185351"/>
                <a:gd name="connsiteY2" fmla="*/ 156945 h 156807"/>
                <a:gd name="connsiteX3" fmla="*/ 93340 w 185351"/>
                <a:gd name="connsiteY3" fmla="*/ 156945 h 156807"/>
                <a:gd name="connsiteX4" fmla="*/ 186016 w 185351"/>
                <a:gd name="connsiteY4" fmla="*/ 156945 h 156807"/>
                <a:gd name="connsiteX5" fmla="*/ 186016 w 185351"/>
                <a:gd name="connsiteY5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40" y="138"/>
                  </a:moveTo>
                  <a:lnTo>
                    <a:pt x="665" y="138"/>
                  </a:lnTo>
                  <a:lnTo>
                    <a:pt x="665" y="156945"/>
                  </a:lnTo>
                  <a:lnTo>
                    <a:pt x="93340" y="156945"/>
                  </a:lnTo>
                  <a:lnTo>
                    <a:pt x="186016" y="156945"/>
                  </a:lnTo>
                  <a:lnTo>
                    <a:pt x="186016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4" name="Полилиния 143">
              <a:extLst>
                <a:ext uri="{FF2B5EF4-FFF2-40B4-BE49-F238E27FC236}">
                  <a16:creationId xmlns:a16="http://schemas.microsoft.com/office/drawing/2014/main" id="{D71DF1B0-7A9A-BBFA-E490-C29E01C7BD1D}"/>
                </a:ext>
              </a:extLst>
            </p:cNvPr>
            <p:cNvSpPr/>
            <p:nvPr/>
          </p:nvSpPr>
          <p:spPr>
            <a:xfrm>
              <a:off x="8227540" y="2238488"/>
              <a:ext cx="185351" cy="156807"/>
            </a:xfrm>
            <a:custGeom>
              <a:avLst/>
              <a:gdLst>
                <a:gd name="connsiteX0" fmla="*/ 93371 w 185351"/>
                <a:gd name="connsiteY0" fmla="*/ 138 h 156807"/>
                <a:gd name="connsiteX1" fmla="*/ 696 w 185351"/>
                <a:gd name="connsiteY1" fmla="*/ 138 h 156807"/>
                <a:gd name="connsiteX2" fmla="*/ 696 w 185351"/>
                <a:gd name="connsiteY2" fmla="*/ 156945 h 156807"/>
                <a:gd name="connsiteX3" fmla="*/ 93371 w 185351"/>
                <a:gd name="connsiteY3" fmla="*/ 156945 h 156807"/>
                <a:gd name="connsiteX4" fmla="*/ 186047 w 185351"/>
                <a:gd name="connsiteY4" fmla="*/ 156945 h 156807"/>
                <a:gd name="connsiteX5" fmla="*/ 186047 w 185351"/>
                <a:gd name="connsiteY5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71" y="138"/>
                  </a:moveTo>
                  <a:lnTo>
                    <a:pt x="696" y="138"/>
                  </a:lnTo>
                  <a:lnTo>
                    <a:pt x="696" y="156945"/>
                  </a:lnTo>
                  <a:lnTo>
                    <a:pt x="93371" y="156945"/>
                  </a:lnTo>
                  <a:lnTo>
                    <a:pt x="186047" y="156945"/>
                  </a:lnTo>
                  <a:lnTo>
                    <a:pt x="186047" y="13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5" name="Полилиния 144">
              <a:extLst>
                <a:ext uri="{FF2B5EF4-FFF2-40B4-BE49-F238E27FC236}">
                  <a16:creationId xmlns:a16="http://schemas.microsoft.com/office/drawing/2014/main" id="{5F32F113-B89F-5C4F-2F1B-1D0A8960C407}"/>
                </a:ext>
              </a:extLst>
            </p:cNvPr>
            <p:cNvSpPr/>
            <p:nvPr/>
          </p:nvSpPr>
          <p:spPr>
            <a:xfrm>
              <a:off x="8412891" y="2238488"/>
              <a:ext cx="185351" cy="156807"/>
            </a:xfrm>
            <a:custGeom>
              <a:avLst/>
              <a:gdLst>
                <a:gd name="connsiteX0" fmla="*/ 107674 w 185351"/>
                <a:gd name="connsiteY0" fmla="*/ 138 h 156807"/>
                <a:gd name="connsiteX1" fmla="*/ 44080 w 185351"/>
                <a:gd name="connsiteY1" fmla="*/ 138 h 156807"/>
                <a:gd name="connsiteX2" fmla="*/ 29271 w 185351"/>
                <a:gd name="connsiteY2" fmla="*/ 138 h 156807"/>
                <a:gd name="connsiteX3" fmla="*/ 22783 w 185351"/>
                <a:gd name="connsiteY3" fmla="*/ 138 h 156807"/>
                <a:gd name="connsiteX4" fmla="*/ 11848 w 185351"/>
                <a:gd name="connsiteY4" fmla="*/ 138 h 156807"/>
                <a:gd name="connsiteX5" fmla="*/ 727 w 185351"/>
                <a:gd name="connsiteY5" fmla="*/ 138 h 156807"/>
                <a:gd name="connsiteX6" fmla="*/ 727 w 185351"/>
                <a:gd name="connsiteY6" fmla="*/ 156945 h 156807"/>
                <a:gd name="connsiteX7" fmla="*/ 11848 w 185351"/>
                <a:gd name="connsiteY7" fmla="*/ 156945 h 156807"/>
                <a:gd name="connsiteX8" fmla="*/ 22783 w 185351"/>
                <a:gd name="connsiteY8" fmla="*/ 156945 h 156807"/>
                <a:gd name="connsiteX9" fmla="*/ 29271 w 185351"/>
                <a:gd name="connsiteY9" fmla="*/ 156945 h 156807"/>
                <a:gd name="connsiteX10" fmla="*/ 44080 w 185351"/>
                <a:gd name="connsiteY10" fmla="*/ 156945 h 156807"/>
                <a:gd name="connsiteX11" fmla="*/ 107674 w 185351"/>
                <a:gd name="connsiteY11" fmla="*/ 156945 h 156807"/>
                <a:gd name="connsiteX12" fmla="*/ 186078 w 185351"/>
                <a:gd name="connsiteY12" fmla="*/ 78541 h 156807"/>
                <a:gd name="connsiteX13" fmla="*/ 107674 w 185351"/>
                <a:gd name="connsiteY13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74" y="138"/>
                  </a:moveTo>
                  <a:cubicBezTo>
                    <a:pt x="91768" y="138"/>
                    <a:pt x="62008" y="138"/>
                    <a:pt x="44080" y="138"/>
                  </a:cubicBezTo>
                  <a:cubicBezTo>
                    <a:pt x="35236" y="138"/>
                    <a:pt x="29271" y="138"/>
                    <a:pt x="29271" y="138"/>
                  </a:cubicBezTo>
                  <a:lnTo>
                    <a:pt x="22783" y="138"/>
                  </a:lnTo>
                  <a:lnTo>
                    <a:pt x="11848" y="138"/>
                  </a:lnTo>
                  <a:lnTo>
                    <a:pt x="727" y="138"/>
                  </a:lnTo>
                  <a:lnTo>
                    <a:pt x="727" y="156945"/>
                  </a:lnTo>
                  <a:lnTo>
                    <a:pt x="11848" y="156945"/>
                  </a:lnTo>
                  <a:lnTo>
                    <a:pt x="22783" y="156945"/>
                  </a:lnTo>
                  <a:lnTo>
                    <a:pt x="29271" y="156945"/>
                  </a:lnTo>
                  <a:cubicBezTo>
                    <a:pt x="29271" y="156945"/>
                    <a:pt x="35282" y="156945"/>
                    <a:pt x="44080" y="156945"/>
                  </a:cubicBezTo>
                  <a:cubicBezTo>
                    <a:pt x="63109" y="156945"/>
                    <a:pt x="95178" y="156945"/>
                    <a:pt x="107674" y="156945"/>
                  </a:cubicBezTo>
                  <a:cubicBezTo>
                    <a:pt x="150973" y="156945"/>
                    <a:pt x="186078" y="121839"/>
                    <a:pt x="186078" y="78541"/>
                  </a:cubicBezTo>
                  <a:cubicBezTo>
                    <a:pt x="186078" y="35240"/>
                    <a:pt x="150973" y="138"/>
                    <a:pt x="107674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6" name="Полилиния 145">
              <a:extLst>
                <a:ext uri="{FF2B5EF4-FFF2-40B4-BE49-F238E27FC236}">
                  <a16:creationId xmlns:a16="http://schemas.microsoft.com/office/drawing/2014/main" id="{DA97C067-ED0B-246D-2E14-12DBCB31EFB0}"/>
                </a:ext>
              </a:extLst>
            </p:cNvPr>
            <p:cNvSpPr/>
            <p:nvPr/>
          </p:nvSpPr>
          <p:spPr>
            <a:xfrm>
              <a:off x="8983218" y="2238488"/>
              <a:ext cx="156807" cy="156807"/>
            </a:xfrm>
            <a:custGeom>
              <a:avLst/>
              <a:gdLst>
                <a:gd name="connsiteX0" fmla="*/ 79223 w 156807"/>
                <a:gd name="connsiteY0" fmla="*/ 138 h 156807"/>
                <a:gd name="connsiteX1" fmla="*/ 157627 w 156807"/>
                <a:gd name="connsiteY1" fmla="*/ 78541 h 156807"/>
                <a:gd name="connsiteX2" fmla="*/ 79223 w 156807"/>
                <a:gd name="connsiteY2" fmla="*/ 156945 h 156807"/>
                <a:gd name="connsiteX3" fmla="*/ 820 w 156807"/>
                <a:gd name="connsiteY3" fmla="*/ 78541 h 156807"/>
                <a:gd name="connsiteX4" fmla="*/ 79223 w 156807"/>
                <a:gd name="connsiteY4" fmla="*/ 13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223" y="138"/>
                  </a:moveTo>
                  <a:cubicBezTo>
                    <a:pt x="122526" y="138"/>
                    <a:pt x="157627" y="35240"/>
                    <a:pt x="157627" y="78541"/>
                  </a:cubicBezTo>
                  <a:cubicBezTo>
                    <a:pt x="157627" y="121844"/>
                    <a:pt x="122526" y="156945"/>
                    <a:pt x="79223" y="156945"/>
                  </a:cubicBezTo>
                  <a:cubicBezTo>
                    <a:pt x="35922" y="156945"/>
                    <a:pt x="820" y="121844"/>
                    <a:pt x="820" y="78541"/>
                  </a:cubicBezTo>
                  <a:cubicBezTo>
                    <a:pt x="820" y="35240"/>
                    <a:pt x="35922" y="138"/>
                    <a:pt x="79223" y="13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7" name="Полилиния 146">
              <a:extLst>
                <a:ext uri="{FF2B5EF4-FFF2-40B4-BE49-F238E27FC236}">
                  <a16:creationId xmlns:a16="http://schemas.microsoft.com/office/drawing/2014/main" id="{9D657383-118A-BB4B-288F-9846F8BC5BF7}"/>
                </a:ext>
              </a:extLst>
            </p:cNvPr>
            <p:cNvSpPr/>
            <p:nvPr/>
          </p:nvSpPr>
          <p:spPr>
            <a:xfrm>
              <a:off x="3223054" y="2423839"/>
              <a:ext cx="185351" cy="156807"/>
            </a:xfrm>
            <a:custGeom>
              <a:avLst/>
              <a:gdLst>
                <a:gd name="connsiteX0" fmla="*/ 174089 w 185351"/>
                <a:gd name="connsiteY0" fmla="*/ 169 h 156807"/>
                <a:gd name="connsiteX1" fmla="*/ 156666 w 185351"/>
                <a:gd name="connsiteY1" fmla="*/ 169 h 156807"/>
                <a:gd name="connsiteX2" fmla="*/ 132014 w 185351"/>
                <a:gd name="connsiteY2" fmla="*/ 169 h 156807"/>
                <a:gd name="connsiteX3" fmla="*/ 125479 w 185351"/>
                <a:gd name="connsiteY3" fmla="*/ 169 h 156807"/>
                <a:gd name="connsiteX4" fmla="*/ 78262 w 185351"/>
                <a:gd name="connsiteY4" fmla="*/ 169 h 156807"/>
                <a:gd name="connsiteX5" fmla="*/ -142 w 185351"/>
                <a:gd name="connsiteY5" fmla="*/ 78572 h 156807"/>
                <a:gd name="connsiteX6" fmla="*/ 78262 w 185351"/>
                <a:gd name="connsiteY6" fmla="*/ 156976 h 156807"/>
                <a:gd name="connsiteX7" fmla="*/ 125479 w 185351"/>
                <a:gd name="connsiteY7" fmla="*/ 156976 h 156807"/>
                <a:gd name="connsiteX8" fmla="*/ 132014 w 185351"/>
                <a:gd name="connsiteY8" fmla="*/ 156976 h 156807"/>
                <a:gd name="connsiteX9" fmla="*/ 156666 w 185351"/>
                <a:gd name="connsiteY9" fmla="*/ 156976 h 156807"/>
                <a:gd name="connsiteX10" fmla="*/ 174089 w 185351"/>
                <a:gd name="connsiteY10" fmla="*/ 156976 h 156807"/>
                <a:gd name="connsiteX11" fmla="*/ 185210 w 185351"/>
                <a:gd name="connsiteY11" fmla="*/ 156976 h 156807"/>
                <a:gd name="connsiteX12" fmla="*/ 185210 w 185351"/>
                <a:gd name="connsiteY12" fmla="*/ 169 h 156807"/>
                <a:gd name="connsiteX13" fmla="*/ 174089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089" y="169"/>
                  </a:moveTo>
                  <a:lnTo>
                    <a:pt x="156666" y="169"/>
                  </a:lnTo>
                  <a:cubicBezTo>
                    <a:pt x="156666" y="169"/>
                    <a:pt x="145857" y="169"/>
                    <a:pt x="132014" y="169"/>
                  </a:cubicBezTo>
                  <a:cubicBezTo>
                    <a:pt x="129897" y="169"/>
                    <a:pt x="127710" y="169"/>
                    <a:pt x="125479" y="169"/>
                  </a:cubicBezTo>
                  <a:cubicBezTo>
                    <a:pt x="107885" y="169"/>
                    <a:pt x="87605" y="169"/>
                    <a:pt x="78262" y="169"/>
                  </a:cubicBezTo>
                  <a:cubicBezTo>
                    <a:pt x="34946" y="169"/>
                    <a:pt x="-142" y="35282"/>
                    <a:pt x="-142" y="78572"/>
                  </a:cubicBezTo>
                  <a:cubicBezTo>
                    <a:pt x="-142" y="121857"/>
                    <a:pt x="34946" y="156976"/>
                    <a:pt x="78262" y="156976"/>
                  </a:cubicBezTo>
                  <a:cubicBezTo>
                    <a:pt x="89932" y="156976"/>
                    <a:pt x="109046" y="156976"/>
                    <a:pt x="125479" y="156976"/>
                  </a:cubicBezTo>
                  <a:cubicBezTo>
                    <a:pt x="127716" y="156976"/>
                    <a:pt x="129902" y="156976"/>
                    <a:pt x="132014" y="156976"/>
                  </a:cubicBezTo>
                  <a:cubicBezTo>
                    <a:pt x="145984" y="156976"/>
                    <a:pt x="156666" y="156976"/>
                    <a:pt x="156666" y="156976"/>
                  </a:cubicBezTo>
                  <a:lnTo>
                    <a:pt x="174089" y="156976"/>
                  </a:lnTo>
                  <a:lnTo>
                    <a:pt x="185210" y="156976"/>
                  </a:lnTo>
                  <a:lnTo>
                    <a:pt x="185210" y="169"/>
                  </a:lnTo>
                  <a:lnTo>
                    <a:pt x="174089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8" name="Полилиния 147">
              <a:extLst>
                <a:ext uri="{FF2B5EF4-FFF2-40B4-BE49-F238E27FC236}">
                  <a16:creationId xmlns:a16="http://schemas.microsoft.com/office/drawing/2014/main" id="{5C060C18-3066-514A-6127-BE286711ECF9}"/>
                </a:ext>
              </a:extLst>
            </p:cNvPr>
            <p:cNvSpPr/>
            <p:nvPr/>
          </p:nvSpPr>
          <p:spPr>
            <a:xfrm>
              <a:off x="3408405" y="2423839"/>
              <a:ext cx="185351" cy="156807"/>
            </a:xfrm>
            <a:custGeom>
              <a:avLst/>
              <a:gdLst>
                <a:gd name="connsiteX0" fmla="*/ 106837 w 185351"/>
                <a:gd name="connsiteY0" fmla="*/ 169 h 156807"/>
                <a:gd name="connsiteX1" fmla="*/ 43243 w 185351"/>
                <a:gd name="connsiteY1" fmla="*/ 169 h 156807"/>
                <a:gd name="connsiteX2" fmla="*/ 28434 w 185351"/>
                <a:gd name="connsiteY2" fmla="*/ 169 h 156807"/>
                <a:gd name="connsiteX3" fmla="*/ 21946 w 185351"/>
                <a:gd name="connsiteY3" fmla="*/ 169 h 156807"/>
                <a:gd name="connsiteX4" fmla="*/ 11011 w 185351"/>
                <a:gd name="connsiteY4" fmla="*/ 169 h 156807"/>
                <a:gd name="connsiteX5" fmla="*/ -111 w 185351"/>
                <a:gd name="connsiteY5" fmla="*/ 169 h 156807"/>
                <a:gd name="connsiteX6" fmla="*/ -111 w 185351"/>
                <a:gd name="connsiteY6" fmla="*/ 156976 h 156807"/>
                <a:gd name="connsiteX7" fmla="*/ 11011 w 185351"/>
                <a:gd name="connsiteY7" fmla="*/ 156976 h 156807"/>
                <a:gd name="connsiteX8" fmla="*/ 21946 w 185351"/>
                <a:gd name="connsiteY8" fmla="*/ 156976 h 156807"/>
                <a:gd name="connsiteX9" fmla="*/ 28434 w 185351"/>
                <a:gd name="connsiteY9" fmla="*/ 156976 h 156807"/>
                <a:gd name="connsiteX10" fmla="*/ 43243 w 185351"/>
                <a:gd name="connsiteY10" fmla="*/ 156976 h 156807"/>
                <a:gd name="connsiteX11" fmla="*/ 106837 w 185351"/>
                <a:gd name="connsiteY11" fmla="*/ 156976 h 156807"/>
                <a:gd name="connsiteX12" fmla="*/ 185241 w 185351"/>
                <a:gd name="connsiteY12" fmla="*/ 78572 h 156807"/>
                <a:gd name="connsiteX13" fmla="*/ 106837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37" y="169"/>
                  </a:moveTo>
                  <a:cubicBezTo>
                    <a:pt x="90931" y="169"/>
                    <a:pt x="61171" y="169"/>
                    <a:pt x="43243" y="169"/>
                  </a:cubicBezTo>
                  <a:cubicBezTo>
                    <a:pt x="34399" y="169"/>
                    <a:pt x="28434" y="169"/>
                    <a:pt x="28434" y="169"/>
                  </a:cubicBezTo>
                  <a:lnTo>
                    <a:pt x="21946" y="169"/>
                  </a:lnTo>
                  <a:lnTo>
                    <a:pt x="11011" y="169"/>
                  </a:lnTo>
                  <a:lnTo>
                    <a:pt x="-111" y="169"/>
                  </a:lnTo>
                  <a:lnTo>
                    <a:pt x="-111" y="156976"/>
                  </a:lnTo>
                  <a:lnTo>
                    <a:pt x="11011" y="156976"/>
                  </a:lnTo>
                  <a:lnTo>
                    <a:pt x="21946" y="156976"/>
                  </a:lnTo>
                  <a:lnTo>
                    <a:pt x="28434" y="156976"/>
                  </a:lnTo>
                  <a:cubicBezTo>
                    <a:pt x="28434" y="156976"/>
                    <a:pt x="34445" y="156976"/>
                    <a:pt x="43243" y="156976"/>
                  </a:cubicBezTo>
                  <a:cubicBezTo>
                    <a:pt x="62272" y="156976"/>
                    <a:pt x="94341" y="156976"/>
                    <a:pt x="106837" y="156976"/>
                  </a:cubicBezTo>
                  <a:cubicBezTo>
                    <a:pt x="150136" y="156976"/>
                    <a:pt x="185241" y="121870"/>
                    <a:pt x="185241" y="78572"/>
                  </a:cubicBezTo>
                  <a:cubicBezTo>
                    <a:pt x="185241" y="35271"/>
                    <a:pt x="150136" y="169"/>
                    <a:pt x="106837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9" name="Полилиния 148">
              <a:extLst>
                <a:ext uri="{FF2B5EF4-FFF2-40B4-BE49-F238E27FC236}">
                  <a16:creationId xmlns:a16="http://schemas.microsoft.com/office/drawing/2014/main" id="{51AAABCA-88B6-7989-13A7-7CDA315C8EB2}"/>
                </a:ext>
              </a:extLst>
            </p:cNvPr>
            <p:cNvSpPr/>
            <p:nvPr/>
          </p:nvSpPr>
          <p:spPr>
            <a:xfrm>
              <a:off x="3793380" y="2423839"/>
              <a:ext cx="156807" cy="156807"/>
            </a:xfrm>
            <a:custGeom>
              <a:avLst/>
              <a:gdLst>
                <a:gd name="connsiteX0" fmla="*/ 78355 w 156807"/>
                <a:gd name="connsiteY0" fmla="*/ 169 h 156807"/>
                <a:gd name="connsiteX1" fmla="*/ 156759 w 156807"/>
                <a:gd name="connsiteY1" fmla="*/ 78572 h 156807"/>
                <a:gd name="connsiteX2" fmla="*/ 78355 w 156807"/>
                <a:gd name="connsiteY2" fmla="*/ 156976 h 156807"/>
                <a:gd name="connsiteX3" fmla="*/ -49 w 156807"/>
                <a:gd name="connsiteY3" fmla="*/ 78572 h 156807"/>
                <a:gd name="connsiteX4" fmla="*/ 78355 w 156807"/>
                <a:gd name="connsiteY4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355" y="169"/>
                  </a:moveTo>
                  <a:cubicBezTo>
                    <a:pt x="121658" y="169"/>
                    <a:pt x="156759" y="35271"/>
                    <a:pt x="156759" y="78572"/>
                  </a:cubicBezTo>
                  <a:cubicBezTo>
                    <a:pt x="156759" y="121875"/>
                    <a:pt x="121658" y="156976"/>
                    <a:pt x="78355" y="156976"/>
                  </a:cubicBezTo>
                  <a:cubicBezTo>
                    <a:pt x="35054" y="156976"/>
                    <a:pt x="-49" y="121875"/>
                    <a:pt x="-49" y="78572"/>
                  </a:cubicBezTo>
                  <a:cubicBezTo>
                    <a:pt x="-49" y="35271"/>
                    <a:pt x="35054" y="169"/>
                    <a:pt x="78355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0" name="Полилиния 149">
              <a:extLst>
                <a:ext uri="{FF2B5EF4-FFF2-40B4-BE49-F238E27FC236}">
                  <a16:creationId xmlns:a16="http://schemas.microsoft.com/office/drawing/2014/main" id="{2571DC03-D01E-F3B0-47C9-FD157DB6DCF8}"/>
                </a:ext>
              </a:extLst>
            </p:cNvPr>
            <p:cNvSpPr/>
            <p:nvPr/>
          </p:nvSpPr>
          <p:spPr>
            <a:xfrm>
              <a:off x="4534785" y="2423839"/>
              <a:ext cx="156807" cy="156807"/>
            </a:xfrm>
            <a:custGeom>
              <a:avLst/>
              <a:gdLst>
                <a:gd name="connsiteX0" fmla="*/ 78479 w 156807"/>
                <a:gd name="connsiteY0" fmla="*/ 169 h 156807"/>
                <a:gd name="connsiteX1" fmla="*/ 156883 w 156807"/>
                <a:gd name="connsiteY1" fmla="*/ 78572 h 156807"/>
                <a:gd name="connsiteX2" fmla="*/ 78479 w 156807"/>
                <a:gd name="connsiteY2" fmla="*/ 156976 h 156807"/>
                <a:gd name="connsiteX3" fmla="*/ 76 w 156807"/>
                <a:gd name="connsiteY3" fmla="*/ 78572 h 156807"/>
                <a:gd name="connsiteX4" fmla="*/ 78479 w 156807"/>
                <a:gd name="connsiteY4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169"/>
                  </a:moveTo>
                  <a:cubicBezTo>
                    <a:pt x="121782" y="169"/>
                    <a:pt x="156883" y="35271"/>
                    <a:pt x="156883" y="78572"/>
                  </a:cubicBezTo>
                  <a:cubicBezTo>
                    <a:pt x="156883" y="121875"/>
                    <a:pt x="121782" y="156976"/>
                    <a:pt x="78479" y="156976"/>
                  </a:cubicBezTo>
                  <a:cubicBezTo>
                    <a:pt x="35178" y="156976"/>
                    <a:pt x="76" y="121875"/>
                    <a:pt x="76" y="78572"/>
                  </a:cubicBezTo>
                  <a:cubicBezTo>
                    <a:pt x="76" y="35271"/>
                    <a:pt x="35178" y="169"/>
                    <a:pt x="78479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1" name="Полилиния 150">
              <a:extLst>
                <a:ext uri="{FF2B5EF4-FFF2-40B4-BE49-F238E27FC236}">
                  <a16:creationId xmlns:a16="http://schemas.microsoft.com/office/drawing/2014/main" id="{B80DE553-EFB9-8892-08F1-109D85C465CC}"/>
                </a:ext>
              </a:extLst>
            </p:cNvPr>
            <p:cNvSpPr/>
            <p:nvPr/>
          </p:nvSpPr>
          <p:spPr>
            <a:xfrm>
              <a:off x="4905488" y="2423839"/>
              <a:ext cx="156807" cy="156807"/>
            </a:xfrm>
            <a:custGeom>
              <a:avLst/>
              <a:gdLst>
                <a:gd name="connsiteX0" fmla="*/ 78541 w 156807"/>
                <a:gd name="connsiteY0" fmla="*/ 169 h 156807"/>
                <a:gd name="connsiteX1" fmla="*/ 156945 w 156807"/>
                <a:gd name="connsiteY1" fmla="*/ 78572 h 156807"/>
                <a:gd name="connsiteX2" fmla="*/ 78541 w 156807"/>
                <a:gd name="connsiteY2" fmla="*/ 156976 h 156807"/>
                <a:gd name="connsiteX3" fmla="*/ 138 w 156807"/>
                <a:gd name="connsiteY3" fmla="*/ 78572 h 156807"/>
                <a:gd name="connsiteX4" fmla="*/ 78541 w 156807"/>
                <a:gd name="connsiteY4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41" y="169"/>
                  </a:moveTo>
                  <a:cubicBezTo>
                    <a:pt x="121844" y="169"/>
                    <a:pt x="156945" y="35271"/>
                    <a:pt x="156945" y="78572"/>
                  </a:cubicBezTo>
                  <a:cubicBezTo>
                    <a:pt x="156945" y="121875"/>
                    <a:pt x="121844" y="156976"/>
                    <a:pt x="78541" y="156976"/>
                  </a:cubicBezTo>
                  <a:cubicBezTo>
                    <a:pt x="35240" y="156976"/>
                    <a:pt x="138" y="121875"/>
                    <a:pt x="138" y="78572"/>
                  </a:cubicBezTo>
                  <a:cubicBezTo>
                    <a:pt x="138" y="35271"/>
                    <a:pt x="35240" y="169"/>
                    <a:pt x="78541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2" name="Полилиния 151">
              <a:extLst>
                <a:ext uri="{FF2B5EF4-FFF2-40B4-BE49-F238E27FC236}">
                  <a16:creationId xmlns:a16="http://schemas.microsoft.com/office/drawing/2014/main" id="{54913459-D911-77E4-0065-CC6B2C286D26}"/>
                </a:ext>
              </a:extLst>
            </p:cNvPr>
            <p:cNvSpPr/>
            <p:nvPr/>
          </p:nvSpPr>
          <p:spPr>
            <a:xfrm>
              <a:off x="5261918" y="2423839"/>
              <a:ext cx="185351" cy="156807"/>
            </a:xfrm>
            <a:custGeom>
              <a:avLst/>
              <a:gdLst>
                <a:gd name="connsiteX0" fmla="*/ 174430 w 185351"/>
                <a:gd name="connsiteY0" fmla="*/ 169 h 156807"/>
                <a:gd name="connsiteX1" fmla="*/ 157007 w 185351"/>
                <a:gd name="connsiteY1" fmla="*/ 169 h 156807"/>
                <a:gd name="connsiteX2" fmla="*/ 132355 w 185351"/>
                <a:gd name="connsiteY2" fmla="*/ 169 h 156807"/>
                <a:gd name="connsiteX3" fmla="*/ 125820 w 185351"/>
                <a:gd name="connsiteY3" fmla="*/ 169 h 156807"/>
                <a:gd name="connsiteX4" fmla="*/ 78603 w 185351"/>
                <a:gd name="connsiteY4" fmla="*/ 169 h 156807"/>
                <a:gd name="connsiteX5" fmla="*/ 200 w 185351"/>
                <a:gd name="connsiteY5" fmla="*/ 78572 h 156807"/>
                <a:gd name="connsiteX6" fmla="*/ 78603 w 185351"/>
                <a:gd name="connsiteY6" fmla="*/ 156976 h 156807"/>
                <a:gd name="connsiteX7" fmla="*/ 125820 w 185351"/>
                <a:gd name="connsiteY7" fmla="*/ 156976 h 156807"/>
                <a:gd name="connsiteX8" fmla="*/ 132355 w 185351"/>
                <a:gd name="connsiteY8" fmla="*/ 156976 h 156807"/>
                <a:gd name="connsiteX9" fmla="*/ 157007 w 185351"/>
                <a:gd name="connsiteY9" fmla="*/ 156976 h 156807"/>
                <a:gd name="connsiteX10" fmla="*/ 174430 w 185351"/>
                <a:gd name="connsiteY10" fmla="*/ 156976 h 156807"/>
                <a:gd name="connsiteX11" fmla="*/ 185551 w 185351"/>
                <a:gd name="connsiteY11" fmla="*/ 156976 h 156807"/>
                <a:gd name="connsiteX12" fmla="*/ 185551 w 185351"/>
                <a:gd name="connsiteY12" fmla="*/ 169 h 156807"/>
                <a:gd name="connsiteX13" fmla="*/ 174430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430" y="169"/>
                  </a:moveTo>
                  <a:lnTo>
                    <a:pt x="157007" y="169"/>
                  </a:lnTo>
                  <a:cubicBezTo>
                    <a:pt x="157007" y="169"/>
                    <a:pt x="146198" y="169"/>
                    <a:pt x="132355" y="169"/>
                  </a:cubicBezTo>
                  <a:cubicBezTo>
                    <a:pt x="130238" y="169"/>
                    <a:pt x="128051" y="169"/>
                    <a:pt x="125820" y="169"/>
                  </a:cubicBezTo>
                  <a:cubicBezTo>
                    <a:pt x="108226" y="169"/>
                    <a:pt x="87946" y="169"/>
                    <a:pt x="78603" y="169"/>
                  </a:cubicBezTo>
                  <a:cubicBezTo>
                    <a:pt x="35287" y="169"/>
                    <a:pt x="200" y="35282"/>
                    <a:pt x="200" y="78572"/>
                  </a:cubicBezTo>
                  <a:cubicBezTo>
                    <a:pt x="200" y="121857"/>
                    <a:pt x="35287" y="156976"/>
                    <a:pt x="78603" y="156976"/>
                  </a:cubicBezTo>
                  <a:cubicBezTo>
                    <a:pt x="90273" y="156976"/>
                    <a:pt x="109387" y="156976"/>
                    <a:pt x="125820" y="156976"/>
                  </a:cubicBezTo>
                  <a:cubicBezTo>
                    <a:pt x="128057" y="156976"/>
                    <a:pt x="130243" y="156976"/>
                    <a:pt x="132355" y="156976"/>
                  </a:cubicBezTo>
                  <a:cubicBezTo>
                    <a:pt x="146325" y="156976"/>
                    <a:pt x="157007" y="156976"/>
                    <a:pt x="157007" y="156976"/>
                  </a:cubicBezTo>
                  <a:lnTo>
                    <a:pt x="174430" y="156976"/>
                  </a:lnTo>
                  <a:lnTo>
                    <a:pt x="185551" y="156976"/>
                  </a:lnTo>
                  <a:lnTo>
                    <a:pt x="185551" y="169"/>
                  </a:lnTo>
                  <a:lnTo>
                    <a:pt x="174430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3" name="Полилиния 152">
              <a:extLst>
                <a:ext uri="{FF2B5EF4-FFF2-40B4-BE49-F238E27FC236}">
                  <a16:creationId xmlns:a16="http://schemas.microsoft.com/office/drawing/2014/main" id="{1D266060-B4DF-3BA8-53D9-082FD8441E07}"/>
                </a:ext>
              </a:extLst>
            </p:cNvPr>
            <p:cNvSpPr/>
            <p:nvPr/>
          </p:nvSpPr>
          <p:spPr>
            <a:xfrm>
              <a:off x="5447270" y="2423839"/>
              <a:ext cx="185351" cy="156807"/>
            </a:xfrm>
            <a:custGeom>
              <a:avLst/>
              <a:gdLst>
                <a:gd name="connsiteX0" fmla="*/ 92906 w 185351"/>
                <a:gd name="connsiteY0" fmla="*/ 169 h 156807"/>
                <a:gd name="connsiteX1" fmla="*/ 231 w 185351"/>
                <a:gd name="connsiteY1" fmla="*/ 169 h 156807"/>
                <a:gd name="connsiteX2" fmla="*/ 231 w 185351"/>
                <a:gd name="connsiteY2" fmla="*/ 156976 h 156807"/>
                <a:gd name="connsiteX3" fmla="*/ 92906 w 185351"/>
                <a:gd name="connsiteY3" fmla="*/ 156976 h 156807"/>
                <a:gd name="connsiteX4" fmla="*/ 185582 w 185351"/>
                <a:gd name="connsiteY4" fmla="*/ 156976 h 156807"/>
                <a:gd name="connsiteX5" fmla="*/ 185582 w 185351"/>
                <a:gd name="connsiteY5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06" y="169"/>
                  </a:moveTo>
                  <a:lnTo>
                    <a:pt x="231" y="169"/>
                  </a:lnTo>
                  <a:lnTo>
                    <a:pt x="231" y="156976"/>
                  </a:lnTo>
                  <a:lnTo>
                    <a:pt x="92906" y="156976"/>
                  </a:lnTo>
                  <a:lnTo>
                    <a:pt x="185582" y="156976"/>
                  </a:lnTo>
                  <a:lnTo>
                    <a:pt x="185582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4" name="Полилиния 153">
              <a:extLst>
                <a:ext uri="{FF2B5EF4-FFF2-40B4-BE49-F238E27FC236}">
                  <a16:creationId xmlns:a16="http://schemas.microsoft.com/office/drawing/2014/main" id="{5AF75CCA-D58B-864D-5716-D8159028567F}"/>
                </a:ext>
              </a:extLst>
            </p:cNvPr>
            <p:cNvSpPr/>
            <p:nvPr/>
          </p:nvSpPr>
          <p:spPr>
            <a:xfrm>
              <a:off x="5632621" y="2423839"/>
              <a:ext cx="185351" cy="156807"/>
            </a:xfrm>
            <a:custGeom>
              <a:avLst/>
              <a:gdLst>
                <a:gd name="connsiteX0" fmla="*/ 92937 w 185351"/>
                <a:gd name="connsiteY0" fmla="*/ 169 h 156807"/>
                <a:gd name="connsiteX1" fmla="*/ 262 w 185351"/>
                <a:gd name="connsiteY1" fmla="*/ 169 h 156807"/>
                <a:gd name="connsiteX2" fmla="*/ 262 w 185351"/>
                <a:gd name="connsiteY2" fmla="*/ 156976 h 156807"/>
                <a:gd name="connsiteX3" fmla="*/ 92937 w 185351"/>
                <a:gd name="connsiteY3" fmla="*/ 156976 h 156807"/>
                <a:gd name="connsiteX4" fmla="*/ 185613 w 185351"/>
                <a:gd name="connsiteY4" fmla="*/ 156976 h 156807"/>
                <a:gd name="connsiteX5" fmla="*/ 185613 w 185351"/>
                <a:gd name="connsiteY5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37" y="169"/>
                  </a:moveTo>
                  <a:lnTo>
                    <a:pt x="262" y="169"/>
                  </a:lnTo>
                  <a:lnTo>
                    <a:pt x="262" y="156976"/>
                  </a:lnTo>
                  <a:lnTo>
                    <a:pt x="92937" y="156976"/>
                  </a:lnTo>
                  <a:lnTo>
                    <a:pt x="185613" y="156976"/>
                  </a:lnTo>
                  <a:lnTo>
                    <a:pt x="185613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5" name="Полилиния 154">
              <a:extLst>
                <a:ext uri="{FF2B5EF4-FFF2-40B4-BE49-F238E27FC236}">
                  <a16:creationId xmlns:a16="http://schemas.microsoft.com/office/drawing/2014/main" id="{34F6CBCE-9C46-80A9-1685-C02B676B3727}"/>
                </a:ext>
              </a:extLst>
            </p:cNvPr>
            <p:cNvSpPr/>
            <p:nvPr/>
          </p:nvSpPr>
          <p:spPr>
            <a:xfrm>
              <a:off x="5817972" y="2423839"/>
              <a:ext cx="185351" cy="156807"/>
            </a:xfrm>
            <a:custGeom>
              <a:avLst/>
              <a:gdLst>
                <a:gd name="connsiteX0" fmla="*/ 92968 w 185351"/>
                <a:gd name="connsiteY0" fmla="*/ 169 h 156807"/>
                <a:gd name="connsiteX1" fmla="*/ 293 w 185351"/>
                <a:gd name="connsiteY1" fmla="*/ 169 h 156807"/>
                <a:gd name="connsiteX2" fmla="*/ 293 w 185351"/>
                <a:gd name="connsiteY2" fmla="*/ 156976 h 156807"/>
                <a:gd name="connsiteX3" fmla="*/ 92968 w 185351"/>
                <a:gd name="connsiteY3" fmla="*/ 156976 h 156807"/>
                <a:gd name="connsiteX4" fmla="*/ 185644 w 185351"/>
                <a:gd name="connsiteY4" fmla="*/ 156976 h 156807"/>
                <a:gd name="connsiteX5" fmla="*/ 185644 w 185351"/>
                <a:gd name="connsiteY5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68" y="169"/>
                  </a:moveTo>
                  <a:lnTo>
                    <a:pt x="293" y="169"/>
                  </a:lnTo>
                  <a:lnTo>
                    <a:pt x="293" y="156976"/>
                  </a:lnTo>
                  <a:lnTo>
                    <a:pt x="92968" y="156976"/>
                  </a:lnTo>
                  <a:lnTo>
                    <a:pt x="185644" y="156976"/>
                  </a:lnTo>
                  <a:lnTo>
                    <a:pt x="185644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6" name="Полилиния 155">
              <a:extLst>
                <a:ext uri="{FF2B5EF4-FFF2-40B4-BE49-F238E27FC236}">
                  <a16:creationId xmlns:a16="http://schemas.microsoft.com/office/drawing/2014/main" id="{6A21FD1A-6A06-281D-616C-F9515CDDE057}"/>
                </a:ext>
              </a:extLst>
            </p:cNvPr>
            <p:cNvSpPr/>
            <p:nvPr/>
          </p:nvSpPr>
          <p:spPr>
            <a:xfrm>
              <a:off x="6003324" y="2423839"/>
              <a:ext cx="185351" cy="156807"/>
            </a:xfrm>
            <a:custGeom>
              <a:avLst/>
              <a:gdLst>
                <a:gd name="connsiteX0" fmla="*/ 107271 w 185351"/>
                <a:gd name="connsiteY0" fmla="*/ 169 h 156807"/>
                <a:gd name="connsiteX1" fmla="*/ 43677 w 185351"/>
                <a:gd name="connsiteY1" fmla="*/ 169 h 156807"/>
                <a:gd name="connsiteX2" fmla="*/ 28868 w 185351"/>
                <a:gd name="connsiteY2" fmla="*/ 169 h 156807"/>
                <a:gd name="connsiteX3" fmla="*/ 22380 w 185351"/>
                <a:gd name="connsiteY3" fmla="*/ 169 h 156807"/>
                <a:gd name="connsiteX4" fmla="*/ 11445 w 185351"/>
                <a:gd name="connsiteY4" fmla="*/ 169 h 156807"/>
                <a:gd name="connsiteX5" fmla="*/ 324 w 185351"/>
                <a:gd name="connsiteY5" fmla="*/ 169 h 156807"/>
                <a:gd name="connsiteX6" fmla="*/ 324 w 185351"/>
                <a:gd name="connsiteY6" fmla="*/ 156976 h 156807"/>
                <a:gd name="connsiteX7" fmla="*/ 11445 w 185351"/>
                <a:gd name="connsiteY7" fmla="*/ 156976 h 156807"/>
                <a:gd name="connsiteX8" fmla="*/ 22380 w 185351"/>
                <a:gd name="connsiteY8" fmla="*/ 156976 h 156807"/>
                <a:gd name="connsiteX9" fmla="*/ 28868 w 185351"/>
                <a:gd name="connsiteY9" fmla="*/ 156976 h 156807"/>
                <a:gd name="connsiteX10" fmla="*/ 43677 w 185351"/>
                <a:gd name="connsiteY10" fmla="*/ 156976 h 156807"/>
                <a:gd name="connsiteX11" fmla="*/ 107271 w 185351"/>
                <a:gd name="connsiteY11" fmla="*/ 156976 h 156807"/>
                <a:gd name="connsiteX12" fmla="*/ 185675 w 185351"/>
                <a:gd name="connsiteY12" fmla="*/ 78572 h 156807"/>
                <a:gd name="connsiteX13" fmla="*/ 107271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271" y="169"/>
                  </a:moveTo>
                  <a:cubicBezTo>
                    <a:pt x="91365" y="169"/>
                    <a:pt x="61605" y="169"/>
                    <a:pt x="43677" y="169"/>
                  </a:cubicBezTo>
                  <a:cubicBezTo>
                    <a:pt x="34833" y="169"/>
                    <a:pt x="28868" y="169"/>
                    <a:pt x="28868" y="169"/>
                  </a:cubicBezTo>
                  <a:lnTo>
                    <a:pt x="22380" y="169"/>
                  </a:lnTo>
                  <a:lnTo>
                    <a:pt x="11445" y="169"/>
                  </a:lnTo>
                  <a:lnTo>
                    <a:pt x="324" y="169"/>
                  </a:lnTo>
                  <a:lnTo>
                    <a:pt x="324" y="156976"/>
                  </a:lnTo>
                  <a:lnTo>
                    <a:pt x="11445" y="156976"/>
                  </a:lnTo>
                  <a:lnTo>
                    <a:pt x="22380" y="156976"/>
                  </a:lnTo>
                  <a:lnTo>
                    <a:pt x="28868" y="156976"/>
                  </a:lnTo>
                  <a:cubicBezTo>
                    <a:pt x="28868" y="156976"/>
                    <a:pt x="34879" y="156976"/>
                    <a:pt x="43677" y="156976"/>
                  </a:cubicBezTo>
                  <a:cubicBezTo>
                    <a:pt x="62706" y="156976"/>
                    <a:pt x="94775" y="156976"/>
                    <a:pt x="107271" y="156976"/>
                  </a:cubicBezTo>
                  <a:cubicBezTo>
                    <a:pt x="150570" y="156976"/>
                    <a:pt x="185675" y="121870"/>
                    <a:pt x="185675" y="78572"/>
                  </a:cubicBezTo>
                  <a:cubicBezTo>
                    <a:pt x="185675" y="35271"/>
                    <a:pt x="150570" y="169"/>
                    <a:pt x="107271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7" name="Полилиния 156">
              <a:extLst>
                <a:ext uri="{FF2B5EF4-FFF2-40B4-BE49-F238E27FC236}">
                  <a16:creationId xmlns:a16="http://schemas.microsoft.com/office/drawing/2014/main" id="{45E2CD09-A327-4AB8-E1E0-D41130EDE642}"/>
                </a:ext>
              </a:extLst>
            </p:cNvPr>
            <p:cNvSpPr/>
            <p:nvPr/>
          </p:nvSpPr>
          <p:spPr>
            <a:xfrm>
              <a:off x="6374027" y="2423839"/>
              <a:ext cx="185351" cy="156807"/>
            </a:xfrm>
            <a:custGeom>
              <a:avLst/>
              <a:gdLst>
                <a:gd name="connsiteX0" fmla="*/ 174616 w 185351"/>
                <a:gd name="connsiteY0" fmla="*/ 169 h 156807"/>
                <a:gd name="connsiteX1" fmla="*/ 157193 w 185351"/>
                <a:gd name="connsiteY1" fmla="*/ 169 h 156807"/>
                <a:gd name="connsiteX2" fmla="*/ 132541 w 185351"/>
                <a:gd name="connsiteY2" fmla="*/ 169 h 156807"/>
                <a:gd name="connsiteX3" fmla="*/ 126006 w 185351"/>
                <a:gd name="connsiteY3" fmla="*/ 169 h 156807"/>
                <a:gd name="connsiteX4" fmla="*/ 78789 w 185351"/>
                <a:gd name="connsiteY4" fmla="*/ 169 h 156807"/>
                <a:gd name="connsiteX5" fmla="*/ 386 w 185351"/>
                <a:gd name="connsiteY5" fmla="*/ 78572 h 156807"/>
                <a:gd name="connsiteX6" fmla="*/ 78789 w 185351"/>
                <a:gd name="connsiteY6" fmla="*/ 156976 h 156807"/>
                <a:gd name="connsiteX7" fmla="*/ 126006 w 185351"/>
                <a:gd name="connsiteY7" fmla="*/ 156976 h 156807"/>
                <a:gd name="connsiteX8" fmla="*/ 132541 w 185351"/>
                <a:gd name="connsiteY8" fmla="*/ 156976 h 156807"/>
                <a:gd name="connsiteX9" fmla="*/ 157193 w 185351"/>
                <a:gd name="connsiteY9" fmla="*/ 156976 h 156807"/>
                <a:gd name="connsiteX10" fmla="*/ 174616 w 185351"/>
                <a:gd name="connsiteY10" fmla="*/ 156976 h 156807"/>
                <a:gd name="connsiteX11" fmla="*/ 185737 w 185351"/>
                <a:gd name="connsiteY11" fmla="*/ 156976 h 156807"/>
                <a:gd name="connsiteX12" fmla="*/ 185737 w 185351"/>
                <a:gd name="connsiteY12" fmla="*/ 169 h 156807"/>
                <a:gd name="connsiteX13" fmla="*/ 174616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16" y="169"/>
                  </a:moveTo>
                  <a:lnTo>
                    <a:pt x="157193" y="169"/>
                  </a:lnTo>
                  <a:cubicBezTo>
                    <a:pt x="157193" y="169"/>
                    <a:pt x="146384" y="169"/>
                    <a:pt x="132541" y="169"/>
                  </a:cubicBezTo>
                  <a:cubicBezTo>
                    <a:pt x="130424" y="169"/>
                    <a:pt x="128237" y="169"/>
                    <a:pt x="126006" y="169"/>
                  </a:cubicBezTo>
                  <a:cubicBezTo>
                    <a:pt x="108412" y="169"/>
                    <a:pt x="88132" y="169"/>
                    <a:pt x="78789" y="169"/>
                  </a:cubicBezTo>
                  <a:cubicBezTo>
                    <a:pt x="35473" y="169"/>
                    <a:pt x="386" y="35282"/>
                    <a:pt x="386" y="78572"/>
                  </a:cubicBezTo>
                  <a:cubicBezTo>
                    <a:pt x="386" y="121857"/>
                    <a:pt x="35473" y="156976"/>
                    <a:pt x="78789" y="156976"/>
                  </a:cubicBezTo>
                  <a:cubicBezTo>
                    <a:pt x="90459" y="156976"/>
                    <a:pt x="109573" y="156976"/>
                    <a:pt x="126006" y="156976"/>
                  </a:cubicBezTo>
                  <a:cubicBezTo>
                    <a:pt x="128243" y="156976"/>
                    <a:pt x="130429" y="156976"/>
                    <a:pt x="132541" y="156976"/>
                  </a:cubicBezTo>
                  <a:cubicBezTo>
                    <a:pt x="146511" y="156976"/>
                    <a:pt x="157193" y="156976"/>
                    <a:pt x="157193" y="156976"/>
                  </a:cubicBezTo>
                  <a:lnTo>
                    <a:pt x="174616" y="156976"/>
                  </a:lnTo>
                  <a:lnTo>
                    <a:pt x="185737" y="156976"/>
                  </a:lnTo>
                  <a:lnTo>
                    <a:pt x="185737" y="169"/>
                  </a:lnTo>
                  <a:lnTo>
                    <a:pt x="174616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8" name="Полилиния 157">
              <a:extLst>
                <a:ext uri="{FF2B5EF4-FFF2-40B4-BE49-F238E27FC236}">
                  <a16:creationId xmlns:a16="http://schemas.microsoft.com/office/drawing/2014/main" id="{92961616-246D-444F-8ABE-E1083FEAC184}"/>
                </a:ext>
              </a:extLst>
            </p:cNvPr>
            <p:cNvSpPr/>
            <p:nvPr/>
          </p:nvSpPr>
          <p:spPr>
            <a:xfrm>
              <a:off x="6559378" y="2423839"/>
              <a:ext cx="185351" cy="156807"/>
            </a:xfrm>
            <a:custGeom>
              <a:avLst/>
              <a:gdLst>
                <a:gd name="connsiteX0" fmla="*/ 107364 w 185351"/>
                <a:gd name="connsiteY0" fmla="*/ 169 h 156807"/>
                <a:gd name="connsiteX1" fmla="*/ 43770 w 185351"/>
                <a:gd name="connsiteY1" fmla="*/ 169 h 156807"/>
                <a:gd name="connsiteX2" fmla="*/ 28961 w 185351"/>
                <a:gd name="connsiteY2" fmla="*/ 169 h 156807"/>
                <a:gd name="connsiteX3" fmla="*/ 22473 w 185351"/>
                <a:gd name="connsiteY3" fmla="*/ 169 h 156807"/>
                <a:gd name="connsiteX4" fmla="*/ 11538 w 185351"/>
                <a:gd name="connsiteY4" fmla="*/ 169 h 156807"/>
                <a:gd name="connsiteX5" fmla="*/ 417 w 185351"/>
                <a:gd name="connsiteY5" fmla="*/ 169 h 156807"/>
                <a:gd name="connsiteX6" fmla="*/ 417 w 185351"/>
                <a:gd name="connsiteY6" fmla="*/ 156976 h 156807"/>
                <a:gd name="connsiteX7" fmla="*/ 11538 w 185351"/>
                <a:gd name="connsiteY7" fmla="*/ 156976 h 156807"/>
                <a:gd name="connsiteX8" fmla="*/ 22473 w 185351"/>
                <a:gd name="connsiteY8" fmla="*/ 156976 h 156807"/>
                <a:gd name="connsiteX9" fmla="*/ 28961 w 185351"/>
                <a:gd name="connsiteY9" fmla="*/ 156976 h 156807"/>
                <a:gd name="connsiteX10" fmla="*/ 43770 w 185351"/>
                <a:gd name="connsiteY10" fmla="*/ 156976 h 156807"/>
                <a:gd name="connsiteX11" fmla="*/ 107364 w 185351"/>
                <a:gd name="connsiteY11" fmla="*/ 156976 h 156807"/>
                <a:gd name="connsiteX12" fmla="*/ 185768 w 185351"/>
                <a:gd name="connsiteY12" fmla="*/ 78572 h 156807"/>
                <a:gd name="connsiteX13" fmla="*/ 107364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64" y="169"/>
                  </a:moveTo>
                  <a:cubicBezTo>
                    <a:pt x="91458" y="169"/>
                    <a:pt x="61698" y="169"/>
                    <a:pt x="43770" y="169"/>
                  </a:cubicBezTo>
                  <a:cubicBezTo>
                    <a:pt x="34926" y="169"/>
                    <a:pt x="28961" y="169"/>
                    <a:pt x="28961" y="169"/>
                  </a:cubicBezTo>
                  <a:lnTo>
                    <a:pt x="22473" y="169"/>
                  </a:lnTo>
                  <a:lnTo>
                    <a:pt x="11538" y="169"/>
                  </a:lnTo>
                  <a:lnTo>
                    <a:pt x="417" y="169"/>
                  </a:lnTo>
                  <a:lnTo>
                    <a:pt x="417" y="156976"/>
                  </a:lnTo>
                  <a:lnTo>
                    <a:pt x="11538" y="156976"/>
                  </a:lnTo>
                  <a:lnTo>
                    <a:pt x="22473" y="156976"/>
                  </a:lnTo>
                  <a:lnTo>
                    <a:pt x="28961" y="156976"/>
                  </a:lnTo>
                  <a:cubicBezTo>
                    <a:pt x="28961" y="156976"/>
                    <a:pt x="34972" y="156976"/>
                    <a:pt x="43770" y="156976"/>
                  </a:cubicBezTo>
                  <a:cubicBezTo>
                    <a:pt x="62799" y="156976"/>
                    <a:pt x="94868" y="156976"/>
                    <a:pt x="107364" y="156976"/>
                  </a:cubicBezTo>
                  <a:cubicBezTo>
                    <a:pt x="150663" y="156976"/>
                    <a:pt x="185768" y="121870"/>
                    <a:pt x="185768" y="78572"/>
                  </a:cubicBezTo>
                  <a:cubicBezTo>
                    <a:pt x="185768" y="35271"/>
                    <a:pt x="150663" y="169"/>
                    <a:pt x="107364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9" name="Полилиния 158">
              <a:extLst>
                <a:ext uri="{FF2B5EF4-FFF2-40B4-BE49-F238E27FC236}">
                  <a16:creationId xmlns:a16="http://schemas.microsoft.com/office/drawing/2014/main" id="{C59348CF-CD30-5F64-43D3-EF1D6A8862B0}"/>
                </a:ext>
              </a:extLst>
            </p:cNvPr>
            <p:cNvSpPr/>
            <p:nvPr/>
          </p:nvSpPr>
          <p:spPr>
            <a:xfrm>
              <a:off x="7129704" y="2423839"/>
              <a:ext cx="156807" cy="156807"/>
            </a:xfrm>
            <a:custGeom>
              <a:avLst/>
              <a:gdLst>
                <a:gd name="connsiteX0" fmla="*/ 78913 w 156807"/>
                <a:gd name="connsiteY0" fmla="*/ 169 h 156807"/>
                <a:gd name="connsiteX1" fmla="*/ 157317 w 156807"/>
                <a:gd name="connsiteY1" fmla="*/ 78572 h 156807"/>
                <a:gd name="connsiteX2" fmla="*/ 78913 w 156807"/>
                <a:gd name="connsiteY2" fmla="*/ 156976 h 156807"/>
                <a:gd name="connsiteX3" fmla="*/ 510 w 156807"/>
                <a:gd name="connsiteY3" fmla="*/ 78572 h 156807"/>
                <a:gd name="connsiteX4" fmla="*/ 78913 w 156807"/>
                <a:gd name="connsiteY4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13" y="169"/>
                  </a:moveTo>
                  <a:cubicBezTo>
                    <a:pt x="122216" y="169"/>
                    <a:pt x="157317" y="35271"/>
                    <a:pt x="157317" y="78572"/>
                  </a:cubicBezTo>
                  <a:cubicBezTo>
                    <a:pt x="157317" y="121875"/>
                    <a:pt x="122216" y="156976"/>
                    <a:pt x="78913" y="156976"/>
                  </a:cubicBezTo>
                  <a:cubicBezTo>
                    <a:pt x="35612" y="156976"/>
                    <a:pt x="510" y="121875"/>
                    <a:pt x="510" y="78572"/>
                  </a:cubicBezTo>
                  <a:cubicBezTo>
                    <a:pt x="510" y="35271"/>
                    <a:pt x="35612" y="169"/>
                    <a:pt x="78913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0" name="Полилиния 159">
              <a:extLst>
                <a:ext uri="{FF2B5EF4-FFF2-40B4-BE49-F238E27FC236}">
                  <a16:creationId xmlns:a16="http://schemas.microsoft.com/office/drawing/2014/main" id="{BE9AAF85-395A-0BEB-C3A0-6FA25F6399B5}"/>
                </a:ext>
              </a:extLst>
            </p:cNvPr>
            <p:cNvSpPr/>
            <p:nvPr/>
          </p:nvSpPr>
          <p:spPr>
            <a:xfrm>
              <a:off x="7500407" y="2423839"/>
              <a:ext cx="156807" cy="156807"/>
            </a:xfrm>
            <a:custGeom>
              <a:avLst/>
              <a:gdLst>
                <a:gd name="connsiteX0" fmla="*/ 78975 w 156807"/>
                <a:gd name="connsiteY0" fmla="*/ 169 h 156807"/>
                <a:gd name="connsiteX1" fmla="*/ 157379 w 156807"/>
                <a:gd name="connsiteY1" fmla="*/ 78572 h 156807"/>
                <a:gd name="connsiteX2" fmla="*/ 78975 w 156807"/>
                <a:gd name="connsiteY2" fmla="*/ 156976 h 156807"/>
                <a:gd name="connsiteX3" fmla="*/ 572 w 156807"/>
                <a:gd name="connsiteY3" fmla="*/ 78572 h 156807"/>
                <a:gd name="connsiteX4" fmla="*/ 78975 w 156807"/>
                <a:gd name="connsiteY4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75" y="169"/>
                  </a:moveTo>
                  <a:cubicBezTo>
                    <a:pt x="122278" y="169"/>
                    <a:pt x="157379" y="35271"/>
                    <a:pt x="157379" y="78572"/>
                  </a:cubicBezTo>
                  <a:cubicBezTo>
                    <a:pt x="157379" y="121875"/>
                    <a:pt x="122278" y="156976"/>
                    <a:pt x="78975" y="156976"/>
                  </a:cubicBezTo>
                  <a:cubicBezTo>
                    <a:pt x="35674" y="156976"/>
                    <a:pt x="572" y="121875"/>
                    <a:pt x="572" y="78572"/>
                  </a:cubicBezTo>
                  <a:cubicBezTo>
                    <a:pt x="572" y="35271"/>
                    <a:pt x="35674" y="169"/>
                    <a:pt x="78975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1" name="Полилиния 160">
              <a:extLst>
                <a:ext uri="{FF2B5EF4-FFF2-40B4-BE49-F238E27FC236}">
                  <a16:creationId xmlns:a16="http://schemas.microsoft.com/office/drawing/2014/main" id="{C3E73139-5F79-C619-0F99-486FD667E2C4}"/>
                </a:ext>
              </a:extLst>
            </p:cNvPr>
            <p:cNvSpPr/>
            <p:nvPr/>
          </p:nvSpPr>
          <p:spPr>
            <a:xfrm>
              <a:off x="7856837" y="2423839"/>
              <a:ext cx="185351" cy="156807"/>
            </a:xfrm>
            <a:custGeom>
              <a:avLst/>
              <a:gdLst>
                <a:gd name="connsiteX0" fmla="*/ 174864 w 185351"/>
                <a:gd name="connsiteY0" fmla="*/ 169 h 156807"/>
                <a:gd name="connsiteX1" fmla="*/ 157441 w 185351"/>
                <a:gd name="connsiteY1" fmla="*/ 169 h 156807"/>
                <a:gd name="connsiteX2" fmla="*/ 132789 w 185351"/>
                <a:gd name="connsiteY2" fmla="*/ 169 h 156807"/>
                <a:gd name="connsiteX3" fmla="*/ 126254 w 185351"/>
                <a:gd name="connsiteY3" fmla="*/ 169 h 156807"/>
                <a:gd name="connsiteX4" fmla="*/ 79037 w 185351"/>
                <a:gd name="connsiteY4" fmla="*/ 169 h 156807"/>
                <a:gd name="connsiteX5" fmla="*/ 634 w 185351"/>
                <a:gd name="connsiteY5" fmla="*/ 78572 h 156807"/>
                <a:gd name="connsiteX6" fmla="*/ 79037 w 185351"/>
                <a:gd name="connsiteY6" fmla="*/ 156976 h 156807"/>
                <a:gd name="connsiteX7" fmla="*/ 126254 w 185351"/>
                <a:gd name="connsiteY7" fmla="*/ 156976 h 156807"/>
                <a:gd name="connsiteX8" fmla="*/ 132789 w 185351"/>
                <a:gd name="connsiteY8" fmla="*/ 156976 h 156807"/>
                <a:gd name="connsiteX9" fmla="*/ 157441 w 185351"/>
                <a:gd name="connsiteY9" fmla="*/ 156976 h 156807"/>
                <a:gd name="connsiteX10" fmla="*/ 174864 w 185351"/>
                <a:gd name="connsiteY10" fmla="*/ 156976 h 156807"/>
                <a:gd name="connsiteX11" fmla="*/ 185985 w 185351"/>
                <a:gd name="connsiteY11" fmla="*/ 156976 h 156807"/>
                <a:gd name="connsiteX12" fmla="*/ 185985 w 185351"/>
                <a:gd name="connsiteY12" fmla="*/ 169 h 156807"/>
                <a:gd name="connsiteX13" fmla="*/ 174864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64" y="169"/>
                  </a:moveTo>
                  <a:lnTo>
                    <a:pt x="157441" y="169"/>
                  </a:lnTo>
                  <a:cubicBezTo>
                    <a:pt x="157441" y="169"/>
                    <a:pt x="146632" y="169"/>
                    <a:pt x="132789" y="169"/>
                  </a:cubicBezTo>
                  <a:cubicBezTo>
                    <a:pt x="130672" y="169"/>
                    <a:pt x="128485" y="169"/>
                    <a:pt x="126254" y="169"/>
                  </a:cubicBezTo>
                  <a:cubicBezTo>
                    <a:pt x="108660" y="169"/>
                    <a:pt x="88380" y="169"/>
                    <a:pt x="79037" y="169"/>
                  </a:cubicBezTo>
                  <a:cubicBezTo>
                    <a:pt x="35721" y="169"/>
                    <a:pt x="634" y="35282"/>
                    <a:pt x="634" y="78572"/>
                  </a:cubicBezTo>
                  <a:cubicBezTo>
                    <a:pt x="634" y="121857"/>
                    <a:pt x="35721" y="156976"/>
                    <a:pt x="79037" y="156976"/>
                  </a:cubicBezTo>
                  <a:cubicBezTo>
                    <a:pt x="90707" y="156976"/>
                    <a:pt x="109821" y="156976"/>
                    <a:pt x="126254" y="156976"/>
                  </a:cubicBezTo>
                  <a:cubicBezTo>
                    <a:pt x="128491" y="156976"/>
                    <a:pt x="130677" y="156976"/>
                    <a:pt x="132789" y="156976"/>
                  </a:cubicBezTo>
                  <a:cubicBezTo>
                    <a:pt x="146759" y="156976"/>
                    <a:pt x="157441" y="156976"/>
                    <a:pt x="157441" y="156976"/>
                  </a:cubicBezTo>
                  <a:lnTo>
                    <a:pt x="174864" y="156976"/>
                  </a:lnTo>
                  <a:lnTo>
                    <a:pt x="185985" y="156976"/>
                  </a:lnTo>
                  <a:lnTo>
                    <a:pt x="185985" y="169"/>
                  </a:lnTo>
                  <a:lnTo>
                    <a:pt x="174864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2" name="Полилиния 161">
              <a:extLst>
                <a:ext uri="{FF2B5EF4-FFF2-40B4-BE49-F238E27FC236}">
                  <a16:creationId xmlns:a16="http://schemas.microsoft.com/office/drawing/2014/main" id="{12836825-0F69-D4FB-5EE2-6205D2FAFF71}"/>
                </a:ext>
              </a:extLst>
            </p:cNvPr>
            <p:cNvSpPr/>
            <p:nvPr/>
          </p:nvSpPr>
          <p:spPr>
            <a:xfrm>
              <a:off x="8042189" y="2423839"/>
              <a:ext cx="185351" cy="156807"/>
            </a:xfrm>
            <a:custGeom>
              <a:avLst/>
              <a:gdLst>
                <a:gd name="connsiteX0" fmla="*/ 107612 w 185351"/>
                <a:gd name="connsiteY0" fmla="*/ 169 h 156807"/>
                <a:gd name="connsiteX1" fmla="*/ 44018 w 185351"/>
                <a:gd name="connsiteY1" fmla="*/ 169 h 156807"/>
                <a:gd name="connsiteX2" fmla="*/ 29209 w 185351"/>
                <a:gd name="connsiteY2" fmla="*/ 169 h 156807"/>
                <a:gd name="connsiteX3" fmla="*/ 22721 w 185351"/>
                <a:gd name="connsiteY3" fmla="*/ 169 h 156807"/>
                <a:gd name="connsiteX4" fmla="*/ 11786 w 185351"/>
                <a:gd name="connsiteY4" fmla="*/ 169 h 156807"/>
                <a:gd name="connsiteX5" fmla="*/ 665 w 185351"/>
                <a:gd name="connsiteY5" fmla="*/ 169 h 156807"/>
                <a:gd name="connsiteX6" fmla="*/ 665 w 185351"/>
                <a:gd name="connsiteY6" fmla="*/ 156976 h 156807"/>
                <a:gd name="connsiteX7" fmla="*/ 11786 w 185351"/>
                <a:gd name="connsiteY7" fmla="*/ 156976 h 156807"/>
                <a:gd name="connsiteX8" fmla="*/ 22721 w 185351"/>
                <a:gd name="connsiteY8" fmla="*/ 156976 h 156807"/>
                <a:gd name="connsiteX9" fmla="*/ 29209 w 185351"/>
                <a:gd name="connsiteY9" fmla="*/ 156976 h 156807"/>
                <a:gd name="connsiteX10" fmla="*/ 44018 w 185351"/>
                <a:gd name="connsiteY10" fmla="*/ 156976 h 156807"/>
                <a:gd name="connsiteX11" fmla="*/ 107612 w 185351"/>
                <a:gd name="connsiteY11" fmla="*/ 156976 h 156807"/>
                <a:gd name="connsiteX12" fmla="*/ 186016 w 185351"/>
                <a:gd name="connsiteY12" fmla="*/ 78572 h 156807"/>
                <a:gd name="connsiteX13" fmla="*/ 107612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12" y="169"/>
                  </a:moveTo>
                  <a:cubicBezTo>
                    <a:pt x="91706" y="169"/>
                    <a:pt x="61946" y="169"/>
                    <a:pt x="44018" y="169"/>
                  </a:cubicBezTo>
                  <a:cubicBezTo>
                    <a:pt x="35174" y="169"/>
                    <a:pt x="29209" y="169"/>
                    <a:pt x="29209" y="169"/>
                  </a:cubicBezTo>
                  <a:lnTo>
                    <a:pt x="22721" y="169"/>
                  </a:lnTo>
                  <a:lnTo>
                    <a:pt x="11786" y="169"/>
                  </a:lnTo>
                  <a:lnTo>
                    <a:pt x="665" y="169"/>
                  </a:lnTo>
                  <a:lnTo>
                    <a:pt x="665" y="156976"/>
                  </a:lnTo>
                  <a:lnTo>
                    <a:pt x="11786" y="156976"/>
                  </a:lnTo>
                  <a:lnTo>
                    <a:pt x="22721" y="156976"/>
                  </a:lnTo>
                  <a:lnTo>
                    <a:pt x="29209" y="156976"/>
                  </a:lnTo>
                  <a:cubicBezTo>
                    <a:pt x="29209" y="156976"/>
                    <a:pt x="35220" y="156976"/>
                    <a:pt x="44018" y="156976"/>
                  </a:cubicBezTo>
                  <a:cubicBezTo>
                    <a:pt x="63047" y="156976"/>
                    <a:pt x="95116" y="156976"/>
                    <a:pt x="107612" y="156976"/>
                  </a:cubicBezTo>
                  <a:cubicBezTo>
                    <a:pt x="150911" y="156976"/>
                    <a:pt x="186016" y="121870"/>
                    <a:pt x="186016" y="78572"/>
                  </a:cubicBezTo>
                  <a:cubicBezTo>
                    <a:pt x="186016" y="35271"/>
                    <a:pt x="150911" y="169"/>
                    <a:pt x="107612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3" name="Полилиния 162">
              <a:extLst>
                <a:ext uri="{FF2B5EF4-FFF2-40B4-BE49-F238E27FC236}">
                  <a16:creationId xmlns:a16="http://schemas.microsoft.com/office/drawing/2014/main" id="{D01AD5D2-8841-D9FC-10B5-732527AAE6FC}"/>
                </a:ext>
              </a:extLst>
            </p:cNvPr>
            <p:cNvSpPr/>
            <p:nvPr/>
          </p:nvSpPr>
          <p:spPr>
            <a:xfrm>
              <a:off x="8427163" y="2423839"/>
              <a:ext cx="156807" cy="156807"/>
            </a:xfrm>
            <a:custGeom>
              <a:avLst/>
              <a:gdLst>
                <a:gd name="connsiteX0" fmla="*/ 79130 w 156807"/>
                <a:gd name="connsiteY0" fmla="*/ 169 h 156807"/>
                <a:gd name="connsiteX1" fmla="*/ 157534 w 156807"/>
                <a:gd name="connsiteY1" fmla="*/ 78572 h 156807"/>
                <a:gd name="connsiteX2" fmla="*/ 79130 w 156807"/>
                <a:gd name="connsiteY2" fmla="*/ 156976 h 156807"/>
                <a:gd name="connsiteX3" fmla="*/ 727 w 156807"/>
                <a:gd name="connsiteY3" fmla="*/ 78572 h 156807"/>
                <a:gd name="connsiteX4" fmla="*/ 79130 w 156807"/>
                <a:gd name="connsiteY4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30" y="169"/>
                  </a:moveTo>
                  <a:cubicBezTo>
                    <a:pt x="122433" y="169"/>
                    <a:pt x="157534" y="35271"/>
                    <a:pt x="157534" y="78572"/>
                  </a:cubicBezTo>
                  <a:cubicBezTo>
                    <a:pt x="157534" y="121875"/>
                    <a:pt x="122433" y="156976"/>
                    <a:pt x="79130" y="156976"/>
                  </a:cubicBezTo>
                  <a:cubicBezTo>
                    <a:pt x="35829" y="156976"/>
                    <a:pt x="727" y="121875"/>
                    <a:pt x="727" y="78572"/>
                  </a:cubicBezTo>
                  <a:cubicBezTo>
                    <a:pt x="727" y="35271"/>
                    <a:pt x="35829" y="169"/>
                    <a:pt x="79130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4" name="Полилиния 163">
              <a:extLst>
                <a:ext uri="{FF2B5EF4-FFF2-40B4-BE49-F238E27FC236}">
                  <a16:creationId xmlns:a16="http://schemas.microsoft.com/office/drawing/2014/main" id="{313E53F4-B171-0610-FAAC-0326C0C57DBC}"/>
                </a:ext>
              </a:extLst>
            </p:cNvPr>
            <p:cNvSpPr/>
            <p:nvPr/>
          </p:nvSpPr>
          <p:spPr>
            <a:xfrm>
              <a:off x="8783594" y="2423839"/>
              <a:ext cx="185351" cy="156807"/>
            </a:xfrm>
            <a:custGeom>
              <a:avLst/>
              <a:gdLst>
                <a:gd name="connsiteX0" fmla="*/ 175019 w 185351"/>
                <a:gd name="connsiteY0" fmla="*/ 169 h 156807"/>
                <a:gd name="connsiteX1" fmla="*/ 157596 w 185351"/>
                <a:gd name="connsiteY1" fmla="*/ 169 h 156807"/>
                <a:gd name="connsiteX2" fmla="*/ 132944 w 185351"/>
                <a:gd name="connsiteY2" fmla="*/ 169 h 156807"/>
                <a:gd name="connsiteX3" fmla="*/ 126409 w 185351"/>
                <a:gd name="connsiteY3" fmla="*/ 169 h 156807"/>
                <a:gd name="connsiteX4" fmla="*/ 79192 w 185351"/>
                <a:gd name="connsiteY4" fmla="*/ 169 h 156807"/>
                <a:gd name="connsiteX5" fmla="*/ 789 w 185351"/>
                <a:gd name="connsiteY5" fmla="*/ 78572 h 156807"/>
                <a:gd name="connsiteX6" fmla="*/ 79192 w 185351"/>
                <a:gd name="connsiteY6" fmla="*/ 156976 h 156807"/>
                <a:gd name="connsiteX7" fmla="*/ 126409 w 185351"/>
                <a:gd name="connsiteY7" fmla="*/ 156976 h 156807"/>
                <a:gd name="connsiteX8" fmla="*/ 132944 w 185351"/>
                <a:gd name="connsiteY8" fmla="*/ 156976 h 156807"/>
                <a:gd name="connsiteX9" fmla="*/ 157596 w 185351"/>
                <a:gd name="connsiteY9" fmla="*/ 156976 h 156807"/>
                <a:gd name="connsiteX10" fmla="*/ 175019 w 185351"/>
                <a:gd name="connsiteY10" fmla="*/ 156976 h 156807"/>
                <a:gd name="connsiteX11" fmla="*/ 186140 w 185351"/>
                <a:gd name="connsiteY11" fmla="*/ 156976 h 156807"/>
                <a:gd name="connsiteX12" fmla="*/ 186140 w 185351"/>
                <a:gd name="connsiteY12" fmla="*/ 169 h 156807"/>
                <a:gd name="connsiteX13" fmla="*/ 175019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5019" y="169"/>
                  </a:moveTo>
                  <a:lnTo>
                    <a:pt x="157596" y="169"/>
                  </a:lnTo>
                  <a:cubicBezTo>
                    <a:pt x="157596" y="169"/>
                    <a:pt x="146787" y="169"/>
                    <a:pt x="132944" y="169"/>
                  </a:cubicBezTo>
                  <a:cubicBezTo>
                    <a:pt x="130827" y="169"/>
                    <a:pt x="128640" y="169"/>
                    <a:pt x="126409" y="169"/>
                  </a:cubicBezTo>
                  <a:cubicBezTo>
                    <a:pt x="108815" y="169"/>
                    <a:pt x="88535" y="169"/>
                    <a:pt x="79192" y="169"/>
                  </a:cubicBezTo>
                  <a:cubicBezTo>
                    <a:pt x="35876" y="169"/>
                    <a:pt x="789" y="35282"/>
                    <a:pt x="789" y="78572"/>
                  </a:cubicBezTo>
                  <a:cubicBezTo>
                    <a:pt x="789" y="121857"/>
                    <a:pt x="35876" y="156976"/>
                    <a:pt x="79192" y="156976"/>
                  </a:cubicBezTo>
                  <a:cubicBezTo>
                    <a:pt x="90862" y="156976"/>
                    <a:pt x="109976" y="156976"/>
                    <a:pt x="126409" y="156976"/>
                  </a:cubicBezTo>
                  <a:cubicBezTo>
                    <a:pt x="128646" y="156976"/>
                    <a:pt x="130832" y="156976"/>
                    <a:pt x="132944" y="156976"/>
                  </a:cubicBezTo>
                  <a:cubicBezTo>
                    <a:pt x="146914" y="156976"/>
                    <a:pt x="157596" y="156976"/>
                    <a:pt x="157596" y="156976"/>
                  </a:cubicBezTo>
                  <a:lnTo>
                    <a:pt x="175019" y="156976"/>
                  </a:lnTo>
                  <a:lnTo>
                    <a:pt x="186140" y="156976"/>
                  </a:lnTo>
                  <a:lnTo>
                    <a:pt x="186140" y="169"/>
                  </a:lnTo>
                  <a:lnTo>
                    <a:pt x="175019" y="16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5" name="Полилиния 164">
              <a:extLst>
                <a:ext uri="{FF2B5EF4-FFF2-40B4-BE49-F238E27FC236}">
                  <a16:creationId xmlns:a16="http://schemas.microsoft.com/office/drawing/2014/main" id="{6F45819D-7E32-C6BB-5418-C943D5593D48}"/>
                </a:ext>
              </a:extLst>
            </p:cNvPr>
            <p:cNvSpPr/>
            <p:nvPr/>
          </p:nvSpPr>
          <p:spPr>
            <a:xfrm>
              <a:off x="8968945" y="2423839"/>
              <a:ext cx="185351" cy="156807"/>
            </a:xfrm>
            <a:custGeom>
              <a:avLst/>
              <a:gdLst>
                <a:gd name="connsiteX0" fmla="*/ 107767 w 185351"/>
                <a:gd name="connsiteY0" fmla="*/ 169 h 156807"/>
                <a:gd name="connsiteX1" fmla="*/ 44173 w 185351"/>
                <a:gd name="connsiteY1" fmla="*/ 169 h 156807"/>
                <a:gd name="connsiteX2" fmla="*/ 29364 w 185351"/>
                <a:gd name="connsiteY2" fmla="*/ 169 h 156807"/>
                <a:gd name="connsiteX3" fmla="*/ 22876 w 185351"/>
                <a:gd name="connsiteY3" fmla="*/ 169 h 156807"/>
                <a:gd name="connsiteX4" fmla="*/ 11941 w 185351"/>
                <a:gd name="connsiteY4" fmla="*/ 169 h 156807"/>
                <a:gd name="connsiteX5" fmla="*/ 820 w 185351"/>
                <a:gd name="connsiteY5" fmla="*/ 169 h 156807"/>
                <a:gd name="connsiteX6" fmla="*/ 820 w 185351"/>
                <a:gd name="connsiteY6" fmla="*/ 156976 h 156807"/>
                <a:gd name="connsiteX7" fmla="*/ 11941 w 185351"/>
                <a:gd name="connsiteY7" fmla="*/ 156976 h 156807"/>
                <a:gd name="connsiteX8" fmla="*/ 22876 w 185351"/>
                <a:gd name="connsiteY8" fmla="*/ 156976 h 156807"/>
                <a:gd name="connsiteX9" fmla="*/ 29364 w 185351"/>
                <a:gd name="connsiteY9" fmla="*/ 156976 h 156807"/>
                <a:gd name="connsiteX10" fmla="*/ 44173 w 185351"/>
                <a:gd name="connsiteY10" fmla="*/ 156976 h 156807"/>
                <a:gd name="connsiteX11" fmla="*/ 107767 w 185351"/>
                <a:gd name="connsiteY11" fmla="*/ 156976 h 156807"/>
                <a:gd name="connsiteX12" fmla="*/ 186171 w 185351"/>
                <a:gd name="connsiteY12" fmla="*/ 78572 h 156807"/>
                <a:gd name="connsiteX13" fmla="*/ 107767 w 185351"/>
                <a:gd name="connsiteY13" fmla="*/ 16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67" y="169"/>
                  </a:moveTo>
                  <a:cubicBezTo>
                    <a:pt x="91861" y="169"/>
                    <a:pt x="62101" y="169"/>
                    <a:pt x="44173" y="169"/>
                  </a:cubicBezTo>
                  <a:cubicBezTo>
                    <a:pt x="35329" y="169"/>
                    <a:pt x="29364" y="169"/>
                    <a:pt x="29364" y="169"/>
                  </a:cubicBezTo>
                  <a:lnTo>
                    <a:pt x="22876" y="169"/>
                  </a:lnTo>
                  <a:lnTo>
                    <a:pt x="11941" y="169"/>
                  </a:lnTo>
                  <a:lnTo>
                    <a:pt x="820" y="169"/>
                  </a:lnTo>
                  <a:lnTo>
                    <a:pt x="820" y="156976"/>
                  </a:lnTo>
                  <a:lnTo>
                    <a:pt x="11941" y="156976"/>
                  </a:lnTo>
                  <a:lnTo>
                    <a:pt x="22876" y="156976"/>
                  </a:lnTo>
                  <a:lnTo>
                    <a:pt x="29364" y="156976"/>
                  </a:lnTo>
                  <a:cubicBezTo>
                    <a:pt x="29364" y="156976"/>
                    <a:pt x="35375" y="156976"/>
                    <a:pt x="44173" y="156976"/>
                  </a:cubicBezTo>
                  <a:cubicBezTo>
                    <a:pt x="63202" y="156976"/>
                    <a:pt x="95271" y="156976"/>
                    <a:pt x="107767" y="156976"/>
                  </a:cubicBezTo>
                  <a:cubicBezTo>
                    <a:pt x="151066" y="156976"/>
                    <a:pt x="186171" y="121870"/>
                    <a:pt x="186171" y="78572"/>
                  </a:cubicBezTo>
                  <a:cubicBezTo>
                    <a:pt x="186171" y="35271"/>
                    <a:pt x="151066" y="169"/>
                    <a:pt x="107767" y="16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6" name="Полилиния 165">
              <a:extLst>
                <a:ext uri="{FF2B5EF4-FFF2-40B4-BE49-F238E27FC236}">
                  <a16:creationId xmlns:a16="http://schemas.microsoft.com/office/drawing/2014/main" id="{6922CB79-8D9E-4317-5DAB-03186219BF52}"/>
                </a:ext>
              </a:extLst>
            </p:cNvPr>
            <p:cNvSpPr/>
            <p:nvPr/>
          </p:nvSpPr>
          <p:spPr>
            <a:xfrm>
              <a:off x="3051974" y="2609190"/>
              <a:ext cx="156807" cy="156807"/>
            </a:xfrm>
            <a:custGeom>
              <a:avLst/>
              <a:gdLst>
                <a:gd name="connsiteX0" fmla="*/ 78231 w 156807"/>
                <a:gd name="connsiteY0" fmla="*/ 200 h 156807"/>
                <a:gd name="connsiteX1" fmla="*/ 156635 w 156807"/>
                <a:gd name="connsiteY1" fmla="*/ 78603 h 156807"/>
                <a:gd name="connsiteX2" fmla="*/ 78231 w 156807"/>
                <a:gd name="connsiteY2" fmla="*/ 157007 h 156807"/>
                <a:gd name="connsiteX3" fmla="*/ -173 w 156807"/>
                <a:gd name="connsiteY3" fmla="*/ 78603 h 156807"/>
                <a:gd name="connsiteX4" fmla="*/ 78231 w 156807"/>
                <a:gd name="connsiteY4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31" y="200"/>
                  </a:moveTo>
                  <a:cubicBezTo>
                    <a:pt x="121534" y="200"/>
                    <a:pt x="156635" y="35302"/>
                    <a:pt x="156635" y="78603"/>
                  </a:cubicBezTo>
                  <a:cubicBezTo>
                    <a:pt x="156635" y="121906"/>
                    <a:pt x="121534" y="157007"/>
                    <a:pt x="78231" y="157007"/>
                  </a:cubicBezTo>
                  <a:cubicBezTo>
                    <a:pt x="34930" y="157007"/>
                    <a:pt x="-173" y="121906"/>
                    <a:pt x="-173" y="78603"/>
                  </a:cubicBezTo>
                  <a:cubicBezTo>
                    <a:pt x="-173" y="35302"/>
                    <a:pt x="34930" y="200"/>
                    <a:pt x="78231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7" name="Полилиния 166">
              <a:extLst>
                <a:ext uri="{FF2B5EF4-FFF2-40B4-BE49-F238E27FC236}">
                  <a16:creationId xmlns:a16="http://schemas.microsoft.com/office/drawing/2014/main" id="{D48D3649-F5F1-1DC5-1F6D-A1CD2371031B}"/>
                </a:ext>
              </a:extLst>
            </p:cNvPr>
            <p:cNvSpPr/>
            <p:nvPr/>
          </p:nvSpPr>
          <p:spPr>
            <a:xfrm>
              <a:off x="3608028" y="2609190"/>
              <a:ext cx="156807" cy="156807"/>
            </a:xfrm>
            <a:custGeom>
              <a:avLst/>
              <a:gdLst>
                <a:gd name="connsiteX0" fmla="*/ 78324 w 156807"/>
                <a:gd name="connsiteY0" fmla="*/ 200 h 156807"/>
                <a:gd name="connsiteX1" fmla="*/ 156728 w 156807"/>
                <a:gd name="connsiteY1" fmla="*/ 78603 h 156807"/>
                <a:gd name="connsiteX2" fmla="*/ 78324 w 156807"/>
                <a:gd name="connsiteY2" fmla="*/ 157007 h 156807"/>
                <a:gd name="connsiteX3" fmla="*/ -80 w 156807"/>
                <a:gd name="connsiteY3" fmla="*/ 78603 h 156807"/>
                <a:gd name="connsiteX4" fmla="*/ 78324 w 156807"/>
                <a:gd name="connsiteY4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324" y="200"/>
                  </a:moveTo>
                  <a:cubicBezTo>
                    <a:pt x="121627" y="200"/>
                    <a:pt x="156728" y="35302"/>
                    <a:pt x="156728" y="78603"/>
                  </a:cubicBezTo>
                  <a:cubicBezTo>
                    <a:pt x="156728" y="121906"/>
                    <a:pt x="121627" y="157007"/>
                    <a:pt x="78324" y="157007"/>
                  </a:cubicBezTo>
                  <a:cubicBezTo>
                    <a:pt x="35023" y="157007"/>
                    <a:pt x="-80" y="121906"/>
                    <a:pt x="-80" y="78603"/>
                  </a:cubicBezTo>
                  <a:cubicBezTo>
                    <a:pt x="-80" y="35302"/>
                    <a:pt x="35023" y="200"/>
                    <a:pt x="78324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8" name="Полилиния 167">
              <a:extLst>
                <a:ext uri="{FF2B5EF4-FFF2-40B4-BE49-F238E27FC236}">
                  <a16:creationId xmlns:a16="http://schemas.microsoft.com/office/drawing/2014/main" id="{0A735D3A-9898-6B1A-AAA7-006371D180DE}"/>
                </a:ext>
              </a:extLst>
            </p:cNvPr>
            <p:cNvSpPr/>
            <p:nvPr/>
          </p:nvSpPr>
          <p:spPr>
            <a:xfrm>
              <a:off x="3964459" y="2609190"/>
              <a:ext cx="185351" cy="156807"/>
            </a:xfrm>
            <a:custGeom>
              <a:avLst/>
              <a:gdLst>
                <a:gd name="connsiteX0" fmla="*/ 174213 w 185351"/>
                <a:gd name="connsiteY0" fmla="*/ 200 h 156807"/>
                <a:gd name="connsiteX1" fmla="*/ 156790 w 185351"/>
                <a:gd name="connsiteY1" fmla="*/ 200 h 156807"/>
                <a:gd name="connsiteX2" fmla="*/ 132138 w 185351"/>
                <a:gd name="connsiteY2" fmla="*/ 200 h 156807"/>
                <a:gd name="connsiteX3" fmla="*/ 125603 w 185351"/>
                <a:gd name="connsiteY3" fmla="*/ 200 h 156807"/>
                <a:gd name="connsiteX4" fmla="*/ 78386 w 185351"/>
                <a:gd name="connsiteY4" fmla="*/ 200 h 156807"/>
                <a:gd name="connsiteX5" fmla="*/ -18 w 185351"/>
                <a:gd name="connsiteY5" fmla="*/ 78603 h 156807"/>
                <a:gd name="connsiteX6" fmla="*/ 78386 w 185351"/>
                <a:gd name="connsiteY6" fmla="*/ 157007 h 156807"/>
                <a:gd name="connsiteX7" fmla="*/ 125603 w 185351"/>
                <a:gd name="connsiteY7" fmla="*/ 157007 h 156807"/>
                <a:gd name="connsiteX8" fmla="*/ 132138 w 185351"/>
                <a:gd name="connsiteY8" fmla="*/ 157007 h 156807"/>
                <a:gd name="connsiteX9" fmla="*/ 156790 w 185351"/>
                <a:gd name="connsiteY9" fmla="*/ 157007 h 156807"/>
                <a:gd name="connsiteX10" fmla="*/ 174213 w 185351"/>
                <a:gd name="connsiteY10" fmla="*/ 157007 h 156807"/>
                <a:gd name="connsiteX11" fmla="*/ 185334 w 185351"/>
                <a:gd name="connsiteY11" fmla="*/ 157007 h 156807"/>
                <a:gd name="connsiteX12" fmla="*/ 185334 w 185351"/>
                <a:gd name="connsiteY12" fmla="*/ 200 h 156807"/>
                <a:gd name="connsiteX13" fmla="*/ 174213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13" y="200"/>
                  </a:moveTo>
                  <a:lnTo>
                    <a:pt x="156790" y="200"/>
                  </a:lnTo>
                  <a:cubicBezTo>
                    <a:pt x="156790" y="200"/>
                    <a:pt x="145981" y="200"/>
                    <a:pt x="132138" y="200"/>
                  </a:cubicBezTo>
                  <a:cubicBezTo>
                    <a:pt x="130021" y="200"/>
                    <a:pt x="127834" y="200"/>
                    <a:pt x="125603" y="200"/>
                  </a:cubicBezTo>
                  <a:cubicBezTo>
                    <a:pt x="108009" y="200"/>
                    <a:pt x="87729" y="200"/>
                    <a:pt x="78386" y="200"/>
                  </a:cubicBezTo>
                  <a:cubicBezTo>
                    <a:pt x="35070" y="200"/>
                    <a:pt x="-18" y="35313"/>
                    <a:pt x="-18" y="78603"/>
                  </a:cubicBezTo>
                  <a:cubicBezTo>
                    <a:pt x="-18" y="121888"/>
                    <a:pt x="35070" y="157007"/>
                    <a:pt x="78386" y="157007"/>
                  </a:cubicBezTo>
                  <a:cubicBezTo>
                    <a:pt x="90056" y="157007"/>
                    <a:pt x="109170" y="157007"/>
                    <a:pt x="125603" y="157007"/>
                  </a:cubicBezTo>
                  <a:cubicBezTo>
                    <a:pt x="127840" y="157007"/>
                    <a:pt x="130026" y="157007"/>
                    <a:pt x="132138" y="157007"/>
                  </a:cubicBezTo>
                  <a:cubicBezTo>
                    <a:pt x="146108" y="157007"/>
                    <a:pt x="156790" y="157007"/>
                    <a:pt x="156790" y="157007"/>
                  </a:cubicBezTo>
                  <a:lnTo>
                    <a:pt x="174213" y="157007"/>
                  </a:lnTo>
                  <a:lnTo>
                    <a:pt x="185334" y="157007"/>
                  </a:lnTo>
                  <a:lnTo>
                    <a:pt x="185334" y="200"/>
                  </a:lnTo>
                  <a:lnTo>
                    <a:pt x="174213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9" name="Полилиния 168">
              <a:extLst>
                <a:ext uri="{FF2B5EF4-FFF2-40B4-BE49-F238E27FC236}">
                  <a16:creationId xmlns:a16="http://schemas.microsoft.com/office/drawing/2014/main" id="{4DDF1597-EADD-A0C5-1249-6628FAA78776}"/>
                </a:ext>
              </a:extLst>
            </p:cNvPr>
            <p:cNvSpPr/>
            <p:nvPr/>
          </p:nvSpPr>
          <p:spPr>
            <a:xfrm>
              <a:off x="4149810" y="2609190"/>
              <a:ext cx="185351" cy="156807"/>
            </a:xfrm>
            <a:custGeom>
              <a:avLst/>
              <a:gdLst>
                <a:gd name="connsiteX0" fmla="*/ 106961 w 185351"/>
                <a:gd name="connsiteY0" fmla="*/ 200 h 156807"/>
                <a:gd name="connsiteX1" fmla="*/ 43367 w 185351"/>
                <a:gd name="connsiteY1" fmla="*/ 200 h 156807"/>
                <a:gd name="connsiteX2" fmla="*/ 28558 w 185351"/>
                <a:gd name="connsiteY2" fmla="*/ 200 h 156807"/>
                <a:gd name="connsiteX3" fmla="*/ 22070 w 185351"/>
                <a:gd name="connsiteY3" fmla="*/ 200 h 156807"/>
                <a:gd name="connsiteX4" fmla="*/ 11135 w 185351"/>
                <a:gd name="connsiteY4" fmla="*/ 200 h 156807"/>
                <a:gd name="connsiteX5" fmla="*/ 14 w 185351"/>
                <a:gd name="connsiteY5" fmla="*/ 200 h 156807"/>
                <a:gd name="connsiteX6" fmla="*/ 14 w 185351"/>
                <a:gd name="connsiteY6" fmla="*/ 157007 h 156807"/>
                <a:gd name="connsiteX7" fmla="*/ 11135 w 185351"/>
                <a:gd name="connsiteY7" fmla="*/ 157007 h 156807"/>
                <a:gd name="connsiteX8" fmla="*/ 22070 w 185351"/>
                <a:gd name="connsiteY8" fmla="*/ 157007 h 156807"/>
                <a:gd name="connsiteX9" fmla="*/ 28558 w 185351"/>
                <a:gd name="connsiteY9" fmla="*/ 157007 h 156807"/>
                <a:gd name="connsiteX10" fmla="*/ 43367 w 185351"/>
                <a:gd name="connsiteY10" fmla="*/ 157007 h 156807"/>
                <a:gd name="connsiteX11" fmla="*/ 106961 w 185351"/>
                <a:gd name="connsiteY11" fmla="*/ 157007 h 156807"/>
                <a:gd name="connsiteX12" fmla="*/ 185365 w 185351"/>
                <a:gd name="connsiteY12" fmla="*/ 78603 h 156807"/>
                <a:gd name="connsiteX13" fmla="*/ 106961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61" y="200"/>
                  </a:moveTo>
                  <a:cubicBezTo>
                    <a:pt x="91055" y="200"/>
                    <a:pt x="61295" y="200"/>
                    <a:pt x="43367" y="200"/>
                  </a:cubicBezTo>
                  <a:cubicBezTo>
                    <a:pt x="34523" y="200"/>
                    <a:pt x="28558" y="200"/>
                    <a:pt x="28558" y="200"/>
                  </a:cubicBezTo>
                  <a:lnTo>
                    <a:pt x="22070" y="200"/>
                  </a:lnTo>
                  <a:lnTo>
                    <a:pt x="11135" y="200"/>
                  </a:lnTo>
                  <a:lnTo>
                    <a:pt x="14" y="200"/>
                  </a:lnTo>
                  <a:lnTo>
                    <a:pt x="14" y="157007"/>
                  </a:lnTo>
                  <a:lnTo>
                    <a:pt x="11135" y="157007"/>
                  </a:lnTo>
                  <a:lnTo>
                    <a:pt x="22070" y="157007"/>
                  </a:lnTo>
                  <a:lnTo>
                    <a:pt x="28558" y="157007"/>
                  </a:lnTo>
                  <a:cubicBezTo>
                    <a:pt x="28558" y="157007"/>
                    <a:pt x="34569" y="157007"/>
                    <a:pt x="43367" y="157007"/>
                  </a:cubicBezTo>
                  <a:cubicBezTo>
                    <a:pt x="62396" y="157007"/>
                    <a:pt x="94465" y="157007"/>
                    <a:pt x="106961" y="157007"/>
                  </a:cubicBezTo>
                  <a:cubicBezTo>
                    <a:pt x="150260" y="157007"/>
                    <a:pt x="185365" y="121901"/>
                    <a:pt x="185365" y="78603"/>
                  </a:cubicBezTo>
                  <a:cubicBezTo>
                    <a:pt x="185365" y="35302"/>
                    <a:pt x="150260" y="200"/>
                    <a:pt x="106961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0" name="Полилиния 169">
              <a:extLst>
                <a:ext uri="{FF2B5EF4-FFF2-40B4-BE49-F238E27FC236}">
                  <a16:creationId xmlns:a16="http://schemas.microsoft.com/office/drawing/2014/main" id="{27E4C928-9009-84F9-9FCF-7935CBF72545}"/>
                </a:ext>
              </a:extLst>
            </p:cNvPr>
            <p:cNvSpPr/>
            <p:nvPr/>
          </p:nvSpPr>
          <p:spPr>
            <a:xfrm>
              <a:off x="4520513" y="2609190"/>
              <a:ext cx="185351" cy="156807"/>
            </a:xfrm>
            <a:custGeom>
              <a:avLst/>
              <a:gdLst>
                <a:gd name="connsiteX0" fmla="*/ 174306 w 185351"/>
                <a:gd name="connsiteY0" fmla="*/ 200 h 156807"/>
                <a:gd name="connsiteX1" fmla="*/ 156883 w 185351"/>
                <a:gd name="connsiteY1" fmla="*/ 200 h 156807"/>
                <a:gd name="connsiteX2" fmla="*/ 132231 w 185351"/>
                <a:gd name="connsiteY2" fmla="*/ 200 h 156807"/>
                <a:gd name="connsiteX3" fmla="*/ 125696 w 185351"/>
                <a:gd name="connsiteY3" fmla="*/ 200 h 156807"/>
                <a:gd name="connsiteX4" fmla="*/ 78479 w 185351"/>
                <a:gd name="connsiteY4" fmla="*/ 200 h 156807"/>
                <a:gd name="connsiteX5" fmla="*/ 76 w 185351"/>
                <a:gd name="connsiteY5" fmla="*/ 78603 h 156807"/>
                <a:gd name="connsiteX6" fmla="*/ 78479 w 185351"/>
                <a:gd name="connsiteY6" fmla="*/ 157007 h 156807"/>
                <a:gd name="connsiteX7" fmla="*/ 125696 w 185351"/>
                <a:gd name="connsiteY7" fmla="*/ 157007 h 156807"/>
                <a:gd name="connsiteX8" fmla="*/ 132231 w 185351"/>
                <a:gd name="connsiteY8" fmla="*/ 157007 h 156807"/>
                <a:gd name="connsiteX9" fmla="*/ 156883 w 185351"/>
                <a:gd name="connsiteY9" fmla="*/ 157007 h 156807"/>
                <a:gd name="connsiteX10" fmla="*/ 174306 w 185351"/>
                <a:gd name="connsiteY10" fmla="*/ 157007 h 156807"/>
                <a:gd name="connsiteX11" fmla="*/ 185427 w 185351"/>
                <a:gd name="connsiteY11" fmla="*/ 157007 h 156807"/>
                <a:gd name="connsiteX12" fmla="*/ 185427 w 185351"/>
                <a:gd name="connsiteY12" fmla="*/ 200 h 156807"/>
                <a:gd name="connsiteX13" fmla="*/ 174306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200"/>
                  </a:moveTo>
                  <a:lnTo>
                    <a:pt x="156883" y="200"/>
                  </a:lnTo>
                  <a:cubicBezTo>
                    <a:pt x="156883" y="200"/>
                    <a:pt x="146074" y="200"/>
                    <a:pt x="132231" y="200"/>
                  </a:cubicBezTo>
                  <a:cubicBezTo>
                    <a:pt x="130114" y="200"/>
                    <a:pt x="127927" y="200"/>
                    <a:pt x="125696" y="200"/>
                  </a:cubicBezTo>
                  <a:cubicBezTo>
                    <a:pt x="108102" y="200"/>
                    <a:pt x="87822" y="200"/>
                    <a:pt x="78479" y="200"/>
                  </a:cubicBezTo>
                  <a:cubicBezTo>
                    <a:pt x="35163" y="200"/>
                    <a:pt x="76" y="35313"/>
                    <a:pt x="76" y="78603"/>
                  </a:cubicBezTo>
                  <a:cubicBezTo>
                    <a:pt x="76" y="121888"/>
                    <a:pt x="35163" y="157007"/>
                    <a:pt x="78479" y="157007"/>
                  </a:cubicBezTo>
                  <a:cubicBezTo>
                    <a:pt x="90149" y="157007"/>
                    <a:pt x="109263" y="157007"/>
                    <a:pt x="125696" y="157007"/>
                  </a:cubicBezTo>
                  <a:cubicBezTo>
                    <a:pt x="127933" y="157007"/>
                    <a:pt x="130119" y="157007"/>
                    <a:pt x="132231" y="157007"/>
                  </a:cubicBezTo>
                  <a:cubicBezTo>
                    <a:pt x="146201" y="157007"/>
                    <a:pt x="156883" y="157007"/>
                    <a:pt x="156883" y="157007"/>
                  </a:cubicBezTo>
                  <a:lnTo>
                    <a:pt x="174306" y="157007"/>
                  </a:lnTo>
                  <a:lnTo>
                    <a:pt x="185427" y="157007"/>
                  </a:lnTo>
                  <a:lnTo>
                    <a:pt x="185427" y="200"/>
                  </a:lnTo>
                  <a:lnTo>
                    <a:pt x="174306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1" name="Полилиния 170">
              <a:extLst>
                <a:ext uri="{FF2B5EF4-FFF2-40B4-BE49-F238E27FC236}">
                  <a16:creationId xmlns:a16="http://schemas.microsoft.com/office/drawing/2014/main" id="{0E6215D3-91F1-1A07-ED2C-39917994C0B1}"/>
                </a:ext>
              </a:extLst>
            </p:cNvPr>
            <p:cNvSpPr/>
            <p:nvPr/>
          </p:nvSpPr>
          <p:spPr>
            <a:xfrm>
              <a:off x="4705864" y="2609190"/>
              <a:ext cx="185351" cy="156807"/>
            </a:xfrm>
            <a:custGeom>
              <a:avLst/>
              <a:gdLst>
                <a:gd name="connsiteX0" fmla="*/ 92782 w 185351"/>
                <a:gd name="connsiteY0" fmla="*/ 200 h 156807"/>
                <a:gd name="connsiteX1" fmla="*/ 107 w 185351"/>
                <a:gd name="connsiteY1" fmla="*/ 200 h 156807"/>
                <a:gd name="connsiteX2" fmla="*/ 107 w 185351"/>
                <a:gd name="connsiteY2" fmla="*/ 157007 h 156807"/>
                <a:gd name="connsiteX3" fmla="*/ 92782 w 185351"/>
                <a:gd name="connsiteY3" fmla="*/ 157007 h 156807"/>
                <a:gd name="connsiteX4" fmla="*/ 185458 w 185351"/>
                <a:gd name="connsiteY4" fmla="*/ 157007 h 156807"/>
                <a:gd name="connsiteX5" fmla="*/ 185458 w 185351"/>
                <a:gd name="connsiteY5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82" y="200"/>
                  </a:moveTo>
                  <a:lnTo>
                    <a:pt x="107" y="200"/>
                  </a:lnTo>
                  <a:lnTo>
                    <a:pt x="107" y="157007"/>
                  </a:lnTo>
                  <a:lnTo>
                    <a:pt x="92782" y="157007"/>
                  </a:lnTo>
                  <a:lnTo>
                    <a:pt x="185458" y="157007"/>
                  </a:lnTo>
                  <a:lnTo>
                    <a:pt x="185458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2" name="Полилиния 171">
              <a:extLst>
                <a:ext uri="{FF2B5EF4-FFF2-40B4-BE49-F238E27FC236}">
                  <a16:creationId xmlns:a16="http://schemas.microsoft.com/office/drawing/2014/main" id="{D1E6FBEB-8182-7DCE-FA3C-9AA77A351732}"/>
                </a:ext>
              </a:extLst>
            </p:cNvPr>
            <p:cNvSpPr/>
            <p:nvPr/>
          </p:nvSpPr>
          <p:spPr>
            <a:xfrm>
              <a:off x="4891216" y="2609190"/>
              <a:ext cx="185351" cy="156807"/>
            </a:xfrm>
            <a:custGeom>
              <a:avLst/>
              <a:gdLst>
                <a:gd name="connsiteX0" fmla="*/ 92813 w 185351"/>
                <a:gd name="connsiteY0" fmla="*/ 200 h 156807"/>
                <a:gd name="connsiteX1" fmla="*/ 138 w 185351"/>
                <a:gd name="connsiteY1" fmla="*/ 200 h 156807"/>
                <a:gd name="connsiteX2" fmla="*/ 138 w 185351"/>
                <a:gd name="connsiteY2" fmla="*/ 157007 h 156807"/>
                <a:gd name="connsiteX3" fmla="*/ 92813 w 185351"/>
                <a:gd name="connsiteY3" fmla="*/ 157007 h 156807"/>
                <a:gd name="connsiteX4" fmla="*/ 185489 w 185351"/>
                <a:gd name="connsiteY4" fmla="*/ 157007 h 156807"/>
                <a:gd name="connsiteX5" fmla="*/ 185489 w 185351"/>
                <a:gd name="connsiteY5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13" y="200"/>
                  </a:moveTo>
                  <a:lnTo>
                    <a:pt x="138" y="200"/>
                  </a:lnTo>
                  <a:lnTo>
                    <a:pt x="138" y="157007"/>
                  </a:lnTo>
                  <a:lnTo>
                    <a:pt x="92813" y="157007"/>
                  </a:lnTo>
                  <a:lnTo>
                    <a:pt x="185489" y="157007"/>
                  </a:lnTo>
                  <a:lnTo>
                    <a:pt x="185489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3" name="Полилиния 172">
              <a:extLst>
                <a:ext uri="{FF2B5EF4-FFF2-40B4-BE49-F238E27FC236}">
                  <a16:creationId xmlns:a16="http://schemas.microsoft.com/office/drawing/2014/main" id="{9C3F926C-DFB2-F390-B989-A59CEF7A8C13}"/>
                </a:ext>
              </a:extLst>
            </p:cNvPr>
            <p:cNvSpPr/>
            <p:nvPr/>
          </p:nvSpPr>
          <p:spPr>
            <a:xfrm>
              <a:off x="5076567" y="2609190"/>
              <a:ext cx="185351" cy="156807"/>
            </a:xfrm>
            <a:custGeom>
              <a:avLst/>
              <a:gdLst>
                <a:gd name="connsiteX0" fmla="*/ 92844 w 185351"/>
                <a:gd name="connsiteY0" fmla="*/ 200 h 156807"/>
                <a:gd name="connsiteX1" fmla="*/ 169 w 185351"/>
                <a:gd name="connsiteY1" fmla="*/ 200 h 156807"/>
                <a:gd name="connsiteX2" fmla="*/ 169 w 185351"/>
                <a:gd name="connsiteY2" fmla="*/ 157007 h 156807"/>
                <a:gd name="connsiteX3" fmla="*/ 92844 w 185351"/>
                <a:gd name="connsiteY3" fmla="*/ 157007 h 156807"/>
                <a:gd name="connsiteX4" fmla="*/ 185520 w 185351"/>
                <a:gd name="connsiteY4" fmla="*/ 157007 h 156807"/>
                <a:gd name="connsiteX5" fmla="*/ 185520 w 185351"/>
                <a:gd name="connsiteY5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44" y="200"/>
                  </a:moveTo>
                  <a:lnTo>
                    <a:pt x="169" y="200"/>
                  </a:lnTo>
                  <a:lnTo>
                    <a:pt x="169" y="157007"/>
                  </a:lnTo>
                  <a:lnTo>
                    <a:pt x="92844" y="157007"/>
                  </a:lnTo>
                  <a:lnTo>
                    <a:pt x="185520" y="157007"/>
                  </a:lnTo>
                  <a:lnTo>
                    <a:pt x="185520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4" name="Полилиния 173">
              <a:extLst>
                <a:ext uri="{FF2B5EF4-FFF2-40B4-BE49-F238E27FC236}">
                  <a16:creationId xmlns:a16="http://schemas.microsoft.com/office/drawing/2014/main" id="{EA2CEC45-3ED7-C6DB-AEDE-23B3970D2C61}"/>
                </a:ext>
              </a:extLst>
            </p:cNvPr>
            <p:cNvSpPr/>
            <p:nvPr/>
          </p:nvSpPr>
          <p:spPr>
            <a:xfrm>
              <a:off x="5261918" y="2609190"/>
              <a:ext cx="185351" cy="156807"/>
            </a:xfrm>
            <a:custGeom>
              <a:avLst/>
              <a:gdLst>
                <a:gd name="connsiteX0" fmla="*/ 107147 w 185351"/>
                <a:gd name="connsiteY0" fmla="*/ 200 h 156807"/>
                <a:gd name="connsiteX1" fmla="*/ 43553 w 185351"/>
                <a:gd name="connsiteY1" fmla="*/ 200 h 156807"/>
                <a:gd name="connsiteX2" fmla="*/ 28744 w 185351"/>
                <a:gd name="connsiteY2" fmla="*/ 200 h 156807"/>
                <a:gd name="connsiteX3" fmla="*/ 22256 w 185351"/>
                <a:gd name="connsiteY3" fmla="*/ 200 h 156807"/>
                <a:gd name="connsiteX4" fmla="*/ 11321 w 185351"/>
                <a:gd name="connsiteY4" fmla="*/ 200 h 156807"/>
                <a:gd name="connsiteX5" fmla="*/ 200 w 185351"/>
                <a:gd name="connsiteY5" fmla="*/ 200 h 156807"/>
                <a:gd name="connsiteX6" fmla="*/ 200 w 185351"/>
                <a:gd name="connsiteY6" fmla="*/ 157007 h 156807"/>
                <a:gd name="connsiteX7" fmla="*/ 11321 w 185351"/>
                <a:gd name="connsiteY7" fmla="*/ 157007 h 156807"/>
                <a:gd name="connsiteX8" fmla="*/ 22256 w 185351"/>
                <a:gd name="connsiteY8" fmla="*/ 157007 h 156807"/>
                <a:gd name="connsiteX9" fmla="*/ 28744 w 185351"/>
                <a:gd name="connsiteY9" fmla="*/ 157007 h 156807"/>
                <a:gd name="connsiteX10" fmla="*/ 43553 w 185351"/>
                <a:gd name="connsiteY10" fmla="*/ 157007 h 156807"/>
                <a:gd name="connsiteX11" fmla="*/ 107147 w 185351"/>
                <a:gd name="connsiteY11" fmla="*/ 157007 h 156807"/>
                <a:gd name="connsiteX12" fmla="*/ 185551 w 185351"/>
                <a:gd name="connsiteY12" fmla="*/ 78603 h 156807"/>
                <a:gd name="connsiteX13" fmla="*/ 107147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47" y="200"/>
                  </a:moveTo>
                  <a:cubicBezTo>
                    <a:pt x="91241" y="200"/>
                    <a:pt x="61481" y="200"/>
                    <a:pt x="43553" y="200"/>
                  </a:cubicBezTo>
                  <a:cubicBezTo>
                    <a:pt x="34709" y="200"/>
                    <a:pt x="28744" y="200"/>
                    <a:pt x="28744" y="200"/>
                  </a:cubicBezTo>
                  <a:lnTo>
                    <a:pt x="22256" y="200"/>
                  </a:lnTo>
                  <a:lnTo>
                    <a:pt x="11321" y="200"/>
                  </a:lnTo>
                  <a:lnTo>
                    <a:pt x="200" y="200"/>
                  </a:lnTo>
                  <a:lnTo>
                    <a:pt x="200" y="157007"/>
                  </a:lnTo>
                  <a:lnTo>
                    <a:pt x="11321" y="157007"/>
                  </a:lnTo>
                  <a:lnTo>
                    <a:pt x="22256" y="157007"/>
                  </a:lnTo>
                  <a:lnTo>
                    <a:pt x="28744" y="157007"/>
                  </a:lnTo>
                  <a:cubicBezTo>
                    <a:pt x="28744" y="157007"/>
                    <a:pt x="34755" y="157007"/>
                    <a:pt x="43553" y="157007"/>
                  </a:cubicBezTo>
                  <a:cubicBezTo>
                    <a:pt x="62582" y="157007"/>
                    <a:pt x="94651" y="157007"/>
                    <a:pt x="107147" y="157007"/>
                  </a:cubicBezTo>
                  <a:cubicBezTo>
                    <a:pt x="150446" y="157007"/>
                    <a:pt x="185551" y="121901"/>
                    <a:pt x="185551" y="78603"/>
                  </a:cubicBezTo>
                  <a:cubicBezTo>
                    <a:pt x="185551" y="35302"/>
                    <a:pt x="150446" y="200"/>
                    <a:pt x="107147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5" name="Полилиния 174">
              <a:extLst>
                <a:ext uri="{FF2B5EF4-FFF2-40B4-BE49-F238E27FC236}">
                  <a16:creationId xmlns:a16="http://schemas.microsoft.com/office/drawing/2014/main" id="{D57E595F-BCD5-F2BA-7A69-1DF9AFA5A3CF}"/>
                </a:ext>
              </a:extLst>
            </p:cNvPr>
            <p:cNvSpPr/>
            <p:nvPr/>
          </p:nvSpPr>
          <p:spPr>
            <a:xfrm>
              <a:off x="5832245" y="2609190"/>
              <a:ext cx="156807" cy="156807"/>
            </a:xfrm>
            <a:custGeom>
              <a:avLst/>
              <a:gdLst>
                <a:gd name="connsiteX0" fmla="*/ 78696 w 156807"/>
                <a:gd name="connsiteY0" fmla="*/ 200 h 156807"/>
                <a:gd name="connsiteX1" fmla="*/ 157100 w 156807"/>
                <a:gd name="connsiteY1" fmla="*/ 78603 h 156807"/>
                <a:gd name="connsiteX2" fmla="*/ 78696 w 156807"/>
                <a:gd name="connsiteY2" fmla="*/ 157007 h 156807"/>
                <a:gd name="connsiteX3" fmla="*/ 293 w 156807"/>
                <a:gd name="connsiteY3" fmla="*/ 78603 h 156807"/>
                <a:gd name="connsiteX4" fmla="*/ 78696 w 156807"/>
                <a:gd name="connsiteY4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96" y="200"/>
                  </a:moveTo>
                  <a:cubicBezTo>
                    <a:pt x="121999" y="200"/>
                    <a:pt x="157100" y="35302"/>
                    <a:pt x="157100" y="78603"/>
                  </a:cubicBezTo>
                  <a:cubicBezTo>
                    <a:pt x="157100" y="121906"/>
                    <a:pt x="121999" y="157007"/>
                    <a:pt x="78696" y="157007"/>
                  </a:cubicBezTo>
                  <a:cubicBezTo>
                    <a:pt x="35395" y="157007"/>
                    <a:pt x="293" y="121906"/>
                    <a:pt x="293" y="78603"/>
                  </a:cubicBezTo>
                  <a:cubicBezTo>
                    <a:pt x="293" y="35302"/>
                    <a:pt x="35395" y="200"/>
                    <a:pt x="78696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6" name="Полилиния 175">
              <a:extLst>
                <a:ext uri="{FF2B5EF4-FFF2-40B4-BE49-F238E27FC236}">
                  <a16:creationId xmlns:a16="http://schemas.microsoft.com/office/drawing/2014/main" id="{B0B71AD6-0671-7FDA-70F6-51B99D765C6F}"/>
                </a:ext>
              </a:extLst>
            </p:cNvPr>
            <p:cNvSpPr/>
            <p:nvPr/>
          </p:nvSpPr>
          <p:spPr>
            <a:xfrm>
              <a:off x="6374027" y="2609190"/>
              <a:ext cx="185351" cy="156807"/>
            </a:xfrm>
            <a:custGeom>
              <a:avLst/>
              <a:gdLst>
                <a:gd name="connsiteX0" fmla="*/ 174616 w 185351"/>
                <a:gd name="connsiteY0" fmla="*/ 200 h 156807"/>
                <a:gd name="connsiteX1" fmla="*/ 157193 w 185351"/>
                <a:gd name="connsiteY1" fmla="*/ 200 h 156807"/>
                <a:gd name="connsiteX2" fmla="*/ 132541 w 185351"/>
                <a:gd name="connsiteY2" fmla="*/ 200 h 156807"/>
                <a:gd name="connsiteX3" fmla="*/ 126006 w 185351"/>
                <a:gd name="connsiteY3" fmla="*/ 200 h 156807"/>
                <a:gd name="connsiteX4" fmla="*/ 78789 w 185351"/>
                <a:gd name="connsiteY4" fmla="*/ 200 h 156807"/>
                <a:gd name="connsiteX5" fmla="*/ 386 w 185351"/>
                <a:gd name="connsiteY5" fmla="*/ 78603 h 156807"/>
                <a:gd name="connsiteX6" fmla="*/ 78789 w 185351"/>
                <a:gd name="connsiteY6" fmla="*/ 157007 h 156807"/>
                <a:gd name="connsiteX7" fmla="*/ 126006 w 185351"/>
                <a:gd name="connsiteY7" fmla="*/ 157007 h 156807"/>
                <a:gd name="connsiteX8" fmla="*/ 132541 w 185351"/>
                <a:gd name="connsiteY8" fmla="*/ 157007 h 156807"/>
                <a:gd name="connsiteX9" fmla="*/ 157193 w 185351"/>
                <a:gd name="connsiteY9" fmla="*/ 157007 h 156807"/>
                <a:gd name="connsiteX10" fmla="*/ 174616 w 185351"/>
                <a:gd name="connsiteY10" fmla="*/ 157007 h 156807"/>
                <a:gd name="connsiteX11" fmla="*/ 185737 w 185351"/>
                <a:gd name="connsiteY11" fmla="*/ 157007 h 156807"/>
                <a:gd name="connsiteX12" fmla="*/ 185737 w 185351"/>
                <a:gd name="connsiteY12" fmla="*/ 200 h 156807"/>
                <a:gd name="connsiteX13" fmla="*/ 174616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16" y="200"/>
                  </a:moveTo>
                  <a:lnTo>
                    <a:pt x="157193" y="200"/>
                  </a:lnTo>
                  <a:cubicBezTo>
                    <a:pt x="157193" y="200"/>
                    <a:pt x="146384" y="200"/>
                    <a:pt x="132541" y="200"/>
                  </a:cubicBezTo>
                  <a:cubicBezTo>
                    <a:pt x="130424" y="200"/>
                    <a:pt x="128237" y="200"/>
                    <a:pt x="126006" y="200"/>
                  </a:cubicBezTo>
                  <a:cubicBezTo>
                    <a:pt x="108412" y="200"/>
                    <a:pt x="88132" y="200"/>
                    <a:pt x="78789" y="200"/>
                  </a:cubicBezTo>
                  <a:cubicBezTo>
                    <a:pt x="35473" y="200"/>
                    <a:pt x="386" y="35313"/>
                    <a:pt x="386" y="78603"/>
                  </a:cubicBezTo>
                  <a:cubicBezTo>
                    <a:pt x="386" y="121888"/>
                    <a:pt x="35473" y="157007"/>
                    <a:pt x="78789" y="157007"/>
                  </a:cubicBezTo>
                  <a:cubicBezTo>
                    <a:pt x="90459" y="157007"/>
                    <a:pt x="109573" y="157007"/>
                    <a:pt x="126006" y="157007"/>
                  </a:cubicBezTo>
                  <a:cubicBezTo>
                    <a:pt x="128243" y="157007"/>
                    <a:pt x="130429" y="157007"/>
                    <a:pt x="132541" y="157007"/>
                  </a:cubicBezTo>
                  <a:cubicBezTo>
                    <a:pt x="146511" y="157007"/>
                    <a:pt x="157193" y="157007"/>
                    <a:pt x="157193" y="157007"/>
                  </a:cubicBezTo>
                  <a:lnTo>
                    <a:pt x="174616" y="157007"/>
                  </a:lnTo>
                  <a:lnTo>
                    <a:pt x="185737" y="157007"/>
                  </a:lnTo>
                  <a:lnTo>
                    <a:pt x="185737" y="200"/>
                  </a:lnTo>
                  <a:lnTo>
                    <a:pt x="174616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7" name="Полилиния 176">
              <a:extLst>
                <a:ext uri="{FF2B5EF4-FFF2-40B4-BE49-F238E27FC236}">
                  <a16:creationId xmlns:a16="http://schemas.microsoft.com/office/drawing/2014/main" id="{074C3A9E-DF0F-9864-7112-A38F529D59DB}"/>
                </a:ext>
              </a:extLst>
            </p:cNvPr>
            <p:cNvSpPr/>
            <p:nvPr/>
          </p:nvSpPr>
          <p:spPr>
            <a:xfrm>
              <a:off x="6559378" y="2609190"/>
              <a:ext cx="185351" cy="156807"/>
            </a:xfrm>
            <a:custGeom>
              <a:avLst/>
              <a:gdLst>
                <a:gd name="connsiteX0" fmla="*/ 107364 w 185351"/>
                <a:gd name="connsiteY0" fmla="*/ 200 h 156807"/>
                <a:gd name="connsiteX1" fmla="*/ 43770 w 185351"/>
                <a:gd name="connsiteY1" fmla="*/ 200 h 156807"/>
                <a:gd name="connsiteX2" fmla="*/ 28961 w 185351"/>
                <a:gd name="connsiteY2" fmla="*/ 200 h 156807"/>
                <a:gd name="connsiteX3" fmla="*/ 22473 w 185351"/>
                <a:gd name="connsiteY3" fmla="*/ 200 h 156807"/>
                <a:gd name="connsiteX4" fmla="*/ 11538 w 185351"/>
                <a:gd name="connsiteY4" fmla="*/ 200 h 156807"/>
                <a:gd name="connsiteX5" fmla="*/ 417 w 185351"/>
                <a:gd name="connsiteY5" fmla="*/ 200 h 156807"/>
                <a:gd name="connsiteX6" fmla="*/ 417 w 185351"/>
                <a:gd name="connsiteY6" fmla="*/ 157007 h 156807"/>
                <a:gd name="connsiteX7" fmla="*/ 11538 w 185351"/>
                <a:gd name="connsiteY7" fmla="*/ 157007 h 156807"/>
                <a:gd name="connsiteX8" fmla="*/ 22473 w 185351"/>
                <a:gd name="connsiteY8" fmla="*/ 157007 h 156807"/>
                <a:gd name="connsiteX9" fmla="*/ 28961 w 185351"/>
                <a:gd name="connsiteY9" fmla="*/ 157007 h 156807"/>
                <a:gd name="connsiteX10" fmla="*/ 43770 w 185351"/>
                <a:gd name="connsiteY10" fmla="*/ 157007 h 156807"/>
                <a:gd name="connsiteX11" fmla="*/ 107364 w 185351"/>
                <a:gd name="connsiteY11" fmla="*/ 157007 h 156807"/>
                <a:gd name="connsiteX12" fmla="*/ 185768 w 185351"/>
                <a:gd name="connsiteY12" fmla="*/ 78603 h 156807"/>
                <a:gd name="connsiteX13" fmla="*/ 107364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64" y="200"/>
                  </a:moveTo>
                  <a:cubicBezTo>
                    <a:pt x="91458" y="200"/>
                    <a:pt x="61698" y="200"/>
                    <a:pt x="43770" y="200"/>
                  </a:cubicBezTo>
                  <a:cubicBezTo>
                    <a:pt x="34926" y="200"/>
                    <a:pt x="28961" y="200"/>
                    <a:pt x="28961" y="200"/>
                  </a:cubicBezTo>
                  <a:lnTo>
                    <a:pt x="22473" y="200"/>
                  </a:lnTo>
                  <a:lnTo>
                    <a:pt x="11538" y="200"/>
                  </a:lnTo>
                  <a:lnTo>
                    <a:pt x="417" y="200"/>
                  </a:lnTo>
                  <a:lnTo>
                    <a:pt x="417" y="157007"/>
                  </a:lnTo>
                  <a:lnTo>
                    <a:pt x="11538" y="157007"/>
                  </a:lnTo>
                  <a:lnTo>
                    <a:pt x="22473" y="157007"/>
                  </a:lnTo>
                  <a:lnTo>
                    <a:pt x="28961" y="157007"/>
                  </a:lnTo>
                  <a:cubicBezTo>
                    <a:pt x="28961" y="157007"/>
                    <a:pt x="34972" y="157007"/>
                    <a:pt x="43770" y="157007"/>
                  </a:cubicBezTo>
                  <a:cubicBezTo>
                    <a:pt x="62799" y="157007"/>
                    <a:pt x="94868" y="157007"/>
                    <a:pt x="107364" y="157007"/>
                  </a:cubicBezTo>
                  <a:cubicBezTo>
                    <a:pt x="150663" y="157007"/>
                    <a:pt x="185768" y="121901"/>
                    <a:pt x="185768" y="78603"/>
                  </a:cubicBezTo>
                  <a:cubicBezTo>
                    <a:pt x="185768" y="35302"/>
                    <a:pt x="150663" y="200"/>
                    <a:pt x="107364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8" name="Полилиния 177">
              <a:extLst>
                <a:ext uri="{FF2B5EF4-FFF2-40B4-BE49-F238E27FC236}">
                  <a16:creationId xmlns:a16="http://schemas.microsoft.com/office/drawing/2014/main" id="{339EB0D3-013C-0694-33BD-195C38DB4EE3}"/>
                </a:ext>
              </a:extLst>
            </p:cNvPr>
            <p:cNvSpPr/>
            <p:nvPr/>
          </p:nvSpPr>
          <p:spPr>
            <a:xfrm>
              <a:off x="6930081" y="2609190"/>
              <a:ext cx="185351" cy="156807"/>
            </a:xfrm>
            <a:custGeom>
              <a:avLst/>
              <a:gdLst>
                <a:gd name="connsiteX0" fmla="*/ 174709 w 185351"/>
                <a:gd name="connsiteY0" fmla="*/ 200 h 156807"/>
                <a:gd name="connsiteX1" fmla="*/ 157286 w 185351"/>
                <a:gd name="connsiteY1" fmla="*/ 200 h 156807"/>
                <a:gd name="connsiteX2" fmla="*/ 132634 w 185351"/>
                <a:gd name="connsiteY2" fmla="*/ 200 h 156807"/>
                <a:gd name="connsiteX3" fmla="*/ 126099 w 185351"/>
                <a:gd name="connsiteY3" fmla="*/ 200 h 156807"/>
                <a:gd name="connsiteX4" fmla="*/ 78882 w 185351"/>
                <a:gd name="connsiteY4" fmla="*/ 200 h 156807"/>
                <a:gd name="connsiteX5" fmla="*/ 479 w 185351"/>
                <a:gd name="connsiteY5" fmla="*/ 78603 h 156807"/>
                <a:gd name="connsiteX6" fmla="*/ 78882 w 185351"/>
                <a:gd name="connsiteY6" fmla="*/ 157007 h 156807"/>
                <a:gd name="connsiteX7" fmla="*/ 126099 w 185351"/>
                <a:gd name="connsiteY7" fmla="*/ 157007 h 156807"/>
                <a:gd name="connsiteX8" fmla="*/ 132634 w 185351"/>
                <a:gd name="connsiteY8" fmla="*/ 157007 h 156807"/>
                <a:gd name="connsiteX9" fmla="*/ 157286 w 185351"/>
                <a:gd name="connsiteY9" fmla="*/ 157007 h 156807"/>
                <a:gd name="connsiteX10" fmla="*/ 174709 w 185351"/>
                <a:gd name="connsiteY10" fmla="*/ 157007 h 156807"/>
                <a:gd name="connsiteX11" fmla="*/ 185830 w 185351"/>
                <a:gd name="connsiteY11" fmla="*/ 157007 h 156807"/>
                <a:gd name="connsiteX12" fmla="*/ 185830 w 185351"/>
                <a:gd name="connsiteY12" fmla="*/ 200 h 156807"/>
                <a:gd name="connsiteX13" fmla="*/ 174709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09" y="200"/>
                  </a:moveTo>
                  <a:lnTo>
                    <a:pt x="157286" y="200"/>
                  </a:lnTo>
                  <a:cubicBezTo>
                    <a:pt x="157286" y="200"/>
                    <a:pt x="146477" y="200"/>
                    <a:pt x="132634" y="200"/>
                  </a:cubicBezTo>
                  <a:cubicBezTo>
                    <a:pt x="130517" y="200"/>
                    <a:pt x="128330" y="200"/>
                    <a:pt x="126099" y="200"/>
                  </a:cubicBezTo>
                  <a:cubicBezTo>
                    <a:pt x="108505" y="200"/>
                    <a:pt x="88225" y="200"/>
                    <a:pt x="78882" y="200"/>
                  </a:cubicBezTo>
                  <a:cubicBezTo>
                    <a:pt x="35566" y="200"/>
                    <a:pt x="479" y="35313"/>
                    <a:pt x="479" y="78603"/>
                  </a:cubicBezTo>
                  <a:cubicBezTo>
                    <a:pt x="479" y="121888"/>
                    <a:pt x="35566" y="157007"/>
                    <a:pt x="78882" y="157007"/>
                  </a:cubicBezTo>
                  <a:cubicBezTo>
                    <a:pt x="90552" y="157007"/>
                    <a:pt x="109666" y="157007"/>
                    <a:pt x="126099" y="157007"/>
                  </a:cubicBezTo>
                  <a:cubicBezTo>
                    <a:pt x="128336" y="157007"/>
                    <a:pt x="130522" y="157007"/>
                    <a:pt x="132634" y="157007"/>
                  </a:cubicBezTo>
                  <a:cubicBezTo>
                    <a:pt x="146604" y="157007"/>
                    <a:pt x="157286" y="157007"/>
                    <a:pt x="157286" y="157007"/>
                  </a:cubicBezTo>
                  <a:lnTo>
                    <a:pt x="174709" y="157007"/>
                  </a:lnTo>
                  <a:lnTo>
                    <a:pt x="185830" y="157007"/>
                  </a:lnTo>
                  <a:lnTo>
                    <a:pt x="185830" y="200"/>
                  </a:lnTo>
                  <a:lnTo>
                    <a:pt x="174709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9" name="Полилиния 178">
              <a:extLst>
                <a:ext uri="{FF2B5EF4-FFF2-40B4-BE49-F238E27FC236}">
                  <a16:creationId xmlns:a16="http://schemas.microsoft.com/office/drawing/2014/main" id="{3574A456-5EA3-3AE4-F2F2-D6809833C82D}"/>
                </a:ext>
              </a:extLst>
            </p:cNvPr>
            <p:cNvSpPr/>
            <p:nvPr/>
          </p:nvSpPr>
          <p:spPr>
            <a:xfrm>
              <a:off x="7115432" y="2609190"/>
              <a:ext cx="185351" cy="156807"/>
            </a:xfrm>
            <a:custGeom>
              <a:avLst/>
              <a:gdLst>
                <a:gd name="connsiteX0" fmla="*/ 107457 w 185351"/>
                <a:gd name="connsiteY0" fmla="*/ 200 h 156807"/>
                <a:gd name="connsiteX1" fmla="*/ 43863 w 185351"/>
                <a:gd name="connsiteY1" fmla="*/ 200 h 156807"/>
                <a:gd name="connsiteX2" fmla="*/ 29054 w 185351"/>
                <a:gd name="connsiteY2" fmla="*/ 200 h 156807"/>
                <a:gd name="connsiteX3" fmla="*/ 22566 w 185351"/>
                <a:gd name="connsiteY3" fmla="*/ 200 h 156807"/>
                <a:gd name="connsiteX4" fmla="*/ 11631 w 185351"/>
                <a:gd name="connsiteY4" fmla="*/ 200 h 156807"/>
                <a:gd name="connsiteX5" fmla="*/ 510 w 185351"/>
                <a:gd name="connsiteY5" fmla="*/ 200 h 156807"/>
                <a:gd name="connsiteX6" fmla="*/ 510 w 185351"/>
                <a:gd name="connsiteY6" fmla="*/ 157007 h 156807"/>
                <a:gd name="connsiteX7" fmla="*/ 11631 w 185351"/>
                <a:gd name="connsiteY7" fmla="*/ 157007 h 156807"/>
                <a:gd name="connsiteX8" fmla="*/ 22566 w 185351"/>
                <a:gd name="connsiteY8" fmla="*/ 157007 h 156807"/>
                <a:gd name="connsiteX9" fmla="*/ 29054 w 185351"/>
                <a:gd name="connsiteY9" fmla="*/ 157007 h 156807"/>
                <a:gd name="connsiteX10" fmla="*/ 43863 w 185351"/>
                <a:gd name="connsiteY10" fmla="*/ 157007 h 156807"/>
                <a:gd name="connsiteX11" fmla="*/ 107457 w 185351"/>
                <a:gd name="connsiteY11" fmla="*/ 157007 h 156807"/>
                <a:gd name="connsiteX12" fmla="*/ 185861 w 185351"/>
                <a:gd name="connsiteY12" fmla="*/ 78603 h 156807"/>
                <a:gd name="connsiteX13" fmla="*/ 107457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57" y="200"/>
                  </a:moveTo>
                  <a:cubicBezTo>
                    <a:pt x="91551" y="200"/>
                    <a:pt x="61791" y="200"/>
                    <a:pt x="43863" y="200"/>
                  </a:cubicBezTo>
                  <a:cubicBezTo>
                    <a:pt x="35019" y="200"/>
                    <a:pt x="29054" y="200"/>
                    <a:pt x="29054" y="200"/>
                  </a:cubicBezTo>
                  <a:lnTo>
                    <a:pt x="22566" y="200"/>
                  </a:lnTo>
                  <a:lnTo>
                    <a:pt x="11631" y="200"/>
                  </a:lnTo>
                  <a:lnTo>
                    <a:pt x="510" y="200"/>
                  </a:lnTo>
                  <a:lnTo>
                    <a:pt x="510" y="157007"/>
                  </a:lnTo>
                  <a:lnTo>
                    <a:pt x="11631" y="157007"/>
                  </a:lnTo>
                  <a:lnTo>
                    <a:pt x="22566" y="157007"/>
                  </a:lnTo>
                  <a:lnTo>
                    <a:pt x="29054" y="157007"/>
                  </a:lnTo>
                  <a:cubicBezTo>
                    <a:pt x="29054" y="157007"/>
                    <a:pt x="35065" y="157007"/>
                    <a:pt x="43863" y="157007"/>
                  </a:cubicBezTo>
                  <a:cubicBezTo>
                    <a:pt x="62892" y="157007"/>
                    <a:pt x="94961" y="157007"/>
                    <a:pt x="107457" y="157007"/>
                  </a:cubicBezTo>
                  <a:cubicBezTo>
                    <a:pt x="150756" y="157007"/>
                    <a:pt x="185861" y="121901"/>
                    <a:pt x="185861" y="78603"/>
                  </a:cubicBezTo>
                  <a:cubicBezTo>
                    <a:pt x="185861" y="35302"/>
                    <a:pt x="150756" y="200"/>
                    <a:pt x="107457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0" name="Полилиния 179">
              <a:extLst>
                <a:ext uri="{FF2B5EF4-FFF2-40B4-BE49-F238E27FC236}">
                  <a16:creationId xmlns:a16="http://schemas.microsoft.com/office/drawing/2014/main" id="{357CE8E6-9D0B-4302-2125-39D6F130286B}"/>
                </a:ext>
              </a:extLst>
            </p:cNvPr>
            <p:cNvSpPr/>
            <p:nvPr/>
          </p:nvSpPr>
          <p:spPr>
            <a:xfrm>
              <a:off x="7486135" y="2609190"/>
              <a:ext cx="185351" cy="156807"/>
            </a:xfrm>
            <a:custGeom>
              <a:avLst/>
              <a:gdLst>
                <a:gd name="connsiteX0" fmla="*/ 174802 w 185351"/>
                <a:gd name="connsiteY0" fmla="*/ 200 h 156807"/>
                <a:gd name="connsiteX1" fmla="*/ 157379 w 185351"/>
                <a:gd name="connsiteY1" fmla="*/ 200 h 156807"/>
                <a:gd name="connsiteX2" fmla="*/ 132727 w 185351"/>
                <a:gd name="connsiteY2" fmla="*/ 200 h 156807"/>
                <a:gd name="connsiteX3" fmla="*/ 126192 w 185351"/>
                <a:gd name="connsiteY3" fmla="*/ 200 h 156807"/>
                <a:gd name="connsiteX4" fmla="*/ 78975 w 185351"/>
                <a:gd name="connsiteY4" fmla="*/ 200 h 156807"/>
                <a:gd name="connsiteX5" fmla="*/ 572 w 185351"/>
                <a:gd name="connsiteY5" fmla="*/ 78603 h 156807"/>
                <a:gd name="connsiteX6" fmla="*/ 78975 w 185351"/>
                <a:gd name="connsiteY6" fmla="*/ 157007 h 156807"/>
                <a:gd name="connsiteX7" fmla="*/ 126192 w 185351"/>
                <a:gd name="connsiteY7" fmla="*/ 157007 h 156807"/>
                <a:gd name="connsiteX8" fmla="*/ 132727 w 185351"/>
                <a:gd name="connsiteY8" fmla="*/ 157007 h 156807"/>
                <a:gd name="connsiteX9" fmla="*/ 157379 w 185351"/>
                <a:gd name="connsiteY9" fmla="*/ 157007 h 156807"/>
                <a:gd name="connsiteX10" fmla="*/ 174802 w 185351"/>
                <a:gd name="connsiteY10" fmla="*/ 157007 h 156807"/>
                <a:gd name="connsiteX11" fmla="*/ 185923 w 185351"/>
                <a:gd name="connsiteY11" fmla="*/ 157007 h 156807"/>
                <a:gd name="connsiteX12" fmla="*/ 185923 w 185351"/>
                <a:gd name="connsiteY12" fmla="*/ 200 h 156807"/>
                <a:gd name="connsiteX13" fmla="*/ 174802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02" y="200"/>
                  </a:moveTo>
                  <a:lnTo>
                    <a:pt x="157379" y="200"/>
                  </a:lnTo>
                  <a:cubicBezTo>
                    <a:pt x="157379" y="200"/>
                    <a:pt x="146570" y="200"/>
                    <a:pt x="132727" y="200"/>
                  </a:cubicBezTo>
                  <a:cubicBezTo>
                    <a:pt x="130610" y="200"/>
                    <a:pt x="128423" y="200"/>
                    <a:pt x="126192" y="200"/>
                  </a:cubicBezTo>
                  <a:cubicBezTo>
                    <a:pt x="108598" y="200"/>
                    <a:pt x="88318" y="200"/>
                    <a:pt x="78975" y="200"/>
                  </a:cubicBezTo>
                  <a:cubicBezTo>
                    <a:pt x="35659" y="200"/>
                    <a:pt x="572" y="35313"/>
                    <a:pt x="572" y="78603"/>
                  </a:cubicBezTo>
                  <a:cubicBezTo>
                    <a:pt x="572" y="121888"/>
                    <a:pt x="35659" y="157007"/>
                    <a:pt x="78975" y="157007"/>
                  </a:cubicBezTo>
                  <a:cubicBezTo>
                    <a:pt x="90645" y="157007"/>
                    <a:pt x="109759" y="157007"/>
                    <a:pt x="126192" y="157007"/>
                  </a:cubicBezTo>
                  <a:cubicBezTo>
                    <a:pt x="128429" y="157007"/>
                    <a:pt x="130615" y="157007"/>
                    <a:pt x="132727" y="157007"/>
                  </a:cubicBezTo>
                  <a:cubicBezTo>
                    <a:pt x="146697" y="157007"/>
                    <a:pt x="157379" y="157007"/>
                    <a:pt x="157379" y="157007"/>
                  </a:cubicBezTo>
                  <a:lnTo>
                    <a:pt x="174802" y="157007"/>
                  </a:lnTo>
                  <a:lnTo>
                    <a:pt x="185923" y="157007"/>
                  </a:lnTo>
                  <a:lnTo>
                    <a:pt x="185923" y="200"/>
                  </a:lnTo>
                  <a:lnTo>
                    <a:pt x="174802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1" name="Полилиния 180">
              <a:extLst>
                <a:ext uri="{FF2B5EF4-FFF2-40B4-BE49-F238E27FC236}">
                  <a16:creationId xmlns:a16="http://schemas.microsoft.com/office/drawing/2014/main" id="{A9C003E4-0473-DC25-9465-860F53B73E8E}"/>
                </a:ext>
              </a:extLst>
            </p:cNvPr>
            <p:cNvSpPr/>
            <p:nvPr/>
          </p:nvSpPr>
          <p:spPr>
            <a:xfrm>
              <a:off x="7671486" y="2609190"/>
              <a:ext cx="185351" cy="156807"/>
            </a:xfrm>
            <a:custGeom>
              <a:avLst/>
              <a:gdLst>
                <a:gd name="connsiteX0" fmla="*/ 107550 w 185351"/>
                <a:gd name="connsiteY0" fmla="*/ 200 h 156807"/>
                <a:gd name="connsiteX1" fmla="*/ 43956 w 185351"/>
                <a:gd name="connsiteY1" fmla="*/ 200 h 156807"/>
                <a:gd name="connsiteX2" fmla="*/ 29147 w 185351"/>
                <a:gd name="connsiteY2" fmla="*/ 200 h 156807"/>
                <a:gd name="connsiteX3" fmla="*/ 22659 w 185351"/>
                <a:gd name="connsiteY3" fmla="*/ 200 h 156807"/>
                <a:gd name="connsiteX4" fmla="*/ 11724 w 185351"/>
                <a:gd name="connsiteY4" fmla="*/ 200 h 156807"/>
                <a:gd name="connsiteX5" fmla="*/ 603 w 185351"/>
                <a:gd name="connsiteY5" fmla="*/ 200 h 156807"/>
                <a:gd name="connsiteX6" fmla="*/ 603 w 185351"/>
                <a:gd name="connsiteY6" fmla="*/ 157007 h 156807"/>
                <a:gd name="connsiteX7" fmla="*/ 11724 w 185351"/>
                <a:gd name="connsiteY7" fmla="*/ 157007 h 156807"/>
                <a:gd name="connsiteX8" fmla="*/ 22659 w 185351"/>
                <a:gd name="connsiteY8" fmla="*/ 157007 h 156807"/>
                <a:gd name="connsiteX9" fmla="*/ 29147 w 185351"/>
                <a:gd name="connsiteY9" fmla="*/ 157007 h 156807"/>
                <a:gd name="connsiteX10" fmla="*/ 43956 w 185351"/>
                <a:gd name="connsiteY10" fmla="*/ 157007 h 156807"/>
                <a:gd name="connsiteX11" fmla="*/ 107550 w 185351"/>
                <a:gd name="connsiteY11" fmla="*/ 157007 h 156807"/>
                <a:gd name="connsiteX12" fmla="*/ 185954 w 185351"/>
                <a:gd name="connsiteY12" fmla="*/ 78603 h 156807"/>
                <a:gd name="connsiteX13" fmla="*/ 107550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50" y="200"/>
                  </a:moveTo>
                  <a:cubicBezTo>
                    <a:pt x="91644" y="200"/>
                    <a:pt x="61884" y="200"/>
                    <a:pt x="43956" y="200"/>
                  </a:cubicBezTo>
                  <a:cubicBezTo>
                    <a:pt x="35112" y="200"/>
                    <a:pt x="29147" y="200"/>
                    <a:pt x="29147" y="200"/>
                  </a:cubicBezTo>
                  <a:lnTo>
                    <a:pt x="22659" y="200"/>
                  </a:lnTo>
                  <a:lnTo>
                    <a:pt x="11724" y="200"/>
                  </a:lnTo>
                  <a:lnTo>
                    <a:pt x="603" y="200"/>
                  </a:lnTo>
                  <a:lnTo>
                    <a:pt x="603" y="157007"/>
                  </a:lnTo>
                  <a:lnTo>
                    <a:pt x="11724" y="157007"/>
                  </a:lnTo>
                  <a:lnTo>
                    <a:pt x="22659" y="157007"/>
                  </a:lnTo>
                  <a:lnTo>
                    <a:pt x="29147" y="157007"/>
                  </a:lnTo>
                  <a:cubicBezTo>
                    <a:pt x="29147" y="157007"/>
                    <a:pt x="35158" y="157007"/>
                    <a:pt x="43956" y="157007"/>
                  </a:cubicBezTo>
                  <a:cubicBezTo>
                    <a:pt x="62985" y="157007"/>
                    <a:pt x="95054" y="157007"/>
                    <a:pt x="107550" y="157007"/>
                  </a:cubicBezTo>
                  <a:cubicBezTo>
                    <a:pt x="150849" y="157007"/>
                    <a:pt x="185954" y="121901"/>
                    <a:pt x="185954" y="78603"/>
                  </a:cubicBezTo>
                  <a:cubicBezTo>
                    <a:pt x="185954" y="35302"/>
                    <a:pt x="150849" y="200"/>
                    <a:pt x="107550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2" name="Полилиния 181">
              <a:extLst>
                <a:ext uri="{FF2B5EF4-FFF2-40B4-BE49-F238E27FC236}">
                  <a16:creationId xmlns:a16="http://schemas.microsoft.com/office/drawing/2014/main" id="{7961831A-A098-8E13-4719-554CEA806B91}"/>
                </a:ext>
              </a:extLst>
            </p:cNvPr>
            <p:cNvSpPr/>
            <p:nvPr/>
          </p:nvSpPr>
          <p:spPr>
            <a:xfrm>
              <a:off x="8042189" y="2609190"/>
              <a:ext cx="185351" cy="156807"/>
            </a:xfrm>
            <a:custGeom>
              <a:avLst/>
              <a:gdLst>
                <a:gd name="connsiteX0" fmla="*/ 174895 w 185351"/>
                <a:gd name="connsiteY0" fmla="*/ 200 h 156807"/>
                <a:gd name="connsiteX1" fmla="*/ 157472 w 185351"/>
                <a:gd name="connsiteY1" fmla="*/ 200 h 156807"/>
                <a:gd name="connsiteX2" fmla="*/ 132820 w 185351"/>
                <a:gd name="connsiteY2" fmla="*/ 200 h 156807"/>
                <a:gd name="connsiteX3" fmla="*/ 126285 w 185351"/>
                <a:gd name="connsiteY3" fmla="*/ 200 h 156807"/>
                <a:gd name="connsiteX4" fmla="*/ 79068 w 185351"/>
                <a:gd name="connsiteY4" fmla="*/ 200 h 156807"/>
                <a:gd name="connsiteX5" fmla="*/ 665 w 185351"/>
                <a:gd name="connsiteY5" fmla="*/ 78603 h 156807"/>
                <a:gd name="connsiteX6" fmla="*/ 79068 w 185351"/>
                <a:gd name="connsiteY6" fmla="*/ 157007 h 156807"/>
                <a:gd name="connsiteX7" fmla="*/ 126285 w 185351"/>
                <a:gd name="connsiteY7" fmla="*/ 157007 h 156807"/>
                <a:gd name="connsiteX8" fmla="*/ 132820 w 185351"/>
                <a:gd name="connsiteY8" fmla="*/ 157007 h 156807"/>
                <a:gd name="connsiteX9" fmla="*/ 157472 w 185351"/>
                <a:gd name="connsiteY9" fmla="*/ 157007 h 156807"/>
                <a:gd name="connsiteX10" fmla="*/ 174895 w 185351"/>
                <a:gd name="connsiteY10" fmla="*/ 157007 h 156807"/>
                <a:gd name="connsiteX11" fmla="*/ 186016 w 185351"/>
                <a:gd name="connsiteY11" fmla="*/ 157007 h 156807"/>
                <a:gd name="connsiteX12" fmla="*/ 186016 w 185351"/>
                <a:gd name="connsiteY12" fmla="*/ 200 h 156807"/>
                <a:gd name="connsiteX13" fmla="*/ 174895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95" y="200"/>
                  </a:moveTo>
                  <a:lnTo>
                    <a:pt x="157472" y="200"/>
                  </a:lnTo>
                  <a:cubicBezTo>
                    <a:pt x="157472" y="200"/>
                    <a:pt x="146663" y="200"/>
                    <a:pt x="132820" y="200"/>
                  </a:cubicBezTo>
                  <a:cubicBezTo>
                    <a:pt x="130703" y="200"/>
                    <a:pt x="128516" y="200"/>
                    <a:pt x="126285" y="200"/>
                  </a:cubicBezTo>
                  <a:cubicBezTo>
                    <a:pt x="108691" y="200"/>
                    <a:pt x="88411" y="200"/>
                    <a:pt x="79068" y="200"/>
                  </a:cubicBezTo>
                  <a:cubicBezTo>
                    <a:pt x="35752" y="200"/>
                    <a:pt x="665" y="35313"/>
                    <a:pt x="665" y="78603"/>
                  </a:cubicBezTo>
                  <a:cubicBezTo>
                    <a:pt x="665" y="121888"/>
                    <a:pt x="35752" y="157007"/>
                    <a:pt x="79068" y="157007"/>
                  </a:cubicBezTo>
                  <a:cubicBezTo>
                    <a:pt x="90738" y="157007"/>
                    <a:pt x="109852" y="157007"/>
                    <a:pt x="126285" y="157007"/>
                  </a:cubicBezTo>
                  <a:cubicBezTo>
                    <a:pt x="128522" y="157007"/>
                    <a:pt x="130708" y="157007"/>
                    <a:pt x="132820" y="157007"/>
                  </a:cubicBezTo>
                  <a:cubicBezTo>
                    <a:pt x="146790" y="157007"/>
                    <a:pt x="157472" y="157007"/>
                    <a:pt x="157472" y="157007"/>
                  </a:cubicBezTo>
                  <a:lnTo>
                    <a:pt x="174895" y="157007"/>
                  </a:lnTo>
                  <a:lnTo>
                    <a:pt x="186016" y="157007"/>
                  </a:lnTo>
                  <a:lnTo>
                    <a:pt x="186016" y="200"/>
                  </a:lnTo>
                  <a:lnTo>
                    <a:pt x="174895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3" name="Полилиния 182">
              <a:extLst>
                <a:ext uri="{FF2B5EF4-FFF2-40B4-BE49-F238E27FC236}">
                  <a16:creationId xmlns:a16="http://schemas.microsoft.com/office/drawing/2014/main" id="{7E46EF49-E6FA-49CA-0E27-2708AF802AE2}"/>
                </a:ext>
              </a:extLst>
            </p:cNvPr>
            <p:cNvSpPr/>
            <p:nvPr/>
          </p:nvSpPr>
          <p:spPr>
            <a:xfrm>
              <a:off x="8227540" y="2609190"/>
              <a:ext cx="185351" cy="156807"/>
            </a:xfrm>
            <a:custGeom>
              <a:avLst/>
              <a:gdLst>
                <a:gd name="connsiteX0" fmla="*/ 93371 w 185351"/>
                <a:gd name="connsiteY0" fmla="*/ 200 h 156807"/>
                <a:gd name="connsiteX1" fmla="*/ 696 w 185351"/>
                <a:gd name="connsiteY1" fmla="*/ 200 h 156807"/>
                <a:gd name="connsiteX2" fmla="*/ 696 w 185351"/>
                <a:gd name="connsiteY2" fmla="*/ 157007 h 156807"/>
                <a:gd name="connsiteX3" fmla="*/ 93371 w 185351"/>
                <a:gd name="connsiteY3" fmla="*/ 157007 h 156807"/>
                <a:gd name="connsiteX4" fmla="*/ 186047 w 185351"/>
                <a:gd name="connsiteY4" fmla="*/ 157007 h 156807"/>
                <a:gd name="connsiteX5" fmla="*/ 186047 w 185351"/>
                <a:gd name="connsiteY5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71" y="200"/>
                  </a:moveTo>
                  <a:lnTo>
                    <a:pt x="696" y="200"/>
                  </a:lnTo>
                  <a:lnTo>
                    <a:pt x="696" y="157007"/>
                  </a:lnTo>
                  <a:lnTo>
                    <a:pt x="93371" y="157007"/>
                  </a:lnTo>
                  <a:lnTo>
                    <a:pt x="186047" y="157007"/>
                  </a:lnTo>
                  <a:lnTo>
                    <a:pt x="186047" y="20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4" name="Полилиния 183">
              <a:extLst>
                <a:ext uri="{FF2B5EF4-FFF2-40B4-BE49-F238E27FC236}">
                  <a16:creationId xmlns:a16="http://schemas.microsoft.com/office/drawing/2014/main" id="{92F606FF-753A-2BBC-6D9F-02323C7A9627}"/>
                </a:ext>
              </a:extLst>
            </p:cNvPr>
            <p:cNvSpPr/>
            <p:nvPr/>
          </p:nvSpPr>
          <p:spPr>
            <a:xfrm>
              <a:off x="8412891" y="2609190"/>
              <a:ext cx="185351" cy="156807"/>
            </a:xfrm>
            <a:custGeom>
              <a:avLst/>
              <a:gdLst>
                <a:gd name="connsiteX0" fmla="*/ 107674 w 185351"/>
                <a:gd name="connsiteY0" fmla="*/ 200 h 156807"/>
                <a:gd name="connsiteX1" fmla="*/ 44080 w 185351"/>
                <a:gd name="connsiteY1" fmla="*/ 200 h 156807"/>
                <a:gd name="connsiteX2" fmla="*/ 29271 w 185351"/>
                <a:gd name="connsiteY2" fmla="*/ 200 h 156807"/>
                <a:gd name="connsiteX3" fmla="*/ 22783 w 185351"/>
                <a:gd name="connsiteY3" fmla="*/ 200 h 156807"/>
                <a:gd name="connsiteX4" fmla="*/ 11848 w 185351"/>
                <a:gd name="connsiteY4" fmla="*/ 200 h 156807"/>
                <a:gd name="connsiteX5" fmla="*/ 727 w 185351"/>
                <a:gd name="connsiteY5" fmla="*/ 200 h 156807"/>
                <a:gd name="connsiteX6" fmla="*/ 727 w 185351"/>
                <a:gd name="connsiteY6" fmla="*/ 157007 h 156807"/>
                <a:gd name="connsiteX7" fmla="*/ 11848 w 185351"/>
                <a:gd name="connsiteY7" fmla="*/ 157007 h 156807"/>
                <a:gd name="connsiteX8" fmla="*/ 22783 w 185351"/>
                <a:gd name="connsiteY8" fmla="*/ 157007 h 156807"/>
                <a:gd name="connsiteX9" fmla="*/ 29271 w 185351"/>
                <a:gd name="connsiteY9" fmla="*/ 157007 h 156807"/>
                <a:gd name="connsiteX10" fmla="*/ 44080 w 185351"/>
                <a:gd name="connsiteY10" fmla="*/ 157007 h 156807"/>
                <a:gd name="connsiteX11" fmla="*/ 107674 w 185351"/>
                <a:gd name="connsiteY11" fmla="*/ 157007 h 156807"/>
                <a:gd name="connsiteX12" fmla="*/ 186078 w 185351"/>
                <a:gd name="connsiteY12" fmla="*/ 78603 h 156807"/>
                <a:gd name="connsiteX13" fmla="*/ 107674 w 185351"/>
                <a:gd name="connsiteY13" fmla="*/ 20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74" y="200"/>
                  </a:moveTo>
                  <a:cubicBezTo>
                    <a:pt x="91768" y="200"/>
                    <a:pt x="62008" y="200"/>
                    <a:pt x="44080" y="200"/>
                  </a:cubicBezTo>
                  <a:cubicBezTo>
                    <a:pt x="35236" y="200"/>
                    <a:pt x="29271" y="200"/>
                    <a:pt x="29271" y="200"/>
                  </a:cubicBezTo>
                  <a:lnTo>
                    <a:pt x="22783" y="200"/>
                  </a:lnTo>
                  <a:lnTo>
                    <a:pt x="11848" y="200"/>
                  </a:lnTo>
                  <a:lnTo>
                    <a:pt x="727" y="200"/>
                  </a:lnTo>
                  <a:lnTo>
                    <a:pt x="727" y="157007"/>
                  </a:lnTo>
                  <a:lnTo>
                    <a:pt x="11848" y="157007"/>
                  </a:lnTo>
                  <a:lnTo>
                    <a:pt x="22783" y="157007"/>
                  </a:lnTo>
                  <a:lnTo>
                    <a:pt x="29271" y="157007"/>
                  </a:lnTo>
                  <a:cubicBezTo>
                    <a:pt x="29271" y="157007"/>
                    <a:pt x="35282" y="157007"/>
                    <a:pt x="44080" y="157007"/>
                  </a:cubicBezTo>
                  <a:cubicBezTo>
                    <a:pt x="63109" y="157007"/>
                    <a:pt x="95178" y="157007"/>
                    <a:pt x="107674" y="157007"/>
                  </a:cubicBezTo>
                  <a:cubicBezTo>
                    <a:pt x="150973" y="157007"/>
                    <a:pt x="186078" y="121901"/>
                    <a:pt x="186078" y="78603"/>
                  </a:cubicBezTo>
                  <a:cubicBezTo>
                    <a:pt x="186078" y="35302"/>
                    <a:pt x="150973" y="200"/>
                    <a:pt x="107674" y="20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5" name="Полилиния 184">
              <a:extLst>
                <a:ext uri="{FF2B5EF4-FFF2-40B4-BE49-F238E27FC236}">
                  <a16:creationId xmlns:a16="http://schemas.microsoft.com/office/drawing/2014/main" id="{0F83C918-21CB-E461-B7F9-9A7D50791E43}"/>
                </a:ext>
              </a:extLst>
            </p:cNvPr>
            <p:cNvSpPr/>
            <p:nvPr/>
          </p:nvSpPr>
          <p:spPr>
            <a:xfrm>
              <a:off x="3051974" y="2794542"/>
              <a:ext cx="156807" cy="156807"/>
            </a:xfrm>
            <a:custGeom>
              <a:avLst/>
              <a:gdLst>
                <a:gd name="connsiteX0" fmla="*/ 78231 w 156807"/>
                <a:gd name="connsiteY0" fmla="*/ 231 h 156807"/>
                <a:gd name="connsiteX1" fmla="*/ 156635 w 156807"/>
                <a:gd name="connsiteY1" fmla="*/ 78634 h 156807"/>
                <a:gd name="connsiteX2" fmla="*/ 78231 w 156807"/>
                <a:gd name="connsiteY2" fmla="*/ 157038 h 156807"/>
                <a:gd name="connsiteX3" fmla="*/ -173 w 156807"/>
                <a:gd name="connsiteY3" fmla="*/ 78634 h 156807"/>
                <a:gd name="connsiteX4" fmla="*/ 78231 w 156807"/>
                <a:gd name="connsiteY4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31" y="231"/>
                  </a:moveTo>
                  <a:cubicBezTo>
                    <a:pt x="121534" y="231"/>
                    <a:pt x="156635" y="35333"/>
                    <a:pt x="156635" y="78634"/>
                  </a:cubicBezTo>
                  <a:cubicBezTo>
                    <a:pt x="156635" y="121937"/>
                    <a:pt x="121534" y="157038"/>
                    <a:pt x="78231" y="157038"/>
                  </a:cubicBezTo>
                  <a:cubicBezTo>
                    <a:pt x="34930" y="157038"/>
                    <a:pt x="-173" y="121937"/>
                    <a:pt x="-173" y="78634"/>
                  </a:cubicBezTo>
                  <a:cubicBezTo>
                    <a:pt x="-173" y="35333"/>
                    <a:pt x="34930" y="231"/>
                    <a:pt x="78231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6" name="Полилиния 185">
              <a:extLst>
                <a:ext uri="{FF2B5EF4-FFF2-40B4-BE49-F238E27FC236}">
                  <a16:creationId xmlns:a16="http://schemas.microsoft.com/office/drawing/2014/main" id="{C8422FCA-F06F-2949-47AA-0BF80A71920B}"/>
                </a:ext>
              </a:extLst>
            </p:cNvPr>
            <p:cNvSpPr/>
            <p:nvPr/>
          </p:nvSpPr>
          <p:spPr>
            <a:xfrm>
              <a:off x="3422677" y="2794542"/>
              <a:ext cx="156807" cy="156807"/>
            </a:xfrm>
            <a:custGeom>
              <a:avLst/>
              <a:gdLst>
                <a:gd name="connsiteX0" fmla="*/ 78293 w 156807"/>
                <a:gd name="connsiteY0" fmla="*/ 231 h 156807"/>
                <a:gd name="connsiteX1" fmla="*/ 156697 w 156807"/>
                <a:gd name="connsiteY1" fmla="*/ 78634 h 156807"/>
                <a:gd name="connsiteX2" fmla="*/ 78293 w 156807"/>
                <a:gd name="connsiteY2" fmla="*/ 157038 h 156807"/>
                <a:gd name="connsiteX3" fmla="*/ -111 w 156807"/>
                <a:gd name="connsiteY3" fmla="*/ 78634 h 156807"/>
                <a:gd name="connsiteX4" fmla="*/ 78293 w 156807"/>
                <a:gd name="connsiteY4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93" y="231"/>
                  </a:moveTo>
                  <a:cubicBezTo>
                    <a:pt x="121596" y="231"/>
                    <a:pt x="156697" y="35333"/>
                    <a:pt x="156697" y="78634"/>
                  </a:cubicBezTo>
                  <a:cubicBezTo>
                    <a:pt x="156697" y="121937"/>
                    <a:pt x="121596" y="157038"/>
                    <a:pt x="78293" y="157038"/>
                  </a:cubicBezTo>
                  <a:cubicBezTo>
                    <a:pt x="34992" y="157038"/>
                    <a:pt x="-111" y="121937"/>
                    <a:pt x="-111" y="78634"/>
                  </a:cubicBezTo>
                  <a:cubicBezTo>
                    <a:pt x="-111" y="35333"/>
                    <a:pt x="34992" y="231"/>
                    <a:pt x="78293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7" name="Полилиния 186">
              <a:extLst>
                <a:ext uri="{FF2B5EF4-FFF2-40B4-BE49-F238E27FC236}">
                  <a16:creationId xmlns:a16="http://schemas.microsoft.com/office/drawing/2014/main" id="{E220B0B8-8751-C102-2613-EE41F8FFE5CF}"/>
                </a:ext>
              </a:extLst>
            </p:cNvPr>
            <p:cNvSpPr/>
            <p:nvPr/>
          </p:nvSpPr>
          <p:spPr>
            <a:xfrm>
              <a:off x="3978731" y="2794542"/>
              <a:ext cx="156807" cy="156807"/>
            </a:xfrm>
            <a:custGeom>
              <a:avLst/>
              <a:gdLst>
                <a:gd name="connsiteX0" fmla="*/ 78386 w 156807"/>
                <a:gd name="connsiteY0" fmla="*/ 231 h 156807"/>
                <a:gd name="connsiteX1" fmla="*/ 156790 w 156807"/>
                <a:gd name="connsiteY1" fmla="*/ 78634 h 156807"/>
                <a:gd name="connsiteX2" fmla="*/ 78386 w 156807"/>
                <a:gd name="connsiteY2" fmla="*/ 157038 h 156807"/>
                <a:gd name="connsiteX3" fmla="*/ -18 w 156807"/>
                <a:gd name="connsiteY3" fmla="*/ 78634 h 156807"/>
                <a:gd name="connsiteX4" fmla="*/ 78386 w 156807"/>
                <a:gd name="connsiteY4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386" y="231"/>
                  </a:moveTo>
                  <a:cubicBezTo>
                    <a:pt x="121689" y="231"/>
                    <a:pt x="156790" y="35333"/>
                    <a:pt x="156790" y="78634"/>
                  </a:cubicBezTo>
                  <a:cubicBezTo>
                    <a:pt x="156790" y="121937"/>
                    <a:pt x="121689" y="157038"/>
                    <a:pt x="78386" y="157038"/>
                  </a:cubicBezTo>
                  <a:cubicBezTo>
                    <a:pt x="35085" y="157038"/>
                    <a:pt x="-18" y="121937"/>
                    <a:pt x="-18" y="78634"/>
                  </a:cubicBezTo>
                  <a:cubicBezTo>
                    <a:pt x="-18" y="35333"/>
                    <a:pt x="35085" y="231"/>
                    <a:pt x="78386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8" name="Полилиния 187">
              <a:extLst>
                <a:ext uri="{FF2B5EF4-FFF2-40B4-BE49-F238E27FC236}">
                  <a16:creationId xmlns:a16="http://schemas.microsoft.com/office/drawing/2014/main" id="{8C48F4B9-2B89-1787-18DE-CD2D9247328A}"/>
                </a:ext>
              </a:extLst>
            </p:cNvPr>
            <p:cNvSpPr/>
            <p:nvPr/>
          </p:nvSpPr>
          <p:spPr>
            <a:xfrm>
              <a:off x="4335162" y="2794542"/>
              <a:ext cx="185351" cy="156807"/>
            </a:xfrm>
            <a:custGeom>
              <a:avLst/>
              <a:gdLst>
                <a:gd name="connsiteX0" fmla="*/ 174275 w 185351"/>
                <a:gd name="connsiteY0" fmla="*/ 231 h 156807"/>
                <a:gd name="connsiteX1" fmla="*/ 156852 w 185351"/>
                <a:gd name="connsiteY1" fmla="*/ 231 h 156807"/>
                <a:gd name="connsiteX2" fmla="*/ 132200 w 185351"/>
                <a:gd name="connsiteY2" fmla="*/ 231 h 156807"/>
                <a:gd name="connsiteX3" fmla="*/ 125665 w 185351"/>
                <a:gd name="connsiteY3" fmla="*/ 231 h 156807"/>
                <a:gd name="connsiteX4" fmla="*/ 78448 w 185351"/>
                <a:gd name="connsiteY4" fmla="*/ 231 h 156807"/>
                <a:gd name="connsiteX5" fmla="*/ 45 w 185351"/>
                <a:gd name="connsiteY5" fmla="*/ 78634 h 156807"/>
                <a:gd name="connsiteX6" fmla="*/ 78448 w 185351"/>
                <a:gd name="connsiteY6" fmla="*/ 157038 h 156807"/>
                <a:gd name="connsiteX7" fmla="*/ 125665 w 185351"/>
                <a:gd name="connsiteY7" fmla="*/ 157038 h 156807"/>
                <a:gd name="connsiteX8" fmla="*/ 132200 w 185351"/>
                <a:gd name="connsiteY8" fmla="*/ 157038 h 156807"/>
                <a:gd name="connsiteX9" fmla="*/ 156852 w 185351"/>
                <a:gd name="connsiteY9" fmla="*/ 157038 h 156807"/>
                <a:gd name="connsiteX10" fmla="*/ 174275 w 185351"/>
                <a:gd name="connsiteY10" fmla="*/ 157038 h 156807"/>
                <a:gd name="connsiteX11" fmla="*/ 185396 w 185351"/>
                <a:gd name="connsiteY11" fmla="*/ 157038 h 156807"/>
                <a:gd name="connsiteX12" fmla="*/ 185396 w 185351"/>
                <a:gd name="connsiteY12" fmla="*/ 231 h 156807"/>
                <a:gd name="connsiteX13" fmla="*/ 174275 w 185351"/>
                <a:gd name="connsiteY13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75" y="231"/>
                  </a:moveTo>
                  <a:lnTo>
                    <a:pt x="156852" y="231"/>
                  </a:lnTo>
                  <a:cubicBezTo>
                    <a:pt x="156852" y="231"/>
                    <a:pt x="146043" y="231"/>
                    <a:pt x="132200" y="231"/>
                  </a:cubicBezTo>
                  <a:cubicBezTo>
                    <a:pt x="130083" y="231"/>
                    <a:pt x="127896" y="231"/>
                    <a:pt x="125665" y="231"/>
                  </a:cubicBezTo>
                  <a:cubicBezTo>
                    <a:pt x="108071" y="231"/>
                    <a:pt x="87791" y="231"/>
                    <a:pt x="78448" y="231"/>
                  </a:cubicBezTo>
                  <a:cubicBezTo>
                    <a:pt x="35132" y="231"/>
                    <a:pt x="45" y="35344"/>
                    <a:pt x="45" y="78634"/>
                  </a:cubicBezTo>
                  <a:cubicBezTo>
                    <a:pt x="45" y="121919"/>
                    <a:pt x="35132" y="157038"/>
                    <a:pt x="78448" y="157038"/>
                  </a:cubicBezTo>
                  <a:cubicBezTo>
                    <a:pt x="90118" y="157038"/>
                    <a:pt x="109232" y="157038"/>
                    <a:pt x="125665" y="157038"/>
                  </a:cubicBezTo>
                  <a:cubicBezTo>
                    <a:pt x="127902" y="157038"/>
                    <a:pt x="130088" y="157038"/>
                    <a:pt x="132200" y="157038"/>
                  </a:cubicBezTo>
                  <a:cubicBezTo>
                    <a:pt x="146170" y="157038"/>
                    <a:pt x="156852" y="157038"/>
                    <a:pt x="156852" y="157038"/>
                  </a:cubicBezTo>
                  <a:lnTo>
                    <a:pt x="174275" y="157038"/>
                  </a:lnTo>
                  <a:lnTo>
                    <a:pt x="185396" y="157038"/>
                  </a:lnTo>
                  <a:lnTo>
                    <a:pt x="185396" y="231"/>
                  </a:lnTo>
                  <a:lnTo>
                    <a:pt x="174275" y="23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9" name="Полилиния 188">
              <a:extLst>
                <a:ext uri="{FF2B5EF4-FFF2-40B4-BE49-F238E27FC236}">
                  <a16:creationId xmlns:a16="http://schemas.microsoft.com/office/drawing/2014/main" id="{ED63F8A2-E4CB-C81B-48FD-E8E9E94A4D37}"/>
                </a:ext>
              </a:extLst>
            </p:cNvPr>
            <p:cNvSpPr/>
            <p:nvPr/>
          </p:nvSpPr>
          <p:spPr>
            <a:xfrm>
              <a:off x="4520513" y="2794542"/>
              <a:ext cx="185351" cy="156807"/>
            </a:xfrm>
            <a:custGeom>
              <a:avLst/>
              <a:gdLst>
                <a:gd name="connsiteX0" fmla="*/ 107023 w 185351"/>
                <a:gd name="connsiteY0" fmla="*/ 231 h 156807"/>
                <a:gd name="connsiteX1" fmla="*/ 43429 w 185351"/>
                <a:gd name="connsiteY1" fmla="*/ 231 h 156807"/>
                <a:gd name="connsiteX2" fmla="*/ 28620 w 185351"/>
                <a:gd name="connsiteY2" fmla="*/ 231 h 156807"/>
                <a:gd name="connsiteX3" fmla="*/ 22132 w 185351"/>
                <a:gd name="connsiteY3" fmla="*/ 231 h 156807"/>
                <a:gd name="connsiteX4" fmla="*/ 11197 w 185351"/>
                <a:gd name="connsiteY4" fmla="*/ 231 h 156807"/>
                <a:gd name="connsiteX5" fmla="*/ 76 w 185351"/>
                <a:gd name="connsiteY5" fmla="*/ 231 h 156807"/>
                <a:gd name="connsiteX6" fmla="*/ 76 w 185351"/>
                <a:gd name="connsiteY6" fmla="*/ 157038 h 156807"/>
                <a:gd name="connsiteX7" fmla="*/ 11197 w 185351"/>
                <a:gd name="connsiteY7" fmla="*/ 157038 h 156807"/>
                <a:gd name="connsiteX8" fmla="*/ 22132 w 185351"/>
                <a:gd name="connsiteY8" fmla="*/ 157038 h 156807"/>
                <a:gd name="connsiteX9" fmla="*/ 28620 w 185351"/>
                <a:gd name="connsiteY9" fmla="*/ 157038 h 156807"/>
                <a:gd name="connsiteX10" fmla="*/ 43429 w 185351"/>
                <a:gd name="connsiteY10" fmla="*/ 157038 h 156807"/>
                <a:gd name="connsiteX11" fmla="*/ 107023 w 185351"/>
                <a:gd name="connsiteY11" fmla="*/ 157038 h 156807"/>
                <a:gd name="connsiteX12" fmla="*/ 185427 w 185351"/>
                <a:gd name="connsiteY12" fmla="*/ 78634 h 156807"/>
                <a:gd name="connsiteX13" fmla="*/ 107023 w 185351"/>
                <a:gd name="connsiteY13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23" y="231"/>
                  </a:moveTo>
                  <a:cubicBezTo>
                    <a:pt x="91117" y="231"/>
                    <a:pt x="61357" y="231"/>
                    <a:pt x="43429" y="231"/>
                  </a:cubicBezTo>
                  <a:cubicBezTo>
                    <a:pt x="34585" y="231"/>
                    <a:pt x="28620" y="231"/>
                    <a:pt x="28620" y="231"/>
                  </a:cubicBezTo>
                  <a:lnTo>
                    <a:pt x="22132" y="231"/>
                  </a:lnTo>
                  <a:lnTo>
                    <a:pt x="11197" y="231"/>
                  </a:lnTo>
                  <a:lnTo>
                    <a:pt x="76" y="231"/>
                  </a:lnTo>
                  <a:lnTo>
                    <a:pt x="76" y="157038"/>
                  </a:lnTo>
                  <a:lnTo>
                    <a:pt x="11197" y="157038"/>
                  </a:lnTo>
                  <a:lnTo>
                    <a:pt x="22132" y="157038"/>
                  </a:lnTo>
                  <a:lnTo>
                    <a:pt x="28620" y="157038"/>
                  </a:lnTo>
                  <a:cubicBezTo>
                    <a:pt x="28620" y="157038"/>
                    <a:pt x="34631" y="157038"/>
                    <a:pt x="43429" y="157038"/>
                  </a:cubicBezTo>
                  <a:cubicBezTo>
                    <a:pt x="62458" y="157038"/>
                    <a:pt x="94527" y="157038"/>
                    <a:pt x="107023" y="157038"/>
                  </a:cubicBezTo>
                  <a:cubicBezTo>
                    <a:pt x="150322" y="157038"/>
                    <a:pt x="185427" y="121932"/>
                    <a:pt x="185427" y="78634"/>
                  </a:cubicBezTo>
                  <a:cubicBezTo>
                    <a:pt x="185427" y="35333"/>
                    <a:pt x="150322" y="231"/>
                    <a:pt x="107023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0" name="Полилиния 189">
              <a:extLst>
                <a:ext uri="{FF2B5EF4-FFF2-40B4-BE49-F238E27FC236}">
                  <a16:creationId xmlns:a16="http://schemas.microsoft.com/office/drawing/2014/main" id="{FC5F4551-BC3E-5B5C-B644-4C45AC448B57}"/>
                </a:ext>
              </a:extLst>
            </p:cNvPr>
            <p:cNvSpPr/>
            <p:nvPr/>
          </p:nvSpPr>
          <p:spPr>
            <a:xfrm>
              <a:off x="5261918" y="2794542"/>
              <a:ext cx="185351" cy="156807"/>
            </a:xfrm>
            <a:custGeom>
              <a:avLst/>
              <a:gdLst>
                <a:gd name="connsiteX0" fmla="*/ 174430 w 185351"/>
                <a:gd name="connsiteY0" fmla="*/ 231 h 156807"/>
                <a:gd name="connsiteX1" fmla="*/ 157007 w 185351"/>
                <a:gd name="connsiteY1" fmla="*/ 231 h 156807"/>
                <a:gd name="connsiteX2" fmla="*/ 132355 w 185351"/>
                <a:gd name="connsiteY2" fmla="*/ 231 h 156807"/>
                <a:gd name="connsiteX3" fmla="*/ 125820 w 185351"/>
                <a:gd name="connsiteY3" fmla="*/ 231 h 156807"/>
                <a:gd name="connsiteX4" fmla="*/ 78603 w 185351"/>
                <a:gd name="connsiteY4" fmla="*/ 231 h 156807"/>
                <a:gd name="connsiteX5" fmla="*/ 200 w 185351"/>
                <a:gd name="connsiteY5" fmla="*/ 78634 h 156807"/>
                <a:gd name="connsiteX6" fmla="*/ 78603 w 185351"/>
                <a:gd name="connsiteY6" fmla="*/ 157038 h 156807"/>
                <a:gd name="connsiteX7" fmla="*/ 125820 w 185351"/>
                <a:gd name="connsiteY7" fmla="*/ 157038 h 156807"/>
                <a:gd name="connsiteX8" fmla="*/ 132355 w 185351"/>
                <a:gd name="connsiteY8" fmla="*/ 157038 h 156807"/>
                <a:gd name="connsiteX9" fmla="*/ 157007 w 185351"/>
                <a:gd name="connsiteY9" fmla="*/ 157038 h 156807"/>
                <a:gd name="connsiteX10" fmla="*/ 174430 w 185351"/>
                <a:gd name="connsiteY10" fmla="*/ 157038 h 156807"/>
                <a:gd name="connsiteX11" fmla="*/ 185551 w 185351"/>
                <a:gd name="connsiteY11" fmla="*/ 157038 h 156807"/>
                <a:gd name="connsiteX12" fmla="*/ 185551 w 185351"/>
                <a:gd name="connsiteY12" fmla="*/ 231 h 156807"/>
                <a:gd name="connsiteX13" fmla="*/ 174430 w 185351"/>
                <a:gd name="connsiteY13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430" y="231"/>
                  </a:moveTo>
                  <a:lnTo>
                    <a:pt x="157007" y="231"/>
                  </a:lnTo>
                  <a:cubicBezTo>
                    <a:pt x="157007" y="231"/>
                    <a:pt x="146198" y="231"/>
                    <a:pt x="132355" y="231"/>
                  </a:cubicBezTo>
                  <a:cubicBezTo>
                    <a:pt x="130238" y="231"/>
                    <a:pt x="128051" y="231"/>
                    <a:pt x="125820" y="231"/>
                  </a:cubicBezTo>
                  <a:cubicBezTo>
                    <a:pt x="108226" y="231"/>
                    <a:pt x="87946" y="231"/>
                    <a:pt x="78603" y="231"/>
                  </a:cubicBezTo>
                  <a:cubicBezTo>
                    <a:pt x="35287" y="231"/>
                    <a:pt x="200" y="35344"/>
                    <a:pt x="200" y="78634"/>
                  </a:cubicBezTo>
                  <a:cubicBezTo>
                    <a:pt x="200" y="121919"/>
                    <a:pt x="35287" y="157038"/>
                    <a:pt x="78603" y="157038"/>
                  </a:cubicBezTo>
                  <a:cubicBezTo>
                    <a:pt x="90273" y="157038"/>
                    <a:pt x="109387" y="157038"/>
                    <a:pt x="125820" y="157038"/>
                  </a:cubicBezTo>
                  <a:cubicBezTo>
                    <a:pt x="128057" y="157038"/>
                    <a:pt x="130243" y="157038"/>
                    <a:pt x="132355" y="157038"/>
                  </a:cubicBezTo>
                  <a:cubicBezTo>
                    <a:pt x="146325" y="157038"/>
                    <a:pt x="157007" y="157038"/>
                    <a:pt x="157007" y="157038"/>
                  </a:cubicBezTo>
                  <a:lnTo>
                    <a:pt x="174430" y="157038"/>
                  </a:lnTo>
                  <a:lnTo>
                    <a:pt x="185551" y="157038"/>
                  </a:lnTo>
                  <a:lnTo>
                    <a:pt x="185551" y="231"/>
                  </a:lnTo>
                  <a:lnTo>
                    <a:pt x="174430" y="23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1" name="Полилиния 190">
              <a:extLst>
                <a:ext uri="{FF2B5EF4-FFF2-40B4-BE49-F238E27FC236}">
                  <a16:creationId xmlns:a16="http://schemas.microsoft.com/office/drawing/2014/main" id="{3073182C-5ED7-B8DF-5E29-871C991992D1}"/>
                </a:ext>
              </a:extLst>
            </p:cNvPr>
            <p:cNvSpPr/>
            <p:nvPr/>
          </p:nvSpPr>
          <p:spPr>
            <a:xfrm>
              <a:off x="5447270" y="2794542"/>
              <a:ext cx="185351" cy="156807"/>
            </a:xfrm>
            <a:custGeom>
              <a:avLst/>
              <a:gdLst>
                <a:gd name="connsiteX0" fmla="*/ 107178 w 185351"/>
                <a:gd name="connsiteY0" fmla="*/ 231 h 156807"/>
                <a:gd name="connsiteX1" fmla="*/ 43584 w 185351"/>
                <a:gd name="connsiteY1" fmla="*/ 231 h 156807"/>
                <a:gd name="connsiteX2" fmla="*/ 28775 w 185351"/>
                <a:gd name="connsiteY2" fmla="*/ 231 h 156807"/>
                <a:gd name="connsiteX3" fmla="*/ 22287 w 185351"/>
                <a:gd name="connsiteY3" fmla="*/ 231 h 156807"/>
                <a:gd name="connsiteX4" fmla="*/ 11352 w 185351"/>
                <a:gd name="connsiteY4" fmla="*/ 231 h 156807"/>
                <a:gd name="connsiteX5" fmla="*/ 231 w 185351"/>
                <a:gd name="connsiteY5" fmla="*/ 231 h 156807"/>
                <a:gd name="connsiteX6" fmla="*/ 231 w 185351"/>
                <a:gd name="connsiteY6" fmla="*/ 157038 h 156807"/>
                <a:gd name="connsiteX7" fmla="*/ 11352 w 185351"/>
                <a:gd name="connsiteY7" fmla="*/ 157038 h 156807"/>
                <a:gd name="connsiteX8" fmla="*/ 22287 w 185351"/>
                <a:gd name="connsiteY8" fmla="*/ 157038 h 156807"/>
                <a:gd name="connsiteX9" fmla="*/ 28775 w 185351"/>
                <a:gd name="connsiteY9" fmla="*/ 157038 h 156807"/>
                <a:gd name="connsiteX10" fmla="*/ 43584 w 185351"/>
                <a:gd name="connsiteY10" fmla="*/ 157038 h 156807"/>
                <a:gd name="connsiteX11" fmla="*/ 107178 w 185351"/>
                <a:gd name="connsiteY11" fmla="*/ 157038 h 156807"/>
                <a:gd name="connsiteX12" fmla="*/ 185582 w 185351"/>
                <a:gd name="connsiteY12" fmla="*/ 78634 h 156807"/>
                <a:gd name="connsiteX13" fmla="*/ 107178 w 185351"/>
                <a:gd name="connsiteY13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78" y="231"/>
                  </a:moveTo>
                  <a:cubicBezTo>
                    <a:pt x="91272" y="231"/>
                    <a:pt x="61512" y="231"/>
                    <a:pt x="43584" y="231"/>
                  </a:cubicBezTo>
                  <a:cubicBezTo>
                    <a:pt x="34740" y="231"/>
                    <a:pt x="28775" y="231"/>
                    <a:pt x="28775" y="231"/>
                  </a:cubicBezTo>
                  <a:lnTo>
                    <a:pt x="22287" y="231"/>
                  </a:lnTo>
                  <a:lnTo>
                    <a:pt x="11352" y="231"/>
                  </a:lnTo>
                  <a:lnTo>
                    <a:pt x="231" y="231"/>
                  </a:lnTo>
                  <a:lnTo>
                    <a:pt x="231" y="157038"/>
                  </a:lnTo>
                  <a:lnTo>
                    <a:pt x="11352" y="157038"/>
                  </a:lnTo>
                  <a:lnTo>
                    <a:pt x="22287" y="157038"/>
                  </a:lnTo>
                  <a:lnTo>
                    <a:pt x="28775" y="157038"/>
                  </a:lnTo>
                  <a:cubicBezTo>
                    <a:pt x="28775" y="157038"/>
                    <a:pt x="34786" y="157038"/>
                    <a:pt x="43584" y="157038"/>
                  </a:cubicBezTo>
                  <a:cubicBezTo>
                    <a:pt x="62613" y="157038"/>
                    <a:pt x="94682" y="157038"/>
                    <a:pt x="107178" y="157038"/>
                  </a:cubicBezTo>
                  <a:cubicBezTo>
                    <a:pt x="150477" y="157038"/>
                    <a:pt x="185582" y="121932"/>
                    <a:pt x="185582" y="78634"/>
                  </a:cubicBezTo>
                  <a:cubicBezTo>
                    <a:pt x="185582" y="35333"/>
                    <a:pt x="150477" y="231"/>
                    <a:pt x="107178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 191">
              <a:extLst>
                <a:ext uri="{FF2B5EF4-FFF2-40B4-BE49-F238E27FC236}">
                  <a16:creationId xmlns:a16="http://schemas.microsoft.com/office/drawing/2014/main" id="{49AA6498-48FB-5111-9877-A3D0BEB0B2D3}"/>
                </a:ext>
              </a:extLst>
            </p:cNvPr>
            <p:cNvSpPr/>
            <p:nvPr/>
          </p:nvSpPr>
          <p:spPr>
            <a:xfrm>
              <a:off x="6003324" y="2794542"/>
              <a:ext cx="185351" cy="156807"/>
            </a:xfrm>
            <a:custGeom>
              <a:avLst/>
              <a:gdLst>
                <a:gd name="connsiteX0" fmla="*/ 174554 w 185351"/>
                <a:gd name="connsiteY0" fmla="*/ 231 h 156807"/>
                <a:gd name="connsiteX1" fmla="*/ 157131 w 185351"/>
                <a:gd name="connsiteY1" fmla="*/ 231 h 156807"/>
                <a:gd name="connsiteX2" fmla="*/ 132479 w 185351"/>
                <a:gd name="connsiteY2" fmla="*/ 231 h 156807"/>
                <a:gd name="connsiteX3" fmla="*/ 125944 w 185351"/>
                <a:gd name="connsiteY3" fmla="*/ 231 h 156807"/>
                <a:gd name="connsiteX4" fmla="*/ 78727 w 185351"/>
                <a:gd name="connsiteY4" fmla="*/ 231 h 156807"/>
                <a:gd name="connsiteX5" fmla="*/ 324 w 185351"/>
                <a:gd name="connsiteY5" fmla="*/ 78634 h 156807"/>
                <a:gd name="connsiteX6" fmla="*/ 78727 w 185351"/>
                <a:gd name="connsiteY6" fmla="*/ 157038 h 156807"/>
                <a:gd name="connsiteX7" fmla="*/ 125944 w 185351"/>
                <a:gd name="connsiteY7" fmla="*/ 157038 h 156807"/>
                <a:gd name="connsiteX8" fmla="*/ 132479 w 185351"/>
                <a:gd name="connsiteY8" fmla="*/ 157038 h 156807"/>
                <a:gd name="connsiteX9" fmla="*/ 157131 w 185351"/>
                <a:gd name="connsiteY9" fmla="*/ 157038 h 156807"/>
                <a:gd name="connsiteX10" fmla="*/ 174554 w 185351"/>
                <a:gd name="connsiteY10" fmla="*/ 157038 h 156807"/>
                <a:gd name="connsiteX11" fmla="*/ 185675 w 185351"/>
                <a:gd name="connsiteY11" fmla="*/ 157038 h 156807"/>
                <a:gd name="connsiteX12" fmla="*/ 185675 w 185351"/>
                <a:gd name="connsiteY12" fmla="*/ 231 h 156807"/>
                <a:gd name="connsiteX13" fmla="*/ 174554 w 185351"/>
                <a:gd name="connsiteY13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54" y="231"/>
                  </a:moveTo>
                  <a:lnTo>
                    <a:pt x="157131" y="231"/>
                  </a:lnTo>
                  <a:cubicBezTo>
                    <a:pt x="157131" y="231"/>
                    <a:pt x="146322" y="231"/>
                    <a:pt x="132479" y="231"/>
                  </a:cubicBezTo>
                  <a:cubicBezTo>
                    <a:pt x="130362" y="231"/>
                    <a:pt x="128175" y="231"/>
                    <a:pt x="125944" y="231"/>
                  </a:cubicBezTo>
                  <a:cubicBezTo>
                    <a:pt x="108350" y="231"/>
                    <a:pt x="88070" y="231"/>
                    <a:pt x="78727" y="231"/>
                  </a:cubicBezTo>
                  <a:cubicBezTo>
                    <a:pt x="35411" y="231"/>
                    <a:pt x="324" y="35344"/>
                    <a:pt x="324" y="78634"/>
                  </a:cubicBezTo>
                  <a:cubicBezTo>
                    <a:pt x="324" y="121919"/>
                    <a:pt x="35411" y="157038"/>
                    <a:pt x="78727" y="157038"/>
                  </a:cubicBezTo>
                  <a:cubicBezTo>
                    <a:pt x="90397" y="157038"/>
                    <a:pt x="109511" y="157038"/>
                    <a:pt x="125944" y="157038"/>
                  </a:cubicBezTo>
                  <a:cubicBezTo>
                    <a:pt x="128181" y="157038"/>
                    <a:pt x="130367" y="157038"/>
                    <a:pt x="132479" y="157038"/>
                  </a:cubicBezTo>
                  <a:cubicBezTo>
                    <a:pt x="146449" y="157038"/>
                    <a:pt x="157131" y="157038"/>
                    <a:pt x="157131" y="157038"/>
                  </a:cubicBezTo>
                  <a:lnTo>
                    <a:pt x="174554" y="157038"/>
                  </a:lnTo>
                  <a:lnTo>
                    <a:pt x="185675" y="157038"/>
                  </a:lnTo>
                  <a:lnTo>
                    <a:pt x="185675" y="231"/>
                  </a:lnTo>
                  <a:lnTo>
                    <a:pt x="174554" y="23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 192">
              <a:extLst>
                <a:ext uri="{FF2B5EF4-FFF2-40B4-BE49-F238E27FC236}">
                  <a16:creationId xmlns:a16="http://schemas.microsoft.com/office/drawing/2014/main" id="{C7202535-BBC6-CDF6-167A-8EB5E043547E}"/>
                </a:ext>
              </a:extLst>
            </p:cNvPr>
            <p:cNvSpPr/>
            <p:nvPr/>
          </p:nvSpPr>
          <p:spPr>
            <a:xfrm>
              <a:off x="6188675" y="2794542"/>
              <a:ext cx="185351" cy="156807"/>
            </a:xfrm>
            <a:custGeom>
              <a:avLst/>
              <a:gdLst>
                <a:gd name="connsiteX0" fmla="*/ 93030 w 185351"/>
                <a:gd name="connsiteY0" fmla="*/ 231 h 156807"/>
                <a:gd name="connsiteX1" fmla="*/ 355 w 185351"/>
                <a:gd name="connsiteY1" fmla="*/ 231 h 156807"/>
                <a:gd name="connsiteX2" fmla="*/ 355 w 185351"/>
                <a:gd name="connsiteY2" fmla="*/ 157038 h 156807"/>
                <a:gd name="connsiteX3" fmla="*/ 93030 w 185351"/>
                <a:gd name="connsiteY3" fmla="*/ 157038 h 156807"/>
                <a:gd name="connsiteX4" fmla="*/ 185706 w 185351"/>
                <a:gd name="connsiteY4" fmla="*/ 157038 h 156807"/>
                <a:gd name="connsiteX5" fmla="*/ 185706 w 185351"/>
                <a:gd name="connsiteY5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030" y="231"/>
                  </a:moveTo>
                  <a:lnTo>
                    <a:pt x="355" y="231"/>
                  </a:lnTo>
                  <a:lnTo>
                    <a:pt x="355" y="157038"/>
                  </a:lnTo>
                  <a:lnTo>
                    <a:pt x="93030" y="157038"/>
                  </a:lnTo>
                  <a:lnTo>
                    <a:pt x="185706" y="157038"/>
                  </a:lnTo>
                  <a:lnTo>
                    <a:pt x="185706" y="23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 193">
              <a:extLst>
                <a:ext uri="{FF2B5EF4-FFF2-40B4-BE49-F238E27FC236}">
                  <a16:creationId xmlns:a16="http://schemas.microsoft.com/office/drawing/2014/main" id="{52E6DE5F-D1B8-F8A8-AD59-64439E8D398F}"/>
                </a:ext>
              </a:extLst>
            </p:cNvPr>
            <p:cNvSpPr/>
            <p:nvPr/>
          </p:nvSpPr>
          <p:spPr>
            <a:xfrm>
              <a:off x="6374027" y="2794542"/>
              <a:ext cx="185351" cy="156807"/>
            </a:xfrm>
            <a:custGeom>
              <a:avLst/>
              <a:gdLst>
                <a:gd name="connsiteX0" fmla="*/ 107333 w 185351"/>
                <a:gd name="connsiteY0" fmla="*/ 231 h 156807"/>
                <a:gd name="connsiteX1" fmla="*/ 43739 w 185351"/>
                <a:gd name="connsiteY1" fmla="*/ 231 h 156807"/>
                <a:gd name="connsiteX2" fmla="*/ 28930 w 185351"/>
                <a:gd name="connsiteY2" fmla="*/ 231 h 156807"/>
                <a:gd name="connsiteX3" fmla="*/ 22442 w 185351"/>
                <a:gd name="connsiteY3" fmla="*/ 231 h 156807"/>
                <a:gd name="connsiteX4" fmla="*/ 11507 w 185351"/>
                <a:gd name="connsiteY4" fmla="*/ 231 h 156807"/>
                <a:gd name="connsiteX5" fmla="*/ 386 w 185351"/>
                <a:gd name="connsiteY5" fmla="*/ 231 h 156807"/>
                <a:gd name="connsiteX6" fmla="*/ 386 w 185351"/>
                <a:gd name="connsiteY6" fmla="*/ 157038 h 156807"/>
                <a:gd name="connsiteX7" fmla="*/ 11507 w 185351"/>
                <a:gd name="connsiteY7" fmla="*/ 157038 h 156807"/>
                <a:gd name="connsiteX8" fmla="*/ 22442 w 185351"/>
                <a:gd name="connsiteY8" fmla="*/ 157038 h 156807"/>
                <a:gd name="connsiteX9" fmla="*/ 28930 w 185351"/>
                <a:gd name="connsiteY9" fmla="*/ 157038 h 156807"/>
                <a:gd name="connsiteX10" fmla="*/ 43739 w 185351"/>
                <a:gd name="connsiteY10" fmla="*/ 157038 h 156807"/>
                <a:gd name="connsiteX11" fmla="*/ 107333 w 185351"/>
                <a:gd name="connsiteY11" fmla="*/ 157038 h 156807"/>
                <a:gd name="connsiteX12" fmla="*/ 185737 w 185351"/>
                <a:gd name="connsiteY12" fmla="*/ 78634 h 156807"/>
                <a:gd name="connsiteX13" fmla="*/ 107333 w 185351"/>
                <a:gd name="connsiteY13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33" y="231"/>
                  </a:moveTo>
                  <a:cubicBezTo>
                    <a:pt x="91427" y="231"/>
                    <a:pt x="61667" y="231"/>
                    <a:pt x="43739" y="231"/>
                  </a:cubicBezTo>
                  <a:cubicBezTo>
                    <a:pt x="34895" y="231"/>
                    <a:pt x="28930" y="231"/>
                    <a:pt x="28930" y="231"/>
                  </a:cubicBezTo>
                  <a:lnTo>
                    <a:pt x="22442" y="231"/>
                  </a:lnTo>
                  <a:lnTo>
                    <a:pt x="11507" y="231"/>
                  </a:lnTo>
                  <a:lnTo>
                    <a:pt x="386" y="231"/>
                  </a:lnTo>
                  <a:lnTo>
                    <a:pt x="386" y="157038"/>
                  </a:lnTo>
                  <a:lnTo>
                    <a:pt x="11507" y="157038"/>
                  </a:lnTo>
                  <a:lnTo>
                    <a:pt x="22442" y="157038"/>
                  </a:lnTo>
                  <a:lnTo>
                    <a:pt x="28930" y="157038"/>
                  </a:lnTo>
                  <a:cubicBezTo>
                    <a:pt x="28930" y="157038"/>
                    <a:pt x="34941" y="157038"/>
                    <a:pt x="43739" y="157038"/>
                  </a:cubicBezTo>
                  <a:cubicBezTo>
                    <a:pt x="62768" y="157038"/>
                    <a:pt x="94837" y="157038"/>
                    <a:pt x="107333" y="157038"/>
                  </a:cubicBezTo>
                  <a:cubicBezTo>
                    <a:pt x="150632" y="157038"/>
                    <a:pt x="185737" y="121932"/>
                    <a:pt x="185737" y="78634"/>
                  </a:cubicBezTo>
                  <a:cubicBezTo>
                    <a:pt x="185737" y="35333"/>
                    <a:pt x="150632" y="231"/>
                    <a:pt x="107333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5" name="Полилиния 194">
              <a:extLst>
                <a:ext uri="{FF2B5EF4-FFF2-40B4-BE49-F238E27FC236}">
                  <a16:creationId xmlns:a16="http://schemas.microsoft.com/office/drawing/2014/main" id="{4754D834-A062-F41A-81C1-1DDDF38C21CC}"/>
                </a:ext>
              </a:extLst>
            </p:cNvPr>
            <p:cNvSpPr/>
            <p:nvPr/>
          </p:nvSpPr>
          <p:spPr>
            <a:xfrm>
              <a:off x="7129704" y="2794542"/>
              <a:ext cx="156807" cy="156807"/>
            </a:xfrm>
            <a:custGeom>
              <a:avLst/>
              <a:gdLst>
                <a:gd name="connsiteX0" fmla="*/ 78913 w 156807"/>
                <a:gd name="connsiteY0" fmla="*/ 231 h 156807"/>
                <a:gd name="connsiteX1" fmla="*/ 157317 w 156807"/>
                <a:gd name="connsiteY1" fmla="*/ 78634 h 156807"/>
                <a:gd name="connsiteX2" fmla="*/ 78913 w 156807"/>
                <a:gd name="connsiteY2" fmla="*/ 157038 h 156807"/>
                <a:gd name="connsiteX3" fmla="*/ 510 w 156807"/>
                <a:gd name="connsiteY3" fmla="*/ 78634 h 156807"/>
                <a:gd name="connsiteX4" fmla="*/ 78913 w 156807"/>
                <a:gd name="connsiteY4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13" y="231"/>
                  </a:moveTo>
                  <a:cubicBezTo>
                    <a:pt x="122216" y="231"/>
                    <a:pt x="157317" y="35333"/>
                    <a:pt x="157317" y="78634"/>
                  </a:cubicBezTo>
                  <a:cubicBezTo>
                    <a:pt x="157317" y="121937"/>
                    <a:pt x="122216" y="157038"/>
                    <a:pt x="78913" y="157038"/>
                  </a:cubicBezTo>
                  <a:cubicBezTo>
                    <a:pt x="35612" y="157038"/>
                    <a:pt x="510" y="121937"/>
                    <a:pt x="510" y="78634"/>
                  </a:cubicBezTo>
                  <a:cubicBezTo>
                    <a:pt x="510" y="35333"/>
                    <a:pt x="35612" y="231"/>
                    <a:pt x="78913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Полилиния 195">
              <a:extLst>
                <a:ext uri="{FF2B5EF4-FFF2-40B4-BE49-F238E27FC236}">
                  <a16:creationId xmlns:a16="http://schemas.microsoft.com/office/drawing/2014/main" id="{5AB62137-1324-E0F5-40F6-A67B407AA1B7}"/>
                </a:ext>
              </a:extLst>
            </p:cNvPr>
            <p:cNvSpPr/>
            <p:nvPr/>
          </p:nvSpPr>
          <p:spPr>
            <a:xfrm>
              <a:off x="7500407" y="2794542"/>
              <a:ext cx="156807" cy="156807"/>
            </a:xfrm>
            <a:custGeom>
              <a:avLst/>
              <a:gdLst>
                <a:gd name="connsiteX0" fmla="*/ 78975 w 156807"/>
                <a:gd name="connsiteY0" fmla="*/ 231 h 156807"/>
                <a:gd name="connsiteX1" fmla="*/ 157379 w 156807"/>
                <a:gd name="connsiteY1" fmla="*/ 78634 h 156807"/>
                <a:gd name="connsiteX2" fmla="*/ 78975 w 156807"/>
                <a:gd name="connsiteY2" fmla="*/ 157038 h 156807"/>
                <a:gd name="connsiteX3" fmla="*/ 572 w 156807"/>
                <a:gd name="connsiteY3" fmla="*/ 78634 h 156807"/>
                <a:gd name="connsiteX4" fmla="*/ 78975 w 156807"/>
                <a:gd name="connsiteY4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75" y="231"/>
                  </a:moveTo>
                  <a:cubicBezTo>
                    <a:pt x="122278" y="231"/>
                    <a:pt x="157379" y="35333"/>
                    <a:pt x="157379" y="78634"/>
                  </a:cubicBezTo>
                  <a:cubicBezTo>
                    <a:pt x="157379" y="121937"/>
                    <a:pt x="122278" y="157038"/>
                    <a:pt x="78975" y="157038"/>
                  </a:cubicBezTo>
                  <a:cubicBezTo>
                    <a:pt x="35674" y="157038"/>
                    <a:pt x="572" y="121937"/>
                    <a:pt x="572" y="78634"/>
                  </a:cubicBezTo>
                  <a:cubicBezTo>
                    <a:pt x="572" y="35333"/>
                    <a:pt x="35674" y="231"/>
                    <a:pt x="78975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 196">
              <a:extLst>
                <a:ext uri="{FF2B5EF4-FFF2-40B4-BE49-F238E27FC236}">
                  <a16:creationId xmlns:a16="http://schemas.microsoft.com/office/drawing/2014/main" id="{351330D2-CEE9-CF0E-93C9-F2AEA7F22BE0}"/>
                </a:ext>
              </a:extLst>
            </p:cNvPr>
            <p:cNvSpPr/>
            <p:nvPr/>
          </p:nvSpPr>
          <p:spPr>
            <a:xfrm>
              <a:off x="8056461" y="2794542"/>
              <a:ext cx="156807" cy="156807"/>
            </a:xfrm>
            <a:custGeom>
              <a:avLst/>
              <a:gdLst>
                <a:gd name="connsiteX0" fmla="*/ 79068 w 156807"/>
                <a:gd name="connsiteY0" fmla="*/ 231 h 156807"/>
                <a:gd name="connsiteX1" fmla="*/ 157472 w 156807"/>
                <a:gd name="connsiteY1" fmla="*/ 78634 h 156807"/>
                <a:gd name="connsiteX2" fmla="*/ 79068 w 156807"/>
                <a:gd name="connsiteY2" fmla="*/ 157038 h 156807"/>
                <a:gd name="connsiteX3" fmla="*/ 665 w 156807"/>
                <a:gd name="connsiteY3" fmla="*/ 78634 h 156807"/>
                <a:gd name="connsiteX4" fmla="*/ 79068 w 156807"/>
                <a:gd name="connsiteY4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68" y="231"/>
                  </a:moveTo>
                  <a:cubicBezTo>
                    <a:pt x="122371" y="231"/>
                    <a:pt x="157472" y="35333"/>
                    <a:pt x="157472" y="78634"/>
                  </a:cubicBezTo>
                  <a:cubicBezTo>
                    <a:pt x="157472" y="121937"/>
                    <a:pt x="122371" y="157038"/>
                    <a:pt x="79068" y="157038"/>
                  </a:cubicBezTo>
                  <a:cubicBezTo>
                    <a:pt x="35767" y="157038"/>
                    <a:pt x="665" y="121937"/>
                    <a:pt x="665" y="78634"/>
                  </a:cubicBezTo>
                  <a:cubicBezTo>
                    <a:pt x="665" y="35333"/>
                    <a:pt x="35767" y="231"/>
                    <a:pt x="79068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 197">
              <a:extLst>
                <a:ext uri="{FF2B5EF4-FFF2-40B4-BE49-F238E27FC236}">
                  <a16:creationId xmlns:a16="http://schemas.microsoft.com/office/drawing/2014/main" id="{D8E90C44-97C7-DCEE-B045-22AD8155A0B1}"/>
                </a:ext>
              </a:extLst>
            </p:cNvPr>
            <p:cNvSpPr/>
            <p:nvPr/>
          </p:nvSpPr>
          <p:spPr>
            <a:xfrm>
              <a:off x="8797866" y="2794542"/>
              <a:ext cx="156807" cy="156807"/>
            </a:xfrm>
            <a:custGeom>
              <a:avLst/>
              <a:gdLst>
                <a:gd name="connsiteX0" fmla="*/ 79192 w 156807"/>
                <a:gd name="connsiteY0" fmla="*/ 231 h 156807"/>
                <a:gd name="connsiteX1" fmla="*/ 157596 w 156807"/>
                <a:gd name="connsiteY1" fmla="*/ 78634 h 156807"/>
                <a:gd name="connsiteX2" fmla="*/ 79192 w 156807"/>
                <a:gd name="connsiteY2" fmla="*/ 157038 h 156807"/>
                <a:gd name="connsiteX3" fmla="*/ 789 w 156807"/>
                <a:gd name="connsiteY3" fmla="*/ 78634 h 156807"/>
                <a:gd name="connsiteX4" fmla="*/ 79192 w 156807"/>
                <a:gd name="connsiteY4" fmla="*/ 23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92" y="231"/>
                  </a:moveTo>
                  <a:cubicBezTo>
                    <a:pt x="122495" y="231"/>
                    <a:pt x="157596" y="35333"/>
                    <a:pt x="157596" y="78634"/>
                  </a:cubicBezTo>
                  <a:cubicBezTo>
                    <a:pt x="157596" y="121937"/>
                    <a:pt x="122495" y="157038"/>
                    <a:pt x="79192" y="157038"/>
                  </a:cubicBezTo>
                  <a:cubicBezTo>
                    <a:pt x="35891" y="157038"/>
                    <a:pt x="789" y="121937"/>
                    <a:pt x="789" y="78634"/>
                  </a:cubicBezTo>
                  <a:cubicBezTo>
                    <a:pt x="789" y="35333"/>
                    <a:pt x="35891" y="231"/>
                    <a:pt x="79192" y="23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 198">
              <a:extLst>
                <a:ext uri="{FF2B5EF4-FFF2-40B4-BE49-F238E27FC236}">
                  <a16:creationId xmlns:a16="http://schemas.microsoft.com/office/drawing/2014/main" id="{8104BB2E-E1FE-F0F2-1185-180545B3B2BA}"/>
                </a:ext>
              </a:extLst>
            </p:cNvPr>
            <p:cNvSpPr/>
            <p:nvPr/>
          </p:nvSpPr>
          <p:spPr>
            <a:xfrm>
              <a:off x="3037702" y="2979893"/>
              <a:ext cx="185351" cy="156807"/>
            </a:xfrm>
            <a:custGeom>
              <a:avLst/>
              <a:gdLst>
                <a:gd name="connsiteX0" fmla="*/ 174058 w 185351"/>
                <a:gd name="connsiteY0" fmla="*/ 262 h 156807"/>
                <a:gd name="connsiteX1" fmla="*/ 156635 w 185351"/>
                <a:gd name="connsiteY1" fmla="*/ 262 h 156807"/>
                <a:gd name="connsiteX2" fmla="*/ 131983 w 185351"/>
                <a:gd name="connsiteY2" fmla="*/ 262 h 156807"/>
                <a:gd name="connsiteX3" fmla="*/ 125448 w 185351"/>
                <a:gd name="connsiteY3" fmla="*/ 262 h 156807"/>
                <a:gd name="connsiteX4" fmla="*/ 78231 w 185351"/>
                <a:gd name="connsiteY4" fmla="*/ 262 h 156807"/>
                <a:gd name="connsiteX5" fmla="*/ -173 w 185351"/>
                <a:gd name="connsiteY5" fmla="*/ 78665 h 156807"/>
                <a:gd name="connsiteX6" fmla="*/ 78231 w 185351"/>
                <a:gd name="connsiteY6" fmla="*/ 157069 h 156807"/>
                <a:gd name="connsiteX7" fmla="*/ 125448 w 185351"/>
                <a:gd name="connsiteY7" fmla="*/ 157069 h 156807"/>
                <a:gd name="connsiteX8" fmla="*/ 131983 w 185351"/>
                <a:gd name="connsiteY8" fmla="*/ 157069 h 156807"/>
                <a:gd name="connsiteX9" fmla="*/ 156635 w 185351"/>
                <a:gd name="connsiteY9" fmla="*/ 157069 h 156807"/>
                <a:gd name="connsiteX10" fmla="*/ 174058 w 185351"/>
                <a:gd name="connsiteY10" fmla="*/ 157069 h 156807"/>
                <a:gd name="connsiteX11" fmla="*/ 185179 w 185351"/>
                <a:gd name="connsiteY11" fmla="*/ 157069 h 156807"/>
                <a:gd name="connsiteX12" fmla="*/ 185179 w 185351"/>
                <a:gd name="connsiteY12" fmla="*/ 262 h 156807"/>
                <a:gd name="connsiteX13" fmla="*/ 174058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058" y="262"/>
                  </a:moveTo>
                  <a:lnTo>
                    <a:pt x="156635" y="262"/>
                  </a:lnTo>
                  <a:cubicBezTo>
                    <a:pt x="156635" y="262"/>
                    <a:pt x="145826" y="262"/>
                    <a:pt x="131983" y="262"/>
                  </a:cubicBezTo>
                  <a:cubicBezTo>
                    <a:pt x="129866" y="262"/>
                    <a:pt x="127679" y="262"/>
                    <a:pt x="125448" y="262"/>
                  </a:cubicBezTo>
                  <a:cubicBezTo>
                    <a:pt x="107854" y="262"/>
                    <a:pt x="87574" y="262"/>
                    <a:pt x="78231" y="262"/>
                  </a:cubicBezTo>
                  <a:cubicBezTo>
                    <a:pt x="34915" y="262"/>
                    <a:pt x="-173" y="35375"/>
                    <a:pt x="-173" y="78665"/>
                  </a:cubicBezTo>
                  <a:cubicBezTo>
                    <a:pt x="-173" y="121950"/>
                    <a:pt x="34915" y="157069"/>
                    <a:pt x="78231" y="157069"/>
                  </a:cubicBezTo>
                  <a:cubicBezTo>
                    <a:pt x="89901" y="157069"/>
                    <a:pt x="109015" y="157069"/>
                    <a:pt x="125448" y="157069"/>
                  </a:cubicBezTo>
                  <a:cubicBezTo>
                    <a:pt x="127685" y="157069"/>
                    <a:pt x="129871" y="157069"/>
                    <a:pt x="131983" y="157069"/>
                  </a:cubicBezTo>
                  <a:cubicBezTo>
                    <a:pt x="145953" y="157069"/>
                    <a:pt x="156635" y="157069"/>
                    <a:pt x="156635" y="157069"/>
                  </a:cubicBezTo>
                  <a:lnTo>
                    <a:pt x="174058" y="157069"/>
                  </a:lnTo>
                  <a:lnTo>
                    <a:pt x="185179" y="157069"/>
                  </a:lnTo>
                  <a:lnTo>
                    <a:pt x="185179" y="262"/>
                  </a:lnTo>
                  <a:lnTo>
                    <a:pt x="174058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 199">
              <a:extLst>
                <a:ext uri="{FF2B5EF4-FFF2-40B4-BE49-F238E27FC236}">
                  <a16:creationId xmlns:a16="http://schemas.microsoft.com/office/drawing/2014/main" id="{86DD096D-75AB-D8B1-4C13-EC0384033052}"/>
                </a:ext>
              </a:extLst>
            </p:cNvPr>
            <p:cNvSpPr/>
            <p:nvPr/>
          </p:nvSpPr>
          <p:spPr>
            <a:xfrm>
              <a:off x="3223054" y="2979893"/>
              <a:ext cx="185351" cy="156807"/>
            </a:xfrm>
            <a:custGeom>
              <a:avLst/>
              <a:gdLst>
                <a:gd name="connsiteX0" fmla="*/ 92534 w 185351"/>
                <a:gd name="connsiteY0" fmla="*/ 262 h 156807"/>
                <a:gd name="connsiteX1" fmla="*/ -142 w 185351"/>
                <a:gd name="connsiteY1" fmla="*/ 262 h 156807"/>
                <a:gd name="connsiteX2" fmla="*/ -142 w 185351"/>
                <a:gd name="connsiteY2" fmla="*/ 157069 h 156807"/>
                <a:gd name="connsiteX3" fmla="*/ 92534 w 185351"/>
                <a:gd name="connsiteY3" fmla="*/ 157069 h 156807"/>
                <a:gd name="connsiteX4" fmla="*/ 185210 w 185351"/>
                <a:gd name="connsiteY4" fmla="*/ 157069 h 156807"/>
                <a:gd name="connsiteX5" fmla="*/ 185210 w 185351"/>
                <a:gd name="connsiteY5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534" y="262"/>
                  </a:moveTo>
                  <a:lnTo>
                    <a:pt x="-142" y="262"/>
                  </a:lnTo>
                  <a:lnTo>
                    <a:pt x="-142" y="157069"/>
                  </a:lnTo>
                  <a:lnTo>
                    <a:pt x="92534" y="157069"/>
                  </a:lnTo>
                  <a:lnTo>
                    <a:pt x="185210" y="157069"/>
                  </a:lnTo>
                  <a:lnTo>
                    <a:pt x="185210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 200">
              <a:extLst>
                <a:ext uri="{FF2B5EF4-FFF2-40B4-BE49-F238E27FC236}">
                  <a16:creationId xmlns:a16="http://schemas.microsoft.com/office/drawing/2014/main" id="{69E47B40-354E-9236-D4DA-AA67E924F91F}"/>
                </a:ext>
              </a:extLst>
            </p:cNvPr>
            <p:cNvSpPr/>
            <p:nvPr/>
          </p:nvSpPr>
          <p:spPr>
            <a:xfrm>
              <a:off x="3408405" y="2979893"/>
              <a:ext cx="185351" cy="156807"/>
            </a:xfrm>
            <a:custGeom>
              <a:avLst/>
              <a:gdLst>
                <a:gd name="connsiteX0" fmla="*/ 106837 w 185351"/>
                <a:gd name="connsiteY0" fmla="*/ 262 h 156807"/>
                <a:gd name="connsiteX1" fmla="*/ 43243 w 185351"/>
                <a:gd name="connsiteY1" fmla="*/ 262 h 156807"/>
                <a:gd name="connsiteX2" fmla="*/ 28434 w 185351"/>
                <a:gd name="connsiteY2" fmla="*/ 262 h 156807"/>
                <a:gd name="connsiteX3" fmla="*/ 21946 w 185351"/>
                <a:gd name="connsiteY3" fmla="*/ 262 h 156807"/>
                <a:gd name="connsiteX4" fmla="*/ 11011 w 185351"/>
                <a:gd name="connsiteY4" fmla="*/ 262 h 156807"/>
                <a:gd name="connsiteX5" fmla="*/ -111 w 185351"/>
                <a:gd name="connsiteY5" fmla="*/ 262 h 156807"/>
                <a:gd name="connsiteX6" fmla="*/ -111 w 185351"/>
                <a:gd name="connsiteY6" fmla="*/ 157069 h 156807"/>
                <a:gd name="connsiteX7" fmla="*/ 11011 w 185351"/>
                <a:gd name="connsiteY7" fmla="*/ 157069 h 156807"/>
                <a:gd name="connsiteX8" fmla="*/ 21946 w 185351"/>
                <a:gd name="connsiteY8" fmla="*/ 157069 h 156807"/>
                <a:gd name="connsiteX9" fmla="*/ 28434 w 185351"/>
                <a:gd name="connsiteY9" fmla="*/ 157069 h 156807"/>
                <a:gd name="connsiteX10" fmla="*/ 43243 w 185351"/>
                <a:gd name="connsiteY10" fmla="*/ 157069 h 156807"/>
                <a:gd name="connsiteX11" fmla="*/ 106837 w 185351"/>
                <a:gd name="connsiteY11" fmla="*/ 157069 h 156807"/>
                <a:gd name="connsiteX12" fmla="*/ 185241 w 185351"/>
                <a:gd name="connsiteY12" fmla="*/ 78665 h 156807"/>
                <a:gd name="connsiteX13" fmla="*/ 106837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37" y="262"/>
                  </a:moveTo>
                  <a:cubicBezTo>
                    <a:pt x="90931" y="262"/>
                    <a:pt x="61171" y="262"/>
                    <a:pt x="43243" y="262"/>
                  </a:cubicBezTo>
                  <a:cubicBezTo>
                    <a:pt x="34399" y="262"/>
                    <a:pt x="28434" y="262"/>
                    <a:pt x="28434" y="262"/>
                  </a:cubicBezTo>
                  <a:lnTo>
                    <a:pt x="21946" y="262"/>
                  </a:lnTo>
                  <a:lnTo>
                    <a:pt x="11011" y="262"/>
                  </a:lnTo>
                  <a:lnTo>
                    <a:pt x="-111" y="262"/>
                  </a:lnTo>
                  <a:lnTo>
                    <a:pt x="-111" y="157069"/>
                  </a:lnTo>
                  <a:lnTo>
                    <a:pt x="11011" y="157069"/>
                  </a:lnTo>
                  <a:lnTo>
                    <a:pt x="21946" y="157069"/>
                  </a:lnTo>
                  <a:lnTo>
                    <a:pt x="28434" y="157069"/>
                  </a:lnTo>
                  <a:cubicBezTo>
                    <a:pt x="28434" y="157069"/>
                    <a:pt x="34445" y="157069"/>
                    <a:pt x="43243" y="157069"/>
                  </a:cubicBezTo>
                  <a:cubicBezTo>
                    <a:pt x="62272" y="157069"/>
                    <a:pt x="94341" y="157069"/>
                    <a:pt x="106837" y="157069"/>
                  </a:cubicBezTo>
                  <a:cubicBezTo>
                    <a:pt x="150136" y="157069"/>
                    <a:pt x="185241" y="121963"/>
                    <a:pt x="185241" y="78665"/>
                  </a:cubicBezTo>
                  <a:cubicBezTo>
                    <a:pt x="185241" y="35364"/>
                    <a:pt x="150136" y="262"/>
                    <a:pt x="106837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 201">
              <a:extLst>
                <a:ext uri="{FF2B5EF4-FFF2-40B4-BE49-F238E27FC236}">
                  <a16:creationId xmlns:a16="http://schemas.microsoft.com/office/drawing/2014/main" id="{F305EDBA-4189-04E6-CF54-B592F8B4B47B}"/>
                </a:ext>
              </a:extLst>
            </p:cNvPr>
            <p:cNvSpPr/>
            <p:nvPr/>
          </p:nvSpPr>
          <p:spPr>
            <a:xfrm>
              <a:off x="3779108" y="2979893"/>
              <a:ext cx="185351" cy="156807"/>
            </a:xfrm>
            <a:custGeom>
              <a:avLst/>
              <a:gdLst>
                <a:gd name="connsiteX0" fmla="*/ 174182 w 185351"/>
                <a:gd name="connsiteY0" fmla="*/ 262 h 156807"/>
                <a:gd name="connsiteX1" fmla="*/ 156759 w 185351"/>
                <a:gd name="connsiteY1" fmla="*/ 262 h 156807"/>
                <a:gd name="connsiteX2" fmla="*/ 132107 w 185351"/>
                <a:gd name="connsiteY2" fmla="*/ 262 h 156807"/>
                <a:gd name="connsiteX3" fmla="*/ 125572 w 185351"/>
                <a:gd name="connsiteY3" fmla="*/ 262 h 156807"/>
                <a:gd name="connsiteX4" fmla="*/ 78355 w 185351"/>
                <a:gd name="connsiteY4" fmla="*/ 262 h 156807"/>
                <a:gd name="connsiteX5" fmla="*/ -49 w 185351"/>
                <a:gd name="connsiteY5" fmla="*/ 78665 h 156807"/>
                <a:gd name="connsiteX6" fmla="*/ 78355 w 185351"/>
                <a:gd name="connsiteY6" fmla="*/ 157069 h 156807"/>
                <a:gd name="connsiteX7" fmla="*/ 125572 w 185351"/>
                <a:gd name="connsiteY7" fmla="*/ 157069 h 156807"/>
                <a:gd name="connsiteX8" fmla="*/ 132107 w 185351"/>
                <a:gd name="connsiteY8" fmla="*/ 157069 h 156807"/>
                <a:gd name="connsiteX9" fmla="*/ 156759 w 185351"/>
                <a:gd name="connsiteY9" fmla="*/ 157069 h 156807"/>
                <a:gd name="connsiteX10" fmla="*/ 174182 w 185351"/>
                <a:gd name="connsiteY10" fmla="*/ 157069 h 156807"/>
                <a:gd name="connsiteX11" fmla="*/ 185303 w 185351"/>
                <a:gd name="connsiteY11" fmla="*/ 157069 h 156807"/>
                <a:gd name="connsiteX12" fmla="*/ 185303 w 185351"/>
                <a:gd name="connsiteY12" fmla="*/ 262 h 156807"/>
                <a:gd name="connsiteX13" fmla="*/ 174182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182" y="262"/>
                  </a:moveTo>
                  <a:lnTo>
                    <a:pt x="156759" y="262"/>
                  </a:lnTo>
                  <a:cubicBezTo>
                    <a:pt x="156759" y="262"/>
                    <a:pt x="145950" y="262"/>
                    <a:pt x="132107" y="262"/>
                  </a:cubicBezTo>
                  <a:cubicBezTo>
                    <a:pt x="129990" y="262"/>
                    <a:pt x="127803" y="262"/>
                    <a:pt x="125572" y="262"/>
                  </a:cubicBezTo>
                  <a:cubicBezTo>
                    <a:pt x="107978" y="262"/>
                    <a:pt x="87698" y="262"/>
                    <a:pt x="78355" y="262"/>
                  </a:cubicBezTo>
                  <a:cubicBezTo>
                    <a:pt x="35039" y="262"/>
                    <a:pt x="-49" y="35375"/>
                    <a:pt x="-49" y="78665"/>
                  </a:cubicBezTo>
                  <a:cubicBezTo>
                    <a:pt x="-49" y="121950"/>
                    <a:pt x="35039" y="157069"/>
                    <a:pt x="78355" y="157069"/>
                  </a:cubicBezTo>
                  <a:cubicBezTo>
                    <a:pt x="90025" y="157069"/>
                    <a:pt x="109139" y="157069"/>
                    <a:pt x="125572" y="157069"/>
                  </a:cubicBezTo>
                  <a:cubicBezTo>
                    <a:pt x="127809" y="157069"/>
                    <a:pt x="129995" y="157069"/>
                    <a:pt x="132107" y="157069"/>
                  </a:cubicBezTo>
                  <a:cubicBezTo>
                    <a:pt x="146077" y="157069"/>
                    <a:pt x="156759" y="157069"/>
                    <a:pt x="156759" y="157069"/>
                  </a:cubicBezTo>
                  <a:lnTo>
                    <a:pt x="174182" y="157069"/>
                  </a:lnTo>
                  <a:lnTo>
                    <a:pt x="185303" y="157069"/>
                  </a:lnTo>
                  <a:lnTo>
                    <a:pt x="185303" y="262"/>
                  </a:lnTo>
                  <a:lnTo>
                    <a:pt x="174182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 202">
              <a:extLst>
                <a:ext uri="{FF2B5EF4-FFF2-40B4-BE49-F238E27FC236}">
                  <a16:creationId xmlns:a16="http://schemas.microsoft.com/office/drawing/2014/main" id="{34A07BCD-01DC-9AE0-083F-6DF1AED6121E}"/>
                </a:ext>
              </a:extLst>
            </p:cNvPr>
            <p:cNvSpPr/>
            <p:nvPr/>
          </p:nvSpPr>
          <p:spPr>
            <a:xfrm>
              <a:off x="3964459" y="2979893"/>
              <a:ext cx="185351" cy="156807"/>
            </a:xfrm>
            <a:custGeom>
              <a:avLst/>
              <a:gdLst>
                <a:gd name="connsiteX0" fmla="*/ 92658 w 185351"/>
                <a:gd name="connsiteY0" fmla="*/ 262 h 156807"/>
                <a:gd name="connsiteX1" fmla="*/ -18 w 185351"/>
                <a:gd name="connsiteY1" fmla="*/ 262 h 156807"/>
                <a:gd name="connsiteX2" fmla="*/ -18 w 185351"/>
                <a:gd name="connsiteY2" fmla="*/ 157069 h 156807"/>
                <a:gd name="connsiteX3" fmla="*/ 92658 w 185351"/>
                <a:gd name="connsiteY3" fmla="*/ 157069 h 156807"/>
                <a:gd name="connsiteX4" fmla="*/ 185334 w 185351"/>
                <a:gd name="connsiteY4" fmla="*/ 157069 h 156807"/>
                <a:gd name="connsiteX5" fmla="*/ 185334 w 185351"/>
                <a:gd name="connsiteY5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658" y="262"/>
                  </a:moveTo>
                  <a:lnTo>
                    <a:pt x="-18" y="262"/>
                  </a:lnTo>
                  <a:lnTo>
                    <a:pt x="-18" y="157069"/>
                  </a:lnTo>
                  <a:lnTo>
                    <a:pt x="92658" y="157069"/>
                  </a:lnTo>
                  <a:lnTo>
                    <a:pt x="185334" y="157069"/>
                  </a:lnTo>
                  <a:lnTo>
                    <a:pt x="185334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 203">
              <a:extLst>
                <a:ext uri="{FF2B5EF4-FFF2-40B4-BE49-F238E27FC236}">
                  <a16:creationId xmlns:a16="http://schemas.microsoft.com/office/drawing/2014/main" id="{E1F83FC6-678E-400C-3740-5A2B6A5B6D12}"/>
                </a:ext>
              </a:extLst>
            </p:cNvPr>
            <p:cNvSpPr/>
            <p:nvPr/>
          </p:nvSpPr>
          <p:spPr>
            <a:xfrm>
              <a:off x="4149810" y="2979893"/>
              <a:ext cx="185351" cy="156807"/>
            </a:xfrm>
            <a:custGeom>
              <a:avLst/>
              <a:gdLst>
                <a:gd name="connsiteX0" fmla="*/ 106961 w 185351"/>
                <a:gd name="connsiteY0" fmla="*/ 262 h 156807"/>
                <a:gd name="connsiteX1" fmla="*/ 43367 w 185351"/>
                <a:gd name="connsiteY1" fmla="*/ 262 h 156807"/>
                <a:gd name="connsiteX2" fmla="*/ 28558 w 185351"/>
                <a:gd name="connsiteY2" fmla="*/ 262 h 156807"/>
                <a:gd name="connsiteX3" fmla="*/ 22070 w 185351"/>
                <a:gd name="connsiteY3" fmla="*/ 262 h 156807"/>
                <a:gd name="connsiteX4" fmla="*/ 11135 w 185351"/>
                <a:gd name="connsiteY4" fmla="*/ 262 h 156807"/>
                <a:gd name="connsiteX5" fmla="*/ 14 w 185351"/>
                <a:gd name="connsiteY5" fmla="*/ 262 h 156807"/>
                <a:gd name="connsiteX6" fmla="*/ 14 w 185351"/>
                <a:gd name="connsiteY6" fmla="*/ 157069 h 156807"/>
                <a:gd name="connsiteX7" fmla="*/ 11135 w 185351"/>
                <a:gd name="connsiteY7" fmla="*/ 157069 h 156807"/>
                <a:gd name="connsiteX8" fmla="*/ 22070 w 185351"/>
                <a:gd name="connsiteY8" fmla="*/ 157069 h 156807"/>
                <a:gd name="connsiteX9" fmla="*/ 28558 w 185351"/>
                <a:gd name="connsiteY9" fmla="*/ 157069 h 156807"/>
                <a:gd name="connsiteX10" fmla="*/ 43367 w 185351"/>
                <a:gd name="connsiteY10" fmla="*/ 157069 h 156807"/>
                <a:gd name="connsiteX11" fmla="*/ 106961 w 185351"/>
                <a:gd name="connsiteY11" fmla="*/ 157069 h 156807"/>
                <a:gd name="connsiteX12" fmla="*/ 185365 w 185351"/>
                <a:gd name="connsiteY12" fmla="*/ 78665 h 156807"/>
                <a:gd name="connsiteX13" fmla="*/ 106961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61" y="262"/>
                  </a:moveTo>
                  <a:cubicBezTo>
                    <a:pt x="91055" y="262"/>
                    <a:pt x="61295" y="262"/>
                    <a:pt x="43367" y="262"/>
                  </a:cubicBezTo>
                  <a:cubicBezTo>
                    <a:pt x="34523" y="262"/>
                    <a:pt x="28558" y="262"/>
                    <a:pt x="28558" y="262"/>
                  </a:cubicBezTo>
                  <a:lnTo>
                    <a:pt x="22070" y="262"/>
                  </a:lnTo>
                  <a:lnTo>
                    <a:pt x="11135" y="262"/>
                  </a:lnTo>
                  <a:lnTo>
                    <a:pt x="14" y="262"/>
                  </a:lnTo>
                  <a:lnTo>
                    <a:pt x="14" y="157069"/>
                  </a:lnTo>
                  <a:lnTo>
                    <a:pt x="11135" y="157069"/>
                  </a:lnTo>
                  <a:lnTo>
                    <a:pt x="22070" y="157069"/>
                  </a:lnTo>
                  <a:lnTo>
                    <a:pt x="28558" y="157069"/>
                  </a:lnTo>
                  <a:cubicBezTo>
                    <a:pt x="28558" y="157069"/>
                    <a:pt x="34569" y="157069"/>
                    <a:pt x="43367" y="157069"/>
                  </a:cubicBezTo>
                  <a:cubicBezTo>
                    <a:pt x="62396" y="157069"/>
                    <a:pt x="94465" y="157069"/>
                    <a:pt x="106961" y="157069"/>
                  </a:cubicBezTo>
                  <a:cubicBezTo>
                    <a:pt x="150260" y="157069"/>
                    <a:pt x="185365" y="121963"/>
                    <a:pt x="185365" y="78665"/>
                  </a:cubicBezTo>
                  <a:cubicBezTo>
                    <a:pt x="185365" y="35364"/>
                    <a:pt x="150260" y="262"/>
                    <a:pt x="106961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 204">
              <a:extLst>
                <a:ext uri="{FF2B5EF4-FFF2-40B4-BE49-F238E27FC236}">
                  <a16:creationId xmlns:a16="http://schemas.microsoft.com/office/drawing/2014/main" id="{62D9019B-17BE-B36C-3BB0-89961AEC03B7}"/>
                </a:ext>
              </a:extLst>
            </p:cNvPr>
            <p:cNvSpPr/>
            <p:nvPr/>
          </p:nvSpPr>
          <p:spPr>
            <a:xfrm>
              <a:off x="4520513" y="2979893"/>
              <a:ext cx="185351" cy="156807"/>
            </a:xfrm>
            <a:custGeom>
              <a:avLst/>
              <a:gdLst>
                <a:gd name="connsiteX0" fmla="*/ 174306 w 185351"/>
                <a:gd name="connsiteY0" fmla="*/ 262 h 156807"/>
                <a:gd name="connsiteX1" fmla="*/ 156883 w 185351"/>
                <a:gd name="connsiteY1" fmla="*/ 262 h 156807"/>
                <a:gd name="connsiteX2" fmla="*/ 132231 w 185351"/>
                <a:gd name="connsiteY2" fmla="*/ 262 h 156807"/>
                <a:gd name="connsiteX3" fmla="*/ 125696 w 185351"/>
                <a:gd name="connsiteY3" fmla="*/ 262 h 156807"/>
                <a:gd name="connsiteX4" fmla="*/ 78479 w 185351"/>
                <a:gd name="connsiteY4" fmla="*/ 262 h 156807"/>
                <a:gd name="connsiteX5" fmla="*/ 76 w 185351"/>
                <a:gd name="connsiteY5" fmla="*/ 78665 h 156807"/>
                <a:gd name="connsiteX6" fmla="*/ 78479 w 185351"/>
                <a:gd name="connsiteY6" fmla="*/ 157069 h 156807"/>
                <a:gd name="connsiteX7" fmla="*/ 125696 w 185351"/>
                <a:gd name="connsiteY7" fmla="*/ 157069 h 156807"/>
                <a:gd name="connsiteX8" fmla="*/ 132231 w 185351"/>
                <a:gd name="connsiteY8" fmla="*/ 157069 h 156807"/>
                <a:gd name="connsiteX9" fmla="*/ 156883 w 185351"/>
                <a:gd name="connsiteY9" fmla="*/ 157069 h 156807"/>
                <a:gd name="connsiteX10" fmla="*/ 174306 w 185351"/>
                <a:gd name="connsiteY10" fmla="*/ 157069 h 156807"/>
                <a:gd name="connsiteX11" fmla="*/ 185427 w 185351"/>
                <a:gd name="connsiteY11" fmla="*/ 157069 h 156807"/>
                <a:gd name="connsiteX12" fmla="*/ 185427 w 185351"/>
                <a:gd name="connsiteY12" fmla="*/ 262 h 156807"/>
                <a:gd name="connsiteX13" fmla="*/ 174306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262"/>
                  </a:moveTo>
                  <a:lnTo>
                    <a:pt x="156883" y="262"/>
                  </a:lnTo>
                  <a:cubicBezTo>
                    <a:pt x="156883" y="262"/>
                    <a:pt x="146074" y="262"/>
                    <a:pt x="132231" y="262"/>
                  </a:cubicBezTo>
                  <a:cubicBezTo>
                    <a:pt x="130114" y="262"/>
                    <a:pt x="127927" y="262"/>
                    <a:pt x="125696" y="262"/>
                  </a:cubicBezTo>
                  <a:cubicBezTo>
                    <a:pt x="108102" y="262"/>
                    <a:pt x="87822" y="262"/>
                    <a:pt x="78479" y="262"/>
                  </a:cubicBezTo>
                  <a:cubicBezTo>
                    <a:pt x="35163" y="262"/>
                    <a:pt x="76" y="35375"/>
                    <a:pt x="76" y="78665"/>
                  </a:cubicBezTo>
                  <a:cubicBezTo>
                    <a:pt x="76" y="121950"/>
                    <a:pt x="35163" y="157069"/>
                    <a:pt x="78479" y="157069"/>
                  </a:cubicBezTo>
                  <a:cubicBezTo>
                    <a:pt x="90149" y="157069"/>
                    <a:pt x="109263" y="157069"/>
                    <a:pt x="125696" y="157069"/>
                  </a:cubicBezTo>
                  <a:cubicBezTo>
                    <a:pt x="127933" y="157069"/>
                    <a:pt x="130119" y="157069"/>
                    <a:pt x="132231" y="157069"/>
                  </a:cubicBezTo>
                  <a:cubicBezTo>
                    <a:pt x="146201" y="157069"/>
                    <a:pt x="156883" y="157069"/>
                    <a:pt x="156883" y="157069"/>
                  </a:cubicBezTo>
                  <a:lnTo>
                    <a:pt x="174306" y="157069"/>
                  </a:lnTo>
                  <a:lnTo>
                    <a:pt x="185427" y="157069"/>
                  </a:lnTo>
                  <a:lnTo>
                    <a:pt x="185427" y="262"/>
                  </a:lnTo>
                  <a:lnTo>
                    <a:pt x="174306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 205">
              <a:extLst>
                <a:ext uri="{FF2B5EF4-FFF2-40B4-BE49-F238E27FC236}">
                  <a16:creationId xmlns:a16="http://schemas.microsoft.com/office/drawing/2014/main" id="{FB381E9F-DAEA-68C2-98AF-3F29D110ECB9}"/>
                </a:ext>
              </a:extLst>
            </p:cNvPr>
            <p:cNvSpPr/>
            <p:nvPr/>
          </p:nvSpPr>
          <p:spPr>
            <a:xfrm>
              <a:off x="4705864" y="2979893"/>
              <a:ext cx="185351" cy="156807"/>
            </a:xfrm>
            <a:custGeom>
              <a:avLst/>
              <a:gdLst>
                <a:gd name="connsiteX0" fmla="*/ 92782 w 185351"/>
                <a:gd name="connsiteY0" fmla="*/ 262 h 156807"/>
                <a:gd name="connsiteX1" fmla="*/ 107 w 185351"/>
                <a:gd name="connsiteY1" fmla="*/ 262 h 156807"/>
                <a:gd name="connsiteX2" fmla="*/ 107 w 185351"/>
                <a:gd name="connsiteY2" fmla="*/ 157069 h 156807"/>
                <a:gd name="connsiteX3" fmla="*/ 92782 w 185351"/>
                <a:gd name="connsiteY3" fmla="*/ 157069 h 156807"/>
                <a:gd name="connsiteX4" fmla="*/ 185458 w 185351"/>
                <a:gd name="connsiteY4" fmla="*/ 157069 h 156807"/>
                <a:gd name="connsiteX5" fmla="*/ 185458 w 185351"/>
                <a:gd name="connsiteY5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82" y="262"/>
                  </a:moveTo>
                  <a:lnTo>
                    <a:pt x="107" y="262"/>
                  </a:lnTo>
                  <a:lnTo>
                    <a:pt x="107" y="157069"/>
                  </a:lnTo>
                  <a:lnTo>
                    <a:pt x="92782" y="157069"/>
                  </a:lnTo>
                  <a:lnTo>
                    <a:pt x="185458" y="157069"/>
                  </a:lnTo>
                  <a:lnTo>
                    <a:pt x="185458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 206">
              <a:extLst>
                <a:ext uri="{FF2B5EF4-FFF2-40B4-BE49-F238E27FC236}">
                  <a16:creationId xmlns:a16="http://schemas.microsoft.com/office/drawing/2014/main" id="{2A95319C-7AB9-9BEE-1709-D10D9E70878E}"/>
                </a:ext>
              </a:extLst>
            </p:cNvPr>
            <p:cNvSpPr/>
            <p:nvPr/>
          </p:nvSpPr>
          <p:spPr>
            <a:xfrm>
              <a:off x="4891216" y="2979893"/>
              <a:ext cx="185351" cy="156807"/>
            </a:xfrm>
            <a:custGeom>
              <a:avLst/>
              <a:gdLst>
                <a:gd name="connsiteX0" fmla="*/ 107085 w 185351"/>
                <a:gd name="connsiteY0" fmla="*/ 262 h 156807"/>
                <a:gd name="connsiteX1" fmla="*/ 43491 w 185351"/>
                <a:gd name="connsiteY1" fmla="*/ 262 h 156807"/>
                <a:gd name="connsiteX2" fmla="*/ 28682 w 185351"/>
                <a:gd name="connsiteY2" fmla="*/ 262 h 156807"/>
                <a:gd name="connsiteX3" fmla="*/ 22194 w 185351"/>
                <a:gd name="connsiteY3" fmla="*/ 262 h 156807"/>
                <a:gd name="connsiteX4" fmla="*/ 11259 w 185351"/>
                <a:gd name="connsiteY4" fmla="*/ 262 h 156807"/>
                <a:gd name="connsiteX5" fmla="*/ 138 w 185351"/>
                <a:gd name="connsiteY5" fmla="*/ 262 h 156807"/>
                <a:gd name="connsiteX6" fmla="*/ 138 w 185351"/>
                <a:gd name="connsiteY6" fmla="*/ 157069 h 156807"/>
                <a:gd name="connsiteX7" fmla="*/ 11259 w 185351"/>
                <a:gd name="connsiteY7" fmla="*/ 157069 h 156807"/>
                <a:gd name="connsiteX8" fmla="*/ 22194 w 185351"/>
                <a:gd name="connsiteY8" fmla="*/ 157069 h 156807"/>
                <a:gd name="connsiteX9" fmla="*/ 28682 w 185351"/>
                <a:gd name="connsiteY9" fmla="*/ 157069 h 156807"/>
                <a:gd name="connsiteX10" fmla="*/ 43491 w 185351"/>
                <a:gd name="connsiteY10" fmla="*/ 157069 h 156807"/>
                <a:gd name="connsiteX11" fmla="*/ 107085 w 185351"/>
                <a:gd name="connsiteY11" fmla="*/ 157069 h 156807"/>
                <a:gd name="connsiteX12" fmla="*/ 185489 w 185351"/>
                <a:gd name="connsiteY12" fmla="*/ 78665 h 156807"/>
                <a:gd name="connsiteX13" fmla="*/ 107085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85" y="262"/>
                  </a:moveTo>
                  <a:cubicBezTo>
                    <a:pt x="91179" y="262"/>
                    <a:pt x="61419" y="262"/>
                    <a:pt x="43491" y="262"/>
                  </a:cubicBezTo>
                  <a:cubicBezTo>
                    <a:pt x="34647" y="262"/>
                    <a:pt x="28682" y="262"/>
                    <a:pt x="28682" y="262"/>
                  </a:cubicBezTo>
                  <a:lnTo>
                    <a:pt x="22194" y="262"/>
                  </a:lnTo>
                  <a:lnTo>
                    <a:pt x="11259" y="262"/>
                  </a:lnTo>
                  <a:lnTo>
                    <a:pt x="138" y="262"/>
                  </a:lnTo>
                  <a:lnTo>
                    <a:pt x="138" y="157069"/>
                  </a:lnTo>
                  <a:lnTo>
                    <a:pt x="11259" y="157069"/>
                  </a:lnTo>
                  <a:lnTo>
                    <a:pt x="22194" y="157069"/>
                  </a:lnTo>
                  <a:lnTo>
                    <a:pt x="28682" y="157069"/>
                  </a:lnTo>
                  <a:cubicBezTo>
                    <a:pt x="28682" y="157069"/>
                    <a:pt x="34693" y="157069"/>
                    <a:pt x="43491" y="157069"/>
                  </a:cubicBezTo>
                  <a:cubicBezTo>
                    <a:pt x="62520" y="157069"/>
                    <a:pt x="94589" y="157069"/>
                    <a:pt x="107085" y="157069"/>
                  </a:cubicBezTo>
                  <a:cubicBezTo>
                    <a:pt x="150384" y="157069"/>
                    <a:pt x="185489" y="121963"/>
                    <a:pt x="185489" y="78665"/>
                  </a:cubicBezTo>
                  <a:cubicBezTo>
                    <a:pt x="185489" y="35364"/>
                    <a:pt x="150384" y="262"/>
                    <a:pt x="107085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8" name="Полилиния 207">
              <a:extLst>
                <a:ext uri="{FF2B5EF4-FFF2-40B4-BE49-F238E27FC236}">
                  <a16:creationId xmlns:a16="http://schemas.microsoft.com/office/drawing/2014/main" id="{F06EB7FC-8D23-9B69-D043-D22B16EEB37D}"/>
                </a:ext>
              </a:extLst>
            </p:cNvPr>
            <p:cNvSpPr/>
            <p:nvPr/>
          </p:nvSpPr>
          <p:spPr>
            <a:xfrm>
              <a:off x="5276190" y="2979893"/>
              <a:ext cx="156807" cy="156807"/>
            </a:xfrm>
            <a:custGeom>
              <a:avLst/>
              <a:gdLst>
                <a:gd name="connsiteX0" fmla="*/ 78603 w 156807"/>
                <a:gd name="connsiteY0" fmla="*/ 262 h 156807"/>
                <a:gd name="connsiteX1" fmla="*/ 157007 w 156807"/>
                <a:gd name="connsiteY1" fmla="*/ 78665 h 156807"/>
                <a:gd name="connsiteX2" fmla="*/ 78603 w 156807"/>
                <a:gd name="connsiteY2" fmla="*/ 157069 h 156807"/>
                <a:gd name="connsiteX3" fmla="*/ 200 w 156807"/>
                <a:gd name="connsiteY3" fmla="*/ 78665 h 156807"/>
                <a:gd name="connsiteX4" fmla="*/ 78603 w 156807"/>
                <a:gd name="connsiteY4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03" y="262"/>
                  </a:moveTo>
                  <a:cubicBezTo>
                    <a:pt x="121906" y="262"/>
                    <a:pt x="157007" y="35364"/>
                    <a:pt x="157007" y="78665"/>
                  </a:cubicBezTo>
                  <a:cubicBezTo>
                    <a:pt x="157007" y="121968"/>
                    <a:pt x="121906" y="157069"/>
                    <a:pt x="78603" y="157069"/>
                  </a:cubicBezTo>
                  <a:cubicBezTo>
                    <a:pt x="35302" y="157069"/>
                    <a:pt x="200" y="121968"/>
                    <a:pt x="200" y="78665"/>
                  </a:cubicBezTo>
                  <a:cubicBezTo>
                    <a:pt x="200" y="35364"/>
                    <a:pt x="35302" y="262"/>
                    <a:pt x="78603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9" name="Полилиния 208">
              <a:extLst>
                <a:ext uri="{FF2B5EF4-FFF2-40B4-BE49-F238E27FC236}">
                  <a16:creationId xmlns:a16="http://schemas.microsoft.com/office/drawing/2014/main" id="{FD4956E4-102B-C40A-B232-8049E861A9A8}"/>
                </a:ext>
              </a:extLst>
            </p:cNvPr>
            <p:cNvSpPr/>
            <p:nvPr/>
          </p:nvSpPr>
          <p:spPr>
            <a:xfrm>
              <a:off x="5632621" y="2979893"/>
              <a:ext cx="185351" cy="156807"/>
            </a:xfrm>
            <a:custGeom>
              <a:avLst/>
              <a:gdLst>
                <a:gd name="connsiteX0" fmla="*/ 174492 w 185351"/>
                <a:gd name="connsiteY0" fmla="*/ 262 h 156807"/>
                <a:gd name="connsiteX1" fmla="*/ 157069 w 185351"/>
                <a:gd name="connsiteY1" fmla="*/ 262 h 156807"/>
                <a:gd name="connsiteX2" fmla="*/ 132417 w 185351"/>
                <a:gd name="connsiteY2" fmla="*/ 262 h 156807"/>
                <a:gd name="connsiteX3" fmla="*/ 125882 w 185351"/>
                <a:gd name="connsiteY3" fmla="*/ 262 h 156807"/>
                <a:gd name="connsiteX4" fmla="*/ 78665 w 185351"/>
                <a:gd name="connsiteY4" fmla="*/ 262 h 156807"/>
                <a:gd name="connsiteX5" fmla="*/ 262 w 185351"/>
                <a:gd name="connsiteY5" fmla="*/ 78665 h 156807"/>
                <a:gd name="connsiteX6" fmla="*/ 78665 w 185351"/>
                <a:gd name="connsiteY6" fmla="*/ 157069 h 156807"/>
                <a:gd name="connsiteX7" fmla="*/ 125882 w 185351"/>
                <a:gd name="connsiteY7" fmla="*/ 157069 h 156807"/>
                <a:gd name="connsiteX8" fmla="*/ 132417 w 185351"/>
                <a:gd name="connsiteY8" fmla="*/ 157069 h 156807"/>
                <a:gd name="connsiteX9" fmla="*/ 157069 w 185351"/>
                <a:gd name="connsiteY9" fmla="*/ 157069 h 156807"/>
                <a:gd name="connsiteX10" fmla="*/ 174492 w 185351"/>
                <a:gd name="connsiteY10" fmla="*/ 157069 h 156807"/>
                <a:gd name="connsiteX11" fmla="*/ 185613 w 185351"/>
                <a:gd name="connsiteY11" fmla="*/ 157069 h 156807"/>
                <a:gd name="connsiteX12" fmla="*/ 185613 w 185351"/>
                <a:gd name="connsiteY12" fmla="*/ 262 h 156807"/>
                <a:gd name="connsiteX13" fmla="*/ 174492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492" y="262"/>
                  </a:moveTo>
                  <a:lnTo>
                    <a:pt x="157069" y="262"/>
                  </a:lnTo>
                  <a:cubicBezTo>
                    <a:pt x="157069" y="262"/>
                    <a:pt x="146260" y="262"/>
                    <a:pt x="132417" y="262"/>
                  </a:cubicBezTo>
                  <a:cubicBezTo>
                    <a:pt x="130300" y="262"/>
                    <a:pt x="128113" y="262"/>
                    <a:pt x="125882" y="262"/>
                  </a:cubicBezTo>
                  <a:cubicBezTo>
                    <a:pt x="108288" y="262"/>
                    <a:pt x="88008" y="262"/>
                    <a:pt x="78665" y="262"/>
                  </a:cubicBezTo>
                  <a:cubicBezTo>
                    <a:pt x="35349" y="262"/>
                    <a:pt x="262" y="35375"/>
                    <a:pt x="262" y="78665"/>
                  </a:cubicBezTo>
                  <a:cubicBezTo>
                    <a:pt x="262" y="121950"/>
                    <a:pt x="35349" y="157069"/>
                    <a:pt x="78665" y="157069"/>
                  </a:cubicBezTo>
                  <a:cubicBezTo>
                    <a:pt x="90335" y="157069"/>
                    <a:pt x="109449" y="157069"/>
                    <a:pt x="125882" y="157069"/>
                  </a:cubicBezTo>
                  <a:cubicBezTo>
                    <a:pt x="128119" y="157069"/>
                    <a:pt x="130305" y="157069"/>
                    <a:pt x="132417" y="157069"/>
                  </a:cubicBezTo>
                  <a:cubicBezTo>
                    <a:pt x="146387" y="157069"/>
                    <a:pt x="157069" y="157069"/>
                    <a:pt x="157069" y="157069"/>
                  </a:cubicBezTo>
                  <a:lnTo>
                    <a:pt x="174492" y="157069"/>
                  </a:lnTo>
                  <a:lnTo>
                    <a:pt x="185613" y="157069"/>
                  </a:lnTo>
                  <a:lnTo>
                    <a:pt x="185613" y="262"/>
                  </a:lnTo>
                  <a:lnTo>
                    <a:pt x="174492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Полилиния 209">
              <a:extLst>
                <a:ext uri="{FF2B5EF4-FFF2-40B4-BE49-F238E27FC236}">
                  <a16:creationId xmlns:a16="http://schemas.microsoft.com/office/drawing/2014/main" id="{DD148A3E-7C86-0B6F-21D3-20FAF5150602}"/>
                </a:ext>
              </a:extLst>
            </p:cNvPr>
            <p:cNvSpPr/>
            <p:nvPr/>
          </p:nvSpPr>
          <p:spPr>
            <a:xfrm>
              <a:off x="5817972" y="2979893"/>
              <a:ext cx="185351" cy="156807"/>
            </a:xfrm>
            <a:custGeom>
              <a:avLst/>
              <a:gdLst>
                <a:gd name="connsiteX0" fmla="*/ 92968 w 185351"/>
                <a:gd name="connsiteY0" fmla="*/ 262 h 156807"/>
                <a:gd name="connsiteX1" fmla="*/ 293 w 185351"/>
                <a:gd name="connsiteY1" fmla="*/ 262 h 156807"/>
                <a:gd name="connsiteX2" fmla="*/ 293 w 185351"/>
                <a:gd name="connsiteY2" fmla="*/ 157069 h 156807"/>
                <a:gd name="connsiteX3" fmla="*/ 92968 w 185351"/>
                <a:gd name="connsiteY3" fmla="*/ 157069 h 156807"/>
                <a:gd name="connsiteX4" fmla="*/ 185644 w 185351"/>
                <a:gd name="connsiteY4" fmla="*/ 157069 h 156807"/>
                <a:gd name="connsiteX5" fmla="*/ 185644 w 185351"/>
                <a:gd name="connsiteY5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68" y="262"/>
                  </a:moveTo>
                  <a:lnTo>
                    <a:pt x="293" y="262"/>
                  </a:lnTo>
                  <a:lnTo>
                    <a:pt x="293" y="157069"/>
                  </a:lnTo>
                  <a:lnTo>
                    <a:pt x="92968" y="157069"/>
                  </a:lnTo>
                  <a:lnTo>
                    <a:pt x="185644" y="157069"/>
                  </a:lnTo>
                  <a:lnTo>
                    <a:pt x="185644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Полилиния 210">
              <a:extLst>
                <a:ext uri="{FF2B5EF4-FFF2-40B4-BE49-F238E27FC236}">
                  <a16:creationId xmlns:a16="http://schemas.microsoft.com/office/drawing/2014/main" id="{963B52AE-CDFC-568D-B9F9-0EE8B310451A}"/>
                </a:ext>
              </a:extLst>
            </p:cNvPr>
            <p:cNvSpPr/>
            <p:nvPr/>
          </p:nvSpPr>
          <p:spPr>
            <a:xfrm>
              <a:off x="6003324" y="2979893"/>
              <a:ext cx="185351" cy="156807"/>
            </a:xfrm>
            <a:custGeom>
              <a:avLst/>
              <a:gdLst>
                <a:gd name="connsiteX0" fmla="*/ 92999 w 185351"/>
                <a:gd name="connsiteY0" fmla="*/ 262 h 156807"/>
                <a:gd name="connsiteX1" fmla="*/ 324 w 185351"/>
                <a:gd name="connsiteY1" fmla="*/ 262 h 156807"/>
                <a:gd name="connsiteX2" fmla="*/ 324 w 185351"/>
                <a:gd name="connsiteY2" fmla="*/ 157069 h 156807"/>
                <a:gd name="connsiteX3" fmla="*/ 92999 w 185351"/>
                <a:gd name="connsiteY3" fmla="*/ 157069 h 156807"/>
                <a:gd name="connsiteX4" fmla="*/ 185675 w 185351"/>
                <a:gd name="connsiteY4" fmla="*/ 157069 h 156807"/>
                <a:gd name="connsiteX5" fmla="*/ 185675 w 185351"/>
                <a:gd name="connsiteY5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99" y="262"/>
                  </a:moveTo>
                  <a:lnTo>
                    <a:pt x="324" y="262"/>
                  </a:lnTo>
                  <a:lnTo>
                    <a:pt x="324" y="157069"/>
                  </a:lnTo>
                  <a:lnTo>
                    <a:pt x="92999" y="157069"/>
                  </a:lnTo>
                  <a:lnTo>
                    <a:pt x="185675" y="157069"/>
                  </a:lnTo>
                  <a:lnTo>
                    <a:pt x="185675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Полилиния 211">
              <a:extLst>
                <a:ext uri="{FF2B5EF4-FFF2-40B4-BE49-F238E27FC236}">
                  <a16:creationId xmlns:a16="http://schemas.microsoft.com/office/drawing/2014/main" id="{6C2B6EF8-44FB-C917-8C1E-1201004C238A}"/>
                </a:ext>
              </a:extLst>
            </p:cNvPr>
            <p:cNvSpPr/>
            <p:nvPr/>
          </p:nvSpPr>
          <p:spPr>
            <a:xfrm>
              <a:off x="6188675" y="2979893"/>
              <a:ext cx="185351" cy="156807"/>
            </a:xfrm>
            <a:custGeom>
              <a:avLst/>
              <a:gdLst>
                <a:gd name="connsiteX0" fmla="*/ 107302 w 185351"/>
                <a:gd name="connsiteY0" fmla="*/ 262 h 156807"/>
                <a:gd name="connsiteX1" fmla="*/ 43708 w 185351"/>
                <a:gd name="connsiteY1" fmla="*/ 262 h 156807"/>
                <a:gd name="connsiteX2" fmla="*/ 28899 w 185351"/>
                <a:gd name="connsiteY2" fmla="*/ 262 h 156807"/>
                <a:gd name="connsiteX3" fmla="*/ 22411 w 185351"/>
                <a:gd name="connsiteY3" fmla="*/ 262 h 156807"/>
                <a:gd name="connsiteX4" fmla="*/ 11476 w 185351"/>
                <a:gd name="connsiteY4" fmla="*/ 262 h 156807"/>
                <a:gd name="connsiteX5" fmla="*/ 355 w 185351"/>
                <a:gd name="connsiteY5" fmla="*/ 262 h 156807"/>
                <a:gd name="connsiteX6" fmla="*/ 355 w 185351"/>
                <a:gd name="connsiteY6" fmla="*/ 157069 h 156807"/>
                <a:gd name="connsiteX7" fmla="*/ 11476 w 185351"/>
                <a:gd name="connsiteY7" fmla="*/ 157069 h 156807"/>
                <a:gd name="connsiteX8" fmla="*/ 22411 w 185351"/>
                <a:gd name="connsiteY8" fmla="*/ 157069 h 156807"/>
                <a:gd name="connsiteX9" fmla="*/ 28899 w 185351"/>
                <a:gd name="connsiteY9" fmla="*/ 157069 h 156807"/>
                <a:gd name="connsiteX10" fmla="*/ 43708 w 185351"/>
                <a:gd name="connsiteY10" fmla="*/ 157069 h 156807"/>
                <a:gd name="connsiteX11" fmla="*/ 107302 w 185351"/>
                <a:gd name="connsiteY11" fmla="*/ 157069 h 156807"/>
                <a:gd name="connsiteX12" fmla="*/ 185706 w 185351"/>
                <a:gd name="connsiteY12" fmla="*/ 78665 h 156807"/>
                <a:gd name="connsiteX13" fmla="*/ 107302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02" y="262"/>
                  </a:moveTo>
                  <a:cubicBezTo>
                    <a:pt x="91396" y="262"/>
                    <a:pt x="61636" y="262"/>
                    <a:pt x="43708" y="262"/>
                  </a:cubicBezTo>
                  <a:cubicBezTo>
                    <a:pt x="34864" y="262"/>
                    <a:pt x="28899" y="262"/>
                    <a:pt x="28899" y="262"/>
                  </a:cubicBezTo>
                  <a:lnTo>
                    <a:pt x="22411" y="262"/>
                  </a:lnTo>
                  <a:lnTo>
                    <a:pt x="11476" y="262"/>
                  </a:lnTo>
                  <a:lnTo>
                    <a:pt x="355" y="262"/>
                  </a:lnTo>
                  <a:lnTo>
                    <a:pt x="355" y="157069"/>
                  </a:lnTo>
                  <a:lnTo>
                    <a:pt x="11476" y="157069"/>
                  </a:lnTo>
                  <a:lnTo>
                    <a:pt x="22411" y="157069"/>
                  </a:lnTo>
                  <a:lnTo>
                    <a:pt x="28899" y="157069"/>
                  </a:lnTo>
                  <a:cubicBezTo>
                    <a:pt x="28899" y="157069"/>
                    <a:pt x="34910" y="157069"/>
                    <a:pt x="43708" y="157069"/>
                  </a:cubicBezTo>
                  <a:cubicBezTo>
                    <a:pt x="62737" y="157069"/>
                    <a:pt x="94806" y="157069"/>
                    <a:pt x="107302" y="157069"/>
                  </a:cubicBezTo>
                  <a:cubicBezTo>
                    <a:pt x="150601" y="157069"/>
                    <a:pt x="185706" y="121963"/>
                    <a:pt x="185706" y="78665"/>
                  </a:cubicBezTo>
                  <a:cubicBezTo>
                    <a:pt x="185706" y="35364"/>
                    <a:pt x="150601" y="262"/>
                    <a:pt x="107302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 212">
              <a:extLst>
                <a:ext uri="{FF2B5EF4-FFF2-40B4-BE49-F238E27FC236}">
                  <a16:creationId xmlns:a16="http://schemas.microsoft.com/office/drawing/2014/main" id="{53D375B7-4B82-6289-6B32-24D68815C901}"/>
                </a:ext>
              </a:extLst>
            </p:cNvPr>
            <p:cNvSpPr/>
            <p:nvPr/>
          </p:nvSpPr>
          <p:spPr>
            <a:xfrm>
              <a:off x="6930081" y="2979893"/>
              <a:ext cx="185351" cy="156807"/>
            </a:xfrm>
            <a:custGeom>
              <a:avLst/>
              <a:gdLst>
                <a:gd name="connsiteX0" fmla="*/ 174709 w 185351"/>
                <a:gd name="connsiteY0" fmla="*/ 262 h 156807"/>
                <a:gd name="connsiteX1" fmla="*/ 157286 w 185351"/>
                <a:gd name="connsiteY1" fmla="*/ 262 h 156807"/>
                <a:gd name="connsiteX2" fmla="*/ 132634 w 185351"/>
                <a:gd name="connsiteY2" fmla="*/ 262 h 156807"/>
                <a:gd name="connsiteX3" fmla="*/ 126099 w 185351"/>
                <a:gd name="connsiteY3" fmla="*/ 262 h 156807"/>
                <a:gd name="connsiteX4" fmla="*/ 78882 w 185351"/>
                <a:gd name="connsiteY4" fmla="*/ 262 h 156807"/>
                <a:gd name="connsiteX5" fmla="*/ 479 w 185351"/>
                <a:gd name="connsiteY5" fmla="*/ 78665 h 156807"/>
                <a:gd name="connsiteX6" fmla="*/ 78882 w 185351"/>
                <a:gd name="connsiteY6" fmla="*/ 157069 h 156807"/>
                <a:gd name="connsiteX7" fmla="*/ 126099 w 185351"/>
                <a:gd name="connsiteY7" fmla="*/ 157069 h 156807"/>
                <a:gd name="connsiteX8" fmla="*/ 132634 w 185351"/>
                <a:gd name="connsiteY8" fmla="*/ 157069 h 156807"/>
                <a:gd name="connsiteX9" fmla="*/ 157286 w 185351"/>
                <a:gd name="connsiteY9" fmla="*/ 157069 h 156807"/>
                <a:gd name="connsiteX10" fmla="*/ 174709 w 185351"/>
                <a:gd name="connsiteY10" fmla="*/ 157069 h 156807"/>
                <a:gd name="connsiteX11" fmla="*/ 185830 w 185351"/>
                <a:gd name="connsiteY11" fmla="*/ 157069 h 156807"/>
                <a:gd name="connsiteX12" fmla="*/ 185830 w 185351"/>
                <a:gd name="connsiteY12" fmla="*/ 262 h 156807"/>
                <a:gd name="connsiteX13" fmla="*/ 174709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09" y="262"/>
                  </a:moveTo>
                  <a:lnTo>
                    <a:pt x="157286" y="262"/>
                  </a:lnTo>
                  <a:cubicBezTo>
                    <a:pt x="157286" y="262"/>
                    <a:pt x="146477" y="262"/>
                    <a:pt x="132634" y="262"/>
                  </a:cubicBezTo>
                  <a:cubicBezTo>
                    <a:pt x="130517" y="262"/>
                    <a:pt x="128330" y="262"/>
                    <a:pt x="126099" y="262"/>
                  </a:cubicBezTo>
                  <a:cubicBezTo>
                    <a:pt x="108505" y="262"/>
                    <a:pt x="88225" y="262"/>
                    <a:pt x="78882" y="262"/>
                  </a:cubicBezTo>
                  <a:cubicBezTo>
                    <a:pt x="35566" y="262"/>
                    <a:pt x="479" y="35375"/>
                    <a:pt x="479" y="78665"/>
                  </a:cubicBezTo>
                  <a:cubicBezTo>
                    <a:pt x="479" y="121950"/>
                    <a:pt x="35566" y="157069"/>
                    <a:pt x="78882" y="157069"/>
                  </a:cubicBezTo>
                  <a:cubicBezTo>
                    <a:pt x="90552" y="157069"/>
                    <a:pt x="109666" y="157069"/>
                    <a:pt x="126099" y="157069"/>
                  </a:cubicBezTo>
                  <a:cubicBezTo>
                    <a:pt x="128336" y="157069"/>
                    <a:pt x="130522" y="157069"/>
                    <a:pt x="132634" y="157069"/>
                  </a:cubicBezTo>
                  <a:cubicBezTo>
                    <a:pt x="146604" y="157069"/>
                    <a:pt x="157286" y="157069"/>
                    <a:pt x="157286" y="157069"/>
                  </a:cubicBezTo>
                  <a:lnTo>
                    <a:pt x="174709" y="157069"/>
                  </a:lnTo>
                  <a:lnTo>
                    <a:pt x="185830" y="157069"/>
                  </a:lnTo>
                  <a:lnTo>
                    <a:pt x="185830" y="262"/>
                  </a:lnTo>
                  <a:lnTo>
                    <a:pt x="174709" y="26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 213">
              <a:extLst>
                <a:ext uri="{FF2B5EF4-FFF2-40B4-BE49-F238E27FC236}">
                  <a16:creationId xmlns:a16="http://schemas.microsoft.com/office/drawing/2014/main" id="{23F934BD-644B-78EB-BD7A-1328B4319DB6}"/>
                </a:ext>
              </a:extLst>
            </p:cNvPr>
            <p:cNvSpPr/>
            <p:nvPr/>
          </p:nvSpPr>
          <p:spPr>
            <a:xfrm>
              <a:off x="7115432" y="2979893"/>
              <a:ext cx="185351" cy="156807"/>
            </a:xfrm>
            <a:custGeom>
              <a:avLst/>
              <a:gdLst>
                <a:gd name="connsiteX0" fmla="*/ 107457 w 185351"/>
                <a:gd name="connsiteY0" fmla="*/ 262 h 156807"/>
                <a:gd name="connsiteX1" fmla="*/ 43863 w 185351"/>
                <a:gd name="connsiteY1" fmla="*/ 262 h 156807"/>
                <a:gd name="connsiteX2" fmla="*/ 29054 w 185351"/>
                <a:gd name="connsiteY2" fmla="*/ 262 h 156807"/>
                <a:gd name="connsiteX3" fmla="*/ 22566 w 185351"/>
                <a:gd name="connsiteY3" fmla="*/ 262 h 156807"/>
                <a:gd name="connsiteX4" fmla="*/ 11631 w 185351"/>
                <a:gd name="connsiteY4" fmla="*/ 262 h 156807"/>
                <a:gd name="connsiteX5" fmla="*/ 510 w 185351"/>
                <a:gd name="connsiteY5" fmla="*/ 262 h 156807"/>
                <a:gd name="connsiteX6" fmla="*/ 510 w 185351"/>
                <a:gd name="connsiteY6" fmla="*/ 157069 h 156807"/>
                <a:gd name="connsiteX7" fmla="*/ 11631 w 185351"/>
                <a:gd name="connsiteY7" fmla="*/ 157069 h 156807"/>
                <a:gd name="connsiteX8" fmla="*/ 22566 w 185351"/>
                <a:gd name="connsiteY8" fmla="*/ 157069 h 156807"/>
                <a:gd name="connsiteX9" fmla="*/ 29054 w 185351"/>
                <a:gd name="connsiteY9" fmla="*/ 157069 h 156807"/>
                <a:gd name="connsiteX10" fmla="*/ 43863 w 185351"/>
                <a:gd name="connsiteY10" fmla="*/ 157069 h 156807"/>
                <a:gd name="connsiteX11" fmla="*/ 107457 w 185351"/>
                <a:gd name="connsiteY11" fmla="*/ 157069 h 156807"/>
                <a:gd name="connsiteX12" fmla="*/ 185861 w 185351"/>
                <a:gd name="connsiteY12" fmla="*/ 78665 h 156807"/>
                <a:gd name="connsiteX13" fmla="*/ 107457 w 185351"/>
                <a:gd name="connsiteY13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57" y="262"/>
                  </a:moveTo>
                  <a:cubicBezTo>
                    <a:pt x="91551" y="262"/>
                    <a:pt x="61791" y="262"/>
                    <a:pt x="43863" y="262"/>
                  </a:cubicBezTo>
                  <a:cubicBezTo>
                    <a:pt x="35019" y="262"/>
                    <a:pt x="29054" y="262"/>
                    <a:pt x="29054" y="262"/>
                  </a:cubicBezTo>
                  <a:lnTo>
                    <a:pt x="22566" y="262"/>
                  </a:lnTo>
                  <a:lnTo>
                    <a:pt x="11631" y="262"/>
                  </a:lnTo>
                  <a:lnTo>
                    <a:pt x="510" y="262"/>
                  </a:lnTo>
                  <a:lnTo>
                    <a:pt x="510" y="157069"/>
                  </a:lnTo>
                  <a:lnTo>
                    <a:pt x="11631" y="157069"/>
                  </a:lnTo>
                  <a:lnTo>
                    <a:pt x="22566" y="157069"/>
                  </a:lnTo>
                  <a:lnTo>
                    <a:pt x="29054" y="157069"/>
                  </a:lnTo>
                  <a:cubicBezTo>
                    <a:pt x="29054" y="157069"/>
                    <a:pt x="35065" y="157069"/>
                    <a:pt x="43863" y="157069"/>
                  </a:cubicBezTo>
                  <a:cubicBezTo>
                    <a:pt x="62892" y="157069"/>
                    <a:pt x="94961" y="157069"/>
                    <a:pt x="107457" y="157069"/>
                  </a:cubicBezTo>
                  <a:cubicBezTo>
                    <a:pt x="150756" y="157069"/>
                    <a:pt x="185861" y="121963"/>
                    <a:pt x="185861" y="78665"/>
                  </a:cubicBezTo>
                  <a:cubicBezTo>
                    <a:pt x="185861" y="35364"/>
                    <a:pt x="150756" y="262"/>
                    <a:pt x="107457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 214">
              <a:extLst>
                <a:ext uri="{FF2B5EF4-FFF2-40B4-BE49-F238E27FC236}">
                  <a16:creationId xmlns:a16="http://schemas.microsoft.com/office/drawing/2014/main" id="{F5208437-A3F9-C09A-184B-F03C6B80E84F}"/>
                </a:ext>
              </a:extLst>
            </p:cNvPr>
            <p:cNvSpPr/>
            <p:nvPr/>
          </p:nvSpPr>
          <p:spPr>
            <a:xfrm>
              <a:off x="7500407" y="2979893"/>
              <a:ext cx="156807" cy="156807"/>
            </a:xfrm>
            <a:custGeom>
              <a:avLst/>
              <a:gdLst>
                <a:gd name="connsiteX0" fmla="*/ 78975 w 156807"/>
                <a:gd name="connsiteY0" fmla="*/ 262 h 156807"/>
                <a:gd name="connsiteX1" fmla="*/ 157379 w 156807"/>
                <a:gd name="connsiteY1" fmla="*/ 78665 h 156807"/>
                <a:gd name="connsiteX2" fmla="*/ 78975 w 156807"/>
                <a:gd name="connsiteY2" fmla="*/ 157069 h 156807"/>
                <a:gd name="connsiteX3" fmla="*/ 572 w 156807"/>
                <a:gd name="connsiteY3" fmla="*/ 78665 h 156807"/>
                <a:gd name="connsiteX4" fmla="*/ 78975 w 156807"/>
                <a:gd name="connsiteY4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75" y="262"/>
                  </a:moveTo>
                  <a:cubicBezTo>
                    <a:pt x="122278" y="262"/>
                    <a:pt x="157379" y="35364"/>
                    <a:pt x="157379" y="78665"/>
                  </a:cubicBezTo>
                  <a:cubicBezTo>
                    <a:pt x="157379" y="121968"/>
                    <a:pt x="122278" y="157069"/>
                    <a:pt x="78975" y="157069"/>
                  </a:cubicBezTo>
                  <a:cubicBezTo>
                    <a:pt x="35674" y="157069"/>
                    <a:pt x="572" y="121968"/>
                    <a:pt x="572" y="78665"/>
                  </a:cubicBezTo>
                  <a:cubicBezTo>
                    <a:pt x="572" y="35364"/>
                    <a:pt x="35674" y="262"/>
                    <a:pt x="78975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 215">
              <a:extLst>
                <a:ext uri="{FF2B5EF4-FFF2-40B4-BE49-F238E27FC236}">
                  <a16:creationId xmlns:a16="http://schemas.microsoft.com/office/drawing/2014/main" id="{1003005E-1C6B-AED0-114A-92BC0EA7F5D8}"/>
                </a:ext>
              </a:extLst>
            </p:cNvPr>
            <p:cNvSpPr/>
            <p:nvPr/>
          </p:nvSpPr>
          <p:spPr>
            <a:xfrm>
              <a:off x="7871109" y="2979893"/>
              <a:ext cx="156807" cy="156807"/>
            </a:xfrm>
            <a:custGeom>
              <a:avLst/>
              <a:gdLst>
                <a:gd name="connsiteX0" fmla="*/ 79037 w 156807"/>
                <a:gd name="connsiteY0" fmla="*/ 262 h 156807"/>
                <a:gd name="connsiteX1" fmla="*/ 157441 w 156807"/>
                <a:gd name="connsiteY1" fmla="*/ 78665 h 156807"/>
                <a:gd name="connsiteX2" fmla="*/ 79037 w 156807"/>
                <a:gd name="connsiteY2" fmla="*/ 157069 h 156807"/>
                <a:gd name="connsiteX3" fmla="*/ 634 w 156807"/>
                <a:gd name="connsiteY3" fmla="*/ 78665 h 156807"/>
                <a:gd name="connsiteX4" fmla="*/ 79037 w 156807"/>
                <a:gd name="connsiteY4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37" y="262"/>
                  </a:moveTo>
                  <a:cubicBezTo>
                    <a:pt x="122340" y="262"/>
                    <a:pt x="157441" y="35364"/>
                    <a:pt x="157441" y="78665"/>
                  </a:cubicBezTo>
                  <a:cubicBezTo>
                    <a:pt x="157441" y="121968"/>
                    <a:pt x="122340" y="157069"/>
                    <a:pt x="79037" y="157069"/>
                  </a:cubicBezTo>
                  <a:cubicBezTo>
                    <a:pt x="35736" y="157069"/>
                    <a:pt x="634" y="121968"/>
                    <a:pt x="634" y="78665"/>
                  </a:cubicBezTo>
                  <a:cubicBezTo>
                    <a:pt x="634" y="35364"/>
                    <a:pt x="35736" y="262"/>
                    <a:pt x="79037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 216">
              <a:extLst>
                <a:ext uri="{FF2B5EF4-FFF2-40B4-BE49-F238E27FC236}">
                  <a16:creationId xmlns:a16="http://schemas.microsoft.com/office/drawing/2014/main" id="{44E3D5B8-AB51-3074-752A-27CEE674F49F}"/>
                </a:ext>
              </a:extLst>
            </p:cNvPr>
            <p:cNvSpPr/>
            <p:nvPr/>
          </p:nvSpPr>
          <p:spPr>
            <a:xfrm>
              <a:off x="8241812" y="2979893"/>
              <a:ext cx="156807" cy="156807"/>
            </a:xfrm>
            <a:custGeom>
              <a:avLst/>
              <a:gdLst>
                <a:gd name="connsiteX0" fmla="*/ 79099 w 156807"/>
                <a:gd name="connsiteY0" fmla="*/ 262 h 156807"/>
                <a:gd name="connsiteX1" fmla="*/ 157503 w 156807"/>
                <a:gd name="connsiteY1" fmla="*/ 78665 h 156807"/>
                <a:gd name="connsiteX2" fmla="*/ 79099 w 156807"/>
                <a:gd name="connsiteY2" fmla="*/ 157069 h 156807"/>
                <a:gd name="connsiteX3" fmla="*/ 696 w 156807"/>
                <a:gd name="connsiteY3" fmla="*/ 78665 h 156807"/>
                <a:gd name="connsiteX4" fmla="*/ 79099 w 156807"/>
                <a:gd name="connsiteY4" fmla="*/ 26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99" y="262"/>
                  </a:moveTo>
                  <a:cubicBezTo>
                    <a:pt x="122402" y="262"/>
                    <a:pt x="157503" y="35364"/>
                    <a:pt x="157503" y="78665"/>
                  </a:cubicBezTo>
                  <a:cubicBezTo>
                    <a:pt x="157503" y="121968"/>
                    <a:pt x="122402" y="157069"/>
                    <a:pt x="79099" y="157069"/>
                  </a:cubicBezTo>
                  <a:cubicBezTo>
                    <a:pt x="35798" y="157069"/>
                    <a:pt x="696" y="121968"/>
                    <a:pt x="696" y="78665"/>
                  </a:cubicBezTo>
                  <a:cubicBezTo>
                    <a:pt x="696" y="35364"/>
                    <a:pt x="35798" y="262"/>
                    <a:pt x="79099" y="26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 217">
              <a:extLst>
                <a:ext uri="{FF2B5EF4-FFF2-40B4-BE49-F238E27FC236}">
                  <a16:creationId xmlns:a16="http://schemas.microsoft.com/office/drawing/2014/main" id="{585A4E18-DA76-796B-6D95-4A59FD1D366D}"/>
                </a:ext>
              </a:extLst>
            </p:cNvPr>
            <p:cNvSpPr/>
            <p:nvPr/>
          </p:nvSpPr>
          <p:spPr>
            <a:xfrm>
              <a:off x="3037702" y="3165245"/>
              <a:ext cx="185351" cy="156807"/>
            </a:xfrm>
            <a:custGeom>
              <a:avLst/>
              <a:gdLst>
                <a:gd name="connsiteX0" fmla="*/ 174058 w 185351"/>
                <a:gd name="connsiteY0" fmla="*/ 293 h 156807"/>
                <a:gd name="connsiteX1" fmla="*/ 156635 w 185351"/>
                <a:gd name="connsiteY1" fmla="*/ 293 h 156807"/>
                <a:gd name="connsiteX2" fmla="*/ 131983 w 185351"/>
                <a:gd name="connsiteY2" fmla="*/ 293 h 156807"/>
                <a:gd name="connsiteX3" fmla="*/ 125448 w 185351"/>
                <a:gd name="connsiteY3" fmla="*/ 293 h 156807"/>
                <a:gd name="connsiteX4" fmla="*/ 78231 w 185351"/>
                <a:gd name="connsiteY4" fmla="*/ 293 h 156807"/>
                <a:gd name="connsiteX5" fmla="*/ -173 w 185351"/>
                <a:gd name="connsiteY5" fmla="*/ 78696 h 156807"/>
                <a:gd name="connsiteX6" fmla="*/ 78231 w 185351"/>
                <a:gd name="connsiteY6" fmla="*/ 157100 h 156807"/>
                <a:gd name="connsiteX7" fmla="*/ 125448 w 185351"/>
                <a:gd name="connsiteY7" fmla="*/ 157100 h 156807"/>
                <a:gd name="connsiteX8" fmla="*/ 131983 w 185351"/>
                <a:gd name="connsiteY8" fmla="*/ 157100 h 156807"/>
                <a:gd name="connsiteX9" fmla="*/ 156635 w 185351"/>
                <a:gd name="connsiteY9" fmla="*/ 157100 h 156807"/>
                <a:gd name="connsiteX10" fmla="*/ 174058 w 185351"/>
                <a:gd name="connsiteY10" fmla="*/ 157100 h 156807"/>
                <a:gd name="connsiteX11" fmla="*/ 185179 w 185351"/>
                <a:gd name="connsiteY11" fmla="*/ 157100 h 156807"/>
                <a:gd name="connsiteX12" fmla="*/ 185179 w 185351"/>
                <a:gd name="connsiteY12" fmla="*/ 293 h 156807"/>
                <a:gd name="connsiteX13" fmla="*/ 174058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058" y="293"/>
                  </a:moveTo>
                  <a:lnTo>
                    <a:pt x="156635" y="293"/>
                  </a:lnTo>
                  <a:cubicBezTo>
                    <a:pt x="156635" y="293"/>
                    <a:pt x="145826" y="293"/>
                    <a:pt x="131983" y="293"/>
                  </a:cubicBezTo>
                  <a:cubicBezTo>
                    <a:pt x="129866" y="293"/>
                    <a:pt x="127679" y="293"/>
                    <a:pt x="125448" y="293"/>
                  </a:cubicBezTo>
                  <a:cubicBezTo>
                    <a:pt x="107854" y="293"/>
                    <a:pt x="87574" y="293"/>
                    <a:pt x="78231" y="293"/>
                  </a:cubicBezTo>
                  <a:cubicBezTo>
                    <a:pt x="34915" y="293"/>
                    <a:pt x="-173" y="35406"/>
                    <a:pt x="-173" y="78696"/>
                  </a:cubicBezTo>
                  <a:cubicBezTo>
                    <a:pt x="-173" y="121981"/>
                    <a:pt x="34915" y="157100"/>
                    <a:pt x="78231" y="157100"/>
                  </a:cubicBezTo>
                  <a:cubicBezTo>
                    <a:pt x="89901" y="157100"/>
                    <a:pt x="109015" y="157100"/>
                    <a:pt x="125448" y="157100"/>
                  </a:cubicBezTo>
                  <a:cubicBezTo>
                    <a:pt x="127685" y="157100"/>
                    <a:pt x="129871" y="157100"/>
                    <a:pt x="131983" y="157100"/>
                  </a:cubicBezTo>
                  <a:cubicBezTo>
                    <a:pt x="145953" y="157100"/>
                    <a:pt x="156635" y="157100"/>
                    <a:pt x="156635" y="157100"/>
                  </a:cubicBezTo>
                  <a:lnTo>
                    <a:pt x="174058" y="157100"/>
                  </a:lnTo>
                  <a:lnTo>
                    <a:pt x="185179" y="157100"/>
                  </a:lnTo>
                  <a:lnTo>
                    <a:pt x="185179" y="293"/>
                  </a:lnTo>
                  <a:lnTo>
                    <a:pt x="174058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 218">
              <a:extLst>
                <a:ext uri="{FF2B5EF4-FFF2-40B4-BE49-F238E27FC236}">
                  <a16:creationId xmlns:a16="http://schemas.microsoft.com/office/drawing/2014/main" id="{B509DD51-71BD-C20F-5267-42899627F67F}"/>
                </a:ext>
              </a:extLst>
            </p:cNvPr>
            <p:cNvSpPr/>
            <p:nvPr/>
          </p:nvSpPr>
          <p:spPr>
            <a:xfrm>
              <a:off x="3223054" y="3165245"/>
              <a:ext cx="185351" cy="156807"/>
            </a:xfrm>
            <a:custGeom>
              <a:avLst/>
              <a:gdLst>
                <a:gd name="connsiteX0" fmla="*/ 106806 w 185351"/>
                <a:gd name="connsiteY0" fmla="*/ 293 h 156807"/>
                <a:gd name="connsiteX1" fmla="*/ 43212 w 185351"/>
                <a:gd name="connsiteY1" fmla="*/ 293 h 156807"/>
                <a:gd name="connsiteX2" fmla="*/ 28403 w 185351"/>
                <a:gd name="connsiteY2" fmla="*/ 293 h 156807"/>
                <a:gd name="connsiteX3" fmla="*/ 21915 w 185351"/>
                <a:gd name="connsiteY3" fmla="*/ 293 h 156807"/>
                <a:gd name="connsiteX4" fmla="*/ 10980 w 185351"/>
                <a:gd name="connsiteY4" fmla="*/ 293 h 156807"/>
                <a:gd name="connsiteX5" fmla="*/ -142 w 185351"/>
                <a:gd name="connsiteY5" fmla="*/ 293 h 156807"/>
                <a:gd name="connsiteX6" fmla="*/ -142 w 185351"/>
                <a:gd name="connsiteY6" fmla="*/ 157100 h 156807"/>
                <a:gd name="connsiteX7" fmla="*/ 10980 w 185351"/>
                <a:gd name="connsiteY7" fmla="*/ 157100 h 156807"/>
                <a:gd name="connsiteX8" fmla="*/ 21915 w 185351"/>
                <a:gd name="connsiteY8" fmla="*/ 157100 h 156807"/>
                <a:gd name="connsiteX9" fmla="*/ 28403 w 185351"/>
                <a:gd name="connsiteY9" fmla="*/ 157100 h 156807"/>
                <a:gd name="connsiteX10" fmla="*/ 43212 w 185351"/>
                <a:gd name="connsiteY10" fmla="*/ 157100 h 156807"/>
                <a:gd name="connsiteX11" fmla="*/ 106806 w 185351"/>
                <a:gd name="connsiteY11" fmla="*/ 157100 h 156807"/>
                <a:gd name="connsiteX12" fmla="*/ 185210 w 185351"/>
                <a:gd name="connsiteY12" fmla="*/ 78696 h 156807"/>
                <a:gd name="connsiteX13" fmla="*/ 106806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06" y="293"/>
                  </a:moveTo>
                  <a:cubicBezTo>
                    <a:pt x="90900" y="293"/>
                    <a:pt x="61140" y="293"/>
                    <a:pt x="43212" y="293"/>
                  </a:cubicBezTo>
                  <a:cubicBezTo>
                    <a:pt x="34368" y="293"/>
                    <a:pt x="28403" y="293"/>
                    <a:pt x="28403" y="293"/>
                  </a:cubicBezTo>
                  <a:lnTo>
                    <a:pt x="21915" y="293"/>
                  </a:lnTo>
                  <a:lnTo>
                    <a:pt x="10980" y="293"/>
                  </a:lnTo>
                  <a:lnTo>
                    <a:pt x="-142" y="293"/>
                  </a:lnTo>
                  <a:lnTo>
                    <a:pt x="-142" y="157100"/>
                  </a:lnTo>
                  <a:lnTo>
                    <a:pt x="10980" y="157100"/>
                  </a:lnTo>
                  <a:lnTo>
                    <a:pt x="21915" y="157100"/>
                  </a:lnTo>
                  <a:lnTo>
                    <a:pt x="28403" y="157100"/>
                  </a:lnTo>
                  <a:cubicBezTo>
                    <a:pt x="28403" y="157100"/>
                    <a:pt x="34414" y="157100"/>
                    <a:pt x="43212" y="157100"/>
                  </a:cubicBezTo>
                  <a:cubicBezTo>
                    <a:pt x="62241" y="157100"/>
                    <a:pt x="94310" y="157100"/>
                    <a:pt x="106806" y="157100"/>
                  </a:cubicBezTo>
                  <a:cubicBezTo>
                    <a:pt x="150105" y="157100"/>
                    <a:pt x="185210" y="121994"/>
                    <a:pt x="185210" y="78696"/>
                  </a:cubicBezTo>
                  <a:cubicBezTo>
                    <a:pt x="185210" y="35395"/>
                    <a:pt x="150105" y="293"/>
                    <a:pt x="106806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0" name="Полилиния 219">
              <a:extLst>
                <a:ext uri="{FF2B5EF4-FFF2-40B4-BE49-F238E27FC236}">
                  <a16:creationId xmlns:a16="http://schemas.microsoft.com/office/drawing/2014/main" id="{98064B23-BAA7-DC11-B3DD-455EB6E2B91F}"/>
                </a:ext>
              </a:extLst>
            </p:cNvPr>
            <p:cNvSpPr/>
            <p:nvPr/>
          </p:nvSpPr>
          <p:spPr>
            <a:xfrm>
              <a:off x="3593756" y="3165245"/>
              <a:ext cx="185351" cy="156807"/>
            </a:xfrm>
            <a:custGeom>
              <a:avLst/>
              <a:gdLst>
                <a:gd name="connsiteX0" fmla="*/ 174151 w 185351"/>
                <a:gd name="connsiteY0" fmla="*/ 293 h 156807"/>
                <a:gd name="connsiteX1" fmla="*/ 156728 w 185351"/>
                <a:gd name="connsiteY1" fmla="*/ 293 h 156807"/>
                <a:gd name="connsiteX2" fmla="*/ 132076 w 185351"/>
                <a:gd name="connsiteY2" fmla="*/ 293 h 156807"/>
                <a:gd name="connsiteX3" fmla="*/ 125541 w 185351"/>
                <a:gd name="connsiteY3" fmla="*/ 293 h 156807"/>
                <a:gd name="connsiteX4" fmla="*/ 78324 w 185351"/>
                <a:gd name="connsiteY4" fmla="*/ 293 h 156807"/>
                <a:gd name="connsiteX5" fmla="*/ -80 w 185351"/>
                <a:gd name="connsiteY5" fmla="*/ 78696 h 156807"/>
                <a:gd name="connsiteX6" fmla="*/ 78324 w 185351"/>
                <a:gd name="connsiteY6" fmla="*/ 157100 h 156807"/>
                <a:gd name="connsiteX7" fmla="*/ 125541 w 185351"/>
                <a:gd name="connsiteY7" fmla="*/ 157100 h 156807"/>
                <a:gd name="connsiteX8" fmla="*/ 132076 w 185351"/>
                <a:gd name="connsiteY8" fmla="*/ 157100 h 156807"/>
                <a:gd name="connsiteX9" fmla="*/ 156728 w 185351"/>
                <a:gd name="connsiteY9" fmla="*/ 157100 h 156807"/>
                <a:gd name="connsiteX10" fmla="*/ 174151 w 185351"/>
                <a:gd name="connsiteY10" fmla="*/ 157100 h 156807"/>
                <a:gd name="connsiteX11" fmla="*/ 185272 w 185351"/>
                <a:gd name="connsiteY11" fmla="*/ 157100 h 156807"/>
                <a:gd name="connsiteX12" fmla="*/ 185272 w 185351"/>
                <a:gd name="connsiteY12" fmla="*/ 293 h 156807"/>
                <a:gd name="connsiteX13" fmla="*/ 174151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151" y="293"/>
                  </a:moveTo>
                  <a:lnTo>
                    <a:pt x="156728" y="293"/>
                  </a:lnTo>
                  <a:cubicBezTo>
                    <a:pt x="156728" y="293"/>
                    <a:pt x="145919" y="293"/>
                    <a:pt x="132076" y="293"/>
                  </a:cubicBezTo>
                  <a:cubicBezTo>
                    <a:pt x="129959" y="293"/>
                    <a:pt x="127772" y="293"/>
                    <a:pt x="125541" y="293"/>
                  </a:cubicBezTo>
                  <a:cubicBezTo>
                    <a:pt x="107947" y="293"/>
                    <a:pt x="87667" y="293"/>
                    <a:pt x="78324" y="293"/>
                  </a:cubicBezTo>
                  <a:cubicBezTo>
                    <a:pt x="35008" y="293"/>
                    <a:pt x="-80" y="35406"/>
                    <a:pt x="-80" y="78696"/>
                  </a:cubicBezTo>
                  <a:cubicBezTo>
                    <a:pt x="-80" y="121981"/>
                    <a:pt x="35008" y="157100"/>
                    <a:pt x="78324" y="157100"/>
                  </a:cubicBezTo>
                  <a:cubicBezTo>
                    <a:pt x="89994" y="157100"/>
                    <a:pt x="109108" y="157100"/>
                    <a:pt x="125541" y="157100"/>
                  </a:cubicBezTo>
                  <a:cubicBezTo>
                    <a:pt x="127778" y="157100"/>
                    <a:pt x="129964" y="157100"/>
                    <a:pt x="132076" y="157100"/>
                  </a:cubicBezTo>
                  <a:cubicBezTo>
                    <a:pt x="146046" y="157100"/>
                    <a:pt x="156728" y="157100"/>
                    <a:pt x="156728" y="157100"/>
                  </a:cubicBezTo>
                  <a:lnTo>
                    <a:pt x="174151" y="157100"/>
                  </a:lnTo>
                  <a:lnTo>
                    <a:pt x="185272" y="157100"/>
                  </a:lnTo>
                  <a:lnTo>
                    <a:pt x="185272" y="293"/>
                  </a:lnTo>
                  <a:lnTo>
                    <a:pt x="174151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1" name="Полилиния 220">
              <a:extLst>
                <a:ext uri="{FF2B5EF4-FFF2-40B4-BE49-F238E27FC236}">
                  <a16:creationId xmlns:a16="http://schemas.microsoft.com/office/drawing/2014/main" id="{0482E53B-32EA-7E5E-6662-E0DE12524CD8}"/>
                </a:ext>
              </a:extLst>
            </p:cNvPr>
            <p:cNvSpPr/>
            <p:nvPr/>
          </p:nvSpPr>
          <p:spPr>
            <a:xfrm>
              <a:off x="3779108" y="3165245"/>
              <a:ext cx="185351" cy="156807"/>
            </a:xfrm>
            <a:custGeom>
              <a:avLst/>
              <a:gdLst>
                <a:gd name="connsiteX0" fmla="*/ 106899 w 185351"/>
                <a:gd name="connsiteY0" fmla="*/ 293 h 156807"/>
                <a:gd name="connsiteX1" fmla="*/ 43305 w 185351"/>
                <a:gd name="connsiteY1" fmla="*/ 293 h 156807"/>
                <a:gd name="connsiteX2" fmla="*/ 28496 w 185351"/>
                <a:gd name="connsiteY2" fmla="*/ 293 h 156807"/>
                <a:gd name="connsiteX3" fmla="*/ 22008 w 185351"/>
                <a:gd name="connsiteY3" fmla="*/ 293 h 156807"/>
                <a:gd name="connsiteX4" fmla="*/ 11073 w 185351"/>
                <a:gd name="connsiteY4" fmla="*/ 293 h 156807"/>
                <a:gd name="connsiteX5" fmla="*/ -49 w 185351"/>
                <a:gd name="connsiteY5" fmla="*/ 293 h 156807"/>
                <a:gd name="connsiteX6" fmla="*/ -49 w 185351"/>
                <a:gd name="connsiteY6" fmla="*/ 157100 h 156807"/>
                <a:gd name="connsiteX7" fmla="*/ 11073 w 185351"/>
                <a:gd name="connsiteY7" fmla="*/ 157100 h 156807"/>
                <a:gd name="connsiteX8" fmla="*/ 22008 w 185351"/>
                <a:gd name="connsiteY8" fmla="*/ 157100 h 156807"/>
                <a:gd name="connsiteX9" fmla="*/ 28496 w 185351"/>
                <a:gd name="connsiteY9" fmla="*/ 157100 h 156807"/>
                <a:gd name="connsiteX10" fmla="*/ 43305 w 185351"/>
                <a:gd name="connsiteY10" fmla="*/ 157100 h 156807"/>
                <a:gd name="connsiteX11" fmla="*/ 106899 w 185351"/>
                <a:gd name="connsiteY11" fmla="*/ 157100 h 156807"/>
                <a:gd name="connsiteX12" fmla="*/ 185303 w 185351"/>
                <a:gd name="connsiteY12" fmla="*/ 78696 h 156807"/>
                <a:gd name="connsiteX13" fmla="*/ 106899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99" y="293"/>
                  </a:moveTo>
                  <a:cubicBezTo>
                    <a:pt x="90993" y="293"/>
                    <a:pt x="61233" y="293"/>
                    <a:pt x="43305" y="293"/>
                  </a:cubicBezTo>
                  <a:cubicBezTo>
                    <a:pt x="34461" y="293"/>
                    <a:pt x="28496" y="293"/>
                    <a:pt x="28496" y="293"/>
                  </a:cubicBezTo>
                  <a:lnTo>
                    <a:pt x="22008" y="293"/>
                  </a:lnTo>
                  <a:lnTo>
                    <a:pt x="11073" y="293"/>
                  </a:lnTo>
                  <a:lnTo>
                    <a:pt x="-49" y="293"/>
                  </a:lnTo>
                  <a:lnTo>
                    <a:pt x="-49" y="157100"/>
                  </a:lnTo>
                  <a:lnTo>
                    <a:pt x="11073" y="157100"/>
                  </a:lnTo>
                  <a:lnTo>
                    <a:pt x="22008" y="157100"/>
                  </a:lnTo>
                  <a:lnTo>
                    <a:pt x="28496" y="157100"/>
                  </a:lnTo>
                  <a:cubicBezTo>
                    <a:pt x="28496" y="157100"/>
                    <a:pt x="34507" y="157100"/>
                    <a:pt x="43305" y="157100"/>
                  </a:cubicBezTo>
                  <a:cubicBezTo>
                    <a:pt x="62334" y="157100"/>
                    <a:pt x="94403" y="157100"/>
                    <a:pt x="106899" y="157100"/>
                  </a:cubicBezTo>
                  <a:cubicBezTo>
                    <a:pt x="150198" y="157100"/>
                    <a:pt x="185303" y="121994"/>
                    <a:pt x="185303" y="78696"/>
                  </a:cubicBezTo>
                  <a:cubicBezTo>
                    <a:pt x="185303" y="35395"/>
                    <a:pt x="150198" y="293"/>
                    <a:pt x="106899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 221">
              <a:extLst>
                <a:ext uri="{FF2B5EF4-FFF2-40B4-BE49-F238E27FC236}">
                  <a16:creationId xmlns:a16="http://schemas.microsoft.com/office/drawing/2014/main" id="{C05360C4-F93C-C8F7-7744-161EFA049485}"/>
                </a:ext>
              </a:extLst>
            </p:cNvPr>
            <p:cNvSpPr/>
            <p:nvPr/>
          </p:nvSpPr>
          <p:spPr>
            <a:xfrm>
              <a:off x="4349434" y="3165245"/>
              <a:ext cx="156807" cy="156807"/>
            </a:xfrm>
            <a:custGeom>
              <a:avLst/>
              <a:gdLst>
                <a:gd name="connsiteX0" fmla="*/ 78448 w 156807"/>
                <a:gd name="connsiteY0" fmla="*/ 293 h 156807"/>
                <a:gd name="connsiteX1" fmla="*/ 156852 w 156807"/>
                <a:gd name="connsiteY1" fmla="*/ 78696 h 156807"/>
                <a:gd name="connsiteX2" fmla="*/ 78448 w 156807"/>
                <a:gd name="connsiteY2" fmla="*/ 157100 h 156807"/>
                <a:gd name="connsiteX3" fmla="*/ 45 w 156807"/>
                <a:gd name="connsiteY3" fmla="*/ 78696 h 156807"/>
                <a:gd name="connsiteX4" fmla="*/ 78448 w 156807"/>
                <a:gd name="connsiteY4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48" y="293"/>
                  </a:moveTo>
                  <a:cubicBezTo>
                    <a:pt x="121751" y="293"/>
                    <a:pt x="156852" y="35395"/>
                    <a:pt x="156852" y="78696"/>
                  </a:cubicBezTo>
                  <a:cubicBezTo>
                    <a:pt x="156852" y="121999"/>
                    <a:pt x="121751" y="157100"/>
                    <a:pt x="78448" y="157100"/>
                  </a:cubicBezTo>
                  <a:cubicBezTo>
                    <a:pt x="35147" y="157100"/>
                    <a:pt x="45" y="121999"/>
                    <a:pt x="45" y="78696"/>
                  </a:cubicBezTo>
                  <a:cubicBezTo>
                    <a:pt x="45" y="35395"/>
                    <a:pt x="35147" y="293"/>
                    <a:pt x="78448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 222">
              <a:extLst>
                <a:ext uri="{FF2B5EF4-FFF2-40B4-BE49-F238E27FC236}">
                  <a16:creationId xmlns:a16="http://schemas.microsoft.com/office/drawing/2014/main" id="{6021720E-CD22-2BAA-7F33-F47BB05F72ED}"/>
                </a:ext>
              </a:extLst>
            </p:cNvPr>
            <p:cNvSpPr/>
            <p:nvPr/>
          </p:nvSpPr>
          <p:spPr>
            <a:xfrm>
              <a:off x="4905488" y="3165245"/>
              <a:ext cx="156807" cy="156807"/>
            </a:xfrm>
            <a:custGeom>
              <a:avLst/>
              <a:gdLst>
                <a:gd name="connsiteX0" fmla="*/ 78541 w 156807"/>
                <a:gd name="connsiteY0" fmla="*/ 293 h 156807"/>
                <a:gd name="connsiteX1" fmla="*/ 156945 w 156807"/>
                <a:gd name="connsiteY1" fmla="*/ 78696 h 156807"/>
                <a:gd name="connsiteX2" fmla="*/ 78541 w 156807"/>
                <a:gd name="connsiteY2" fmla="*/ 157100 h 156807"/>
                <a:gd name="connsiteX3" fmla="*/ 138 w 156807"/>
                <a:gd name="connsiteY3" fmla="*/ 78696 h 156807"/>
                <a:gd name="connsiteX4" fmla="*/ 78541 w 156807"/>
                <a:gd name="connsiteY4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41" y="293"/>
                  </a:moveTo>
                  <a:cubicBezTo>
                    <a:pt x="121844" y="293"/>
                    <a:pt x="156945" y="35395"/>
                    <a:pt x="156945" y="78696"/>
                  </a:cubicBezTo>
                  <a:cubicBezTo>
                    <a:pt x="156945" y="121999"/>
                    <a:pt x="121844" y="157100"/>
                    <a:pt x="78541" y="157100"/>
                  </a:cubicBezTo>
                  <a:cubicBezTo>
                    <a:pt x="35240" y="157100"/>
                    <a:pt x="138" y="121999"/>
                    <a:pt x="138" y="78696"/>
                  </a:cubicBezTo>
                  <a:cubicBezTo>
                    <a:pt x="138" y="35395"/>
                    <a:pt x="35240" y="293"/>
                    <a:pt x="78541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 223">
              <a:extLst>
                <a:ext uri="{FF2B5EF4-FFF2-40B4-BE49-F238E27FC236}">
                  <a16:creationId xmlns:a16="http://schemas.microsoft.com/office/drawing/2014/main" id="{3968CFE3-9226-D73F-FE25-3D00A1ECE8D6}"/>
                </a:ext>
              </a:extLst>
            </p:cNvPr>
            <p:cNvSpPr/>
            <p:nvPr/>
          </p:nvSpPr>
          <p:spPr>
            <a:xfrm>
              <a:off x="6017596" y="3165245"/>
              <a:ext cx="156807" cy="156807"/>
            </a:xfrm>
            <a:custGeom>
              <a:avLst/>
              <a:gdLst>
                <a:gd name="connsiteX0" fmla="*/ 78727 w 156807"/>
                <a:gd name="connsiteY0" fmla="*/ 293 h 156807"/>
                <a:gd name="connsiteX1" fmla="*/ 157131 w 156807"/>
                <a:gd name="connsiteY1" fmla="*/ 78696 h 156807"/>
                <a:gd name="connsiteX2" fmla="*/ 78727 w 156807"/>
                <a:gd name="connsiteY2" fmla="*/ 157100 h 156807"/>
                <a:gd name="connsiteX3" fmla="*/ 324 w 156807"/>
                <a:gd name="connsiteY3" fmla="*/ 78696 h 156807"/>
                <a:gd name="connsiteX4" fmla="*/ 78727 w 156807"/>
                <a:gd name="connsiteY4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293"/>
                  </a:moveTo>
                  <a:cubicBezTo>
                    <a:pt x="122030" y="293"/>
                    <a:pt x="157131" y="35395"/>
                    <a:pt x="157131" y="78696"/>
                  </a:cubicBezTo>
                  <a:cubicBezTo>
                    <a:pt x="157131" y="121999"/>
                    <a:pt x="122030" y="157100"/>
                    <a:pt x="78727" y="157100"/>
                  </a:cubicBezTo>
                  <a:cubicBezTo>
                    <a:pt x="35426" y="157100"/>
                    <a:pt x="324" y="121999"/>
                    <a:pt x="324" y="78696"/>
                  </a:cubicBezTo>
                  <a:cubicBezTo>
                    <a:pt x="324" y="35395"/>
                    <a:pt x="35426" y="293"/>
                    <a:pt x="78727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 224">
              <a:extLst>
                <a:ext uri="{FF2B5EF4-FFF2-40B4-BE49-F238E27FC236}">
                  <a16:creationId xmlns:a16="http://schemas.microsoft.com/office/drawing/2014/main" id="{5EC3649E-350C-FD98-0DA6-A5079585D5FB}"/>
                </a:ext>
              </a:extLst>
            </p:cNvPr>
            <p:cNvSpPr/>
            <p:nvPr/>
          </p:nvSpPr>
          <p:spPr>
            <a:xfrm>
              <a:off x="6559378" y="3165245"/>
              <a:ext cx="185351" cy="156807"/>
            </a:xfrm>
            <a:custGeom>
              <a:avLst/>
              <a:gdLst>
                <a:gd name="connsiteX0" fmla="*/ 174647 w 185351"/>
                <a:gd name="connsiteY0" fmla="*/ 293 h 156807"/>
                <a:gd name="connsiteX1" fmla="*/ 157224 w 185351"/>
                <a:gd name="connsiteY1" fmla="*/ 293 h 156807"/>
                <a:gd name="connsiteX2" fmla="*/ 132572 w 185351"/>
                <a:gd name="connsiteY2" fmla="*/ 293 h 156807"/>
                <a:gd name="connsiteX3" fmla="*/ 126037 w 185351"/>
                <a:gd name="connsiteY3" fmla="*/ 293 h 156807"/>
                <a:gd name="connsiteX4" fmla="*/ 78820 w 185351"/>
                <a:gd name="connsiteY4" fmla="*/ 293 h 156807"/>
                <a:gd name="connsiteX5" fmla="*/ 417 w 185351"/>
                <a:gd name="connsiteY5" fmla="*/ 78696 h 156807"/>
                <a:gd name="connsiteX6" fmla="*/ 78820 w 185351"/>
                <a:gd name="connsiteY6" fmla="*/ 157100 h 156807"/>
                <a:gd name="connsiteX7" fmla="*/ 126037 w 185351"/>
                <a:gd name="connsiteY7" fmla="*/ 157100 h 156807"/>
                <a:gd name="connsiteX8" fmla="*/ 132572 w 185351"/>
                <a:gd name="connsiteY8" fmla="*/ 157100 h 156807"/>
                <a:gd name="connsiteX9" fmla="*/ 157224 w 185351"/>
                <a:gd name="connsiteY9" fmla="*/ 157100 h 156807"/>
                <a:gd name="connsiteX10" fmla="*/ 174647 w 185351"/>
                <a:gd name="connsiteY10" fmla="*/ 157100 h 156807"/>
                <a:gd name="connsiteX11" fmla="*/ 185768 w 185351"/>
                <a:gd name="connsiteY11" fmla="*/ 157100 h 156807"/>
                <a:gd name="connsiteX12" fmla="*/ 185768 w 185351"/>
                <a:gd name="connsiteY12" fmla="*/ 293 h 156807"/>
                <a:gd name="connsiteX13" fmla="*/ 174647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47" y="293"/>
                  </a:moveTo>
                  <a:lnTo>
                    <a:pt x="157224" y="293"/>
                  </a:lnTo>
                  <a:cubicBezTo>
                    <a:pt x="157224" y="293"/>
                    <a:pt x="146415" y="293"/>
                    <a:pt x="132572" y="293"/>
                  </a:cubicBezTo>
                  <a:cubicBezTo>
                    <a:pt x="130455" y="293"/>
                    <a:pt x="128268" y="293"/>
                    <a:pt x="126037" y="293"/>
                  </a:cubicBezTo>
                  <a:cubicBezTo>
                    <a:pt x="108443" y="293"/>
                    <a:pt x="88163" y="293"/>
                    <a:pt x="78820" y="293"/>
                  </a:cubicBezTo>
                  <a:cubicBezTo>
                    <a:pt x="35504" y="293"/>
                    <a:pt x="417" y="35406"/>
                    <a:pt x="417" y="78696"/>
                  </a:cubicBezTo>
                  <a:cubicBezTo>
                    <a:pt x="417" y="121981"/>
                    <a:pt x="35504" y="157100"/>
                    <a:pt x="78820" y="157100"/>
                  </a:cubicBezTo>
                  <a:cubicBezTo>
                    <a:pt x="90490" y="157100"/>
                    <a:pt x="109604" y="157100"/>
                    <a:pt x="126037" y="157100"/>
                  </a:cubicBezTo>
                  <a:cubicBezTo>
                    <a:pt x="128274" y="157100"/>
                    <a:pt x="130460" y="157100"/>
                    <a:pt x="132572" y="157100"/>
                  </a:cubicBezTo>
                  <a:cubicBezTo>
                    <a:pt x="146542" y="157100"/>
                    <a:pt x="157224" y="157100"/>
                    <a:pt x="157224" y="157100"/>
                  </a:cubicBezTo>
                  <a:lnTo>
                    <a:pt x="174647" y="157100"/>
                  </a:lnTo>
                  <a:lnTo>
                    <a:pt x="185768" y="157100"/>
                  </a:lnTo>
                  <a:lnTo>
                    <a:pt x="185768" y="293"/>
                  </a:lnTo>
                  <a:lnTo>
                    <a:pt x="174647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 225">
              <a:extLst>
                <a:ext uri="{FF2B5EF4-FFF2-40B4-BE49-F238E27FC236}">
                  <a16:creationId xmlns:a16="http://schemas.microsoft.com/office/drawing/2014/main" id="{97DC5294-3D2D-3566-5C8A-407E60B71591}"/>
                </a:ext>
              </a:extLst>
            </p:cNvPr>
            <p:cNvSpPr/>
            <p:nvPr/>
          </p:nvSpPr>
          <p:spPr>
            <a:xfrm>
              <a:off x="6744729" y="3165245"/>
              <a:ext cx="185351" cy="156807"/>
            </a:xfrm>
            <a:custGeom>
              <a:avLst/>
              <a:gdLst>
                <a:gd name="connsiteX0" fmla="*/ 93123 w 185351"/>
                <a:gd name="connsiteY0" fmla="*/ 293 h 156807"/>
                <a:gd name="connsiteX1" fmla="*/ 448 w 185351"/>
                <a:gd name="connsiteY1" fmla="*/ 293 h 156807"/>
                <a:gd name="connsiteX2" fmla="*/ 448 w 185351"/>
                <a:gd name="connsiteY2" fmla="*/ 157100 h 156807"/>
                <a:gd name="connsiteX3" fmla="*/ 93123 w 185351"/>
                <a:gd name="connsiteY3" fmla="*/ 157100 h 156807"/>
                <a:gd name="connsiteX4" fmla="*/ 185799 w 185351"/>
                <a:gd name="connsiteY4" fmla="*/ 157100 h 156807"/>
                <a:gd name="connsiteX5" fmla="*/ 185799 w 185351"/>
                <a:gd name="connsiteY5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23" y="293"/>
                  </a:moveTo>
                  <a:lnTo>
                    <a:pt x="448" y="293"/>
                  </a:lnTo>
                  <a:lnTo>
                    <a:pt x="448" y="157100"/>
                  </a:lnTo>
                  <a:lnTo>
                    <a:pt x="93123" y="157100"/>
                  </a:lnTo>
                  <a:lnTo>
                    <a:pt x="185799" y="157100"/>
                  </a:lnTo>
                  <a:lnTo>
                    <a:pt x="185799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 226">
              <a:extLst>
                <a:ext uri="{FF2B5EF4-FFF2-40B4-BE49-F238E27FC236}">
                  <a16:creationId xmlns:a16="http://schemas.microsoft.com/office/drawing/2014/main" id="{AC755B18-09B4-F682-95B5-07DA458D9A60}"/>
                </a:ext>
              </a:extLst>
            </p:cNvPr>
            <p:cNvSpPr/>
            <p:nvPr/>
          </p:nvSpPr>
          <p:spPr>
            <a:xfrm>
              <a:off x="6930081" y="3165245"/>
              <a:ext cx="185351" cy="156807"/>
            </a:xfrm>
            <a:custGeom>
              <a:avLst/>
              <a:gdLst>
                <a:gd name="connsiteX0" fmla="*/ 107426 w 185351"/>
                <a:gd name="connsiteY0" fmla="*/ 293 h 156807"/>
                <a:gd name="connsiteX1" fmla="*/ 43832 w 185351"/>
                <a:gd name="connsiteY1" fmla="*/ 293 h 156807"/>
                <a:gd name="connsiteX2" fmla="*/ 29023 w 185351"/>
                <a:gd name="connsiteY2" fmla="*/ 293 h 156807"/>
                <a:gd name="connsiteX3" fmla="*/ 22535 w 185351"/>
                <a:gd name="connsiteY3" fmla="*/ 293 h 156807"/>
                <a:gd name="connsiteX4" fmla="*/ 11600 w 185351"/>
                <a:gd name="connsiteY4" fmla="*/ 293 h 156807"/>
                <a:gd name="connsiteX5" fmla="*/ 479 w 185351"/>
                <a:gd name="connsiteY5" fmla="*/ 293 h 156807"/>
                <a:gd name="connsiteX6" fmla="*/ 479 w 185351"/>
                <a:gd name="connsiteY6" fmla="*/ 157100 h 156807"/>
                <a:gd name="connsiteX7" fmla="*/ 11600 w 185351"/>
                <a:gd name="connsiteY7" fmla="*/ 157100 h 156807"/>
                <a:gd name="connsiteX8" fmla="*/ 22535 w 185351"/>
                <a:gd name="connsiteY8" fmla="*/ 157100 h 156807"/>
                <a:gd name="connsiteX9" fmla="*/ 29023 w 185351"/>
                <a:gd name="connsiteY9" fmla="*/ 157100 h 156807"/>
                <a:gd name="connsiteX10" fmla="*/ 43832 w 185351"/>
                <a:gd name="connsiteY10" fmla="*/ 157100 h 156807"/>
                <a:gd name="connsiteX11" fmla="*/ 107426 w 185351"/>
                <a:gd name="connsiteY11" fmla="*/ 157100 h 156807"/>
                <a:gd name="connsiteX12" fmla="*/ 185830 w 185351"/>
                <a:gd name="connsiteY12" fmla="*/ 78696 h 156807"/>
                <a:gd name="connsiteX13" fmla="*/ 107426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26" y="293"/>
                  </a:moveTo>
                  <a:cubicBezTo>
                    <a:pt x="91520" y="293"/>
                    <a:pt x="61760" y="293"/>
                    <a:pt x="43832" y="293"/>
                  </a:cubicBezTo>
                  <a:cubicBezTo>
                    <a:pt x="34988" y="293"/>
                    <a:pt x="29023" y="293"/>
                    <a:pt x="29023" y="293"/>
                  </a:cubicBezTo>
                  <a:lnTo>
                    <a:pt x="22535" y="293"/>
                  </a:lnTo>
                  <a:lnTo>
                    <a:pt x="11600" y="293"/>
                  </a:lnTo>
                  <a:lnTo>
                    <a:pt x="479" y="293"/>
                  </a:lnTo>
                  <a:lnTo>
                    <a:pt x="479" y="157100"/>
                  </a:lnTo>
                  <a:lnTo>
                    <a:pt x="11600" y="157100"/>
                  </a:lnTo>
                  <a:lnTo>
                    <a:pt x="22535" y="157100"/>
                  </a:lnTo>
                  <a:lnTo>
                    <a:pt x="29023" y="157100"/>
                  </a:lnTo>
                  <a:cubicBezTo>
                    <a:pt x="29023" y="157100"/>
                    <a:pt x="35034" y="157100"/>
                    <a:pt x="43832" y="157100"/>
                  </a:cubicBezTo>
                  <a:cubicBezTo>
                    <a:pt x="62861" y="157100"/>
                    <a:pt x="94930" y="157100"/>
                    <a:pt x="107426" y="157100"/>
                  </a:cubicBezTo>
                  <a:cubicBezTo>
                    <a:pt x="150725" y="157100"/>
                    <a:pt x="185830" y="121994"/>
                    <a:pt x="185830" y="78696"/>
                  </a:cubicBezTo>
                  <a:cubicBezTo>
                    <a:pt x="185830" y="35395"/>
                    <a:pt x="150725" y="293"/>
                    <a:pt x="107426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 227">
              <a:extLst>
                <a:ext uri="{FF2B5EF4-FFF2-40B4-BE49-F238E27FC236}">
                  <a16:creationId xmlns:a16="http://schemas.microsoft.com/office/drawing/2014/main" id="{DBE044D9-2C94-7F8D-F1FA-CBD22D2DBD96}"/>
                </a:ext>
              </a:extLst>
            </p:cNvPr>
            <p:cNvSpPr/>
            <p:nvPr/>
          </p:nvSpPr>
          <p:spPr>
            <a:xfrm>
              <a:off x="7486135" y="3165245"/>
              <a:ext cx="185351" cy="156807"/>
            </a:xfrm>
            <a:custGeom>
              <a:avLst/>
              <a:gdLst>
                <a:gd name="connsiteX0" fmla="*/ 174802 w 185351"/>
                <a:gd name="connsiteY0" fmla="*/ 293 h 156807"/>
                <a:gd name="connsiteX1" fmla="*/ 157379 w 185351"/>
                <a:gd name="connsiteY1" fmla="*/ 293 h 156807"/>
                <a:gd name="connsiteX2" fmla="*/ 132727 w 185351"/>
                <a:gd name="connsiteY2" fmla="*/ 293 h 156807"/>
                <a:gd name="connsiteX3" fmla="*/ 126192 w 185351"/>
                <a:gd name="connsiteY3" fmla="*/ 293 h 156807"/>
                <a:gd name="connsiteX4" fmla="*/ 78975 w 185351"/>
                <a:gd name="connsiteY4" fmla="*/ 293 h 156807"/>
                <a:gd name="connsiteX5" fmla="*/ 572 w 185351"/>
                <a:gd name="connsiteY5" fmla="*/ 78696 h 156807"/>
                <a:gd name="connsiteX6" fmla="*/ 78975 w 185351"/>
                <a:gd name="connsiteY6" fmla="*/ 157100 h 156807"/>
                <a:gd name="connsiteX7" fmla="*/ 126192 w 185351"/>
                <a:gd name="connsiteY7" fmla="*/ 157100 h 156807"/>
                <a:gd name="connsiteX8" fmla="*/ 132727 w 185351"/>
                <a:gd name="connsiteY8" fmla="*/ 157100 h 156807"/>
                <a:gd name="connsiteX9" fmla="*/ 157379 w 185351"/>
                <a:gd name="connsiteY9" fmla="*/ 157100 h 156807"/>
                <a:gd name="connsiteX10" fmla="*/ 174802 w 185351"/>
                <a:gd name="connsiteY10" fmla="*/ 157100 h 156807"/>
                <a:gd name="connsiteX11" fmla="*/ 185923 w 185351"/>
                <a:gd name="connsiteY11" fmla="*/ 157100 h 156807"/>
                <a:gd name="connsiteX12" fmla="*/ 185923 w 185351"/>
                <a:gd name="connsiteY12" fmla="*/ 293 h 156807"/>
                <a:gd name="connsiteX13" fmla="*/ 174802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02" y="293"/>
                  </a:moveTo>
                  <a:lnTo>
                    <a:pt x="157379" y="293"/>
                  </a:lnTo>
                  <a:cubicBezTo>
                    <a:pt x="157379" y="293"/>
                    <a:pt x="146570" y="293"/>
                    <a:pt x="132727" y="293"/>
                  </a:cubicBezTo>
                  <a:cubicBezTo>
                    <a:pt x="130610" y="293"/>
                    <a:pt x="128423" y="293"/>
                    <a:pt x="126192" y="293"/>
                  </a:cubicBezTo>
                  <a:cubicBezTo>
                    <a:pt x="108598" y="293"/>
                    <a:pt x="88318" y="293"/>
                    <a:pt x="78975" y="293"/>
                  </a:cubicBezTo>
                  <a:cubicBezTo>
                    <a:pt x="35659" y="293"/>
                    <a:pt x="572" y="35406"/>
                    <a:pt x="572" y="78696"/>
                  </a:cubicBezTo>
                  <a:cubicBezTo>
                    <a:pt x="572" y="121981"/>
                    <a:pt x="35659" y="157100"/>
                    <a:pt x="78975" y="157100"/>
                  </a:cubicBezTo>
                  <a:cubicBezTo>
                    <a:pt x="90645" y="157100"/>
                    <a:pt x="109759" y="157100"/>
                    <a:pt x="126192" y="157100"/>
                  </a:cubicBezTo>
                  <a:cubicBezTo>
                    <a:pt x="128429" y="157100"/>
                    <a:pt x="130615" y="157100"/>
                    <a:pt x="132727" y="157100"/>
                  </a:cubicBezTo>
                  <a:cubicBezTo>
                    <a:pt x="146697" y="157100"/>
                    <a:pt x="157379" y="157100"/>
                    <a:pt x="157379" y="157100"/>
                  </a:cubicBezTo>
                  <a:lnTo>
                    <a:pt x="174802" y="157100"/>
                  </a:lnTo>
                  <a:lnTo>
                    <a:pt x="185923" y="157100"/>
                  </a:lnTo>
                  <a:lnTo>
                    <a:pt x="185923" y="293"/>
                  </a:lnTo>
                  <a:lnTo>
                    <a:pt x="174802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 228">
              <a:extLst>
                <a:ext uri="{FF2B5EF4-FFF2-40B4-BE49-F238E27FC236}">
                  <a16:creationId xmlns:a16="http://schemas.microsoft.com/office/drawing/2014/main" id="{807BD890-ABD9-1F2F-7429-AF4279F2CD2F}"/>
                </a:ext>
              </a:extLst>
            </p:cNvPr>
            <p:cNvSpPr/>
            <p:nvPr/>
          </p:nvSpPr>
          <p:spPr>
            <a:xfrm>
              <a:off x="7671486" y="3165245"/>
              <a:ext cx="185351" cy="156807"/>
            </a:xfrm>
            <a:custGeom>
              <a:avLst/>
              <a:gdLst>
                <a:gd name="connsiteX0" fmla="*/ 93278 w 185351"/>
                <a:gd name="connsiteY0" fmla="*/ 293 h 156807"/>
                <a:gd name="connsiteX1" fmla="*/ 603 w 185351"/>
                <a:gd name="connsiteY1" fmla="*/ 293 h 156807"/>
                <a:gd name="connsiteX2" fmla="*/ 603 w 185351"/>
                <a:gd name="connsiteY2" fmla="*/ 157100 h 156807"/>
                <a:gd name="connsiteX3" fmla="*/ 93278 w 185351"/>
                <a:gd name="connsiteY3" fmla="*/ 157100 h 156807"/>
                <a:gd name="connsiteX4" fmla="*/ 185954 w 185351"/>
                <a:gd name="connsiteY4" fmla="*/ 157100 h 156807"/>
                <a:gd name="connsiteX5" fmla="*/ 185954 w 185351"/>
                <a:gd name="connsiteY5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78" y="293"/>
                  </a:moveTo>
                  <a:lnTo>
                    <a:pt x="603" y="293"/>
                  </a:lnTo>
                  <a:lnTo>
                    <a:pt x="603" y="157100"/>
                  </a:lnTo>
                  <a:lnTo>
                    <a:pt x="93278" y="157100"/>
                  </a:lnTo>
                  <a:lnTo>
                    <a:pt x="185954" y="157100"/>
                  </a:lnTo>
                  <a:lnTo>
                    <a:pt x="185954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 229">
              <a:extLst>
                <a:ext uri="{FF2B5EF4-FFF2-40B4-BE49-F238E27FC236}">
                  <a16:creationId xmlns:a16="http://schemas.microsoft.com/office/drawing/2014/main" id="{2B6A9D11-4779-D396-B69C-7875B65E9010}"/>
                </a:ext>
              </a:extLst>
            </p:cNvPr>
            <p:cNvSpPr/>
            <p:nvPr/>
          </p:nvSpPr>
          <p:spPr>
            <a:xfrm>
              <a:off x="7856837" y="3165245"/>
              <a:ext cx="185351" cy="156807"/>
            </a:xfrm>
            <a:custGeom>
              <a:avLst/>
              <a:gdLst>
                <a:gd name="connsiteX0" fmla="*/ 93309 w 185351"/>
                <a:gd name="connsiteY0" fmla="*/ 293 h 156807"/>
                <a:gd name="connsiteX1" fmla="*/ 634 w 185351"/>
                <a:gd name="connsiteY1" fmla="*/ 293 h 156807"/>
                <a:gd name="connsiteX2" fmla="*/ 634 w 185351"/>
                <a:gd name="connsiteY2" fmla="*/ 157100 h 156807"/>
                <a:gd name="connsiteX3" fmla="*/ 93309 w 185351"/>
                <a:gd name="connsiteY3" fmla="*/ 157100 h 156807"/>
                <a:gd name="connsiteX4" fmla="*/ 185985 w 185351"/>
                <a:gd name="connsiteY4" fmla="*/ 157100 h 156807"/>
                <a:gd name="connsiteX5" fmla="*/ 185985 w 185351"/>
                <a:gd name="connsiteY5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09" y="293"/>
                  </a:moveTo>
                  <a:lnTo>
                    <a:pt x="634" y="293"/>
                  </a:lnTo>
                  <a:lnTo>
                    <a:pt x="634" y="157100"/>
                  </a:lnTo>
                  <a:lnTo>
                    <a:pt x="93309" y="157100"/>
                  </a:lnTo>
                  <a:lnTo>
                    <a:pt x="185985" y="157100"/>
                  </a:lnTo>
                  <a:lnTo>
                    <a:pt x="185985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 230">
              <a:extLst>
                <a:ext uri="{FF2B5EF4-FFF2-40B4-BE49-F238E27FC236}">
                  <a16:creationId xmlns:a16="http://schemas.microsoft.com/office/drawing/2014/main" id="{62D36F64-2D34-B3DC-2910-9692A161EF99}"/>
                </a:ext>
              </a:extLst>
            </p:cNvPr>
            <p:cNvSpPr/>
            <p:nvPr/>
          </p:nvSpPr>
          <p:spPr>
            <a:xfrm>
              <a:off x="8042189" y="3165245"/>
              <a:ext cx="185351" cy="156807"/>
            </a:xfrm>
            <a:custGeom>
              <a:avLst/>
              <a:gdLst>
                <a:gd name="connsiteX0" fmla="*/ 93340 w 185351"/>
                <a:gd name="connsiteY0" fmla="*/ 293 h 156807"/>
                <a:gd name="connsiteX1" fmla="*/ 665 w 185351"/>
                <a:gd name="connsiteY1" fmla="*/ 293 h 156807"/>
                <a:gd name="connsiteX2" fmla="*/ 665 w 185351"/>
                <a:gd name="connsiteY2" fmla="*/ 157100 h 156807"/>
                <a:gd name="connsiteX3" fmla="*/ 93340 w 185351"/>
                <a:gd name="connsiteY3" fmla="*/ 157100 h 156807"/>
                <a:gd name="connsiteX4" fmla="*/ 186016 w 185351"/>
                <a:gd name="connsiteY4" fmla="*/ 157100 h 156807"/>
                <a:gd name="connsiteX5" fmla="*/ 186016 w 185351"/>
                <a:gd name="connsiteY5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40" y="293"/>
                  </a:moveTo>
                  <a:lnTo>
                    <a:pt x="665" y="293"/>
                  </a:lnTo>
                  <a:lnTo>
                    <a:pt x="665" y="157100"/>
                  </a:lnTo>
                  <a:lnTo>
                    <a:pt x="93340" y="157100"/>
                  </a:lnTo>
                  <a:lnTo>
                    <a:pt x="186016" y="157100"/>
                  </a:lnTo>
                  <a:lnTo>
                    <a:pt x="186016" y="29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 231">
              <a:extLst>
                <a:ext uri="{FF2B5EF4-FFF2-40B4-BE49-F238E27FC236}">
                  <a16:creationId xmlns:a16="http://schemas.microsoft.com/office/drawing/2014/main" id="{51F024D3-7398-0091-05A3-D31C3BA1608E}"/>
                </a:ext>
              </a:extLst>
            </p:cNvPr>
            <p:cNvSpPr/>
            <p:nvPr/>
          </p:nvSpPr>
          <p:spPr>
            <a:xfrm>
              <a:off x="8227540" y="3165245"/>
              <a:ext cx="185351" cy="156807"/>
            </a:xfrm>
            <a:custGeom>
              <a:avLst/>
              <a:gdLst>
                <a:gd name="connsiteX0" fmla="*/ 107643 w 185351"/>
                <a:gd name="connsiteY0" fmla="*/ 293 h 156807"/>
                <a:gd name="connsiteX1" fmla="*/ 44049 w 185351"/>
                <a:gd name="connsiteY1" fmla="*/ 293 h 156807"/>
                <a:gd name="connsiteX2" fmla="*/ 29240 w 185351"/>
                <a:gd name="connsiteY2" fmla="*/ 293 h 156807"/>
                <a:gd name="connsiteX3" fmla="*/ 22752 w 185351"/>
                <a:gd name="connsiteY3" fmla="*/ 293 h 156807"/>
                <a:gd name="connsiteX4" fmla="*/ 11817 w 185351"/>
                <a:gd name="connsiteY4" fmla="*/ 293 h 156807"/>
                <a:gd name="connsiteX5" fmla="*/ 696 w 185351"/>
                <a:gd name="connsiteY5" fmla="*/ 293 h 156807"/>
                <a:gd name="connsiteX6" fmla="*/ 696 w 185351"/>
                <a:gd name="connsiteY6" fmla="*/ 157100 h 156807"/>
                <a:gd name="connsiteX7" fmla="*/ 11817 w 185351"/>
                <a:gd name="connsiteY7" fmla="*/ 157100 h 156807"/>
                <a:gd name="connsiteX8" fmla="*/ 22752 w 185351"/>
                <a:gd name="connsiteY8" fmla="*/ 157100 h 156807"/>
                <a:gd name="connsiteX9" fmla="*/ 29240 w 185351"/>
                <a:gd name="connsiteY9" fmla="*/ 157100 h 156807"/>
                <a:gd name="connsiteX10" fmla="*/ 44049 w 185351"/>
                <a:gd name="connsiteY10" fmla="*/ 157100 h 156807"/>
                <a:gd name="connsiteX11" fmla="*/ 107643 w 185351"/>
                <a:gd name="connsiteY11" fmla="*/ 157100 h 156807"/>
                <a:gd name="connsiteX12" fmla="*/ 186047 w 185351"/>
                <a:gd name="connsiteY12" fmla="*/ 78696 h 156807"/>
                <a:gd name="connsiteX13" fmla="*/ 107643 w 185351"/>
                <a:gd name="connsiteY13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43" y="293"/>
                  </a:moveTo>
                  <a:cubicBezTo>
                    <a:pt x="91737" y="293"/>
                    <a:pt x="61977" y="293"/>
                    <a:pt x="44049" y="293"/>
                  </a:cubicBezTo>
                  <a:cubicBezTo>
                    <a:pt x="35205" y="293"/>
                    <a:pt x="29240" y="293"/>
                    <a:pt x="29240" y="293"/>
                  </a:cubicBezTo>
                  <a:lnTo>
                    <a:pt x="22752" y="293"/>
                  </a:lnTo>
                  <a:lnTo>
                    <a:pt x="11817" y="293"/>
                  </a:lnTo>
                  <a:lnTo>
                    <a:pt x="696" y="293"/>
                  </a:lnTo>
                  <a:lnTo>
                    <a:pt x="696" y="157100"/>
                  </a:lnTo>
                  <a:lnTo>
                    <a:pt x="11817" y="157100"/>
                  </a:lnTo>
                  <a:lnTo>
                    <a:pt x="22752" y="157100"/>
                  </a:lnTo>
                  <a:lnTo>
                    <a:pt x="29240" y="157100"/>
                  </a:lnTo>
                  <a:cubicBezTo>
                    <a:pt x="29240" y="157100"/>
                    <a:pt x="35251" y="157100"/>
                    <a:pt x="44049" y="157100"/>
                  </a:cubicBezTo>
                  <a:cubicBezTo>
                    <a:pt x="63078" y="157100"/>
                    <a:pt x="95147" y="157100"/>
                    <a:pt x="107643" y="157100"/>
                  </a:cubicBezTo>
                  <a:cubicBezTo>
                    <a:pt x="150942" y="157100"/>
                    <a:pt x="186047" y="121994"/>
                    <a:pt x="186047" y="78696"/>
                  </a:cubicBezTo>
                  <a:cubicBezTo>
                    <a:pt x="186047" y="35395"/>
                    <a:pt x="150942" y="293"/>
                    <a:pt x="107643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 232">
              <a:extLst>
                <a:ext uri="{FF2B5EF4-FFF2-40B4-BE49-F238E27FC236}">
                  <a16:creationId xmlns:a16="http://schemas.microsoft.com/office/drawing/2014/main" id="{48E2201A-709F-57E1-3AD2-3DB6DD4DE043}"/>
                </a:ext>
              </a:extLst>
            </p:cNvPr>
            <p:cNvSpPr/>
            <p:nvPr/>
          </p:nvSpPr>
          <p:spPr>
            <a:xfrm>
              <a:off x="8612515" y="3165245"/>
              <a:ext cx="156807" cy="156807"/>
            </a:xfrm>
            <a:custGeom>
              <a:avLst/>
              <a:gdLst>
                <a:gd name="connsiteX0" fmla="*/ 79161 w 156807"/>
                <a:gd name="connsiteY0" fmla="*/ 293 h 156807"/>
                <a:gd name="connsiteX1" fmla="*/ 157565 w 156807"/>
                <a:gd name="connsiteY1" fmla="*/ 78696 h 156807"/>
                <a:gd name="connsiteX2" fmla="*/ 79161 w 156807"/>
                <a:gd name="connsiteY2" fmla="*/ 157100 h 156807"/>
                <a:gd name="connsiteX3" fmla="*/ 758 w 156807"/>
                <a:gd name="connsiteY3" fmla="*/ 78696 h 156807"/>
                <a:gd name="connsiteX4" fmla="*/ 79161 w 156807"/>
                <a:gd name="connsiteY4" fmla="*/ 29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61" y="293"/>
                  </a:moveTo>
                  <a:cubicBezTo>
                    <a:pt x="122464" y="293"/>
                    <a:pt x="157565" y="35395"/>
                    <a:pt x="157565" y="78696"/>
                  </a:cubicBezTo>
                  <a:cubicBezTo>
                    <a:pt x="157565" y="121999"/>
                    <a:pt x="122464" y="157100"/>
                    <a:pt x="79161" y="157100"/>
                  </a:cubicBezTo>
                  <a:cubicBezTo>
                    <a:pt x="35860" y="157100"/>
                    <a:pt x="758" y="121999"/>
                    <a:pt x="758" y="78696"/>
                  </a:cubicBezTo>
                  <a:cubicBezTo>
                    <a:pt x="758" y="35395"/>
                    <a:pt x="35860" y="293"/>
                    <a:pt x="79161" y="29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4" name="Полилиния 233">
              <a:extLst>
                <a:ext uri="{FF2B5EF4-FFF2-40B4-BE49-F238E27FC236}">
                  <a16:creationId xmlns:a16="http://schemas.microsoft.com/office/drawing/2014/main" id="{8DC38515-6DF2-3317-B7EC-AA9F408152C3}"/>
                </a:ext>
              </a:extLst>
            </p:cNvPr>
            <p:cNvSpPr/>
            <p:nvPr/>
          </p:nvSpPr>
          <p:spPr>
            <a:xfrm>
              <a:off x="3037702" y="3350596"/>
              <a:ext cx="185351" cy="156807"/>
            </a:xfrm>
            <a:custGeom>
              <a:avLst/>
              <a:gdLst>
                <a:gd name="connsiteX0" fmla="*/ 174058 w 185351"/>
                <a:gd name="connsiteY0" fmla="*/ 324 h 156807"/>
                <a:gd name="connsiteX1" fmla="*/ 156635 w 185351"/>
                <a:gd name="connsiteY1" fmla="*/ 324 h 156807"/>
                <a:gd name="connsiteX2" fmla="*/ 131983 w 185351"/>
                <a:gd name="connsiteY2" fmla="*/ 324 h 156807"/>
                <a:gd name="connsiteX3" fmla="*/ 125448 w 185351"/>
                <a:gd name="connsiteY3" fmla="*/ 324 h 156807"/>
                <a:gd name="connsiteX4" fmla="*/ 78231 w 185351"/>
                <a:gd name="connsiteY4" fmla="*/ 324 h 156807"/>
                <a:gd name="connsiteX5" fmla="*/ -173 w 185351"/>
                <a:gd name="connsiteY5" fmla="*/ 78727 h 156807"/>
                <a:gd name="connsiteX6" fmla="*/ 78231 w 185351"/>
                <a:gd name="connsiteY6" fmla="*/ 157131 h 156807"/>
                <a:gd name="connsiteX7" fmla="*/ 125448 w 185351"/>
                <a:gd name="connsiteY7" fmla="*/ 157131 h 156807"/>
                <a:gd name="connsiteX8" fmla="*/ 131983 w 185351"/>
                <a:gd name="connsiteY8" fmla="*/ 157131 h 156807"/>
                <a:gd name="connsiteX9" fmla="*/ 156635 w 185351"/>
                <a:gd name="connsiteY9" fmla="*/ 157131 h 156807"/>
                <a:gd name="connsiteX10" fmla="*/ 174058 w 185351"/>
                <a:gd name="connsiteY10" fmla="*/ 157131 h 156807"/>
                <a:gd name="connsiteX11" fmla="*/ 185179 w 185351"/>
                <a:gd name="connsiteY11" fmla="*/ 157131 h 156807"/>
                <a:gd name="connsiteX12" fmla="*/ 185179 w 185351"/>
                <a:gd name="connsiteY12" fmla="*/ 324 h 156807"/>
                <a:gd name="connsiteX13" fmla="*/ 174058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058" y="324"/>
                  </a:moveTo>
                  <a:lnTo>
                    <a:pt x="156635" y="324"/>
                  </a:lnTo>
                  <a:cubicBezTo>
                    <a:pt x="156635" y="324"/>
                    <a:pt x="145826" y="324"/>
                    <a:pt x="131983" y="324"/>
                  </a:cubicBezTo>
                  <a:cubicBezTo>
                    <a:pt x="129866" y="324"/>
                    <a:pt x="127679" y="324"/>
                    <a:pt x="125448" y="324"/>
                  </a:cubicBezTo>
                  <a:cubicBezTo>
                    <a:pt x="107854" y="324"/>
                    <a:pt x="87574" y="324"/>
                    <a:pt x="78231" y="324"/>
                  </a:cubicBezTo>
                  <a:cubicBezTo>
                    <a:pt x="34915" y="324"/>
                    <a:pt x="-173" y="35437"/>
                    <a:pt x="-173" y="78727"/>
                  </a:cubicBezTo>
                  <a:cubicBezTo>
                    <a:pt x="-173" y="122012"/>
                    <a:pt x="34915" y="157131"/>
                    <a:pt x="78231" y="157131"/>
                  </a:cubicBezTo>
                  <a:cubicBezTo>
                    <a:pt x="89901" y="157131"/>
                    <a:pt x="109015" y="157131"/>
                    <a:pt x="125448" y="157131"/>
                  </a:cubicBezTo>
                  <a:cubicBezTo>
                    <a:pt x="127685" y="157131"/>
                    <a:pt x="129871" y="157131"/>
                    <a:pt x="131983" y="157131"/>
                  </a:cubicBezTo>
                  <a:cubicBezTo>
                    <a:pt x="145953" y="157131"/>
                    <a:pt x="156635" y="157131"/>
                    <a:pt x="156635" y="157131"/>
                  </a:cubicBezTo>
                  <a:lnTo>
                    <a:pt x="174058" y="157131"/>
                  </a:lnTo>
                  <a:lnTo>
                    <a:pt x="185179" y="157131"/>
                  </a:lnTo>
                  <a:lnTo>
                    <a:pt x="185179" y="324"/>
                  </a:lnTo>
                  <a:lnTo>
                    <a:pt x="174058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5" name="Полилиния 234">
              <a:extLst>
                <a:ext uri="{FF2B5EF4-FFF2-40B4-BE49-F238E27FC236}">
                  <a16:creationId xmlns:a16="http://schemas.microsoft.com/office/drawing/2014/main" id="{65080ECA-1ACF-1BEA-4190-2F6FDD3079B8}"/>
                </a:ext>
              </a:extLst>
            </p:cNvPr>
            <p:cNvSpPr/>
            <p:nvPr/>
          </p:nvSpPr>
          <p:spPr>
            <a:xfrm>
              <a:off x="3223054" y="3350596"/>
              <a:ext cx="185351" cy="156807"/>
            </a:xfrm>
            <a:custGeom>
              <a:avLst/>
              <a:gdLst>
                <a:gd name="connsiteX0" fmla="*/ 106806 w 185351"/>
                <a:gd name="connsiteY0" fmla="*/ 324 h 156807"/>
                <a:gd name="connsiteX1" fmla="*/ 43212 w 185351"/>
                <a:gd name="connsiteY1" fmla="*/ 324 h 156807"/>
                <a:gd name="connsiteX2" fmla="*/ 28403 w 185351"/>
                <a:gd name="connsiteY2" fmla="*/ 324 h 156807"/>
                <a:gd name="connsiteX3" fmla="*/ 21915 w 185351"/>
                <a:gd name="connsiteY3" fmla="*/ 324 h 156807"/>
                <a:gd name="connsiteX4" fmla="*/ 10980 w 185351"/>
                <a:gd name="connsiteY4" fmla="*/ 324 h 156807"/>
                <a:gd name="connsiteX5" fmla="*/ -142 w 185351"/>
                <a:gd name="connsiteY5" fmla="*/ 324 h 156807"/>
                <a:gd name="connsiteX6" fmla="*/ -142 w 185351"/>
                <a:gd name="connsiteY6" fmla="*/ 157131 h 156807"/>
                <a:gd name="connsiteX7" fmla="*/ 10980 w 185351"/>
                <a:gd name="connsiteY7" fmla="*/ 157131 h 156807"/>
                <a:gd name="connsiteX8" fmla="*/ 21915 w 185351"/>
                <a:gd name="connsiteY8" fmla="*/ 157131 h 156807"/>
                <a:gd name="connsiteX9" fmla="*/ 28403 w 185351"/>
                <a:gd name="connsiteY9" fmla="*/ 157131 h 156807"/>
                <a:gd name="connsiteX10" fmla="*/ 43212 w 185351"/>
                <a:gd name="connsiteY10" fmla="*/ 157131 h 156807"/>
                <a:gd name="connsiteX11" fmla="*/ 106806 w 185351"/>
                <a:gd name="connsiteY11" fmla="*/ 157131 h 156807"/>
                <a:gd name="connsiteX12" fmla="*/ 185210 w 185351"/>
                <a:gd name="connsiteY12" fmla="*/ 78727 h 156807"/>
                <a:gd name="connsiteX13" fmla="*/ 106806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06" y="324"/>
                  </a:moveTo>
                  <a:cubicBezTo>
                    <a:pt x="90900" y="324"/>
                    <a:pt x="61140" y="324"/>
                    <a:pt x="43212" y="324"/>
                  </a:cubicBezTo>
                  <a:cubicBezTo>
                    <a:pt x="34368" y="324"/>
                    <a:pt x="28403" y="324"/>
                    <a:pt x="28403" y="324"/>
                  </a:cubicBezTo>
                  <a:lnTo>
                    <a:pt x="21915" y="324"/>
                  </a:lnTo>
                  <a:lnTo>
                    <a:pt x="10980" y="324"/>
                  </a:lnTo>
                  <a:lnTo>
                    <a:pt x="-142" y="324"/>
                  </a:lnTo>
                  <a:lnTo>
                    <a:pt x="-142" y="157131"/>
                  </a:lnTo>
                  <a:lnTo>
                    <a:pt x="10980" y="157131"/>
                  </a:lnTo>
                  <a:lnTo>
                    <a:pt x="21915" y="157131"/>
                  </a:lnTo>
                  <a:lnTo>
                    <a:pt x="28403" y="157131"/>
                  </a:lnTo>
                  <a:cubicBezTo>
                    <a:pt x="28403" y="157131"/>
                    <a:pt x="34414" y="157131"/>
                    <a:pt x="43212" y="157131"/>
                  </a:cubicBezTo>
                  <a:cubicBezTo>
                    <a:pt x="62241" y="157131"/>
                    <a:pt x="94310" y="157131"/>
                    <a:pt x="106806" y="157131"/>
                  </a:cubicBezTo>
                  <a:cubicBezTo>
                    <a:pt x="150105" y="157131"/>
                    <a:pt x="185210" y="122025"/>
                    <a:pt x="185210" y="78727"/>
                  </a:cubicBezTo>
                  <a:cubicBezTo>
                    <a:pt x="185210" y="35426"/>
                    <a:pt x="150105" y="324"/>
                    <a:pt x="106806" y="32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 235">
              <a:extLst>
                <a:ext uri="{FF2B5EF4-FFF2-40B4-BE49-F238E27FC236}">
                  <a16:creationId xmlns:a16="http://schemas.microsoft.com/office/drawing/2014/main" id="{6B8E091B-C78C-5E7B-354F-8F398376D07F}"/>
                </a:ext>
              </a:extLst>
            </p:cNvPr>
            <p:cNvSpPr/>
            <p:nvPr/>
          </p:nvSpPr>
          <p:spPr>
            <a:xfrm>
              <a:off x="3964459" y="3350596"/>
              <a:ext cx="185351" cy="156807"/>
            </a:xfrm>
            <a:custGeom>
              <a:avLst/>
              <a:gdLst>
                <a:gd name="connsiteX0" fmla="*/ 174213 w 185351"/>
                <a:gd name="connsiteY0" fmla="*/ 324 h 156807"/>
                <a:gd name="connsiteX1" fmla="*/ 156790 w 185351"/>
                <a:gd name="connsiteY1" fmla="*/ 324 h 156807"/>
                <a:gd name="connsiteX2" fmla="*/ 132138 w 185351"/>
                <a:gd name="connsiteY2" fmla="*/ 324 h 156807"/>
                <a:gd name="connsiteX3" fmla="*/ 125603 w 185351"/>
                <a:gd name="connsiteY3" fmla="*/ 324 h 156807"/>
                <a:gd name="connsiteX4" fmla="*/ 78386 w 185351"/>
                <a:gd name="connsiteY4" fmla="*/ 324 h 156807"/>
                <a:gd name="connsiteX5" fmla="*/ -18 w 185351"/>
                <a:gd name="connsiteY5" fmla="*/ 78727 h 156807"/>
                <a:gd name="connsiteX6" fmla="*/ 78386 w 185351"/>
                <a:gd name="connsiteY6" fmla="*/ 157131 h 156807"/>
                <a:gd name="connsiteX7" fmla="*/ 125603 w 185351"/>
                <a:gd name="connsiteY7" fmla="*/ 157131 h 156807"/>
                <a:gd name="connsiteX8" fmla="*/ 132138 w 185351"/>
                <a:gd name="connsiteY8" fmla="*/ 157131 h 156807"/>
                <a:gd name="connsiteX9" fmla="*/ 156790 w 185351"/>
                <a:gd name="connsiteY9" fmla="*/ 157131 h 156807"/>
                <a:gd name="connsiteX10" fmla="*/ 174213 w 185351"/>
                <a:gd name="connsiteY10" fmla="*/ 157131 h 156807"/>
                <a:gd name="connsiteX11" fmla="*/ 185334 w 185351"/>
                <a:gd name="connsiteY11" fmla="*/ 157131 h 156807"/>
                <a:gd name="connsiteX12" fmla="*/ 185334 w 185351"/>
                <a:gd name="connsiteY12" fmla="*/ 324 h 156807"/>
                <a:gd name="connsiteX13" fmla="*/ 174213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13" y="324"/>
                  </a:moveTo>
                  <a:lnTo>
                    <a:pt x="156790" y="324"/>
                  </a:lnTo>
                  <a:cubicBezTo>
                    <a:pt x="156790" y="324"/>
                    <a:pt x="145981" y="324"/>
                    <a:pt x="132138" y="324"/>
                  </a:cubicBezTo>
                  <a:cubicBezTo>
                    <a:pt x="130021" y="324"/>
                    <a:pt x="127834" y="324"/>
                    <a:pt x="125603" y="324"/>
                  </a:cubicBezTo>
                  <a:cubicBezTo>
                    <a:pt x="108009" y="324"/>
                    <a:pt x="87729" y="324"/>
                    <a:pt x="78386" y="324"/>
                  </a:cubicBezTo>
                  <a:cubicBezTo>
                    <a:pt x="35070" y="324"/>
                    <a:pt x="-18" y="35437"/>
                    <a:pt x="-18" y="78727"/>
                  </a:cubicBezTo>
                  <a:cubicBezTo>
                    <a:pt x="-18" y="122012"/>
                    <a:pt x="35070" y="157131"/>
                    <a:pt x="78386" y="157131"/>
                  </a:cubicBezTo>
                  <a:cubicBezTo>
                    <a:pt x="90056" y="157131"/>
                    <a:pt x="109170" y="157131"/>
                    <a:pt x="125603" y="157131"/>
                  </a:cubicBezTo>
                  <a:cubicBezTo>
                    <a:pt x="127840" y="157131"/>
                    <a:pt x="130026" y="157131"/>
                    <a:pt x="132138" y="157131"/>
                  </a:cubicBezTo>
                  <a:cubicBezTo>
                    <a:pt x="146108" y="157131"/>
                    <a:pt x="156790" y="157131"/>
                    <a:pt x="156790" y="157131"/>
                  </a:cubicBezTo>
                  <a:lnTo>
                    <a:pt x="174213" y="157131"/>
                  </a:lnTo>
                  <a:lnTo>
                    <a:pt x="185334" y="157131"/>
                  </a:lnTo>
                  <a:lnTo>
                    <a:pt x="185334" y="324"/>
                  </a:lnTo>
                  <a:lnTo>
                    <a:pt x="174213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 236">
              <a:extLst>
                <a:ext uri="{FF2B5EF4-FFF2-40B4-BE49-F238E27FC236}">
                  <a16:creationId xmlns:a16="http://schemas.microsoft.com/office/drawing/2014/main" id="{3978EF4F-976A-ECDB-95EF-ABC98E23B043}"/>
                </a:ext>
              </a:extLst>
            </p:cNvPr>
            <p:cNvSpPr/>
            <p:nvPr/>
          </p:nvSpPr>
          <p:spPr>
            <a:xfrm>
              <a:off x="4149810" y="3350596"/>
              <a:ext cx="185351" cy="156807"/>
            </a:xfrm>
            <a:custGeom>
              <a:avLst/>
              <a:gdLst>
                <a:gd name="connsiteX0" fmla="*/ 106961 w 185351"/>
                <a:gd name="connsiteY0" fmla="*/ 324 h 156807"/>
                <a:gd name="connsiteX1" fmla="*/ 43367 w 185351"/>
                <a:gd name="connsiteY1" fmla="*/ 324 h 156807"/>
                <a:gd name="connsiteX2" fmla="*/ 28558 w 185351"/>
                <a:gd name="connsiteY2" fmla="*/ 324 h 156807"/>
                <a:gd name="connsiteX3" fmla="*/ 22070 w 185351"/>
                <a:gd name="connsiteY3" fmla="*/ 324 h 156807"/>
                <a:gd name="connsiteX4" fmla="*/ 11135 w 185351"/>
                <a:gd name="connsiteY4" fmla="*/ 324 h 156807"/>
                <a:gd name="connsiteX5" fmla="*/ 14 w 185351"/>
                <a:gd name="connsiteY5" fmla="*/ 324 h 156807"/>
                <a:gd name="connsiteX6" fmla="*/ 14 w 185351"/>
                <a:gd name="connsiteY6" fmla="*/ 157131 h 156807"/>
                <a:gd name="connsiteX7" fmla="*/ 11135 w 185351"/>
                <a:gd name="connsiteY7" fmla="*/ 157131 h 156807"/>
                <a:gd name="connsiteX8" fmla="*/ 22070 w 185351"/>
                <a:gd name="connsiteY8" fmla="*/ 157131 h 156807"/>
                <a:gd name="connsiteX9" fmla="*/ 28558 w 185351"/>
                <a:gd name="connsiteY9" fmla="*/ 157131 h 156807"/>
                <a:gd name="connsiteX10" fmla="*/ 43367 w 185351"/>
                <a:gd name="connsiteY10" fmla="*/ 157131 h 156807"/>
                <a:gd name="connsiteX11" fmla="*/ 106961 w 185351"/>
                <a:gd name="connsiteY11" fmla="*/ 157131 h 156807"/>
                <a:gd name="connsiteX12" fmla="*/ 185365 w 185351"/>
                <a:gd name="connsiteY12" fmla="*/ 78727 h 156807"/>
                <a:gd name="connsiteX13" fmla="*/ 106961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61" y="324"/>
                  </a:moveTo>
                  <a:cubicBezTo>
                    <a:pt x="91055" y="324"/>
                    <a:pt x="61295" y="324"/>
                    <a:pt x="43367" y="324"/>
                  </a:cubicBezTo>
                  <a:cubicBezTo>
                    <a:pt x="34523" y="324"/>
                    <a:pt x="28558" y="324"/>
                    <a:pt x="28558" y="324"/>
                  </a:cubicBezTo>
                  <a:lnTo>
                    <a:pt x="22070" y="324"/>
                  </a:lnTo>
                  <a:lnTo>
                    <a:pt x="11135" y="324"/>
                  </a:lnTo>
                  <a:lnTo>
                    <a:pt x="14" y="324"/>
                  </a:lnTo>
                  <a:lnTo>
                    <a:pt x="14" y="157131"/>
                  </a:lnTo>
                  <a:lnTo>
                    <a:pt x="11135" y="157131"/>
                  </a:lnTo>
                  <a:lnTo>
                    <a:pt x="22070" y="157131"/>
                  </a:lnTo>
                  <a:lnTo>
                    <a:pt x="28558" y="157131"/>
                  </a:lnTo>
                  <a:cubicBezTo>
                    <a:pt x="28558" y="157131"/>
                    <a:pt x="34569" y="157131"/>
                    <a:pt x="43367" y="157131"/>
                  </a:cubicBezTo>
                  <a:cubicBezTo>
                    <a:pt x="62396" y="157131"/>
                    <a:pt x="94465" y="157131"/>
                    <a:pt x="106961" y="157131"/>
                  </a:cubicBezTo>
                  <a:cubicBezTo>
                    <a:pt x="150260" y="157131"/>
                    <a:pt x="185365" y="122025"/>
                    <a:pt x="185365" y="78727"/>
                  </a:cubicBezTo>
                  <a:cubicBezTo>
                    <a:pt x="185365" y="35426"/>
                    <a:pt x="150260" y="324"/>
                    <a:pt x="106961" y="32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 237">
              <a:extLst>
                <a:ext uri="{FF2B5EF4-FFF2-40B4-BE49-F238E27FC236}">
                  <a16:creationId xmlns:a16="http://schemas.microsoft.com/office/drawing/2014/main" id="{B7D14661-274B-A081-D9C6-70FD681C13B9}"/>
                </a:ext>
              </a:extLst>
            </p:cNvPr>
            <p:cNvSpPr/>
            <p:nvPr/>
          </p:nvSpPr>
          <p:spPr>
            <a:xfrm>
              <a:off x="4520513" y="3350596"/>
              <a:ext cx="185351" cy="156807"/>
            </a:xfrm>
            <a:custGeom>
              <a:avLst/>
              <a:gdLst>
                <a:gd name="connsiteX0" fmla="*/ 174306 w 185351"/>
                <a:gd name="connsiteY0" fmla="*/ 324 h 156807"/>
                <a:gd name="connsiteX1" fmla="*/ 156883 w 185351"/>
                <a:gd name="connsiteY1" fmla="*/ 324 h 156807"/>
                <a:gd name="connsiteX2" fmla="*/ 132231 w 185351"/>
                <a:gd name="connsiteY2" fmla="*/ 324 h 156807"/>
                <a:gd name="connsiteX3" fmla="*/ 125696 w 185351"/>
                <a:gd name="connsiteY3" fmla="*/ 324 h 156807"/>
                <a:gd name="connsiteX4" fmla="*/ 78479 w 185351"/>
                <a:gd name="connsiteY4" fmla="*/ 324 h 156807"/>
                <a:gd name="connsiteX5" fmla="*/ 76 w 185351"/>
                <a:gd name="connsiteY5" fmla="*/ 78727 h 156807"/>
                <a:gd name="connsiteX6" fmla="*/ 78479 w 185351"/>
                <a:gd name="connsiteY6" fmla="*/ 157131 h 156807"/>
                <a:gd name="connsiteX7" fmla="*/ 125696 w 185351"/>
                <a:gd name="connsiteY7" fmla="*/ 157131 h 156807"/>
                <a:gd name="connsiteX8" fmla="*/ 132231 w 185351"/>
                <a:gd name="connsiteY8" fmla="*/ 157131 h 156807"/>
                <a:gd name="connsiteX9" fmla="*/ 156883 w 185351"/>
                <a:gd name="connsiteY9" fmla="*/ 157131 h 156807"/>
                <a:gd name="connsiteX10" fmla="*/ 174306 w 185351"/>
                <a:gd name="connsiteY10" fmla="*/ 157131 h 156807"/>
                <a:gd name="connsiteX11" fmla="*/ 185427 w 185351"/>
                <a:gd name="connsiteY11" fmla="*/ 157131 h 156807"/>
                <a:gd name="connsiteX12" fmla="*/ 185427 w 185351"/>
                <a:gd name="connsiteY12" fmla="*/ 324 h 156807"/>
                <a:gd name="connsiteX13" fmla="*/ 174306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324"/>
                  </a:moveTo>
                  <a:lnTo>
                    <a:pt x="156883" y="324"/>
                  </a:lnTo>
                  <a:cubicBezTo>
                    <a:pt x="156883" y="324"/>
                    <a:pt x="146074" y="324"/>
                    <a:pt x="132231" y="324"/>
                  </a:cubicBezTo>
                  <a:cubicBezTo>
                    <a:pt x="130114" y="324"/>
                    <a:pt x="127927" y="324"/>
                    <a:pt x="125696" y="324"/>
                  </a:cubicBezTo>
                  <a:cubicBezTo>
                    <a:pt x="108102" y="324"/>
                    <a:pt x="87822" y="324"/>
                    <a:pt x="78479" y="324"/>
                  </a:cubicBezTo>
                  <a:cubicBezTo>
                    <a:pt x="35163" y="324"/>
                    <a:pt x="76" y="35437"/>
                    <a:pt x="76" y="78727"/>
                  </a:cubicBezTo>
                  <a:cubicBezTo>
                    <a:pt x="76" y="122012"/>
                    <a:pt x="35163" y="157131"/>
                    <a:pt x="78479" y="157131"/>
                  </a:cubicBezTo>
                  <a:cubicBezTo>
                    <a:pt x="90149" y="157131"/>
                    <a:pt x="109263" y="157131"/>
                    <a:pt x="125696" y="157131"/>
                  </a:cubicBezTo>
                  <a:cubicBezTo>
                    <a:pt x="127933" y="157131"/>
                    <a:pt x="130119" y="157131"/>
                    <a:pt x="132231" y="157131"/>
                  </a:cubicBezTo>
                  <a:cubicBezTo>
                    <a:pt x="146201" y="157131"/>
                    <a:pt x="156883" y="157131"/>
                    <a:pt x="156883" y="157131"/>
                  </a:cubicBezTo>
                  <a:lnTo>
                    <a:pt x="174306" y="157131"/>
                  </a:lnTo>
                  <a:lnTo>
                    <a:pt x="185427" y="157131"/>
                  </a:lnTo>
                  <a:lnTo>
                    <a:pt x="185427" y="324"/>
                  </a:lnTo>
                  <a:lnTo>
                    <a:pt x="174306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 238">
              <a:extLst>
                <a:ext uri="{FF2B5EF4-FFF2-40B4-BE49-F238E27FC236}">
                  <a16:creationId xmlns:a16="http://schemas.microsoft.com/office/drawing/2014/main" id="{4D4F18C9-AC32-4B6D-0EB6-CE2672C56142}"/>
                </a:ext>
              </a:extLst>
            </p:cNvPr>
            <p:cNvSpPr/>
            <p:nvPr/>
          </p:nvSpPr>
          <p:spPr>
            <a:xfrm>
              <a:off x="4705864" y="3350596"/>
              <a:ext cx="185351" cy="156807"/>
            </a:xfrm>
            <a:custGeom>
              <a:avLst/>
              <a:gdLst>
                <a:gd name="connsiteX0" fmla="*/ 92782 w 185351"/>
                <a:gd name="connsiteY0" fmla="*/ 324 h 156807"/>
                <a:gd name="connsiteX1" fmla="*/ 107 w 185351"/>
                <a:gd name="connsiteY1" fmla="*/ 324 h 156807"/>
                <a:gd name="connsiteX2" fmla="*/ 107 w 185351"/>
                <a:gd name="connsiteY2" fmla="*/ 157131 h 156807"/>
                <a:gd name="connsiteX3" fmla="*/ 92782 w 185351"/>
                <a:gd name="connsiteY3" fmla="*/ 157131 h 156807"/>
                <a:gd name="connsiteX4" fmla="*/ 185458 w 185351"/>
                <a:gd name="connsiteY4" fmla="*/ 157131 h 156807"/>
                <a:gd name="connsiteX5" fmla="*/ 185458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82" y="324"/>
                  </a:moveTo>
                  <a:lnTo>
                    <a:pt x="107" y="324"/>
                  </a:lnTo>
                  <a:lnTo>
                    <a:pt x="107" y="157131"/>
                  </a:lnTo>
                  <a:lnTo>
                    <a:pt x="92782" y="157131"/>
                  </a:lnTo>
                  <a:lnTo>
                    <a:pt x="185458" y="157131"/>
                  </a:lnTo>
                  <a:lnTo>
                    <a:pt x="185458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 239">
              <a:extLst>
                <a:ext uri="{FF2B5EF4-FFF2-40B4-BE49-F238E27FC236}">
                  <a16:creationId xmlns:a16="http://schemas.microsoft.com/office/drawing/2014/main" id="{36661066-4BE3-B614-DB79-498F1FDAA0EA}"/>
                </a:ext>
              </a:extLst>
            </p:cNvPr>
            <p:cNvSpPr/>
            <p:nvPr/>
          </p:nvSpPr>
          <p:spPr>
            <a:xfrm>
              <a:off x="4891216" y="3350596"/>
              <a:ext cx="185351" cy="156807"/>
            </a:xfrm>
            <a:custGeom>
              <a:avLst/>
              <a:gdLst>
                <a:gd name="connsiteX0" fmla="*/ 107085 w 185351"/>
                <a:gd name="connsiteY0" fmla="*/ 324 h 156807"/>
                <a:gd name="connsiteX1" fmla="*/ 43491 w 185351"/>
                <a:gd name="connsiteY1" fmla="*/ 324 h 156807"/>
                <a:gd name="connsiteX2" fmla="*/ 28682 w 185351"/>
                <a:gd name="connsiteY2" fmla="*/ 324 h 156807"/>
                <a:gd name="connsiteX3" fmla="*/ 22194 w 185351"/>
                <a:gd name="connsiteY3" fmla="*/ 324 h 156807"/>
                <a:gd name="connsiteX4" fmla="*/ 11259 w 185351"/>
                <a:gd name="connsiteY4" fmla="*/ 324 h 156807"/>
                <a:gd name="connsiteX5" fmla="*/ 138 w 185351"/>
                <a:gd name="connsiteY5" fmla="*/ 324 h 156807"/>
                <a:gd name="connsiteX6" fmla="*/ 138 w 185351"/>
                <a:gd name="connsiteY6" fmla="*/ 157131 h 156807"/>
                <a:gd name="connsiteX7" fmla="*/ 11259 w 185351"/>
                <a:gd name="connsiteY7" fmla="*/ 157131 h 156807"/>
                <a:gd name="connsiteX8" fmla="*/ 22194 w 185351"/>
                <a:gd name="connsiteY8" fmla="*/ 157131 h 156807"/>
                <a:gd name="connsiteX9" fmla="*/ 28682 w 185351"/>
                <a:gd name="connsiteY9" fmla="*/ 157131 h 156807"/>
                <a:gd name="connsiteX10" fmla="*/ 43491 w 185351"/>
                <a:gd name="connsiteY10" fmla="*/ 157131 h 156807"/>
                <a:gd name="connsiteX11" fmla="*/ 107085 w 185351"/>
                <a:gd name="connsiteY11" fmla="*/ 157131 h 156807"/>
                <a:gd name="connsiteX12" fmla="*/ 185489 w 185351"/>
                <a:gd name="connsiteY12" fmla="*/ 78727 h 156807"/>
                <a:gd name="connsiteX13" fmla="*/ 107085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85" y="324"/>
                  </a:moveTo>
                  <a:cubicBezTo>
                    <a:pt x="91179" y="324"/>
                    <a:pt x="61419" y="324"/>
                    <a:pt x="43491" y="324"/>
                  </a:cubicBezTo>
                  <a:cubicBezTo>
                    <a:pt x="34647" y="324"/>
                    <a:pt x="28682" y="324"/>
                    <a:pt x="28682" y="324"/>
                  </a:cubicBezTo>
                  <a:lnTo>
                    <a:pt x="22194" y="324"/>
                  </a:lnTo>
                  <a:lnTo>
                    <a:pt x="11259" y="324"/>
                  </a:lnTo>
                  <a:lnTo>
                    <a:pt x="138" y="324"/>
                  </a:lnTo>
                  <a:lnTo>
                    <a:pt x="138" y="157131"/>
                  </a:lnTo>
                  <a:lnTo>
                    <a:pt x="11259" y="157131"/>
                  </a:lnTo>
                  <a:lnTo>
                    <a:pt x="22194" y="157131"/>
                  </a:lnTo>
                  <a:lnTo>
                    <a:pt x="28682" y="157131"/>
                  </a:lnTo>
                  <a:cubicBezTo>
                    <a:pt x="28682" y="157131"/>
                    <a:pt x="34693" y="157131"/>
                    <a:pt x="43491" y="157131"/>
                  </a:cubicBezTo>
                  <a:cubicBezTo>
                    <a:pt x="62520" y="157131"/>
                    <a:pt x="94589" y="157131"/>
                    <a:pt x="107085" y="157131"/>
                  </a:cubicBezTo>
                  <a:cubicBezTo>
                    <a:pt x="150384" y="157131"/>
                    <a:pt x="185489" y="122025"/>
                    <a:pt x="185489" y="78727"/>
                  </a:cubicBezTo>
                  <a:cubicBezTo>
                    <a:pt x="185489" y="35426"/>
                    <a:pt x="150384" y="324"/>
                    <a:pt x="107085" y="32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 240">
              <a:extLst>
                <a:ext uri="{FF2B5EF4-FFF2-40B4-BE49-F238E27FC236}">
                  <a16:creationId xmlns:a16="http://schemas.microsoft.com/office/drawing/2014/main" id="{DC65AAFF-6DF7-FF7C-9947-A6E70D7077A7}"/>
                </a:ext>
              </a:extLst>
            </p:cNvPr>
            <p:cNvSpPr/>
            <p:nvPr/>
          </p:nvSpPr>
          <p:spPr>
            <a:xfrm>
              <a:off x="5817972" y="3350596"/>
              <a:ext cx="185351" cy="156807"/>
            </a:xfrm>
            <a:custGeom>
              <a:avLst/>
              <a:gdLst>
                <a:gd name="connsiteX0" fmla="*/ 174523 w 185351"/>
                <a:gd name="connsiteY0" fmla="*/ 324 h 156807"/>
                <a:gd name="connsiteX1" fmla="*/ 157100 w 185351"/>
                <a:gd name="connsiteY1" fmla="*/ 324 h 156807"/>
                <a:gd name="connsiteX2" fmla="*/ 132448 w 185351"/>
                <a:gd name="connsiteY2" fmla="*/ 324 h 156807"/>
                <a:gd name="connsiteX3" fmla="*/ 125913 w 185351"/>
                <a:gd name="connsiteY3" fmla="*/ 324 h 156807"/>
                <a:gd name="connsiteX4" fmla="*/ 78696 w 185351"/>
                <a:gd name="connsiteY4" fmla="*/ 324 h 156807"/>
                <a:gd name="connsiteX5" fmla="*/ 293 w 185351"/>
                <a:gd name="connsiteY5" fmla="*/ 78727 h 156807"/>
                <a:gd name="connsiteX6" fmla="*/ 78696 w 185351"/>
                <a:gd name="connsiteY6" fmla="*/ 157131 h 156807"/>
                <a:gd name="connsiteX7" fmla="*/ 125913 w 185351"/>
                <a:gd name="connsiteY7" fmla="*/ 157131 h 156807"/>
                <a:gd name="connsiteX8" fmla="*/ 132448 w 185351"/>
                <a:gd name="connsiteY8" fmla="*/ 157131 h 156807"/>
                <a:gd name="connsiteX9" fmla="*/ 157100 w 185351"/>
                <a:gd name="connsiteY9" fmla="*/ 157131 h 156807"/>
                <a:gd name="connsiteX10" fmla="*/ 174523 w 185351"/>
                <a:gd name="connsiteY10" fmla="*/ 157131 h 156807"/>
                <a:gd name="connsiteX11" fmla="*/ 185644 w 185351"/>
                <a:gd name="connsiteY11" fmla="*/ 157131 h 156807"/>
                <a:gd name="connsiteX12" fmla="*/ 185644 w 185351"/>
                <a:gd name="connsiteY12" fmla="*/ 324 h 156807"/>
                <a:gd name="connsiteX13" fmla="*/ 174523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23" y="324"/>
                  </a:moveTo>
                  <a:lnTo>
                    <a:pt x="157100" y="324"/>
                  </a:lnTo>
                  <a:cubicBezTo>
                    <a:pt x="157100" y="324"/>
                    <a:pt x="146291" y="324"/>
                    <a:pt x="132448" y="324"/>
                  </a:cubicBezTo>
                  <a:cubicBezTo>
                    <a:pt x="130331" y="324"/>
                    <a:pt x="128144" y="324"/>
                    <a:pt x="125913" y="324"/>
                  </a:cubicBezTo>
                  <a:cubicBezTo>
                    <a:pt x="108319" y="324"/>
                    <a:pt x="88039" y="324"/>
                    <a:pt x="78696" y="324"/>
                  </a:cubicBezTo>
                  <a:cubicBezTo>
                    <a:pt x="35380" y="324"/>
                    <a:pt x="293" y="35437"/>
                    <a:pt x="293" y="78727"/>
                  </a:cubicBezTo>
                  <a:cubicBezTo>
                    <a:pt x="293" y="122012"/>
                    <a:pt x="35380" y="157131"/>
                    <a:pt x="78696" y="157131"/>
                  </a:cubicBezTo>
                  <a:cubicBezTo>
                    <a:pt x="90366" y="157131"/>
                    <a:pt x="109480" y="157131"/>
                    <a:pt x="125913" y="157131"/>
                  </a:cubicBezTo>
                  <a:cubicBezTo>
                    <a:pt x="128150" y="157131"/>
                    <a:pt x="130336" y="157131"/>
                    <a:pt x="132448" y="157131"/>
                  </a:cubicBezTo>
                  <a:cubicBezTo>
                    <a:pt x="146418" y="157131"/>
                    <a:pt x="157100" y="157131"/>
                    <a:pt x="157100" y="157131"/>
                  </a:cubicBezTo>
                  <a:lnTo>
                    <a:pt x="174523" y="157131"/>
                  </a:lnTo>
                  <a:lnTo>
                    <a:pt x="185644" y="157131"/>
                  </a:lnTo>
                  <a:lnTo>
                    <a:pt x="185644" y="324"/>
                  </a:lnTo>
                  <a:lnTo>
                    <a:pt x="174523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 241">
              <a:extLst>
                <a:ext uri="{FF2B5EF4-FFF2-40B4-BE49-F238E27FC236}">
                  <a16:creationId xmlns:a16="http://schemas.microsoft.com/office/drawing/2014/main" id="{6D942EED-70E1-DFB9-3B60-86459FC5E2B0}"/>
                </a:ext>
              </a:extLst>
            </p:cNvPr>
            <p:cNvSpPr/>
            <p:nvPr/>
          </p:nvSpPr>
          <p:spPr>
            <a:xfrm>
              <a:off x="6003324" y="3350596"/>
              <a:ext cx="185351" cy="156807"/>
            </a:xfrm>
            <a:custGeom>
              <a:avLst/>
              <a:gdLst>
                <a:gd name="connsiteX0" fmla="*/ 92999 w 185351"/>
                <a:gd name="connsiteY0" fmla="*/ 324 h 156807"/>
                <a:gd name="connsiteX1" fmla="*/ 324 w 185351"/>
                <a:gd name="connsiteY1" fmla="*/ 324 h 156807"/>
                <a:gd name="connsiteX2" fmla="*/ 324 w 185351"/>
                <a:gd name="connsiteY2" fmla="*/ 157131 h 156807"/>
                <a:gd name="connsiteX3" fmla="*/ 92999 w 185351"/>
                <a:gd name="connsiteY3" fmla="*/ 157131 h 156807"/>
                <a:gd name="connsiteX4" fmla="*/ 185675 w 185351"/>
                <a:gd name="connsiteY4" fmla="*/ 157131 h 156807"/>
                <a:gd name="connsiteX5" fmla="*/ 185675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99" y="324"/>
                  </a:moveTo>
                  <a:lnTo>
                    <a:pt x="324" y="324"/>
                  </a:lnTo>
                  <a:lnTo>
                    <a:pt x="324" y="157131"/>
                  </a:lnTo>
                  <a:lnTo>
                    <a:pt x="92999" y="157131"/>
                  </a:lnTo>
                  <a:lnTo>
                    <a:pt x="185675" y="157131"/>
                  </a:lnTo>
                  <a:lnTo>
                    <a:pt x="185675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 242">
              <a:extLst>
                <a:ext uri="{FF2B5EF4-FFF2-40B4-BE49-F238E27FC236}">
                  <a16:creationId xmlns:a16="http://schemas.microsoft.com/office/drawing/2014/main" id="{591BD28A-3989-4838-34E4-14646441676E}"/>
                </a:ext>
              </a:extLst>
            </p:cNvPr>
            <p:cNvSpPr/>
            <p:nvPr/>
          </p:nvSpPr>
          <p:spPr>
            <a:xfrm>
              <a:off x="6188675" y="3350596"/>
              <a:ext cx="185351" cy="156807"/>
            </a:xfrm>
            <a:custGeom>
              <a:avLst/>
              <a:gdLst>
                <a:gd name="connsiteX0" fmla="*/ 93030 w 185351"/>
                <a:gd name="connsiteY0" fmla="*/ 324 h 156807"/>
                <a:gd name="connsiteX1" fmla="*/ 355 w 185351"/>
                <a:gd name="connsiteY1" fmla="*/ 324 h 156807"/>
                <a:gd name="connsiteX2" fmla="*/ 355 w 185351"/>
                <a:gd name="connsiteY2" fmla="*/ 157131 h 156807"/>
                <a:gd name="connsiteX3" fmla="*/ 93030 w 185351"/>
                <a:gd name="connsiteY3" fmla="*/ 157131 h 156807"/>
                <a:gd name="connsiteX4" fmla="*/ 185706 w 185351"/>
                <a:gd name="connsiteY4" fmla="*/ 157131 h 156807"/>
                <a:gd name="connsiteX5" fmla="*/ 185706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030" y="324"/>
                  </a:moveTo>
                  <a:lnTo>
                    <a:pt x="355" y="324"/>
                  </a:lnTo>
                  <a:lnTo>
                    <a:pt x="355" y="157131"/>
                  </a:lnTo>
                  <a:lnTo>
                    <a:pt x="93030" y="157131"/>
                  </a:lnTo>
                  <a:lnTo>
                    <a:pt x="185706" y="157131"/>
                  </a:lnTo>
                  <a:lnTo>
                    <a:pt x="185706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 243">
              <a:extLst>
                <a:ext uri="{FF2B5EF4-FFF2-40B4-BE49-F238E27FC236}">
                  <a16:creationId xmlns:a16="http://schemas.microsoft.com/office/drawing/2014/main" id="{02EFF867-D9F4-82D8-8C85-B148E5EC337B}"/>
                </a:ext>
              </a:extLst>
            </p:cNvPr>
            <p:cNvSpPr/>
            <p:nvPr/>
          </p:nvSpPr>
          <p:spPr>
            <a:xfrm>
              <a:off x="6374027" y="3350596"/>
              <a:ext cx="185351" cy="156807"/>
            </a:xfrm>
            <a:custGeom>
              <a:avLst/>
              <a:gdLst>
                <a:gd name="connsiteX0" fmla="*/ 93061 w 185351"/>
                <a:gd name="connsiteY0" fmla="*/ 324 h 156807"/>
                <a:gd name="connsiteX1" fmla="*/ 386 w 185351"/>
                <a:gd name="connsiteY1" fmla="*/ 324 h 156807"/>
                <a:gd name="connsiteX2" fmla="*/ 386 w 185351"/>
                <a:gd name="connsiteY2" fmla="*/ 157131 h 156807"/>
                <a:gd name="connsiteX3" fmla="*/ 93061 w 185351"/>
                <a:gd name="connsiteY3" fmla="*/ 157131 h 156807"/>
                <a:gd name="connsiteX4" fmla="*/ 185737 w 185351"/>
                <a:gd name="connsiteY4" fmla="*/ 157131 h 156807"/>
                <a:gd name="connsiteX5" fmla="*/ 185737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061" y="324"/>
                  </a:moveTo>
                  <a:lnTo>
                    <a:pt x="386" y="324"/>
                  </a:lnTo>
                  <a:lnTo>
                    <a:pt x="386" y="157131"/>
                  </a:lnTo>
                  <a:lnTo>
                    <a:pt x="93061" y="157131"/>
                  </a:lnTo>
                  <a:lnTo>
                    <a:pt x="185737" y="157131"/>
                  </a:lnTo>
                  <a:lnTo>
                    <a:pt x="185737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 244">
              <a:extLst>
                <a:ext uri="{FF2B5EF4-FFF2-40B4-BE49-F238E27FC236}">
                  <a16:creationId xmlns:a16="http://schemas.microsoft.com/office/drawing/2014/main" id="{7ED8EB8B-C007-354D-798F-49B59C3C311F}"/>
                </a:ext>
              </a:extLst>
            </p:cNvPr>
            <p:cNvSpPr/>
            <p:nvPr/>
          </p:nvSpPr>
          <p:spPr>
            <a:xfrm>
              <a:off x="6559378" y="3350596"/>
              <a:ext cx="185351" cy="156807"/>
            </a:xfrm>
            <a:custGeom>
              <a:avLst/>
              <a:gdLst>
                <a:gd name="connsiteX0" fmla="*/ 107364 w 185351"/>
                <a:gd name="connsiteY0" fmla="*/ 324 h 156807"/>
                <a:gd name="connsiteX1" fmla="*/ 43770 w 185351"/>
                <a:gd name="connsiteY1" fmla="*/ 324 h 156807"/>
                <a:gd name="connsiteX2" fmla="*/ 28961 w 185351"/>
                <a:gd name="connsiteY2" fmla="*/ 324 h 156807"/>
                <a:gd name="connsiteX3" fmla="*/ 22473 w 185351"/>
                <a:gd name="connsiteY3" fmla="*/ 324 h 156807"/>
                <a:gd name="connsiteX4" fmla="*/ 11538 w 185351"/>
                <a:gd name="connsiteY4" fmla="*/ 324 h 156807"/>
                <a:gd name="connsiteX5" fmla="*/ 417 w 185351"/>
                <a:gd name="connsiteY5" fmla="*/ 324 h 156807"/>
                <a:gd name="connsiteX6" fmla="*/ 417 w 185351"/>
                <a:gd name="connsiteY6" fmla="*/ 157131 h 156807"/>
                <a:gd name="connsiteX7" fmla="*/ 11538 w 185351"/>
                <a:gd name="connsiteY7" fmla="*/ 157131 h 156807"/>
                <a:gd name="connsiteX8" fmla="*/ 22473 w 185351"/>
                <a:gd name="connsiteY8" fmla="*/ 157131 h 156807"/>
                <a:gd name="connsiteX9" fmla="*/ 28961 w 185351"/>
                <a:gd name="connsiteY9" fmla="*/ 157131 h 156807"/>
                <a:gd name="connsiteX10" fmla="*/ 43770 w 185351"/>
                <a:gd name="connsiteY10" fmla="*/ 157131 h 156807"/>
                <a:gd name="connsiteX11" fmla="*/ 107364 w 185351"/>
                <a:gd name="connsiteY11" fmla="*/ 157131 h 156807"/>
                <a:gd name="connsiteX12" fmla="*/ 185768 w 185351"/>
                <a:gd name="connsiteY12" fmla="*/ 78727 h 156807"/>
                <a:gd name="connsiteX13" fmla="*/ 107364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64" y="324"/>
                  </a:moveTo>
                  <a:cubicBezTo>
                    <a:pt x="91458" y="324"/>
                    <a:pt x="61698" y="324"/>
                    <a:pt x="43770" y="324"/>
                  </a:cubicBezTo>
                  <a:cubicBezTo>
                    <a:pt x="34926" y="324"/>
                    <a:pt x="28961" y="324"/>
                    <a:pt x="28961" y="324"/>
                  </a:cubicBezTo>
                  <a:lnTo>
                    <a:pt x="22473" y="324"/>
                  </a:lnTo>
                  <a:lnTo>
                    <a:pt x="11538" y="324"/>
                  </a:lnTo>
                  <a:lnTo>
                    <a:pt x="417" y="324"/>
                  </a:lnTo>
                  <a:lnTo>
                    <a:pt x="417" y="157131"/>
                  </a:lnTo>
                  <a:lnTo>
                    <a:pt x="11538" y="157131"/>
                  </a:lnTo>
                  <a:lnTo>
                    <a:pt x="22473" y="157131"/>
                  </a:lnTo>
                  <a:lnTo>
                    <a:pt x="28961" y="157131"/>
                  </a:lnTo>
                  <a:cubicBezTo>
                    <a:pt x="28961" y="157131"/>
                    <a:pt x="34972" y="157131"/>
                    <a:pt x="43770" y="157131"/>
                  </a:cubicBezTo>
                  <a:cubicBezTo>
                    <a:pt x="62799" y="157131"/>
                    <a:pt x="94868" y="157131"/>
                    <a:pt x="107364" y="157131"/>
                  </a:cubicBezTo>
                  <a:cubicBezTo>
                    <a:pt x="150663" y="157131"/>
                    <a:pt x="185768" y="122025"/>
                    <a:pt x="185768" y="78727"/>
                  </a:cubicBezTo>
                  <a:cubicBezTo>
                    <a:pt x="185768" y="35426"/>
                    <a:pt x="150663" y="324"/>
                    <a:pt x="107364" y="32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 245">
              <a:extLst>
                <a:ext uri="{FF2B5EF4-FFF2-40B4-BE49-F238E27FC236}">
                  <a16:creationId xmlns:a16="http://schemas.microsoft.com/office/drawing/2014/main" id="{EDA102E5-ED33-1333-4747-E9EADE787A54}"/>
                </a:ext>
              </a:extLst>
            </p:cNvPr>
            <p:cNvSpPr/>
            <p:nvPr/>
          </p:nvSpPr>
          <p:spPr>
            <a:xfrm>
              <a:off x="6930081" y="3350596"/>
              <a:ext cx="185351" cy="156807"/>
            </a:xfrm>
            <a:custGeom>
              <a:avLst/>
              <a:gdLst>
                <a:gd name="connsiteX0" fmla="*/ 174709 w 185351"/>
                <a:gd name="connsiteY0" fmla="*/ 324 h 156807"/>
                <a:gd name="connsiteX1" fmla="*/ 157286 w 185351"/>
                <a:gd name="connsiteY1" fmla="*/ 324 h 156807"/>
                <a:gd name="connsiteX2" fmla="*/ 132634 w 185351"/>
                <a:gd name="connsiteY2" fmla="*/ 324 h 156807"/>
                <a:gd name="connsiteX3" fmla="*/ 126099 w 185351"/>
                <a:gd name="connsiteY3" fmla="*/ 324 h 156807"/>
                <a:gd name="connsiteX4" fmla="*/ 78882 w 185351"/>
                <a:gd name="connsiteY4" fmla="*/ 324 h 156807"/>
                <a:gd name="connsiteX5" fmla="*/ 479 w 185351"/>
                <a:gd name="connsiteY5" fmla="*/ 78727 h 156807"/>
                <a:gd name="connsiteX6" fmla="*/ 78882 w 185351"/>
                <a:gd name="connsiteY6" fmla="*/ 157131 h 156807"/>
                <a:gd name="connsiteX7" fmla="*/ 126099 w 185351"/>
                <a:gd name="connsiteY7" fmla="*/ 157131 h 156807"/>
                <a:gd name="connsiteX8" fmla="*/ 132634 w 185351"/>
                <a:gd name="connsiteY8" fmla="*/ 157131 h 156807"/>
                <a:gd name="connsiteX9" fmla="*/ 157286 w 185351"/>
                <a:gd name="connsiteY9" fmla="*/ 157131 h 156807"/>
                <a:gd name="connsiteX10" fmla="*/ 174709 w 185351"/>
                <a:gd name="connsiteY10" fmla="*/ 157131 h 156807"/>
                <a:gd name="connsiteX11" fmla="*/ 185830 w 185351"/>
                <a:gd name="connsiteY11" fmla="*/ 157131 h 156807"/>
                <a:gd name="connsiteX12" fmla="*/ 185830 w 185351"/>
                <a:gd name="connsiteY12" fmla="*/ 324 h 156807"/>
                <a:gd name="connsiteX13" fmla="*/ 174709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09" y="324"/>
                  </a:moveTo>
                  <a:lnTo>
                    <a:pt x="157286" y="324"/>
                  </a:lnTo>
                  <a:cubicBezTo>
                    <a:pt x="157286" y="324"/>
                    <a:pt x="146477" y="324"/>
                    <a:pt x="132634" y="324"/>
                  </a:cubicBezTo>
                  <a:cubicBezTo>
                    <a:pt x="130517" y="324"/>
                    <a:pt x="128330" y="324"/>
                    <a:pt x="126099" y="324"/>
                  </a:cubicBezTo>
                  <a:cubicBezTo>
                    <a:pt x="108505" y="324"/>
                    <a:pt x="88225" y="324"/>
                    <a:pt x="78882" y="324"/>
                  </a:cubicBezTo>
                  <a:cubicBezTo>
                    <a:pt x="35566" y="324"/>
                    <a:pt x="479" y="35437"/>
                    <a:pt x="479" y="78727"/>
                  </a:cubicBezTo>
                  <a:cubicBezTo>
                    <a:pt x="479" y="122012"/>
                    <a:pt x="35566" y="157131"/>
                    <a:pt x="78882" y="157131"/>
                  </a:cubicBezTo>
                  <a:cubicBezTo>
                    <a:pt x="90552" y="157131"/>
                    <a:pt x="109666" y="157131"/>
                    <a:pt x="126099" y="157131"/>
                  </a:cubicBezTo>
                  <a:cubicBezTo>
                    <a:pt x="128336" y="157131"/>
                    <a:pt x="130522" y="157131"/>
                    <a:pt x="132634" y="157131"/>
                  </a:cubicBezTo>
                  <a:cubicBezTo>
                    <a:pt x="146604" y="157131"/>
                    <a:pt x="157286" y="157131"/>
                    <a:pt x="157286" y="157131"/>
                  </a:cubicBezTo>
                  <a:lnTo>
                    <a:pt x="174709" y="157131"/>
                  </a:lnTo>
                  <a:lnTo>
                    <a:pt x="185830" y="157131"/>
                  </a:lnTo>
                  <a:lnTo>
                    <a:pt x="185830" y="324"/>
                  </a:lnTo>
                  <a:lnTo>
                    <a:pt x="174709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 246">
              <a:extLst>
                <a:ext uri="{FF2B5EF4-FFF2-40B4-BE49-F238E27FC236}">
                  <a16:creationId xmlns:a16="http://schemas.microsoft.com/office/drawing/2014/main" id="{F8AF1D47-C4D0-37D0-838D-86310463650F}"/>
                </a:ext>
              </a:extLst>
            </p:cNvPr>
            <p:cNvSpPr/>
            <p:nvPr/>
          </p:nvSpPr>
          <p:spPr>
            <a:xfrm>
              <a:off x="7115432" y="3350596"/>
              <a:ext cx="185351" cy="156807"/>
            </a:xfrm>
            <a:custGeom>
              <a:avLst/>
              <a:gdLst>
                <a:gd name="connsiteX0" fmla="*/ 93185 w 185351"/>
                <a:gd name="connsiteY0" fmla="*/ 324 h 156807"/>
                <a:gd name="connsiteX1" fmla="*/ 510 w 185351"/>
                <a:gd name="connsiteY1" fmla="*/ 324 h 156807"/>
                <a:gd name="connsiteX2" fmla="*/ 510 w 185351"/>
                <a:gd name="connsiteY2" fmla="*/ 157131 h 156807"/>
                <a:gd name="connsiteX3" fmla="*/ 93185 w 185351"/>
                <a:gd name="connsiteY3" fmla="*/ 157131 h 156807"/>
                <a:gd name="connsiteX4" fmla="*/ 185861 w 185351"/>
                <a:gd name="connsiteY4" fmla="*/ 157131 h 156807"/>
                <a:gd name="connsiteX5" fmla="*/ 185861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85" y="324"/>
                  </a:moveTo>
                  <a:lnTo>
                    <a:pt x="510" y="324"/>
                  </a:lnTo>
                  <a:lnTo>
                    <a:pt x="510" y="157131"/>
                  </a:lnTo>
                  <a:lnTo>
                    <a:pt x="93185" y="157131"/>
                  </a:lnTo>
                  <a:lnTo>
                    <a:pt x="185861" y="157131"/>
                  </a:lnTo>
                  <a:lnTo>
                    <a:pt x="185861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8" name="Полилиния 247">
              <a:extLst>
                <a:ext uri="{FF2B5EF4-FFF2-40B4-BE49-F238E27FC236}">
                  <a16:creationId xmlns:a16="http://schemas.microsoft.com/office/drawing/2014/main" id="{2B60788A-E61E-BCC3-DB56-4443992C4A4C}"/>
                </a:ext>
              </a:extLst>
            </p:cNvPr>
            <p:cNvSpPr/>
            <p:nvPr/>
          </p:nvSpPr>
          <p:spPr>
            <a:xfrm>
              <a:off x="7300783" y="3350596"/>
              <a:ext cx="185351" cy="156807"/>
            </a:xfrm>
            <a:custGeom>
              <a:avLst/>
              <a:gdLst>
                <a:gd name="connsiteX0" fmla="*/ 93216 w 185351"/>
                <a:gd name="connsiteY0" fmla="*/ 324 h 156807"/>
                <a:gd name="connsiteX1" fmla="*/ 541 w 185351"/>
                <a:gd name="connsiteY1" fmla="*/ 324 h 156807"/>
                <a:gd name="connsiteX2" fmla="*/ 541 w 185351"/>
                <a:gd name="connsiteY2" fmla="*/ 157131 h 156807"/>
                <a:gd name="connsiteX3" fmla="*/ 93216 w 185351"/>
                <a:gd name="connsiteY3" fmla="*/ 157131 h 156807"/>
                <a:gd name="connsiteX4" fmla="*/ 185892 w 185351"/>
                <a:gd name="connsiteY4" fmla="*/ 157131 h 156807"/>
                <a:gd name="connsiteX5" fmla="*/ 185892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324"/>
                  </a:moveTo>
                  <a:lnTo>
                    <a:pt x="541" y="324"/>
                  </a:lnTo>
                  <a:lnTo>
                    <a:pt x="541" y="157131"/>
                  </a:lnTo>
                  <a:lnTo>
                    <a:pt x="93216" y="157131"/>
                  </a:lnTo>
                  <a:lnTo>
                    <a:pt x="185892" y="157131"/>
                  </a:lnTo>
                  <a:lnTo>
                    <a:pt x="185892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9" name="Полилиния 248">
              <a:extLst>
                <a:ext uri="{FF2B5EF4-FFF2-40B4-BE49-F238E27FC236}">
                  <a16:creationId xmlns:a16="http://schemas.microsoft.com/office/drawing/2014/main" id="{E89E9615-C1ED-CB09-4968-5CC0B1680DEB}"/>
                </a:ext>
              </a:extLst>
            </p:cNvPr>
            <p:cNvSpPr/>
            <p:nvPr/>
          </p:nvSpPr>
          <p:spPr>
            <a:xfrm>
              <a:off x="7486135" y="3350596"/>
              <a:ext cx="185351" cy="156807"/>
            </a:xfrm>
            <a:custGeom>
              <a:avLst/>
              <a:gdLst>
                <a:gd name="connsiteX0" fmla="*/ 93247 w 185351"/>
                <a:gd name="connsiteY0" fmla="*/ 324 h 156807"/>
                <a:gd name="connsiteX1" fmla="*/ 572 w 185351"/>
                <a:gd name="connsiteY1" fmla="*/ 324 h 156807"/>
                <a:gd name="connsiteX2" fmla="*/ 572 w 185351"/>
                <a:gd name="connsiteY2" fmla="*/ 157131 h 156807"/>
                <a:gd name="connsiteX3" fmla="*/ 93247 w 185351"/>
                <a:gd name="connsiteY3" fmla="*/ 157131 h 156807"/>
                <a:gd name="connsiteX4" fmla="*/ 185923 w 185351"/>
                <a:gd name="connsiteY4" fmla="*/ 157131 h 156807"/>
                <a:gd name="connsiteX5" fmla="*/ 185923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47" y="324"/>
                  </a:moveTo>
                  <a:lnTo>
                    <a:pt x="572" y="324"/>
                  </a:lnTo>
                  <a:lnTo>
                    <a:pt x="572" y="157131"/>
                  </a:lnTo>
                  <a:lnTo>
                    <a:pt x="93247" y="157131"/>
                  </a:lnTo>
                  <a:lnTo>
                    <a:pt x="185923" y="157131"/>
                  </a:lnTo>
                  <a:lnTo>
                    <a:pt x="185923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0" name="Полилиния 249">
              <a:extLst>
                <a:ext uri="{FF2B5EF4-FFF2-40B4-BE49-F238E27FC236}">
                  <a16:creationId xmlns:a16="http://schemas.microsoft.com/office/drawing/2014/main" id="{B4BCDF5F-E136-4514-A41B-9B1369C74CFF}"/>
                </a:ext>
              </a:extLst>
            </p:cNvPr>
            <p:cNvSpPr/>
            <p:nvPr/>
          </p:nvSpPr>
          <p:spPr>
            <a:xfrm>
              <a:off x="7671486" y="3350596"/>
              <a:ext cx="185351" cy="156807"/>
            </a:xfrm>
            <a:custGeom>
              <a:avLst/>
              <a:gdLst>
                <a:gd name="connsiteX0" fmla="*/ 93278 w 185351"/>
                <a:gd name="connsiteY0" fmla="*/ 324 h 156807"/>
                <a:gd name="connsiteX1" fmla="*/ 603 w 185351"/>
                <a:gd name="connsiteY1" fmla="*/ 324 h 156807"/>
                <a:gd name="connsiteX2" fmla="*/ 603 w 185351"/>
                <a:gd name="connsiteY2" fmla="*/ 157131 h 156807"/>
                <a:gd name="connsiteX3" fmla="*/ 93278 w 185351"/>
                <a:gd name="connsiteY3" fmla="*/ 157131 h 156807"/>
                <a:gd name="connsiteX4" fmla="*/ 185954 w 185351"/>
                <a:gd name="connsiteY4" fmla="*/ 157131 h 156807"/>
                <a:gd name="connsiteX5" fmla="*/ 185954 w 185351"/>
                <a:gd name="connsiteY5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78" y="324"/>
                  </a:moveTo>
                  <a:lnTo>
                    <a:pt x="603" y="324"/>
                  </a:lnTo>
                  <a:lnTo>
                    <a:pt x="603" y="157131"/>
                  </a:lnTo>
                  <a:lnTo>
                    <a:pt x="93278" y="157131"/>
                  </a:lnTo>
                  <a:lnTo>
                    <a:pt x="185954" y="157131"/>
                  </a:lnTo>
                  <a:lnTo>
                    <a:pt x="185954" y="32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1" name="Полилиния 250">
              <a:extLst>
                <a:ext uri="{FF2B5EF4-FFF2-40B4-BE49-F238E27FC236}">
                  <a16:creationId xmlns:a16="http://schemas.microsoft.com/office/drawing/2014/main" id="{ED861D41-8CA5-88CE-AB6E-465DF6A3766B}"/>
                </a:ext>
              </a:extLst>
            </p:cNvPr>
            <p:cNvSpPr/>
            <p:nvPr/>
          </p:nvSpPr>
          <p:spPr>
            <a:xfrm>
              <a:off x="7856837" y="3350596"/>
              <a:ext cx="185351" cy="156807"/>
            </a:xfrm>
            <a:custGeom>
              <a:avLst/>
              <a:gdLst>
                <a:gd name="connsiteX0" fmla="*/ 107581 w 185351"/>
                <a:gd name="connsiteY0" fmla="*/ 324 h 156807"/>
                <a:gd name="connsiteX1" fmla="*/ 43987 w 185351"/>
                <a:gd name="connsiteY1" fmla="*/ 324 h 156807"/>
                <a:gd name="connsiteX2" fmla="*/ 29178 w 185351"/>
                <a:gd name="connsiteY2" fmla="*/ 324 h 156807"/>
                <a:gd name="connsiteX3" fmla="*/ 22690 w 185351"/>
                <a:gd name="connsiteY3" fmla="*/ 324 h 156807"/>
                <a:gd name="connsiteX4" fmla="*/ 11755 w 185351"/>
                <a:gd name="connsiteY4" fmla="*/ 324 h 156807"/>
                <a:gd name="connsiteX5" fmla="*/ 634 w 185351"/>
                <a:gd name="connsiteY5" fmla="*/ 324 h 156807"/>
                <a:gd name="connsiteX6" fmla="*/ 634 w 185351"/>
                <a:gd name="connsiteY6" fmla="*/ 157131 h 156807"/>
                <a:gd name="connsiteX7" fmla="*/ 11755 w 185351"/>
                <a:gd name="connsiteY7" fmla="*/ 157131 h 156807"/>
                <a:gd name="connsiteX8" fmla="*/ 22690 w 185351"/>
                <a:gd name="connsiteY8" fmla="*/ 157131 h 156807"/>
                <a:gd name="connsiteX9" fmla="*/ 29178 w 185351"/>
                <a:gd name="connsiteY9" fmla="*/ 157131 h 156807"/>
                <a:gd name="connsiteX10" fmla="*/ 43987 w 185351"/>
                <a:gd name="connsiteY10" fmla="*/ 157131 h 156807"/>
                <a:gd name="connsiteX11" fmla="*/ 107581 w 185351"/>
                <a:gd name="connsiteY11" fmla="*/ 157131 h 156807"/>
                <a:gd name="connsiteX12" fmla="*/ 185985 w 185351"/>
                <a:gd name="connsiteY12" fmla="*/ 78727 h 156807"/>
                <a:gd name="connsiteX13" fmla="*/ 107581 w 185351"/>
                <a:gd name="connsiteY13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81" y="324"/>
                  </a:moveTo>
                  <a:cubicBezTo>
                    <a:pt x="91675" y="324"/>
                    <a:pt x="61915" y="324"/>
                    <a:pt x="43987" y="324"/>
                  </a:cubicBezTo>
                  <a:cubicBezTo>
                    <a:pt x="35143" y="324"/>
                    <a:pt x="29178" y="324"/>
                    <a:pt x="29178" y="324"/>
                  </a:cubicBezTo>
                  <a:lnTo>
                    <a:pt x="22690" y="324"/>
                  </a:lnTo>
                  <a:lnTo>
                    <a:pt x="11755" y="324"/>
                  </a:lnTo>
                  <a:lnTo>
                    <a:pt x="634" y="324"/>
                  </a:lnTo>
                  <a:lnTo>
                    <a:pt x="634" y="157131"/>
                  </a:lnTo>
                  <a:lnTo>
                    <a:pt x="11755" y="157131"/>
                  </a:lnTo>
                  <a:lnTo>
                    <a:pt x="22690" y="157131"/>
                  </a:lnTo>
                  <a:lnTo>
                    <a:pt x="29178" y="157131"/>
                  </a:lnTo>
                  <a:cubicBezTo>
                    <a:pt x="29178" y="157131"/>
                    <a:pt x="35189" y="157131"/>
                    <a:pt x="43987" y="157131"/>
                  </a:cubicBezTo>
                  <a:cubicBezTo>
                    <a:pt x="63016" y="157131"/>
                    <a:pt x="95085" y="157131"/>
                    <a:pt x="107581" y="157131"/>
                  </a:cubicBezTo>
                  <a:cubicBezTo>
                    <a:pt x="150880" y="157131"/>
                    <a:pt x="185985" y="122025"/>
                    <a:pt x="185985" y="78727"/>
                  </a:cubicBezTo>
                  <a:cubicBezTo>
                    <a:pt x="185985" y="35426"/>
                    <a:pt x="150880" y="324"/>
                    <a:pt x="107581" y="32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2" name="Полилиния 251">
              <a:extLst>
                <a:ext uri="{FF2B5EF4-FFF2-40B4-BE49-F238E27FC236}">
                  <a16:creationId xmlns:a16="http://schemas.microsoft.com/office/drawing/2014/main" id="{0479E729-3F15-3D11-47B0-9F4FB20CCD99}"/>
                </a:ext>
              </a:extLst>
            </p:cNvPr>
            <p:cNvSpPr/>
            <p:nvPr/>
          </p:nvSpPr>
          <p:spPr>
            <a:xfrm>
              <a:off x="8241812" y="3350596"/>
              <a:ext cx="156807" cy="156807"/>
            </a:xfrm>
            <a:custGeom>
              <a:avLst/>
              <a:gdLst>
                <a:gd name="connsiteX0" fmla="*/ 79099 w 156807"/>
                <a:gd name="connsiteY0" fmla="*/ 324 h 156807"/>
                <a:gd name="connsiteX1" fmla="*/ 157503 w 156807"/>
                <a:gd name="connsiteY1" fmla="*/ 78727 h 156807"/>
                <a:gd name="connsiteX2" fmla="*/ 79099 w 156807"/>
                <a:gd name="connsiteY2" fmla="*/ 157131 h 156807"/>
                <a:gd name="connsiteX3" fmla="*/ 696 w 156807"/>
                <a:gd name="connsiteY3" fmla="*/ 78727 h 156807"/>
                <a:gd name="connsiteX4" fmla="*/ 79099 w 156807"/>
                <a:gd name="connsiteY4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99" y="324"/>
                  </a:moveTo>
                  <a:cubicBezTo>
                    <a:pt x="122402" y="324"/>
                    <a:pt x="157503" y="35426"/>
                    <a:pt x="157503" y="78727"/>
                  </a:cubicBezTo>
                  <a:cubicBezTo>
                    <a:pt x="157503" y="122030"/>
                    <a:pt x="122402" y="157131"/>
                    <a:pt x="79099" y="157131"/>
                  </a:cubicBezTo>
                  <a:cubicBezTo>
                    <a:pt x="35798" y="157131"/>
                    <a:pt x="696" y="122030"/>
                    <a:pt x="696" y="78727"/>
                  </a:cubicBezTo>
                  <a:cubicBezTo>
                    <a:pt x="696" y="35426"/>
                    <a:pt x="35798" y="324"/>
                    <a:pt x="79099" y="32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3" name="Полилиния 252">
              <a:extLst>
                <a:ext uri="{FF2B5EF4-FFF2-40B4-BE49-F238E27FC236}">
                  <a16:creationId xmlns:a16="http://schemas.microsoft.com/office/drawing/2014/main" id="{DE04F2ED-F53F-0F04-AAB8-956456B5647B}"/>
                </a:ext>
              </a:extLst>
            </p:cNvPr>
            <p:cNvSpPr/>
            <p:nvPr/>
          </p:nvSpPr>
          <p:spPr>
            <a:xfrm>
              <a:off x="8612515" y="3350596"/>
              <a:ext cx="156807" cy="156807"/>
            </a:xfrm>
            <a:custGeom>
              <a:avLst/>
              <a:gdLst>
                <a:gd name="connsiteX0" fmla="*/ 79161 w 156807"/>
                <a:gd name="connsiteY0" fmla="*/ 324 h 156807"/>
                <a:gd name="connsiteX1" fmla="*/ 157565 w 156807"/>
                <a:gd name="connsiteY1" fmla="*/ 78727 h 156807"/>
                <a:gd name="connsiteX2" fmla="*/ 79161 w 156807"/>
                <a:gd name="connsiteY2" fmla="*/ 157131 h 156807"/>
                <a:gd name="connsiteX3" fmla="*/ 758 w 156807"/>
                <a:gd name="connsiteY3" fmla="*/ 78727 h 156807"/>
                <a:gd name="connsiteX4" fmla="*/ 79161 w 156807"/>
                <a:gd name="connsiteY4" fmla="*/ 32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61" y="324"/>
                  </a:moveTo>
                  <a:cubicBezTo>
                    <a:pt x="122464" y="324"/>
                    <a:pt x="157565" y="35426"/>
                    <a:pt x="157565" y="78727"/>
                  </a:cubicBezTo>
                  <a:cubicBezTo>
                    <a:pt x="157565" y="122030"/>
                    <a:pt x="122464" y="157131"/>
                    <a:pt x="79161" y="157131"/>
                  </a:cubicBezTo>
                  <a:cubicBezTo>
                    <a:pt x="35860" y="157131"/>
                    <a:pt x="758" y="122030"/>
                    <a:pt x="758" y="78727"/>
                  </a:cubicBezTo>
                  <a:cubicBezTo>
                    <a:pt x="758" y="35426"/>
                    <a:pt x="35860" y="324"/>
                    <a:pt x="79161" y="32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4" name="Полилиния 253">
              <a:extLst>
                <a:ext uri="{FF2B5EF4-FFF2-40B4-BE49-F238E27FC236}">
                  <a16:creationId xmlns:a16="http://schemas.microsoft.com/office/drawing/2014/main" id="{3EEAEB2E-29B9-CFBF-CA16-C622F1394552}"/>
                </a:ext>
              </a:extLst>
            </p:cNvPr>
            <p:cNvSpPr/>
            <p:nvPr/>
          </p:nvSpPr>
          <p:spPr>
            <a:xfrm>
              <a:off x="3051974" y="3535947"/>
              <a:ext cx="156807" cy="156807"/>
            </a:xfrm>
            <a:custGeom>
              <a:avLst/>
              <a:gdLst>
                <a:gd name="connsiteX0" fmla="*/ 78231 w 156807"/>
                <a:gd name="connsiteY0" fmla="*/ 355 h 156807"/>
                <a:gd name="connsiteX1" fmla="*/ 156635 w 156807"/>
                <a:gd name="connsiteY1" fmla="*/ 78758 h 156807"/>
                <a:gd name="connsiteX2" fmla="*/ 78231 w 156807"/>
                <a:gd name="connsiteY2" fmla="*/ 157162 h 156807"/>
                <a:gd name="connsiteX3" fmla="*/ -173 w 156807"/>
                <a:gd name="connsiteY3" fmla="*/ 78758 h 156807"/>
                <a:gd name="connsiteX4" fmla="*/ 78231 w 156807"/>
                <a:gd name="connsiteY4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31" y="355"/>
                  </a:moveTo>
                  <a:cubicBezTo>
                    <a:pt x="121534" y="355"/>
                    <a:pt x="156635" y="35457"/>
                    <a:pt x="156635" y="78758"/>
                  </a:cubicBezTo>
                  <a:cubicBezTo>
                    <a:pt x="156635" y="122061"/>
                    <a:pt x="121534" y="157162"/>
                    <a:pt x="78231" y="157162"/>
                  </a:cubicBezTo>
                  <a:cubicBezTo>
                    <a:pt x="34930" y="157162"/>
                    <a:pt x="-173" y="122061"/>
                    <a:pt x="-173" y="78758"/>
                  </a:cubicBezTo>
                  <a:cubicBezTo>
                    <a:pt x="-173" y="35457"/>
                    <a:pt x="34930" y="355"/>
                    <a:pt x="78231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5" name="Полилиния 254">
              <a:extLst>
                <a:ext uri="{FF2B5EF4-FFF2-40B4-BE49-F238E27FC236}">
                  <a16:creationId xmlns:a16="http://schemas.microsoft.com/office/drawing/2014/main" id="{01CDEDCD-1E7C-50CC-EDCD-F35B096275E9}"/>
                </a:ext>
              </a:extLst>
            </p:cNvPr>
            <p:cNvSpPr/>
            <p:nvPr/>
          </p:nvSpPr>
          <p:spPr>
            <a:xfrm>
              <a:off x="3422677" y="3535947"/>
              <a:ext cx="156807" cy="156807"/>
            </a:xfrm>
            <a:custGeom>
              <a:avLst/>
              <a:gdLst>
                <a:gd name="connsiteX0" fmla="*/ 78293 w 156807"/>
                <a:gd name="connsiteY0" fmla="*/ 355 h 156807"/>
                <a:gd name="connsiteX1" fmla="*/ 156697 w 156807"/>
                <a:gd name="connsiteY1" fmla="*/ 78758 h 156807"/>
                <a:gd name="connsiteX2" fmla="*/ 78293 w 156807"/>
                <a:gd name="connsiteY2" fmla="*/ 157162 h 156807"/>
                <a:gd name="connsiteX3" fmla="*/ -111 w 156807"/>
                <a:gd name="connsiteY3" fmla="*/ 78758 h 156807"/>
                <a:gd name="connsiteX4" fmla="*/ 78293 w 156807"/>
                <a:gd name="connsiteY4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93" y="355"/>
                  </a:moveTo>
                  <a:cubicBezTo>
                    <a:pt x="121596" y="355"/>
                    <a:pt x="156697" y="35457"/>
                    <a:pt x="156697" y="78758"/>
                  </a:cubicBezTo>
                  <a:cubicBezTo>
                    <a:pt x="156697" y="122061"/>
                    <a:pt x="121596" y="157162"/>
                    <a:pt x="78293" y="157162"/>
                  </a:cubicBezTo>
                  <a:cubicBezTo>
                    <a:pt x="34992" y="157162"/>
                    <a:pt x="-111" y="122061"/>
                    <a:pt x="-111" y="78758"/>
                  </a:cubicBezTo>
                  <a:cubicBezTo>
                    <a:pt x="-111" y="35457"/>
                    <a:pt x="34992" y="355"/>
                    <a:pt x="78293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6" name="Полилиния 255">
              <a:extLst>
                <a:ext uri="{FF2B5EF4-FFF2-40B4-BE49-F238E27FC236}">
                  <a16:creationId xmlns:a16="http://schemas.microsoft.com/office/drawing/2014/main" id="{229F160E-4BF5-06F4-682E-E9DFD5D7E72C}"/>
                </a:ext>
              </a:extLst>
            </p:cNvPr>
            <p:cNvSpPr/>
            <p:nvPr/>
          </p:nvSpPr>
          <p:spPr>
            <a:xfrm>
              <a:off x="3978731" y="3535947"/>
              <a:ext cx="156807" cy="156807"/>
            </a:xfrm>
            <a:custGeom>
              <a:avLst/>
              <a:gdLst>
                <a:gd name="connsiteX0" fmla="*/ 78386 w 156807"/>
                <a:gd name="connsiteY0" fmla="*/ 355 h 156807"/>
                <a:gd name="connsiteX1" fmla="*/ 156790 w 156807"/>
                <a:gd name="connsiteY1" fmla="*/ 78758 h 156807"/>
                <a:gd name="connsiteX2" fmla="*/ 78386 w 156807"/>
                <a:gd name="connsiteY2" fmla="*/ 157162 h 156807"/>
                <a:gd name="connsiteX3" fmla="*/ -18 w 156807"/>
                <a:gd name="connsiteY3" fmla="*/ 78758 h 156807"/>
                <a:gd name="connsiteX4" fmla="*/ 78386 w 156807"/>
                <a:gd name="connsiteY4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386" y="355"/>
                  </a:moveTo>
                  <a:cubicBezTo>
                    <a:pt x="121689" y="355"/>
                    <a:pt x="156790" y="35457"/>
                    <a:pt x="156790" y="78758"/>
                  </a:cubicBezTo>
                  <a:cubicBezTo>
                    <a:pt x="156790" y="122061"/>
                    <a:pt x="121689" y="157162"/>
                    <a:pt x="78386" y="157162"/>
                  </a:cubicBezTo>
                  <a:cubicBezTo>
                    <a:pt x="35085" y="157162"/>
                    <a:pt x="-18" y="122061"/>
                    <a:pt x="-18" y="78758"/>
                  </a:cubicBezTo>
                  <a:cubicBezTo>
                    <a:pt x="-18" y="35457"/>
                    <a:pt x="35085" y="355"/>
                    <a:pt x="78386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7" name="Полилиния 256">
              <a:extLst>
                <a:ext uri="{FF2B5EF4-FFF2-40B4-BE49-F238E27FC236}">
                  <a16:creationId xmlns:a16="http://schemas.microsoft.com/office/drawing/2014/main" id="{37FD5C2F-35C3-98DD-0DA0-FAAB435ACBB1}"/>
                </a:ext>
              </a:extLst>
            </p:cNvPr>
            <p:cNvSpPr/>
            <p:nvPr/>
          </p:nvSpPr>
          <p:spPr>
            <a:xfrm>
              <a:off x="4520513" y="3535947"/>
              <a:ext cx="185351" cy="156807"/>
            </a:xfrm>
            <a:custGeom>
              <a:avLst/>
              <a:gdLst>
                <a:gd name="connsiteX0" fmla="*/ 174306 w 185351"/>
                <a:gd name="connsiteY0" fmla="*/ 355 h 156807"/>
                <a:gd name="connsiteX1" fmla="*/ 156883 w 185351"/>
                <a:gd name="connsiteY1" fmla="*/ 355 h 156807"/>
                <a:gd name="connsiteX2" fmla="*/ 132231 w 185351"/>
                <a:gd name="connsiteY2" fmla="*/ 355 h 156807"/>
                <a:gd name="connsiteX3" fmla="*/ 125696 w 185351"/>
                <a:gd name="connsiteY3" fmla="*/ 355 h 156807"/>
                <a:gd name="connsiteX4" fmla="*/ 78479 w 185351"/>
                <a:gd name="connsiteY4" fmla="*/ 355 h 156807"/>
                <a:gd name="connsiteX5" fmla="*/ 76 w 185351"/>
                <a:gd name="connsiteY5" fmla="*/ 78758 h 156807"/>
                <a:gd name="connsiteX6" fmla="*/ 78479 w 185351"/>
                <a:gd name="connsiteY6" fmla="*/ 157162 h 156807"/>
                <a:gd name="connsiteX7" fmla="*/ 125696 w 185351"/>
                <a:gd name="connsiteY7" fmla="*/ 157162 h 156807"/>
                <a:gd name="connsiteX8" fmla="*/ 132231 w 185351"/>
                <a:gd name="connsiteY8" fmla="*/ 157162 h 156807"/>
                <a:gd name="connsiteX9" fmla="*/ 156883 w 185351"/>
                <a:gd name="connsiteY9" fmla="*/ 157162 h 156807"/>
                <a:gd name="connsiteX10" fmla="*/ 174306 w 185351"/>
                <a:gd name="connsiteY10" fmla="*/ 157162 h 156807"/>
                <a:gd name="connsiteX11" fmla="*/ 185427 w 185351"/>
                <a:gd name="connsiteY11" fmla="*/ 157162 h 156807"/>
                <a:gd name="connsiteX12" fmla="*/ 185427 w 185351"/>
                <a:gd name="connsiteY12" fmla="*/ 355 h 156807"/>
                <a:gd name="connsiteX13" fmla="*/ 174306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355"/>
                  </a:moveTo>
                  <a:lnTo>
                    <a:pt x="156883" y="355"/>
                  </a:lnTo>
                  <a:cubicBezTo>
                    <a:pt x="156883" y="355"/>
                    <a:pt x="146074" y="355"/>
                    <a:pt x="132231" y="355"/>
                  </a:cubicBezTo>
                  <a:cubicBezTo>
                    <a:pt x="130114" y="355"/>
                    <a:pt x="127927" y="355"/>
                    <a:pt x="125696" y="355"/>
                  </a:cubicBezTo>
                  <a:cubicBezTo>
                    <a:pt x="108102" y="355"/>
                    <a:pt x="87822" y="355"/>
                    <a:pt x="78479" y="355"/>
                  </a:cubicBezTo>
                  <a:cubicBezTo>
                    <a:pt x="35163" y="355"/>
                    <a:pt x="76" y="35468"/>
                    <a:pt x="76" y="78758"/>
                  </a:cubicBezTo>
                  <a:cubicBezTo>
                    <a:pt x="76" y="122043"/>
                    <a:pt x="35163" y="157162"/>
                    <a:pt x="78479" y="157162"/>
                  </a:cubicBezTo>
                  <a:cubicBezTo>
                    <a:pt x="90149" y="157162"/>
                    <a:pt x="109263" y="157162"/>
                    <a:pt x="125696" y="157162"/>
                  </a:cubicBezTo>
                  <a:cubicBezTo>
                    <a:pt x="127933" y="157162"/>
                    <a:pt x="130119" y="157162"/>
                    <a:pt x="132231" y="157162"/>
                  </a:cubicBezTo>
                  <a:cubicBezTo>
                    <a:pt x="146201" y="157162"/>
                    <a:pt x="156883" y="157162"/>
                    <a:pt x="156883" y="157162"/>
                  </a:cubicBezTo>
                  <a:lnTo>
                    <a:pt x="174306" y="157162"/>
                  </a:lnTo>
                  <a:lnTo>
                    <a:pt x="185427" y="157162"/>
                  </a:lnTo>
                  <a:lnTo>
                    <a:pt x="185427" y="355"/>
                  </a:lnTo>
                  <a:lnTo>
                    <a:pt x="174306" y="35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8" name="Полилиния 257">
              <a:extLst>
                <a:ext uri="{FF2B5EF4-FFF2-40B4-BE49-F238E27FC236}">
                  <a16:creationId xmlns:a16="http://schemas.microsoft.com/office/drawing/2014/main" id="{E08C6EB1-22F6-FBBE-C9C2-365A39FDBE9E}"/>
                </a:ext>
              </a:extLst>
            </p:cNvPr>
            <p:cNvSpPr/>
            <p:nvPr/>
          </p:nvSpPr>
          <p:spPr>
            <a:xfrm>
              <a:off x="4705864" y="3535947"/>
              <a:ext cx="185351" cy="156807"/>
            </a:xfrm>
            <a:custGeom>
              <a:avLst/>
              <a:gdLst>
                <a:gd name="connsiteX0" fmla="*/ 92782 w 185351"/>
                <a:gd name="connsiteY0" fmla="*/ 355 h 156807"/>
                <a:gd name="connsiteX1" fmla="*/ 107 w 185351"/>
                <a:gd name="connsiteY1" fmla="*/ 355 h 156807"/>
                <a:gd name="connsiteX2" fmla="*/ 107 w 185351"/>
                <a:gd name="connsiteY2" fmla="*/ 157162 h 156807"/>
                <a:gd name="connsiteX3" fmla="*/ 92782 w 185351"/>
                <a:gd name="connsiteY3" fmla="*/ 157162 h 156807"/>
                <a:gd name="connsiteX4" fmla="*/ 185458 w 185351"/>
                <a:gd name="connsiteY4" fmla="*/ 157162 h 156807"/>
                <a:gd name="connsiteX5" fmla="*/ 185458 w 185351"/>
                <a:gd name="connsiteY5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82" y="355"/>
                  </a:moveTo>
                  <a:lnTo>
                    <a:pt x="107" y="355"/>
                  </a:lnTo>
                  <a:lnTo>
                    <a:pt x="107" y="157162"/>
                  </a:lnTo>
                  <a:lnTo>
                    <a:pt x="92782" y="157162"/>
                  </a:lnTo>
                  <a:lnTo>
                    <a:pt x="185458" y="157162"/>
                  </a:lnTo>
                  <a:lnTo>
                    <a:pt x="185458" y="35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9" name="Полилиния 258">
              <a:extLst>
                <a:ext uri="{FF2B5EF4-FFF2-40B4-BE49-F238E27FC236}">
                  <a16:creationId xmlns:a16="http://schemas.microsoft.com/office/drawing/2014/main" id="{F1BB19BF-C628-601F-8B6E-ADCD9E2E8F02}"/>
                </a:ext>
              </a:extLst>
            </p:cNvPr>
            <p:cNvSpPr/>
            <p:nvPr/>
          </p:nvSpPr>
          <p:spPr>
            <a:xfrm>
              <a:off x="4891216" y="3535947"/>
              <a:ext cx="185351" cy="156807"/>
            </a:xfrm>
            <a:custGeom>
              <a:avLst/>
              <a:gdLst>
                <a:gd name="connsiteX0" fmla="*/ 107085 w 185351"/>
                <a:gd name="connsiteY0" fmla="*/ 355 h 156807"/>
                <a:gd name="connsiteX1" fmla="*/ 43491 w 185351"/>
                <a:gd name="connsiteY1" fmla="*/ 355 h 156807"/>
                <a:gd name="connsiteX2" fmla="*/ 28682 w 185351"/>
                <a:gd name="connsiteY2" fmla="*/ 355 h 156807"/>
                <a:gd name="connsiteX3" fmla="*/ 22194 w 185351"/>
                <a:gd name="connsiteY3" fmla="*/ 355 h 156807"/>
                <a:gd name="connsiteX4" fmla="*/ 11259 w 185351"/>
                <a:gd name="connsiteY4" fmla="*/ 355 h 156807"/>
                <a:gd name="connsiteX5" fmla="*/ 138 w 185351"/>
                <a:gd name="connsiteY5" fmla="*/ 355 h 156807"/>
                <a:gd name="connsiteX6" fmla="*/ 138 w 185351"/>
                <a:gd name="connsiteY6" fmla="*/ 157162 h 156807"/>
                <a:gd name="connsiteX7" fmla="*/ 11259 w 185351"/>
                <a:gd name="connsiteY7" fmla="*/ 157162 h 156807"/>
                <a:gd name="connsiteX8" fmla="*/ 22194 w 185351"/>
                <a:gd name="connsiteY8" fmla="*/ 157162 h 156807"/>
                <a:gd name="connsiteX9" fmla="*/ 28682 w 185351"/>
                <a:gd name="connsiteY9" fmla="*/ 157162 h 156807"/>
                <a:gd name="connsiteX10" fmla="*/ 43491 w 185351"/>
                <a:gd name="connsiteY10" fmla="*/ 157162 h 156807"/>
                <a:gd name="connsiteX11" fmla="*/ 107085 w 185351"/>
                <a:gd name="connsiteY11" fmla="*/ 157162 h 156807"/>
                <a:gd name="connsiteX12" fmla="*/ 185489 w 185351"/>
                <a:gd name="connsiteY12" fmla="*/ 78758 h 156807"/>
                <a:gd name="connsiteX13" fmla="*/ 107085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85" y="355"/>
                  </a:moveTo>
                  <a:cubicBezTo>
                    <a:pt x="91179" y="355"/>
                    <a:pt x="61419" y="355"/>
                    <a:pt x="43491" y="355"/>
                  </a:cubicBezTo>
                  <a:cubicBezTo>
                    <a:pt x="34647" y="355"/>
                    <a:pt x="28682" y="355"/>
                    <a:pt x="28682" y="355"/>
                  </a:cubicBezTo>
                  <a:lnTo>
                    <a:pt x="22194" y="355"/>
                  </a:lnTo>
                  <a:lnTo>
                    <a:pt x="11259" y="355"/>
                  </a:lnTo>
                  <a:lnTo>
                    <a:pt x="138" y="355"/>
                  </a:lnTo>
                  <a:lnTo>
                    <a:pt x="138" y="157162"/>
                  </a:lnTo>
                  <a:lnTo>
                    <a:pt x="11259" y="157162"/>
                  </a:lnTo>
                  <a:lnTo>
                    <a:pt x="22194" y="157162"/>
                  </a:lnTo>
                  <a:lnTo>
                    <a:pt x="28682" y="157162"/>
                  </a:lnTo>
                  <a:cubicBezTo>
                    <a:pt x="28682" y="157162"/>
                    <a:pt x="34693" y="157162"/>
                    <a:pt x="43491" y="157162"/>
                  </a:cubicBezTo>
                  <a:cubicBezTo>
                    <a:pt x="62520" y="157162"/>
                    <a:pt x="94589" y="157162"/>
                    <a:pt x="107085" y="157162"/>
                  </a:cubicBezTo>
                  <a:cubicBezTo>
                    <a:pt x="150384" y="157162"/>
                    <a:pt x="185489" y="122056"/>
                    <a:pt x="185489" y="78758"/>
                  </a:cubicBezTo>
                  <a:cubicBezTo>
                    <a:pt x="185489" y="35457"/>
                    <a:pt x="150384" y="355"/>
                    <a:pt x="107085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0" name="Полилиния 259">
              <a:extLst>
                <a:ext uri="{FF2B5EF4-FFF2-40B4-BE49-F238E27FC236}">
                  <a16:creationId xmlns:a16="http://schemas.microsoft.com/office/drawing/2014/main" id="{03A175D8-0D3C-CA21-732F-A8883F44A557}"/>
                </a:ext>
              </a:extLst>
            </p:cNvPr>
            <p:cNvSpPr/>
            <p:nvPr/>
          </p:nvSpPr>
          <p:spPr>
            <a:xfrm>
              <a:off x="5261918" y="3535947"/>
              <a:ext cx="185351" cy="156807"/>
            </a:xfrm>
            <a:custGeom>
              <a:avLst/>
              <a:gdLst>
                <a:gd name="connsiteX0" fmla="*/ 174430 w 185351"/>
                <a:gd name="connsiteY0" fmla="*/ 355 h 156807"/>
                <a:gd name="connsiteX1" fmla="*/ 157007 w 185351"/>
                <a:gd name="connsiteY1" fmla="*/ 355 h 156807"/>
                <a:gd name="connsiteX2" fmla="*/ 132355 w 185351"/>
                <a:gd name="connsiteY2" fmla="*/ 355 h 156807"/>
                <a:gd name="connsiteX3" fmla="*/ 125820 w 185351"/>
                <a:gd name="connsiteY3" fmla="*/ 355 h 156807"/>
                <a:gd name="connsiteX4" fmla="*/ 78603 w 185351"/>
                <a:gd name="connsiteY4" fmla="*/ 355 h 156807"/>
                <a:gd name="connsiteX5" fmla="*/ 200 w 185351"/>
                <a:gd name="connsiteY5" fmla="*/ 78758 h 156807"/>
                <a:gd name="connsiteX6" fmla="*/ 78603 w 185351"/>
                <a:gd name="connsiteY6" fmla="*/ 157162 h 156807"/>
                <a:gd name="connsiteX7" fmla="*/ 125820 w 185351"/>
                <a:gd name="connsiteY7" fmla="*/ 157162 h 156807"/>
                <a:gd name="connsiteX8" fmla="*/ 132355 w 185351"/>
                <a:gd name="connsiteY8" fmla="*/ 157162 h 156807"/>
                <a:gd name="connsiteX9" fmla="*/ 157007 w 185351"/>
                <a:gd name="connsiteY9" fmla="*/ 157162 h 156807"/>
                <a:gd name="connsiteX10" fmla="*/ 174430 w 185351"/>
                <a:gd name="connsiteY10" fmla="*/ 157162 h 156807"/>
                <a:gd name="connsiteX11" fmla="*/ 185551 w 185351"/>
                <a:gd name="connsiteY11" fmla="*/ 157162 h 156807"/>
                <a:gd name="connsiteX12" fmla="*/ 185551 w 185351"/>
                <a:gd name="connsiteY12" fmla="*/ 355 h 156807"/>
                <a:gd name="connsiteX13" fmla="*/ 174430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430" y="355"/>
                  </a:moveTo>
                  <a:lnTo>
                    <a:pt x="157007" y="355"/>
                  </a:lnTo>
                  <a:cubicBezTo>
                    <a:pt x="157007" y="355"/>
                    <a:pt x="146198" y="355"/>
                    <a:pt x="132355" y="355"/>
                  </a:cubicBezTo>
                  <a:cubicBezTo>
                    <a:pt x="130238" y="355"/>
                    <a:pt x="128051" y="355"/>
                    <a:pt x="125820" y="355"/>
                  </a:cubicBezTo>
                  <a:cubicBezTo>
                    <a:pt x="108226" y="355"/>
                    <a:pt x="87946" y="355"/>
                    <a:pt x="78603" y="355"/>
                  </a:cubicBezTo>
                  <a:cubicBezTo>
                    <a:pt x="35287" y="355"/>
                    <a:pt x="200" y="35468"/>
                    <a:pt x="200" y="78758"/>
                  </a:cubicBezTo>
                  <a:cubicBezTo>
                    <a:pt x="200" y="122043"/>
                    <a:pt x="35287" y="157162"/>
                    <a:pt x="78603" y="157162"/>
                  </a:cubicBezTo>
                  <a:cubicBezTo>
                    <a:pt x="90273" y="157162"/>
                    <a:pt x="109387" y="157162"/>
                    <a:pt x="125820" y="157162"/>
                  </a:cubicBezTo>
                  <a:cubicBezTo>
                    <a:pt x="128057" y="157162"/>
                    <a:pt x="130243" y="157162"/>
                    <a:pt x="132355" y="157162"/>
                  </a:cubicBezTo>
                  <a:cubicBezTo>
                    <a:pt x="146325" y="157162"/>
                    <a:pt x="157007" y="157162"/>
                    <a:pt x="157007" y="157162"/>
                  </a:cubicBezTo>
                  <a:lnTo>
                    <a:pt x="174430" y="157162"/>
                  </a:lnTo>
                  <a:lnTo>
                    <a:pt x="185551" y="157162"/>
                  </a:lnTo>
                  <a:lnTo>
                    <a:pt x="185551" y="355"/>
                  </a:lnTo>
                  <a:lnTo>
                    <a:pt x="174430" y="35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1" name="Полилиния 260">
              <a:extLst>
                <a:ext uri="{FF2B5EF4-FFF2-40B4-BE49-F238E27FC236}">
                  <a16:creationId xmlns:a16="http://schemas.microsoft.com/office/drawing/2014/main" id="{7514AC25-1253-754E-8D2C-C10E39EE4813}"/>
                </a:ext>
              </a:extLst>
            </p:cNvPr>
            <p:cNvSpPr/>
            <p:nvPr/>
          </p:nvSpPr>
          <p:spPr>
            <a:xfrm>
              <a:off x="5447270" y="3535947"/>
              <a:ext cx="185351" cy="156807"/>
            </a:xfrm>
            <a:custGeom>
              <a:avLst/>
              <a:gdLst>
                <a:gd name="connsiteX0" fmla="*/ 107178 w 185351"/>
                <a:gd name="connsiteY0" fmla="*/ 355 h 156807"/>
                <a:gd name="connsiteX1" fmla="*/ 43584 w 185351"/>
                <a:gd name="connsiteY1" fmla="*/ 355 h 156807"/>
                <a:gd name="connsiteX2" fmla="*/ 28775 w 185351"/>
                <a:gd name="connsiteY2" fmla="*/ 355 h 156807"/>
                <a:gd name="connsiteX3" fmla="*/ 22287 w 185351"/>
                <a:gd name="connsiteY3" fmla="*/ 355 h 156807"/>
                <a:gd name="connsiteX4" fmla="*/ 11352 w 185351"/>
                <a:gd name="connsiteY4" fmla="*/ 355 h 156807"/>
                <a:gd name="connsiteX5" fmla="*/ 231 w 185351"/>
                <a:gd name="connsiteY5" fmla="*/ 355 h 156807"/>
                <a:gd name="connsiteX6" fmla="*/ 231 w 185351"/>
                <a:gd name="connsiteY6" fmla="*/ 157162 h 156807"/>
                <a:gd name="connsiteX7" fmla="*/ 11352 w 185351"/>
                <a:gd name="connsiteY7" fmla="*/ 157162 h 156807"/>
                <a:gd name="connsiteX8" fmla="*/ 22287 w 185351"/>
                <a:gd name="connsiteY8" fmla="*/ 157162 h 156807"/>
                <a:gd name="connsiteX9" fmla="*/ 28775 w 185351"/>
                <a:gd name="connsiteY9" fmla="*/ 157162 h 156807"/>
                <a:gd name="connsiteX10" fmla="*/ 43584 w 185351"/>
                <a:gd name="connsiteY10" fmla="*/ 157162 h 156807"/>
                <a:gd name="connsiteX11" fmla="*/ 107178 w 185351"/>
                <a:gd name="connsiteY11" fmla="*/ 157162 h 156807"/>
                <a:gd name="connsiteX12" fmla="*/ 185582 w 185351"/>
                <a:gd name="connsiteY12" fmla="*/ 78758 h 156807"/>
                <a:gd name="connsiteX13" fmla="*/ 107178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78" y="355"/>
                  </a:moveTo>
                  <a:cubicBezTo>
                    <a:pt x="91272" y="355"/>
                    <a:pt x="61512" y="355"/>
                    <a:pt x="43584" y="355"/>
                  </a:cubicBezTo>
                  <a:cubicBezTo>
                    <a:pt x="34740" y="355"/>
                    <a:pt x="28775" y="355"/>
                    <a:pt x="28775" y="355"/>
                  </a:cubicBezTo>
                  <a:lnTo>
                    <a:pt x="22287" y="355"/>
                  </a:lnTo>
                  <a:lnTo>
                    <a:pt x="11352" y="355"/>
                  </a:lnTo>
                  <a:lnTo>
                    <a:pt x="231" y="355"/>
                  </a:lnTo>
                  <a:lnTo>
                    <a:pt x="231" y="157162"/>
                  </a:lnTo>
                  <a:lnTo>
                    <a:pt x="11352" y="157162"/>
                  </a:lnTo>
                  <a:lnTo>
                    <a:pt x="22287" y="157162"/>
                  </a:lnTo>
                  <a:lnTo>
                    <a:pt x="28775" y="157162"/>
                  </a:lnTo>
                  <a:cubicBezTo>
                    <a:pt x="28775" y="157162"/>
                    <a:pt x="34786" y="157162"/>
                    <a:pt x="43584" y="157162"/>
                  </a:cubicBezTo>
                  <a:cubicBezTo>
                    <a:pt x="62613" y="157162"/>
                    <a:pt x="94682" y="157162"/>
                    <a:pt x="107178" y="157162"/>
                  </a:cubicBezTo>
                  <a:cubicBezTo>
                    <a:pt x="150477" y="157162"/>
                    <a:pt x="185582" y="122056"/>
                    <a:pt x="185582" y="78758"/>
                  </a:cubicBezTo>
                  <a:cubicBezTo>
                    <a:pt x="185582" y="35457"/>
                    <a:pt x="150477" y="355"/>
                    <a:pt x="107178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2" name="Полилиния 261">
              <a:extLst>
                <a:ext uri="{FF2B5EF4-FFF2-40B4-BE49-F238E27FC236}">
                  <a16:creationId xmlns:a16="http://schemas.microsoft.com/office/drawing/2014/main" id="{94F70BC9-1DD9-4534-556E-09F5E585E046}"/>
                </a:ext>
              </a:extLst>
            </p:cNvPr>
            <p:cNvSpPr/>
            <p:nvPr/>
          </p:nvSpPr>
          <p:spPr>
            <a:xfrm>
              <a:off x="5832245" y="3535947"/>
              <a:ext cx="156807" cy="156807"/>
            </a:xfrm>
            <a:custGeom>
              <a:avLst/>
              <a:gdLst>
                <a:gd name="connsiteX0" fmla="*/ 78696 w 156807"/>
                <a:gd name="connsiteY0" fmla="*/ 355 h 156807"/>
                <a:gd name="connsiteX1" fmla="*/ 157100 w 156807"/>
                <a:gd name="connsiteY1" fmla="*/ 78758 h 156807"/>
                <a:gd name="connsiteX2" fmla="*/ 78696 w 156807"/>
                <a:gd name="connsiteY2" fmla="*/ 157162 h 156807"/>
                <a:gd name="connsiteX3" fmla="*/ 293 w 156807"/>
                <a:gd name="connsiteY3" fmla="*/ 78758 h 156807"/>
                <a:gd name="connsiteX4" fmla="*/ 78696 w 156807"/>
                <a:gd name="connsiteY4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96" y="355"/>
                  </a:moveTo>
                  <a:cubicBezTo>
                    <a:pt x="121999" y="355"/>
                    <a:pt x="157100" y="35457"/>
                    <a:pt x="157100" y="78758"/>
                  </a:cubicBezTo>
                  <a:cubicBezTo>
                    <a:pt x="157100" y="122061"/>
                    <a:pt x="121999" y="157162"/>
                    <a:pt x="78696" y="157162"/>
                  </a:cubicBezTo>
                  <a:cubicBezTo>
                    <a:pt x="35395" y="157162"/>
                    <a:pt x="293" y="122061"/>
                    <a:pt x="293" y="78758"/>
                  </a:cubicBezTo>
                  <a:cubicBezTo>
                    <a:pt x="293" y="35457"/>
                    <a:pt x="35395" y="355"/>
                    <a:pt x="78696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3" name="Полилиния 262">
              <a:extLst>
                <a:ext uri="{FF2B5EF4-FFF2-40B4-BE49-F238E27FC236}">
                  <a16:creationId xmlns:a16="http://schemas.microsoft.com/office/drawing/2014/main" id="{C1A8806A-B813-FC3B-37C7-518208EB5F76}"/>
                </a:ext>
              </a:extLst>
            </p:cNvPr>
            <p:cNvSpPr/>
            <p:nvPr/>
          </p:nvSpPr>
          <p:spPr>
            <a:xfrm>
              <a:off x="6202947" y="3535947"/>
              <a:ext cx="156807" cy="156807"/>
            </a:xfrm>
            <a:custGeom>
              <a:avLst/>
              <a:gdLst>
                <a:gd name="connsiteX0" fmla="*/ 78758 w 156807"/>
                <a:gd name="connsiteY0" fmla="*/ 355 h 156807"/>
                <a:gd name="connsiteX1" fmla="*/ 157162 w 156807"/>
                <a:gd name="connsiteY1" fmla="*/ 78758 h 156807"/>
                <a:gd name="connsiteX2" fmla="*/ 78758 w 156807"/>
                <a:gd name="connsiteY2" fmla="*/ 157162 h 156807"/>
                <a:gd name="connsiteX3" fmla="*/ 355 w 156807"/>
                <a:gd name="connsiteY3" fmla="*/ 78758 h 156807"/>
                <a:gd name="connsiteX4" fmla="*/ 78758 w 156807"/>
                <a:gd name="connsiteY4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58" y="355"/>
                  </a:moveTo>
                  <a:cubicBezTo>
                    <a:pt x="122061" y="355"/>
                    <a:pt x="157162" y="35457"/>
                    <a:pt x="157162" y="78758"/>
                  </a:cubicBezTo>
                  <a:cubicBezTo>
                    <a:pt x="157162" y="122061"/>
                    <a:pt x="122061" y="157162"/>
                    <a:pt x="78758" y="157162"/>
                  </a:cubicBezTo>
                  <a:cubicBezTo>
                    <a:pt x="35457" y="157162"/>
                    <a:pt x="355" y="122061"/>
                    <a:pt x="355" y="78758"/>
                  </a:cubicBezTo>
                  <a:cubicBezTo>
                    <a:pt x="355" y="35457"/>
                    <a:pt x="35457" y="355"/>
                    <a:pt x="78758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4" name="Полилиния 263">
              <a:extLst>
                <a:ext uri="{FF2B5EF4-FFF2-40B4-BE49-F238E27FC236}">
                  <a16:creationId xmlns:a16="http://schemas.microsoft.com/office/drawing/2014/main" id="{BFDEEDE6-DD46-C3F7-AAF6-588AB4125E9D}"/>
                </a:ext>
              </a:extLst>
            </p:cNvPr>
            <p:cNvSpPr/>
            <p:nvPr/>
          </p:nvSpPr>
          <p:spPr>
            <a:xfrm>
              <a:off x="7115432" y="3535947"/>
              <a:ext cx="185351" cy="156807"/>
            </a:xfrm>
            <a:custGeom>
              <a:avLst/>
              <a:gdLst>
                <a:gd name="connsiteX0" fmla="*/ 174740 w 185351"/>
                <a:gd name="connsiteY0" fmla="*/ 355 h 156807"/>
                <a:gd name="connsiteX1" fmla="*/ 157317 w 185351"/>
                <a:gd name="connsiteY1" fmla="*/ 355 h 156807"/>
                <a:gd name="connsiteX2" fmla="*/ 132665 w 185351"/>
                <a:gd name="connsiteY2" fmla="*/ 355 h 156807"/>
                <a:gd name="connsiteX3" fmla="*/ 126130 w 185351"/>
                <a:gd name="connsiteY3" fmla="*/ 355 h 156807"/>
                <a:gd name="connsiteX4" fmla="*/ 78913 w 185351"/>
                <a:gd name="connsiteY4" fmla="*/ 355 h 156807"/>
                <a:gd name="connsiteX5" fmla="*/ 510 w 185351"/>
                <a:gd name="connsiteY5" fmla="*/ 78758 h 156807"/>
                <a:gd name="connsiteX6" fmla="*/ 78913 w 185351"/>
                <a:gd name="connsiteY6" fmla="*/ 157162 h 156807"/>
                <a:gd name="connsiteX7" fmla="*/ 126130 w 185351"/>
                <a:gd name="connsiteY7" fmla="*/ 157162 h 156807"/>
                <a:gd name="connsiteX8" fmla="*/ 132665 w 185351"/>
                <a:gd name="connsiteY8" fmla="*/ 157162 h 156807"/>
                <a:gd name="connsiteX9" fmla="*/ 157317 w 185351"/>
                <a:gd name="connsiteY9" fmla="*/ 157162 h 156807"/>
                <a:gd name="connsiteX10" fmla="*/ 174740 w 185351"/>
                <a:gd name="connsiteY10" fmla="*/ 157162 h 156807"/>
                <a:gd name="connsiteX11" fmla="*/ 185861 w 185351"/>
                <a:gd name="connsiteY11" fmla="*/ 157162 h 156807"/>
                <a:gd name="connsiteX12" fmla="*/ 185861 w 185351"/>
                <a:gd name="connsiteY12" fmla="*/ 355 h 156807"/>
                <a:gd name="connsiteX13" fmla="*/ 174740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40" y="355"/>
                  </a:moveTo>
                  <a:lnTo>
                    <a:pt x="157317" y="355"/>
                  </a:lnTo>
                  <a:cubicBezTo>
                    <a:pt x="157317" y="355"/>
                    <a:pt x="146508" y="355"/>
                    <a:pt x="132665" y="355"/>
                  </a:cubicBezTo>
                  <a:cubicBezTo>
                    <a:pt x="130548" y="355"/>
                    <a:pt x="128361" y="355"/>
                    <a:pt x="126130" y="355"/>
                  </a:cubicBezTo>
                  <a:cubicBezTo>
                    <a:pt x="108536" y="355"/>
                    <a:pt x="88256" y="355"/>
                    <a:pt x="78913" y="355"/>
                  </a:cubicBezTo>
                  <a:cubicBezTo>
                    <a:pt x="35597" y="355"/>
                    <a:pt x="510" y="35468"/>
                    <a:pt x="510" y="78758"/>
                  </a:cubicBezTo>
                  <a:cubicBezTo>
                    <a:pt x="510" y="122043"/>
                    <a:pt x="35597" y="157162"/>
                    <a:pt x="78913" y="157162"/>
                  </a:cubicBezTo>
                  <a:cubicBezTo>
                    <a:pt x="90583" y="157162"/>
                    <a:pt x="109697" y="157162"/>
                    <a:pt x="126130" y="157162"/>
                  </a:cubicBezTo>
                  <a:cubicBezTo>
                    <a:pt x="128367" y="157162"/>
                    <a:pt x="130553" y="157162"/>
                    <a:pt x="132665" y="157162"/>
                  </a:cubicBezTo>
                  <a:cubicBezTo>
                    <a:pt x="146635" y="157162"/>
                    <a:pt x="157317" y="157162"/>
                    <a:pt x="157317" y="157162"/>
                  </a:cubicBezTo>
                  <a:lnTo>
                    <a:pt x="174740" y="157162"/>
                  </a:lnTo>
                  <a:lnTo>
                    <a:pt x="185861" y="157162"/>
                  </a:lnTo>
                  <a:lnTo>
                    <a:pt x="185861" y="355"/>
                  </a:lnTo>
                  <a:lnTo>
                    <a:pt x="174740" y="35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5" name="Полилиния 264">
              <a:extLst>
                <a:ext uri="{FF2B5EF4-FFF2-40B4-BE49-F238E27FC236}">
                  <a16:creationId xmlns:a16="http://schemas.microsoft.com/office/drawing/2014/main" id="{3484CF04-937C-4B70-7A91-F4B435EFD8B9}"/>
                </a:ext>
              </a:extLst>
            </p:cNvPr>
            <p:cNvSpPr/>
            <p:nvPr/>
          </p:nvSpPr>
          <p:spPr>
            <a:xfrm>
              <a:off x="7300783" y="3535947"/>
              <a:ext cx="185351" cy="156807"/>
            </a:xfrm>
            <a:custGeom>
              <a:avLst/>
              <a:gdLst>
                <a:gd name="connsiteX0" fmla="*/ 93216 w 185351"/>
                <a:gd name="connsiteY0" fmla="*/ 355 h 156807"/>
                <a:gd name="connsiteX1" fmla="*/ 541 w 185351"/>
                <a:gd name="connsiteY1" fmla="*/ 355 h 156807"/>
                <a:gd name="connsiteX2" fmla="*/ 541 w 185351"/>
                <a:gd name="connsiteY2" fmla="*/ 157162 h 156807"/>
                <a:gd name="connsiteX3" fmla="*/ 93216 w 185351"/>
                <a:gd name="connsiteY3" fmla="*/ 157162 h 156807"/>
                <a:gd name="connsiteX4" fmla="*/ 185892 w 185351"/>
                <a:gd name="connsiteY4" fmla="*/ 157162 h 156807"/>
                <a:gd name="connsiteX5" fmla="*/ 185892 w 185351"/>
                <a:gd name="connsiteY5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355"/>
                  </a:moveTo>
                  <a:lnTo>
                    <a:pt x="541" y="355"/>
                  </a:lnTo>
                  <a:lnTo>
                    <a:pt x="541" y="157162"/>
                  </a:lnTo>
                  <a:lnTo>
                    <a:pt x="93216" y="157162"/>
                  </a:lnTo>
                  <a:lnTo>
                    <a:pt x="185892" y="157162"/>
                  </a:lnTo>
                  <a:lnTo>
                    <a:pt x="185892" y="35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6" name="Полилиния 265">
              <a:extLst>
                <a:ext uri="{FF2B5EF4-FFF2-40B4-BE49-F238E27FC236}">
                  <a16:creationId xmlns:a16="http://schemas.microsoft.com/office/drawing/2014/main" id="{2B0FCB68-2A9A-0732-9409-1051D1264B26}"/>
                </a:ext>
              </a:extLst>
            </p:cNvPr>
            <p:cNvSpPr/>
            <p:nvPr/>
          </p:nvSpPr>
          <p:spPr>
            <a:xfrm>
              <a:off x="7486135" y="3535947"/>
              <a:ext cx="185351" cy="156807"/>
            </a:xfrm>
            <a:custGeom>
              <a:avLst/>
              <a:gdLst>
                <a:gd name="connsiteX0" fmla="*/ 107519 w 185351"/>
                <a:gd name="connsiteY0" fmla="*/ 355 h 156807"/>
                <a:gd name="connsiteX1" fmla="*/ 43925 w 185351"/>
                <a:gd name="connsiteY1" fmla="*/ 355 h 156807"/>
                <a:gd name="connsiteX2" fmla="*/ 29116 w 185351"/>
                <a:gd name="connsiteY2" fmla="*/ 355 h 156807"/>
                <a:gd name="connsiteX3" fmla="*/ 22628 w 185351"/>
                <a:gd name="connsiteY3" fmla="*/ 355 h 156807"/>
                <a:gd name="connsiteX4" fmla="*/ 11693 w 185351"/>
                <a:gd name="connsiteY4" fmla="*/ 355 h 156807"/>
                <a:gd name="connsiteX5" fmla="*/ 572 w 185351"/>
                <a:gd name="connsiteY5" fmla="*/ 355 h 156807"/>
                <a:gd name="connsiteX6" fmla="*/ 572 w 185351"/>
                <a:gd name="connsiteY6" fmla="*/ 157162 h 156807"/>
                <a:gd name="connsiteX7" fmla="*/ 11693 w 185351"/>
                <a:gd name="connsiteY7" fmla="*/ 157162 h 156807"/>
                <a:gd name="connsiteX8" fmla="*/ 22628 w 185351"/>
                <a:gd name="connsiteY8" fmla="*/ 157162 h 156807"/>
                <a:gd name="connsiteX9" fmla="*/ 29116 w 185351"/>
                <a:gd name="connsiteY9" fmla="*/ 157162 h 156807"/>
                <a:gd name="connsiteX10" fmla="*/ 43925 w 185351"/>
                <a:gd name="connsiteY10" fmla="*/ 157162 h 156807"/>
                <a:gd name="connsiteX11" fmla="*/ 107519 w 185351"/>
                <a:gd name="connsiteY11" fmla="*/ 157162 h 156807"/>
                <a:gd name="connsiteX12" fmla="*/ 185923 w 185351"/>
                <a:gd name="connsiteY12" fmla="*/ 78758 h 156807"/>
                <a:gd name="connsiteX13" fmla="*/ 107519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355"/>
                  </a:moveTo>
                  <a:cubicBezTo>
                    <a:pt x="91613" y="355"/>
                    <a:pt x="61853" y="355"/>
                    <a:pt x="43925" y="355"/>
                  </a:cubicBezTo>
                  <a:cubicBezTo>
                    <a:pt x="35081" y="355"/>
                    <a:pt x="29116" y="355"/>
                    <a:pt x="29116" y="355"/>
                  </a:cubicBezTo>
                  <a:lnTo>
                    <a:pt x="22628" y="355"/>
                  </a:lnTo>
                  <a:lnTo>
                    <a:pt x="11693" y="355"/>
                  </a:lnTo>
                  <a:lnTo>
                    <a:pt x="572" y="355"/>
                  </a:lnTo>
                  <a:lnTo>
                    <a:pt x="572" y="157162"/>
                  </a:lnTo>
                  <a:lnTo>
                    <a:pt x="11693" y="157162"/>
                  </a:lnTo>
                  <a:lnTo>
                    <a:pt x="22628" y="157162"/>
                  </a:lnTo>
                  <a:lnTo>
                    <a:pt x="29116" y="157162"/>
                  </a:lnTo>
                  <a:cubicBezTo>
                    <a:pt x="29116" y="157162"/>
                    <a:pt x="35127" y="157162"/>
                    <a:pt x="43925" y="157162"/>
                  </a:cubicBezTo>
                  <a:cubicBezTo>
                    <a:pt x="62954" y="157162"/>
                    <a:pt x="95023" y="157162"/>
                    <a:pt x="107519" y="157162"/>
                  </a:cubicBezTo>
                  <a:cubicBezTo>
                    <a:pt x="150818" y="157162"/>
                    <a:pt x="185923" y="122056"/>
                    <a:pt x="185923" y="78758"/>
                  </a:cubicBezTo>
                  <a:cubicBezTo>
                    <a:pt x="185923" y="35457"/>
                    <a:pt x="150818" y="355"/>
                    <a:pt x="107519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7" name="Полилиния 266">
              <a:extLst>
                <a:ext uri="{FF2B5EF4-FFF2-40B4-BE49-F238E27FC236}">
                  <a16:creationId xmlns:a16="http://schemas.microsoft.com/office/drawing/2014/main" id="{1A8A13E1-240F-DF8F-DDC9-DDBDEC9984FA}"/>
                </a:ext>
              </a:extLst>
            </p:cNvPr>
            <p:cNvSpPr/>
            <p:nvPr/>
          </p:nvSpPr>
          <p:spPr>
            <a:xfrm>
              <a:off x="7871109" y="3535947"/>
              <a:ext cx="156807" cy="156807"/>
            </a:xfrm>
            <a:custGeom>
              <a:avLst/>
              <a:gdLst>
                <a:gd name="connsiteX0" fmla="*/ 79037 w 156807"/>
                <a:gd name="connsiteY0" fmla="*/ 355 h 156807"/>
                <a:gd name="connsiteX1" fmla="*/ 157441 w 156807"/>
                <a:gd name="connsiteY1" fmla="*/ 78758 h 156807"/>
                <a:gd name="connsiteX2" fmla="*/ 79037 w 156807"/>
                <a:gd name="connsiteY2" fmla="*/ 157162 h 156807"/>
                <a:gd name="connsiteX3" fmla="*/ 634 w 156807"/>
                <a:gd name="connsiteY3" fmla="*/ 78758 h 156807"/>
                <a:gd name="connsiteX4" fmla="*/ 79037 w 156807"/>
                <a:gd name="connsiteY4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37" y="355"/>
                  </a:moveTo>
                  <a:cubicBezTo>
                    <a:pt x="122340" y="355"/>
                    <a:pt x="157441" y="35457"/>
                    <a:pt x="157441" y="78758"/>
                  </a:cubicBezTo>
                  <a:cubicBezTo>
                    <a:pt x="157441" y="122061"/>
                    <a:pt x="122340" y="157162"/>
                    <a:pt x="79037" y="157162"/>
                  </a:cubicBezTo>
                  <a:cubicBezTo>
                    <a:pt x="35736" y="157162"/>
                    <a:pt x="634" y="122061"/>
                    <a:pt x="634" y="78758"/>
                  </a:cubicBezTo>
                  <a:cubicBezTo>
                    <a:pt x="634" y="35457"/>
                    <a:pt x="35736" y="355"/>
                    <a:pt x="79037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8" name="Полилиния 267">
              <a:extLst>
                <a:ext uri="{FF2B5EF4-FFF2-40B4-BE49-F238E27FC236}">
                  <a16:creationId xmlns:a16="http://schemas.microsoft.com/office/drawing/2014/main" id="{ACA31240-36F5-1697-40B1-6EAC83EA5987}"/>
                </a:ext>
              </a:extLst>
            </p:cNvPr>
            <p:cNvSpPr/>
            <p:nvPr/>
          </p:nvSpPr>
          <p:spPr>
            <a:xfrm>
              <a:off x="8227540" y="3535947"/>
              <a:ext cx="185351" cy="156807"/>
            </a:xfrm>
            <a:custGeom>
              <a:avLst/>
              <a:gdLst>
                <a:gd name="connsiteX0" fmla="*/ 174926 w 185351"/>
                <a:gd name="connsiteY0" fmla="*/ 355 h 156807"/>
                <a:gd name="connsiteX1" fmla="*/ 157503 w 185351"/>
                <a:gd name="connsiteY1" fmla="*/ 355 h 156807"/>
                <a:gd name="connsiteX2" fmla="*/ 132851 w 185351"/>
                <a:gd name="connsiteY2" fmla="*/ 355 h 156807"/>
                <a:gd name="connsiteX3" fmla="*/ 126316 w 185351"/>
                <a:gd name="connsiteY3" fmla="*/ 355 h 156807"/>
                <a:gd name="connsiteX4" fmla="*/ 79099 w 185351"/>
                <a:gd name="connsiteY4" fmla="*/ 355 h 156807"/>
                <a:gd name="connsiteX5" fmla="*/ 696 w 185351"/>
                <a:gd name="connsiteY5" fmla="*/ 78758 h 156807"/>
                <a:gd name="connsiteX6" fmla="*/ 79099 w 185351"/>
                <a:gd name="connsiteY6" fmla="*/ 157162 h 156807"/>
                <a:gd name="connsiteX7" fmla="*/ 126316 w 185351"/>
                <a:gd name="connsiteY7" fmla="*/ 157162 h 156807"/>
                <a:gd name="connsiteX8" fmla="*/ 132851 w 185351"/>
                <a:gd name="connsiteY8" fmla="*/ 157162 h 156807"/>
                <a:gd name="connsiteX9" fmla="*/ 157503 w 185351"/>
                <a:gd name="connsiteY9" fmla="*/ 157162 h 156807"/>
                <a:gd name="connsiteX10" fmla="*/ 174926 w 185351"/>
                <a:gd name="connsiteY10" fmla="*/ 157162 h 156807"/>
                <a:gd name="connsiteX11" fmla="*/ 186047 w 185351"/>
                <a:gd name="connsiteY11" fmla="*/ 157162 h 156807"/>
                <a:gd name="connsiteX12" fmla="*/ 186047 w 185351"/>
                <a:gd name="connsiteY12" fmla="*/ 355 h 156807"/>
                <a:gd name="connsiteX13" fmla="*/ 174926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26" y="355"/>
                  </a:moveTo>
                  <a:lnTo>
                    <a:pt x="157503" y="355"/>
                  </a:lnTo>
                  <a:cubicBezTo>
                    <a:pt x="157503" y="355"/>
                    <a:pt x="146694" y="355"/>
                    <a:pt x="132851" y="355"/>
                  </a:cubicBezTo>
                  <a:cubicBezTo>
                    <a:pt x="130734" y="355"/>
                    <a:pt x="128547" y="355"/>
                    <a:pt x="126316" y="355"/>
                  </a:cubicBezTo>
                  <a:cubicBezTo>
                    <a:pt x="108722" y="355"/>
                    <a:pt x="88442" y="355"/>
                    <a:pt x="79099" y="355"/>
                  </a:cubicBezTo>
                  <a:cubicBezTo>
                    <a:pt x="35783" y="355"/>
                    <a:pt x="696" y="35468"/>
                    <a:pt x="696" y="78758"/>
                  </a:cubicBezTo>
                  <a:cubicBezTo>
                    <a:pt x="696" y="122043"/>
                    <a:pt x="35783" y="157162"/>
                    <a:pt x="79099" y="157162"/>
                  </a:cubicBezTo>
                  <a:cubicBezTo>
                    <a:pt x="90769" y="157162"/>
                    <a:pt x="109883" y="157162"/>
                    <a:pt x="126316" y="157162"/>
                  </a:cubicBezTo>
                  <a:cubicBezTo>
                    <a:pt x="128553" y="157162"/>
                    <a:pt x="130739" y="157162"/>
                    <a:pt x="132851" y="157162"/>
                  </a:cubicBezTo>
                  <a:cubicBezTo>
                    <a:pt x="146821" y="157162"/>
                    <a:pt x="157503" y="157162"/>
                    <a:pt x="157503" y="157162"/>
                  </a:cubicBezTo>
                  <a:lnTo>
                    <a:pt x="174926" y="157162"/>
                  </a:lnTo>
                  <a:lnTo>
                    <a:pt x="186047" y="157162"/>
                  </a:lnTo>
                  <a:lnTo>
                    <a:pt x="186047" y="355"/>
                  </a:lnTo>
                  <a:lnTo>
                    <a:pt x="174926" y="35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9" name="Полилиния 268">
              <a:extLst>
                <a:ext uri="{FF2B5EF4-FFF2-40B4-BE49-F238E27FC236}">
                  <a16:creationId xmlns:a16="http://schemas.microsoft.com/office/drawing/2014/main" id="{51A7A6A5-98CA-8DD8-255A-E6C388C34BAA}"/>
                </a:ext>
              </a:extLst>
            </p:cNvPr>
            <p:cNvSpPr/>
            <p:nvPr/>
          </p:nvSpPr>
          <p:spPr>
            <a:xfrm>
              <a:off x="8412891" y="3535947"/>
              <a:ext cx="185351" cy="156807"/>
            </a:xfrm>
            <a:custGeom>
              <a:avLst/>
              <a:gdLst>
                <a:gd name="connsiteX0" fmla="*/ 107674 w 185351"/>
                <a:gd name="connsiteY0" fmla="*/ 355 h 156807"/>
                <a:gd name="connsiteX1" fmla="*/ 44080 w 185351"/>
                <a:gd name="connsiteY1" fmla="*/ 355 h 156807"/>
                <a:gd name="connsiteX2" fmla="*/ 29271 w 185351"/>
                <a:gd name="connsiteY2" fmla="*/ 355 h 156807"/>
                <a:gd name="connsiteX3" fmla="*/ 22783 w 185351"/>
                <a:gd name="connsiteY3" fmla="*/ 355 h 156807"/>
                <a:gd name="connsiteX4" fmla="*/ 11848 w 185351"/>
                <a:gd name="connsiteY4" fmla="*/ 355 h 156807"/>
                <a:gd name="connsiteX5" fmla="*/ 727 w 185351"/>
                <a:gd name="connsiteY5" fmla="*/ 355 h 156807"/>
                <a:gd name="connsiteX6" fmla="*/ 727 w 185351"/>
                <a:gd name="connsiteY6" fmla="*/ 157162 h 156807"/>
                <a:gd name="connsiteX7" fmla="*/ 11848 w 185351"/>
                <a:gd name="connsiteY7" fmla="*/ 157162 h 156807"/>
                <a:gd name="connsiteX8" fmla="*/ 22783 w 185351"/>
                <a:gd name="connsiteY8" fmla="*/ 157162 h 156807"/>
                <a:gd name="connsiteX9" fmla="*/ 29271 w 185351"/>
                <a:gd name="connsiteY9" fmla="*/ 157162 h 156807"/>
                <a:gd name="connsiteX10" fmla="*/ 44080 w 185351"/>
                <a:gd name="connsiteY10" fmla="*/ 157162 h 156807"/>
                <a:gd name="connsiteX11" fmla="*/ 107674 w 185351"/>
                <a:gd name="connsiteY11" fmla="*/ 157162 h 156807"/>
                <a:gd name="connsiteX12" fmla="*/ 186078 w 185351"/>
                <a:gd name="connsiteY12" fmla="*/ 78758 h 156807"/>
                <a:gd name="connsiteX13" fmla="*/ 107674 w 185351"/>
                <a:gd name="connsiteY13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74" y="355"/>
                  </a:moveTo>
                  <a:cubicBezTo>
                    <a:pt x="91768" y="355"/>
                    <a:pt x="62008" y="355"/>
                    <a:pt x="44080" y="355"/>
                  </a:cubicBezTo>
                  <a:cubicBezTo>
                    <a:pt x="35236" y="355"/>
                    <a:pt x="29271" y="355"/>
                    <a:pt x="29271" y="355"/>
                  </a:cubicBezTo>
                  <a:lnTo>
                    <a:pt x="22783" y="355"/>
                  </a:lnTo>
                  <a:lnTo>
                    <a:pt x="11848" y="355"/>
                  </a:lnTo>
                  <a:lnTo>
                    <a:pt x="727" y="355"/>
                  </a:lnTo>
                  <a:lnTo>
                    <a:pt x="727" y="157162"/>
                  </a:lnTo>
                  <a:lnTo>
                    <a:pt x="11848" y="157162"/>
                  </a:lnTo>
                  <a:lnTo>
                    <a:pt x="22783" y="157162"/>
                  </a:lnTo>
                  <a:lnTo>
                    <a:pt x="29271" y="157162"/>
                  </a:lnTo>
                  <a:cubicBezTo>
                    <a:pt x="29271" y="157162"/>
                    <a:pt x="35282" y="157162"/>
                    <a:pt x="44080" y="157162"/>
                  </a:cubicBezTo>
                  <a:cubicBezTo>
                    <a:pt x="63109" y="157162"/>
                    <a:pt x="95178" y="157162"/>
                    <a:pt x="107674" y="157162"/>
                  </a:cubicBezTo>
                  <a:cubicBezTo>
                    <a:pt x="150973" y="157162"/>
                    <a:pt x="186078" y="122056"/>
                    <a:pt x="186078" y="78758"/>
                  </a:cubicBezTo>
                  <a:cubicBezTo>
                    <a:pt x="186078" y="35457"/>
                    <a:pt x="150973" y="355"/>
                    <a:pt x="107674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0" name="Полилиния 269">
              <a:extLst>
                <a:ext uri="{FF2B5EF4-FFF2-40B4-BE49-F238E27FC236}">
                  <a16:creationId xmlns:a16="http://schemas.microsoft.com/office/drawing/2014/main" id="{B55D3A55-4275-6355-C43B-91A3C9FE346A}"/>
                </a:ext>
              </a:extLst>
            </p:cNvPr>
            <p:cNvSpPr/>
            <p:nvPr/>
          </p:nvSpPr>
          <p:spPr>
            <a:xfrm>
              <a:off x="8797866" y="3535947"/>
              <a:ext cx="156807" cy="156807"/>
            </a:xfrm>
            <a:custGeom>
              <a:avLst/>
              <a:gdLst>
                <a:gd name="connsiteX0" fmla="*/ 79192 w 156807"/>
                <a:gd name="connsiteY0" fmla="*/ 355 h 156807"/>
                <a:gd name="connsiteX1" fmla="*/ 157596 w 156807"/>
                <a:gd name="connsiteY1" fmla="*/ 78758 h 156807"/>
                <a:gd name="connsiteX2" fmla="*/ 79192 w 156807"/>
                <a:gd name="connsiteY2" fmla="*/ 157162 h 156807"/>
                <a:gd name="connsiteX3" fmla="*/ 789 w 156807"/>
                <a:gd name="connsiteY3" fmla="*/ 78758 h 156807"/>
                <a:gd name="connsiteX4" fmla="*/ 79192 w 156807"/>
                <a:gd name="connsiteY4" fmla="*/ 35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92" y="355"/>
                  </a:moveTo>
                  <a:cubicBezTo>
                    <a:pt x="122495" y="355"/>
                    <a:pt x="157596" y="35457"/>
                    <a:pt x="157596" y="78758"/>
                  </a:cubicBezTo>
                  <a:cubicBezTo>
                    <a:pt x="157596" y="122061"/>
                    <a:pt x="122495" y="157162"/>
                    <a:pt x="79192" y="157162"/>
                  </a:cubicBezTo>
                  <a:cubicBezTo>
                    <a:pt x="35891" y="157162"/>
                    <a:pt x="789" y="122061"/>
                    <a:pt x="789" y="78758"/>
                  </a:cubicBezTo>
                  <a:cubicBezTo>
                    <a:pt x="789" y="35457"/>
                    <a:pt x="35891" y="355"/>
                    <a:pt x="79192" y="35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1" name="Полилиния 270">
              <a:extLst>
                <a:ext uri="{FF2B5EF4-FFF2-40B4-BE49-F238E27FC236}">
                  <a16:creationId xmlns:a16="http://schemas.microsoft.com/office/drawing/2014/main" id="{3414A219-9E50-366C-9D3D-821ADC3DEB8F}"/>
                </a:ext>
              </a:extLst>
            </p:cNvPr>
            <p:cNvSpPr/>
            <p:nvPr/>
          </p:nvSpPr>
          <p:spPr>
            <a:xfrm>
              <a:off x="3037702" y="3721299"/>
              <a:ext cx="185351" cy="156807"/>
            </a:xfrm>
            <a:custGeom>
              <a:avLst/>
              <a:gdLst>
                <a:gd name="connsiteX0" fmla="*/ 174058 w 185351"/>
                <a:gd name="connsiteY0" fmla="*/ 386 h 156807"/>
                <a:gd name="connsiteX1" fmla="*/ 156635 w 185351"/>
                <a:gd name="connsiteY1" fmla="*/ 386 h 156807"/>
                <a:gd name="connsiteX2" fmla="*/ 131983 w 185351"/>
                <a:gd name="connsiteY2" fmla="*/ 386 h 156807"/>
                <a:gd name="connsiteX3" fmla="*/ 125448 w 185351"/>
                <a:gd name="connsiteY3" fmla="*/ 386 h 156807"/>
                <a:gd name="connsiteX4" fmla="*/ 78231 w 185351"/>
                <a:gd name="connsiteY4" fmla="*/ 386 h 156807"/>
                <a:gd name="connsiteX5" fmla="*/ -173 w 185351"/>
                <a:gd name="connsiteY5" fmla="*/ 78789 h 156807"/>
                <a:gd name="connsiteX6" fmla="*/ 78231 w 185351"/>
                <a:gd name="connsiteY6" fmla="*/ 157193 h 156807"/>
                <a:gd name="connsiteX7" fmla="*/ 125448 w 185351"/>
                <a:gd name="connsiteY7" fmla="*/ 157193 h 156807"/>
                <a:gd name="connsiteX8" fmla="*/ 131983 w 185351"/>
                <a:gd name="connsiteY8" fmla="*/ 157193 h 156807"/>
                <a:gd name="connsiteX9" fmla="*/ 156635 w 185351"/>
                <a:gd name="connsiteY9" fmla="*/ 157193 h 156807"/>
                <a:gd name="connsiteX10" fmla="*/ 174058 w 185351"/>
                <a:gd name="connsiteY10" fmla="*/ 157193 h 156807"/>
                <a:gd name="connsiteX11" fmla="*/ 185179 w 185351"/>
                <a:gd name="connsiteY11" fmla="*/ 157193 h 156807"/>
                <a:gd name="connsiteX12" fmla="*/ 185179 w 185351"/>
                <a:gd name="connsiteY12" fmla="*/ 386 h 156807"/>
                <a:gd name="connsiteX13" fmla="*/ 174058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058" y="386"/>
                  </a:moveTo>
                  <a:lnTo>
                    <a:pt x="156635" y="386"/>
                  </a:lnTo>
                  <a:cubicBezTo>
                    <a:pt x="156635" y="386"/>
                    <a:pt x="145826" y="386"/>
                    <a:pt x="131983" y="386"/>
                  </a:cubicBezTo>
                  <a:cubicBezTo>
                    <a:pt x="129866" y="386"/>
                    <a:pt x="127679" y="386"/>
                    <a:pt x="125448" y="386"/>
                  </a:cubicBezTo>
                  <a:cubicBezTo>
                    <a:pt x="107854" y="386"/>
                    <a:pt x="87574" y="386"/>
                    <a:pt x="78231" y="386"/>
                  </a:cubicBezTo>
                  <a:cubicBezTo>
                    <a:pt x="34915" y="386"/>
                    <a:pt x="-173" y="35499"/>
                    <a:pt x="-173" y="78789"/>
                  </a:cubicBezTo>
                  <a:cubicBezTo>
                    <a:pt x="-173" y="122074"/>
                    <a:pt x="34915" y="157193"/>
                    <a:pt x="78231" y="157193"/>
                  </a:cubicBezTo>
                  <a:cubicBezTo>
                    <a:pt x="89901" y="157193"/>
                    <a:pt x="109015" y="157193"/>
                    <a:pt x="125448" y="157193"/>
                  </a:cubicBezTo>
                  <a:cubicBezTo>
                    <a:pt x="127685" y="157193"/>
                    <a:pt x="129871" y="157193"/>
                    <a:pt x="131983" y="157193"/>
                  </a:cubicBezTo>
                  <a:cubicBezTo>
                    <a:pt x="145953" y="157193"/>
                    <a:pt x="156635" y="157193"/>
                    <a:pt x="156635" y="157193"/>
                  </a:cubicBezTo>
                  <a:lnTo>
                    <a:pt x="174058" y="157193"/>
                  </a:lnTo>
                  <a:lnTo>
                    <a:pt x="185179" y="157193"/>
                  </a:lnTo>
                  <a:lnTo>
                    <a:pt x="185179" y="386"/>
                  </a:lnTo>
                  <a:lnTo>
                    <a:pt x="174058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2" name="Полилиния 271">
              <a:extLst>
                <a:ext uri="{FF2B5EF4-FFF2-40B4-BE49-F238E27FC236}">
                  <a16:creationId xmlns:a16="http://schemas.microsoft.com/office/drawing/2014/main" id="{BFDA8526-98D1-FF4D-D1E9-DFE1647D1014}"/>
                </a:ext>
              </a:extLst>
            </p:cNvPr>
            <p:cNvSpPr/>
            <p:nvPr/>
          </p:nvSpPr>
          <p:spPr>
            <a:xfrm>
              <a:off x="3223054" y="3721299"/>
              <a:ext cx="185351" cy="156807"/>
            </a:xfrm>
            <a:custGeom>
              <a:avLst/>
              <a:gdLst>
                <a:gd name="connsiteX0" fmla="*/ 92534 w 185351"/>
                <a:gd name="connsiteY0" fmla="*/ 386 h 156807"/>
                <a:gd name="connsiteX1" fmla="*/ -142 w 185351"/>
                <a:gd name="connsiteY1" fmla="*/ 386 h 156807"/>
                <a:gd name="connsiteX2" fmla="*/ -142 w 185351"/>
                <a:gd name="connsiteY2" fmla="*/ 157193 h 156807"/>
                <a:gd name="connsiteX3" fmla="*/ 92534 w 185351"/>
                <a:gd name="connsiteY3" fmla="*/ 157193 h 156807"/>
                <a:gd name="connsiteX4" fmla="*/ 185210 w 185351"/>
                <a:gd name="connsiteY4" fmla="*/ 157193 h 156807"/>
                <a:gd name="connsiteX5" fmla="*/ 185210 w 185351"/>
                <a:gd name="connsiteY5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534" y="386"/>
                  </a:moveTo>
                  <a:lnTo>
                    <a:pt x="-142" y="386"/>
                  </a:lnTo>
                  <a:lnTo>
                    <a:pt x="-142" y="157193"/>
                  </a:lnTo>
                  <a:lnTo>
                    <a:pt x="92534" y="157193"/>
                  </a:lnTo>
                  <a:lnTo>
                    <a:pt x="185210" y="157193"/>
                  </a:lnTo>
                  <a:lnTo>
                    <a:pt x="185210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3" name="Полилиния 272">
              <a:extLst>
                <a:ext uri="{FF2B5EF4-FFF2-40B4-BE49-F238E27FC236}">
                  <a16:creationId xmlns:a16="http://schemas.microsoft.com/office/drawing/2014/main" id="{FD3A9761-27D3-7BD6-5416-456123BD71A2}"/>
                </a:ext>
              </a:extLst>
            </p:cNvPr>
            <p:cNvSpPr/>
            <p:nvPr/>
          </p:nvSpPr>
          <p:spPr>
            <a:xfrm>
              <a:off x="3408405" y="3721299"/>
              <a:ext cx="185351" cy="156807"/>
            </a:xfrm>
            <a:custGeom>
              <a:avLst/>
              <a:gdLst>
                <a:gd name="connsiteX0" fmla="*/ 106837 w 185351"/>
                <a:gd name="connsiteY0" fmla="*/ 386 h 156807"/>
                <a:gd name="connsiteX1" fmla="*/ 43243 w 185351"/>
                <a:gd name="connsiteY1" fmla="*/ 386 h 156807"/>
                <a:gd name="connsiteX2" fmla="*/ 28434 w 185351"/>
                <a:gd name="connsiteY2" fmla="*/ 386 h 156807"/>
                <a:gd name="connsiteX3" fmla="*/ 21946 w 185351"/>
                <a:gd name="connsiteY3" fmla="*/ 386 h 156807"/>
                <a:gd name="connsiteX4" fmla="*/ 11011 w 185351"/>
                <a:gd name="connsiteY4" fmla="*/ 386 h 156807"/>
                <a:gd name="connsiteX5" fmla="*/ -111 w 185351"/>
                <a:gd name="connsiteY5" fmla="*/ 386 h 156807"/>
                <a:gd name="connsiteX6" fmla="*/ -111 w 185351"/>
                <a:gd name="connsiteY6" fmla="*/ 157193 h 156807"/>
                <a:gd name="connsiteX7" fmla="*/ 11011 w 185351"/>
                <a:gd name="connsiteY7" fmla="*/ 157193 h 156807"/>
                <a:gd name="connsiteX8" fmla="*/ 21946 w 185351"/>
                <a:gd name="connsiteY8" fmla="*/ 157193 h 156807"/>
                <a:gd name="connsiteX9" fmla="*/ 28434 w 185351"/>
                <a:gd name="connsiteY9" fmla="*/ 157193 h 156807"/>
                <a:gd name="connsiteX10" fmla="*/ 43243 w 185351"/>
                <a:gd name="connsiteY10" fmla="*/ 157193 h 156807"/>
                <a:gd name="connsiteX11" fmla="*/ 106837 w 185351"/>
                <a:gd name="connsiteY11" fmla="*/ 157193 h 156807"/>
                <a:gd name="connsiteX12" fmla="*/ 185241 w 185351"/>
                <a:gd name="connsiteY12" fmla="*/ 78789 h 156807"/>
                <a:gd name="connsiteX13" fmla="*/ 106837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37" y="386"/>
                  </a:moveTo>
                  <a:cubicBezTo>
                    <a:pt x="90931" y="386"/>
                    <a:pt x="61171" y="386"/>
                    <a:pt x="43243" y="386"/>
                  </a:cubicBezTo>
                  <a:cubicBezTo>
                    <a:pt x="34399" y="386"/>
                    <a:pt x="28434" y="386"/>
                    <a:pt x="28434" y="386"/>
                  </a:cubicBezTo>
                  <a:lnTo>
                    <a:pt x="21946" y="386"/>
                  </a:lnTo>
                  <a:lnTo>
                    <a:pt x="11011" y="386"/>
                  </a:lnTo>
                  <a:lnTo>
                    <a:pt x="-111" y="386"/>
                  </a:lnTo>
                  <a:lnTo>
                    <a:pt x="-111" y="157193"/>
                  </a:lnTo>
                  <a:lnTo>
                    <a:pt x="11011" y="157193"/>
                  </a:lnTo>
                  <a:lnTo>
                    <a:pt x="21946" y="157193"/>
                  </a:lnTo>
                  <a:lnTo>
                    <a:pt x="28434" y="157193"/>
                  </a:lnTo>
                  <a:cubicBezTo>
                    <a:pt x="28434" y="157193"/>
                    <a:pt x="34445" y="157193"/>
                    <a:pt x="43243" y="157193"/>
                  </a:cubicBezTo>
                  <a:cubicBezTo>
                    <a:pt x="62272" y="157193"/>
                    <a:pt x="94341" y="157193"/>
                    <a:pt x="106837" y="157193"/>
                  </a:cubicBezTo>
                  <a:cubicBezTo>
                    <a:pt x="150136" y="157193"/>
                    <a:pt x="185241" y="122087"/>
                    <a:pt x="185241" y="78789"/>
                  </a:cubicBezTo>
                  <a:cubicBezTo>
                    <a:pt x="185241" y="35488"/>
                    <a:pt x="150136" y="386"/>
                    <a:pt x="106837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4" name="Полилиния 273">
              <a:extLst>
                <a:ext uri="{FF2B5EF4-FFF2-40B4-BE49-F238E27FC236}">
                  <a16:creationId xmlns:a16="http://schemas.microsoft.com/office/drawing/2014/main" id="{5E84A2AD-5E6C-4D3A-7F76-0F52FD43C09F}"/>
                </a:ext>
              </a:extLst>
            </p:cNvPr>
            <p:cNvSpPr/>
            <p:nvPr/>
          </p:nvSpPr>
          <p:spPr>
            <a:xfrm>
              <a:off x="3793380" y="3721299"/>
              <a:ext cx="156807" cy="156807"/>
            </a:xfrm>
            <a:custGeom>
              <a:avLst/>
              <a:gdLst>
                <a:gd name="connsiteX0" fmla="*/ 78355 w 156807"/>
                <a:gd name="connsiteY0" fmla="*/ 386 h 156807"/>
                <a:gd name="connsiteX1" fmla="*/ 156759 w 156807"/>
                <a:gd name="connsiteY1" fmla="*/ 78789 h 156807"/>
                <a:gd name="connsiteX2" fmla="*/ 78355 w 156807"/>
                <a:gd name="connsiteY2" fmla="*/ 157193 h 156807"/>
                <a:gd name="connsiteX3" fmla="*/ -49 w 156807"/>
                <a:gd name="connsiteY3" fmla="*/ 78789 h 156807"/>
                <a:gd name="connsiteX4" fmla="*/ 78355 w 156807"/>
                <a:gd name="connsiteY4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355" y="386"/>
                  </a:moveTo>
                  <a:cubicBezTo>
                    <a:pt x="121658" y="386"/>
                    <a:pt x="156759" y="35488"/>
                    <a:pt x="156759" y="78789"/>
                  </a:cubicBezTo>
                  <a:cubicBezTo>
                    <a:pt x="156759" y="122092"/>
                    <a:pt x="121658" y="157193"/>
                    <a:pt x="78355" y="157193"/>
                  </a:cubicBezTo>
                  <a:cubicBezTo>
                    <a:pt x="35054" y="157193"/>
                    <a:pt x="-49" y="122092"/>
                    <a:pt x="-49" y="78789"/>
                  </a:cubicBezTo>
                  <a:cubicBezTo>
                    <a:pt x="-49" y="35488"/>
                    <a:pt x="35054" y="386"/>
                    <a:pt x="78355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5" name="Полилиния 274">
              <a:extLst>
                <a:ext uri="{FF2B5EF4-FFF2-40B4-BE49-F238E27FC236}">
                  <a16:creationId xmlns:a16="http://schemas.microsoft.com/office/drawing/2014/main" id="{EDCA2A55-BC2D-C1FB-A131-0F209FA81EA7}"/>
                </a:ext>
              </a:extLst>
            </p:cNvPr>
            <p:cNvSpPr/>
            <p:nvPr/>
          </p:nvSpPr>
          <p:spPr>
            <a:xfrm>
              <a:off x="4149810" y="3721299"/>
              <a:ext cx="185351" cy="156807"/>
            </a:xfrm>
            <a:custGeom>
              <a:avLst/>
              <a:gdLst>
                <a:gd name="connsiteX0" fmla="*/ 174244 w 185351"/>
                <a:gd name="connsiteY0" fmla="*/ 386 h 156807"/>
                <a:gd name="connsiteX1" fmla="*/ 156821 w 185351"/>
                <a:gd name="connsiteY1" fmla="*/ 386 h 156807"/>
                <a:gd name="connsiteX2" fmla="*/ 132169 w 185351"/>
                <a:gd name="connsiteY2" fmla="*/ 386 h 156807"/>
                <a:gd name="connsiteX3" fmla="*/ 125634 w 185351"/>
                <a:gd name="connsiteY3" fmla="*/ 386 h 156807"/>
                <a:gd name="connsiteX4" fmla="*/ 78417 w 185351"/>
                <a:gd name="connsiteY4" fmla="*/ 386 h 156807"/>
                <a:gd name="connsiteX5" fmla="*/ 14 w 185351"/>
                <a:gd name="connsiteY5" fmla="*/ 78789 h 156807"/>
                <a:gd name="connsiteX6" fmla="*/ 78417 w 185351"/>
                <a:gd name="connsiteY6" fmla="*/ 157193 h 156807"/>
                <a:gd name="connsiteX7" fmla="*/ 125634 w 185351"/>
                <a:gd name="connsiteY7" fmla="*/ 157193 h 156807"/>
                <a:gd name="connsiteX8" fmla="*/ 132169 w 185351"/>
                <a:gd name="connsiteY8" fmla="*/ 157193 h 156807"/>
                <a:gd name="connsiteX9" fmla="*/ 156821 w 185351"/>
                <a:gd name="connsiteY9" fmla="*/ 157193 h 156807"/>
                <a:gd name="connsiteX10" fmla="*/ 174244 w 185351"/>
                <a:gd name="connsiteY10" fmla="*/ 157193 h 156807"/>
                <a:gd name="connsiteX11" fmla="*/ 185365 w 185351"/>
                <a:gd name="connsiteY11" fmla="*/ 157193 h 156807"/>
                <a:gd name="connsiteX12" fmla="*/ 185365 w 185351"/>
                <a:gd name="connsiteY12" fmla="*/ 386 h 156807"/>
                <a:gd name="connsiteX13" fmla="*/ 174244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44" y="386"/>
                  </a:moveTo>
                  <a:lnTo>
                    <a:pt x="156821" y="386"/>
                  </a:lnTo>
                  <a:cubicBezTo>
                    <a:pt x="156821" y="386"/>
                    <a:pt x="146012" y="386"/>
                    <a:pt x="132169" y="386"/>
                  </a:cubicBezTo>
                  <a:cubicBezTo>
                    <a:pt x="130052" y="386"/>
                    <a:pt x="127865" y="386"/>
                    <a:pt x="125634" y="386"/>
                  </a:cubicBezTo>
                  <a:cubicBezTo>
                    <a:pt x="108040" y="386"/>
                    <a:pt x="87760" y="386"/>
                    <a:pt x="78417" y="386"/>
                  </a:cubicBezTo>
                  <a:cubicBezTo>
                    <a:pt x="35101" y="386"/>
                    <a:pt x="14" y="35499"/>
                    <a:pt x="14" y="78789"/>
                  </a:cubicBezTo>
                  <a:cubicBezTo>
                    <a:pt x="14" y="122074"/>
                    <a:pt x="35101" y="157193"/>
                    <a:pt x="78417" y="157193"/>
                  </a:cubicBezTo>
                  <a:cubicBezTo>
                    <a:pt x="90087" y="157193"/>
                    <a:pt x="109201" y="157193"/>
                    <a:pt x="125634" y="157193"/>
                  </a:cubicBezTo>
                  <a:cubicBezTo>
                    <a:pt x="127871" y="157193"/>
                    <a:pt x="130057" y="157193"/>
                    <a:pt x="132169" y="157193"/>
                  </a:cubicBezTo>
                  <a:cubicBezTo>
                    <a:pt x="146139" y="157193"/>
                    <a:pt x="156821" y="157193"/>
                    <a:pt x="156821" y="157193"/>
                  </a:cubicBezTo>
                  <a:lnTo>
                    <a:pt x="174244" y="157193"/>
                  </a:lnTo>
                  <a:lnTo>
                    <a:pt x="185365" y="157193"/>
                  </a:lnTo>
                  <a:lnTo>
                    <a:pt x="185365" y="386"/>
                  </a:lnTo>
                  <a:lnTo>
                    <a:pt x="174244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6" name="Полилиния 275">
              <a:extLst>
                <a:ext uri="{FF2B5EF4-FFF2-40B4-BE49-F238E27FC236}">
                  <a16:creationId xmlns:a16="http://schemas.microsoft.com/office/drawing/2014/main" id="{2A92C9A5-9D64-A4C0-519F-136DD6B7AEEC}"/>
                </a:ext>
              </a:extLst>
            </p:cNvPr>
            <p:cNvSpPr/>
            <p:nvPr/>
          </p:nvSpPr>
          <p:spPr>
            <a:xfrm>
              <a:off x="4335162" y="3721299"/>
              <a:ext cx="185351" cy="156807"/>
            </a:xfrm>
            <a:custGeom>
              <a:avLst/>
              <a:gdLst>
                <a:gd name="connsiteX0" fmla="*/ 106992 w 185351"/>
                <a:gd name="connsiteY0" fmla="*/ 386 h 156807"/>
                <a:gd name="connsiteX1" fmla="*/ 43398 w 185351"/>
                <a:gd name="connsiteY1" fmla="*/ 386 h 156807"/>
                <a:gd name="connsiteX2" fmla="*/ 28589 w 185351"/>
                <a:gd name="connsiteY2" fmla="*/ 386 h 156807"/>
                <a:gd name="connsiteX3" fmla="*/ 22101 w 185351"/>
                <a:gd name="connsiteY3" fmla="*/ 386 h 156807"/>
                <a:gd name="connsiteX4" fmla="*/ 11166 w 185351"/>
                <a:gd name="connsiteY4" fmla="*/ 386 h 156807"/>
                <a:gd name="connsiteX5" fmla="*/ 45 w 185351"/>
                <a:gd name="connsiteY5" fmla="*/ 386 h 156807"/>
                <a:gd name="connsiteX6" fmla="*/ 45 w 185351"/>
                <a:gd name="connsiteY6" fmla="*/ 157193 h 156807"/>
                <a:gd name="connsiteX7" fmla="*/ 11166 w 185351"/>
                <a:gd name="connsiteY7" fmla="*/ 157193 h 156807"/>
                <a:gd name="connsiteX8" fmla="*/ 22101 w 185351"/>
                <a:gd name="connsiteY8" fmla="*/ 157193 h 156807"/>
                <a:gd name="connsiteX9" fmla="*/ 28589 w 185351"/>
                <a:gd name="connsiteY9" fmla="*/ 157193 h 156807"/>
                <a:gd name="connsiteX10" fmla="*/ 43398 w 185351"/>
                <a:gd name="connsiteY10" fmla="*/ 157193 h 156807"/>
                <a:gd name="connsiteX11" fmla="*/ 106992 w 185351"/>
                <a:gd name="connsiteY11" fmla="*/ 157193 h 156807"/>
                <a:gd name="connsiteX12" fmla="*/ 185396 w 185351"/>
                <a:gd name="connsiteY12" fmla="*/ 78789 h 156807"/>
                <a:gd name="connsiteX13" fmla="*/ 106992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92" y="386"/>
                  </a:moveTo>
                  <a:cubicBezTo>
                    <a:pt x="91086" y="386"/>
                    <a:pt x="61326" y="386"/>
                    <a:pt x="43398" y="386"/>
                  </a:cubicBezTo>
                  <a:cubicBezTo>
                    <a:pt x="34554" y="386"/>
                    <a:pt x="28589" y="386"/>
                    <a:pt x="28589" y="386"/>
                  </a:cubicBezTo>
                  <a:lnTo>
                    <a:pt x="22101" y="386"/>
                  </a:lnTo>
                  <a:lnTo>
                    <a:pt x="11166" y="386"/>
                  </a:lnTo>
                  <a:lnTo>
                    <a:pt x="45" y="386"/>
                  </a:lnTo>
                  <a:lnTo>
                    <a:pt x="45" y="157193"/>
                  </a:lnTo>
                  <a:lnTo>
                    <a:pt x="11166" y="157193"/>
                  </a:lnTo>
                  <a:lnTo>
                    <a:pt x="22101" y="157193"/>
                  </a:lnTo>
                  <a:lnTo>
                    <a:pt x="28589" y="157193"/>
                  </a:lnTo>
                  <a:cubicBezTo>
                    <a:pt x="28589" y="157193"/>
                    <a:pt x="34600" y="157193"/>
                    <a:pt x="43398" y="157193"/>
                  </a:cubicBezTo>
                  <a:cubicBezTo>
                    <a:pt x="62427" y="157193"/>
                    <a:pt x="94496" y="157193"/>
                    <a:pt x="106992" y="157193"/>
                  </a:cubicBezTo>
                  <a:cubicBezTo>
                    <a:pt x="150291" y="157193"/>
                    <a:pt x="185396" y="122087"/>
                    <a:pt x="185396" y="78789"/>
                  </a:cubicBezTo>
                  <a:cubicBezTo>
                    <a:pt x="185396" y="35488"/>
                    <a:pt x="150291" y="386"/>
                    <a:pt x="106992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7" name="Полилиния 276">
              <a:extLst>
                <a:ext uri="{FF2B5EF4-FFF2-40B4-BE49-F238E27FC236}">
                  <a16:creationId xmlns:a16="http://schemas.microsoft.com/office/drawing/2014/main" id="{2C3AC4C9-3267-70D2-A03F-DDE138EE3640}"/>
                </a:ext>
              </a:extLst>
            </p:cNvPr>
            <p:cNvSpPr/>
            <p:nvPr/>
          </p:nvSpPr>
          <p:spPr>
            <a:xfrm>
              <a:off x="4720136" y="3721299"/>
              <a:ext cx="156807" cy="156807"/>
            </a:xfrm>
            <a:custGeom>
              <a:avLst/>
              <a:gdLst>
                <a:gd name="connsiteX0" fmla="*/ 78510 w 156807"/>
                <a:gd name="connsiteY0" fmla="*/ 386 h 156807"/>
                <a:gd name="connsiteX1" fmla="*/ 156914 w 156807"/>
                <a:gd name="connsiteY1" fmla="*/ 78789 h 156807"/>
                <a:gd name="connsiteX2" fmla="*/ 78510 w 156807"/>
                <a:gd name="connsiteY2" fmla="*/ 157193 h 156807"/>
                <a:gd name="connsiteX3" fmla="*/ 107 w 156807"/>
                <a:gd name="connsiteY3" fmla="*/ 78789 h 156807"/>
                <a:gd name="connsiteX4" fmla="*/ 78510 w 156807"/>
                <a:gd name="connsiteY4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10" y="386"/>
                  </a:moveTo>
                  <a:cubicBezTo>
                    <a:pt x="121813" y="386"/>
                    <a:pt x="156914" y="35488"/>
                    <a:pt x="156914" y="78789"/>
                  </a:cubicBezTo>
                  <a:cubicBezTo>
                    <a:pt x="156914" y="122092"/>
                    <a:pt x="121813" y="157193"/>
                    <a:pt x="78510" y="157193"/>
                  </a:cubicBezTo>
                  <a:cubicBezTo>
                    <a:pt x="35209" y="157193"/>
                    <a:pt x="107" y="122092"/>
                    <a:pt x="107" y="78789"/>
                  </a:cubicBezTo>
                  <a:cubicBezTo>
                    <a:pt x="107" y="35488"/>
                    <a:pt x="35209" y="386"/>
                    <a:pt x="78510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8" name="Полилиния 277">
              <a:extLst>
                <a:ext uri="{FF2B5EF4-FFF2-40B4-BE49-F238E27FC236}">
                  <a16:creationId xmlns:a16="http://schemas.microsoft.com/office/drawing/2014/main" id="{C1C7B11B-7E25-328A-61CA-1CF06C7FE4A9}"/>
                </a:ext>
              </a:extLst>
            </p:cNvPr>
            <p:cNvSpPr/>
            <p:nvPr/>
          </p:nvSpPr>
          <p:spPr>
            <a:xfrm>
              <a:off x="5090839" y="3721299"/>
              <a:ext cx="156807" cy="156807"/>
            </a:xfrm>
            <a:custGeom>
              <a:avLst/>
              <a:gdLst>
                <a:gd name="connsiteX0" fmla="*/ 78572 w 156807"/>
                <a:gd name="connsiteY0" fmla="*/ 386 h 156807"/>
                <a:gd name="connsiteX1" fmla="*/ 156976 w 156807"/>
                <a:gd name="connsiteY1" fmla="*/ 78789 h 156807"/>
                <a:gd name="connsiteX2" fmla="*/ 78572 w 156807"/>
                <a:gd name="connsiteY2" fmla="*/ 157193 h 156807"/>
                <a:gd name="connsiteX3" fmla="*/ 169 w 156807"/>
                <a:gd name="connsiteY3" fmla="*/ 78789 h 156807"/>
                <a:gd name="connsiteX4" fmla="*/ 78572 w 156807"/>
                <a:gd name="connsiteY4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72" y="386"/>
                  </a:moveTo>
                  <a:cubicBezTo>
                    <a:pt x="121875" y="386"/>
                    <a:pt x="156976" y="35488"/>
                    <a:pt x="156976" y="78789"/>
                  </a:cubicBezTo>
                  <a:cubicBezTo>
                    <a:pt x="156976" y="122092"/>
                    <a:pt x="121875" y="157193"/>
                    <a:pt x="78572" y="157193"/>
                  </a:cubicBezTo>
                  <a:cubicBezTo>
                    <a:pt x="35271" y="157193"/>
                    <a:pt x="169" y="122092"/>
                    <a:pt x="169" y="78789"/>
                  </a:cubicBezTo>
                  <a:cubicBezTo>
                    <a:pt x="169" y="35488"/>
                    <a:pt x="35271" y="386"/>
                    <a:pt x="78572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9" name="Полилиния 278">
              <a:extLst>
                <a:ext uri="{FF2B5EF4-FFF2-40B4-BE49-F238E27FC236}">
                  <a16:creationId xmlns:a16="http://schemas.microsoft.com/office/drawing/2014/main" id="{C9228B1A-B09C-C0A9-E77A-0D67690C6AD6}"/>
                </a:ext>
              </a:extLst>
            </p:cNvPr>
            <p:cNvSpPr/>
            <p:nvPr/>
          </p:nvSpPr>
          <p:spPr>
            <a:xfrm>
              <a:off x="5817972" y="3721299"/>
              <a:ext cx="185351" cy="156807"/>
            </a:xfrm>
            <a:custGeom>
              <a:avLst/>
              <a:gdLst>
                <a:gd name="connsiteX0" fmla="*/ 174523 w 185351"/>
                <a:gd name="connsiteY0" fmla="*/ 386 h 156807"/>
                <a:gd name="connsiteX1" fmla="*/ 157100 w 185351"/>
                <a:gd name="connsiteY1" fmla="*/ 386 h 156807"/>
                <a:gd name="connsiteX2" fmla="*/ 132448 w 185351"/>
                <a:gd name="connsiteY2" fmla="*/ 386 h 156807"/>
                <a:gd name="connsiteX3" fmla="*/ 125913 w 185351"/>
                <a:gd name="connsiteY3" fmla="*/ 386 h 156807"/>
                <a:gd name="connsiteX4" fmla="*/ 78696 w 185351"/>
                <a:gd name="connsiteY4" fmla="*/ 386 h 156807"/>
                <a:gd name="connsiteX5" fmla="*/ 293 w 185351"/>
                <a:gd name="connsiteY5" fmla="*/ 78789 h 156807"/>
                <a:gd name="connsiteX6" fmla="*/ 78696 w 185351"/>
                <a:gd name="connsiteY6" fmla="*/ 157193 h 156807"/>
                <a:gd name="connsiteX7" fmla="*/ 125913 w 185351"/>
                <a:gd name="connsiteY7" fmla="*/ 157193 h 156807"/>
                <a:gd name="connsiteX8" fmla="*/ 132448 w 185351"/>
                <a:gd name="connsiteY8" fmla="*/ 157193 h 156807"/>
                <a:gd name="connsiteX9" fmla="*/ 157100 w 185351"/>
                <a:gd name="connsiteY9" fmla="*/ 157193 h 156807"/>
                <a:gd name="connsiteX10" fmla="*/ 174523 w 185351"/>
                <a:gd name="connsiteY10" fmla="*/ 157193 h 156807"/>
                <a:gd name="connsiteX11" fmla="*/ 185644 w 185351"/>
                <a:gd name="connsiteY11" fmla="*/ 157193 h 156807"/>
                <a:gd name="connsiteX12" fmla="*/ 185644 w 185351"/>
                <a:gd name="connsiteY12" fmla="*/ 386 h 156807"/>
                <a:gd name="connsiteX13" fmla="*/ 174523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23" y="386"/>
                  </a:moveTo>
                  <a:lnTo>
                    <a:pt x="157100" y="386"/>
                  </a:lnTo>
                  <a:cubicBezTo>
                    <a:pt x="157100" y="386"/>
                    <a:pt x="146291" y="386"/>
                    <a:pt x="132448" y="386"/>
                  </a:cubicBezTo>
                  <a:cubicBezTo>
                    <a:pt x="130331" y="386"/>
                    <a:pt x="128144" y="386"/>
                    <a:pt x="125913" y="386"/>
                  </a:cubicBezTo>
                  <a:cubicBezTo>
                    <a:pt x="108319" y="386"/>
                    <a:pt x="88039" y="386"/>
                    <a:pt x="78696" y="386"/>
                  </a:cubicBezTo>
                  <a:cubicBezTo>
                    <a:pt x="35380" y="386"/>
                    <a:pt x="293" y="35499"/>
                    <a:pt x="293" y="78789"/>
                  </a:cubicBezTo>
                  <a:cubicBezTo>
                    <a:pt x="293" y="122074"/>
                    <a:pt x="35380" y="157193"/>
                    <a:pt x="78696" y="157193"/>
                  </a:cubicBezTo>
                  <a:cubicBezTo>
                    <a:pt x="90366" y="157193"/>
                    <a:pt x="109480" y="157193"/>
                    <a:pt x="125913" y="157193"/>
                  </a:cubicBezTo>
                  <a:cubicBezTo>
                    <a:pt x="128150" y="157193"/>
                    <a:pt x="130336" y="157193"/>
                    <a:pt x="132448" y="157193"/>
                  </a:cubicBezTo>
                  <a:cubicBezTo>
                    <a:pt x="146418" y="157193"/>
                    <a:pt x="157100" y="157193"/>
                    <a:pt x="157100" y="157193"/>
                  </a:cubicBezTo>
                  <a:lnTo>
                    <a:pt x="174523" y="157193"/>
                  </a:lnTo>
                  <a:lnTo>
                    <a:pt x="185644" y="157193"/>
                  </a:lnTo>
                  <a:lnTo>
                    <a:pt x="185644" y="386"/>
                  </a:lnTo>
                  <a:lnTo>
                    <a:pt x="174523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0" name="Полилиния 279">
              <a:extLst>
                <a:ext uri="{FF2B5EF4-FFF2-40B4-BE49-F238E27FC236}">
                  <a16:creationId xmlns:a16="http://schemas.microsoft.com/office/drawing/2014/main" id="{FB85C8F4-AC99-26E9-15DD-47DE5801618C}"/>
                </a:ext>
              </a:extLst>
            </p:cNvPr>
            <p:cNvSpPr/>
            <p:nvPr/>
          </p:nvSpPr>
          <p:spPr>
            <a:xfrm>
              <a:off x="6003324" y="3721299"/>
              <a:ext cx="185351" cy="156807"/>
            </a:xfrm>
            <a:custGeom>
              <a:avLst/>
              <a:gdLst>
                <a:gd name="connsiteX0" fmla="*/ 92999 w 185351"/>
                <a:gd name="connsiteY0" fmla="*/ 386 h 156807"/>
                <a:gd name="connsiteX1" fmla="*/ 324 w 185351"/>
                <a:gd name="connsiteY1" fmla="*/ 386 h 156807"/>
                <a:gd name="connsiteX2" fmla="*/ 324 w 185351"/>
                <a:gd name="connsiteY2" fmla="*/ 157193 h 156807"/>
                <a:gd name="connsiteX3" fmla="*/ 92999 w 185351"/>
                <a:gd name="connsiteY3" fmla="*/ 157193 h 156807"/>
                <a:gd name="connsiteX4" fmla="*/ 185675 w 185351"/>
                <a:gd name="connsiteY4" fmla="*/ 157193 h 156807"/>
                <a:gd name="connsiteX5" fmla="*/ 185675 w 185351"/>
                <a:gd name="connsiteY5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99" y="386"/>
                  </a:moveTo>
                  <a:lnTo>
                    <a:pt x="324" y="386"/>
                  </a:lnTo>
                  <a:lnTo>
                    <a:pt x="324" y="157193"/>
                  </a:lnTo>
                  <a:lnTo>
                    <a:pt x="92999" y="157193"/>
                  </a:lnTo>
                  <a:lnTo>
                    <a:pt x="185675" y="157193"/>
                  </a:lnTo>
                  <a:lnTo>
                    <a:pt x="185675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1" name="Полилиния 280">
              <a:extLst>
                <a:ext uri="{FF2B5EF4-FFF2-40B4-BE49-F238E27FC236}">
                  <a16:creationId xmlns:a16="http://schemas.microsoft.com/office/drawing/2014/main" id="{1589758F-0380-D975-DEE7-0CA064B6BDB8}"/>
                </a:ext>
              </a:extLst>
            </p:cNvPr>
            <p:cNvSpPr/>
            <p:nvPr/>
          </p:nvSpPr>
          <p:spPr>
            <a:xfrm>
              <a:off x="6188675" y="3721299"/>
              <a:ext cx="185351" cy="156807"/>
            </a:xfrm>
            <a:custGeom>
              <a:avLst/>
              <a:gdLst>
                <a:gd name="connsiteX0" fmla="*/ 107302 w 185351"/>
                <a:gd name="connsiteY0" fmla="*/ 386 h 156807"/>
                <a:gd name="connsiteX1" fmla="*/ 43708 w 185351"/>
                <a:gd name="connsiteY1" fmla="*/ 386 h 156807"/>
                <a:gd name="connsiteX2" fmla="*/ 28899 w 185351"/>
                <a:gd name="connsiteY2" fmla="*/ 386 h 156807"/>
                <a:gd name="connsiteX3" fmla="*/ 22411 w 185351"/>
                <a:gd name="connsiteY3" fmla="*/ 386 h 156807"/>
                <a:gd name="connsiteX4" fmla="*/ 11476 w 185351"/>
                <a:gd name="connsiteY4" fmla="*/ 386 h 156807"/>
                <a:gd name="connsiteX5" fmla="*/ 355 w 185351"/>
                <a:gd name="connsiteY5" fmla="*/ 386 h 156807"/>
                <a:gd name="connsiteX6" fmla="*/ 355 w 185351"/>
                <a:gd name="connsiteY6" fmla="*/ 157193 h 156807"/>
                <a:gd name="connsiteX7" fmla="*/ 11476 w 185351"/>
                <a:gd name="connsiteY7" fmla="*/ 157193 h 156807"/>
                <a:gd name="connsiteX8" fmla="*/ 22411 w 185351"/>
                <a:gd name="connsiteY8" fmla="*/ 157193 h 156807"/>
                <a:gd name="connsiteX9" fmla="*/ 28899 w 185351"/>
                <a:gd name="connsiteY9" fmla="*/ 157193 h 156807"/>
                <a:gd name="connsiteX10" fmla="*/ 43708 w 185351"/>
                <a:gd name="connsiteY10" fmla="*/ 157193 h 156807"/>
                <a:gd name="connsiteX11" fmla="*/ 107302 w 185351"/>
                <a:gd name="connsiteY11" fmla="*/ 157193 h 156807"/>
                <a:gd name="connsiteX12" fmla="*/ 185706 w 185351"/>
                <a:gd name="connsiteY12" fmla="*/ 78789 h 156807"/>
                <a:gd name="connsiteX13" fmla="*/ 107302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02" y="386"/>
                  </a:moveTo>
                  <a:cubicBezTo>
                    <a:pt x="91396" y="386"/>
                    <a:pt x="61636" y="386"/>
                    <a:pt x="43708" y="386"/>
                  </a:cubicBezTo>
                  <a:cubicBezTo>
                    <a:pt x="34864" y="386"/>
                    <a:pt x="28899" y="386"/>
                    <a:pt x="28899" y="386"/>
                  </a:cubicBezTo>
                  <a:lnTo>
                    <a:pt x="22411" y="386"/>
                  </a:lnTo>
                  <a:lnTo>
                    <a:pt x="11476" y="386"/>
                  </a:lnTo>
                  <a:lnTo>
                    <a:pt x="355" y="386"/>
                  </a:lnTo>
                  <a:lnTo>
                    <a:pt x="355" y="157193"/>
                  </a:lnTo>
                  <a:lnTo>
                    <a:pt x="11476" y="157193"/>
                  </a:lnTo>
                  <a:lnTo>
                    <a:pt x="22411" y="157193"/>
                  </a:lnTo>
                  <a:lnTo>
                    <a:pt x="28899" y="157193"/>
                  </a:lnTo>
                  <a:cubicBezTo>
                    <a:pt x="28899" y="157193"/>
                    <a:pt x="34910" y="157193"/>
                    <a:pt x="43708" y="157193"/>
                  </a:cubicBezTo>
                  <a:cubicBezTo>
                    <a:pt x="62737" y="157193"/>
                    <a:pt x="94806" y="157193"/>
                    <a:pt x="107302" y="157193"/>
                  </a:cubicBezTo>
                  <a:cubicBezTo>
                    <a:pt x="150601" y="157193"/>
                    <a:pt x="185706" y="122087"/>
                    <a:pt x="185706" y="78789"/>
                  </a:cubicBezTo>
                  <a:cubicBezTo>
                    <a:pt x="185706" y="35488"/>
                    <a:pt x="150601" y="386"/>
                    <a:pt x="107302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2" name="Полилиния 281">
              <a:extLst>
                <a:ext uri="{FF2B5EF4-FFF2-40B4-BE49-F238E27FC236}">
                  <a16:creationId xmlns:a16="http://schemas.microsoft.com/office/drawing/2014/main" id="{A10B3A2F-C5E4-CFC3-A31D-3D08987D61B9}"/>
                </a:ext>
              </a:extLst>
            </p:cNvPr>
            <p:cNvSpPr/>
            <p:nvPr/>
          </p:nvSpPr>
          <p:spPr>
            <a:xfrm>
              <a:off x="6744729" y="3721299"/>
              <a:ext cx="185351" cy="156807"/>
            </a:xfrm>
            <a:custGeom>
              <a:avLst/>
              <a:gdLst>
                <a:gd name="connsiteX0" fmla="*/ 174678 w 185351"/>
                <a:gd name="connsiteY0" fmla="*/ 386 h 156807"/>
                <a:gd name="connsiteX1" fmla="*/ 157255 w 185351"/>
                <a:gd name="connsiteY1" fmla="*/ 386 h 156807"/>
                <a:gd name="connsiteX2" fmla="*/ 132603 w 185351"/>
                <a:gd name="connsiteY2" fmla="*/ 386 h 156807"/>
                <a:gd name="connsiteX3" fmla="*/ 126068 w 185351"/>
                <a:gd name="connsiteY3" fmla="*/ 386 h 156807"/>
                <a:gd name="connsiteX4" fmla="*/ 78851 w 185351"/>
                <a:gd name="connsiteY4" fmla="*/ 386 h 156807"/>
                <a:gd name="connsiteX5" fmla="*/ 448 w 185351"/>
                <a:gd name="connsiteY5" fmla="*/ 78789 h 156807"/>
                <a:gd name="connsiteX6" fmla="*/ 78851 w 185351"/>
                <a:gd name="connsiteY6" fmla="*/ 157193 h 156807"/>
                <a:gd name="connsiteX7" fmla="*/ 126068 w 185351"/>
                <a:gd name="connsiteY7" fmla="*/ 157193 h 156807"/>
                <a:gd name="connsiteX8" fmla="*/ 132603 w 185351"/>
                <a:gd name="connsiteY8" fmla="*/ 157193 h 156807"/>
                <a:gd name="connsiteX9" fmla="*/ 157255 w 185351"/>
                <a:gd name="connsiteY9" fmla="*/ 157193 h 156807"/>
                <a:gd name="connsiteX10" fmla="*/ 174678 w 185351"/>
                <a:gd name="connsiteY10" fmla="*/ 157193 h 156807"/>
                <a:gd name="connsiteX11" fmla="*/ 185799 w 185351"/>
                <a:gd name="connsiteY11" fmla="*/ 157193 h 156807"/>
                <a:gd name="connsiteX12" fmla="*/ 185799 w 185351"/>
                <a:gd name="connsiteY12" fmla="*/ 386 h 156807"/>
                <a:gd name="connsiteX13" fmla="*/ 174678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78" y="386"/>
                  </a:moveTo>
                  <a:lnTo>
                    <a:pt x="157255" y="386"/>
                  </a:lnTo>
                  <a:cubicBezTo>
                    <a:pt x="157255" y="386"/>
                    <a:pt x="146446" y="386"/>
                    <a:pt x="132603" y="386"/>
                  </a:cubicBezTo>
                  <a:cubicBezTo>
                    <a:pt x="130486" y="386"/>
                    <a:pt x="128299" y="386"/>
                    <a:pt x="126068" y="386"/>
                  </a:cubicBezTo>
                  <a:cubicBezTo>
                    <a:pt x="108474" y="386"/>
                    <a:pt x="88194" y="386"/>
                    <a:pt x="78851" y="386"/>
                  </a:cubicBezTo>
                  <a:cubicBezTo>
                    <a:pt x="35535" y="386"/>
                    <a:pt x="448" y="35499"/>
                    <a:pt x="448" y="78789"/>
                  </a:cubicBezTo>
                  <a:cubicBezTo>
                    <a:pt x="448" y="122074"/>
                    <a:pt x="35535" y="157193"/>
                    <a:pt x="78851" y="157193"/>
                  </a:cubicBezTo>
                  <a:cubicBezTo>
                    <a:pt x="90521" y="157193"/>
                    <a:pt x="109635" y="157193"/>
                    <a:pt x="126068" y="157193"/>
                  </a:cubicBezTo>
                  <a:cubicBezTo>
                    <a:pt x="128305" y="157193"/>
                    <a:pt x="130491" y="157193"/>
                    <a:pt x="132603" y="157193"/>
                  </a:cubicBezTo>
                  <a:cubicBezTo>
                    <a:pt x="146573" y="157193"/>
                    <a:pt x="157255" y="157193"/>
                    <a:pt x="157255" y="157193"/>
                  </a:cubicBezTo>
                  <a:lnTo>
                    <a:pt x="174678" y="157193"/>
                  </a:lnTo>
                  <a:lnTo>
                    <a:pt x="185799" y="157193"/>
                  </a:lnTo>
                  <a:lnTo>
                    <a:pt x="185799" y="386"/>
                  </a:lnTo>
                  <a:lnTo>
                    <a:pt x="174678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3" name="Полилиния 282">
              <a:extLst>
                <a:ext uri="{FF2B5EF4-FFF2-40B4-BE49-F238E27FC236}">
                  <a16:creationId xmlns:a16="http://schemas.microsoft.com/office/drawing/2014/main" id="{50956492-1457-B233-6A09-7C7FF5C23CEE}"/>
                </a:ext>
              </a:extLst>
            </p:cNvPr>
            <p:cNvSpPr/>
            <p:nvPr/>
          </p:nvSpPr>
          <p:spPr>
            <a:xfrm>
              <a:off x="6930081" y="3721299"/>
              <a:ext cx="185351" cy="156807"/>
            </a:xfrm>
            <a:custGeom>
              <a:avLst/>
              <a:gdLst>
                <a:gd name="connsiteX0" fmla="*/ 93154 w 185351"/>
                <a:gd name="connsiteY0" fmla="*/ 386 h 156807"/>
                <a:gd name="connsiteX1" fmla="*/ 479 w 185351"/>
                <a:gd name="connsiteY1" fmla="*/ 386 h 156807"/>
                <a:gd name="connsiteX2" fmla="*/ 479 w 185351"/>
                <a:gd name="connsiteY2" fmla="*/ 157193 h 156807"/>
                <a:gd name="connsiteX3" fmla="*/ 93154 w 185351"/>
                <a:gd name="connsiteY3" fmla="*/ 157193 h 156807"/>
                <a:gd name="connsiteX4" fmla="*/ 185830 w 185351"/>
                <a:gd name="connsiteY4" fmla="*/ 157193 h 156807"/>
                <a:gd name="connsiteX5" fmla="*/ 185830 w 185351"/>
                <a:gd name="connsiteY5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54" y="386"/>
                  </a:moveTo>
                  <a:lnTo>
                    <a:pt x="479" y="386"/>
                  </a:lnTo>
                  <a:lnTo>
                    <a:pt x="479" y="157193"/>
                  </a:lnTo>
                  <a:lnTo>
                    <a:pt x="93154" y="157193"/>
                  </a:lnTo>
                  <a:lnTo>
                    <a:pt x="185830" y="157193"/>
                  </a:lnTo>
                  <a:lnTo>
                    <a:pt x="185830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4" name="Полилиния 283">
              <a:extLst>
                <a:ext uri="{FF2B5EF4-FFF2-40B4-BE49-F238E27FC236}">
                  <a16:creationId xmlns:a16="http://schemas.microsoft.com/office/drawing/2014/main" id="{31A59A4B-0183-EEA9-A1E1-610CEB0EB8D8}"/>
                </a:ext>
              </a:extLst>
            </p:cNvPr>
            <p:cNvSpPr/>
            <p:nvPr/>
          </p:nvSpPr>
          <p:spPr>
            <a:xfrm>
              <a:off x="7115432" y="3721299"/>
              <a:ext cx="185351" cy="156807"/>
            </a:xfrm>
            <a:custGeom>
              <a:avLst/>
              <a:gdLst>
                <a:gd name="connsiteX0" fmla="*/ 107457 w 185351"/>
                <a:gd name="connsiteY0" fmla="*/ 386 h 156807"/>
                <a:gd name="connsiteX1" fmla="*/ 43863 w 185351"/>
                <a:gd name="connsiteY1" fmla="*/ 386 h 156807"/>
                <a:gd name="connsiteX2" fmla="*/ 29054 w 185351"/>
                <a:gd name="connsiteY2" fmla="*/ 386 h 156807"/>
                <a:gd name="connsiteX3" fmla="*/ 22566 w 185351"/>
                <a:gd name="connsiteY3" fmla="*/ 386 h 156807"/>
                <a:gd name="connsiteX4" fmla="*/ 11631 w 185351"/>
                <a:gd name="connsiteY4" fmla="*/ 386 h 156807"/>
                <a:gd name="connsiteX5" fmla="*/ 510 w 185351"/>
                <a:gd name="connsiteY5" fmla="*/ 386 h 156807"/>
                <a:gd name="connsiteX6" fmla="*/ 510 w 185351"/>
                <a:gd name="connsiteY6" fmla="*/ 157193 h 156807"/>
                <a:gd name="connsiteX7" fmla="*/ 11631 w 185351"/>
                <a:gd name="connsiteY7" fmla="*/ 157193 h 156807"/>
                <a:gd name="connsiteX8" fmla="*/ 22566 w 185351"/>
                <a:gd name="connsiteY8" fmla="*/ 157193 h 156807"/>
                <a:gd name="connsiteX9" fmla="*/ 29054 w 185351"/>
                <a:gd name="connsiteY9" fmla="*/ 157193 h 156807"/>
                <a:gd name="connsiteX10" fmla="*/ 43863 w 185351"/>
                <a:gd name="connsiteY10" fmla="*/ 157193 h 156807"/>
                <a:gd name="connsiteX11" fmla="*/ 107457 w 185351"/>
                <a:gd name="connsiteY11" fmla="*/ 157193 h 156807"/>
                <a:gd name="connsiteX12" fmla="*/ 185861 w 185351"/>
                <a:gd name="connsiteY12" fmla="*/ 78789 h 156807"/>
                <a:gd name="connsiteX13" fmla="*/ 107457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57" y="386"/>
                  </a:moveTo>
                  <a:cubicBezTo>
                    <a:pt x="91551" y="386"/>
                    <a:pt x="61791" y="386"/>
                    <a:pt x="43863" y="386"/>
                  </a:cubicBezTo>
                  <a:cubicBezTo>
                    <a:pt x="35019" y="386"/>
                    <a:pt x="29054" y="386"/>
                    <a:pt x="29054" y="386"/>
                  </a:cubicBezTo>
                  <a:lnTo>
                    <a:pt x="22566" y="386"/>
                  </a:lnTo>
                  <a:lnTo>
                    <a:pt x="11631" y="386"/>
                  </a:lnTo>
                  <a:lnTo>
                    <a:pt x="510" y="386"/>
                  </a:lnTo>
                  <a:lnTo>
                    <a:pt x="510" y="157193"/>
                  </a:lnTo>
                  <a:lnTo>
                    <a:pt x="11631" y="157193"/>
                  </a:lnTo>
                  <a:lnTo>
                    <a:pt x="22566" y="157193"/>
                  </a:lnTo>
                  <a:lnTo>
                    <a:pt x="29054" y="157193"/>
                  </a:lnTo>
                  <a:cubicBezTo>
                    <a:pt x="29054" y="157193"/>
                    <a:pt x="35065" y="157193"/>
                    <a:pt x="43863" y="157193"/>
                  </a:cubicBezTo>
                  <a:cubicBezTo>
                    <a:pt x="62892" y="157193"/>
                    <a:pt x="94961" y="157193"/>
                    <a:pt x="107457" y="157193"/>
                  </a:cubicBezTo>
                  <a:cubicBezTo>
                    <a:pt x="150756" y="157193"/>
                    <a:pt x="185861" y="122087"/>
                    <a:pt x="185861" y="78789"/>
                  </a:cubicBezTo>
                  <a:cubicBezTo>
                    <a:pt x="185861" y="35488"/>
                    <a:pt x="150756" y="386"/>
                    <a:pt x="107457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5" name="Полилиния 284">
              <a:extLst>
                <a:ext uri="{FF2B5EF4-FFF2-40B4-BE49-F238E27FC236}">
                  <a16:creationId xmlns:a16="http://schemas.microsoft.com/office/drawing/2014/main" id="{9AAE4033-689D-15B7-FAF2-D8B31D71D1A0}"/>
                </a:ext>
              </a:extLst>
            </p:cNvPr>
            <p:cNvSpPr/>
            <p:nvPr/>
          </p:nvSpPr>
          <p:spPr>
            <a:xfrm>
              <a:off x="7671486" y="3721299"/>
              <a:ext cx="185351" cy="156807"/>
            </a:xfrm>
            <a:custGeom>
              <a:avLst/>
              <a:gdLst>
                <a:gd name="connsiteX0" fmla="*/ 174833 w 185351"/>
                <a:gd name="connsiteY0" fmla="*/ 386 h 156807"/>
                <a:gd name="connsiteX1" fmla="*/ 157410 w 185351"/>
                <a:gd name="connsiteY1" fmla="*/ 386 h 156807"/>
                <a:gd name="connsiteX2" fmla="*/ 132758 w 185351"/>
                <a:gd name="connsiteY2" fmla="*/ 386 h 156807"/>
                <a:gd name="connsiteX3" fmla="*/ 126223 w 185351"/>
                <a:gd name="connsiteY3" fmla="*/ 386 h 156807"/>
                <a:gd name="connsiteX4" fmla="*/ 79006 w 185351"/>
                <a:gd name="connsiteY4" fmla="*/ 386 h 156807"/>
                <a:gd name="connsiteX5" fmla="*/ 603 w 185351"/>
                <a:gd name="connsiteY5" fmla="*/ 78789 h 156807"/>
                <a:gd name="connsiteX6" fmla="*/ 79006 w 185351"/>
                <a:gd name="connsiteY6" fmla="*/ 157193 h 156807"/>
                <a:gd name="connsiteX7" fmla="*/ 126223 w 185351"/>
                <a:gd name="connsiteY7" fmla="*/ 157193 h 156807"/>
                <a:gd name="connsiteX8" fmla="*/ 132758 w 185351"/>
                <a:gd name="connsiteY8" fmla="*/ 157193 h 156807"/>
                <a:gd name="connsiteX9" fmla="*/ 157410 w 185351"/>
                <a:gd name="connsiteY9" fmla="*/ 157193 h 156807"/>
                <a:gd name="connsiteX10" fmla="*/ 174833 w 185351"/>
                <a:gd name="connsiteY10" fmla="*/ 157193 h 156807"/>
                <a:gd name="connsiteX11" fmla="*/ 185954 w 185351"/>
                <a:gd name="connsiteY11" fmla="*/ 157193 h 156807"/>
                <a:gd name="connsiteX12" fmla="*/ 185954 w 185351"/>
                <a:gd name="connsiteY12" fmla="*/ 386 h 156807"/>
                <a:gd name="connsiteX13" fmla="*/ 174833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33" y="386"/>
                  </a:moveTo>
                  <a:lnTo>
                    <a:pt x="157410" y="386"/>
                  </a:lnTo>
                  <a:cubicBezTo>
                    <a:pt x="157410" y="386"/>
                    <a:pt x="146601" y="386"/>
                    <a:pt x="132758" y="386"/>
                  </a:cubicBezTo>
                  <a:cubicBezTo>
                    <a:pt x="130641" y="386"/>
                    <a:pt x="128454" y="386"/>
                    <a:pt x="126223" y="386"/>
                  </a:cubicBezTo>
                  <a:cubicBezTo>
                    <a:pt x="108629" y="386"/>
                    <a:pt x="88349" y="386"/>
                    <a:pt x="79006" y="386"/>
                  </a:cubicBezTo>
                  <a:cubicBezTo>
                    <a:pt x="35690" y="386"/>
                    <a:pt x="603" y="35499"/>
                    <a:pt x="603" y="78789"/>
                  </a:cubicBezTo>
                  <a:cubicBezTo>
                    <a:pt x="603" y="122074"/>
                    <a:pt x="35690" y="157193"/>
                    <a:pt x="79006" y="157193"/>
                  </a:cubicBezTo>
                  <a:cubicBezTo>
                    <a:pt x="90676" y="157193"/>
                    <a:pt x="109790" y="157193"/>
                    <a:pt x="126223" y="157193"/>
                  </a:cubicBezTo>
                  <a:cubicBezTo>
                    <a:pt x="128460" y="157193"/>
                    <a:pt x="130646" y="157193"/>
                    <a:pt x="132758" y="157193"/>
                  </a:cubicBezTo>
                  <a:cubicBezTo>
                    <a:pt x="146728" y="157193"/>
                    <a:pt x="157410" y="157193"/>
                    <a:pt x="157410" y="157193"/>
                  </a:cubicBezTo>
                  <a:lnTo>
                    <a:pt x="174833" y="157193"/>
                  </a:lnTo>
                  <a:lnTo>
                    <a:pt x="185954" y="157193"/>
                  </a:lnTo>
                  <a:lnTo>
                    <a:pt x="185954" y="386"/>
                  </a:lnTo>
                  <a:lnTo>
                    <a:pt x="174833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6" name="Полилиния 285">
              <a:extLst>
                <a:ext uri="{FF2B5EF4-FFF2-40B4-BE49-F238E27FC236}">
                  <a16:creationId xmlns:a16="http://schemas.microsoft.com/office/drawing/2014/main" id="{A87CE0A6-0E21-AD4F-248C-73036E329588}"/>
                </a:ext>
              </a:extLst>
            </p:cNvPr>
            <p:cNvSpPr/>
            <p:nvPr/>
          </p:nvSpPr>
          <p:spPr>
            <a:xfrm>
              <a:off x="7856837" y="3721299"/>
              <a:ext cx="185351" cy="156807"/>
            </a:xfrm>
            <a:custGeom>
              <a:avLst/>
              <a:gdLst>
                <a:gd name="connsiteX0" fmla="*/ 93309 w 185351"/>
                <a:gd name="connsiteY0" fmla="*/ 386 h 156807"/>
                <a:gd name="connsiteX1" fmla="*/ 634 w 185351"/>
                <a:gd name="connsiteY1" fmla="*/ 386 h 156807"/>
                <a:gd name="connsiteX2" fmla="*/ 634 w 185351"/>
                <a:gd name="connsiteY2" fmla="*/ 157193 h 156807"/>
                <a:gd name="connsiteX3" fmla="*/ 93309 w 185351"/>
                <a:gd name="connsiteY3" fmla="*/ 157193 h 156807"/>
                <a:gd name="connsiteX4" fmla="*/ 185985 w 185351"/>
                <a:gd name="connsiteY4" fmla="*/ 157193 h 156807"/>
                <a:gd name="connsiteX5" fmla="*/ 185985 w 185351"/>
                <a:gd name="connsiteY5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09" y="386"/>
                  </a:moveTo>
                  <a:lnTo>
                    <a:pt x="634" y="386"/>
                  </a:lnTo>
                  <a:lnTo>
                    <a:pt x="634" y="157193"/>
                  </a:lnTo>
                  <a:lnTo>
                    <a:pt x="93309" y="157193"/>
                  </a:lnTo>
                  <a:lnTo>
                    <a:pt x="185985" y="157193"/>
                  </a:lnTo>
                  <a:lnTo>
                    <a:pt x="185985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7" name="Полилиния 286">
              <a:extLst>
                <a:ext uri="{FF2B5EF4-FFF2-40B4-BE49-F238E27FC236}">
                  <a16:creationId xmlns:a16="http://schemas.microsoft.com/office/drawing/2014/main" id="{ECFA918B-A9C4-EA6A-1AEA-9FDA54E92348}"/>
                </a:ext>
              </a:extLst>
            </p:cNvPr>
            <p:cNvSpPr/>
            <p:nvPr/>
          </p:nvSpPr>
          <p:spPr>
            <a:xfrm>
              <a:off x="8042189" y="3721299"/>
              <a:ext cx="185351" cy="156807"/>
            </a:xfrm>
            <a:custGeom>
              <a:avLst/>
              <a:gdLst>
                <a:gd name="connsiteX0" fmla="*/ 93340 w 185351"/>
                <a:gd name="connsiteY0" fmla="*/ 386 h 156807"/>
                <a:gd name="connsiteX1" fmla="*/ 665 w 185351"/>
                <a:gd name="connsiteY1" fmla="*/ 386 h 156807"/>
                <a:gd name="connsiteX2" fmla="*/ 665 w 185351"/>
                <a:gd name="connsiteY2" fmla="*/ 157193 h 156807"/>
                <a:gd name="connsiteX3" fmla="*/ 93340 w 185351"/>
                <a:gd name="connsiteY3" fmla="*/ 157193 h 156807"/>
                <a:gd name="connsiteX4" fmla="*/ 186016 w 185351"/>
                <a:gd name="connsiteY4" fmla="*/ 157193 h 156807"/>
                <a:gd name="connsiteX5" fmla="*/ 186016 w 185351"/>
                <a:gd name="connsiteY5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40" y="386"/>
                  </a:moveTo>
                  <a:lnTo>
                    <a:pt x="665" y="386"/>
                  </a:lnTo>
                  <a:lnTo>
                    <a:pt x="665" y="157193"/>
                  </a:lnTo>
                  <a:lnTo>
                    <a:pt x="93340" y="157193"/>
                  </a:lnTo>
                  <a:lnTo>
                    <a:pt x="186016" y="157193"/>
                  </a:lnTo>
                  <a:lnTo>
                    <a:pt x="186016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8" name="Полилиния 287">
              <a:extLst>
                <a:ext uri="{FF2B5EF4-FFF2-40B4-BE49-F238E27FC236}">
                  <a16:creationId xmlns:a16="http://schemas.microsoft.com/office/drawing/2014/main" id="{6AD5592E-4391-6694-D490-96BC8DF20A0D}"/>
                </a:ext>
              </a:extLst>
            </p:cNvPr>
            <p:cNvSpPr/>
            <p:nvPr/>
          </p:nvSpPr>
          <p:spPr>
            <a:xfrm>
              <a:off x="8227540" y="3721299"/>
              <a:ext cx="185351" cy="156807"/>
            </a:xfrm>
            <a:custGeom>
              <a:avLst/>
              <a:gdLst>
                <a:gd name="connsiteX0" fmla="*/ 107643 w 185351"/>
                <a:gd name="connsiteY0" fmla="*/ 386 h 156807"/>
                <a:gd name="connsiteX1" fmla="*/ 44049 w 185351"/>
                <a:gd name="connsiteY1" fmla="*/ 386 h 156807"/>
                <a:gd name="connsiteX2" fmla="*/ 29240 w 185351"/>
                <a:gd name="connsiteY2" fmla="*/ 386 h 156807"/>
                <a:gd name="connsiteX3" fmla="*/ 22752 w 185351"/>
                <a:gd name="connsiteY3" fmla="*/ 386 h 156807"/>
                <a:gd name="connsiteX4" fmla="*/ 11817 w 185351"/>
                <a:gd name="connsiteY4" fmla="*/ 386 h 156807"/>
                <a:gd name="connsiteX5" fmla="*/ 696 w 185351"/>
                <a:gd name="connsiteY5" fmla="*/ 386 h 156807"/>
                <a:gd name="connsiteX6" fmla="*/ 696 w 185351"/>
                <a:gd name="connsiteY6" fmla="*/ 157193 h 156807"/>
                <a:gd name="connsiteX7" fmla="*/ 11817 w 185351"/>
                <a:gd name="connsiteY7" fmla="*/ 157193 h 156807"/>
                <a:gd name="connsiteX8" fmla="*/ 22752 w 185351"/>
                <a:gd name="connsiteY8" fmla="*/ 157193 h 156807"/>
                <a:gd name="connsiteX9" fmla="*/ 29240 w 185351"/>
                <a:gd name="connsiteY9" fmla="*/ 157193 h 156807"/>
                <a:gd name="connsiteX10" fmla="*/ 44049 w 185351"/>
                <a:gd name="connsiteY10" fmla="*/ 157193 h 156807"/>
                <a:gd name="connsiteX11" fmla="*/ 107643 w 185351"/>
                <a:gd name="connsiteY11" fmla="*/ 157193 h 156807"/>
                <a:gd name="connsiteX12" fmla="*/ 186047 w 185351"/>
                <a:gd name="connsiteY12" fmla="*/ 78789 h 156807"/>
                <a:gd name="connsiteX13" fmla="*/ 107643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43" y="386"/>
                  </a:moveTo>
                  <a:cubicBezTo>
                    <a:pt x="91737" y="386"/>
                    <a:pt x="61977" y="386"/>
                    <a:pt x="44049" y="386"/>
                  </a:cubicBezTo>
                  <a:cubicBezTo>
                    <a:pt x="35205" y="386"/>
                    <a:pt x="29240" y="386"/>
                    <a:pt x="29240" y="386"/>
                  </a:cubicBezTo>
                  <a:lnTo>
                    <a:pt x="22752" y="386"/>
                  </a:lnTo>
                  <a:lnTo>
                    <a:pt x="11817" y="386"/>
                  </a:lnTo>
                  <a:lnTo>
                    <a:pt x="696" y="386"/>
                  </a:lnTo>
                  <a:lnTo>
                    <a:pt x="696" y="157193"/>
                  </a:lnTo>
                  <a:lnTo>
                    <a:pt x="11817" y="157193"/>
                  </a:lnTo>
                  <a:lnTo>
                    <a:pt x="22752" y="157193"/>
                  </a:lnTo>
                  <a:lnTo>
                    <a:pt x="29240" y="157193"/>
                  </a:lnTo>
                  <a:cubicBezTo>
                    <a:pt x="29240" y="157193"/>
                    <a:pt x="35251" y="157193"/>
                    <a:pt x="44049" y="157193"/>
                  </a:cubicBezTo>
                  <a:cubicBezTo>
                    <a:pt x="63078" y="157193"/>
                    <a:pt x="95147" y="157193"/>
                    <a:pt x="107643" y="157193"/>
                  </a:cubicBezTo>
                  <a:cubicBezTo>
                    <a:pt x="150942" y="157193"/>
                    <a:pt x="186047" y="122087"/>
                    <a:pt x="186047" y="78789"/>
                  </a:cubicBezTo>
                  <a:cubicBezTo>
                    <a:pt x="186047" y="35488"/>
                    <a:pt x="150942" y="386"/>
                    <a:pt x="107643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9" name="Полилиния 288">
              <a:extLst>
                <a:ext uri="{FF2B5EF4-FFF2-40B4-BE49-F238E27FC236}">
                  <a16:creationId xmlns:a16="http://schemas.microsoft.com/office/drawing/2014/main" id="{2EACA30A-CB6B-E05A-F478-4F8AF39608B6}"/>
                </a:ext>
              </a:extLst>
            </p:cNvPr>
            <p:cNvSpPr/>
            <p:nvPr/>
          </p:nvSpPr>
          <p:spPr>
            <a:xfrm>
              <a:off x="8598243" y="3721299"/>
              <a:ext cx="185351" cy="156807"/>
            </a:xfrm>
            <a:custGeom>
              <a:avLst/>
              <a:gdLst>
                <a:gd name="connsiteX0" fmla="*/ 174988 w 185351"/>
                <a:gd name="connsiteY0" fmla="*/ 386 h 156807"/>
                <a:gd name="connsiteX1" fmla="*/ 157565 w 185351"/>
                <a:gd name="connsiteY1" fmla="*/ 386 h 156807"/>
                <a:gd name="connsiteX2" fmla="*/ 132913 w 185351"/>
                <a:gd name="connsiteY2" fmla="*/ 386 h 156807"/>
                <a:gd name="connsiteX3" fmla="*/ 126378 w 185351"/>
                <a:gd name="connsiteY3" fmla="*/ 386 h 156807"/>
                <a:gd name="connsiteX4" fmla="*/ 79161 w 185351"/>
                <a:gd name="connsiteY4" fmla="*/ 386 h 156807"/>
                <a:gd name="connsiteX5" fmla="*/ 758 w 185351"/>
                <a:gd name="connsiteY5" fmla="*/ 78789 h 156807"/>
                <a:gd name="connsiteX6" fmla="*/ 79161 w 185351"/>
                <a:gd name="connsiteY6" fmla="*/ 157193 h 156807"/>
                <a:gd name="connsiteX7" fmla="*/ 126378 w 185351"/>
                <a:gd name="connsiteY7" fmla="*/ 157193 h 156807"/>
                <a:gd name="connsiteX8" fmla="*/ 132913 w 185351"/>
                <a:gd name="connsiteY8" fmla="*/ 157193 h 156807"/>
                <a:gd name="connsiteX9" fmla="*/ 157565 w 185351"/>
                <a:gd name="connsiteY9" fmla="*/ 157193 h 156807"/>
                <a:gd name="connsiteX10" fmla="*/ 174988 w 185351"/>
                <a:gd name="connsiteY10" fmla="*/ 157193 h 156807"/>
                <a:gd name="connsiteX11" fmla="*/ 186109 w 185351"/>
                <a:gd name="connsiteY11" fmla="*/ 157193 h 156807"/>
                <a:gd name="connsiteX12" fmla="*/ 186109 w 185351"/>
                <a:gd name="connsiteY12" fmla="*/ 386 h 156807"/>
                <a:gd name="connsiteX13" fmla="*/ 174988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88" y="386"/>
                  </a:moveTo>
                  <a:lnTo>
                    <a:pt x="157565" y="386"/>
                  </a:lnTo>
                  <a:cubicBezTo>
                    <a:pt x="157565" y="386"/>
                    <a:pt x="146756" y="386"/>
                    <a:pt x="132913" y="386"/>
                  </a:cubicBezTo>
                  <a:cubicBezTo>
                    <a:pt x="130796" y="386"/>
                    <a:pt x="128609" y="386"/>
                    <a:pt x="126378" y="386"/>
                  </a:cubicBezTo>
                  <a:cubicBezTo>
                    <a:pt x="108784" y="386"/>
                    <a:pt x="88504" y="386"/>
                    <a:pt x="79161" y="386"/>
                  </a:cubicBezTo>
                  <a:cubicBezTo>
                    <a:pt x="35845" y="386"/>
                    <a:pt x="758" y="35499"/>
                    <a:pt x="758" y="78789"/>
                  </a:cubicBezTo>
                  <a:cubicBezTo>
                    <a:pt x="758" y="122074"/>
                    <a:pt x="35845" y="157193"/>
                    <a:pt x="79161" y="157193"/>
                  </a:cubicBezTo>
                  <a:cubicBezTo>
                    <a:pt x="90831" y="157193"/>
                    <a:pt x="109945" y="157193"/>
                    <a:pt x="126378" y="157193"/>
                  </a:cubicBezTo>
                  <a:cubicBezTo>
                    <a:pt x="128615" y="157193"/>
                    <a:pt x="130801" y="157193"/>
                    <a:pt x="132913" y="157193"/>
                  </a:cubicBezTo>
                  <a:cubicBezTo>
                    <a:pt x="146883" y="157193"/>
                    <a:pt x="157565" y="157193"/>
                    <a:pt x="157565" y="157193"/>
                  </a:cubicBezTo>
                  <a:lnTo>
                    <a:pt x="174988" y="157193"/>
                  </a:lnTo>
                  <a:lnTo>
                    <a:pt x="186109" y="157193"/>
                  </a:lnTo>
                  <a:lnTo>
                    <a:pt x="186109" y="386"/>
                  </a:lnTo>
                  <a:lnTo>
                    <a:pt x="174988" y="38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0" name="Полилиния 289">
              <a:extLst>
                <a:ext uri="{FF2B5EF4-FFF2-40B4-BE49-F238E27FC236}">
                  <a16:creationId xmlns:a16="http://schemas.microsoft.com/office/drawing/2014/main" id="{B383F0EE-7887-9199-33A6-349D09B19437}"/>
                </a:ext>
              </a:extLst>
            </p:cNvPr>
            <p:cNvSpPr/>
            <p:nvPr/>
          </p:nvSpPr>
          <p:spPr>
            <a:xfrm>
              <a:off x="8783594" y="3721299"/>
              <a:ext cx="185351" cy="156807"/>
            </a:xfrm>
            <a:custGeom>
              <a:avLst/>
              <a:gdLst>
                <a:gd name="connsiteX0" fmla="*/ 107736 w 185351"/>
                <a:gd name="connsiteY0" fmla="*/ 386 h 156807"/>
                <a:gd name="connsiteX1" fmla="*/ 44142 w 185351"/>
                <a:gd name="connsiteY1" fmla="*/ 386 h 156807"/>
                <a:gd name="connsiteX2" fmla="*/ 29333 w 185351"/>
                <a:gd name="connsiteY2" fmla="*/ 386 h 156807"/>
                <a:gd name="connsiteX3" fmla="*/ 22845 w 185351"/>
                <a:gd name="connsiteY3" fmla="*/ 386 h 156807"/>
                <a:gd name="connsiteX4" fmla="*/ 11910 w 185351"/>
                <a:gd name="connsiteY4" fmla="*/ 386 h 156807"/>
                <a:gd name="connsiteX5" fmla="*/ 789 w 185351"/>
                <a:gd name="connsiteY5" fmla="*/ 386 h 156807"/>
                <a:gd name="connsiteX6" fmla="*/ 789 w 185351"/>
                <a:gd name="connsiteY6" fmla="*/ 157193 h 156807"/>
                <a:gd name="connsiteX7" fmla="*/ 11910 w 185351"/>
                <a:gd name="connsiteY7" fmla="*/ 157193 h 156807"/>
                <a:gd name="connsiteX8" fmla="*/ 22845 w 185351"/>
                <a:gd name="connsiteY8" fmla="*/ 157193 h 156807"/>
                <a:gd name="connsiteX9" fmla="*/ 29333 w 185351"/>
                <a:gd name="connsiteY9" fmla="*/ 157193 h 156807"/>
                <a:gd name="connsiteX10" fmla="*/ 44142 w 185351"/>
                <a:gd name="connsiteY10" fmla="*/ 157193 h 156807"/>
                <a:gd name="connsiteX11" fmla="*/ 107736 w 185351"/>
                <a:gd name="connsiteY11" fmla="*/ 157193 h 156807"/>
                <a:gd name="connsiteX12" fmla="*/ 186140 w 185351"/>
                <a:gd name="connsiteY12" fmla="*/ 78789 h 156807"/>
                <a:gd name="connsiteX13" fmla="*/ 107736 w 185351"/>
                <a:gd name="connsiteY13" fmla="*/ 38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36" y="386"/>
                  </a:moveTo>
                  <a:cubicBezTo>
                    <a:pt x="91830" y="386"/>
                    <a:pt x="62070" y="386"/>
                    <a:pt x="44142" y="386"/>
                  </a:cubicBezTo>
                  <a:cubicBezTo>
                    <a:pt x="35298" y="386"/>
                    <a:pt x="29333" y="386"/>
                    <a:pt x="29333" y="386"/>
                  </a:cubicBezTo>
                  <a:lnTo>
                    <a:pt x="22845" y="386"/>
                  </a:lnTo>
                  <a:lnTo>
                    <a:pt x="11910" y="386"/>
                  </a:lnTo>
                  <a:lnTo>
                    <a:pt x="789" y="386"/>
                  </a:lnTo>
                  <a:lnTo>
                    <a:pt x="789" y="157193"/>
                  </a:lnTo>
                  <a:lnTo>
                    <a:pt x="11910" y="157193"/>
                  </a:lnTo>
                  <a:lnTo>
                    <a:pt x="22845" y="157193"/>
                  </a:lnTo>
                  <a:lnTo>
                    <a:pt x="29333" y="157193"/>
                  </a:lnTo>
                  <a:cubicBezTo>
                    <a:pt x="29333" y="157193"/>
                    <a:pt x="35344" y="157193"/>
                    <a:pt x="44142" y="157193"/>
                  </a:cubicBezTo>
                  <a:cubicBezTo>
                    <a:pt x="63171" y="157193"/>
                    <a:pt x="95240" y="157193"/>
                    <a:pt x="107736" y="157193"/>
                  </a:cubicBezTo>
                  <a:cubicBezTo>
                    <a:pt x="151035" y="157193"/>
                    <a:pt x="186140" y="122087"/>
                    <a:pt x="186140" y="78789"/>
                  </a:cubicBezTo>
                  <a:cubicBezTo>
                    <a:pt x="186140" y="35488"/>
                    <a:pt x="151035" y="386"/>
                    <a:pt x="107736" y="38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1" name="Полилиния 290">
              <a:extLst>
                <a:ext uri="{FF2B5EF4-FFF2-40B4-BE49-F238E27FC236}">
                  <a16:creationId xmlns:a16="http://schemas.microsoft.com/office/drawing/2014/main" id="{CF96BC6B-CA97-FB7D-1BA9-0DF9E0C15023}"/>
                </a:ext>
              </a:extLst>
            </p:cNvPr>
            <p:cNvSpPr/>
            <p:nvPr/>
          </p:nvSpPr>
          <p:spPr>
            <a:xfrm>
              <a:off x="3408405" y="3906650"/>
              <a:ext cx="185351" cy="156807"/>
            </a:xfrm>
            <a:custGeom>
              <a:avLst/>
              <a:gdLst>
                <a:gd name="connsiteX0" fmla="*/ 174120 w 185351"/>
                <a:gd name="connsiteY0" fmla="*/ 417 h 156807"/>
                <a:gd name="connsiteX1" fmla="*/ 156697 w 185351"/>
                <a:gd name="connsiteY1" fmla="*/ 417 h 156807"/>
                <a:gd name="connsiteX2" fmla="*/ 132045 w 185351"/>
                <a:gd name="connsiteY2" fmla="*/ 417 h 156807"/>
                <a:gd name="connsiteX3" fmla="*/ 125510 w 185351"/>
                <a:gd name="connsiteY3" fmla="*/ 417 h 156807"/>
                <a:gd name="connsiteX4" fmla="*/ 78293 w 185351"/>
                <a:gd name="connsiteY4" fmla="*/ 417 h 156807"/>
                <a:gd name="connsiteX5" fmla="*/ -111 w 185351"/>
                <a:gd name="connsiteY5" fmla="*/ 78820 h 156807"/>
                <a:gd name="connsiteX6" fmla="*/ 78293 w 185351"/>
                <a:gd name="connsiteY6" fmla="*/ 157224 h 156807"/>
                <a:gd name="connsiteX7" fmla="*/ 125510 w 185351"/>
                <a:gd name="connsiteY7" fmla="*/ 157224 h 156807"/>
                <a:gd name="connsiteX8" fmla="*/ 132045 w 185351"/>
                <a:gd name="connsiteY8" fmla="*/ 157224 h 156807"/>
                <a:gd name="connsiteX9" fmla="*/ 156697 w 185351"/>
                <a:gd name="connsiteY9" fmla="*/ 157224 h 156807"/>
                <a:gd name="connsiteX10" fmla="*/ 174120 w 185351"/>
                <a:gd name="connsiteY10" fmla="*/ 157224 h 156807"/>
                <a:gd name="connsiteX11" fmla="*/ 185241 w 185351"/>
                <a:gd name="connsiteY11" fmla="*/ 157224 h 156807"/>
                <a:gd name="connsiteX12" fmla="*/ 185241 w 185351"/>
                <a:gd name="connsiteY12" fmla="*/ 417 h 156807"/>
                <a:gd name="connsiteX13" fmla="*/ 174120 w 185351"/>
                <a:gd name="connsiteY13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120" y="417"/>
                  </a:moveTo>
                  <a:lnTo>
                    <a:pt x="156697" y="417"/>
                  </a:lnTo>
                  <a:cubicBezTo>
                    <a:pt x="156697" y="417"/>
                    <a:pt x="145888" y="417"/>
                    <a:pt x="132045" y="417"/>
                  </a:cubicBezTo>
                  <a:cubicBezTo>
                    <a:pt x="129928" y="417"/>
                    <a:pt x="127741" y="417"/>
                    <a:pt x="125510" y="417"/>
                  </a:cubicBezTo>
                  <a:cubicBezTo>
                    <a:pt x="107916" y="417"/>
                    <a:pt x="87636" y="417"/>
                    <a:pt x="78293" y="417"/>
                  </a:cubicBezTo>
                  <a:cubicBezTo>
                    <a:pt x="34977" y="417"/>
                    <a:pt x="-111" y="35530"/>
                    <a:pt x="-111" y="78820"/>
                  </a:cubicBezTo>
                  <a:cubicBezTo>
                    <a:pt x="-111" y="122105"/>
                    <a:pt x="34977" y="157224"/>
                    <a:pt x="78293" y="157224"/>
                  </a:cubicBezTo>
                  <a:cubicBezTo>
                    <a:pt x="89963" y="157224"/>
                    <a:pt x="109077" y="157224"/>
                    <a:pt x="125510" y="157224"/>
                  </a:cubicBezTo>
                  <a:cubicBezTo>
                    <a:pt x="127747" y="157224"/>
                    <a:pt x="129933" y="157224"/>
                    <a:pt x="132045" y="157224"/>
                  </a:cubicBezTo>
                  <a:cubicBezTo>
                    <a:pt x="146015" y="157224"/>
                    <a:pt x="156697" y="157224"/>
                    <a:pt x="156697" y="157224"/>
                  </a:cubicBezTo>
                  <a:lnTo>
                    <a:pt x="174120" y="157224"/>
                  </a:lnTo>
                  <a:lnTo>
                    <a:pt x="185241" y="157224"/>
                  </a:lnTo>
                  <a:lnTo>
                    <a:pt x="185241" y="417"/>
                  </a:lnTo>
                  <a:lnTo>
                    <a:pt x="174120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2" name="Полилиния 291">
              <a:extLst>
                <a:ext uri="{FF2B5EF4-FFF2-40B4-BE49-F238E27FC236}">
                  <a16:creationId xmlns:a16="http://schemas.microsoft.com/office/drawing/2014/main" id="{ABF8B25D-A333-36C0-D991-37FC17BCFB61}"/>
                </a:ext>
              </a:extLst>
            </p:cNvPr>
            <p:cNvSpPr/>
            <p:nvPr/>
          </p:nvSpPr>
          <p:spPr>
            <a:xfrm>
              <a:off x="3593756" y="3906650"/>
              <a:ext cx="185351" cy="156807"/>
            </a:xfrm>
            <a:custGeom>
              <a:avLst/>
              <a:gdLst>
                <a:gd name="connsiteX0" fmla="*/ 92596 w 185351"/>
                <a:gd name="connsiteY0" fmla="*/ 417 h 156807"/>
                <a:gd name="connsiteX1" fmla="*/ -80 w 185351"/>
                <a:gd name="connsiteY1" fmla="*/ 417 h 156807"/>
                <a:gd name="connsiteX2" fmla="*/ -80 w 185351"/>
                <a:gd name="connsiteY2" fmla="*/ 157224 h 156807"/>
                <a:gd name="connsiteX3" fmla="*/ 92596 w 185351"/>
                <a:gd name="connsiteY3" fmla="*/ 157224 h 156807"/>
                <a:gd name="connsiteX4" fmla="*/ 185272 w 185351"/>
                <a:gd name="connsiteY4" fmla="*/ 157224 h 156807"/>
                <a:gd name="connsiteX5" fmla="*/ 185272 w 185351"/>
                <a:gd name="connsiteY5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596" y="417"/>
                  </a:moveTo>
                  <a:lnTo>
                    <a:pt x="-80" y="417"/>
                  </a:lnTo>
                  <a:lnTo>
                    <a:pt x="-80" y="157224"/>
                  </a:lnTo>
                  <a:lnTo>
                    <a:pt x="92596" y="157224"/>
                  </a:lnTo>
                  <a:lnTo>
                    <a:pt x="185272" y="157224"/>
                  </a:lnTo>
                  <a:lnTo>
                    <a:pt x="185272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3" name="Полилиния 292">
              <a:extLst>
                <a:ext uri="{FF2B5EF4-FFF2-40B4-BE49-F238E27FC236}">
                  <a16:creationId xmlns:a16="http://schemas.microsoft.com/office/drawing/2014/main" id="{3573BFC8-461D-0EAA-5C9C-C6DA2E331296}"/>
                </a:ext>
              </a:extLst>
            </p:cNvPr>
            <p:cNvSpPr/>
            <p:nvPr/>
          </p:nvSpPr>
          <p:spPr>
            <a:xfrm>
              <a:off x="3779108" y="3906650"/>
              <a:ext cx="185351" cy="156807"/>
            </a:xfrm>
            <a:custGeom>
              <a:avLst/>
              <a:gdLst>
                <a:gd name="connsiteX0" fmla="*/ 92627 w 185351"/>
                <a:gd name="connsiteY0" fmla="*/ 417 h 156807"/>
                <a:gd name="connsiteX1" fmla="*/ -49 w 185351"/>
                <a:gd name="connsiteY1" fmla="*/ 417 h 156807"/>
                <a:gd name="connsiteX2" fmla="*/ -49 w 185351"/>
                <a:gd name="connsiteY2" fmla="*/ 157224 h 156807"/>
                <a:gd name="connsiteX3" fmla="*/ 92627 w 185351"/>
                <a:gd name="connsiteY3" fmla="*/ 157224 h 156807"/>
                <a:gd name="connsiteX4" fmla="*/ 185303 w 185351"/>
                <a:gd name="connsiteY4" fmla="*/ 157224 h 156807"/>
                <a:gd name="connsiteX5" fmla="*/ 185303 w 185351"/>
                <a:gd name="connsiteY5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627" y="417"/>
                  </a:moveTo>
                  <a:lnTo>
                    <a:pt x="-49" y="417"/>
                  </a:lnTo>
                  <a:lnTo>
                    <a:pt x="-49" y="157224"/>
                  </a:lnTo>
                  <a:lnTo>
                    <a:pt x="92627" y="157224"/>
                  </a:lnTo>
                  <a:lnTo>
                    <a:pt x="185303" y="157224"/>
                  </a:lnTo>
                  <a:lnTo>
                    <a:pt x="185303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4" name="Полилиния 293">
              <a:extLst>
                <a:ext uri="{FF2B5EF4-FFF2-40B4-BE49-F238E27FC236}">
                  <a16:creationId xmlns:a16="http://schemas.microsoft.com/office/drawing/2014/main" id="{EFC413A4-D199-8B47-F9E2-889A00BC2D8F}"/>
                </a:ext>
              </a:extLst>
            </p:cNvPr>
            <p:cNvSpPr/>
            <p:nvPr/>
          </p:nvSpPr>
          <p:spPr>
            <a:xfrm>
              <a:off x="3964459" y="3906650"/>
              <a:ext cx="185351" cy="156807"/>
            </a:xfrm>
            <a:custGeom>
              <a:avLst/>
              <a:gdLst>
                <a:gd name="connsiteX0" fmla="*/ 106930 w 185351"/>
                <a:gd name="connsiteY0" fmla="*/ 417 h 156807"/>
                <a:gd name="connsiteX1" fmla="*/ 43336 w 185351"/>
                <a:gd name="connsiteY1" fmla="*/ 417 h 156807"/>
                <a:gd name="connsiteX2" fmla="*/ 28527 w 185351"/>
                <a:gd name="connsiteY2" fmla="*/ 417 h 156807"/>
                <a:gd name="connsiteX3" fmla="*/ 22039 w 185351"/>
                <a:gd name="connsiteY3" fmla="*/ 417 h 156807"/>
                <a:gd name="connsiteX4" fmla="*/ 11104 w 185351"/>
                <a:gd name="connsiteY4" fmla="*/ 417 h 156807"/>
                <a:gd name="connsiteX5" fmla="*/ -18 w 185351"/>
                <a:gd name="connsiteY5" fmla="*/ 417 h 156807"/>
                <a:gd name="connsiteX6" fmla="*/ -18 w 185351"/>
                <a:gd name="connsiteY6" fmla="*/ 157224 h 156807"/>
                <a:gd name="connsiteX7" fmla="*/ 11104 w 185351"/>
                <a:gd name="connsiteY7" fmla="*/ 157224 h 156807"/>
                <a:gd name="connsiteX8" fmla="*/ 22039 w 185351"/>
                <a:gd name="connsiteY8" fmla="*/ 157224 h 156807"/>
                <a:gd name="connsiteX9" fmla="*/ 28527 w 185351"/>
                <a:gd name="connsiteY9" fmla="*/ 157224 h 156807"/>
                <a:gd name="connsiteX10" fmla="*/ 43336 w 185351"/>
                <a:gd name="connsiteY10" fmla="*/ 157224 h 156807"/>
                <a:gd name="connsiteX11" fmla="*/ 106930 w 185351"/>
                <a:gd name="connsiteY11" fmla="*/ 157224 h 156807"/>
                <a:gd name="connsiteX12" fmla="*/ 185334 w 185351"/>
                <a:gd name="connsiteY12" fmla="*/ 78820 h 156807"/>
                <a:gd name="connsiteX13" fmla="*/ 106930 w 185351"/>
                <a:gd name="connsiteY13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30" y="417"/>
                  </a:moveTo>
                  <a:cubicBezTo>
                    <a:pt x="91024" y="417"/>
                    <a:pt x="61264" y="417"/>
                    <a:pt x="43336" y="417"/>
                  </a:cubicBezTo>
                  <a:cubicBezTo>
                    <a:pt x="34492" y="417"/>
                    <a:pt x="28527" y="417"/>
                    <a:pt x="28527" y="417"/>
                  </a:cubicBezTo>
                  <a:lnTo>
                    <a:pt x="22039" y="417"/>
                  </a:lnTo>
                  <a:lnTo>
                    <a:pt x="11104" y="417"/>
                  </a:lnTo>
                  <a:lnTo>
                    <a:pt x="-18" y="417"/>
                  </a:lnTo>
                  <a:lnTo>
                    <a:pt x="-18" y="157224"/>
                  </a:lnTo>
                  <a:lnTo>
                    <a:pt x="11104" y="157224"/>
                  </a:lnTo>
                  <a:lnTo>
                    <a:pt x="22039" y="157224"/>
                  </a:lnTo>
                  <a:lnTo>
                    <a:pt x="28527" y="157224"/>
                  </a:lnTo>
                  <a:cubicBezTo>
                    <a:pt x="28527" y="157224"/>
                    <a:pt x="34538" y="157224"/>
                    <a:pt x="43336" y="157224"/>
                  </a:cubicBezTo>
                  <a:cubicBezTo>
                    <a:pt x="62365" y="157224"/>
                    <a:pt x="94434" y="157224"/>
                    <a:pt x="106930" y="157224"/>
                  </a:cubicBezTo>
                  <a:cubicBezTo>
                    <a:pt x="150229" y="157224"/>
                    <a:pt x="185334" y="122118"/>
                    <a:pt x="185334" y="78820"/>
                  </a:cubicBezTo>
                  <a:cubicBezTo>
                    <a:pt x="185334" y="35519"/>
                    <a:pt x="150229" y="417"/>
                    <a:pt x="106930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5" name="Полилиния 294">
              <a:extLst>
                <a:ext uri="{FF2B5EF4-FFF2-40B4-BE49-F238E27FC236}">
                  <a16:creationId xmlns:a16="http://schemas.microsoft.com/office/drawing/2014/main" id="{0B0C9040-3564-69DE-FCC6-FA4659CE3C56}"/>
                </a:ext>
              </a:extLst>
            </p:cNvPr>
            <p:cNvSpPr/>
            <p:nvPr/>
          </p:nvSpPr>
          <p:spPr>
            <a:xfrm>
              <a:off x="4349434" y="3906650"/>
              <a:ext cx="156807" cy="156807"/>
            </a:xfrm>
            <a:custGeom>
              <a:avLst/>
              <a:gdLst>
                <a:gd name="connsiteX0" fmla="*/ 78448 w 156807"/>
                <a:gd name="connsiteY0" fmla="*/ 417 h 156807"/>
                <a:gd name="connsiteX1" fmla="*/ 156852 w 156807"/>
                <a:gd name="connsiteY1" fmla="*/ 78820 h 156807"/>
                <a:gd name="connsiteX2" fmla="*/ 78448 w 156807"/>
                <a:gd name="connsiteY2" fmla="*/ 157224 h 156807"/>
                <a:gd name="connsiteX3" fmla="*/ 45 w 156807"/>
                <a:gd name="connsiteY3" fmla="*/ 78820 h 156807"/>
                <a:gd name="connsiteX4" fmla="*/ 78448 w 156807"/>
                <a:gd name="connsiteY4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48" y="417"/>
                  </a:moveTo>
                  <a:cubicBezTo>
                    <a:pt x="121751" y="417"/>
                    <a:pt x="156852" y="35519"/>
                    <a:pt x="156852" y="78820"/>
                  </a:cubicBezTo>
                  <a:cubicBezTo>
                    <a:pt x="156852" y="122123"/>
                    <a:pt x="121751" y="157224"/>
                    <a:pt x="78448" y="157224"/>
                  </a:cubicBezTo>
                  <a:cubicBezTo>
                    <a:pt x="35147" y="157224"/>
                    <a:pt x="45" y="122123"/>
                    <a:pt x="45" y="78820"/>
                  </a:cubicBezTo>
                  <a:cubicBezTo>
                    <a:pt x="45" y="35519"/>
                    <a:pt x="35147" y="417"/>
                    <a:pt x="78448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6" name="Полилиния 295">
              <a:extLst>
                <a:ext uri="{FF2B5EF4-FFF2-40B4-BE49-F238E27FC236}">
                  <a16:creationId xmlns:a16="http://schemas.microsoft.com/office/drawing/2014/main" id="{33F85F9E-842B-097C-1AA4-70CE8BB95A90}"/>
                </a:ext>
              </a:extLst>
            </p:cNvPr>
            <p:cNvSpPr/>
            <p:nvPr/>
          </p:nvSpPr>
          <p:spPr>
            <a:xfrm>
              <a:off x="4720136" y="3906650"/>
              <a:ext cx="156807" cy="156807"/>
            </a:xfrm>
            <a:custGeom>
              <a:avLst/>
              <a:gdLst>
                <a:gd name="connsiteX0" fmla="*/ 78510 w 156807"/>
                <a:gd name="connsiteY0" fmla="*/ 417 h 156807"/>
                <a:gd name="connsiteX1" fmla="*/ 156914 w 156807"/>
                <a:gd name="connsiteY1" fmla="*/ 78820 h 156807"/>
                <a:gd name="connsiteX2" fmla="*/ 78510 w 156807"/>
                <a:gd name="connsiteY2" fmla="*/ 157224 h 156807"/>
                <a:gd name="connsiteX3" fmla="*/ 107 w 156807"/>
                <a:gd name="connsiteY3" fmla="*/ 78820 h 156807"/>
                <a:gd name="connsiteX4" fmla="*/ 78510 w 156807"/>
                <a:gd name="connsiteY4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10" y="417"/>
                  </a:moveTo>
                  <a:cubicBezTo>
                    <a:pt x="121813" y="417"/>
                    <a:pt x="156914" y="35519"/>
                    <a:pt x="156914" y="78820"/>
                  </a:cubicBezTo>
                  <a:cubicBezTo>
                    <a:pt x="156914" y="122123"/>
                    <a:pt x="121813" y="157224"/>
                    <a:pt x="78510" y="157224"/>
                  </a:cubicBezTo>
                  <a:cubicBezTo>
                    <a:pt x="35209" y="157224"/>
                    <a:pt x="107" y="122123"/>
                    <a:pt x="107" y="78820"/>
                  </a:cubicBezTo>
                  <a:cubicBezTo>
                    <a:pt x="107" y="35519"/>
                    <a:pt x="35209" y="417"/>
                    <a:pt x="78510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7" name="Полилиния 296">
              <a:extLst>
                <a:ext uri="{FF2B5EF4-FFF2-40B4-BE49-F238E27FC236}">
                  <a16:creationId xmlns:a16="http://schemas.microsoft.com/office/drawing/2014/main" id="{6BF28B94-4845-95CE-730A-7CA0DF30C191}"/>
                </a:ext>
              </a:extLst>
            </p:cNvPr>
            <p:cNvSpPr/>
            <p:nvPr/>
          </p:nvSpPr>
          <p:spPr>
            <a:xfrm>
              <a:off x="5090839" y="3906650"/>
              <a:ext cx="156807" cy="156807"/>
            </a:xfrm>
            <a:custGeom>
              <a:avLst/>
              <a:gdLst>
                <a:gd name="connsiteX0" fmla="*/ 78572 w 156807"/>
                <a:gd name="connsiteY0" fmla="*/ 417 h 156807"/>
                <a:gd name="connsiteX1" fmla="*/ 156976 w 156807"/>
                <a:gd name="connsiteY1" fmla="*/ 78820 h 156807"/>
                <a:gd name="connsiteX2" fmla="*/ 78572 w 156807"/>
                <a:gd name="connsiteY2" fmla="*/ 157224 h 156807"/>
                <a:gd name="connsiteX3" fmla="*/ 169 w 156807"/>
                <a:gd name="connsiteY3" fmla="*/ 78820 h 156807"/>
                <a:gd name="connsiteX4" fmla="*/ 78572 w 156807"/>
                <a:gd name="connsiteY4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72" y="417"/>
                  </a:moveTo>
                  <a:cubicBezTo>
                    <a:pt x="121875" y="417"/>
                    <a:pt x="156976" y="35519"/>
                    <a:pt x="156976" y="78820"/>
                  </a:cubicBezTo>
                  <a:cubicBezTo>
                    <a:pt x="156976" y="122123"/>
                    <a:pt x="121875" y="157224"/>
                    <a:pt x="78572" y="157224"/>
                  </a:cubicBezTo>
                  <a:cubicBezTo>
                    <a:pt x="35271" y="157224"/>
                    <a:pt x="169" y="122123"/>
                    <a:pt x="169" y="78820"/>
                  </a:cubicBezTo>
                  <a:cubicBezTo>
                    <a:pt x="169" y="35519"/>
                    <a:pt x="35271" y="417"/>
                    <a:pt x="78572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8" name="Полилиния 297">
              <a:extLst>
                <a:ext uri="{FF2B5EF4-FFF2-40B4-BE49-F238E27FC236}">
                  <a16:creationId xmlns:a16="http://schemas.microsoft.com/office/drawing/2014/main" id="{1A5B980D-25D4-AADB-BC14-E52BCC5EB586}"/>
                </a:ext>
              </a:extLst>
            </p:cNvPr>
            <p:cNvSpPr/>
            <p:nvPr/>
          </p:nvSpPr>
          <p:spPr>
            <a:xfrm>
              <a:off x="6017596" y="3906650"/>
              <a:ext cx="156807" cy="156807"/>
            </a:xfrm>
            <a:custGeom>
              <a:avLst/>
              <a:gdLst>
                <a:gd name="connsiteX0" fmla="*/ 78727 w 156807"/>
                <a:gd name="connsiteY0" fmla="*/ 417 h 156807"/>
                <a:gd name="connsiteX1" fmla="*/ 157131 w 156807"/>
                <a:gd name="connsiteY1" fmla="*/ 78820 h 156807"/>
                <a:gd name="connsiteX2" fmla="*/ 78727 w 156807"/>
                <a:gd name="connsiteY2" fmla="*/ 157224 h 156807"/>
                <a:gd name="connsiteX3" fmla="*/ 324 w 156807"/>
                <a:gd name="connsiteY3" fmla="*/ 78820 h 156807"/>
                <a:gd name="connsiteX4" fmla="*/ 78727 w 156807"/>
                <a:gd name="connsiteY4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417"/>
                  </a:moveTo>
                  <a:cubicBezTo>
                    <a:pt x="122030" y="417"/>
                    <a:pt x="157131" y="35519"/>
                    <a:pt x="157131" y="78820"/>
                  </a:cubicBezTo>
                  <a:cubicBezTo>
                    <a:pt x="157131" y="122123"/>
                    <a:pt x="122030" y="157224"/>
                    <a:pt x="78727" y="157224"/>
                  </a:cubicBezTo>
                  <a:cubicBezTo>
                    <a:pt x="35426" y="157224"/>
                    <a:pt x="324" y="122123"/>
                    <a:pt x="324" y="78820"/>
                  </a:cubicBezTo>
                  <a:cubicBezTo>
                    <a:pt x="324" y="35519"/>
                    <a:pt x="35426" y="417"/>
                    <a:pt x="78727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9" name="Полилиния 298">
              <a:extLst>
                <a:ext uri="{FF2B5EF4-FFF2-40B4-BE49-F238E27FC236}">
                  <a16:creationId xmlns:a16="http://schemas.microsoft.com/office/drawing/2014/main" id="{B43304AC-0ADE-5001-E12F-751BBDABB40C}"/>
                </a:ext>
              </a:extLst>
            </p:cNvPr>
            <p:cNvSpPr/>
            <p:nvPr/>
          </p:nvSpPr>
          <p:spPr>
            <a:xfrm>
              <a:off x="6573650" y="3906650"/>
              <a:ext cx="156807" cy="156807"/>
            </a:xfrm>
            <a:custGeom>
              <a:avLst/>
              <a:gdLst>
                <a:gd name="connsiteX0" fmla="*/ 78820 w 156807"/>
                <a:gd name="connsiteY0" fmla="*/ 417 h 156807"/>
                <a:gd name="connsiteX1" fmla="*/ 157224 w 156807"/>
                <a:gd name="connsiteY1" fmla="*/ 78820 h 156807"/>
                <a:gd name="connsiteX2" fmla="*/ 78820 w 156807"/>
                <a:gd name="connsiteY2" fmla="*/ 157224 h 156807"/>
                <a:gd name="connsiteX3" fmla="*/ 417 w 156807"/>
                <a:gd name="connsiteY3" fmla="*/ 78820 h 156807"/>
                <a:gd name="connsiteX4" fmla="*/ 78820 w 156807"/>
                <a:gd name="connsiteY4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20" y="417"/>
                  </a:moveTo>
                  <a:cubicBezTo>
                    <a:pt x="122123" y="417"/>
                    <a:pt x="157224" y="35519"/>
                    <a:pt x="157224" y="78820"/>
                  </a:cubicBezTo>
                  <a:cubicBezTo>
                    <a:pt x="157224" y="122123"/>
                    <a:pt x="122123" y="157224"/>
                    <a:pt x="78820" y="157224"/>
                  </a:cubicBezTo>
                  <a:cubicBezTo>
                    <a:pt x="35519" y="157224"/>
                    <a:pt x="417" y="122123"/>
                    <a:pt x="417" y="78820"/>
                  </a:cubicBezTo>
                  <a:cubicBezTo>
                    <a:pt x="417" y="35519"/>
                    <a:pt x="35519" y="417"/>
                    <a:pt x="78820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0" name="Полилиния 299">
              <a:extLst>
                <a:ext uri="{FF2B5EF4-FFF2-40B4-BE49-F238E27FC236}">
                  <a16:creationId xmlns:a16="http://schemas.microsoft.com/office/drawing/2014/main" id="{D1467169-BBA1-1FFC-3CEB-CC346447B349}"/>
                </a:ext>
              </a:extLst>
            </p:cNvPr>
            <p:cNvSpPr/>
            <p:nvPr/>
          </p:nvSpPr>
          <p:spPr>
            <a:xfrm>
              <a:off x="7115432" y="3906650"/>
              <a:ext cx="185351" cy="156807"/>
            </a:xfrm>
            <a:custGeom>
              <a:avLst/>
              <a:gdLst>
                <a:gd name="connsiteX0" fmla="*/ 174740 w 185351"/>
                <a:gd name="connsiteY0" fmla="*/ 417 h 156807"/>
                <a:gd name="connsiteX1" fmla="*/ 157317 w 185351"/>
                <a:gd name="connsiteY1" fmla="*/ 417 h 156807"/>
                <a:gd name="connsiteX2" fmla="*/ 132665 w 185351"/>
                <a:gd name="connsiteY2" fmla="*/ 417 h 156807"/>
                <a:gd name="connsiteX3" fmla="*/ 126130 w 185351"/>
                <a:gd name="connsiteY3" fmla="*/ 417 h 156807"/>
                <a:gd name="connsiteX4" fmla="*/ 78913 w 185351"/>
                <a:gd name="connsiteY4" fmla="*/ 417 h 156807"/>
                <a:gd name="connsiteX5" fmla="*/ 510 w 185351"/>
                <a:gd name="connsiteY5" fmla="*/ 78820 h 156807"/>
                <a:gd name="connsiteX6" fmla="*/ 78913 w 185351"/>
                <a:gd name="connsiteY6" fmla="*/ 157224 h 156807"/>
                <a:gd name="connsiteX7" fmla="*/ 126130 w 185351"/>
                <a:gd name="connsiteY7" fmla="*/ 157224 h 156807"/>
                <a:gd name="connsiteX8" fmla="*/ 132665 w 185351"/>
                <a:gd name="connsiteY8" fmla="*/ 157224 h 156807"/>
                <a:gd name="connsiteX9" fmla="*/ 157317 w 185351"/>
                <a:gd name="connsiteY9" fmla="*/ 157224 h 156807"/>
                <a:gd name="connsiteX10" fmla="*/ 174740 w 185351"/>
                <a:gd name="connsiteY10" fmla="*/ 157224 h 156807"/>
                <a:gd name="connsiteX11" fmla="*/ 185861 w 185351"/>
                <a:gd name="connsiteY11" fmla="*/ 157224 h 156807"/>
                <a:gd name="connsiteX12" fmla="*/ 185861 w 185351"/>
                <a:gd name="connsiteY12" fmla="*/ 417 h 156807"/>
                <a:gd name="connsiteX13" fmla="*/ 174740 w 185351"/>
                <a:gd name="connsiteY13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40" y="417"/>
                  </a:moveTo>
                  <a:lnTo>
                    <a:pt x="157317" y="417"/>
                  </a:lnTo>
                  <a:cubicBezTo>
                    <a:pt x="157317" y="417"/>
                    <a:pt x="146508" y="417"/>
                    <a:pt x="132665" y="417"/>
                  </a:cubicBezTo>
                  <a:cubicBezTo>
                    <a:pt x="130548" y="417"/>
                    <a:pt x="128361" y="417"/>
                    <a:pt x="126130" y="417"/>
                  </a:cubicBezTo>
                  <a:cubicBezTo>
                    <a:pt x="108536" y="417"/>
                    <a:pt x="88256" y="417"/>
                    <a:pt x="78913" y="417"/>
                  </a:cubicBezTo>
                  <a:cubicBezTo>
                    <a:pt x="35597" y="417"/>
                    <a:pt x="510" y="35530"/>
                    <a:pt x="510" y="78820"/>
                  </a:cubicBezTo>
                  <a:cubicBezTo>
                    <a:pt x="510" y="122105"/>
                    <a:pt x="35597" y="157224"/>
                    <a:pt x="78913" y="157224"/>
                  </a:cubicBezTo>
                  <a:cubicBezTo>
                    <a:pt x="90583" y="157224"/>
                    <a:pt x="109697" y="157224"/>
                    <a:pt x="126130" y="157224"/>
                  </a:cubicBezTo>
                  <a:cubicBezTo>
                    <a:pt x="128367" y="157224"/>
                    <a:pt x="130553" y="157224"/>
                    <a:pt x="132665" y="157224"/>
                  </a:cubicBezTo>
                  <a:cubicBezTo>
                    <a:pt x="146635" y="157224"/>
                    <a:pt x="157317" y="157224"/>
                    <a:pt x="157317" y="157224"/>
                  </a:cubicBezTo>
                  <a:lnTo>
                    <a:pt x="174740" y="157224"/>
                  </a:lnTo>
                  <a:lnTo>
                    <a:pt x="185861" y="157224"/>
                  </a:lnTo>
                  <a:lnTo>
                    <a:pt x="185861" y="417"/>
                  </a:lnTo>
                  <a:lnTo>
                    <a:pt x="174740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1" name="Полилиния 300">
              <a:extLst>
                <a:ext uri="{FF2B5EF4-FFF2-40B4-BE49-F238E27FC236}">
                  <a16:creationId xmlns:a16="http://schemas.microsoft.com/office/drawing/2014/main" id="{7BCB1D15-DA75-D0F2-A99C-14E527682A6D}"/>
                </a:ext>
              </a:extLst>
            </p:cNvPr>
            <p:cNvSpPr/>
            <p:nvPr/>
          </p:nvSpPr>
          <p:spPr>
            <a:xfrm>
              <a:off x="7300783" y="3906650"/>
              <a:ext cx="185351" cy="156807"/>
            </a:xfrm>
            <a:custGeom>
              <a:avLst/>
              <a:gdLst>
                <a:gd name="connsiteX0" fmla="*/ 93216 w 185351"/>
                <a:gd name="connsiteY0" fmla="*/ 417 h 156807"/>
                <a:gd name="connsiteX1" fmla="*/ 541 w 185351"/>
                <a:gd name="connsiteY1" fmla="*/ 417 h 156807"/>
                <a:gd name="connsiteX2" fmla="*/ 541 w 185351"/>
                <a:gd name="connsiteY2" fmla="*/ 157224 h 156807"/>
                <a:gd name="connsiteX3" fmla="*/ 93216 w 185351"/>
                <a:gd name="connsiteY3" fmla="*/ 157224 h 156807"/>
                <a:gd name="connsiteX4" fmla="*/ 185892 w 185351"/>
                <a:gd name="connsiteY4" fmla="*/ 157224 h 156807"/>
                <a:gd name="connsiteX5" fmla="*/ 185892 w 185351"/>
                <a:gd name="connsiteY5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417"/>
                  </a:moveTo>
                  <a:lnTo>
                    <a:pt x="541" y="417"/>
                  </a:lnTo>
                  <a:lnTo>
                    <a:pt x="541" y="157224"/>
                  </a:lnTo>
                  <a:lnTo>
                    <a:pt x="93216" y="157224"/>
                  </a:lnTo>
                  <a:lnTo>
                    <a:pt x="185892" y="157224"/>
                  </a:lnTo>
                  <a:lnTo>
                    <a:pt x="185892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2" name="Полилиния 301">
              <a:extLst>
                <a:ext uri="{FF2B5EF4-FFF2-40B4-BE49-F238E27FC236}">
                  <a16:creationId xmlns:a16="http://schemas.microsoft.com/office/drawing/2014/main" id="{4DCE1DE2-6295-F045-43F4-19C49F877A5A}"/>
                </a:ext>
              </a:extLst>
            </p:cNvPr>
            <p:cNvSpPr/>
            <p:nvPr/>
          </p:nvSpPr>
          <p:spPr>
            <a:xfrm>
              <a:off x="7486135" y="3906650"/>
              <a:ext cx="185351" cy="156807"/>
            </a:xfrm>
            <a:custGeom>
              <a:avLst/>
              <a:gdLst>
                <a:gd name="connsiteX0" fmla="*/ 93247 w 185351"/>
                <a:gd name="connsiteY0" fmla="*/ 417 h 156807"/>
                <a:gd name="connsiteX1" fmla="*/ 572 w 185351"/>
                <a:gd name="connsiteY1" fmla="*/ 417 h 156807"/>
                <a:gd name="connsiteX2" fmla="*/ 572 w 185351"/>
                <a:gd name="connsiteY2" fmla="*/ 157224 h 156807"/>
                <a:gd name="connsiteX3" fmla="*/ 93247 w 185351"/>
                <a:gd name="connsiteY3" fmla="*/ 157224 h 156807"/>
                <a:gd name="connsiteX4" fmla="*/ 185923 w 185351"/>
                <a:gd name="connsiteY4" fmla="*/ 157224 h 156807"/>
                <a:gd name="connsiteX5" fmla="*/ 185923 w 185351"/>
                <a:gd name="connsiteY5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47" y="417"/>
                  </a:moveTo>
                  <a:lnTo>
                    <a:pt x="572" y="417"/>
                  </a:lnTo>
                  <a:lnTo>
                    <a:pt x="572" y="157224"/>
                  </a:lnTo>
                  <a:lnTo>
                    <a:pt x="93247" y="157224"/>
                  </a:lnTo>
                  <a:lnTo>
                    <a:pt x="185923" y="157224"/>
                  </a:lnTo>
                  <a:lnTo>
                    <a:pt x="185923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3" name="Полилиния 302">
              <a:extLst>
                <a:ext uri="{FF2B5EF4-FFF2-40B4-BE49-F238E27FC236}">
                  <a16:creationId xmlns:a16="http://schemas.microsoft.com/office/drawing/2014/main" id="{4EDA0D41-8D96-4116-8BFC-F7894521B4F2}"/>
                </a:ext>
              </a:extLst>
            </p:cNvPr>
            <p:cNvSpPr/>
            <p:nvPr/>
          </p:nvSpPr>
          <p:spPr>
            <a:xfrm>
              <a:off x="7671486" y="3906650"/>
              <a:ext cx="185351" cy="156807"/>
            </a:xfrm>
            <a:custGeom>
              <a:avLst/>
              <a:gdLst>
                <a:gd name="connsiteX0" fmla="*/ 93278 w 185351"/>
                <a:gd name="connsiteY0" fmla="*/ 417 h 156807"/>
                <a:gd name="connsiteX1" fmla="*/ 603 w 185351"/>
                <a:gd name="connsiteY1" fmla="*/ 417 h 156807"/>
                <a:gd name="connsiteX2" fmla="*/ 603 w 185351"/>
                <a:gd name="connsiteY2" fmla="*/ 157224 h 156807"/>
                <a:gd name="connsiteX3" fmla="*/ 93278 w 185351"/>
                <a:gd name="connsiteY3" fmla="*/ 157224 h 156807"/>
                <a:gd name="connsiteX4" fmla="*/ 185954 w 185351"/>
                <a:gd name="connsiteY4" fmla="*/ 157224 h 156807"/>
                <a:gd name="connsiteX5" fmla="*/ 185954 w 185351"/>
                <a:gd name="connsiteY5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78" y="417"/>
                  </a:moveTo>
                  <a:lnTo>
                    <a:pt x="603" y="417"/>
                  </a:lnTo>
                  <a:lnTo>
                    <a:pt x="603" y="157224"/>
                  </a:lnTo>
                  <a:lnTo>
                    <a:pt x="93278" y="157224"/>
                  </a:lnTo>
                  <a:lnTo>
                    <a:pt x="185954" y="157224"/>
                  </a:lnTo>
                  <a:lnTo>
                    <a:pt x="185954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4" name="Полилиния 303">
              <a:extLst>
                <a:ext uri="{FF2B5EF4-FFF2-40B4-BE49-F238E27FC236}">
                  <a16:creationId xmlns:a16="http://schemas.microsoft.com/office/drawing/2014/main" id="{82AE0E59-4910-F847-3A49-071CAD3C8250}"/>
                </a:ext>
              </a:extLst>
            </p:cNvPr>
            <p:cNvSpPr/>
            <p:nvPr/>
          </p:nvSpPr>
          <p:spPr>
            <a:xfrm>
              <a:off x="7856837" y="3906650"/>
              <a:ext cx="185351" cy="156807"/>
            </a:xfrm>
            <a:custGeom>
              <a:avLst/>
              <a:gdLst>
                <a:gd name="connsiteX0" fmla="*/ 107581 w 185351"/>
                <a:gd name="connsiteY0" fmla="*/ 417 h 156807"/>
                <a:gd name="connsiteX1" fmla="*/ 43987 w 185351"/>
                <a:gd name="connsiteY1" fmla="*/ 417 h 156807"/>
                <a:gd name="connsiteX2" fmla="*/ 29178 w 185351"/>
                <a:gd name="connsiteY2" fmla="*/ 417 h 156807"/>
                <a:gd name="connsiteX3" fmla="*/ 22690 w 185351"/>
                <a:gd name="connsiteY3" fmla="*/ 417 h 156807"/>
                <a:gd name="connsiteX4" fmla="*/ 11755 w 185351"/>
                <a:gd name="connsiteY4" fmla="*/ 417 h 156807"/>
                <a:gd name="connsiteX5" fmla="*/ 634 w 185351"/>
                <a:gd name="connsiteY5" fmla="*/ 417 h 156807"/>
                <a:gd name="connsiteX6" fmla="*/ 634 w 185351"/>
                <a:gd name="connsiteY6" fmla="*/ 157224 h 156807"/>
                <a:gd name="connsiteX7" fmla="*/ 11755 w 185351"/>
                <a:gd name="connsiteY7" fmla="*/ 157224 h 156807"/>
                <a:gd name="connsiteX8" fmla="*/ 22690 w 185351"/>
                <a:gd name="connsiteY8" fmla="*/ 157224 h 156807"/>
                <a:gd name="connsiteX9" fmla="*/ 29178 w 185351"/>
                <a:gd name="connsiteY9" fmla="*/ 157224 h 156807"/>
                <a:gd name="connsiteX10" fmla="*/ 43987 w 185351"/>
                <a:gd name="connsiteY10" fmla="*/ 157224 h 156807"/>
                <a:gd name="connsiteX11" fmla="*/ 107581 w 185351"/>
                <a:gd name="connsiteY11" fmla="*/ 157224 h 156807"/>
                <a:gd name="connsiteX12" fmla="*/ 185985 w 185351"/>
                <a:gd name="connsiteY12" fmla="*/ 78820 h 156807"/>
                <a:gd name="connsiteX13" fmla="*/ 107581 w 185351"/>
                <a:gd name="connsiteY13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81" y="417"/>
                  </a:moveTo>
                  <a:cubicBezTo>
                    <a:pt x="91675" y="417"/>
                    <a:pt x="61915" y="417"/>
                    <a:pt x="43987" y="417"/>
                  </a:cubicBezTo>
                  <a:cubicBezTo>
                    <a:pt x="35143" y="417"/>
                    <a:pt x="29178" y="417"/>
                    <a:pt x="29178" y="417"/>
                  </a:cubicBezTo>
                  <a:lnTo>
                    <a:pt x="22690" y="417"/>
                  </a:lnTo>
                  <a:lnTo>
                    <a:pt x="11755" y="417"/>
                  </a:lnTo>
                  <a:lnTo>
                    <a:pt x="634" y="417"/>
                  </a:lnTo>
                  <a:lnTo>
                    <a:pt x="634" y="157224"/>
                  </a:lnTo>
                  <a:lnTo>
                    <a:pt x="11755" y="157224"/>
                  </a:lnTo>
                  <a:lnTo>
                    <a:pt x="22690" y="157224"/>
                  </a:lnTo>
                  <a:lnTo>
                    <a:pt x="29178" y="157224"/>
                  </a:lnTo>
                  <a:cubicBezTo>
                    <a:pt x="29178" y="157224"/>
                    <a:pt x="35189" y="157224"/>
                    <a:pt x="43987" y="157224"/>
                  </a:cubicBezTo>
                  <a:cubicBezTo>
                    <a:pt x="63016" y="157224"/>
                    <a:pt x="95085" y="157224"/>
                    <a:pt x="107581" y="157224"/>
                  </a:cubicBezTo>
                  <a:cubicBezTo>
                    <a:pt x="150880" y="157224"/>
                    <a:pt x="185985" y="122118"/>
                    <a:pt x="185985" y="78820"/>
                  </a:cubicBezTo>
                  <a:cubicBezTo>
                    <a:pt x="185985" y="35519"/>
                    <a:pt x="150880" y="417"/>
                    <a:pt x="107581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5" name="Полилиния 304">
              <a:extLst>
                <a:ext uri="{FF2B5EF4-FFF2-40B4-BE49-F238E27FC236}">
                  <a16:creationId xmlns:a16="http://schemas.microsoft.com/office/drawing/2014/main" id="{A4FC2D7C-2CA2-340D-E59E-35355A1435C7}"/>
                </a:ext>
              </a:extLst>
            </p:cNvPr>
            <p:cNvSpPr/>
            <p:nvPr/>
          </p:nvSpPr>
          <p:spPr>
            <a:xfrm>
              <a:off x="8241812" y="3906650"/>
              <a:ext cx="156807" cy="156807"/>
            </a:xfrm>
            <a:custGeom>
              <a:avLst/>
              <a:gdLst>
                <a:gd name="connsiteX0" fmla="*/ 79099 w 156807"/>
                <a:gd name="connsiteY0" fmla="*/ 417 h 156807"/>
                <a:gd name="connsiteX1" fmla="*/ 157503 w 156807"/>
                <a:gd name="connsiteY1" fmla="*/ 78820 h 156807"/>
                <a:gd name="connsiteX2" fmla="*/ 79099 w 156807"/>
                <a:gd name="connsiteY2" fmla="*/ 157224 h 156807"/>
                <a:gd name="connsiteX3" fmla="*/ 696 w 156807"/>
                <a:gd name="connsiteY3" fmla="*/ 78820 h 156807"/>
                <a:gd name="connsiteX4" fmla="*/ 79099 w 156807"/>
                <a:gd name="connsiteY4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99" y="417"/>
                  </a:moveTo>
                  <a:cubicBezTo>
                    <a:pt x="122402" y="417"/>
                    <a:pt x="157503" y="35519"/>
                    <a:pt x="157503" y="78820"/>
                  </a:cubicBezTo>
                  <a:cubicBezTo>
                    <a:pt x="157503" y="122123"/>
                    <a:pt x="122402" y="157224"/>
                    <a:pt x="79099" y="157224"/>
                  </a:cubicBezTo>
                  <a:cubicBezTo>
                    <a:pt x="35798" y="157224"/>
                    <a:pt x="696" y="122123"/>
                    <a:pt x="696" y="78820"/>
                  </a:cubicBezTo>
                  <a:cubicBezTo>
                    <a:pt x="696" y="35519"/>
                    <a:pt x="35798" y="417"/>
                    <a:pt x="79099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6" name="Полилиния 305">
              <a:extLst>
                <a:ext uri="{FF2B5EF4-FFF2-40B4-BE49-F238E27FC236}">
                  <a16:creationId xmlns:a16="http://schemas.microsoft.com/office/drawing/2014/main" id="{95C62046-5CE0-C748-9F8A-BEADA932E5A8}"/>
                </a:ext>
              </a:extLst>
            </p:cNvPr>
            <p:cNvSpPr/>
            <p:nvPr/>
          </p:nvSpPr>
          <p:spPr>
            <a:xfrm>
              <a:off x="8783594" y="3906650"/>
              <a:ext cx="185351" cy="156807"/>
            </a:xfrm>
            <a:custGeom>
              <a:avLst/>
              <a:gdLst>
                <a:gd name="connsiteX0" fmla="*/ 175019 w 185351"/>
                <a:gd name="connsiteY0" fmla="*/ 417 h 156807"/>
                <a:gd name="connsiteX1" fmla="*/ 157596 w 185351"/>
                <a:gd name="connsiteY1" fmla="*/ 417 h 156807"/>
                <a:gd name="connsiteX2" fmla="*/ 132944 w 185351"/>
                <a:gd name="connsiteY2" fmla="*/ 417 h 156807"/>
                <a:gd name="connsiteX3" fmla="*/ 126409 w 185351"/>
                <a:gd name="connsiteY3" fmla="*/ 417 h 156807"/>
                <a:gd name="connsiteX4" fmla="*/ 79192 w 185351"/>
                <a:gd name="connsiteY4" fmla="*/ 417 h 156807"/>
                <a:gd name="connsiteX5" fmla="*/ 789 w 185351"/>
                <a:gd name="connsiteY5" fmla="*/ 78820 h 156807"/>
                <a:gd name="connsiteX6" fmla="*/ 79192 w 185351"/>
                <a:gd name="connsiteY6" fmla="*/ 157224 h 156807"/>
                <a:gd name="connsiteX7" fmla="*/ 126409 w 185351"/>
                <a:gd name="connsiteY7" fmla="*/ 157224 h 156807"/>
                <a:gd name="connsiteX8" fmla="*/ 132944 w 185351"/>
                <a:gd name="connsiteY8" fmla="*/ 157224 h 156807"/>
                <a:gd name="connsiteX9" fmla="*/ 157596 w 185351"/>
                <a:gd name="connsiteY9" fmla="*/ 157224 h 156807"/>
                <a:gd name="connsiteX10" fmla="*/ 175019 w 185351"/>
                <a:gd name="connsiteY10" fmla="*/ 157224 h 156807"/>
                <a:gd name="connsiteX11" fmla="*/ 186140 w 185351"/>
                <a:gd name="connsiteY11" fmla="*/ 157224 h 156807"/>
                <a:gd name="connsiteX12" fmla="*/ 186140 w 185351"/>
                <a:gd name="connsiteY12" fmla="*/ 417 h 156807"/>
                <a:gd name="connsiteX13" fmla="*/ 175019 w 185351"/>
                <a:gd name="connsiteY13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5019" y="417"/>
                  </a:moveTo>
                  <a:lnTo>
                    <a:pt x="157596" y="417"/>
                  </a:lnTo>
                  <a:cubicBezTo>
                    <a:pt x="157596" y="417"/>
                    <a:pt x="146787" y="417"/>
                    <a:pt x="132944" y="417"/>
                  </a:cubicBezTo>
                  <a:cubicBezTo>
                    <a:pt x="130827" y="417"/>
                    <a:pt x="128640" y="417"/>
                    <a:pt x="126409" y="417"/>
                  </a:cubicBezTo>
                  <a:cubicBezTo>
                    <a:pt x="108815" y="417"/>
                    <a:pt x="88535" y="417"/>
                    <a:pt x="79192" y="417"/>
                  </a:cubicBezTo>
                  <a:cubicBezTo>
                    <a:pt x="35876" y="417"/>
                    <a:pt x="789" y="35530"/>
                    <a:pt x="789" y="78820"/>
                  </a:cubicBezTo>
                  <a:cubicBezTo>
                    <a:pt x="789" y="122105"/>
                    <a:pt x="35876" y="157224"/>
                    <a:pt x="79192" y="157224"/>
                  </a:cubicBezTo>
                  <a:cubicBezTo>
                    <a:pt x="90862" y="157224"/>
                    <a:pt x="109976" y="157224"/>
                    <a:pt x="126409" y="157224"/>
                  </a:cubicBezTo>
                  <a:cubicBezTo>
                    <a:pt x="128646" y="157224"/>
                    <a:pt x="130832" y="157224"/>
                    <a:pt x="132944" y="157224"/>
                  </a:cubicBezTo>
                  <a:cubicBezTo>
                    <a:pt x="146914" y="157224"/>
                    <a:pt x="157596" y="157224"/>
                    <a:pt x="157596" y="157224"/>
                  </a:cubicBezTo>
                  <a:lnTo>
                    <a:pt x="175019" y="157224"/>
                  </a:lnTo>
                  <a:lnTo>
                    <a:pt x="186140" y="157224"/>
                  </a:lnTo>
                  <a:lnTo>
                    <a:pt x="186140" y="417"/>
                  </a:lnTo>
                  <a:lnTo>
                    <a:pt x="175019" y="41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7" name="Полилиния 306">
              <a:extLst>
                <a:ext uri="{FF2B5EF4-FFF2-40B4-BE49-F238E27FC236}">
                  <a16:creationId xmlns:a16="http://schemas.microsoft.com/office/drawing/2014/main" id="{C6DA66FB-0072-347D-88F2-A6BEA15F0DD9}"/>
                </a:ext>
              </a:extLst>
            </p:cNvPr>
            <p:cNvSpPr/>
            <p:nvPr/>
          </p:nvSpPr>
          <p:spPr>
            <a:xfrm>
              <a:off x="8968945" y="3906650"/>
              <a:ext cx="185351" cy="156807"/>
            </a:xfrm>
            <a:custGeom>
              <a:avLst/>
              <a:gdLst>
                <a:gd name="connsiteX0" fmla="*/ 107767 w 185351"/>
                <a:gd name="connsiteY0" fmla="*/ 417 h 156807"/>
                <a:gd name="connsiteX1" fmla="*/ 44173 w 185351"/>
                <a:gd name="connsiteY1" fmla="*/ 417 h 156807"/>
                <a:gd name="connsiteX2" fmla="*/ 29364 w 185351"/>
                <a:gd name="connsiteY2" fmla="*/ 417 h 156807"/>
                <a:gd name="connsiteX3" fmla="*/ 22876 w 185351"/>
                <a:gd name="connsiteY3" fmla="*/ 417 h 156807"/>
                <a:gd name="connsiteX4" fmla="*/ 11941 w 185351"/>
                <a:gd name="connsiteY4" fmla="*/ 417 h 156807"/>
                <a:gd name="connsiteX5" fmla="*/ 820 w 185351"/>
                <a:gd name="connsiteY5" fmla="*/ 417 h 156807"/>
                <a:gd name="connsiteX6" fmla="*/ 820 w 185351"/>
                <a:gd name="connsiteY6" fmla="*/ 157224 h 156807"/>
                <a:gd name="connsiteX7" fmla="*/ 11941 w 185351"/>
                <a:gd name="connsiteY7" fmla="*/ 157224 h 156807"/>
                <a:gd name="connsiteX8" fmla="*/ 22876 w 185351"/>
                <a:gd name="connsiteY8" fmla="*/ 157224 h 156807"/>
                <a:gd name="connsiteX9" fmla="*/ 29364 w 185351"/>
                <a:gd name="connsiteY9" fmla="*/ 157224 h 156807"/>
                <a:gd name="connsiteX10" fmla="*/ 44173 w 185351"/>
                <a:gd name="connsiteY10" fmla="*/ 157224 h 156807"/>
                <a:gd name="connsiteX11" fmla="*/ 107767 w 185351"/>
                <a:gd name="connsiteY11" fmla="*/ 157224 h 156807"/>
                <a:gd name="connsiteX12" fmla="*/ 186171 w 185351"/>
                <a:gd name="connsiteY12" fmla="*/ 78820 h 156807"/>
                <a:gd name="connsiteX13" fmla="*/ 107767 w 185351"/>
                <a:gd name="connsiteY13" fmla="*/ 41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67" y="417"/>
                  </a:moveTo>
                  <a:cubicBezTo>
                    <a:pt x="91861" y="417"/>
                    <a:pt x="62101" y="417"/>
                    <a:pt x="44173" y="417"/>
                  </a:cubicBezTo>
                  <a:cubicBezTo>
                    <a:pt x="35329" y="417"/>
                    <a:pt x="29364" y="417"/>
                    <a:pt x="29364" y="417"/>
                  </a:cubicBezTo>
                  <a:lnTo>
                    <a:pt x="22876" y="417"/>
                  </a:lnTo>
                  <a:lnTo>
                    <a:pt x="11941" y="417"/>
                  </a:lnTo>
                  <a:lnTo>
                    <a:pt x="820" y="417"/>
                  </a:lnTo>
                  <a:lnTo>
                    <a:pt x="820" y="157224"/>
                  </a:lnTo>
                  <a:lnTo>
                    <a:pt x="11941" y="157224"/>
                  </a:lnTo>
                  <a:lnTo>
                    <a:pt x="22876" y="157224"/>
                  </a:lnTo>
                  <a:lnTo>
                    <a:pt x="29364" y="157224"/>
                  </a:lnTo>
                  <a:cubicBezTo>
                    <a:pt x="29364" y="157224"/>
                    <a:pt x="35375" y="157224"/>
                    <a:pt x="44173" y="157224"/>
                  </a:cubicBezTo>
                  <a:cubicBezTo>
                    <a:pt x="63202" y="157224"/>
                    <a:pt x="95271" y="157224"/>
                    <a:pt x="107767" y="157224"/>
                  </a:cubicBezTo>
                  <a:cubicBezTo>
                    <a:pt x="151066" y="157224"/>
                    <a:pt x="186171" y="122118"/>
                    <a:pt x="186171" y="78820"/>
                  </a:cubicBezTo>
                  <a:cubicBezTo>
                    <a:pt x="186171" y="35519"/>
                    <a:pt x="151066" y="417"/>
                    <a:pt x="107767" y="41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8" name="Полилиния 307">
              <a:extLst>
                <a:ext uri="{FF2B5EF4-FFF2-40B4-BE49-F238E27FC236}">
                  <a16:creationId xmlns:a16="http://schemas.microsoft.com/office/drawing/2014/main" id="{037FBD83-ED53-4D04-B69B-72A6F816DC6F}"/>
                </a:ext>
              </a:extLst>
            </p:cNvPr>
            <p:cNvSpPr/>
            <p:nvPr/>
          </p:nvSpPr>
          <p:spPr>
            <a:xfrm>
              <a:off x="3223054" y="4092001"/>
              <a:ext cx="185351" cy="156807"/>
            </a:xfrm>
            <a:custGeom>
              <a:avLst/>
              <a:gdLst>
                <a:gd name="connsiteX0" fmla="*/ 174089 w 185351"/>
                <a:gd name="connsiteY0" fmla="*/ 448 h 156807"/>
                <a:gd name="connsiteX1" fmla="*/ 156666 w 185351"/>
                <a:gd name="connsiteY1" fmla="*/ 448 h 156807"/>
                <a:gd name="connsiteX2" fmla="*/ 132014 w 185351"/>
                <a:gd name="connsiteY2" fmla="*/ 448 h 156807"/>
                <a:gd name="connsiteX3" fmla="*/ 125479 w 185351"/>
                <a:gd name="connsiteY3" fmla="*/ 448 h 156807"/>
                <a:gd name="connsiteX4" fmla="*/ 78262 w 185351"/>
                <a:gd name="connsiteY4" fmla="*/ 448 h 156807"/>
                <a:gd name="connsiteX5" fmla="*/ -142 w 185351"/>
                <a:gd name="connsiteY5" fmla="*/ 78851 h 156807"/>
                <a:gd name="connsiteX6" fmla="*/ 78262 w 185351"/>
                <a:gd name="connsiteY6" fmla="*/ 157255 h 156807"/>
                <a:gd name="connsiteX7" fmla="*/ 125479 w 185351"/>
                <a:gd name="connsiteY7" fmla="*/ 157255 h 156807"/>
                <a:gd name="connsiteX8" fmla="*/ 132014 w 185351"/>
                <a:gd name="connsiteY8" fmla="*/ 157255 h 156807"/>
                <a:gd name="connsiteX9" fmla="*/ 156666 w 185351"/>
                <a:gd name="connsiteY9" fmla="*/ 157255 h 156807"/>
                <a:gd name="connsiteX10" fmla="*/ 174089 w 185351"/>
                <a:gd name="connsiteY10" fmla="*/ 157255 h 156807"/>
                <a:gd name="connsiteX11" fmla="*/ 185210 w 185351"/>
                <a:gd name="connsiteY11" fmla="*/ 157255 h 156807"/>
                <a:gd name="connsiteX12" fmla="*/ 185210 w 185351"/>
                <a:gd name="connsiteY12" fmla="*/ 448 h 156807"/>
                <a:gd name="connsiteX13" fmla="*/ 174089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089" y="448"/>
                  </a:moveTo>
                  <a:lnTo>
                    <a:pt x="156666" y="448"/>
                  </a:lnTo>
                  <a:cubicBezTo>
                    <a:pt x="156666" y="448"/>
                    <a:pt x="145857" y="448"/>
                    <a:pt x="132014" y="448"/>
                  </a:cubicBezTo>
                  <a:cubicBezTo>
                    <a:pt x="129897" y="448"/>
                    <a:pt x="127710" y="448"/>
                    <a:pt x="125479" y="448"/>
                  </a:cubicBezTo>
                  <a:cubicBezTo>
                    <a:pt x="107885" y="448"/>
                    <a:pt x="87605" y="448"/>
                    <a:pt x="78262" y="448"/>
                  </a:cubicBezTo>
                  <a:cubicBezTo>
                    <a:pt x="34946" y="448"/>
                    <a:pt x="-142" y="35561"/>
                    <a:pt x="-142" y="78851"/>
                  </a:cubicBezTo>
                  <a:cubicBezTo>
                    <a:pt x="-142" y="122136"/>
                    <a:pt x="34946" y="157255"/>
                    <a:pt x="78262" y="157255"/>
                  </a:cubicBezTo>
                  <a:cubicBezTo>
                    <a:pt x="89932" y="157255"/>
                    <a:pt x="109046" y="157255"/>
                    <a:pt x="125479" y="157255"/>
                  </a:cubicBezTo>
                  <a:cubicBezTo>
                    <a:pt x="127716" y="157255"/>
                    <a:pt x="129902" y="157255"/>
                    <a:pt x="132014" y="157255"/>
                  </a:cubicBezTo>
                  <a:cubicBezTo>
                    <a:pt x="145984" y="157255"/>
                    <a:pt x="156666" y="157255"/>
                    <a:pt x="156666" y="157255"/>
                  </a:cubicBezTo>
                  <a:lnTo>
                    <a:pt x="174089" y="157255"/>
                  </a:lnTo>
                  <a:lnTo>
                    <a:pt x="185210" y="157255"/>
                  </a:lnTo>
                  <a:lnTo>
                    <a:pt x="185210" y="448"/>
                  </a:lnTo>
                  <a:lnTo>
                    <a:pt x="174089" y="44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9" name="Полилиния 308">
              <a:extLst>
                <a:ext uri="{FF2B5EF4-FFF2-40B4-BE49-F238E27FC236}">
                  <a16:creationId xmlns:a16="http://schemas.microsoft.com/office/drawing/2014/main" id="{144ED6FD-01F1-948A-6773-8A62C51345EC}"/>
                </a:ext>
              </a:extLst>
            </p:cNvPr>
            <p:cNvSpPr/>
            <p:nvPr/>
          </p:nvSpPr>
          <p:spPr>
            <a:xfrm>
              <a:off x="3408405" y="4092001"/>
              <a:ext cx="185351" cy="156807"/>
            </a:xfrm>
            <a:custGeom>
              <a:avLst/>
              <a:gdLst>
                <a:gd name="connsiteX0" fmla="*/ 92565 w 185351"/>
                <a:gd name="connsiteY0" fmla="*/ 448 h 156807"/>
                <a:gd name="connsiteX1" fmla="*/ -111 w 185351"/>
                <a:gd name="connsiteY1" fmla="*/ 448 h 156807"/>
                <a:gd name="connsiteX2" fmla="*/ -111 w 185351"/>
                <a:gd name="connsiteY2" fmla="*/ 157255 h 156807"/>
                <a:gd name="connsiteX3" fmla="*/ 92565 w 185351"/>
                <a:gd name="connsiteY3" fmla="*/ 157255 h 156807"/>
                <a:gd name="connsiteX4" fmla="*/ 185241 w 185351"/>
                <a:gd name="connsiteY4" fmla="*/ 157255 h 156807"/>
                <a:gd name="connsiteX5" fmla="*/ 185241 w 185351"/>
                <a:gd name="connsiteY5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565" y="448"/>
                  </a:moveTo>
                  <a:lnTo>
                    <a:pt x="-111" y="448"/>
                  </a:lnTo>
                  <a:lnTo>
                    <a:pt x="-111" y="157255"/>
                  </a:lnTo>
                  <a:lnTo>
                    <a:pt x="92565" y="157255"/>
                  </a:lnTo>
                  <a:lnTo>
                    <a:pt x="185241" y="157255"/>
                  </a:lnTo>
                  <a:lnTo>
                    <a:pt x="185241" y="44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0" name="Полилиния 309">
              <a:extLst>
                <a:ext uri="{FF2B5EF4-FFF2-40B4-BE49-F238E27FC236}">
                  <a16:creationId xmlns:a16="http://schemas.microsoft.com/office/drawing/2014/main" id="{66ACC6DC-A107-EC49-A99B-3725386526ED}"/>
                </a:ext>
              </a:extLst>
            </p:cNvPr>
            <p:cNvSpPr/>
            <p:nvPr/>
          </p:nvSpPr>
          <p:spPr>
            <a:xfrm>
              <a:off x="3593756" y="4092001"/>
              <a:ext cx="185351" cy="156807"/>
            </a:xfrm>
            <a:custGeom>
              <a:avLst/>
              <a:gdLst>
                <a:gd name="connsiteX0" fmla="*/ 106868 w 185351"/>
                <a:gd name="connsiteY0" fmla="*/ 448 h 156807"/>
                <a:gd name="connsiteX1" fmla="*/ 43274 w 185351"/>
                <a:gd name="connsiteY1" fmla="*/ 448 h 156807"/>
                <a:gd name="connsiteX2" fmla="*/ 28465 w 185351"/>
                <a:gd name="connsiteY2" fmla="*/ 448 h 156807"/>
                <a:gd name="connsiteX3" fmla="*/ 21977 w 185351"/>
                <a:gd name="connsiteY3" fmla="*/ 448 h 156807"/>
                <a:gd name="connsiteX4" fmla="*/ 11042 w 185351"/>
                <a:gd name="connsiteY4" fmla="*/ 448 h 156807"/>
                <a:gd name="connsiteX5" fmla="*/ -80 w 185351"/>
                <a:gd name="connsiteY5" fmla="*/ 448 h 156807"/>
                <a:gd name="connsiteX6" fmla="*/ -80 w 185351"/>
                <a:gd name="connsiteY6" fmla="*/ 157255 h 156807"/>
                <a:gd name="connsiteX7" fmla="*/ 11042 w 185351"/>
                <a:gd name="connsiteY7" fmla="*/ 157255 h 156807"/>
                <a:gd name="connsiteX8" fmla="*/ 21977 w 185351"/>
                <a:gd name="connsiteY8" fmla="*/ 157255 h 156807"/>
                <a:gd name="connsiteX9" fmla="*/ 28465 w 185351"/>
                <a:gd name="connsiteY9" fmla="*/ 157255 h 156807"/>
                <a:gd name="connsiteX10" fmla="*/ 43274 w 185351"/>
                <a:gd name="connsiteY10" fmla="*/ 157255 h 156807"/>
                <a:gd name="connsiteX11" fmla="*/ 106868 w 185351"/>
                <a:gd name="connsiteY11" fmla="*/ 157255 h 156807"/>
                <a:gd name="connsiteX12" fmla="*/ 185272 w 185351"/>
                <a:gd name="connsiteY12" fmla="*/ 78851 h 156807"/>
                <a:gd name="connsiteX13" fmla="*/ 106868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68" y="448"/>
                  </a:moveTo>
                  <a:cubicBezTo>
                    <a:pt x="90962" y="448"/>
                    <a:pt x="61202" y="448"/>
                    <a:pt x="43274" y="448"/>
                  </a:cubicBezTo>
                  <a:cubicBezTo>
                    <a:pt x="34430" y="448"/>
                    <a:pt x="28465" y="448"/>
                    <a:pt x="28465" y="448"/>
                  </a:cubicBezTo>
                  <a:lnTo>
                    <a:pt x="21977" y="448"/>
                  </a:lnTo>
                  <a:lnTo>
                    <a:pt x="11042" y="448"/>
                  </a:lnTo>
                  <a:lnTo>
                    <a:pt x="-80" y="448"/>
                  </a:lnTo>
                  <a:lnTo>
                    <a:pt x="-80" y="157255"/>
                  </a:lnTo>
                  <a:lnTo>
                    <a:pt x="11042" y="157255"/>
                  </a:lnTo>
                  <a:lnTo>
                    <a:pt x="21977" y="157255"/>
                  </a:lnTo>
                  <a:lnTo>
                    <a:pt x="28465" y="157255"/>
                  </a:lnTo>
                  <a:cubicBezTo>
                    <a:pt x="28465" y="157255"/>
                    <a:pt x="34476" y="157255"/>
                    <a:pt x="43274" y="157255"/>
                  </a:cubicBezTo>
                  <a:cubicBezTo>
                    <a:pt x="62303" y="157255"/>
                    <a:pt x="94372" y="157255"/>
                    <a:pt x="106868" y="157255"/>
                  </a:cubicBezTo>
                  <a:cubicBezTo>
                    <a:pt x="150167" y="157255"/>
                    <a:pt x="185272" y="122149"/>
                    <a:pt x="185272" y="78851"/>
                  </a:cubicBezTo>
                  <a:cubicBezTo>
                    <a:pt x="185272" y="35550"/>
                    <a:pt x="150167" y="448"/>
                    <a:pt x="106868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1" name="Полилиния 310">
              <a:extLst>
                <a:ext uri="{FF2B5EF4-FFF2-40B4-BE49-F238E27FC236}">
                  <a16:creationId xmlns:a16="http://schemas.microsoft.com/office/drawing/2014/main" id="{D12169E4-ECC4-FA8B-1815-8A2AF87F8E3F}"/>
                </a:ext>
              </a:extLst>
            </p:cNvPr>
            <p:cNvSpPr/>
            <p:nvPr/>
          </p:nvSpPr>
          <p:spPr>
            <a:xfrm>
              <a:off x="3964459" y="4092001"/>
              <a:ext cx="185351" cy="156807"/>
            </a:xfrm>
            <a:custGeom>
              <a:avLst/>
              <a:gdLst>
                <a:gd name="connsiteX0" fmla="*/ 174213 w 185351"/>
                <a:gd name="connsiteY0" fmla="*/ 448 h 156807"/>
                <a:gd name="connsiteX1" fmla="*/ 156790 w 185351"/>
                <a:gd name="connsiteY1" fmla="*/ 448 h 156807"/>
                <a:gd name="connsiteX2" fmla="*/ 132138 w 185351"/>
                <a:gd name="connsiteY2" fmla="*/ 448 h 156807"/>
                <a:gd name="connsiteX3" fmla="*/ 125603 w 185351"/>
                <a:gd name="connsiteY3" fmla="*/ 448 h 156807"/>
                <a:gd name="connsiteX4" fmla="*/ 78386 w 185351"/>
                <a:gd name="connsiteY4" fmla="*/ 448 h 156807"/>
                <a:gd name="connsiteX5" fmla="*/ -18 w 185351"/>
                <a:gd name="connsiteY5" fmla="*/ 78851 h 156807"/>
                <a:gd name="connsiteX6" fmla="*/ 78386 w 185351"/>
                <a:gd name="connsiteY6" fmla="*/ 157255 h 156807"/>
                <a:gd name="connsiteX7" fmla="*/ 125603 w 185351"/>
                <a:gd name="connsiteY7" fmla="*/ 157255 h 156807"/>
                <a:gd name="connsiteX8" fmla="*/ 132138 w 185351"/>
                <a:gd name="connsiteY8" fmla="*/ 157255 h 156807"/>
                <a:gd name="connsiteX9" fmla="*/ 156790 w 185351"/>
                <a:gd name="connsiteY9" fmla="*/ 157255 h 156807"/>
                <a:gd name="connsiteX10" fmla="*/ 174213 w 185351"/>
                <a:gd name="connsiteY10" fmla="*/ 157255 h 156807"/>
                <a:gd name="connsiteX11" fmla="*/ 185334 w 185351"/>
                <a:gd name="connsiteY11" fmla="*/ 157255 h 156807"/>
                <a:gd name="connsiteX12" fmla="*/ 185334 w 185351"/>
                <a:gd name="connsiteY12" fmla="*/ 448 h 156807"/>
                <a:gd name="connsiteX13" fmla="*/ 174213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13" y="448"/>
                  </a:moveTo>
                  <a:lnTo>
                    <a:pt x="156790" y="448"/>
                  </a:lnTo>
                  <a:cubicBezTo>
                    <a:pt x="156790" y="448"/>
                    <a:pt x="145981" y="448"/>
                    <a:pt x="132138" y="448"/>
                  </a:cubicBezTo>
                  <a:cubicBezTo>
                    <a:pt x="130021" y="448"/>
                    <a:pt x="127834" y="448"/>
                    <a:pt x="125603" y="448"/>
                  </a:cubicBezTo>
                  <a:cubicBezTo>
                    <a:pt x="108009" y="448"/>
                    <a:pt x="87729" y="448"/>
                    <a:pt x="78386" y="448"/>
                  </a:cubicBezTo>
                  <a:cubicBezTo>
                    <a:pt x="35070" y="448"/>
                    <a:pt x="-18" y="35561"/>
                    <a:pt x="-18" y="78851"/>
                  </a:cubicBezTo>
                  <a:cubicBezTo>
                    <a:pt x="-18" y="122136"/>
                    <a:pt x="35070" y="157255"/>
                    <a:pt x="78386" y="157255"/>
                  </a:cubicBezTo>
                  <a:cubicBezTo>
                    <a:pt x="90056" y="157255"/>
                    <a:pt x="109170" y="157255"/>
                    <a:pt x="125603" y="157255"/>
                  </a:cubicBezTo>
                  <a:cubicBezTo>
                    <a:pt x="127840" y="157255"/>
                    <a:pt x="130026" y="157255"/>
                    <a:pt x="132138" y="157255"/>
                  </a:cubicBezTo>
                  <a:cubicBezTo>
                    <a:pt x="146108" y="157255"/>
                    <a:pt x="156790" y="157255"/>
                    <a:pt x="156790" y="157255"/>
                  </a:cubicBezTo>
                  <a:lnTo>
                    <a:pt x="174213" y="157255"/>
                  </a:lnTo>
                  <a:lnTo>
                    <a:pt x="185334" y="157255"/>
                  </a:lnTo>
                  <a:lnTo>
                    <a:pt x="185334" y="448"/>
                  </a:lnTo>
                  <a:lnTo>
                    <a:pt x="174213" y="44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2" name="Полилиния 311">
              <a:extLst>
                <a:ext uri="{FF2B5EF4-FFF2-40B4-BE49-F238E27FC236}">
                  <a16:creationId xmlns:a16="http://schemas.microsoft.com/office/drawing/2014/main" id="{BC13A0D2-6F91-45A2-869D-F8D3A8820390}"/>
                </a:ext>
              </a:extLst>
            </p:cNvPr>
            <p:cNvSpPr/>
            <p:nvPr/>
          </p:nvSpPr>
          <p:spPr>
            <a:xfrm>
              <a:off x="4149810" y="4092001"/>
              <a:ext cx="185351" cy="156807"/>
            </a:xfrm>
            <a:custGeom>
              <a:avLst/>
              <a:gdLst>
                <a:gd name="connsiteX0" fmla="*/ 92689 w 185351"/>
                <a:gd name="connsiteY0" fmla="*/ 448 h 156807"/>
                <a:gd name="connsiteX1" fmla="*/ 14 w 185351"/>
                <a:gd name="connsiteY1" fmla="*/ 448 h 156807"/>
                <a:gd name="connsiteX2" fmla="*/ 14 w 185351"/>
                <a:gd name="connsiteY2" fmla="*/ 157255 h 156807"/>
                <a:gd name="connsiteX3" fmla="*/ 92689 w 185351"/>
                <a:gd name="connsiteY3" fmla="*/ 157255 h 156807"/>
                <a:gd name="connsiteX4" fmla="*/ 185365 w 185351"/>
                <a:gd name="connsiteY4" fmla="*/ 157255 h 156807"/>
                <a:gd name="connsiteX5" fmla="*/ 185365 w 185351"/>
                <a:gd name="connsiteY5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689" y="448"/>
                  </a:moveTo>
                  <a:lnTo>
                    <a:pt x="14" y="448"/>
                  </a:lnTo>
                  <a:lnTo>
                    <a:pt x="14" y="157255"/>
                  </a:lnTo>
                  <a:lnTo>
                    <a:pt x="92689" y="157255"/>
                  </a:lnTo>
                  <a:lnTo>
                    <a:pt x="185365" y="157255"/>
                  </a:lnTo>
                  <a:lnTo>
                    <a:pt x="185365" y="44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3" name="Полилиния 312">
              <a:extLst>
                <a:ext uri="{FF2B5EF4-FFF2-40B4-BE49-F238E27FC236}">
                  <a16:creationId xmlns:a16="http://schemas.microsoft.com/office/drawing/2014/main" id="{E124E809-CDFD-27B8-1CA8-A4720585379E}"/>
                </a:ext>
              </a:extLst>
            </p:cNvPr>
            <p:cNvSpPr/>
            <p:nvPr/>
          </p:nvSpPr>
          <p:spPr>
            <a:xfrm>
              <a:off x="4335162" y="4092001"/>
              <a:ext cx="185351" cy="156807"/>
            </a:xfrm>
            <a:custGeom>
              <a:avLst/>
              <a:gdLst>
                <a:gd name="connsiteX0" fmla="*/ 106992 w 185351"/>
                <a:gd name="connsiteY0" fmla="*/ 448 h 156807"/>
                <a:gd name="connsiteX1" fmla="*/ 43398 w 185351"/>
                <a:gd name="connsiteY1" fmla="*/ 448 h 156807"/>
                <a:gd name="connsiteX2" fmla="*/ 28589 w 185351"/>
                <a:gd name="connsiteY2" fmla="*/ 448 h 156807"/>
                <a:gd name="connsiteX3" fmla="*/ 22101 w 185351"/>
                <a:gd name="connsiteY3" fmla="*/ 448 h 156807"/>
                <a:gd name="connsiteX4" fmla="*/ 11166 w 185351"/>
                <a:gd name="connsiteY4" fmla="*/ 448 h 156807"/>
                <a:gd name="connsiteX5" fmla="*/ 45 w 185351"/>
                <a:gd name="connsiteY5" fmla="*/ 448 h 156807"/>
                <a:gd name="connsiteX6" fmla="*/ 45 w 185351"/>
                <a:gd name="connsiteY6" fmla="*/ 157255 h 156807"/>
                <a:gd name="connsiteX7" fmla="*/ 11166 w 185351"/>
                <a:gd name="connsiteY7" fmla="*/ 157255 h 156807"/>
                <a:gd name="connsiteX8" fmla="*/ 22101 w 185351"/>
                <a:gd name="connsiteY8" fmla="*/ 157255 h 156807"/>
                <a:gd name="connsiteX9" fmla="*/ 28589 w 185351"/>
                <a:gd name="connsiteY9" fmla="*/ 157255 h 156807"/>
                <a:gd name="connsiteX10" fmla="*/ 43398 w 185351"/>
                <a:gd name="connsiteY10" fmla="*/ 157255 h 156807"/>
                <a:gd name="connsiteX11" fmla="*/ 106992 w 185351"/>
                <a:gd name="connsiteY11" fmla="*/ 157255 h 156807"/>
                <a:gd name="connsiteX12" fmla="*/ 185396 w 185351"/>
                <a:gd name="connsiteY12" fmla="*/ 78851 h 156807"/>
                <a:gd name="connsiteX13" fmla="*/ 106992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92" y="448"/>
                  </a:moveTo>
                  <a:cubicBezTo>
                    <a:pt x="91086" y="448"/>
                    <a:pt x="61326" y="448"/>
                    <a:pt x="43398" y="448"/>
                  </a:cubicBezTo>
                  <a:cubicBezTo>
                    <a:pt x="34554" y="448"/>
                    <a:pt x="28589" y="448"/>
                    <a:pt x="28589" y="448"/>
                  </a:cubicBezTo>
                  <a:lnTo>
                    <a:pt x="22101" y="448"/>
                  </a:lnTo>
                  <a:lnTo>
                    <a:pt x="11166" y="448"/>
                  </a:lnTo>
                  <a:lnTo>
                    <a:pt x="45" y="448"/>
                  </a:lnTo>
                  <a:lnTo>
                    <a:pt x="45" y="157255"/>
                  </a:lnTo>
                  <a:lnTo>
                    <a:pt x="11166" y="157255"/>
                  </a:lnTo>
                  <a:lnTo>
                    <a:pt x="22101" y="157255"/>
                  </a:lnTo>
                  <a:lnTo>
                    <a:pt x="28589" y="157255"/>
                  </a:lnTo>
                  <a:cubicBezTo>
                    <a:pt x="28589" y="157255"/>
                    <a:pt x="34600" y="157255"/>
                    <a:pt x="43398" y="157255"/>
                  </a:cubicBezTo>
                  <a:cubicBezTo>
                    <a:pt x="62427" y="157255"/>
                    <a:pt x="94496" y="157255"/>
                    <a:pt x="106992" y="157255"/>
                  </a:cubicBezTo>
                  <a:cubicBezTo>
                    <a:pt x="150291" y="157255"/>
                    <a:pt x="185396" y="122149"/>
                    <a:pt x="185396" y="78851"/>
                  </a:cubicBezTo>
                  <a:cubicBezTo>
                    <a:pt x="185396" y="35550"/>
                    <a:pt x="150291" y="448"/>
                    <a:pt x="106992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4" name="Полилиния 313">
              <a:extLst>
                <a:ext uri="{FF2B5EF4-FFF2-40B4-BE49-F238E27FC236}">
                  <a16:creationId xmlns:a16="http://schemas.microsoft.com/office/drawing/2014/main" id="{D37590B8-05B4-D42E-4F01-70E35EF4EDB0}"/>
                </a:ext>
              </a:extLst>
            </p:cNvPr>
            <p:cNvSpPr/>
            <p:nvPr/>
          </p:nvSpPr>
          <p:spPr>
            <a:xfrm>
              <a:off x="4891216" y="4092001"/>
              <a:ext cx="185351" cy="156807"/>
            </a:xfrm>
            <a:custGeom>
              <a:avLst/>
              <a:gdLst>
                <a:gd name="connsiteX0" fmla="*/ 174368 w 185351"/>
                <a:gd name="connsiteY0" fmla="*/ 448 h 156807"/>
                <a:gd name="connsiteX1" fmla="*/ 156945 w 185351"/>
                <a:gd name="connsiteY1" fmla="*/ 448 h 156807"/>
                <a:gd name="connsiteX2" fmla="*/ 132293 w 185351"/>
                <a:gd name="connsiteY2" fmla="*/ 448 h 156807"/>
                <a:gd name="connsiteX3" fmla="*/ 125758 w 185351"/>
                <a:gd name="connsiteY3" fmla="*/ 448 h 156807"/>
                <a:gd name="connsiteX4" fmla="*/ 78541 w 185351"/>
                <a:gd name="connsiteY4" fmla="*/ 448 h 156807"/>
                <a:gd name="connsiteX5" fmla="*/ 138 w 185351"/>
                <a:gd name="connsiteY5" fmla="*/ 78851 h 156807"/>
                <a:gd name="connsiteX6" fmla="*/ 78541 w 185351"/>
                <a:gd name="connsiteY6" fmla="*/ 157255 h 156807"/>
                <a:gd name="connsiteX7" fmla="*/ 125758 w 185351"/>
                <a:gd name="connsiteY7" fmla="*/ 157255 h 156807"/>
                <a:gd name="connsiteX8" fmla="*/ 132293 w 185351"/>
                <a:gd name="connsiteY8" fmla="*/ 157255 h 156807"/>
                <a:gd name="connsiteX9" fmla="*/ 156945 w 185351"/>
                <a:gd name="connsiteY9" fmla="*/ 157255 h 156807"/>
                <a:gd name="connsiteX10" fmla="*/ 174368 w 185351"/>
                <a:gd name="connsiteY10" fmla="*/ 157255 h 156807"/>
                <a:gd name="connsiteX11" fmla="*/ 185489 w 185351"/>
                <a:gd name="connsiteY11" fmla="*/ 157255 h 156807"/>
                <a:gd name="connsiteX12" fmla="*/ 185489 w 185351"/>
                <a:gd name="connsiteY12" fmla="*/ 448 h 156807"/>
                <a:gd name="connsiteX13" fmla="*/ 174368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68" y="448"/>
                  </a:moveTo>
                  <a:lnTo>
                    <a:pt x="156945" y="448"/>
                  </a:lnTo>
                  <a:cubicBezTo>
                    <a:pt x="156945" y="448"/>
                    <a:pt x="146136" y="448"/>
                    <a:pt x="132293" y="448"/>
                  </a:cubicBezTo>
                  <a:cubicBezTo>
                    <a:pt x="130176" y="448"/>
                    <a:pt x="127989" y="448"/>
                    <a:pt x="125758" y="448"/>
                  </a:cubicBezTo>
                  <a:cubicBezTo>
                    <a:pt x="108164" y="448"/>
                    <a:pt x="87884" y="448"/>
                    <a:pt x="78541" y="448"/>
                  </a:cubicBezTo>
                  <a:cubicBezTo>
                    <a:pt x="35225" y="448"/>
                    <a:pt x="138" y="35561"/>
                    <a:pt x="138" y="78851"/>
                  </a:cubicBezTo>
                  <a:cubicBezTo>
                    <a:pt x="138" y="122136"/>
                    <a:pt x="35225" y="157255"/>
                    <a:pt x="78541" y="157255"/>
                  </a:cubicBezTo>
                  <a:cubicBezTo>
                    <a:pt x="90211" y="157255"/>
                    <a:pt x="109325" y="157255"/>
                    <a:pt x="125758" y="157255"/>
                  </a:cubicBezTo>
                  <a:cubicBezTo>
                    <a:pt x="127995" y="157255"/>
                    <a:pt x="130181" y="157255"/>
                    <a:pt x="132293" y="157255"/>
                  </a:cubicBezTo>
                  <a:cubicBezTo>
                    <a:pt x="146263" y="157255"/>
                    <a:pt x="156945" y="157255"/>
                    <a:pt x="156945" y="157255"/>
                  </a:cubicBezTo>
                  <a:lnTo>
                    <a:pt x="174368" y="157255"/>
                  </a:lnTo>
                  <a:lnTo>
                    <a:pt x="185489" y="157255"/>
                  </a:lnTo>
                  <a:lnTo>
                    <a:pt x="185489" y="448"/>
                  </a:lnTo>
                  <a:lnTo>
                    <a:pt x="174368" y="44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5" name="Полилиния 314">
              <a:extLst>
                <a:ext uri="{FF2B5EF4-FFF2-40B4-BE49-F238E27FC236}">
                  <a16:creationId xmlns:a16="http://schemas.microsoft.com/office/drawing/2014/main" id="{6F19D5E0-246D-94DF-7145-4B1D0F0BEFDE}"/>
                </a:ext>
              </a:extLst>
            </p:cNvPr>
            <p:cNvSpPr/>
            <p:nvPr/>
          </p:nvSpPr>
          <p:spPr>
            <a:xfrm>
              <a:off x="5076567" y="4092001"/>
              <a:ext cx="185351" cy="156807"/>
            </a:xfrm>
            <a:custGeom>
              <a:avLst/>
              <a:gdLst>
                <a:gd name="connsiteX0" fmla="*/ 92844 w 185351"/>
                <a:gd name="connsiteY0" fmla="*/ 448 h 156807"/>
                <a:gd name="connsiteX1" fmla="*/ 169 w 185351"/>
                <a:gd name="connsiteY1" fmla="*/ 448 h 156807"/>
                <a:gd name="connsiteX2" fmla="*/ 169 w 185351"/>
                <a:gd name="connsiteY2" fmla="*/ 157255 h 156807"/>
                <a:gd name="connsiteX3" fmla="*/ 92844 w 185351"/>
                <a:gd name="connsiteY3" fmla="*/ 157255 h 156807"/>
                <a:gd name="connsiteX4" fmla="*/ 185520 w 185351"/>
                <a:gd name="connsiteY4" fmla="*/ 157255 h 156807"/>
                <a:gd name="connsiteX5" fmla="*/ 185520 w 185351"/>
                <a:gd name="connsiteY5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44" y="448"/>
                  </a:moveTo>
                  <a:lnTo>
                    <a:pt x="169" y="448"/>
                  </a:lnTo>
                  <a:lnTo>
                    <a:pt x="169" y="157255"/>
                  </a:lnTo>
                  <a:lnTo>
                    <a:pt x="92844" y="157255"/>
                  </a:lnTo>
                  <a:lnTo>
                    <a:pt x="185520" y="157255"/>
                  </a:lnTo>
                  <a:lnTo>
                    <a:pt x="185520" y="44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6" name="Полилиния 315">
              <a:extLst>
                <a:ext uri="{FF2B5EF4-FFF2-40B4-BE49-F238E27FC236}">
                  <a16:creationId xmlns:a16="http://schemas.microsoft.com/office/drawing/2014/main" id="{C6255B7A-FD99-CF4B-6B80-301972760C42}"/>
                </a:ext>
              </a:extLst>
            </p:cNvPr>
            <p:cNvSpPr/>
            <p:nvPr/>
          </p:nvSpPr>
          <p:spPr>
            <a:xfrm>
              <a:off x="5261918" y="4092001"/>
              <a:ext cx="185351" cy="156807"/>
            </a:xfrm>
            <a:custGeom>
              <a:avLst/>
              <a:gdLst>
                <a:gd name="connsiteX0" fmla="*/ 107147 w 185351"/>
                <a:gd name="connsiteY0" fmla="*/ 448 h 156807"/>
                <a:gd name="connsiteX1" fmla="*/ 43553 w 185351"/>
                <a:gd name="connsiteY1" fmla="*/ 448 h 156807"/>
                <a:gd name="connsiteX2" fmla="*/ 28744 w 185351"/>
                <a:gd name="connsiteY2" fmla="*/ 448 h 156807"/>
                <a:gd name="connsiteX3" fmla="*/ 22256 w 185351"/>
                <a:gd name="connsiteY3" fmla="*/ 448 h 156807"/>
                <a:gd name="connsiteX4" fmla="*/ 11321 w 185351"/>
                <a:gd name="connsiteY4" fmla="*/ 448 h 156807"/>
                <a:gd name="connsiteX5" fmla="*/ 200 w 185351"/>
                <a:gd name="connsiteY5" fmla="*/ 448 h 156807"/>
                <a:gd name="connsiteX6" fmla="*/ 200 w 185351"/>
                <a:gd name="connsiteY6" fmla="*/ 157255 h 156807"/>
                <a:gd name="connsiteX7" fmla="*/ 11321 w 185351"/>
                <a:gd name="connsiteY7" fmla="*/ 157255 h 156807"/>
                <a:gd name="connsiteX8" fmla="*/ 22256 w 185351"/>
                <a:gd name="connsiteY8" fmla="*/ 157255 h 156807"/>
                <a:gd name="connsiteX9" fmla="*/ 28744 w 185351"/>
                <a:gd name="connsiteY9" fmla="*/ 157255 h 156807"/>
                <a:gd name="connsiteX10" fmla="*/ 43553 w 185351"/>
                <a:gd name="connsiteY10" fmla="*/ 157255 h 156807"/>
                <a:gd name="connsiteX11" fmla="*/ 107147 w 185351"/>
                <a:gd name="connsiteY11" fmla="*/ 157255 h 156807"/>
                <a:gd name="connsiteX12" fmla="*/ 185551 w 185351"/>
                <a:gd name="connsiteY12" fmla="*/ 78851 h 156807"/>
                <a:gd name="connsiteX13" fmla="*/ 107147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47" y="448"/>
                  </a:moveTo>
                  <a:cubicBezTo>
                    <a:pt x="91241" y="448"/>
                    <a:pt x="61481" y="448"/>
                    <a:pt x="43553" y="448"/>
                  </a:cubicBezTo>
                  <a:cubicBezTo>
                    <a:pt x="34709" y="448"/>
                    <a:pt x="28744" y="448"/>
                    <a:pt x="28744" y="448"/>
                  </a:cubicBezTo>
                  <a:lnTo>
                    <a:pt x="22256" y="448"/>
                  </a:lnTo>
                  <a:lnTo>
                    <a:pt x="11321" y="448"/>
                  </a:lnTo>
                  <a:lnTo>
                    <a:pt x="200" y="448"/>
                  </a:lnTo>
                  <a:lnTo>
                    <a:pt x="200" y="157255"/>
                  </a:lnTo>
                  <a:lnTo>
                    <a:pt x="11321" y="157255"/>
                  </a:lnTo>
                  <a:lnTo>
                    <a:pt x="22256" y="157255"/>
                  </a:lnTo>
                  <a:lnTo>
                    <a:pt x="28744" y="157255"/>
                  </a:lnTo>
                  <a:cubicBezTo>
                    <a:pt x="28744" y="157255"/>
                    <a:pt x="34755" y="157255"/>
                    <a:pt x="43553" y="157255"/>
                  </a:cubicBezTo>
                  <a:cubicBezTo>
                    <a:pt x="62582" y="157255"/>
                    <a:pt x="94651" y="157255"/>
                    <a:pt x="107147" y="157255"/>
                  </a:cubicBezTo>
                  <a:cubicBezTo>
                    <a:pt x="150446" y="157255"/>
                    <a:pt x="185551" y="122149"/>
                    <a:pt x="185551" y="78851"/>
                  </a:cubicBezTo>
                  <a:cubicBezTo>
                    <a:pt x="185551" y="35550"/>
                    <a:pt x="150446" y="448"/>
                    <a:pt x="107147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7" name="Полилиния 316">
              <a:extLst>
                <a:ext uri="{FF2B5EF4-FFF2-40B4-BE49-F238E27FC236}">
                  <a16:creationId xmlns:a16="http://schemas.microsoft.com/office/drawing/2014/main" id="{36CDE21E-53D0-0280-2BA0-04074988041E}"/>
                </a:ext>
              </a:extLst>
            </p:cNvPr>
            <p:cNvSpPr/>
            <p:nvPr/>
          </p:nvSpPr>
          <p:spPr>
            <a:xfrm>
              <a:off x="6388299" y="4092001"/>
              <a:ext cx="156807" cy="156807"/>
            </a:xfrm>
            <a:custGeom>
              <a:avLst/>
              <a:gdLst>
                <a:gd name="connsiteX0" fmla="*/ 78789 w 156807"/>
                <a:gd name="connsiteY0" fmla="*/ 448 h 156807"/>
                <a:gd name="connsiteX1" fmla="*/ 157193 w 156807"/>
                <a:gd name="connsiteY1" fmla="*/ 78851 h 156807"/>
                <a:gd name="connsiteX2" fmla="*/ 78789 w 156807"/>
                <a:gd name="connsiteY2" fmla="*/ 157255 h 156807"/>
                <a:gd name="connsiteX3" fmla="*/ 386 w 156807"/>
                <a:gd name="connsiteY3" fmla="*/ 78851 h 156807"/>
                <a:gd name="connsiteX4" fmla="*/ 78789 w 156807"/>
                <a:gd name="connsiteY4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89" y="448"/>
                  </a:moveTo>
                  <a:cubicBezTo>
                    <a:pt x="122092" y="448"/>
                    <a:pt x="157193" y="35550"/>
                    <a:pt x="157193" y="78851"/>
                  </a:cubicBezTo>
                  <a:cubicBezTo>
                    <a:pt x="157193" y="122154"/>
                    <a:pt x="122092" y="157255"/>
                    <a:pt x="78789" y="157255"/>
                  </a:cubicBezTo>
                  <a:cubicBezTo>
                    <a:pt x="35488" y="157255"/>
                    <a:pt x="386" y="122154"/>
                    <a:pt x="386" y="78851"/>
                  </a:cubicBezTo>
                  <a:cubicBezTo>
                    <a:pt x="386" y="35550"/>
                    <a:pt x="35488" y="448"/>
                    <a:pt x="78789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8" name="Полилиния 317">
              <a:extLst>
                <a:ext uri="{FF2B5EF4-FFF2-40B4-BE49-F238E27FC236}">
                  <a16:creationId xmlns:a16="http://schemas.microsoft.com/office/drawing/2014/main" id="{9D9D0F88-6217-3281-7AA6-196A54E838CF}"/>
                </a:ext>
              </a:extLst>
            </p:cNvPr>
            <p:cNvSpPr/>
            <p:nvPr/>
          </p:nvSpPr>
          <p:spPr>
            <a:xfrm>
              <a:off x="6759001" y="4092001"/>
              <a:ext cx="156807" cy="156807"/>
            </a:xfrm>
            <a:custGeom>
              <a:avLst/>
              <a:gdLst>
                <a:gd name="connsiteX0" fmla="*/ 78851 w 156807"/>
                <a:gd name="connsiteY0" fmla="*/ 448 h 156807"/>
                <a:gd name="connsiteX1" fmla="*/ 157255 w 156807"/>
                <a:gd name="connsiteY1" fmla="*/ 78851 h 156807"/>
                <a:gd name="connsiteX2" fmla="*/ 78851 w 156807"/>
                <a:gd name="connsiteY2" fmla="*/ 157255 h 156807"/>
                <a:gd name="connsiteX3" fmla="*/ 448 w 156807"/>
                <a:gd name="connsiteY3" fmla="*/ 78851 h 156807"/>
                <a:gd name="connsiteX4" fmla="*/ 78851 w 156807"/>
                <a:gd name="connsiteY4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51" y="448"/>
                  </a:moveTo>
                  <a:cubicBezTo>
                    <a:pt x="122154" y="448"/>
                    <a:pt x="157255" y="35550"/>
                    <a:pt x="157255" y="78851"/>
                  </a:cubicBezTo>
                  <a:cubicBezTo>
                    <a:pt x="157255" y="122154"/>
                    <a:pt x="122154" y="157255"/>
                    <a:pt x="78851" y="157255"/>
                  </a:cubicBezTo>
                  <a:cubicBezTo>
                    <a:pt x="35550" y="157255"/>
                    <a:pt x="448" y="122154"/>
                    <a:pt x="448" y="78851"/>
                  </a:cubicBezTo>
                  <a:cubicBezTo>
                    <a:pt x="448" y="35550"/>
                    <a:pt x="35550" y="448"/>
                    <a:pt x="78851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9" name="Полилиния 318">
              <a:extLst>
                <a:ext uri="{FF2B5EF4-FFF2-40B4-BE49-F238E27FC236}">
                  <a16:creationId xmlns:a16="http://schemas.microsoft.com/office/drawing/2014/main" id="{D3B7473A-A45B-901E-D39D-0739A7E8553A}"/>
                </a:ext>
              </a:extLst>
            </p:cNvPr>
            <p:cNvSpPr/>
            <p:nvPr/>
          </p:nvSpPr>
          <p:spPr>
            <a:xfrm>
              <a:off x="8056461" y="4092001"/>
              <a:ext cx="156807" cy="156807"/>
            </a:xfrm>
            <a:custGeom>
              <a:avLst/>
              <a:gdLst>
                <a:gd name="connsiteX0" fmla="*/ 79068 w 156807"/>
                <a:gd name="connsiteY0" fmla="*/ 448 h 156807"/>
                <a:gd name="connsiteX1" fmla="*/ 157472 w 156807"/>
                <a:gd name="connsiteY1" fmla="*/ 78851 h 156807"/>
                <a:gd name="connsiteX2" fmla="*/ 79068 w 156807"/>
                <a:gd name="connsiteY2" fmla="*/ 157255 h 156807"/>
                <a:gd name="connsiteX3" fmla="*/ 665 w 156807"/>
                <a:gd name="connsiteY3" fmla="*/ 78851 h 156807"/>
                <a:gd name="connsiteX4" fmla="*/ 79068 w 156807"/>
                <a:gd name="connsiteY4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68" y="448"/>
                  </a:moveTo>
                  <a:cubicBezTo>
                    <a:pt x="122371" y="448"/>
                    <a:pt x="157472" y="35550"/>
                    <a:pt x="157472" y="78851"/>
                  </a:cubicBezTo>
                  <a:cubicBezTo>
                    <a:pt x="157472" y="122154"/>
                    <a:pt x="122371" y="157255"/>
                    <a:pt x="79068" y="157255"/>
                  </a:cubicBezTo>
                  <a:cubicBezTo>
                    <a:pt x="35767" y="157255"/>
                    <a:pt x="665" y="122154"/>
                    <a:pt x="665" y="78851"/>
                  </a:cubicBezTo>
                  <a:cubicBezTo>
                    <a:pt x="665" y="35550"/>
                    <a:pt x="35767" y="448"/>
                    <a:pt x="79068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0" name="Полилиния 319">
              <a:extLst>
                <a:ext uri="{FF2B5EF4-FFF2-40B4-BE49-F238E27FC236}">
                  <a16:creationId xmlns:a16="http://schemas.microsoft.com/office/drawing/2014/main" id="{E1602418-0763-DCFC-0467-93D74ACC23FB}"/>
                </a:ext>
              </a:extLst>
            </p:cNvPr>
            <p:cNvSpPr/>
            <p:nvPr/>
          </p:nvSpPr>
          <p:spPr>
            <a:xfrm>
              <a:off x="8412891" y="4092001"/>
              <a:ext cx="185351" cy="156807"/>
            </a:xfrm>
            <a:custGeom>
              <a:avLst/>
              <a:gdLst>
                <a:gd name="connsiteX0" fmla="*/ 174957 w 185351"/>
                <a:gd name="connsiteY0" fmla="*/ 448 h 156807"/>
                <a:gd name="connsiteX1" fmla="*/ 157534 w 185351"/>
                <a:gd name="connsiteY1" fmla="*/ 448 h 156807"/>
                <a:gd name="connsiteX2" fmla="*/ 132882 w 185351"/>
                <a:gd name="connsiteY2" fmla="*/ 448 h 156807"/>
                <a:gd name="connsiteX3" fmla="*/ 126347 w 185351"/>
                <a:gd name="connsiteY3" fmla="*/ 448 h 156807"/>
                <a:gd name="connsiteX4" fmla="*/ 79130 w 185351"/>
                <a:gd name="connsiteY4" fmla="*/ 448 h 156807"/>
                <a:gd name="connsiteX5" fmla="*/ 727 w 185351"/>
                <a:gd name="connsiteY5" fmla="*/ 78851 h 156807"/>
                <a:gd name="connsiteX6" fmla="*/ 79130 w 185351"/>
                <a:gd name="connsiteY6" fmla="*/ 157255 h 156807"/>
                <a:gd name="connsiteX7" fmla="*/ 126347 w 185351"/>
                <a:gd name="connsiteY7" fmla="*/ 157255 h 156807"/>
                <a:gd name="connsiteX8" fmla="*/ 132882 w 185351"/>
                <a:gd name="connsiteY8" fmla="*/ 157255 h 156807"/>
                <a:gd name="connsiteX9" fmla="*/ 157534 w 185351"/>
                <a:gd name="connsiteY9" fmla="*/ 157255 h 156807"/>
                <a:gd name="connsiteX10" fmla="*/ 174957 w 185351"/>
                <a:gd name="connsiteY10" fmla="*/ 157255 h 156807"/>
                <a:gd name="connsiteX11" fmla="*/ 186078 w 185351"/>
                <a:gd name="connsiteY11" fmla="*/ 157255 h 156807"/>
                <a:gd name="connsiteX12" fmla="*/ 186078 w 185351"/>
                <a:gd name="connsiteY12" fmla="*/ 448 h 156807"/>
                <a:gd name="connsiteX13" fmla="*/ 174957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57" y="448"/>
                  </a:moveTo>
                  <a:lnTo>
                    <a:pt x="157534" y="448"/>
                  </a:lnTo>
                  <a:cubicBezTo>
                    <a:pt x="157534" y="448"/>
                    <a:pt x="146725" y="448"/>
                    <a:pt x="132882" y="448"/>
                  </a:cubicBezTo>
                  <a:cubicBezTo>
                    <a:pt x="130765" y="448"/>
                    <a:pt x="128578" y="448"/>
                    <a:pt x="126347" y="448"/>
                  </a:cubicBezTo>
                  <a:cubicBezTo>
                    <a:pt x="108753" y="448"/>
                    <a:pt x="88473" y="448"/>
                    <a:pt x="79130" y="448"/>
                  </a:cubicBezTo>
                  <a:cubicBezTo>
                    <a:pt x="35814" y="448"/>
                    <a:pt x="727" y="35561"/>
                    <a:pt x="727" y="78851"/>
                  </a:cubicBezTo>
                  <a:cubicBezTo>
                    <a:pt x="727" y="122136"/>
                    <a:pt x="35814" y="157255"/>
                    <a:pt x="79130" y="157255"/>
                  </a:cubicBezTo>
                  <a:cubicBezTo>
                    <a:pt x="90800" y="157255"/>
                    <a:pt x="109914" y="157255"/>
                    <a:pt x="126347" y="157255"/>
                  </a:cubicBezTo>
                  <a:cubicBezTo>
                    <a:pt x="128584" y="157255"/>
                    <a:pt x="130770" y="157255"/>
                    <a:pt x="132882" y="157255"/>
                  </a:cubicBezTo>
                  <a:cubicBezTo>
                    <a:pt x="146852" y="157255"/>
                    <a:pt x="157534" y="157255"/>
                    <a:pt x="157534" y="157255"/>
                  </a:cubicBezTo>
                  <a:lnTo>
                    <a:pt x="174957" y="157255"/>
                  </a:lnTo>
                  <a:lnTo>
                    <a:pt x="186078" y="157255"/>
                  </a:lnTo>
                  <a:lnTo>
                    <a:pt x="186078" y="448"/>
                  </a:lnTo>
                  <a:lnTo>
                    <a:pt x="174957" y="44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1" name="Полилиния 320">
              <a:extLst>
                <a:ext uri="{FF2B5EF4-FFF2-40B4-BE49-F238E27FC236}">
                  <a16:creationId xmlns:a16="http://schemas.microsoft.com/office/drawing/2014/main" id="{766F2CD0-1B26-3866-C7E2-6684EB184518}"/>
                </a:ext>
              </a:extLst>
            </p:cNvPr>
            <p:cNvSpPr/>
            <p:nvPr/>
          </p:nvSpPr>
          <p:spPr>
            <a:xfrm>
              <a:off x="8598243" y="4092001"/>
              <a:ext cx="185351" cy="156807"/>
            </a:xfrm>
            <a:custGeom>
              <a:avLst/>
              <a:gdLst>
                <a:gd name="connsiteX0" fmla="*/ 107705 w 185351"/>
                <a:gd name="connsiteY0" fmla="*/ 448 h 156807"/>
                <a:gd name="connsiteX1" fmla="*/ 44111 w 185351"/>
                <a:gd name="connsiteY1" fmla="*/ 448 h 156807"/>
                <a:gd name="connsiteX2" fmla="*/ 29302 w 185351"/>
                <a:gd name="connsiteY2" fmla="*/ 448 h 156807"/>
                <a:gd name="connsiteX3" fmla="*/ 22814 w 185351"/>
                <a:gd name="connsiteY3" fmla="*/ 448 h 156807"/>
                <a:gd name="connsiteX4" fmla="*/ 11879 w 185351"/>
                <a:gd name="connsiteY4" fmla="*/ 448 h 156807"/>
                <a:gd name="connsiteX5" fmla="*/ 758 w 185351"/>
                <a:gd name="connsiteY5" fmla="*/ 448 h 156807"/>
                <a:gd name="connsiteX6" fmla="*/ 758 w 185351"/>
                <a:gd name="connsiteY6" fmla="*/ 157255 h 156807"/>
                <a:gd name="connsiteX7" fmla="*/ 11879 w 185351"/>
                <a:gd name="connsiteY7" fmla="*/ 157255 h 156807"/>
                <a:gd name="connsiteX8" fmla="*/ 22814 w 185351"/>
                <a:gd name="connsiteY8" fmla="*/ 157255 h 156807"/>
                <a:gd name="connsiteX9" fmla="*/ 29302 w 185351"/>
                <a:gd name="connsiteY9" fmla="*/ 157255 h 156807"/>
                <a:gd name="connsiteX10" fmla="*/ 44111 w 185351"/>
                <a:gd name="connsiteY10" fmla="*/ 157255 h 156807"/>
                <a:gd name="connsiteX11" fmla="*/ 107705 w 185351"/>
                <a:gd name="connsiteY11" fmla="*/ 157255 h 156807"/>
                <a:gd name="connsiteX12" fmla="*/ 186109 w 185351"/>
                <a:gd name="connsiteY12" fmla="*/ 78851 h 156807"/>
                <a:gd name="connsiteX13" fmla="*/ 107705 w 185351"/>
                <a:gd name="connsiteY13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05" y="448"/>
                  </a:moveTo>
                  <a:cubicBezTo>
                    <a:pt x="91799" y="448"/>
                    <a:pt x="62039" y="448"/>
                    <a:pt x="44111" y="448"/>
                  </a:cubicBezTo>
                  <a:cubicBezTo>
                    <a:pt x="35267" y="448"/>
                    <a:pt x="29302" y="448"/>
                    <a:pt x="29302" y="448"/>
                  </a:cubicBezTo>
                  <a:lnTo>
                    <a:pt x="22814" y="448"/>
                  </a:lnTo>
                  <a:lnTo>
                    <a:pt x="11879" y="448"/>
                  </a:lnTo>
                  <a:lnTo>
                    <a:pt x="758" y="448"/>
                  </a:lnTo>
                  <a:lnTo>
                    <a:pt x="758" y="157255"/>
                  </a:lnTo>
                  <a:lnTo>
                    <a:pt x="11879" y="157255"/>
                  </a:lnTo>
                  <a:lnTo>
                    <a:pt x="22814" y="157255"/>
                  </a:lnTo>
                  <a:lnTo>
                    <a:pt x="29302" y="157255"/>
                  </a:lnTo>
                  <a:cubicBezTo>
                    <a:pt x="29302" y="157255"/>
                    <a:pt x="35313" y="157255"/>
                    <a:pt x="44111" y="157255"/>
                  </a:cubicBezTo>
                  <a:cubicBezTo>
                    <a:pt x="63140" y="157255"/>
                    <a:pt x="95209" y="157255"/>
                    <a:pt x="107705" y="157255"/>
                  </a:cubicBezTo>
                  <a:cubicBezTo>
                    <a:pt x="151004" y="157255"/>
                    <a:pt x="186109" y="122149"/>
                    <a:pt x="186109" y="78851"/>
                  </a:cubicBezTo>
                  <a:cubicBezTo>
                    <a:pt x="186109" y="35550"/>
                    <a:pt x="151004" y="448"/>
                    <a:pt x="107705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2" name="Полилиния 321">
              <a:extLst>
                <a:ext uri="{FF2B5EF4-FFF2-40B4-BE49-F238E27FC236}">
                  <a16:creationId xmlns:a16="http://schemas.microsoft.com/office/drawing/2014/main" id="{C0F484A0-0EDB-1570-69BF-8FEDF0199A32}"/>
                </a:ext>
              </a:extLst>
            </p:cNvPr>
            <p:cNvSpPr/>
            <p:nvPr/>
          </p:nvSpPr>
          <p:spPr>
            <a:xfrm>
              <a:off x="8983218" y="4092001"/>
              <a:ext cx="156807" cy="156807"/>
            </a:xfrm>
            <a:custGeom>
              <a:avLst/>
              <a:gdLst>
                <a:gd name="connsiteX0" fmla="*/ 79223 w 156807"/>
                <a:gd name="connsiteY0" fmla="*/ 448 h 156807"/>
                <a:gd name="connsiteX1" fmla="*/ 157627 w 156807"/>
                <a:gd name="connsiteY1" fmla="*/ 78851 h 156807"/>
                <a:gd name="connsiteX2" fmla="*/ 79223 w 156807"/>
                <a:gd name="connsiteY2" fmla="*/ 157255 h 156807"/>
                <a:gd name="connsiteX3" fmla="*/ 820 w 156807"/>
                <a:gd name="connsiteY3" fmla="*/ 78851 h 156807"/>
                <a:gd name="connsiteX4" fmla="*/ 79223 w 156807"/>
                <a:gd name="connsiteY4" fmla="*/ 44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223" y="448"/>
                  </a:moveTo>
                  <a:cubicBezTo>
                    <a:pt x="122526" y="448"/>
                    <a:pt x="157627" y="35550"/>
                    <a:pt x="157627" y="78851"/>
                  </a:cubicBezTo>
                  <a:cubicBezTo>
                    <a:pt x="157627" y="122154"/>
                    <a:pt x="122526" y="157255"/>
                    <a:pt x="79223" y="157255"/>
                  </a:cubicBezTo>
                  <a:cubicBezTo>
                    <a:pt x="35922" y="157255"/>
                    <a:pt x="820" y="122154"/>
                    <a:pt x="820" y="78851"/>
                  </a:cubicBezTo>
                  <a:cubicBezTo>
                    <a:pt x="820" y="35550"/>
                    <a:pt x="35922" y="448"/>
                    <a:pt x="79223" y="44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3" name="Полилиния 322">
              <a:extLst>
                <a:ext uri="{FF2B5EF4-FFF2-40B4-BE49-F238E27FC236}">
                  <a16:creationId xmlns:a16="http://schemas.microsoft.com/office/drawing/2014/main" id="{4015D73B-FC09-03A4-5D00-D29FE82972DA}"/>
                </a:ext>
              </a:extLst>
            </p:cNvPr>
            <p:cNvSpPr/>
            <p:nvPr/>
          </p:nvSpPr>
          <p:spPr>
            <a:xfrm>
              <a:off x="3051974" y="4277353"/>
              <a:ext cx="156807" cy="156807"/>
            </a:xfrm>
            <a:custGeom>
              <a:avLst/>
              <a:gdLst>
                <a:gd name="connsiteX0" fmla="*/ 78231 w 156807"/>
                <a:gd name="connsiteY0" fmla="*/ 479 h 156807"/>
                <a:gd name="connsiteX1" fmla="*/ 156635 w 156807"/>
                <a:gd name="connsiteY1" fmla="*/ 78882 h 156807"/>
                <a:gd name="connsiteX2" fmla="*/ 78231 w 156807"/>
                <a:gd name="connsiteY2" fmla="*/ 157286 h 156807"/>
                <a:gd name="connsiteX3" fmla="*/ -173 w 156807"/>
                <a:gd name="connsiteY3" fmla="*/ 78882 h 156807"/>
                <a:gd name="connsiteX4" fmla="*/ 78231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31" y="479"/>
                  </a:moveTo>
                  <a:cubicBezTo>
                    <a:pt x="121534" y="479"/>
                    <a:pt x="156635" y="35581"/>
                    <a:pt x="156635" y="78882"/>
                  </a:cubicBezTo>
                  <a:cubicBezTo>
                    <a:pt x="156635" y="122185"/>
                    <a:pt x="121534" y="157286"/>
                    <a:pt x="78231" y="157286"/>
                  </a:cubicBezTo>
                  <a:cubicBezTo>
                    <a:pt x="34930" y="157286"/>
                    <a:pt x="-173" y="122185"/>
                    <a:pt x="-173" y="78882"/>
                  </a:cubicBezTo>
                  <a:cubicBezTo>
                    <a:pt x="-173" y="35581"/>
                    <a:pt x="34930" y="479"/>
                    <a:pt x="78231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4" name="Полилиния 323">
              <a:extLst>
                <a:ext uri="{FF2B5EF4-FFF2-40B4-BE49-F238E27FC236}">
                  <a16:creationId xmlns:a16="http://schemas.microsoft.com/office/drawing/2014/main" id="{90D808E2-9687-1CE2-7DFB-A7BC6FB4E0F5}"/>
                </a:ext>
              </a:extLst>
            </p:cNvPr>
            <p:cNvSpPr/>
            <p:nvPr/>
          </p:nvSpPr>
          <p:spPr>
            <a:xfrm>
              <a:off x="3779108" y="4277353"/>
              <a:ext cx="185351" cy="156807"/>
            </a:xfrm>
            <a:custGeom>
              <a:avLst/>
              <a:gdLst>
                <a:gd name="connsiteX0" fmla="*/ 174182 w 185351"/>
                <a:gd name="connsiteY0" fmla="*/ 479 h 156807"/>
                <a:gd name="connsiteX1" fmla="*/ 156759 w 185351"/>
                <a:gd name="connsiteY1" fmla="*/ 479 h 156807"/>
                <a:gd name="connsiteX2" fmla="*/ 132107 w 185351"/>
                <a:gd name="connsiteY2" fmla="*/ 479 h 156807"/>
                <a:gd name="connsiteX3" fmla="*/ 125572 w 185351"/>
                <a:gd name="connsiteY3" fmla="*/ 479 h 156807"/>
                <a:gd name="connsiteX4" fmla="*/ 78355 w 185351"/>
                <a:gd name="connsiteY4" fmla="*/ 479 h 156807"/>
                <a:gd name="connsiteX5" fmla="*/ -49 w 185351"/>
                <a:gd name="connsiteY5" fmla="*/ 78882 h 156807"/>
                <a:gd name="connsiteX6" fmla="*/ 78355 w 185351"/>
                <a:gd name="connsiteY6" fmla="*/ 157286 h 156807"/>
                <a:gd name="connsiteX7" fmla="*/ 125572 w 185351"/>
                <a:gd name="connsiteY7" fmla="*/ 157286 h 156807"/>
                <a:gd name="connsiteX8" fmla="*/ 132107 w 185351"/>
                <a:gd name="connsiteY8" fmla="*/ 157286 h 156807"/>
                <a:gd name="connsiteX9" fmla="*/ 156759 w 185351"/>
                <a:gd name="connsiteY9" fmla="*/ 157286 h 156807"/>
                <a:gd name="connsiteX10" fmla="*/ 174182 w 185351"/>
                <a:gd name="connsiteY10" fmla="*/ 157286 h 156807"/>
                <a:gd name="connsiteX11" fmla="*/ 185303 w 185351"/>
                <a:gd name="connsiteY11" fmla="*/ 157286 h 156807"/>
                <a:gd name="connsiteX12" fmla="*/ 185303 w 185351"/>
                <a:gd name="connsiteY12" fmla="*/ 479 h 156807"/>
                <a:gd name="connsiteX13" fmla="*/ 174182 w 185351"/>
                <a:gd name="connsiteY13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182" y="479"/>
                  </a:moveTo>
                  <a:lnTo>
                    <a:pt x="156759" y="479"/>
                  </a:lnTo>
                  <a:cubicBezTo>
                    <a:pt x="156759" y="479"/>
                    <a:pt x="145950" y="479"/>
                    <a:pt x="132107" y="479"/>
                  </a:cubicBezTo>
                  <a:cubicBezTo>
                    <a:pt x="129990" y="479"/>
                    <a:pt x="127803" y="479"/>
                    <a:pt x="125572" y="479"/>
                  </a:cubicBezTo>
                  <a:cubicBezTo>
                    <a:pt x="107978" y="479"/>
                    <a:pt x="87698" y="479"/>
                    <a:pt x="78355" y="479"/>
                  </a:cubicBezTo>
                  <a:cubicBezTo>
                    <a:pt x="35039" y="479"/>
                    <a:pt x="-49" y="35592"/>
                    <a:pt x="-49" y="78882"/>
                  </a:cubicBezTo>
                  <a:cubicBezTo>
                    <a:pt x="-49" y="122167"/>
                    <a:pt x="35039" y="157286"/>
                    <a:pt x="78355" y="157286"/>
                  </a:cubicBezTo>
                  <a:cubicBezTo>
                    <a:pt x="90025" y="157286"/>
                    <a:pt x="109139" y="157286"/>
                    <a:pt x="125572" y="157286"/>
                  </a:cubicBezTo>
                  <a:cubicBezTo>
                    <a:pt x="127809" y="157286"/>
                    <a:pt x="129995" y="157286"/>
                    <a:pt x="132107" y="157286"/>
                  </a:cubicBezTo>
                  <a:cubicBezTo>
                    <a:pt x="146077" y="157286"/>
                    <a:pt x="156759" y="157286"/>
                    <a:pt x="156759" y="157286"/>
                  </a:cubicBezTo>
                  <a:lnTo>
                    <a:pt x="174182" y="157286"/>
                  </a:lnTo>
                  <a:lnTo>
                    <a:pt x="185303" y="157286"/>
                  </a:lnTo>
                  <a:lnTo>
                    <a:pt x="185303" y="479"/>
                  </a:lnTo>
                  <a:lnTo>
                    <a:pt x="174182" y="47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5" name="Полилиния 324">
              <a:extLst>
                <a:ext uri="{FF2B5EF4-FFF2-40B4-BE49-F238E27FC236}">
                  <a16:creationId xmlns:a16="http://schemas.microsoft.com/office/drawing/2014/main" id="{D2DB14DB-AEFC-9EAF-10C9-8E8570009391}"/>
                </a:ext>
              </a:extLst>
            </p:cNvPr>
            <p:cNvSpPr/>
            <p:nvPr/>
          </p:nvSpPr>
          <p:spPr>
            <a:xfrm>
              <a:off x="3964459" y="4277353"/>
              <a:ext cx="185351" cy="156807"/>
            </a:xfrm>
            <a:custGeom>
              <a:avLst/>
              <a:gdLst>
                <a:gd name="connsiteX0" fmla="*/ 106930 w 185351"/>
                <a:gd name="connsiteY0" fmla="*/ 479 h 156807"/>
                <a:gd name="connsiteX1" fmla="*/ 43336 w 185351"/>
                <a:gd name="connsiteY1" fmla="*/ 479 h 156807"/>
                <a:gd name="connsiteX2" fmla="*/ 28527 w 185351"/>
                <a:gd name="connsiteY2" fmla="*/ 479 h 156807"/>
                <a:gd name="connsiteX3" fmla="*/ 22039 w 185351"/>
                <a:gd name="connsiteY3" fmla="*/ 479 h 156807"/>
                <a:gd name="connsiteX4" fmla="*/ 11104 w 185351"/>
                <a:gd name="connsiteY4" fmla="*/ 479 h 156807"/>
                <a:gd name="connsiteX5" fmla="*/ -18 w 185351"/>
                <a:gd name="connsiteY5" fmla="*/ 479 h 156807"/>
                <a:gd name="connsiteX6" fmla="*/ -18 w 185351"/>
                <a:gd name="connsiteY6" fmla="*/ 157286 h 156807"/>
                <a:gd name="connsiteX7" fmla="*/ 11104 w 185351"/>
                <a:gd name="connsiteY7" fmla="*/ 157286 h 156807"/>
                <a:gd name="connsiteX8" fmla="*/ 22039 w 185351"/>
                <a:gd name="connsiteY8" fmla="*/ 157286 h 156807"/>
                <a:gd name="connsiteX9" fmla="*/ 28527 w 185351"/>
                <a:gd name="connsiteY9" fmla="*/ 157286 h 156807"/>
                <a:gd name="connsiteX10" fmla="*/ 43336 w 185351"/>
                <a:gd name="connsiteY10" fmla="*/ 157286 h 156807"/>
                <a:gd name="connsiteX11" fmla="*/ 106930 w 185351"/>
                <a:gd name="connsiteY11" fmla="*/ 157286 h 156807"/>
                <a:gd name="connsiteX12" fmla="*/ 185334 w 185351"/>
                <a:gd name="connsiteY12" fmla="*/ 78882 h 156807"/>
                <a:gd name="connsiteX13" fmla="*/ 106930 w 185351"/>
                <a:gd name="connsiteY13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30" y="479"/>
                  </a:moveTo>
                  <a:cubicBezTo>
                    <a:pt x="91024" y="479"/>
                    <a:pt x="61264" y="479"/>
                    <a:pt x="43336" y="479"/>
                  </a:cubicBezTo>
                  <a:cubicBezTo>
                    <a:pt x="34492" y="479"/>
                    <a:pt x="28527" y="479"/>
                    <a:pt x="28527" y="479"/>
                  </a:cubicBezTo>
                  <a:lnTo>
                    <a:pt x="22039" y="479"/>
                  </a:lnTo>
                  <a:lnTo>
                    <a:pt x="11104" y="479"/>
                  </a:lnTo>
                  <a:lnTo>
                    <a:pt x="-18" y="479"/>
                  </a:lnTo>
                  <a:lnTo>
                    <a:pt x="-18" y="157286"/>
                  </a:lnTo>
                  <a:lnTo>
                    <a:pt x="11104" y="157286"/>
                  </a:lnTo>
                  <a:lnTo>
                    <a:pt x="22039" y="157286"/>
                  </a:lnTo>
                  <a:lnTo>
                    <a:pt x="28527" y="157286"/>
                  </a:lnTo>
                  <a:cubicBezTo>
                    <a:pt x="28527" y="157286"/>
                    <a:pt x="34538" y="157286"/>
                    <a:pt x="43336" y="157286"/>
                  </a:cubicBezTo>
                  <a:cubicBezTo>
                    <a:pt x="62365" y="157286"/>
                    <a:pt x="94434" y="157286"/>
                    <a:pt x="106930" y="157286"/>
                  </a:cubicBezTo>
                  <a:cubicBezTo>
                    <a:pt x="150229" y="157286"/>
                    <a:pt x="185334" y="122180"/>
                    <a:pt x="185334" y="78882"/>
                  </a:cubicBezTo>
                  <a:cubicBezTo>
                    <a:pt x="185334" y="35581"/>
                    <a:pt x="150229" y="479"/>
                    <a:pt x="106930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6" name="Полилиния 325">
              <a:extLst>
                <a:ext uri="{FF2B5EF4-FFF2-40B4-BE49-F238E27FC236}">
                  <a16:creationId xmlns:a16="http://schemas.microsoft.com/office/drawing/2014/main" id="{5AA742C0-8E98-DCC9-9543-F7BA9A08282E}"/>
                </a:ext>
              </a:extLst>
            </p:cNvPr>
            <p:cNvSpPr/>
            <p:nvPr/>
          </p:nvSpPr>
          <p:spPr>
            <a:xfrm>
              <a:off x="4349434" y="4277353"/>
              <a:ext cx="156807" cy="156807"/>
            </a:xfrm>
            <a:custGeom>
              <a:avLst/>
              <a:gdLst>
                <a:gd name="connsiteX0" fmla="*/ 78448 w 156807"/>
                <a:gd name="connsiteY0" fmla="*/ 479 h 156807"/>
                <a:gd name="connsiteX1" fmla="*/ 156852 w 156807"/>
                <a:gd name="connsiteY1" fmla="*/ 78882 h 156807"/>
                <a:gd name="connsiteX2" fmla="*/ 78448 w 156807"/>
                <a:gd name="connsiteY2" fmla="*/ 157286 h 156807"/>
                <a:gd name="connsiteX3" fmla="*/ 45 w 156807"/>
                <a:gd name="connsiteY3" fmla="*/ 78882 h 156807"/>
                <a:gd name="connsiteX4" fmla="*/ 78448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48" y="479"/>
                  </a:moveTo>
                  <a:cubicBezTo>
                    <a:pt x="121751" y="479"/>
                    <a:pt x="156852" y="35581"/>
                    <a:pt x="156852" y="78882"/>
                  </a:cubicBezTo>
                  <a:cubicBezTo>
                    <a:pt x="156852" y="122185"/>
                    <a:pt x="121751" y="157286"/>
                    <a:pt x="78448" y="157286"/>
                  </a:cubicBezTo>
                  <a:cubicBezTo>
                    <a:pt x="35147" y="157286"/>
                    <a:pt x="45" y="122185"/>
                    <a:pt x="45" y="78882"/>
                  </a:cubicBezTo>
                  <a:cubicBezTo>
                    <a:pt x="45" y="35581"/>
                    <a:pt x="35147" y="479"/>
                    <a:pt x="78448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7" name="Полилиния 326">
              <a:extLst>
                <a:ext uri="{FF2B5EF4-FFF2-40B4-BE49-F238E27FC236}">
                  <a16:creationId xmlns:a16="http://schemas.microsoft.com/office/drawing/2014/main" id="{D3E4595B-F0BB-CCE9-0228-F6F494C908AD}"/>
                </a:ext>
              </a:extLst>
            </p:cNvPr>
            <p:cNvSpPr/>
            <p:nvPr/>
          </p:nvSpPr>
          <p:spPr>
            <a:xfrm>
              <a:off x="4705864" y="4277353"/>
              <a:ext cx="185351" cy="156807"/>
            </a:xfrm>
            <a:custGeom>
              <a:avLst/>
              <a:gdLst>
                <a:gd name="connsiteX0" fmla="*/ 174337 w 185351"/>
                <a:gd name="connsiteY0" fmla="*/ 479 h 156807"/>
                <a:gd name="connsiteX1" fmla="*/ 156914 w 185351"/>
                <a:gd name="connsiteY1" fmla="*/ 479 h 156807"/>
                <a:gd name="connsiteX2" fmla="*/ 132262 w 185351"/>
                <a:gd name="connsiteY2" fmla="*/ 479 h 156807"/>
                <a:gd name="connsiteX3" fmla="*/ 125727 w 185351"/>
                <a:gd name="connsiteY3" fmla="*/ 479 h 156807"/>
                <a:gd name="connsiteX4" fmla="*/ 78510 w 185351"/>
                <a:gd name="connsiteY4" fmla="*/ 479 h 156807"/>
                <a:gd name="connsiteX5" fmla="*/ 107 w 185351"/>
                <a:gd name="connsiteY5" fmla="*/ 78882 h 156807"/>
                <a:gd name="connsiteX6" fmla="*/ 78510 w 185351"/>
                <a:gd name="connsiteY6" fmla="*/ 157286 h 156807"/>
                <a:gd name="connsiteX7" fmla="*/ 125727 w 185351"/>
                <a:gd name="connsiteY7" fmla="*/ 157286 h 156807"/>
                <a:gd name="connsiteX8" fmla="*/ 132262 w 185351"/>
                <a:gd name="connsiteY8" fmla="*/ 157286 h 156807"/>
                <a:gd name="connsiteX9" fmla="*/ 156914 w 185351"/>
                <a:gd name="connsiteY9" fmla="*/ 157286 h 156807"/>
                <a:gd name="connsiteX10" fmla="*/ 174337 w 185351"/>
                <a:gd name="connsiteY10" fmla="*/ 157286 h 156807"/>
                <a:gd name="connsiteX11" fmla="*/ 185458 w 185351"/>
                <a:gd name="connsiteY11" fmla="*/ 157286 h 156807"/>
                <a:gd name="connsiteX12" fmla="*/ 185458 w 185351"/>
                <a:gd name="connsiteY12" fmla="*/ 479 h 156807"/>
                <a:gd name="connsiteX13" fmla="*/ 174337 w 185351"/>
                <a:gd name="connsiteY13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37" y="479"/>
                  </a:moveTo>
                  <a:lnTo>
                    <a:pt x="156914" y="479"/>
                  </a:lnTo>
                  <a:cubicBezTo>
                    <a:pt x="156914" y="479"/>
                    <a:pt x="146105" y="479"/>
                    <a:pt x="132262" y="479"/>
                  </a:cubicBezTo>
                  <a:cubicBezTo>
                    <a:pt x="130145" y="479"/>
                    <a:pt x="127958" y="479"/>
                    <a:pt x="125727" y="479"/>
                  </a:cubicBezTo>
                  <a:cubicBezTo>
                    <a:pt x="108133" y="479"/>
                    <a:pt x="87853" y="479"/>
                    <a:pt x="78510" y="479"/>
                  </a:cubicBezTo>
                  <a:cubicBezTo>
                    <a:pt x="35194" y="479"/>
                    <a:pt x="107" y="35592"/>
                    <a:pt x="107" y="78882"/>
                  </a:cubicBezTo>
                  <a:cubicBezTo>
                    <a:pt x="107" y="122167"/>
                    <a:pt x="35194" y="157286"/>
                    <a:pt x="78510" y="157286"/>
                  </a:cubicBezTo>
                  <a:cubicBezTo>
                    <a:pt x="90180" y="157286"/>
                    <a:pt x="109294" y="157286"/>
                    <a:pt x="125727" y="157286"/>
                  </a:cubicBezTo>
                  <a:cubicBezTo>
                    <a:pt x="127964" y="157286"/>
                    <a:pt x="130150" y="157286"/>
                    <a:pt x="132262" y="157286"/>
                  </a:cubicBezTo>
                  <a:cubicBezTo>
                    <a:pt x="146232" y="157286"/>
                    <a:pt x="156914" y="157286"/>
                    <a:pt x="156914" y="157286"/>
                  </a:cubicBezTo>
                  <a:lnTo>
                    <a:pt x="174337" y="157286"/>
                  </a:lnTo>
                  <a:lnTo>
                    <a:pt x="185458" y="157286"/>
                  </a:lnTo>
                  <a:lnTo>
                    <a:pt x="185458" y="479"/>
                  </a:lnTo>
                  <a:lnTo>
                    <a:pt x="174337" y="47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8" name="Полилиния 327">
              <a:extLst>
                <a:ext uri="{FF2B5EF4-FFF2-40B4-BE49-F238E27FC236}">
                  <a16:creationId xmlns:a16="http://schemas.microsoft.com/office/drawing/2014/main" id="{3A0BD4C6-5460-2920-56C1-CC76BCD21E66}"/>
                </a:ext>
              </a:extLst>
            </p:cNvPr>
            <p:cNvSpPr/>
            <p:nvPr/>
          </p:nvSpPr>
          <p:spPr>
            <a:xfrm>
              <a:off x="4891216" y="4277353"/>
              <a:ext cx="185351" cy="156807"/>
            </a:xfrm>
            <a:custGeom>
              <a:avLst/>
              <a:gdLst>
                <a:gd name="connsiteX0" fmla="*/ 92813 w 185351"/>
                <a:gd name="connsiteY0" fmla="*/ 479 h 156807"/>
                <a:gd name="connsiteX1" fmla="*/ 138 w 185351"/>
                <a:gd name="connsiteY1" fmla="*/ 479 h 156807"/>
                <a:gd name="connsiteX2" fmla="*/ 138 w 185351"/>
                <a:gd name="connsiteY2" fmla="*/ 157286 h 156807"/>
                <a:gd name="connsiteX3" fmla="*/ 92813 w 185351"/>
                <a:gd name="connsiteY3" fmla="*/ 157286 h 156807"/>
                <a:gd name="connsiteX4" fmla="*/ 185489 w 185351"/>
                <a:gd name="connsiteY4" fmla="*/ 157286 h 156807"/>
                <a:gd name="connsiteX5" fmla="*/ 185489 w 185351"/>
                <a:gd name="connsiteY5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13" y="479"/>
                  </a:moveTo>
                  <a:lnTo>
                    <a:pt x="138" y="479"/>
                  </a:lnTo>
                  <a:lnTo>
                    <a:pt x="138" y="157286"/>
                  </a:lnTo>
                  <a:lnTo>
                    <a:pt x="92813" y="157286"/>
                  </a:lnTo>
                  <a:lnTo>
                    <a:pt x="185489" y="157286"/>
                  </a:lnTo>
                  <a:lnTo>
                    <a:pt x="185489" y="47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9" name="Полилиния 328">
              <a:extLst>
                <a:ext uri="{FF2B5EF4-FFF2-40B4-BE49-F238E27FC236}">
                  <a16:creationId xmlns:a16="http://schemas.microsoft.com/office/drawing/2014/main" id="{F5054398-4863-15F8-A06A-5ABD2D128D7D}"/>
                </a:ext>
              </a:extLst>
            </p:cNvPr>
            <p:cNvSpPr/>
            <p:nvPr/>
          </p:nvSpPr>
          <p:spPr>
            <a:xfrm>
              <a:off x="5076567" y="4277353"/>
              <a:ext cx="185351" cy="156807"/>
            </a:xfrm>
            <a:custGeom>
              <a:avLst/>
              <a:gdLst>
                <a:gd name="connsiteX0" fmla="*/ 92844 w 185351"/>
                <a:gd name="connsiteY0" fmla="*/ 479 h 156807"/>
                <a:gd name="connsiteX1" fmla="*/ 169 w 185351"/>
                <a:gd name="connsiteY1" fmla="*/ 479 h 156807"/>
                <a:gd name="connsiteX2" fmla="*/ 169 w 185351"/>
                <a:gd name="connsiteY2" fmla="*/ 157286 h 156807"/>
                <a:gd name="connsiteX3" fmla="*/ 92844 w 185351"/>
                <a:gd name="connsiteY3" fmla="*/ 157286 h 156807"/>
                <a:gd name="connsiteX4" fmla="*/ 185520 w 185351"/>
                <a:gd name="connsiteY4" fmla="*/ 157286 h 156807"/>
                <a:gd name="connsiteX5" fmla="*/ 185520 w 185351"/>
                <a:gd name="connsiteY5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44" y="479"/>
                  </a:moveTo>
                  <a:lnTo>
                    <a:pt x="169" y="479"/>
                  </a:lnTo>
                  <a:lnTo>
                    <a:pt x="169" y="157286"/>
                  </a:lnTo>
                  <a:lnTo>
                    <a:pt x="92844" y="157286"/>
                  </a:lnTo>
                  <a:lnTo>
                    <a:pt x="185520" y="157286"/>
                  </a:lnTo>
                  <a:lnTo>
                    <a:pt x="185520" y="47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0" name="Полилиния 329">
              <a:extLst>
                <a:ext uri="{FF2B5EF4-FFF2-40B4-BE49-F238E27FC236}">
                  <a16:creationId xmlns:a16="http://schemas.microsoft.com/office/drawing/2014/main" id="{9AF78442-80A3-87AA-BA41-CB4016278C6E}"/>
                </a:ext>
              </a:extLst>
            </p:cNvPr>
            <p:cNvSpPr/>
            <p:nvPr/>
          </p:nvSpPr>
          <p:spPr>
            <a:xfrm>
              <a:off x="5261918" y="4277353"/>
              <a:ext cx="185351" cy="156807"/>
            </a:xfrm>
            <a:custGeom>
              <a:avLst/>
              <a:gdLst>
                <a:gd name="connsiteX0" fmla="*/ 92875 w 185351"/>
                <a:gd name="connsiteY0" fmla="*/ 479 h 156807"/>
                <a:gd name="connsiteX1" fmla="*/ 200 w 185351"/>
                <a:gd name="connsiteY1" fmla="*/ 479 h 156807"/>
                <a:gd name="connsiteX2" fmla="*/ 200 w 185351"/>
                <a:gd name="connsiteY2" fmla="*/ 157286 h 156807"/>
                <a:gd name="connsiteX3" fmla="*/ 92875 w 185351"/>
                <a:gd name="connsiteY3" fmla="*/ 157286 h 156807"/>
                <a:gd name="connsiteX4" fmla="*/ 185551 w 185351"/>
                <a:gd name="connsiteY4" fmla="*/ 157286 h 156807"/>
                <a:gd name="connsiteX5" fmla="*/ 185551 w 185351"/>
                <a:gd name="connsiteY5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75" y="479"/>
                  </a:moveTo>
                  <a:lnTo>
                    <a:pt x="200" y="479"/>
                  </a:lnTo>
                  <a:lnTo>
                    <a:pt x="200" y="157286"/>
                  </a:lnTo>
                  <a:lnTo>
                    <a:pt x="92875" y="157286"/>
                  </a:lnTo>
                  <a:lnTo>
                    <a:pt x="185551" y="157286"/>
                  </a:lnTo>
                  <a:lnTo>
                    <a:pt x="185551" y="47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1" name="Полилиния 330">
              <a:extLst>
                <a:ext uri="{FF2B5EF4-FFF2-40B4-BE49-F238E27FC236}">
                  <a16:creationId xmlns:a16="http://schemas.microsoft.com/office/drawing/2014/main" id="{8CE9E381-CB12-43A1-1C18-7B7894DDB253}"/>
                </a:ext>
              </a:extLst>
            </p:cNvPr>
            <p:cNvSpPr/>
            <p:nvPr/>
          </p:nvSpPr>
          <p:spPr>
            <a:xfrm>
              <a:off x="5447270" y="4277353"/>
              <a:ext cx="185351" cy="156807"/>
            </a:xfrm>
            <a:custGeom>
              <a:avLst/>
              <a:gdLst>
                <a:gd name="connsiteX0" fmla="*/ 107178 w 185351"/>
                <a:gd name="connsiteY0" fmla="*/ 479 h 156807"/>
                <a:gd name="connsiteX1" fmla="*/ 43584 w 185351"/>
                <a:gd name="connsiteY1" fmla="*/ 479 h 156807"/>
                <a:gd name="connsiteX2" fmla="*/ 28775 w 185351"/>
                <a:gd name="connsiteY2" fmla="*/ 479 h 156807"/>
                <a:gd name="connsiteX3" fmla="*/ 22287 w 185351"/>
                <a:gd name="connsiteY3" fmla="*/ 479 h 156807"/>
                <a:gd name="connsiteX4" fmla="*/ 11352 w 185351"/>
                <a:gd name="connsiteY4" fmla="*/ 479 h 156807"/>
                <a:gd name="connsiteX5" fmla="*/ 231 w 185351"/>
                <a:gd name="connsiteY5" fmla="*/ 479 h 156807"/>
                <a:gd name="connsiteX6" fmla="*/ 231 w 185351"/>
                <a:gd name="connsiteY6" fmla="*/ 157286 h 156807"/>
                <a:gd name="connsiteX7" fmla="*/ 11352 w 185351"/>
                <a:gd name="connsiteY7" fmla="*/ 157286 h 156807"/>
                <a:gd name="connsiteX8" fmla="*/ 22287 w 185351"/>
                <a:gd name="connsiteY8" fmla="*/ 157286 h 156807"/>
                <a:gd name="connsiteX9" fmla="*/ 28775 w 185351"/>
                <a:gd name="connsiteY9" fmla="*/ 157286 h 156807"/>
                <a:gd name="connsiteX10" fmla="*/ 43584 w 185351"/>
                <a:gd name="connsiteY10" fmla="*/ 157286 h 156807"/>
                <a:gd name="connsiteX11" fmla="*/ 107178 w 185351"/>
                <a:gd name="connsiteY11" fmla="*/ 157286 h 156807"/>
                <a:gd name="connsiteX12" fmla="*/ 185582 w 185351"/>
                <a:gd name="connsiteY12" fmla="*/ 78882 h 156807"/>
                <a:gd name="connsiteX13" fmla="*/ 107178 w 185351"/>
                <a:gd name="connsiteY13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78" y="479"/>
                  </a:moveTo>
                  <a:cubicBezTo>
                    <a:pt x="91272" y="479"/>
                    <a:pt x="61512" y="479"/>
                    <a:pt x="43584" y="479"/>
                  </a:cubicBezTo>
                  <a:cubicBezTo>
                    <a:pt x="34740" y="479"/>
                    <a:pt x="28775" y="479"/>
                    <a:pt x="28775" y="479"/>
                  </a:cubicBezTo>
                  <a:lnTo>
                    <a:pt x="22287" y="479"/>
                  </a:lnTo>
                  <a:lnTo>
                    <a:pt x="11352" y="479"/>
                  </a:lnTo>
                  <a:lnTo>
                    <a:pt x="231" y="479"/>
                  </a:lnTo>
                  <a:lnTo>
                    <a:pt x="231" y="157286"/>
                  </a:lnTo>
                  <a:lnTo>
                    <a:pt x="11352" y="157286"/>
                  </a:lnTo>
                  <a:lnTo>
                    <a:pt x="22287" y="157286"/>
                  </a:lnTo>
                  <a:lnTo>
                    <a:pt x="28775" y="157286"/>
                  </a:lnTo>
                  <a:cubicBezTo>
                    <a:pt x="28775" y="157286"/>
                    <a:pt x="34786" y="157286"/>
                    <a:pt x="43584" y="157286"/>
                  </a:cubicBezTo>
                  <a:cubicBezTo>
                    <a:pt x="62613" y="157286"/>
                    <a:pt x="94682" y="157286"/>
                    <a:pt x="107178" y="157286"/>
                  </a:cubicBezTo>
                  <a:cubicBezTo>
                    <a:pt x="150477" y="157286"/>
                    <a:pt x="185582" y="122180"/>
                    <a:pt x="185582" y="78882"/>
                  </a:cubicBezTo>
                  <a:cubicBezTo>
                    <a:pt x="185582" y="35581"/>
                    <a:pt x="150477" y="479"/>
                    <a:pt x="107178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2" name="Полилиния 331">
              <a:extLst>
                <a:ext uri="{FF2B5EF4-FFF2-40B4-BE49-F238E27FC236}">
                  <a16:creationId xmlns:a16="http://schemas.microsoft.com/office/drawing/2014/main" id="{ED9DDD37-3B59-CEE2-EF38-3D45E5DC0C9B}"/>
                </a:ext>
              </a:extLst>
            </p:cNvPr>
            <p:cNvSpPr/>
            <p:nvPr/>
          </p:nvSpPr>
          <p:spPr>
            <a:xfrm>
              <a:off x="5832245" y="4277353"/>
              <a:ext cx="156807" cy="156807"/>
            </a:xfrm>
            <a:custGeom>
              <a:avLst/>
              <a:gdLst>
                <a:gd name="connsiteX0" fmla="*/ 78696 w 156807"/>
                <a:gd name="connsiteY0" fmla="*/ 479 h 156807"/>
                <a:gd name="connsiteX1" fmla="*/ 157100 w 156807"/>
                <a:gd name="connsiteY1" fmla="*/ 78882 h 156807"/>
                <a:gd name="connsiteX2" fmla="*/ 78696 w 156807"/>
                <a:gd name="connsiteY2" fmla="*/ 157286 h 156807"/>
                <a:gd name="connsiteX3" fmla="*/ 293 w 156807"/>
                <a:gd name="connsiteY3" fmla="*/ 78882 h 156807"/>
                <a:gd name="connsiteX4" fmla="*/ 78696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96" y="479"/>
                  </a:moveTo>
                  <a:cubicBezTo>
                    <a:pt x="121999" y="479"/>
                    <a:pt x="157100" y="35581"/>
                    <a:pt x="157100" y="78882"/>
                  </a:cubicBezTo>
                  <a:cubicBezTo>
                    <a:pt x="157100" y="122185"/>
                    <a:pt x="121999" y="157286"/>
                    <a:pt x="78696" y="157286"/>
                  </a:cubicBezTo>
                  <a:cubicBezTo>
                    <a:pt x="35395" y="157286"/>
                    <a:pt x="293" y="122185"/>
                    <a:pt x="293" y="78882"/>
                  </a:cubicBezTo>
                  <a:cubicBezTo>
                    <a:pt x="293" y="35581"/>
                    <a:pt x="35395" y="479"/>
                    <a:pt x="78696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3" name="Полилиния 332">
              <a:extLst>
                <a:ext uri="{FF2B5EF4-FFF2-40B4-BE49-F238E27FC236}">
                  <a16:creationId xmlns:a16="http://schemas.microsoft.com/office/drawing/2014/main" id="{D582F96A-3B1C-61B1-1EFB-F51B21FF6901}"/>
                </a:ext>
              </a:extLst>
            </p:cNvPr>
            <p:cNvSpPr/>
            <p:nvPr/>
          </p:nvSpPr>
          <p:spPr>
            <a:xfrm>
              <a:off x="6388299" y="4277353"/>
              <a:ext cx="156807" cy="156807"/>
            </a:xfrm>
            <a:custGeom>
              <a:avLst/>
              <a:gdLst>
                <a:gd name="connsiteX0" fmla="*/ 78789 w 156807"/>
                <a:gd name="connsiteY0" fmla="*/ 479 h 156807"/>
                <a:gd name="connsiteX1" fmla="*/ 157193 w 156807"/>
                <a:gd name="connsiteY1" fmla="*/ 78882 h 156807"/>
                <a:gd name="connsiteX2" fmla="*/ 78789 w 156807"/>
                <a:gd name="connsiteY2" fmla="*/ 157286 h 156807"/>
                <a:gd name="connsiteX3" fmla="*/ 386 w 156807"/>
                <a:gd name="connsiteY3" fmla="*/ 78882 h 156807"/>
                <a:gd name="connsiteX4" fmla="*/ 78789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89" y="479"/>
                  </a:moveTo>
                  <a:cubicBezTo>
                    <a:pt x="122092" y="479"/>
                    <a:pt x="157193" y="35581"/>
                    <a:pt x="157193" y="78882"/>
                  </a:cubicBezTo>
                  <a:cubicBezTo>
                    <a:pt x="157193" y="122185"/>
                    <a:pt x="122092" y="157286"/>
                    <a:pt x="78789" y="157286"/>
                  </a:cubicBezTo>
                  <a:cubicBezTo>
                    <a:pt x="35488" y="157286"/>
                    <a:pt x="386" y="122185"/>
                    <a:pt x="386" y="78882"/>
                  </a:cubicBezTo>
                  <a:cubicBezTo>
                    <a:pt x="386" y="35581"/>
                    <a:pt x="35488" y="479"/>
                    <a:pt x="78789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4" name="Полилиния 333">
              <a:extLst>
                <a:ext uri="{FF2B5EF4-FFF2-40B4-BE49-F238E27FC236}">
                  <a16:creationId xmlns:a16="http://schemas.microsoft.com/office/drawing/2014/main" id="{2CE347A7-284A-924F-1DC3-5FC6563570C8}"/>
                </a:ext>
              </a:extLst>
            </p:cNvPr>
            <p:cNvSpPr/>
            <p:nvPr/>
          </p:nvSpPr>
          <p:spPr>
            <a:xfrm>
              <a:off x="6944353" y="4277353"/>
              <a:ext cx="156807" cy="156807"/>
            </a:xfrm>
            <a:custGeom>
              <a:avLst/>
              <a:gdLst>
                <a:gd name="connsiteX0" fmla="*/ 78882 w 156807"/>
                <a:gd name="connsiteY0" fmla="*/ 479 h 156807"/>
                <a:gd name="connsiteX1" fmla="*/ 157286 w 156807"/>
                <a:gd name="connsiteY1" fmla="*/ 78882 h 156807"/>
                <a:gd name="connsiteX2" fmla="*/ 78882 w 156807"/>
                <a:gd name="connsiteY2" fmla="*/ 157286 h 156807"/>
                <a:gd name="connsiteX3" fmla="*/ 479 w 156807"/>
                <a:gd name="connsiteY3" fmla="*/ 78882 h 156807"/>
                <a:gd name="connsiteX4" fmla="*/ 78882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82" y="479"/>
                  </a:moveTo>
                  <a:cubicBezTo>
                    <a:pt x="122185" y="479"/>
                    <a:pt x="157286" y="35581"/>
                    <a:pt x="157286" y="78882"/>
                  </a:cubicBezTo>
                  <a:cubicBezTo>
                    <a:pt x="157286" y="122185"/>
                    <a:pt x="122185" y="157286"/>
                    <a:pt x="78882" y="157286"/>
                  </a:cubicBezTo>
                  <a:cubicBezTo>
                    <a:pt x="35581" y="157286"/>
                    <a:pt x="479" y="122185"/>
                    <a:pt x="479" y="78882"/>
                  </a:cubicBezTo>
                  <a:cubicBezTo>
                    <a:pt x="479" y="35581"/>
                    <a:pt x="35581" y="479"/>
                    <a:pt x="78882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5" name="Полилиния 334">
              <a:extLst>
                <a:ext uri="{FF2B5EF4-FFF2-40B4-BE49-F238E27FC236}">
                  <a16:creationId xmlns:a16="http://schemas.microsoft.com/office/drawing/2014/main" id="{7B8D6598-B0DD-935B-8A2F-6F2A9527DE68}"/>
                </a:ext>
              </a:extLst>
            </p:cNvPr>
            <p:cNvSpPr/>
            <p:nvPr/>
          </p:nvSpPr>
          <p:spPr>
            <a:xfrm>
              <a:off x="7685758" y="4277353"/>
              <a:ext cx="156807" cy="156807"/>
            </a:xfrm>
            <a:custGeom>
              <a:avLst/>
              <a:gdLst>
                <a:gd name="connsiteX0" fmla="*/ 79006 w 156807"/>
                <a:gd name="connsiteY0" fmla="*/ 479 h 156807"/>
                <a:gd name="connsiteX1" fmla="*/ 157410 w 156807"/>
                <a:gd name="connsiteY1" fmla="*/ 78882 h 156807"/>
                <a:gd name="connsiteX2" fmla="*/ 79006 w 156807"/>
                <a:gd name="connsiteY2" fmla="*/ 157286 h 156807"/>
                <a:gd name="connsiteX3" fmla="*/ 603 w 156807"/>
                <a:gd name="connsiteY3" fmla="*/ 78882 h 156807"/>
                <a:gd name="connsiteX4" fmla="*/ 79006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06" y="479"/>
                  </a:moveTo>
                  <a:cubicBezTo>
                    <a:pt x="122309" y="479"/>
                    <a:pt x="157410" y="35581"/>
                    <a:pt x="157410" y="78882"/>
                  </a:cubicBezTo>
                  <a:cubicBezTo>
                    <a:pt x="157410" y="122185"/>
                    <a:pt x="122309" y="157286"/>
                    <a:pt x="79006" y="157286"/>
                  </a:cubicBezTo>
                  <a:cubicBezTo>
                    <a:pt x="35705" y="157286"/>
                    <a:pt x="603" y="122185"/>
                    <a:pt x="603" y="78882"/>
                  </a:cubicBezTo>
                  <a:cubicBezTo>
                    <a:pt x="603" y="35581"/>
                    <a:pt x="35705" y="479"/>
                    <a:pt x="79006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6" name="Полилиния 335">
              <a:extLst>
                <a:ext uri="{FF2B5EF4-FFF2-40B4-BE49-F238E27FC236}">
                  <a16:creationId xmlns:a16="http://schemas.microsoft.com/office/drawing/2014/main" id="{FF1D7B50-D1C5-4AA5-94C1-A2CB4C46FB88}"/>
                </a:ext>
              </a:extLst>
            </p:cNvPr>
            <p:cNvSpPr/>
            <p:nvPr/>
          </p:nvSpPr>
          <p:spPr>
            <a:xfrm>
              <a:off x="8612515" y="4277353"/>
              <a:ext cx="156807" cy="156807"/>
            </a:xfrm>
            <a:custGeom>
              <a:avLst/>
              <a:gdLst>
                <a:gd name="connsiteX0" fmla="*/ 79161 w 156807"/>
                <a:gd name="connsiteY0" fmla="*/ 479 h 156807"/>
                <a:gd name="connsiteX1" fmla="*/ 157565 w 156807"/>
                <a:gd name="connsiteY1" fmla="*/ 78882 h 156807"/>
                <a:gd name="connsiteX2" fmla="*/ 79161 w 156807"/>
                <a:gd name="connsiteY2" fmla="*/ 157286 h 156807"/>
                <a:gd name="connsiteX3" fmla="*/ 758 w 156807"/>
                <a:gd name="connsiteY3" fmla="*/ 78882 h 156807"/>
                <a:gd name="connsiteX4" fmla="*/ 79161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61" y="479"/>
                  </a:moveTo>
                  <a:cubicBezTo>
                    <a:pt x="122464" y="479"/>
                    <a:pt x="157565" y="35581"/>
                    <a:pt x="157565" y="78882"/>
                  </a:cubicBezTo>
                  <a:cubicBezTo>
                    <a:pt x="157565" y="122185"/>
                    <a:pt x="122464" y="157286"/>
                    <a:pt x="79161" y="157286"/>
                  </a:cubicBezTo>
                  <a:cubicBezTo>
                    <a:pt x="35860" y="157286"/>
                    <a:pt x="758" y="122185"/>
                    <a:pt x="758" y="78882"/>
                  </a:cubicBezTo>
                  <a:cubicBezTo>
                    <a:pt x="758" y="35581"/>
                    <a:pt x="35860" y="479"/>
                    <a:pt x="79161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7" name="Полилиния 336">
              <a:extLst>
                <a:ext uri="{FF2B5EF4-FFF2-40B4-BE49-F238E27FC236}">
                  <a16:creationId xmlns:a16="http://schemas.microsoft.com/office/drawing/2014/main" id="{24BBF0E3-2AD0-882E-3168-4784E0394FAB}"/>
                </a:ext>
              </a:extLst>
            </p:cNvPr>
            <p:cNvSpPr/>
            <p:nvPr/>
          </p:nvSpPr>
          <p:spPr>
            <a:xfrm>
              <a:off x="8983218" y="4277353"/>
              <a:ext cx="156807" cy="156807"/>
            </a:xfrm>
            <a:custGeom>
              <a:avLst/>
              <a:gdLst>
                <a:gd name="connsiteX0" fmla="*/ 79223 w 156807"/>
                <a:gd name="connsiteY0" fmla="*/ 479 h 156807"/>
                <a:gd name="connsiteX1" fmla="*/ 157627 w 156807"/>
                <a:gd name="connsiteY1" fmla="*/ 78882 h 156807"/>
                <a:gd name="connsiteX2" fmla="*/ 79223 w 156807"/>
                <a:gd name="connsiteY2" fmla="*/ 157286 h 156807"/>
                <a:gd name="connsiteX3" fmla="*/ 820 w 156807"/>
                <a:gd name="connsiteY3" fmla="*/ 78882 h 156807"/>
                <a:gd name="connsiteX4" fmla="*/ 79223 w 156807"/>
                <a:gd name="connsiteY4" fmla="*/ 47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223" y="479"/>
                  </a:moveTo>
                  <a:cubicBezTo>
                    <a:pt x="122526" y="479"/>
                    <a:pt x="157627" y="35581"/>
                    <a:pt x="157627" y="78882"/>
                  </a:cubicBezTo>
                  <a:cubicBezTo>
                    <a:pt x="157627" y="122185"/>
                    <a:pt x="122526" y="157286"/>
                    <a:pt x="79223" y="157286"/>
                  </a:cubicBezTo>
                  <a:cubicBezTo>
                    <a:pt x="35922" y="157286"/>
                    <a:pt x="820" y="122185"/>
                    <a:pt x="820" y="78882"/>
                  </a:cubicBezTo>
                  <a:cubicBezTo>
                    <a:pt x="820" y="35581"/>
                    <a:pt x="35922" y="479"/>
                    <a:pt x="79223" y="47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8" name="Полилиния 337">
              <a:extLst>
                <a:ext uri="{FF2B5EF4-FFF2-40B4-BE49-F238E27FC236}">
                  <a16:creationId xmlns:a16="http://schemas.microsoft.com/office/drawing/2014/main" id="{9A77F438-113D-E11C-6557-0267DA135A89}"/>
                </a:ext>
              </a:extLst>
            </p:cNvPr>
            <p:cNvSpPr/>
            <p:nvPr/>
          </p:nvSpPr>
          <p:spPr>
            <a:xfrm>
              <a:off x="3964459" y="4462704"/>
              <a:ext cx="185351" cy="156807"/>
            </a:xfrm>
            <a:custGeom>
              <a:avLst/>
              <a:gdLst>
                <a:gd name="connsiteX0" fmla="*/ 174213 w 185351"/>
                <a:gd name="connsiteY0" fmla="*/ 510 h 156807"/>
                <a:gd name="connsiteX1" fmla="*/ 156790 w 185351"/>
                <a:gd name="connsiteY1" fmla="*/ 510 h 156807"/>
                <a:gd name="connsiteX2" fmla="*/ 132138 w 185351"/>
                <a:gd name="connsiteY2" fmla="*/ 510 h 156807"/>
                <a:gd name="connsiteX3" fmla="*/ 125603 w 185351"/>
                <a:gd name="connsiteY3" fmla="*/ 510 h 156807"/>
                <a:gd name="connsiteX4" fmla="*/ 78386 w 185351"/>
                <a:gd name="connsiteY4" fmla="*/ 510 h 156807"/>
                <a:gd name="connsiteX5" fmla="*/ -18 w 185351"/>
                <a:gd name="connsiteY5" fmla="*/ 78913 h 156807"/>
                <a:gd name="connsiteX6" fmla="*/ 78386 w 185351"/>
                <a:gd name="connsiteY6" fmla="*/ 157317 h 156807"/>
                <a:gd name="connsiteX7" fmla="*/ 125603 w 185351"/>
                <a:gd name="connsiteY7" fmla="*/ 157317 h 156807"/>
                <a:gd name="connsiteX8" fmla="*/ 132138 w 185351"/>
                <a:gd name="connsiteY8" fmla="*/ 157317 h 156807"/>
                <a:gd name="connsiteX9" fmla="*/ 156790 w 185351"/>
                <a:gd name="connsiteY9" fmla="*/ 157317 h 156807"/>
                <a:gd name="connsiteX10" fmla="*/ 174213 w 185351"/>
                <a:gd name="connsiteY10" fmla="*/ 157317 h 156807"/>
                <a:gd name="connsiteX11" fmla="*/ 185334 w 185351"/>
                <a:gd name="connsiteY11" fmla="*/ 157317 h 156807"/>
                <a:gd name="connsiteX12" fmla="*/ 185334 w 185351"/>
                <a:gd name="connsiteY12" fmla="*/ 510 h 156807"/>
                <a:gd name="connsiteX13" fmla="*/ 174213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13" y="510"/>
                  </a:moveTo>
                  <a:lnTo>
                    <a:pt x="156790" y="510"/>
                  </a:lnTo>
                  <a:cubicBezTo>
                    <a:pt x="156790" y="510"/>
                    <a:pt x="145981" y="510"/>
                    <a:pt x="132138" y="510"/>
                  </a:cubicBezTo>
                  <a:cubicBezTo>
                    <a:pt x="130021" y="510"/>
                    <a:pt x="127834" y="510"/>
                    <a:pt x="125603" y="510"/>
                  </a:cubicBezTo>
                  <a:cubicBezTo>
                    <a:pt x="108009" y="510"/>
                    <a:pt x="87729" y="510"/>
                    <a:pt x="78386" y="510"/>
                  </a:cubicBezTo>
                  <a:cubicBezTo>
                    <a:pt x="35070" y="510"/>
                    <a:pt x="-18" y="35623"/>
                    <a:pt x="-18" y="78913"/>
                  </a:cubicBezTo>
                  <a:cubicBezTo>
                    <a:pt x="-18" y="122198"/>
                    <a:pt x="35070" y="157317"/>
                    <a:pt x="78386" y="157317"/>
                  </a:cubicBezTo>
                  <a:cubicBezTo>
                    <a:pt x="90056" y="157317"/>
                    <a:pt x="109170" y="157317"/>
                    <a:pt x="125603" y="157317"/>
                  </a:cubicBezTo>
                  <a:cubicBezTo>
                    <a:pt x="127840" y="157317"/>
                    <a:pt x="130026" y="157317"/>
                    <a:pt x="132138" y="157317"/>
                  </a:cubicBezTo>
                  <a:cubicBezTo>
                    <a:pt x="146108" y="157317"/>
                    <a:pt x="156790" y="157317"/>
                    <a:pt x="156790" y="157317"/>
                  </a:cubicBezTo>
                  <a:lnTo>
                    <a:pt x="174213" y="157317"/>
                  </a:lnTo>
                  <a:lnTo>
                    <a:pt x="185334" y="157317"/>
                  </a:lnTo>
                  <a:lnTo>
                    <a:pt x="185334" y="510"/>
                  </a:lnTo>
                  <a:lnTo>
                    <a:pt x="174213" y="51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9" name="Полилиния 338">
              <a:extLst>
                <a:ext uri="{FF2B5EF4-FFF2-40B4-BE49-F238E27FC236}">
                  <a16:creationId xmlns:a16="http://schemas.microsoft.com/office/drawing/2014/main" id="{AC50784A-9E25-F41F-84E7-C72F59EC81DF}"/>
                </a:ext>
              </a:extLst>
            </p:cNvPr>
            <p:cNvSpPr/>
            <p:nvPr/>
          </p:nvSpPr>
          <p:spPr>
            <a:xfrm>
              <a:off x="4149810" y="4462704"/>
              <a:ext cx="185351" cy="156807"/>
            </a:xfrm>
            <a:custGeom>
              <a:avLst/>
              <a:gdLst>
                <a:gd name="connsiteX0" fmla="*/ 92689 w 185351"/>
                <a:gd name="connsiteY0" fmla="*/ 510 h 156807"/>
                <a:gd name="connsiteX1" fmla="*/ 14 w 185351"/>
                <a:gd name="connsiteY1" fmla="*/ 510 h 156807"/>
                <a:gd name="connsiteX2" fmla="*/ 14 w 185351"/>
                <a:gd name="connsiteY2" fmla="*/ 157317 h 156807"/>
                <a:gd name="connsiteX3" fmla="*/ 92689 w 185351"/>
                <a:gd name="connsiteY3" fmla="*/ 157317 h 156807"/>
                <a:gd name="connsiteX4" fmla="*/ 185365 w 185351"/>
                <a:gd name="connsiteY4" fmla="*/ 157317 h 156807"/>
                <a:gd name="connsiteX5" fmla="*/ 185365 w 185351"/>
                <a:gd name="connsiteY5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689" y="510"/>
                  </a:moveTo>
                  <a:lnTo>
                    <a:pt x="14" y="510"/>
                  </a:lnTo>
                  <a:lnTo>
                    <a:pt x="14" y="157317"/>
                  </a:lnTo>
                  <a:lnTo>
                    <a:pt x="92689" y="157317"/>
                  </a:lnTo>
                  <a:lnTo>
                    <a:pt x="185365" y="157317"/>
                  </a:lnTo>
                  <a:lnTo>
                    <a:pt x="185365" y="51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0" name="Полилиния 339">
              <a:extLst>
                <a:ext uri="{FF2B5EF4-FFF2-40B4-BE49-F238E27FC236}">
                  <a16:creationId xmlns:a16="http://schemas.microsoft.com/office/drawing/2014/main" id="{79574C4E-14FB-0E7B-2D83-BD53C4AEB1C0}"/>
                </a:ext>
              </a:extLst>
            </p:cNvPr>
            <p:cNvSpPr/>
            <p:nvPr/>
          </p:nvSpPr>
          <p:spPr>
            <a:xfrm>
              <a:off x="4335162" y="4462704"/>
              <a:ext cx="185351" cy="156807"/>
            </a:xfrm>
            <a:custGeom>
              <a:avLst/>
              <a:gdLst>
                <a:gd name="connsiteX0" fmla="*/ 106992 w 185351"/>
                <a:gd name="connsiteY0" fmla="*/ 510 h 156807"/>
                <a:gd name="connsiteX1" fmla="*/ 43398 w 185351"/>
                <a:gd name="connsiteY1" fmla="*/ 510 h 156807"/>
                <a:gd name="connsiteX2" fmla="*/ 28589 w 185351"/>
                <a:gd name="connsiteY2" fmla="*/ 510 h 156807"/>
                <a:gd name="connsiteX3" fmla="*/ 22101 w 185351"/>
                <a:gd name="connsiteY3" fmla="*/ 510 h 156807"/>
                <a:gd name="connsiteX4" fmla="*/ 11166 w 185351"/>
                <a:gd name="connsiteY4" fmla="*/ 510 h 156807"/>
                <a:gd name="connsiteX5" fmla="*/ 45 w 185351"/>
                <a:gd name="connsiteY5" fmla="*/ 510 h 156807"/>
                <a:gd name="connsiteX6" fmla="*/ 45 w 185351"/>
                <a:gd name="connsiteY6" fmla="*/ 157317 h 156807"/>
                <a:gd name="connsiteX7" fmla="*/ 11166 w 185351"/>
                <a:gd name="connsiteY7" fmla="*/ 157317 h 156807"/>
                <a:gd name="connsiteX8" fmla="*/ 22101 w 185351"/>
                <a:gd name="connsiteY8" fmla="*/ 157317 h 156807"/>
                <a:gd name="connsiteX9" fmla="*/ 28589 w 185351"/>
                <a:gd name="connsiteY9" fmla="*/ 157317 h 156807"/>
                <a:gd name="connsiteX10" fmla="*/ 43398 w 185351"/>
                <a:gd name="connsiteY10" fmla="*/ 157317 h 156807"/>
                <a:gd name="connsiteX11" fmla="*/ 106992 w 185351"/>
                <a:gd name="connsiteY11" fmla="*/ 157317 h 156807"/>
                <a:gd name="connsiteX12" fmla="*/ 185396 w 185351"/>
                <a:gd name="connsiteY12" fmla="*/ 78913 h 156807"/>
                <a:gd name="connsiteX13" fmla="*/ 106992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992" y="510"/>
                  </a:moveTo>
                  <a:cubicBezTo>
                    <a:pt x="91086" y="510"/>
                    <a:pt x="61326" y="510"/>
                    <a:pt x="43398" y="510"/>
                  </a:cubicBezTo>
                  <a:cubicBezTo>
                    <a:pt x="34554" y="510"/>
                    <a:pt x="28589" y="510"/>
                    <a:pt x="28589" y="510"/>
                  </a:cubicBezTo>
                  <a:lnTo>
                    <a:pt x="22101" y="510"/>
                  </a:lnTo>
                  <a:lnTo>
                    <a:pt x="11166" y="510"/>
                  </a:lnTo>
                  <a:lnTo>
                    <a:pt x="45" y="510"/>
                  </a:lnTo>
                  <a:lnTo>
                    <a:pt x="45" y="157317"/>
                  </a:lnTo>
                  <a:lnTo>
                    <a:pt x="11166" y="157317"/>
                  </a:lnTo>
                  <a:lnTo>
                    <a:pt x="22101" y="157317"/>
                  </a:lnTo>
                  <a:lnTo>
                    <a:pt x="28589" y="157317"/>
                  </a:lnTo>
                  <a:cubicBezTo>
                    <a:pt x="28589" y="157317"/>
                    <a:pt x="34600" y="157317"/>
                    <a:pt x="43398" y="157317"/>
                  </a:cubicBezTo>
                  <a:cubicBezTo>
                    <a:pt x="62427" y="157317"/>
                    <a:pt x="94496" y="157317"/>
                    <a:pt x="106992" y="157317"/>
                  </a:cubicBezTo>
                  <a:cubicBezTo>
                    <a:pt x="150291" y="157317"/>
                    <a:pt x="185396" y="122211"/>
                    <a:pt x="185396" y="78913"/>
                  </a:cubicBezTo>
                  <a:cubicBezTo>
                    <a:pt x="185396" y="35612"/>
                    <a:pt x="150291" y="510"/>
                    <a:pt x="106992" y="51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1" name="Полилиния 340">
              <a:extLst>
                <a:ext uri="{FF2B5EF4-FFF2-40B4-BE49-F238E27FC236}">
                  <a16:creationId xmlns:a16="http://schemas.microsoft.com/office/drawing/2014/main" id="{6151D803-4A04-92C3-3C0B-63C5C8AF1CB6}"/>
                </a:ext>
              </a:extLst>
            </p:cNvPr>
            <p:cNvSpPr/>
            <p:nvPr/>
          </p:nvSpPr>
          <p:spPr>
            <a:xfrm>
              <a:off x="4705864" y="4462704"/>
              <a:ext cx="185351" cy="156807"/>
            </a:xfrm>
            <a:custGeom>
              <a:avLst/>
              <a:gdLst>
                <a:gd name="connsiteX0" fmla="*/ 174337 w 185351"/>
                <a:gd name="connsiteY0" fmla="*/ 510 h 156807"/>
                <a:gd name="connsiteX1" fmla="*/ 156914 w 185351"/>
                <a:gd name="connsiteY1" fmla="*/ 510 h 156807"/>
                <a:gd name="connsiteX2" fmla="*/ 132262 w 185351"/>
                <a:gd name="connsiteY2" fmla="*/ 510 h 156807"/>
                <a:gd name="connsiteX3" fmla="*/ 125727 w 185351"/>
                <a:gd name="connsiteY3" fmla="*/ 510 h 156807"/>
                <a:gd name="connsiteX4" fmla="*/ 78510 w 185351"/>
                <a:gd name="connsiteY4" fmla="*/ 510 h 156807"/>
                <a:gd name="connsiteX5" fmla="*/ 107 w 185351"/>
                <a:gd name="connsiteY5" fmla="*/ 78913 h 156807"/>
                <a:gd name="connsiteX6" fmla="*/ 78510 w 185351"/>
                <a:gd name="connsiteY6" fmla="*/ 157317 h 156807"/>
                <a:gd name="connsiteX7" fmla="*/ 125727 w 185351"/>
                <a:gd name="connsiteY7" fmla="*/ 157317 h 156807"/>
                <a:gd name="connsiteX8" fmla="*/ 132262 w 185351"/>
                <a:gd name="connsiteY8" fmla="*/ 157317 h 156807"/>
                <a:gd name="connsiteX9" fmla="*/ 156914 w 185351"/>
                <a:gd name="connsiteY9" fmla="*/ 157317 h 156807"/>
                <a:gd name="connsiteX10" fmla="*/ 174337 w 185351"/>
                <a:gd name="connsiteY10" fmla="*/ 157317 h 156807"/>
                <a:gd name="connsiteX11" fmla="*/ 185458 w 185351"/>
                <a:gd name="connsiteY11" fmla="*/ 157317 h 156807"/>
                <a:gd name="connsiteX12" fmla="*/ 185458 w 185351"/>
                <a:gd name="connsiteY12" fmla="*/ 510 h 156807"/>
                <a:gd name="connsiteX13" fmla="*/ 174337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37" y="510"/>
                  </a:moveTo>
                  <a:lnTo>
                    <a:pt x="156914" y="510"/>
                  </a:lnTo>
                  <a:cubicBezTo>
                    <a:pt x="156914" y="510"/>
                    <a:pt x="146105" y="510"/>
                    <a:pt x="132262" y="510"/>
                  </a:cubicBezTo>
                  <a:cubicBezTo>
                    <a:pt x="130145" y="510"/>
                    <a:pt x="127958" y="510"/>
                    <a:pt x="125727" y="510"/>
                  </a:cubicBezTo>
                  <a:cubicBezTo>
                    <a:pt x="108133" y="510"/>
                    <a:pt x="87853" y="510"/>
                    <a:pt x="78510" y="510"/>
                  </a:cubicBezTo>
                  <a:cubicBezTo>
                    <a:pt x="35194" y="510"/>
                    <a:pt x="107" y="35623"/>
                    <a:pt x="107" y="78913"/>
                  </a:cubicBezTo>
                  <a:cubicBezTo>
                    <a:pt x="107" y="122198"/>
                    <a:pt x="35194" y="157317"/>
                    <a:pt x="78510" y="157317"/>
                  </a:cubicBezTo>
                  <a:cubicBezTo>
                    <a:pt x="90180" y="157317"/>
                    <a:pt x="109294" y="157317"/>
                    <a:pt x="125727" y="157317"/>
                  </a:cubicBezTo>
                  <a:cubicBezTo>
                    <a:pt x="127964" y="157317"/>
                    <a:pt x="130150" y="157317"/>
                    <a:pt x="132262" y="157317"/>
                  </a:cubicBezTo>
                  <a:cubicBezTo>
                    <a:pt x="146232" y="157317"/>
                    <a:pt x="156914" y="157317"/>
                    <a:pt x="156914" y="157317"/>
                  </a:cubicBezTo>
                  <a:lnTo>
                    <a:pt x="174337" y="157317"/>
                  </a:lnTo>
                  <a:lnTo>
                    <a:pt x="185458" y="157317"/>
                  </a:lnTo>
                  <a:lnTo>
                    <a:pt x="185458" y="510"/>
                  </a:lnTo>
                  <a:lnTo>
                    <a:pt x="174337" y="51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2" name="Полилиния 341">
              <a:extLst>
                <a:ext uri="{FF2B5EF4-FFF2-40B4-BE49-F238E27FC236}">
                  <a16:creationId xmlns:a16="http://schemas.microsoft.com/office/drawing/2014/main" id="{45EB443C-D999-17ED-DAC8-8ADB81954617}"/>
                </a:ext>
              </a:extLst>
            </p:cNvPr>
            <p:cNvSpPr/>
            <p:nvPr/>
          </p:nvSpPr>
          <p:spPr>
            <a:xfrm>
              <a:off x="4891216" y="4462704"/>
              <a:ext cx="185351" cy="156807"/>
            </a:xfrm>
            <a:custGeom>
              <a:avLst/>
              <a:gdLst>
                <a:gd name="connsiteX0" fmla="*/ 107085 w 185351"/>
                <a:gd name="connsiteY0" fmla="*/ 510 h 156807"/>
                <a:gd name="connsiteX1" fmla="*/ 43491 w 185351"/>
                <a:gd name="connsiteY1" fmla="*/ 510 h 156807"/>
                <a:gd name="connsiteX2" fmla="*/ 28682 w 185351"/>
                <a:gd name="connsiteY2" fmla="*/ 510 h 156807"/>
                <a:gd name="connsiteX3" fmla="*/ 22194 w 185351"/>
                <a:gd name="connsiteY3" fmla="*/ 510 h 156807"/>
                <a:gd name="connsiteX4" fmla="*/ 11259 w 185351"/>
                <a:gd name="connsiteY4" fmla="*/ 510 h 156807"/>
                <a:gd name="connsiteX5" fmla="*/ 138 w 185351"/>
                <a:gd name="connsiteY5" fmla="*/ 510 h 156807"/>
                <a:gd name="connsiteX6" fmla="*/ 138 w 185351"/>
                <a:gd name="connsiteY6" fmla="*/ 157317 h 156807"/>
                <a:gd name="connsiteX7" fmla="*/ 11259 w 185351"/>
                <a:gd name="connsiteY7" fmla="*/ 157317 h 156807"/>
                <a:gd name="connsiteX8" fmla="*/ 22194 w 185351"/>
                <a:gd name="connsiteY8" fmla="*/ 157317 h 156807"/>
                <a:gd name="connsiteX9" fmla="*/ 28682 w 185351"/>
                <a:gd name="connsiteY9" fmla="*/ 157317 h 156807"/>
                <a:gd name="connsiteX10" fmla="*/ 43491 w 185351"/>
                <a:gd name="connsiteY10" fmla="*/ 157317 h 156807"/>
                <a:gd name="connsiteX11" fmla="*/ 107085 w 185351"/>
                <a:gd name="connsiteY11" fmla="*/ 157317 h 156807"/>
                <a:gd name="connsiteX12" fmla="*/ 185489 w 185351"/>
                <a:gd name="connsiteY12" fmla="*/ 78913 h 156807"/>
                <a:gd name="connsiteX13" fmla="*/ 107085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85" y="510"/>
                  </a:moveTo>
                  <a:cubicBezTo>
                    <a:pt x="91179" y="510"/>
                    <a:pt x="61419" y="510"/>
                    <a:pt x="43491" y="510"/>
                  </a:cubicBezTo>
                  <a:cubicBezTo>
                    <a:pt x="34647" y="510"/>
                    <a:pt x="28682" y="510"/>
                    <a:pt x="28682" y="510"/>
                  </a:cubicBezTo>
                  <a:lnTo>
                    <a:pt x="22194" y="510"/>
                  </a:lnTo>
                  <a:lnTo>
                    <a:pt x="11259" y="510"/>
                  </a:lnTo>
                  <a:lnTo>
                    <a:pt x="138" y="510"/>
                  </a:lnTo>
                  <a:lnTo>
                    <a:pt x="138" y="157317"/>
                  </a:lnTo>
                  <a:lnTo>
                    <a:pt x="11259" y="157317"/>
                  </a:lnTo>
                  <a:lnTo>
                    <a:pt x="22194" y="157317"/>
                  </a:lnTo>
                  <a:lnTo>
                    <a:pt x="28682" y="157317"/>
                  </a:lnTo>
                  <a:cubicBezTo>
                    <a:pt x="28682" y="157317"/>
                    <a:pt x="34693" y="157317"/>
                    <a:pt x="43491" y="157317"/>
                  </a:cubicBezTo>
                  <a:cubicBezTo>
                    <a:pt x="62520" y="157317"/>
                    <a:pt x="94589" y="157317"/>
                    <a:pt x="107085" y="157317"/>
                  </a:cubicBezTo>
                  <a:cubicBezTo>
                    <a:pt x="150384" y="157317"/>
                    <a:pt x="185489" y="122211"/>
                    <a:pt x="185489" y="78913"/>
                  </a:cubicBezTo>
                  <a:cubicBezTo>
                    <a:pt x="185489" y="35612"/>
                    <a:pt x="150384" y="510"/>
                    <a:pt x="107085" y="51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3" name="Полилиния 342">
              <a:extLst>
                <a:ext uri="{FF2B5EF4-FFF2-40B4-BE49-F238E27FC236}">
                  <a16:creationId xmlns:a16="http://schemas.microsoft.com/office/drawing/2014/main" id="{064313A9-8EC7-E1FF-E83F-B84D98F88951}"/>
                </a:ext>
              </a:extLst>
            </p:cNvPr>
            <p:cNvSpPr/>
            <p:nvPr/>
          </p:nvSpPr>
          <p:spPr>
            <a:xfrm>
              <a:off x="6017596" y="4462704"/>
              <a:ext cx="156807" cy="156807"/>
            </a:xfrm>
            <a:custGeom>
              <a:avLst/>
              <a:gdLst>
                <a:gd name="connsiteX0" fmla="*/ 78727 w 156807"/>
                <a:gd name="connsiteY0" fmla="*/ 510 h 156807"/>
                <a:gd name="connsiteX1" fmla="*/ 157131 w 156807"/>
                <a:gd name="connsiteY1" fmla="*/ 78913 h 156807"/>
                <a:gd name="connsiteX2" fmla="*/ 78727 w 156807"/>
                <a:gd name="connsiteY2" fmla="*/ 157317 h 156807"/>
                <a:gd name="connsiteX3" fmla="*/ 324 w 156807"/>
                <a:gd name="connsiteY3" fmla="*/ 78913 h 156807"/>
                <a:gd name="connsiteX4" fmla="*/ 78727 w 156807"/>
                <a:gd name="connsiteY4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510"/>
                  </a:moveTo>
                  <a:cubicBezTo>
                    <a:pt x="122030" y="510"/>
                    <a:pt x="157131" y="35612"/>
                    <a:pt x="157131" y="78913"/>
                  </a:cubicBezTo>
                  <a:cubicBezTo>
                    <a:pt x="157131" y="122216"/>
                    <a:pt x="122030" y="157317"/>
                    <a:pt x="78727" y="157317"/>
                  </a:cubicBezTo>
                  <a:cubicBezTo>
                    <a:pt x="35426" y="157317"/>
                    <a:pt x="324" y="122216"/>
                    <a:pt x="324" y="78913"/>
                  </a:cubicBezTo>
                  <a:cubicBezTo>
                    <a:pt x="324" y="35612"/>
                    <a:pt x="35426" y="510"/>
                    <a:pt x="78727" y="51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4" name="Полилиния 343">
              <a:extLst>
                <a:ext uri="{FF2B5EF4-FFF2-40B4-BE49-F238E27FC236}">
                  <a16:creationId xmlns:a16="http://schemas.microsoft.com/office/drawing/2014/main" id="{92EB1AE3-7157-9CE4-1C62-7ACCE0F14A12}"/>
                </a:ext>
              </a:extLst>
            </p:cNvPr>
            <p:cNvSpPr/>
            <p:nvPr/>
          </p:nvSpPr>
          <p:spPr>
            <a:xfrm>
              <a:off x="7115432" y="4462704"/>
              <a:ext cx="185351" cy="156807"/>
            </a:xfrm>
            <a:custGeom>
              <a:avLst/>
              <a:gdLst>
                <a:gd name="connsiteX0" fmla="*/ 174740 w 185351"/>
                <a:gd name="connsiteY0" fmla="*/ 510 h 156807"/>
                <a:gd name="connsiteX1" fmla="*/ 157317 w 185351"/>
                <a:gd name="connsiteY1" fmla="*/ 510 h 156807"/>
                <a:gd name="connsiteX2" fmla="*/ 132665 w 185351"/>
                <a:gd name="connsiteY2" fmla="*/ 510 h 156807"/>
                <a:gd name="connsiteX3" fmla="*/ 126130 w 185351"/>
                <a:gd name="connsiteY3" fmla="*/ 510 h 156807"/>
                <a:gd name="connsiteX4" fmla="*/ 78913 w 185351"/>
                <a:gd name="connsiteY4" fmla="*/ 510 h 156807"/>
                <a:gd name="connsiteX5" fmla="*/ 510 w 185351"/>
                <a:gd name="connsiteY5" fmla="*/ 78913 h 156807"/>
                <a:gd name="connsiteX6" fmla="*/ 78913 w 185351"/>
                <a:gd name="connsiteY6" fmla="*/ 157317 h 156807"/>
                <a:gd name="connsiteX7" fmla="*/ 126130 w 185351"/>
                <a:gd name="connsiteY7" fmla="*/ 157317 h 156807"/>
                <a:gd name="connsiteX8" fmla="*/ 132665 w 185351"/>
                <a:gd name="connsiteY8" fmla="*/ 157317 h 156807"/>
                <a:gd name="connsiteX9" fmla="*/ 157317 w 185351"/>
                <a:gd name="connsiteY9" fmla="*/ 157317 h 156807"/>
                <a:gd name="connsiteX10" fmla="*/ 174740 w 185351"/>
                <a:gd name="connsiteY10" fmla="*/ 157317 h 156807"/>
                <a:gd name="connsiteX11" fmla="*/ 185861 w 185351"/>
                <a:gd name="connsiteY11" fmla="*/ 157317 h 156807"/>
                <a:gd name="connsiteX12" fmla="*/ 185861 w 185351"/>
                <a:gd name="connsiteY12" fmla="*/ 510 h 156807"/>
                <a:gd name="connsiteX13" fmla="*/ 174740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40" y="510"/>
                  </a:moveTo>
                  <a:lnTo>
                    <a:pt x="157317" y="510"/>
                  </a:lnTo>
                  <a:cubicBezTo>
                    <a:pt x="157317" y="510"/>
                    <a:pt x="146508" y="510"/>
                    <a:pt x="132665" y="510"/>
                  </a:cubicBezTo>
                  <a:cubicBezTo>
                    <a:pt x="130548" y="510"/>
                    <a:pt x="128361" y="510"/>
                    <a:pt x="126130" y="510"/>
                  </a:cubicBezTo>
                  <a:cubicBezTo>
                    <a:pt x="108536" y="510"/>
                    <a:pt x="88256" y="510"/>
                    <a:pt x="78913" y="510"/>
                  </a:cubicBezTo>
                  <a:cubicBezTo>
                    <a:pt x="35597" y="510"/>
                    <a:pt x="510" y="35623"/>
                    <a:pt x="510" y="78913"/>
                  </a:cubicBezTo>
                  <a:cubicBezTo>
                    <a:pt x="510" y="122198"/>
                    <a:pt x="35597" y="157317"/>
                    <a:pt x="78913" y="157317"/>
                  </a:cubicBezTo>
                  <a:cubicBezTo>
                    <a:pt x="90583" y="157317"/>
                    <a:pt x="109697" y="157317"/>
                    <a:pt x="126130" y="157317"/>
                  </a:cubicBezTo>
                  <a:cubicBezTo>
                    <a:pt x="128367" y="157317"/>
                    <a:pt x="130553" y="157317"/>
                    <a:pt x="132665" y="157317"/>
                  </a:cubicBezTo>
                  <a:cubicBezTo>
                    <a:pt x="146635" y="157317"/>
                    <a:pt x="157317" y="157317"/>
                    <a:pt x="157317" y="157317"/>
                  </a:cubicBezTo>
                  <a:lnTo>
                    <a:pt x="174740" y="157317"/>
                  </a:lnTo>
                  <a:lnTo>
                    <a:pt x="185861" y="157317"/>
                  </a:lnTo>
                  <a:lnTo>
                    <a:pt x="185861" y="510"/>
                  </a:lnTo>
                  <a:lnTo>
                    <a:pt x="174740" y="51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5" name="Полилиния 344">
              <a:extLst>
                <a:ext uri="{FF2B5EF4-FFF2-40B4-BE49-F238E27FC236}">
                  <a16:creationId xmlns:a16="http://schemas.microsoft.com/office/drawing/2014/main" id="{406FBA8F-713A-5CB2-8345-41A10A582CF1}"/>
                </a:ext>
              </a:extLst>
            </p:cNvPr>
            <p:cNvSpPr/>
            <p:nvPr/>
          </p:nvSpPr>
          <p:spPr>
            <a:xfrm>
              <a:off x="7300783" y="4462704"/>
              <a:ext cx="185351" cy="156807"/>
            </a:xfrm>
            <a:custGeom>
              <a:avLst/>
              <a:gdLst>
                <a:gd name="connsiteX0" fmla="*/ 93216 w 185351"/>
                <a:gd name="connsiteY0" fmla="*/ 510 h 156807"/>
                <a:gd name="connsiteX1" fmla="*/ 541 w 185351"/>
                <a:gd name="connsiteY1" fmla="*/ 510 h 156807"/>
                <a:gd name="connsiteX2" fmla="*/ 541 w 185351"/>
                <a:gd name="connsiteY2" fmla="*/ 157317 h 156807"/>
                <a:gd name="connsiteX3" fmla="*/ 93216 w 185351"/>
                <a:gd name="connsiteY3" fmla="*/ 157317 h 156807"/>
                <a:gd name="connsiteX4" fmla="*/ 185892 w 185351"/>
                <a:gd name="connsiteY4" fmla="*/ 157317 h 156807"/>
                <a:gd name="connsiteX5" fmla="*/ 185892 w 185351"/>
                <a:gd name="connsiteY5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510"/>
                  </a:moveTo>
                  <a:lnTo>
                    <a:pt x="541" y="510"/>
                  </a:lnTo>
                  <a:lnTo>
                    <a:pt x="541" y="157317"/>
                  </a:lnTo>
                  <a:lnTo>
                    <a:pt x="93216" y="157317"/>
                  </a:lnTo>
                  <a:lnTo>
                    <a:pt x="185892" y="157317"/>
                  </a:lnTo>
                  <a:lnTo>
                    <a:pt x="185892" y="51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6" name="Полилиния 345">
              <a:extLst>
                <a:ext uri="{FF2B5EF4-FFF2-40B4-BE49-F238E27FC236}">
                  <a16:creationId xmlns:a16="http://schemas.microsoft.com/office/drawing/2014/main" id="{3F7298D7-B4BB-1EE1-4CDC-2C11DB56E456}"/>
                </a:ext>
              </a:extLst>
            </p:cNvPr>
            <p:cNvSpPr/>
            <p:nvPr/>
          </p:nvSpPr>
          <p:spPr>
            <a:xfrm>
              <a:off x="7486135" y="4462704"/>
              <a:ext cx="185351" cy="156807"/>
            </a:xfrm>
            <a:custGeom>
              <a:avLst/>
              <a:gdLst>
                <a:gd name="connsiteX0" fmla="*/ 107519 w 185351"/>
                <a:gd name="connsiteY0" fmla="*/ 510 h 156807"/>
                <a:gd name="connsiteX1" fmla="*/ 43925 w 185351"/>
                <a:gd name="connsiteY1" fmla="*/ 510 h 156807"/>
                <a:gd name="connsiteX2" fmla="*/ 29116 w 185351"/>
                <a:gd name="connsiteY2" fmla="*/ 510 h 156807"/>
                <a:gd name="connsiteX3" fmla="*/ 22628 w 185351"/>
                <a:gd name="connsiteY3" fmla="*/ 510 h 156807"/>
                <a:gd name="connsiteX4" fmla="*/ 11693 w 185351"/>
                <a:gd name="connsiteY4" fmla="*/ 510 h 156807"/>
                <a:gd name="connsiteX5" fmla="*/ 572 w 185351"/>
                <a:gd name="connsiteY5" fmla="*/ 510 h 156807"/>
                <a:gd name="connsiteX6" fmla="*/ 572 w 185351"/>
                <a:gd name="connsiteY6" fmla="*/ 157317 h 156807"/>
                <a:gd name="connsiteX7" fmla="*/ 11693 w 185351"/>
                <a:gd name="connsiteY7" fmla="*/ 157317 h 156807"/>
                <a:gd name="connsiteX8" fmla="*/ 22628 w 185351"/>
                <a:gd name="connsiteY8" fmla="*/ 157317 h 156807"/>
                <a:gd name="connsiteX9" fmla="*/ 29116 w 185351"/>
                <a:gd name="connsiteY9" fmla="*/ 157317 h 156807"/>
                <a:gd name="connsiteX10" fmla="*/ 43925 w 185351"/>
                <a:gd name="connsiteY10" fmla="*/ 157317 h 156807"/>
                <a:gd name="connsiteX11" fmla="*/ 107519 w 185351"/>
                <a:gd name="connsiteY11" fmla="*/ 157317 h 156807"/>
                <a:gd name="connsiteX12" fmla="*/ 185923 w 185351"/>
                <a:gd name="connsiteY12" fmla="*/ 78913 h 156807"/>
                <a:gd name="connsiteX13" fmla="*/ 107519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510"/>
                  </a:moveTo>
                  <a:cubicBezTo>
                    <a:pt x="91613" y="510"/>
                    <a:pt x="61853" y="510"/>
                    <a:pt x="43925" y="510"/>
                  </a:cubicBezTo>
                  <a:cubicBezTo>
                    <a:pt x="35081" y="510"/>
                    <a:pt x="29116" y="510"/>
                    <a:pt x="29116" y="510"/>
                  </a:cubicBezTo>
                  <a:lnTo>
                    <a:pt x="22628" y="510"/>
                  </a:lnTo>
                  <a:lnTo>
                    <a:pt x="11693" y="510"/>
                  </a:lnTo>
                  <a:lnTo>
                    <a:pt x="572" y="510"/>
                  </a:lnTo>
                  <a:lnTo>
                    <a:pt x="572" y="157317"/>
                  </a:lnTo>
                  <a:lnTo>
                    <a:pt x="11693" y="157317"/>
                  </a:lnTo>
                  <a:lnTo>
                    <a:pt x="22628" y="157317"/>
                  </a:lnTo>
                  <a:lnTo>
                    <a:pt x="29116" y="157317"/>
                  </a:lnTo>
                  <a:cubicBezTo>
                    <a:pt x="29116" y="157317"/>
                    <a:pt x="35127" y="157317"/>
                    <a:pt x="43925" y="157317"/>
                  </a:cubicBezTo>
                  <a:cubicBezTo>
                    <a:pt x="62954" y="157317"/>
                    <a:pt x="95023" y="157317"/>
                    <a:pt x="107519" y="157317"/>
                  </a:cubicBezTo>
                  <a:cubicBezTo>
                    <a:pt x="150818" y="157317"/>
                    <a:pt x="185923" y="122211"/>
                    <a:pt x="185923" y="78913"/>
                  </a:cubicBezTo>
                  <a:cubicBezTo>
                    <a:pt x="185923" y="35612"/>
                    <a:pt x="150818" y="510"/>
                    <a:pt x="107519" y="51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7" name="Полилиния 346">
              <a:extLst>
                <a:ext uri="{FF2B5EF4-FFF2-40B4-BE49-F238E27FC236}">
                  <a16:creationId xmlns:a16="http://schemas.microsoft.com/office/drawing/2014/main" id="{5F3C3D38-431A-926C-4078-8A33BB0E51A3}"/>
                </a:ext>
              </a:extLst>
            </p:cNvPr>
            <p:cNvSpPr/>
            <p:nvPr/>
          </p:nvSpPr>
          <p:spPr>
            <a:xfrm>
              <a:off x="8241812" y="4462704"/>
              <a:ext cx="156807" cy="156807"/>
            </a:xfrm>
            <a:custGeom>
              <a:avLst/>
              <a:gdLst>
                <a:gd name="connsiteX0" fmla="*/ 79099 w 156807"/>
                <a:gd name="connsiteY0" fmla="*/ 510 h 156807"/>
                <a:gd name="connsiteX1" fmla="*/ 157503 w 156807"/>
                <a:gd name="connsiteY1" fmla="*/ 78913 h 156807"/>
                <a:gd name="connsiteX2" fmla="*/ 79099 w 156807"/>
                <a:gd name="connsiteY2" fmla="*/ 157317 h 156807"/>
                <a:gd name="connsiteX3" fmla="*/ 696 w 156807"/>
                <a:gd name="connsiteY3" fmla="*/ 78913 h 156807"/>
                <a:gd name="connsiteX4" fmla="*/ 79099 w 156807"/>
                <a:gd name="connsiteY4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99" y="510"/>
                  </a:moveTo>
                  <a:cubicBezTo>
                    <a:pt x="122402" y="510"/>
                    <a:pt x="157503" y="35612"/>
                    <a:pt x="157503" y="78913"/>
                  </a:cubicBezTo>
                  <a:cubicBezTo>
                    <a:pt x="157503" y="122216"/>
                    <a:pt x="122402" y="157317"/>
                    <a:pt x="79099" y="157317"/>
                  </a:cubicBezTo>
                  <a:cubicBezTo>
                    <a:pt x="35798" y="157317"/>
                    <a:pt x="696" y="122216"/>
                    <a:pt x="696" y="78913"/>
                  </a:cubicBezTo>
                  <a:cubicBezTo>
                    <a:pt x="696" y="35612"/>
                    <a:pt x="35798" y="510"/>
                    <a:pt x="79099" y="51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8" name="Полилиния 347">
              <a:extLst>
                <a:ext uri="{FF2B5EF4-FFF2-40B4-BE49-F238E27FC236}">
                  <a16:creationId xmlns:a16="http://schemas.microsoft.com/office/drawing/2014/main" id="{9A1BE218-044C-BEAB-DF50-F545AB28AC7D}"/>
                </a:ext>
              </a:extLst>
            </p:cNvPr>
            <p:cNvSpPr/>
            <p:nvPr/>
          </p:nvSpPr>
          <p:spPr>
            <a:xfrm>
              <a:off x="8598243" y="4462704"/>
              <a:ext cx="185351" cy="156807"/>
            </a:xfrm>
            <a:custGeom>
              <a:avLst/>
              <a:gdLst>
                <a:gd name="connsiteX0" fmla="*/ 174988 w 185351"/>
                <a:gd name="connsiteY0" fmla="*/ 510 h 156807"/>
                <a:gd name="connsiteX1" fmla="*/ 157565 w 185351"/>
                <a:gd name="connsiteY1" fmla="*/ 510 h 156807"/>
                <a:gd name="connsiteX2" fmla="*/ 132913 w 185351"/>
                <a:gd name="connsiteY2" fmla="*/ 510 h 156807"/>
                <a:gd name="connsiteX3" fmla="*/ 126378 w 185351"/>
                <a:gd name="connsiteY3" fmla="*/ 510 h 156807"/>
                <a:gd name="connsiteX4" fmla="*/ 79161 w 185351"/>
                <a:gd name="connsiteY4" fmla="*/ 510 h 156807"/>
                <a:gd name="connsiteX5" fmla="*/ 758 w 185351"/>
                <a:gd name="connsiteY5" fmla="*/ 78913 h 156807"/>
                <a:gd name="connsiteX6" fmla="*/ 79161 w 185351"/>
                <a:gd name="connsiteY6" fmla="*/ 157317 h 156807"/>
                <a:gd name="connsiteX7" fmla="*/ 126378 w 185351"/>
                <a:gd name="connsiteY7" fmla="*/ 157317 h 156807"/>
                <a:gd name="connsiteX8" fmla="*/ 132913 w 185351"/>
                <a:gd name="connsiteY8" fmla="*/ 157317 h 156807"/>
                <a:gd name="connsiteX9" fmla="*/ 157565 w 185351"/>
                <a:gd name="connsiteY9" fmla="*/ 157317 h 156807"/>
                <a:gd name="connsiteX10" fmla="*/ 174988 w 185351"/>
                <a:gd name="connsiteY10" fmla="*/ 157317 h 156807"/>
                <a:gd name="connsiteX11" fmla="*/ 186109 w 185351"/>
                <a:gd name="connsiteY11" fmla="*/ 157317 h 156807"/>
                <a:gd name="connsiteX12" fmla="*/ 186109 w 185351"/>
                <a:gd name="connsiteY12" fmla="*/ 510 h 156807"/>
                <a:gd name="connsiteX13" fmla="*/ 174988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88" y="510"/>
                  </a:moveTo>
                  <a:lnTo>
                    <a:pt x="157565" y="510"/>
                  </a:lnTo>
                  <a:cubicBezTo>
                    <a:pt x="157565" y="510"/>
                    <a:pt x="146756" y="510"/>
                    <a:pt x="132913" y="510"/>
                  </a:cubicBezTo>
                  <a:cubicBezTo>
                    <a:pt x="130796" y="510"/>
                    <a:pt x="128609" y="510"/>
                    <a:pt x="126378" y="510"/>
                  </a:cubicBezTo>
                  <a:cubicBezTo>
                    <a:pt x="108784" y="510"/>
                    <a:pt x="88504" y="510"/>
                    <a:pt x="79161" y="510"/>
                  </a:cubicBezTo>
                  <a:cubicBezTo>
                    <a:pt x="35845" y="510"/>
                    <a:pt x="758" y="35623"/>
                    <a:pt x="758" y="78913"/>
                  </a:cubicBezTo>
                  <a:cubicBezTo>
                    <a:pt x="758" y="122198"/>
                    <a:pt x="35845" y="157317"/>
                    <a:pt x="79161" y="157317"/>
                  </a:cubicBezTo>
                  <a:cubicBezTo>
                    <a:pt x="90831" y="157317"/>
                    <a:pt x="109945" y="157317"/>
                    <a:pt x="126378" y="157317"/>
                  </a:cubicBezTo>
                  <a:cubicBezTo>
                    <a:pt x="128615" y="157317"/>
                    <a:pt x="130801" y="157317"/>
                    <a:pt x="132913" y="157317"/>
                  </a:cubicBezTo>
                  <a:cubicBezTo>
                    <a:pt x="146883" y="157317"/>
                    <a:pt x="157565" y="157317"/>
                    <a:pt x="157565" y="157317"/>
                  </a:cubicBezTo>
                  <a:lnTo>
                    <a:pt x="174988" y="157317"/>
                  </a:lnTo>
                  <a:lnTo>
                    <a:pt x="186109" y="157317"/>
                  </a:lnTo>
                  <a:lnTo>
                    <a:pt x="186109" y="510"/>
                  </a:lnTo>
                  <a:lnTo>
                    <a:pt x="174988" y="51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9" name="Полилиния 348">
              <a:extLst>
                <a:ext uri="{FF2B5EF4-FFF2-40B4-BE49-F238E27FC236}">
                  <a16:creationId xmlns:a16="http://schemas.microsoft.com/office/drawing/2014/main" id="{EEE48492-5A80-291C-9FB6-E2E2ACE45C1F}"/>
                </a:ext>
              </a:extLst>
            </p:cNvPr>
            <p:cNvSpPr/>
            <p:nvPr/>
          </p:nvSpPr>
          <p:spPr>
            <a:xfrm>
              <a:off x="8783594" y="4462704"/>
              <a:ext cx="185351" cy="156807"/>
            </a:xfrm>
            <a:custGeom>
              <a:avLst/>
              <a:gdLst>
                <a:gd name="connsiteX0" fmla="*/ 93464 w 185351"/>
                <a:gd name="connsiteY0" fmla="*/ 510 h 156807"/>
                <a:gd name="connsiteX1" fmla="*/ 789 w 185351"/>
                <a:gd name="connsiteY1" fmla="*/ 510 h 156807"/>
                <a:gd name="connsiteX2" fmla="*/ 789 w 185351"/>
                <a:gd name="connsiteY2" fmla="*/ 157317 h 156807"/>
                <a:gd name="connsiteX3" fmla="*/ 93464 w 185351"/>
                <a:gd name="connsiteY3" fmla="*/ 157317 h 156807"/>
                <a:gd name="connsiteX4" fmla="*/ 186140 w 185351"/>
                <a:gd name="connsiteY4" fmla="*/ 157317 h 156807"/>
                <a:gd name="connsiteX5" fmla="*/ 186140 w 185351"/>
                <a:gd name="connsiteY5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464" y="510"/>
                  </a:moveTo>
                  <a:lnTo>
                    <a:pt x="789" y="510"/>
                  </a:lnTo>
                  <a:lnTo>
                    <a:pt x="789" y="157317"/>
                  </a:lnTo>
                  <a:lnTo>
                    <a:pt x="93464" y="157317"/>
                  </a:lnTo>
                  <a:lnTo>
                    <a:pt x="186140" y="157317"/>
                  </a:lnTo>
                  <a:lnTo>
                    <a:pt x="186140" y="51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0" name="Полилиния 349">
              <a:extLst>
                <a:ext uri="{FF2B5EF4-FFF2-40B4-BE49-F238E27FC236}">
                  <a16:creationId xmlns:a16="http://schemas.microsoft.com/office/drawing/2014/main" id="{9230C1B5-F806-DACC-70CA-D7914C06B3EF}"/>
                </a:ext>
              </a:extLst>
            </p:cNvPr>
            <p:cNvSpPr/>
            <p:nvPr/>
          </p:nvSpPr>
          <p:spPr>
            <a:xfrm>
              <a:off x="8968945" y="4462704"/>
              <a:ext cx="185351" cy="156807"/>
            </a:xfrm>
            <a:custGeom>
              <a:avLst/>
              <a:gdLst>
                <a:gd name="connsiteX0" fmla="*/ 107767 w 185351"/>
                <a:gd name="connsiteY0" fmla="*/ 510 h 156807"/>
                <a:gd name="connsiteX1" fmla="*/ 44173 w 185351"/>
                <a:gd name="connsiteY1" fmla="*/ 510 h 156807"/>
                <a:gd name="connsiteX2" fmla="*/ 29364 w 185351"/>
                <a:gd name="connsiteY2" fmla="*/ 510 h 156807"/>
                <a:gd name="connsiteX3" fmla="*/ 22876 w 185351"/>
                <a:gd name="connsiteY3" fmla="*/ 510 h 156807"/>
                <a:gd name="connsiteX4" fmla="*/ 11941 w 185351"/>
                <a:gd name="connsiteY4" fmla="*/ 510 h 156807"/>
                <a:gd name="connsiteX5" fmla="*/ 820 w 185351"/>
                <a:gd name="connsiteY5" fmla="*/ 510 h 156807"/>
                <a:gd name="connsiteX6" fmla="*/ 820 w 185351"/>
                <a:gd name="connsiteY6" fmla="*/ 157317 h 156807"/>
                <a:gd name="connsiteX7" fmla="*/ 11941 w 185351"/>
                <a:gd name="connsiteY7" fmla="*/ 157317 h 156807"/>
                <a:gd name="connsiteX8" fmla="*/ 22876 w 185351"/>
                <a:gd name="connsiteY8" fmla="*/ 157317 h 156807"/>
                <a:gd name="connsiteX9" fmla="*/ 29364 w 185351"/>
                <a:gd name="connsiteY9" fmla="*/ 157317 h 156807"/>
                <a:gd name="connsiteX10" fmla="*/ 44173 w 185351"/>
                <a:gd name="connsiteY10" fmla="*/ 157317 h 156807"/>
                <a:gd name="connsiteX11" fmla="*/ 107767 w 185351"/>
                <a:gd name="connsiteY11" fmla="*/ 157317 h 156807"/>
                <a:gd name="connsiteX12" fmla="*/ 186171 w 185351"/>
                <a:gd name="connsiteY12" fmla="*/ 78913 h 156807"/>
                <a:gd name="connsiteX13" fmla="*/ 107767 w 185351"/>
                <a:gd name="connsiteY13" fmla="*/ 51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67" y="510"/>
                  </a:moveTo>
                  <a:cubicBezTo>
                    <a:pt x="91861" y="510"/>
                    <a:pt x="62101" y="510"/>
                    <a:pt x="44173" y="510"/>
                  </a:cubicBezTo>
                  <a:cubicBezTo>
                    <a:pt x="35329" y="510"/>
                    <a:pt x="29364" y="510"/>
                    <a:pt x="29364" y="510"/>
                  </a:cubicBezTo>
                  <a:lnTo>
                    <a:pt x="22876" y="510"/>
                  </a:lnTo>
                  <a:lnTo>
                    <a:pt x="11941" y="510"/>
                  </a:lnTo>
                  <a:lnTo>
                    <a:pt x="820" y="510"/>
                  </a:lnTo>
                  <a:lnTo>
                    <a:pt x="820" y="157317"/>
                  </a:lnTo>
                  <a:lnTo>
                    <a:pt x="11941" y="157317"/>
                  </a:lnTo>
                  <a:lnTo>
                    <a:pt x="22876" y="157317"/>
                  </a:lnTo>
                  <a:lnTo>
                    <a:pt x="29364" y="157317"/>
                  </a:lnTo>
                  <a:cubicBezTo>
                    <a:pt x="29364" y="157317"/>
                    <a:pt x="35375" y="157317"/>
                    <a:pt x="44173" y="157317"/>
                  </a:cubicBezTo>
                  <a:cubicBezTo>
                    <a:pt x="63202" y="157317"/>
                    <a:pt x="95271" y="157317"/>
                    <a:pt x="107767" y="157317"/>
                  </a:cubicBezTo>
                  <a:cubicBezTo>
                    <a:pt x="151066" y="157317"/>
                    <a:pt x="186171" y="122211"/>
                    <a:pt x="186171" y="78913"/>
                  </a:cubicBezTo>
                  <a:cubicBezTo>
                    <a:pt x="186171" y="35612"/>
                    <a:pt x="151066" y="510"/>
                    <a:pt x="107767" y="51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1" name="Полилиния 350">
              <a:extLst>
                <a:ext uri="{FF2B5EF4-FFF2-40B4-BE49-F238E27FC236}">
                  <a16:creationId xmlns:a16="http://schemas.microsoft.com/office/drawing/2014/main" id="{BC0D5757-D4C1-14F8-4C3D-4011E15D0556}"/>
                </a:ext>
              </a:extLst>
            </p:cNvPr>
            <p:cNvSpPr/>
            <p:nvPr/>
          </p:nvSpPr>
          <p:spPr>
            <a:xfrm>
              <a:off x="3237326" y="4648055"/>
              <a:ext cx="156807" cy="156807"/>
            </a:xfrm>
            <a:custGeom>
              <a:avLst/>
              <a:gdLst>
                <a:gd name="connsiteX0" fmla="*/ 78262 w 156807"/>
                <a:gd name="connsiteY0" fmla="*/ 541 h 156807"/>
                <a:gd name="connsiteX1" fmla="*/ 156666 w 156807"/>
                <a:gd name="connsiteY1" fmla="*/ 78944 h 156807"/>
                <a:gd name="connsiteX2" fmla="*/ 78262 w 156807"/>
                <a:gd name="connsiteY2" fmla="*/ 157348 h 156807"/>
                <a:gd name="connsiteX3" fmla="*/ -142 w 156807"/>
                <a:gd name="connsiteY3" fmla="*/ 78944 h 156807"/>
                <a:gd name="connsiteX4" fmla="*/ 78262 w 156807"/>
                <a:gd name="connsiteY4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62" y="541"/>
                  </a:moveTo>
                  <a:cubicBezTo>
                    <a:pt x="121565" y="541"/>
                    <a:pt x="156666" y="35643"/>
                    <a:pt x="156666" y="78944"/>
                  </a:cubicBezTo>
                  <a:cubicBezTo>
                    <a:pt x="156666" y="122247"/>
                    <a:pt x="121565" y="157348"/>
                    <a:pt x="78262" y="157348"/>
                  </a:cubicBezTo>
                  <a:cubicBezTo>
                    <a:pt x="34961" y="157348"/>
                    <a:pt x="-142" y="122247"/>
                    <a:pt x="-142" y="78944"/>
                  </a:cubicBezTo>
                  <a:cubicBezTo>
                    <a:pt x="-142" y="35643"/>
                    <a:pt x="34961" y="541"/>
                    <a:pt x="78262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2" name="Полилиния 351">
              <a:extLst>
                <a:ext uri="{FF2B5EF4-FFF2-40B4-BE49-F238E27FC236}">
                  <a16:creationId xmlns:a16="http://schemas.microsoft.com/office/drawing/2014/main" id="{D2641220-3336-3B29-735D-D39E0D983822}"/>
                </a:ext>
              </a:extLst>
            </p:cNvPr>
            <p:cNvSpPr/>
            <p:nvPr/>
          </p:nvSpPr>
          <p:spPr>
            <a:xfrm>
              <a:off x="4335162" y="4648055"/>
              <a:ext cx="185351" cy="156807"/>
            </a:xfrm>
            <a:custGeom>
              <a:avLst/>
              <a:gdLst>
                <a:gd name="connsiteX0" fmla="*/ 174275 w 185351"/>
                <a:gd name="connsiteY0" fmla="*/ 541 h 156807"/>
                <a:gd name="connsiteX1" fmla="*/ 156852 w 185351"/>
                <a:gd name="connsiteY1" fmla="*/ 541 h 156807"/>
                <a:gd name="connsiteX2" fmla="*/ 132200 w 185351"/>
                <a:gd name="connsiteY2" fmla="*/ 541 h 156807"/>
                <a:gd name="connsiteX3" fmla="*/ 125665 w 185351"/>
                <a:gd name="connsiteY3" fmla="*/ 541 h 156807"/>
                <a:gd name="connsiteX4" fmla="*/ 78448 w 185351"/>
                <a:gd name="connsiteY4" fmla="*/ 541 h 156807"/>
                <a:gd name="connsiteX5" fmla="*/ 45 w 185351"/>
                <a:gd name="connsiteY5" fmla="*/ 78944 h 156807"/>
                <a:gd name="connsiteX6" fmla="*/ 78448 w 185351"/>
                <a:gd name="connsiteY6" fmla="*/ 157348 h 156807"/>
                <a:gd name="connsiteX7" fmla="*/ 125665 w 185351"/>
                <a:gd name="connsiteY7" fmla="*/ 157348 h 156807"/>
                <a:gd name="connsiteX8" fmla="*/ 132200 w 185351"/>
                <a:gd name="connsiteY8" fmla="*/ 157348 h 156807"/>
                <a:gd name="connsiteX9" fmla="*/ 156852 w 185351"/>
                <a:gd name="connsiteY9" fmla="*/ 157348 h 156807"/>
                <a:gd name="connsiteX10" fmla="*/ 174275 w 185351"/>
                <a:gd name="connsiteY10" fmla="*/ 157348 h 156807"/>
                <a:gd name="connsiteX11" fmla="*/ 185396 w 185351"/>
                <a:gd name="connsiteY11" fmla="*/ 157348 h 156807"/>
                <a:gd name="connsiteX12" fmla="*/ 185396 w 185351"/>
                <a:gd name="connsiteY12" fmla="*/ 541 h 156807"/>
                <a:gd name="connsiteX13" fmla="*/ 174275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75" y="541"/>
                  </a:moveTo>
                  <a:lnTo>
                    <a:pt x="156852" y="541"/>
                  </a:lnTo>
                  <a:cubicBezTo>
                    <a:pt x="156852" y="541"/>
                    <a:pt x="146043" y="541"/>
                    <a:pt x="132200" y="541"/>
                  </a:cubicBezTo>
                  <a:cubicBezTo>
                    <a:pt x="130083" y="541"/>
                    <a:pt x="127896" y="541"/>
                    <a:pt x="125665" y="541"/>
                  </a:cubicBezTo>
                  <a:cubicBezTo>
                    <a:pt x="108071" y="541"/>
                    <a:pt x="87791" y="541"/>
                    <a:pt x="78448" y="541"/>
                  </a:cubicBezTo>
                  <a:cubicBezTo>
                    <a:pt x="35132" y="541"/>
                    <a:pt x="45" y="35654"/>
                    <a:pt x="45" y="78944"/>
                  </a:cubicBezTo>
                  <a:cubicBezTo>
                    <a:pt x="45" y="122229"/>
                    <a:pt x="35132" y="157348"/>
                    <a:pt x="78448" y="157348"/>
                  </a:cubicBezTo>
                  <a:cubicBezTo>
                    <a:pt x="90118" y="157348"/>
                    <a:pt x="109232" y="157348"/>
                    <a:pt x="125665" y="157348"/>
                  </a:cubicBezTo>
                  <a:cubicBezTo>
                    <a:pt x="127902" y="157348"/>
                    <a:pt x="130088" y="157348"/>
                    <a:pt x="132200" y="157348"/>
                  </a:cubicBezTo>
                  <a:cubicBezTo>
                    <a:pt x="146170" y="157348"/>
                    <a:pt x="156852" y="157348"/>
                    <a:pt x="156852" y="157348"/>
                  </a:cubicBezTo>
                  <a:lnTo>
                    <a:pt x="174275" y="157348"/>
                  </a:lnTo>
                  <a:lnTo>
                    <a:pt x="185396" y="157348"/>
                  </a:lnTo>
                  <a:lnTo>
                    <a:pt x="185396" y="541"/>
                  </a:lnTo>
                  <a:lnTo>
                    <a:pt x="174275" y="54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3" name="Полилиния 352">
              <a:extLst>
                <a:ext uri="{FF2B5EF4-FFF2-40B4-BE49-F238E27FC236}">
                  <a16:creationId xmlns:a16="http://schemas.microsoft.com/office/drawing/2014/main" id="{5C4E8D01-6ED5-D86E-3783-3A306EF73BFE}"/>
                </a:ext>
              </a:extLst>
            </p:cNvPr>
            <p:cNvSpPr/>
            <p:nvPr/>
          </p:nvSpPr>
          <p:spPr>
            <a:xfrm>
              <a:off x="4520513" y="4648055"/>
              <a:ext cx="185351" cy="156807"/>
            </a:xfrm>
            <a:custGeom>
              <a:avLst/>
              <a:gdLst>
                <a:gd name="connsiteX0" fmla="*/ 107023 w 185351"/>
                <a:gd name="connsiteY0" fmla="*/ 541 h 156807"/>
                <a:gd name="connsiteX1" fmla="*/ 43429 w 185351"/>
                <a:gd name="connsiteY1" fmla="*/ 541 h 156807"/>
                <a:gd name="connsiteX2" fmla="*/ 28620 w 185351"/>
                <a:gd name="connsiteY2" fmla="*/ 541 h 156807"/>
                <a:gd name="connsiteX3" fmla="*/ 22132 w 185351"/>
                <a:gd name="connsiteY3" fmla="*/ 541 h 156807"/>
                <a:gd name="connsiteX4" fmla="*/ 11197 w 185351"/>
                <a:gd name="connsiteY4" fmla="*/ 541 h 156807"/>
                <a:gd name="connsiteX5" fmla="*/ 76 w 185351"/>
                <a:gd name="connsiteY5" fmla="*/ 541 h 156807"/>
                <a:gd name="connsiteX6" fmla="*/ 76 w 185351"/>
                <a:gd name="connsiteY6" fmla="*/ 157348 h 156807"/>
                <a:gd name="connsiteX7" fmla="*/ 11197 w 185351"/>
                <a:gd name="connsiteY7" fmla="*/ 157348 h 156807"/>
                <a:gd name="connsiteX8" fmla="*/ 22132 w 185351"/>
                <a:gd name="connsiteY8" fmla="*/ 157348 h 156807"/>
                <a:gd name="connsiteX9" fmla="*/ 28620 w 185351"/>
                <a:gd name="connsiteY9" fmla="*/ 157348 h 156807"/>
                <a:gd name="connsiteX10" fmla="*/ 43429 w 185351"/>
                <a:gd name="connsiteY10" fmla="*/ 157348 h 156807"/>
                <a:gd name="connsiteX11" fmla="*/ 107023 w 185351"/>
                <a:gd name="connsiteY11" fmla="*/ 157348 h 156807"/>
                <a:gd name="connsiteX12" fmla="*/ 185427 w 185351"/>
                <a:gd name="connsiteY12" fmla="*/ 78944 h 156807"/>
                <a:gd name="connsiteX13" fmla="*/ 107023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23" y="541"/>
                  </a:moveTo>
                  <a:cubicBezTo>
                    <a:pt x="91117" y="541"/>
                    <a:pt x="61357" y="541"/>
                    <a:pt x="43429" y="541"/>
                  </a:cubicBezTo>
                  <a:cubicBezTo>
                    <a:pt x="34585" y="541"/>
                    <a:pt x="28620" y="541"/>
                    <a:pt x="28620" y="541"/>
                  </a:cubicBezTo>
                  <a:lnTo>
                    <a:pt x="22132" y="541"/>
                  </a:lnTo>
                  <a:lnTo>
                    <a:pt x="11197" y="541"/>
                  </a:lnTo>
                  <a:lnTo>
                    <a:pt x="76" y="541"/>
                  </a:lnTo>
                  <a:lnTo>
                    <a:pt x="76" y="157348"/>
                  </a:lnTo>
                  <a:lnTo>
                    <a:pt x="11197" y="157348"/>
                  </a:lnTo>
                  <a:lnTo>
                    <a:pt x="22132" y="157348"/>
                  </a:lnTo>
                  <a:lnTo>
                    <a:pt x="28620" y="157348"/>
                  </a:lnTo>
                  <a:cubicBezTo>
                    <a:pt x="28620" y="157348"/>
                    <a:pt x="34631" y="157348"/>
                    <a:pt x="43429" y="157348"/>
                  </a:cubicBezTo>
                  <a:cubicBezTo>
                    <a:pt x="62458" y="157348"/>
                    <a:pt x="94527" y="157348"/>
                    <a:pt x="107023" y="157348"/>
                  </a:cubicBezTo>
                  <a:cubicBezTo>
                    <a:pt x="150322" y="157348"/>
                    <a:pt x="185427" y="122242"/>
                    <a:pt x="185427" y="78944"/>
                  </a:cubicBezTo>
                  <a:cubicBezTo>
                    <a:pt x="185427" y="35643"/>
                    <a:pt x="150322" y="541"/>
                    <a:pt x="107023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4" name="Полилиния 353">
              <a:extLst>
                <a:ext uri="{FF2B5EF4-FFF2-40B4-BE49-F238E27FC236}">
                  <a16:creationId xmlns:a16="http://schemas.microsoft.com/office/drawing/2014/main" id="{3C1F312F-D83D-E7BB-6292-01F4F36EC3CC}"/>
                </a:ext>
              </a:extLst>
            </p:cNvPr>
            <p:cNvSpPr/>
            <p:nvPr/>
          </p:nvSpPr>
          <p:spPr>
            <a:xfrm>
              <a:off x="4905488" y="4648055"/>
              <a:ext cx="156807" cy="156807"/>
            </a:xfrm>
            <a:custGeom>
              <a:avLst/>
              <a:gdLst>
                <a:gd name="connsiteX0" fmla="*/ 78541 w 156807"/>
                <a:gd name="connsiteY0" fmla="*/ 541 h 156807"/>
                <a:gd name="connsiteX1" fmla="*/ 156945 w 156807"/>
                <a:gd name="connsiteY1" fmla="*/ 78944 h 156807"/>
                <a:gd name="connsiteX2" fmla="*/ 78541 w 156807"/>
                <a:gd name="connsiteY2" fmla="*/ 157348 h 156807"/>
                <a:gd name="connsiteX3" fmla="*/ 138 w 156807"/>
                <a:gd name="connsiteY3" fmla="*/ 78944 h 156807"/>
                <a:gd name="connsiteX4" fmla="*/ 78541 w 156807"/>
                <a:gd name="connsiteY4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41" y="541"/>
                  </a:moveTo>
                  <a:cubicBezTo>
                    <a:pt x="121844" y="541"/>
                    <a:pt x="156945" y="35643"/>
                    <a:pt x="156945" y="78944"/>
                  </a:cubicBezTo>
                  <a:cubicBezTo>
                    <a:pt x="156945" y="122247"/>
                    <a:pt x="121844" y="157348"/>
                    <a:pt x="78541" y="157348"/>
                  </a:cubicBezTo>
                  <a:cubicBezTo>
                    <a:pt x="35240" y="157348"/>
                    <a:pt x="138" y="122247"/>
                    <a:pt x="138" y="78944"/>
                  </a:cubicBezTo>
                  <a:cubicBezTo>
                    <a:pt x="138" y="35643"/>
                    <a:pt x="35240" y="541"/>
                    <a:pt x="78541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5" name="Полилиния 354">
              <a:extLst>
                <a:ext uri="{FF2B5EF4-FFF2-40B4-BE49-F238E27FC236}">
                  <a16:creationId xmlns:a16="http://schemas.microsoft.com/office/drawing/2014/main" id="{1467BCF2-E7EB-596E-E0B8-B8F37B4EC382}"/>
                </a:ext>
              </a:extLst>
            </p:cNvPr>
            <p:cNvSpPr/>
            <p:nvPr/>
          </p:nvSpPr>
          <p:spPr>
            <a:xfrm>
              <a:off x="5447270" y="4648055"/>
              <a:ext cx="185351" cy="156807"/>
            </a:xfrm>
            <a:custGeom>
              <a:avLst/>
              <a:gdLst>
                <a:gd name="connsiteX0" fmla="*/ 174461 w 185351"/>
                <a:gd name="connsiteY0" fmla="*/ 541 h 156807"/>
                <a:gd name="connsiteX1" fmla="*/ 157038 w 185351"/>
                <a:gd name="connsiteY1" fmla="*/ 541 h 156807"/>
                <a:gd name="connsiteX2" fmla="*/ 132386 w 185351"/>
                <a:gd name="connsiteY2" fmla="*/ 541 h 156807"/>
                <a:gd name="connsiteX3" fmla="*/ 125851 w 185351"/>
                <a:gd name="connsiteY3" fmla="*/ 541 h 156807"/>
                <a:gd name="connsiteX4" fmla="*/ 78634 w 185351"/>
                <a:gd name="connsiteY4" fmla="*/ 541 h 156807"/>
                <a:gd name="connsiteX5" fmla="*/ 231 w 185351"/>
                <a:gd name="connsiteY5" fmla="*/ 78944 h 156807"/>
                <a:gd name="connsiteX6" fmla="*/ 78634 w 185351"/>
                <a:gd name="connsiteY6" fmla="*/ 157348 h 156807"/>
                <a:gd name="connsiteX7" fmla="*/ 125851 w 185351"/>
                <a:gd name="connsiteY7" fmla="*/ 157348 h 156807"/>
                <a:gd name="connsiteX8" fmla="*/ 132386 w 185351"/>
                <a:gd name="connsiteY8" fmla="*/ 157348 h 156807"/>
                <a:gd name="connsiteX9" fmla="*/ 157038 w 185351"/>
                <a:gd name="connsiteY9" fmla="*/ 157348 h 156807"/>
                <a:gd name="connsiteX10" fmla="*/ 174461 w 185351"/>
                <a:gd name="connsiteY10" fmla="*/ 157348 h 156807"/>
                <a:gd name="connsiteX11" fmla="*/ 185582 w 185351"/>
                <a:gd name="connsiteY11" fmla="*/ 157348 h 156807"/>
                <a:gd name="connsiteX12" fmla="*/ 185582 w 185351"/>
                <a:gd name="connsiteY12" fmla="*/ 541 h 156807"/>
                <a:gd name="connsiteX13" fmla="*/ 174461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461" y="541"/>
                  </a:moveTo>
                  <a:lnTo>
                    <a:pt x="157038" y="541"/>
                  </a:lnTo>
                  <a:cubicBezTo>
                    <a:pt x="157038" y="541"/>
                    <a:pt x="146229" y="541"/>
                    <a:pt x="132386" y="541"/>
                  </a:cubicBezTo>
                  <a:cubicBezTo>
                    <a:pt x="130269" y="541"/>
                    <a:pt x="128082" y="541"/>
                    <a:pt x="125851" y="541"/>
                  </a:cubicBezTo>
                  <a:cubicBezTo>
                    <a:pt x="108257" y="541"/>
                    <a:pt x="87977" y="541"/>
                    <a:pt x="78634" y="541"/>
                  </a:cubicBezTo>
                  <a:cubicBezTo>
                    <a:pt x="35318" y="541"/>
                    <a:pt x="231" y="35654"/>
                    <a:pt x="231" y="78944"/>
                  </a:cubicBezTo>
                  <a:cubicBezTo>
                    <a:pt x="231" y="122229"/>
                    <a:pt x="35318" y="157348"/>
                    <a:pt x="78634" y="157348"/>
                  </a:cubicBezTo>
                  <a:cubicBezTo>
                    <a:pt x="90304" y="157348"/>
                    <a:pt x="109418" y="157348"/>
                    <a:pt x="125851" y="157348"/>
                  </a:cubicBezTo>
                  <a:cubicBezTo>
                    <a:pt x="128088" y="157348"/>
                    <a:pt x="130274" y="157348"/>
                    <a:pt x="132386" y="157348"/>
                  </a:cubicBezTo>
                  <a:cubicBezTo>
                    <a:pt x="146356" y="157348"/>
                    <a:pt x="157038" y="157348"/>
                    <a:pt x="157038" y="157348"/>
                  </a:cubicBezTo>
                  <a:lnTo>
                    <a:pt x="174461" y="157348"/>
                  </a:lnTo>
                  <a:lnTo>
                    <a:pt x="185582" y="157348"/>
                  </a:lnTo>
                  <a:lnTo>
                    <a:pt x="185582" y="541"/>
                  </a:lnTo>
                  <a:lnTo>
                    <a:pt x="174461" y="54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6" name="Полилиния 355">
              <a:extLst>
                <a:ext uri="{FF2B5EF4-FFF2-40B4-BE49-F238E27FC236}">
                  <a16:creationId xmlns:a16="http://schemas.microsoft.com/office/drawing/2014/main" id="{3208E0AF-2C2B-D8A9-6E7F-0196676FFAC8}"/>
                </a:ext>
              </a:extLst>
            </p:cNvPr>
            <p:cNvSpPr/>
            <p:nvPr/>
          </p:nvSpPr>
          <p:spPr>
            <a:xfrm>
              <a:off x="5632621" y="4648055"/>
              <a:ext cx="185351" cy="156807"/>
            </a:xfrm>
            <a:custGeom>
              <a:avLst/>
              <a:gdLst>
                <a:gd name="connsiteX0" fmla="*/ 107209 w 185351"/>
                <a:gd name="connsiteY0" fmla="*/ 541 h 156807"/>
                <a:gd name="connsiteX1" fmla="*/ 43615 w 185351"/>
                <a:gd name="connsiteY1" fmla="*/ 541 h 156807"/>
                <a:gd name="connsiteX2" fmla="*/ 28806 w 185351"/>
                <a:gd name="connsiteY2" fmla="*/ 541 h 156807"/>
                <a:gd name="connsiteX3" fmla="*/ 22318 w 185351"/>
                <a:gd name="connsiteY3" fmla="*/ 541 h 156807"/>
                <a:gd name="connsiteX4" fmla="*/ 11383 w 185351"/>
                <a:gd name="connsiteY4" fmla="*/ 541 h 156807"/>
                <a:gd name="connsiteX5" fmla="*/ 262 w 185351"/>
                <a:gd name="connsiteY5" fmla="*/ 541 h 156807"/>
                <a:gd name="connsiteX6" fmla="*/ 262 w 185351"/>
                <a:gd name="connsiteY6" fmla="*/ 157348 h 156807"/>
                <a:gd name="connsiteX7" fmla="*/ 11383 w 185351"/>
                <a:gd name="connsiteY7" fmla="*/ 157348 h 156807"/>
                <a:gd name="connsiteX8" fmla="*/ 22318 w 185351"/>
                <a:gd name="connsiteY8" fmla="*/ 157348 h 156807"/>
                <a:gd name="connsiteX9" fmla="*/ 28806 w 185351"/>
                <a:gd name="connsiteY9" fmla="*/ 157348 h 156807"/>
                <a:gd name="connsiteX10" fmla="*/ 43615 w 185351"/>
                <a:gd name="connsiteY10" fmla="*/ 157348 h 156807"/>
                <a:gd name="connsiteX11" fmla="*/ 107209 w 185351"/>
                <a:gd name="connsiteY11" fmla="*/ 157348 h 156807"/>
                <a:gd name="connsiteX12" fmla="*/ 185613 w 185351"/>
                <a:gd name="connsiteY12" fmla="*/ 78944 h 156807"/>
                <a:gd name="connsiteX13" fmla="*/ 107209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209" y="541"/>
                  </a:moveTo>
                  <a:cubicBezTo>
                    <a:pt x="91303" y="541"/>
                    <a:pt x="61543" y="541"/>
                    <a:pt x="43615" y="541"/>
                  </a:cubicBezTo>
                  <a:cubicBezTo>
                    <a:pt x="34771" y="541"/>
                    <a:pt x="28806" y="541"/>
                    <a:pt x="28806" y="541"/>
                  </a:cubicBezTo>
                  <a:lnTo>
                    <a:pt x="22318" y="541"/>
                  </a:lnTo>
                  <a:lnTo>
                    <a:pt x="11383" y="541"/>
                  </a:lnTo>
                  <a:lnTo>
                    <a:pt x="262" y="541"/>
                  </a:lnTo>
                  <a:lnTo>
                    <a:pt x="262" y="157348"/>
                  </a:lnTo>
                  <a:lnTo>
                    <a:pt x="11383" y="157348"/>
                  </a:lnTo>
                  <a:lnTo>
                    <a:pt x="22318" y="157348"/>
                  </a:lnTo>
                  <a:lnTo>
                    <a:pt x="28806" y="157348"/>
                  </a:lnTo>
                  <a:cubicBezTo>
                    <a:pt x="28806" y="157348"/>
                    <a:pt x="34817" y="157348"/>
                    <a:pt x="43615" y="157348"/>
                  </a:cubicBezTo>
                  <a:cubicBezTo>
                    <a:pt x="62644" y="157348"/>
                    <a:pt x="94713" y="157348"/>
                    <a:pt x="107209" y="157348"/>
                  </a:cubicBezTo>
                  <a:cubicBezTo>
                    <a:pt x="150508" y="157348"/>
                    <a:pt x="185613" y="122242"/>
                    <a:pt x="185613" y="78944"/>
                  </a:cubicBezTo>
                  <a:cubicBezTo>
                    <a:pt x="185613" y="35643"/>
                    <a:pt x="150508" y="541"/>
                    <a:pt x="107209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7" name="Полилиния 356">
              <a:extLst>
                <a:ext uri="{FF2B5EF4-FFF2-40B4-BE49-F238E27FC236}">
                  <a16:creationId xmlns:a16="http://schemas.microsoft.com/office/drawing/2014/main" id="{438C5518-61A2-B000-5224-A21065547FC9}"/>
                </a:ext>
              </a:extLst>
            </p:cNvPr>
            <p:cNvSpPr/>
            <p:nvPr/>
          </p:nvSpPr>
          <p:spPr>
            <a:xfrm>
              <a:off x="6017596" y="4648055"/>
              <a:ext cx="156807" cy="156807"/>
            </a:xfrm>
            <a:custGeom>
              <a:avLst/>
              <a:gdLst>
                <a:gd name="connsiteX0" fmla="*/ 78727 w 156807"/>
                <a:gd name="connsiteY0" fmla="*/ 541 h 156807"/>
                <a:gd name="connsiteX1" fmla="*/ 157131 w 156807"/>
                <a:gd name="connsiteY1" fmla="*/ 78944 h 156807"/>
                <a:gd name="connsiteX2" fmla="*/ 78727 w 156807"/>
                <a:gd name="connsiteY2" fmla="*/ 157348 h 156807"/>
                <a:gd name="connsiteX3" fmla="*/ 324 w 156807"/>
                <a:gd name="connsiteY3" fmla="*/ 78944 h 156807"/>
                <a:gd name="connsiteX4" fmla="*/ 78727 w 156807"/>
                <a:gd name="connsiteY4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541"/>
                  </a:moveTo>
                  <a:cubicBezTo>
                    <a:pt x="122030" y="541"/>
                    <a:pt x="157131" y="35643"/>
                    <a:pt x="157131" y="78944"/>
                  </a:cubicBezTo>
                  <a:cubicBezTo>
                    <a:pt x="157131" y="122247"/>
                    <a:pt x="122030" y="157348"/>
                    <a:pt x="78727" y="157348"/>
                  </a:cubicBezTo>
                  <a:cubicBezTo>
                    <a:pt x="35426" y="157348"/>
                    <a:pt x="324" y="122247"/>
                    <a:pt x="324" y="78944"/>
                  </a:cubicBezTo>
                  <a:cubicBezTo>
                    <a:pt x="324" y="35643"/>
                    <a:pt x="35426" y="541"/>
                    <a:pt x="78727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8" name="Полилиния 357">
              <a:extLst>
                <a:ext uri="{FF2B5EF4-FFF2-40B4-BE49-F238E27FC236}">
                  <a16:creationId xmlns:a16="http://schemas.microsoft.com/office/drawing/2014/main" id="{6844561E-92FC-5B60-18D2-BE20E05131A4}"/>
                </a:ext>
              </a:extLst>
            </p:cNvPr>
            <p:cNvSpPr/>
            <p:nvPr/>
          </p:nvSpPr>
          <p:spPr>
            <a:xfrm>
              <a:off x="6374027" y="4648055"/>
              <a:ext cx="185351" cy="156807"/>
            </a:xfrm>
            <a:custGeom>
              <a:avLst/>
              <a:gdLst>
                <a:gd name="connsiteX0" fmla="*/ 174616 w 185351"/>
                <a:gd name="connsiteY0" fmla="*/ 541 h 156807"/>
                <a:gd name="connsiteX1" fmla="*/ 157193 w 185351"/>
                <a:gd name="connsiteY1" fmla="*/ 541 h 156807"/>
                <a:gd name="connsiteX2" fmla="*/ 132541 w 185351"/>
                <a:gd name="connsiteY2" fmla="*/ 541 h 156807"/>
                <a:gd name="connsiteX3" fmla="*/ 126006 w 185351"/>
                <a:gd name="connsiteY3" fmla="*/ 541 h 156807"/>
                <a:gd name="connsiteX4" fmla="*/ 78789 w 185351"/>
                <a:gd name="connsiteY4" fmla="*/ 541 h 156807"/>
                <a:gd name="connsiteX5" fmla="*/ 386 w 185351"/>
                <a:gd name="connsiteY5" fmla="*/ 78944 h 156807"/>
                <a:gd name="connsiteX6" fmla="*/ 78789 w 185351"/>
                <a:gd name="connsiteY6" fmla="*/ 157348 h 156807"/>
                <a:gd name="connsiteX7" fmla="*/ 126006 w 185351"/>
                <a:gd name="connsiteY7" fmla="*/ 157348 h 156807"/>
                <a:gd name="connsiteX8" fmla="*/ 132541 w 185351"/>
                <a:gd name="connsiteY8" fmla="*/ 157348 h 156807"/>
                <a:gd name="connsiteX9" fmla="*/ 157193 w 185351"/>
                <a:gd name="connsiteY9" fmla="*/ 157348 h 156807"/>
                <a:gd name="connsiteX10" fmla="*/ 174616 w 185351"/>
                <a:gd name="connsiteY10" fmla="*/ 157348 h 156807"/>
                <a:gd name="connsiteX11" fmla="*/ 185737 w 185351"/>
                <a:gd name="connsiteY11" fmla="*/ 157348 h 156807"/>
                <a:gd name="connsiteX12" fmla="*/ 185737 w 185351"/>
                <a:gd name="connsiteY12" fmla="*/ 541 h 156807"/>
                <a:gd name="connsiteX13" fmla="*/ 174616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16" y="541"/>
                  </a:moveTo>
                  <a:lnTo>
                    <a:pt x="157193" y="541"/>
                  </a:lnTo>
                  <a:cubicBezTo>
                    <a:pt x="157193" y="541"/>
                    <a:pt x="146384" y="541"/>
                    <a:pt x="132541" y="541"/>
                  </a:cubicBezTo>
                  <a:cubicBezTo>
                    <a:pt x="130424" y="541"/>
                    <a:pt x="128237" y="541"/>
                    <a:pt x="126006" y="541"/>
                  </a:cubicBezTo>
                  <a:cubicBezTo>
                    <a:pt x="108412" y="541"/>
                    <a:pt x="88132" y="541"/>
                    <a:pt x="78789" y="541"/>
                  </a:cubicBezTo>
                  <a:cubicBezTo>
                    <a:pt x="35473" y="541"/>
                    <a:pt x="386" y="35654"/>
                    <a:pt x="386" y="78944"/>
                  </a:cubicBezTo>
                  <a:cubicBezTo>
                    <a:pt x="386" y="122229"/>
                    <a:pt x="35473" y="157348"/>
                    <a:pt x="78789" y="157348"/>
                  </a:cubicBezTo>
                  <a:cubicBezTo>
                    <a:pt x="90459" y="157348"/>
                    <a:pt x="109573" y="157348"/>
                    <a:pt x="126006" y="157348"/>
                  </a:cubicBezTo>
                  <a:cubicBezTo>
                    <a:pt x="128243" y="157348"/>
                    <a:pt x="130429" y="157348"/>
                    <a:pt x="132541" y="157348"/>
                  </a:cubicBezTo>
                  <a:cubicBezTo>
                    <a:pt x="146511" y="157348"/>
                    <a:pt x="157193" y="157348"/>
                    <a:pt x="157193" y="157348"/>
                  </a:cubicBezTo>
                  <a:lnTo>
                    <a:pt x="174616" y="157348"/>
                  </a:lnTo>
                  <a:lnTo>
                    <a:pt x="185737" y="157348"/>
                  </a:lnTo>
                  <a:lnTo>
                    <a:pt x="185737" y="541"/>
                  </a:lnTo>
                  <a:lnTo>
                    <a:pt x="174616" y="54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9" name="Полилиния 358">
              <a:extLst>
                <a:ext uri="{FF2B5EF4-FFF2-40B4-BE49-F238E27FC236}">
                  <a16:creationId xmlns:a16="http://schemas.microsoft.com/office/drawing/2014/main" id="{86DA63BE-65A3-1B48-42FB-A173F526DC25}"/>
                </a:ext>
              </a:extLst>
            </p:cNvPr>
            <p:cNvSpPr/>
            <p:nvPr/>
          </p:nvSpPr>
          <p:spPr>
            <a:xfrm>
              <a:off x="6559378" y="4648055"/>
              <a:ext cx="185351" cy="156807"/>
            </a:xfrm>
            <a:custGeom>
              <a:avLst/>
              <a:gdLst>
                <a:gd name="connsiteX0" fmla="*/ 107364 w 185351"/>
                <a:gd name="connsiteY0" fmla="*/ 541 h 156807"/>
                <a:gd name="connsiteX1" fmla="*/ 43770 w 185351"/>
                <a:gd name="connsiteY1" fmla="*/ 541 h 156807"/>
                <a:gd name="connsiteX2" fmla="*/ 28961 w 185351"/>
                <a:gd name="connsiteY2" fmla="*/ 541 h 156807"/>
                <a:gd name="connsiteX3" fmla="*/ 22473 w 185351"/>
                <a:gd name="connsiteY3" fmla="*/ 541 h 156807"/>
                <a:gd name="connsiteX4" fmla="*/ 11538 w 185351"/>
                <a:gd name="connsiteY4" fmla="*/ 541 h 156807"/>
                <a:gd name="connsiteX5" fmla="*/ 417 w 185351"/>
                <a:gd name="connsiteY5" fmla="*/ 541 h 156807"/>
                <a:gd name="connsiteX6" fmla="*/ 417 w 185351"/>
                <a:gd name="connsiteY6" fmla="*/ 157348 h 156807"/>
                <a:gd name="connsiteX7" fmla="*/ 11538 w 185351"/>
                <a:gd name="connsiteY7" fmla="*/ 157348 h 156807"/>
                <a:gd name="connsiteX8" fmla="*/ 22473 w 185351"/>
                <a:gd name="connsiteY8" fmla="*/ 157348 h 156807"/>
                <a:gd name="connsiteX9" fmla="*/ 28961 w 185351"/>
                <a:gd name="connsiteY9" fmla="*/ 157348 h 156807"/>
                <a:gd name="connsiteX10" fmla="*/ 43770 w 185351"/>
                <a:gd name="connsiteY10" fmla="*/ 157348 h 156807"/>
                <a:gd name="connsiteX11" fmla="*/ 107364 w 185351"/>
                <a:gd name="connsiteY11" fmla="*/ 157348 h 156807"/>
                <a:gd name="connsiteX12" fmla="*/ 185768 w 185351"/>
                <a:gd name="connsiteY12" fmla="*/ 78944 h 156807"/>
                <a:gd name="connsiteX13" fmla="*/ 107364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64" y="541"/>
                  </a:moveTo>
                  <a:cubicBezTo>
                    <a:pt x="91458" y="541"/>
                    <a:pt x="61698" y="541"/>
                    <a:pt x="43770" y="541"/>
                  </a:cubicBezTo>
                  <a:cubicBezTo>
                    <a:pt x="34926" y="541"/>
                    <a:pt x="28961" y="541"/>
                    <a:pt x="28961" y="541"/>
                  </a:cubicBezTo>
                  <a:lnTo>
                    <a:pt x="22473" y="541"/>
                  </a:lnTo>
                  <a:lnTo>
                    <a:pt x="11538" y="541"/>
                  </a:lnTo>
                  <a:lnTo>
                    <a:pt x="417" y="541"/>
                  </a:lnTo>
                  <a:lnTo>
                    <a:pt x="417" y="157348"/>
                  </a:lnTo>
                  <a:lnTo>
                    <a:pt x="11538" y="157348"/>
                  </a:lnTo>
                  <a:lnTo>
                    <a:pt x="22473" y="157348"/>
                  </a:lnTo>
                  <a:lnTo>
                    <a:pt x="28961" y="157348"/>
                  </a:lnTo>
                  <a:cubicBezTo>
                    <a:pt x="28961" y="157348"/>
                    <a:pt x="34972" y="157348"/>
                    <a:pt x="43770" y="157348"/>
                  </a:cubicBezTo>
                  <a:cubicBezTo>
                    <a:pt x="62799" y="157348"/>
                    <a:pt x="94868" y="157348"/>
                    <a:pt x="107364" y="157348"/>
                  </a:cubicBezTo>
                  <a:cubicBezTo>
                    <a:pt x="150663" y="157348"/>
                    <a:pt x="185768" y="122242"/>
                    <a:pt x="185768" y="78944"/>
                  </a:cubicBezTo>
                  <a:cubicBezTo>
                    <a:pt x="185768" y="35643"/>
                    <a:pt x="150663" y="541"/>
                    <a:pt x="107364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0" name="Полилиния 359">
              <a:extLst>
                <a:ext uri="{FF2B5EF4-FFF2-40B4-BE49-F238E27FC236}">
                  <a16:creationId xmlns:a16="http://schemas.microsoft.com/office/drawing/2014/main" id="{2645BFF4-9373-FE7E-A8B2-0FE87C7D8D31}"/>
                </a:ext>
              </a:extLst>
            </p:cNvPr>
            <p:cNvSpPr/>
            <p:nvPr/>
          </p:nvSpPr>
          <p:spPr>
            <a:xfrm>
              <a:off x="7300783" y="4648055"/>
              <a:ext cx="185351" cy="156807"/>
            </a:xfrm>
            <a:custGeom>
              <a:avLst/>
              <a:gdLst>
                <a:gd name="connsiteX0" fmla="*/ 174771 w 185351"/>
                <a:gd name="connsiteY0" fmla="*/ 541 h 156807"/>
                <a:gd name="connsiteX1" fmla="*/ 157348 w 185351"/>
                <a:gd name="connsiteY1" fmla="*/ 541 h 156807"/>
                <a:gd name="connsiteX2" fmla="*/ 132696 w 185351"/>
                <a:gd name="connsiteY2" fmla="*/ 541 h 156807"/>
                <a:gd name="connsiteX3" fmla="*/ 126161 w 185351"/>
                <a:gd name="connsiteY3" fmla="*/ 541 h 156807"/>
                <a:gd name="connsiteX4" fmla="*/ 78944 w 185351"/>
                <a:gd name="connsiteY4" fmla="*/ 541 h 156807"/>
                <a:gd name="connsiteX5" fmla="*/ 541 w 185351"/>
                <a:gd name="connsiteY5" fmla="*/ 78944 h 156807"/>
                <a:gd name="connsiteX6" fmla="*/ 78944 w 185351"/>
                <a:gd name="connsiteY6" fmla="*/ 157348 h 156807"/>
                <a:gd name="connsiteX7" fmla="*/ 126161 w 185351"/>
                <a:gd name="connsiteY7" fmla="*/ 157348 h 156807"/>
                <a:gd name="connsiteX8" fmla="*/ 132696 w 185351"/>
                <a:gd name="connsiteY8" fmla="*/ 157348 h 156807"/>
                <a:gd name="connsiteX9" fmla="*/ 157348 w 185351"/>
                <a:gd name="connsiteY9" fmla="*/ 157348 h 156807"/>
                <a:gd name="connsiteX10" fmla="*/ 174771 w 185351"/>
                <a:gd name="connsiteY10" fmla="*/ 157348 h 156807"/>
                <a:gd name="connsiteX11" fmla="*/ 185892 w 185351"/>
                <a:gd name="connsiteY11" fmla="*/ 157348 h 156807"/>
                <a:gd name="connsiteX12" fmla="*/ 185892 w 185351"/>
                <a:gd name="connsiteY12" fmla="*/ 541 h 156807"/>
                <a:gd name="connsiteX13" fmla="*/ 174771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71" y="541"/>
                  </a:moveTo>
                  <a:lnTo>
                    <a:pt x="157348" y="541"/>
                  </a:lnTo>
                  <a:cubicBezTo>
                    <a:pt x="157348" y="541"/>
                    <a:pt x="146539" y="541"/>
                    <a:pt x="132696" y="541"/>
                  </a:cubicBezTo>
                  <a:cubicBezTo>
                    <a:pt x="130579" y="541"/>
                    <a:pt x="128392" y="541"/>
                    <a:pt x="126161" y="541"/>
                  </a:cubicBezTo>
                  <a:cubicBezTo>
                    <a:pt x="108567" y="541"/>
                    <a:pt x="88287" y="541"/>
                    <a:pt x="78944" y="541"/>
                  </a:cubicBezTo>
                  <a:cubicBezTo>
                    <a:pt x="35628" y="541"/>
                    <a:pt x="541" y="35654"/>
                    <a:pt x="541" y="78944"/>
                  </a:cubicBezTo>
                  <a:cubicBezTo>
                    <a:pt x="541" y="122229"/>
                    <a:pt x="35628" y="157348"/>
                    <a:pt x="78944" y="157348"/>
                  </a:cubicBezTo>
                  <a:cubicBezTo>
                    <a:pt x="90614" y="157348"/>
                    <a:pt x="109728" y="157348"/>
                    <a:pt x="126161" y="157348"/>
                  </a:cubicBezTo>
                  <a:cubicBezTo>
                    <a:pt x="128398" y="157348"/>
                    <a:pt x="130584" y="157348"/>
                    <a:pt x="132696" y="157348"/>
                  </a:cubicBezTo>
                  <a:cubicBezTo>
                    <a:pt x="146666" y="157348"/>
                    <a:pt x="157348" y="157348"/>
                    <a:pt x="157348" y="157348"/>
                  </a:cubicBezTo>
                  <a:lnTo>
                    <a:pt x="174771" y="157348"/>
                  </a:lnTo>
                  <a:lnTo>
                    <a:pt x="185892" y="157348"/>
                  </a:lnTo>
                  <a:lnTo>
                    <a:pt x="185892" y="541"/>
                  </a:lnTo>
                  <a:lnTo>
                    <a:pt x="174771" y="541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1" name="Полилиния 360">
              <a:extLst>
                <a:ext uri="{FF2B5EF4-FFF2-40B4-BE49-F238E27FC236}">
                  <a16:creationId xmlns:a16="http://schemas.microsoft.com/office/drawing/2014/main" id="{10E90DB5-2551-66DB-ECCB-F257D47BCEB8}"/>
                </a:ext>
              </a:extLst>
            </p:cNvPr>
            <p:cNvSpPr/>
            <p:nvPr/>
          </p:nvSpPr>
          <p:spPr>
            <a:xfrm>
              <a:off x="7486135" y="4648055"/>
              <a:ext cx="185351" cy="156807"/>
            </a:xfrm>
            <a:custGeom>
              <a:avLst/>
              <a:gdLst>
                <a:gd name="connsiteX0" fmla="*/ 107519 w 185351"/>
                <a:gd name="connsiteY0" fmla="*/ 541 h 156807"/>
                <a:gd name="connsiteX1" fmla="*/ 43925 w 185351"/>
                <a:gd name="connsiteY1" fmla="*/ 541 h 156807"/>
                <a:gd name="connsiteX2" fmla="*/ 29116 w 185351"/>
                <a:gd name="connsiteY2" fmla="*/ 541 h 156807"/>
                <a:gd name="connsiteX3" fmla="*/ 22628 w 185351"/>
                <a:gd name="connsiteY3" fmla="*/ 541 h 156807"/>
                <a:gd name="connsiteX4" fmla="*/ 11693 w 185351"/>
                <a:gd name="connsiteY4" fmla="*/ 541 h 156807"/>
                <a:gd name="connsiteX5" fmla="*/ 572 w 185351"/>
                <a:gd name="connsiteY5" fmla="*/ 541 h 156807"/>
                <a:gd name="connsiteX6" fmla="*/ 572 w 185351"/>
                <a:gd name="connsiteY6" fmla="*/ 157348 h 156807"/>
                <a:gd name="connsiteX7" fmla="*/ 11693 w 185351"/>
                <a:gd name="connsiteY7" fmla="*/ 157348 h 156807"/>
                <a:gd name="connsiteX8" fmla="*/ 22628 w 185351"/>
                <a:gd name="connsiteY8" fmla="*/ 157348 h 156807"/>
                <a:gd name="connsiteX9" fmla="*/ 29116 w 185351"/>
                <a:gd name="connsiteY9" fmla="*/ 157348 h 156807"/>
                <a:gd name="connsiteX10" fmla="*/ 43925 w 185351"/>
                <a:gd name="connsiteY10" fmla="*/ 157348 h 156807"/>
                <a:gd name="connsiteX11" fmla="*/ 107519 w 185351"/>
                <a:gd name="connsiteY11" fmla="*/ 157348 h 156807"/>
                <a:gd name="connsiteX12" fmla="*/ 185923 w 185351"/>
                <a:gd name="connsiteY12" fmla="*/ 78944 h 156807"/>
                <a:gd name="connsiteX13" fmla="*/ 107519 w 185351"/>
                <a:gd name="connsiteY13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541"/>
                  </a:moveTo>
                  <a:cubicBezTo>
                    <a:pt x="91613" y="541"/>
                    <a:pt x="61853" y="541"/>
                    <a:pt x="43925" y="541"/>
                  </a:cubicBezTo>
                  <a:cubicBezTo>
                    <a:pt x="35081" y="541"/>
                    <a:pt x="29116" y="541"/>
                    <a:pt x="29116" y="541"/>
                  </a:cubicBezTo>
                  <a:lnTo>
                    <a:pt x="22628" y="541"/>
                  </a:lnTo>
                  <a:lnTo>
                    <a:pt x="11693" y="541"/>
                  </a:lnTo>
                  <a:lnTo>
                    <a:pt x="572" y="541"/>
                  </a:lnTo>
                  <a:lnTo>
                    <a:pt x="572" y="157348"/>
                  </a:lnTo>
                  <a:lnTo>
                    <a:pt x="11693" y="157348"/>
                  </a:lnTo>
                  <a:lnTo>
                    <a:pt x="22628" y="157348"/>
                  </a:lnTo>
                  <a:lnTo>
                    <a:pt x="29116" y="157348"/>
                  </a:lnTo>
                  <a:cubicBezTo>
                    <a:pt x="29116" y="157348"/>
                    <a:pt x="35127" y="157348"/>
                    <a:pt x="43925" y="157348"/>
                  </a:cubicBezTo>
                  <a:cubicBezTo>
                    <a:pt x="62954" y="157348"/>
                    <a:pt x="95023" y="157348"/>
                    <a:pt x="107519" y="157348"/>
                  </a:cubicBezTo>
                  <a:cubicBezTo>
                    <a:pt x="150818" y="157348"/>
                    <a:pt x="185923" y="122242"/>
                    <a:pt x="185923" y="78944"/>
                  </a:cubicBezTo>
                  <a:cubicBezTo>
                    <a:pt x="185923" y="35643"/>
                    <a:pt x="150818" y="541"/>
                    <a:pt x="107519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2" name="Полилиния 361">
              <a:extLst>
                <a:ext uri="{FF2B5EF4-FFF2-40B4-BE49-F238E27FC236}">
                  <a16:creationId xmlns:a16="http://schemas.microsoft.com/office/drawing/2014/main" id="{E7AB5840-DC21-8EF6-01FD-5D7AF1DDA7EF}"/>
                </a:ext>
              </a:extLst>
            </p:cNvPr>
            <p:cNvSpPr/>
            <p:nvPr/>
          </p:nvSpPr>
          <p:spPr>
            <a:xfrm>
              <a:off x="8797866" y="4648055"/>
              <a:ext cx="156807" cy="156807"/>
            </a:xfrm>
            <a:custGeom>
              <a:avLst/>
              <a:gdLst>
                <a:gd name="connsiteX0" fmla="*/ 79192 w 156807"/>
                <a:gd name="connsiteY0" fmla="*/ 541 h 156807"/>
                <a:gd name="connsiteX1" fmla="*/ 157596 w 156807"/>
                <a:gd name="connsiteY1" fmla="*/ 78944 h 156807"/>
                <a:gd name="connsiteX2" fmla="*/ 79192 w 156807"/>
                <a:gd name="connsiteY2" fmla="*/ 157348 h 156807"/>
                <a:gd name="connsiteX3" fmla="*/ 789 w 156807"/>
                <a:gd name="connsiteY3" fmla="*/ 78944 h 156807"/>
                <a:gd name="connsiteX4" fmla="*/ 79192 w 156807"/>
                <a:gd name="connsiteY4" fmla="*/ 541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92" y="541"/>
                  </a:moveTo>
                  <a:cubicBezTo>
                    <a:pt x="122495" y="541"/>
                    <a:pt x="157596" y="35643"/>
                    <a:pt x="157596" y="78944"/>
                  </a:cubicBezTo>
                  <a:cubicBezTo>
                    <a:pt x="157596" y="122247"/>
                    <a:pt x="122495" y="157348"/>
                    <a:pt x="79192" y="157348"/>
                  </a:cubicBezTo>
                  <a:cubicBezTo>
                    <a:pt x="35891" y="157348"/>
                    <a:pt x="789" y="122247"/>
                    <a:pt x="789" y="78944"/>
                  </a:cubicBezTo>
                  <a:cubicBezTo>
                    <a:pt x="789" y="35643"/>
                    <a:pt x="35891" y="541"/>
                    <a:pt x="79192" y="541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3" name="Полилиния 362">
              <a:extLst>
                <a:ext uri="{FF2B5EF4-FFF2-40B4-BE49-F238E27FC236}">
                  <a16:creationId xmlns:a16="http://schemas.microsoft.com/office/drawing/2014/main" id="{2298E7B2-69F4-DFA7-3A5C-D124E3AA3BCF}"/>
                </a:ext>
              </a:extLst>
            </p:cNvPr>
            <p:cNvSpPr/>
            <p:nvPr/>
          </p:nvSpPr>
          <p:spPr>
            <a:xfrm>
              <a:off x="3051974" y="4833407"/>
              <a:ext cx="156807" cy="156807"/>
            </a:xfrm>
            <a:custGeom>
              <a:avLst/>
              <a:gdLst>
                <a:gd name="connsiteX0" fmla="*/ 78231 w 156807"/>
                <a:gd name="connsiteY0" fmla="*/ 572 h 156807"/>
                <a:gd name="connsiteX1" fmla="*/ 156635 w 156807"/>
                <a:gd name="connsiteY1" fmla="*/ 78975 h 156807"/>
                <a:gd name="connsiteX2" fmla="*/ 78231 w 156807"/>
                <a:gd name="connsiteY2" fmla="*/ 157379 h 156807"/>
                <a:gd name="connsiteX3" fmla="*/ -173 w 156807"/>
                <a:gd name="connsiteY3" fmla="*/ 78975 h 156807"/>
                <a:gd name="connsiteX4" fmla="*/ 78231 w 156807"/>
                <a:gd name="connsiteY4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231" y="572"/>
                  </a:moveTo>
                  <a:cubicBezTo>
                    <a:pt x="121534" y="572"/>
                    <a:pt x="156635" y="35674"/>
                    <a:pt x="156635" y="78975"/>
                  </a:cubicBezTo>
                  <a:cubicBezTo>
                    <a:pt x="156635" y="122278"/>
                    <a:pt x="121534" y="157379"/>
                    <a:pt x="78231" y="157379"/>
                  </a:cubicBezTo>
                  <a:cubicBezTo>
                    <a:pt x="34930" y="157379"/>
                    <a:pt x="-173" y="122278"/>
                    <a:pt x="-173" y="78975"/>
                  </a:cubicBezTo>
                  <a:cubicBezTo>
                    <a:pt x="-173" y="35674"/>
                    <a:pt x="34930" y="572"/>
                    <a:pt x="78231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4" name="Полилиния 363">
              <a:extLst>
                <a:ext uri="{FF2B5EF4-FFF2-40B4-BE49-F238E27FC236}">
                  <a16:creationId xmlns:a16="http://schemas.microsoft.com/office/drawing/2014/main" id="{070AE1DB-DE8B-935C-5B23-579104917318}"/>
                </a:ext>
              </a:extLst>
            </p:cNvPr>
            <p:cNvSpPr/>
            <p:nvPr/>
          </p:nvSpPr>
          <p:spPr>
            <a:xfrm>
              <a:off x="3408405" y="4833407"/>
              <a:ext cx="185351" cy="156807"/>
            </a:xfrm>
            <a:custGeom>
              <a:avLst/>
              <a:gdLst>
                <a:gd name="connsiteX0" fmla="*/ 174120 w 185351"/>
                <a:gd name="connsiteY0" fmla="*/ 572 h 156807"/>
                <a:gd name="connsiteX1" fmla="*/ 156697 w 185351"/>
                <a:gd name="connsiteY1" fmla="*/ 572 h 156807"/>
                <a:gd name="connsiteX2" fmla="*/ 132045 w 185351"/>
                <a:gd name="connsiteY2" fmla="*/ 572 h 156807"/>
                <a:gd name="connsiteX3" fmla="*/ 125510 w 185351"/>
                <a:gd name="connsiteY3" fmla="*/ 572 h 156807"/>
                <a:gd name="connsiteX4" fmla="*/ 78293 w 185351"/>
                <a:gd name="connsiteY4" fmla="*/ 572 h 156807"/>
                <a:gd name="connsiteX5" fmla="*/ -111 w 185351"/>
                <a:gd name="connsiteY5" fmla="*/ 78975 h 156807"/>
                <a:gd name="connsiteX6" fmla="*/ 78293 w 185351"/>
                <a:gd name="connsiteY6" fmla="*/ 157379 h 156807"/>
                <a:gd name="connsiteX7" fmla="*/ 125510 w 185351"/>
                <a:gd name="connsiteY7" fmla="*/ 157379 h 156807"/>
                <a:gd name="connsiteX8" fmla="*/ 132045 w 185351"/>
                <a:gd name="connsiteY8" fmla="*/ 157379 h 156807"/>
                <a:gd name="connsiteX9" fmla="*/ 156697 w 185351"/>
                <a:gd name="connsiteY9" fmla="*/ 157379 h 156807"/>
                <a:gd name="connsiteX10" fmla="*/ 174120 w 185351"/>
                <a:gd name="connsiteY10" fmla="*/ 157379 h 156807"/>
                <a:gd name="connsiteX11" fmla="*/ 185241 w 185351"/>
                <a:gd name="connsiteY11" fmla="*/ 157379 h 156807"/>
                <a:gd name="connsiteX12" fmla="*/ 185241 w 185351"/>
                <a:gd name="connsiteY12" fmla="*/ 572 h 156807"/>
                <a:gd name="connsiteX13" fmla="*/ 174120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120" y="572"/>
                  </a:moveTo>
                  <a:lnTo>
                    <a:pt x="156697" y="572"/>
                  </a:lnTo>
                  <a:cubicBezTo>
                    <a:pt x="156697" y="572"/>
                    <a:pt x="145888" y="572"/>
                    <a:pt x="132045" y="572"/>
                  </a:cubicBezTo>
                  <a:cubicBezTo>
                    <a:pt x="129928" y="572"/>
                    <a:pt x="127741" y="572"/>
                    <a:pt x="125510" y="572"/>
                  </a:cubicBezTo>
                  <a:cubicBezTo>
                    <a:pt x="107916" y="572"/>
                    <a:pt x="87636" y="572"/>
                    <a:pt x="78293" y="572"/>
                  </a:cubicBezTo>
                  <a:cubicBezTo>
                    <a:pt x="34977" y="572"/>
                    <a:pt x="-111" y="35685"/>
                    <a:pt x="-111" y="78975"/>
                  </a:cubicBezTo>
                  <a:cubicBezTo>
                    <a:pt x="-111" y="122260"/>
                    <a:pt x="34977" y="157379"/>
                    <a:pt x="78293" y="157379"/>
                  </a:cubicBezTo>
                  <a:cubicBezTo>
                    <a:pt x="89963" y="157379"/>
                    <a:pt x="109077" y="157379"/>
                    <a:pt x="125510" y="157379"/>
                  </a:cubicBezTo>
                  <a:cubicBezTo>
                    <a:pt x="127747" y="157379"/>
                    <a:pt x="129933" y="157379"/>
                    <a:pt x="132045" y="157379"/>
                  </a:cubicBezTo>
                  <a:cubicBezTo>
                    <a:pt x="146015" y="157379"/>
                    <a:pt x="156697" y="157379"/>
                    <a:pt x="156697" y="157379"/>
                  </a:cubicBezTo>
                  <a:lnTo>
                    <a:pt x="174120" y="157379"/>
                  </a:lnTo>
                  <a:lnTo>
                    <a:pt x="185241" y="157379"/>
                  </a:lnTo>
                  <a:lnTo>
                    <a:pt x="185241" y="572"/>
                  </a:lnTo>
                  <a:lnTo>
                    <a:pt x="174120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5" name="Полилиния 364">
              <a:extLst>
                <a:ext uri="{FF2B5EF4-FFF2-40B4-BE49-F238E27FC236}">
                  <a16:creationId xmlns:a16="http://schemas.microsoft.com/office/drawing/2014/main" id="{80B7149F-C1E7-0A3D-37C1-33EB1DB7345E}"/>
                </a:ext>
              </a:extLst>
            </p:cNvPr>
            <p:cNvSpPr/>
            <p:nvPr/>
          </p:nvSpPr>
          <p:spPr>
            <a:xfrm>
              <a:off x="3593756" y="4833407"/>
              <a:ext cx="185351" cy="156807"/>
            </a:xfrm>
            <a:custGeom>
              <a:avLst/>
              <a:gdLst>
                <a:gd name="connsiteX0" fmla="*/ 106868 w 185351"/>
                <a:gd name="connsiteY0" fmla="*/ 572 h 156807"/>
                <a:gd name="connsiteX1" fmla="*/ 43274 w 185351"/>
                <a:gd name="connsiteY1" fmla="*/ 572 h 156807"/>
                <a:gd name="connsiteX2" fmla="*/ 28465 w 185351"/>
                <a:gd name="connsiteY2" fmla="*/ 572 h 156807"/>
                <a:gd name="connsiteX3" fmla="*/ 21977 w 185351"/>
                <a:gd name="connsiteY3" fmla="*/ 572 h 156807"/>
                <a:gd name="connsiteX4" fmla="*/ 11042 w 185351"/>
                <a:gd name="connsiteY4" fmla="*/ 572 h 156807"/>
                <a:gd name="connsiteX5" fmla="*/ -80 w 185351"/>
                <a:gd name="connsiteY5" fmla="*/ 572 h 156807"/>
                <a:gd name="connsiteX6" fmla="*/ -80 w 185351"/>
                <a:gd name="connsiteY6" fmla="*/ 157379 h 156807"/>
                <a:gd name="connsiteX7" fmla="*/ 11042 w 185351"/>
                <a:gd name="connsiteY7" fmla="*/ 157379 h 156807"/>
                <a:gd name="connsiteX8" fmla="*/ 21977 w 185351"/>
                <a:gd name="connsiteY8" fmla="*/ 157379 h 156807"/>
                <a:gd name="connsiteX9" fmla="*/ 28465 w 185351"/>
                <a:gd name="connsiteY9" fmla="*/ 157379 h 156807"/>
                <a:gd name="connsiteX10" fmla="*/ 43274 w 185351"/>
                <a:gd name="connsiteY10" fmla="*/ 157379 h 156807"/>
                <a:gd name="connsiteX11" fmla="*/ 106868 w 185351"/>
                <a:gd name="connsiteY11" fmla="*/ 157379 h 156807"/>
                <a:gd name="connsiteX12" fmla="*/ 185272 w 185351"/>
                <a:gd name="connsiteY12" fmla="*/ 78975 h 156807"/>
                <a:gd name="connsiteX13" fmla="*/ 106868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6868" y="572"/>
                  </a:moveTo>
                  <a:cubicBezTo>
                    <a:pt x="90962" y="572"/>
                    <a:pt x="61202" y="572"/>
                    <a:pt x="43274" y="572"/>
                  </a:cubicBezTo>
                  <a:cubicBezTo>
                    <a:pt x="34430" y="572"/>
                    <a:pt x="28465" y="572"/>
                    <a:pt x="28465" y="572"/>
                  </a:cubicBezTo>
                  <a:lnTo>
                    <a:pt x="21977" y="572"/>
                  </a:lnTo>
                  <a:lnTo>
                    <a:pt x="11042" y="572"/>
                  </a:lnTo>
                  <a:lnTo>
                    <a:pt x="-80" y="572"/>
                  </a:lnTo>
                  <a:lnTo>
                    <a:pt x="-80" y="157379"/>
                  </a:lnTo>
                  <a:lnTo>
                    <a:pt x="11042" y="157379"/>
                  </a:lnTo>
                  <a:lnTo>
                    <a:pt x="21977" y="157379"/>
                  </a:lnTo>
                  <a:lnTo>
                    <a:pt x="28465" y="157379"/>
                  </a:lnTo>
                  <a:cubicBezTo>
                    <a:pt x="28465" y="157379"/>
                    <a:pt x="34476" y="157379"/>
                    <a:pt x="43274" y="157379"/>
                  </a:cubicBezTo>
                  <a:cubicBezTo>
                    <a:pt x="62303" y="157379"/>
                    <a:pt x="94372" y="157379"/>
                    <a:pt x="106868" y="157379"/>
                  </a:cubicBezTo>
                  <a:cubicBezTo>
                    <a:pt x="150167" y="157379"/>
                    <a:pt x="185272" y="122273"/>
                    <a:pt x="185272" y="78975"/>
                  </a:cubicBezTo>
                  <a:cubicBezTo>
                    <a:pt x="185272" y="35674"/>
                    <a:pt x="150167" y="572"/>
                    <a:pt x="106868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6" name="Полилиния 365">
              <a:extLst>
                <a:ext uri="{FF2B5EF4-FFF2-40B4-BE49-F238E27FC236}">
                  <a16:creationId xmlns:a16="http://schemas.microsoft.com/office/drawing/2014/main" id="{DB72732F-2957-5383-F6D8-06816612CE51}"/>
                </a:ext>
              </a:extLst>
            </p:cNvPr>
            <p:cNvSpPr/>
            <p:nvPr/>
          </p:nvSpPr>
          <p:spPr>
            <a:xfrm>
              <a:off x="3964459" y="4833407"/>
              <a:ext cx="185351" cy="156807"/>
            </a:xfrm>
            <a:custGeom>
              <a:avLst/>
              <a:gdLst>
                <a:gd name="connsiteX0" fmla="*/ 174213 w 185351"/>
                <a:gd name="connsiteY0" fmla="*/ 572 h 156807"/>
                <a:gd name="connsiteX1" fmla="*/ 156790 w 185351"/>
                <a:gd name="connsiteY1" fmla="*/ 572 h 156807"/>
                <a:gd name="connsiteX2" fmla="*/ 132138 w 185351"/>
                <a:gd name="connsiteY2" fmla="*/ 572 h 156807"/>
                <a:gd name="connsiteX3" fmla="*/ 125603 w 185351"/>
                <a:gd name="connsiteY3" fmla="*/ 572 h 156807"/>
                <a:gd name="connsiteX4" fmla="*/ 78386 w 185351"/>
                <a:gd name="connsiteY4" fmla="*/ 572 h 156807"/>
                <a:gd name="connsiteX5" fmla="*/ -18 w 185351"/>
                <a:gd name="connsiteY5" fmla="*/ 78975 h 156807"/>
                <a:gd name="connsiteX6" fmla="*/ 78386 w 185351"/>
                <a:gd name="connsiteY6" fmla="*/ 157379 h 156807"/>
                <a:gd name="connsiteX7" fmla="*/ 125603 w 185351"/>
                <a:gd name="connsiteY7" fmla="*/ 157379 h 156807"/>
                <a:gd name="connsiteX8" fmla="*/ 132138 w 185351"/>
                <a:gd name="connsiteY8" fmla="*/ 157379 h 156807"/>
                <a:gd name="connsiteX9" fmla="*/ 156790 w 185351"/>
                <a:gd name="connsiteY9" fmla="*/ 157379 h 156807"/>
                <a:gd name="connsiteX10" fmla="*/ 174213 w 185351"/>
                <a:gd name="connsiteY10" fmla="*/ 157379 h 156807"/>
                <a:gd name="connsiteX11" fmla="*/ 185334 w 185351"/>
                <a:gd name="connsiteY11" fmla="*/ 157379 h 156807"/>
                <a:gd name="connsiteX12" fmla="*/ 185334 w 185351"/>
                <a:gd name="connsiteY12" fmla="*/ 572 h 156807"/>
                <a:gd name="connsiteX13" fmla="*/ 174213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213" y="572"/>
                  </a:moveTo>
                  <a:lnTo>
                    <a:pt x="156790" y="572"/>
                  </a:lnTo>
                  <a:cubicBezTo>
                    <a:pt x="156790" y="572"/>
                    <a:pt x="145981" y="572"/>
                    <a:pt x="132138" y="572"/>
                  </a:cubicBezTo>
                  <a:cubicBezTo>
                    <a:pt x="130021" y="572"/>
                    <a:pt x="127834" y="572"/>
                    <a:pt x="125603" y="572"/>
                  </a:cubicBezTo>
                  <a:cubicBezTo>
                    <a:pt x="108009" y="572"/>
                    <a:pt x="87729" y="572"/>
                    <a:pt x="78386" y="572"/>
                  </a:cubicBezTo>
                  <a:cubicBezTo>
                    <a:pt x="35070" y="572"/>
                    <a:pt x="-18" y="35685"/>
                    <a:pt x="-18" y="78975"/>
                  </a:cubicBezTo>
                  <a:cubicBezTo>
                    <a:pt x="-18" y="122260"/>
                    <a:pt x="35070" y="157379"/>
                    <a:pt x="78386" y="157379"/>
                  </a:cubicBezTo>
                  <a:cubicBezTo>
                    <a:pt x="90056" y="157379"/>
                    <a:pt x="109170" y="157379"/>
                    <a:pt x="125603" y="157379"/>
                  </a:cubicBezTo>
                  <a:cubicBezTo>
                    <a:pt x="127840" y="157379"/>
                    <a:pt x="130026" y="157379"/>
                    <a:pt x="132138" y="157379"/>
                  </a:cubicBezTo>
                  <a:cubicBezTo>
                    <a:pt x="146108" y="157379"/>
                    <a:pt x="156790" y="157379"/>
                    <a:pt x="156790" y="157379"/>
                  </a:cubicBezTo>
                  <a:lnTo>
                    <a:pt x="174213" y="157379"/>
                  </a:lnTo>
                  <a:lnTo>
                    <a:pt x="185334" y="157379"/>
                  </a:lnTo>
                  <a:lnTo>
                    <a:pt x="185334" y="572"/>
                  </a:lnTo>
                  <a:lnTo>
                    <a:pt x="174213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7" name="Полилиния 366">
              <a:extLst>
                <a:ext uri="{FF2B5EF4-FFF2-40B4-BE49-F238E27FC236}">
                  <a16:creationId xmlns:a16="http://schemas.microsoft.com/office/drawing/2014/main" id="{9CBA2F42-5E0D-63A0-1E66-8AD294F149F1}"/>
                </a:ext>
              </a:extLst>
            </p:cNvPr>
            <p:cNvSpPr/>
            <p:nvPr/>
          </p:nvSpPr>
          <p:spPr>
            <a:xfrm>
              <a:off x="4149810" y="4833407"/>
              <a:ext cx="185351" cy="156807"/>
            </a:xfrm>
            <a:custGeom>
              <a:avLst/>
              <a:gdLst>
                <a:gd name="connsiteX0" fmla="*/ 92689 w 185351"/>
                <a:gd name="connsiteY0" fmla="*/ 572 h 156807"/>
                <a:gd name="connsiteX1" fmla="*/ 14 w 185351"/>
                <a:gd name="connsiteY1" fmla="*/ 572 h 156807"/>
                <a:gd name="connsiteX2" fmla="*/ 14 w 185351"/>
                <a:gd name="connsiteY2" fmla="*/ 157379 h 156807"/>
                <a:gd name="connsiteX3" fmla="*/ 92689 w 185351"/>
                <a:gd name="connsiteY3" fmla="*/ 157379 h 156807"/>
                <a:gd name="connsiteX4" fmla="*/ 185365 w 185351"/>
                <a:gd name="connsiteY4" fmla="*/ 157379 h 156807"/>
                <a:gd name="connsiteX5" fmla="*/ 185365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689" y="572"/>
                  </a:moveTo>
                  <a:lnTo>
                    <a:pt x="14" y="572"/>
                  </a:lnTo>
                  <a:lnTo>
                    <a:pt x="14" y="157379"/>
                  </a:lnTo>
                  <a:lnTo>
                    <a:pt x="92689" y="157379"/>
                  </a:lnTo>
                  <a:lnTo>
                    <a:pt x="185365" y="157379"/>
                  </a:lnTo>
                  <a:lnTo>
                    <a:pt x="185365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8" name="Полилиния 367">
              <a:extLst>
                <a:ext uri="{FF2B5EF4-FFF2-40B4-BE49-F238E27FC236}">
                  <a16:creationId xmlns:a16="http://schemas.microsoft.com/office/drawing/2014/main" id="{2A57C885-3852-4D77-99C1-20DF5FB3EAEB}"/>
                </a:ext>
              </a:extLst>
            </p:cNvPr>
            <p:cNvSpPr/>
            <p:nvPr/>
          </p:nvSpPr>
          <p:spPr>
            <a:xfrm>
              <a:off x="4335162" y="4833407"/>
              <a:ext cx="185351" cy="156807"/>
            </a:xfrm>
            <a:custGeom>
              <a:avLst/>
              <a:gdLst>
                <a:gd name="connsiteX0" fmla="*/ 92720 w 185351"/>
                <a:gd name="connsiteY0" fmla="*/ 572 h 156807"/>
                <a:gd name="connsiteX1" fmla="*/ 45 w 185351"/>
                <a:gd name="connsiteY1" fmla="*/ 572 h 156807"/>
                <a:gd name="connsiteX2" fmla="*/ 45 w 185351"/>
                <a:gd name="connsiteY2" fmla="*/ 157379 h 156807"/>
                <a:gd name="connsiteX3" fmla="*/ 92720 w 185351"/>
                <a:gd name="connsiteY3" fmla="*/ 157379 h 156807"/>
                <a:gd name="connsiteX4" fmla="*/ 185396 w 185351"/>
                <a:gd name="connsiteY4" fmla="*/ 157379 h 156807"/>
                <a:gd name="connsiteX5" fmla="*/ 185396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20" y="572"/>
                  </a:moveTo>
                  <a:lnTo>
                    <a:pt x="45" y="572"/>
                  </a:lnTo>
                  <a:lnTo>
                    <a:pt x="45" y="157379"/>
                  </a:lnTo>
                  <a:lnTo>
                    <a:pt x="92720" y="157379"/>
                  </a:lnTo>
                  <a:lnTo>
                    <a:pt x="185396" y="157379"/>
                  </a:lnTo>
                  <a:lnTo>
                    <a:pt x="185396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9" name="Полилиния 368">
              <a:extLst>
                <a:ext uri="{FF2B5EF4-FFF2-40B4-BE49-F238E27FC236}">
                  <a16:creationId xmlns:a16="http://schemas.microsoft.com/office/drawing/2014/main" id="{0C2573D8-B899-50CF-503C-6E33BB08E117}"/>
                </a:ext>
              </a:extLst>
            </p:cNvPr>
            <p:cNvSpPr/>
            <p:nvPr/>
          </p:nvSpPr>
          <p:spPr>
            <a:xfrm>
              <a:off x="4520513" y="4833407"/>
              <a:ext cx="185351" cy="156807"/>
            </a:xfrm>
            <a:custGeom>
              <a:avLst/>
              <a:gdLst>
                <a:gd name="connsiteX0" fmla="*/ 107023 w 185351"/>
                <a:gd name="connsiteY0" fmla="*/ 572 h 156807"/>
                <a:gd name="connsiteX1" fmla="*/ 43429 w 185351"/>
                <a:gd name="connsiteY1" fmla="*/ 572 h 156807"/>
                <a:gd name="connsiteX2" fmla="*/ 28620 w 185351"/>
                <a:gd name="connsiteY2" fmla="*/ 572 h 156807"/>
                <a:gd name="connsiteX3" fmla="*/ 22132 w 185351"/>
                <a:gd name="connsiteY3" fmla="*/ 572 h 156807"/>
                <a:gd name="connsiteX4" fmla="*/ 11197 w 185351"/>
                <a:gd name="connsiteY4" fmla="*/ 572 h 156807"/>
                <a:gd name="connsiteX5" fmla="*/ 76 w 185351"/>
                <a:gd name="connsiteY5" fmla="*/ 572 h 156807"/>
                <a:gd name="connsiteX6" fmla="*/ 76 w 185351"/>
                <a:gd name="connsiteY6" fmla="*/ 157379 h 156807"/>
                <a:gd name="connsiteX7" fmla="*/ 11197 w 185351"/>
                <a:gd name="connsiteY7" fmla="*/ 157379 h 156807"/>
                <a:gd name="connsiteX8" fmla="*/ 22132 w 185351"/>
                <a:gd name="connsiteY8" fmla="*/ 157379 h 156807"/>
                <a:gd name="connsiteX9" fmla="*/ 28620 w 185351"/>
                <a:gd name="connsiteY9" fmla="*/ 157379 h 156807"/>
                <a:gd name="connsiteX10" fmla="*/ 43429 w 185351"/>
                <a:gd name="connsiteY10" fmla="*/ 157379 h 156807"/>
                <a:gd name="connsiteX11" fmla="*/ 107023 w 185351"/>
                <a:gd name="connsiteY11" fmla="*/ 157379 h 156807"/>
                <a:gd name="connsiteX12" fmla="*/ 185427 w 185351"/>
                <a:gd name="connsiteY12" fmla="*/ 78975 h 156807"/>
                <a:gd name="connsiteX13" fmla="*/ 107023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23" y="572"/>
                  </a:moveTo>
                  <a:cubicBezTo>
                    <a:pt x="91117" y="572"/>
                    <a:pt x="61357" y="572"/>
                    <a:pt x="43429" y="572"/>
                  </a:cubicBezTo>
                  <a:cubicBezTo>
                    <a:pt x="34585" y="572"/>
                    <a:pt x="28620" y="572"/>
                    <a:pt x="28620" y="572"/>
                  </a:cubicBezTo>
                  <a:lnTo>
                    <a:pt x="22132" y="572"/>
                  </a:lnTo>
                  <a:lnTo>
                    <a:pt x="11197" y="572"/>
                  </a:lnTo>
                  <a:lnTo>
                    <a:pt x="76" y="572"/>
                  </a:lnTo>
                  <a:lnTo>
                    <a:pt x="76" y="157379"/>
                  </a:lnTo>
                  <a:lnTo>
                    <a:pt x="11197" y="157379"/>
                  </a:lnTo>
                  <a:lnTo>
                    <a:pt x="22132" y="157379"/>
                  </a:lnTo>
                  <a:lnTo>
                    <a:pt x="28620" y="157379"/>
                  </a:lnTo>
                  <a:cubicBezTo>
                    <a:pt x="28620" y="157379"/>
                    <a:pt x="34631" y="157379"/>
                    <a:pt x="43429" y="157379"/>
                  </a:cubicBezTo>
                  <a:cubicBezTo>
                    <a:pt x="62458" y="157379"/>
                    <a:pt x="94527" y="157379"/>
                    <a:pt x="107023" y="157379"/>
                  </a:cubicBezTo>
                  <a:cubicBezTo>
                    <a:pt x="150322" y="157379"/>
                    <a:pt x="185427" y="122273"/>
                    <a:pt x="185427" y="78975"/>
                  </a:cubicBezTo>
                  <a:cubicBezTo>
                    <a:pt x="185427" y="35674"/>
                    <a:pt x="150322" y="572"/>
                    <a:pt x="107023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0" name="Полилиния 369">
              <a:extLst>
                <a:ext uri="{FF2B5EF4-FFF2-40B4-BE49-F238E27FC236}">
                  <a16:creationId xmlns:a16="http://schemas.microsoft.com/office/drawing/2014/main" id="{57658DE3-83B5-7E67-8548-DFAFAD9BFC6D}"/>
                </a:ext>
              </a:extLst>
            </p:cNvPr>
            <p:cNvSpPr/>
            <p:nvPr/>
          </p:nvSpPr>
          <p:spPr>
            <a:xfrm>
              <a:off x="5076567" y="4833407"/>
              <a:ext cx="185351" cy="156807"/>
            </a:xfrm>
            <a:custGeom>
              <a:avLst/>
              <a:gdLst>
                <a:gd name="connsiteX0" fmla="*/ 174399 w 185351"/>
                <a:gd name="connsiteY0" fmla="*/ 572 h 156807"/>
                <a:gd name="connsiteX1" fmla="*/ 156976 w 185351"/>
                <a:gd name="connsiteY1" fmla="*/ 572 h 156807"/>
                <a:gd name="connsiteX2" fmla="*/ 132324 w 185351"/>
                <a:gd name="connsiteY2" fmla="*/ 572 h 156807"/>
                <a:gd name="connsiteX3" fmla="*/ 125789 w 185351"/>
                <a:gd name="connsiteY3" fmla="*/ 572 h 156807"/>
                <a:gd name="connsiteX4" fmla="*/ 78572 w 185351"/>
                <a:gd name="connsiteY4" fmla="*/ 572 h 156807"/>
                <a:gd name="connsiteX5" fmla="*/ 169 w 185351"/>
                <a:gd name="connsiteY5" fmla="*/ 78975 h 156807"/>
                <a:gd name="connsiteX6" fmla="*/ 78572 w 185351"/>
                <a:gd name="connsiteY6" fmla="*/ 157379 h 156807"/>
                <a:gd name="connsiteX7" fmla="*/ 125789 w 185351"/>
                <a:gd name="connsiteY7" fmla="*/ 157379 h 156807"/>
                <a:gd name="connsiteX8" fmla="*/ 132324 w 185351"/>
                <a:gd name="connsiteY8" fmla="*/ 157379 h 156807"/>
                <a:gd name="connsiteX9" fmla="*/ 156976 w 185351"/>
                <a:gd name="connsiteY9" fmla="*/ 157379 h 156807"/>
                <a:gd name="connsiteX10" fmla="*/ 174399 w 185351"/>
                <a:gd name="connsiteY10" fmla="*/ 157379 h 156807"/>
                <a:gd name="connsiteX11" fmla="*/ 185520 w 185351"/>
                <a:gd name="connsiteY11" fmla="*/ 157379 h 156807"/>
                <a:gd name="connsiteX12" fmla="*/ 185520 w 185351"/>
                <a:gd name="connsiteY12" fmla="*/ 572 h 156807"/>
                <a:gd name="connsiteX13" fmla="*/ 174399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99" y="572"/>
                  </a:moveTo>
                  <a:lnTo>
                    <a:pt x="156976" y="572"/>
                  </a:lnTo>
                  <a:cubicBezTo>
                    <a:pt x="156976" y="572"/>
                    <a:pt x="146167" y="572"/>
                    <a:pt x="132324" y="572"/>
                  </a:cubicBezTo>
                  <a:cubicBezTo>
                    <a:pt x="130207" y="572"/>
                    <a:pt x="128020" y="572"/>
                    <a:pt x="125789" y="572"/>
                  </a:cubicBezTo>
                  <a:cubicBezTo>
                    <a:pt x="108195" y="572"/>
                    <a:pt x="87915" y="572"/>
                    <a:pt x="78572" y="572"/>
                  </a:cubicBezTo>
                  <a:cubicBezTo>
                    <a:pt x="35256" y="572"/>
                    <a:pt x="169" y="35685"/>
                    <a:pt x="169" y="78975"/>
                  </a:cubicBezTo>
                  <a:cubicBezTo>
                    <a:pt x="169" y="122260"/>
                    <a:pt x="35256" y="157379"/>
                    <a:pt x="78572" y="157379"/>
                  </a:cubicBezTo>
                  <a:cubicBezTo>
                    <a:pt x="90242" y="157379"/>
                    <a:pt x="109356" y="157379"/>
                    <a:pt x="125789" y="157379"/>
                  </a:cubicBezTo>
                  <a:cubicBezTo>
                    <a:pt x="128026" y="157379"/>
                    <a:pt x="130212" y="157379"/>
                    <a:pt x="132324" y="157379"/>
                  </a:cubicBezTo>
                  <a:cubicBezTo>
                    <a:pt x="146294" y="157379"/>
                    <a:pt x="156976" y="157379"/>
                    <a:pt x="156976" y="157379"/>
                  </a:cubicBezTo>
                  <a:lnTo>
                    <a:pt x="174399" y="157379"/>
                  </a:lnTo>
                  <a:lnTo>
                    <a:pt x="185520" y="157379"/>
                  </a:lnTo>
                  <a:lnTo>
                    <a:pt x="185520" y="572"/>
                  </a:lnTo>
                  <a:lnTo>
                    <a:pt x="174399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1" name="Полилиния 370">
              <a:extLst>
                <a:ext uri="{FF2B5EF4-FFF2-40B4-BE49-F238E27FC236}">
                  <a16:creationId xmlns:a16="http://schemas.microsoft.com/office/drawing/2014/main" id="{69B454CE-55ED-5B32-570F-BD97B07E1C23}"/>
                </a:ext>
              </a:extLst>
            </p:cNvPr>
            <p:cNvSpPr/>
            <p:nvPr/>
          </p:nvSpPr>
          <p:spPr>
            <a:xfrm>
              <a:off x="5261918" y="4833407"/>
              <a:ext cx="185351" cy="156807"/>
            </a:xfrm>
            <a:custGeom>
              <a:avLst/>
              <a:gdLst>
                <a:gd name="connsiteX0" fmla="*/ 92875 w 185351"/>
                <a:gd name="connsiteY0" fmla="*/ 572 h 156807"/>
                <a:gd name="connsiteX1" fmla="*/ 200 w 185351"/>
                <a:gd name="connsiteY1" fmla="*/ 572 h 156807"/>
                <a:gd name="connsiteX2" fmla="*/ 200 w 185351"/>
                <a:gd name="connsiteY2" fmla="*/ 157379 h 156807"/>
                <a:gd name="connsiteX3" fmla="*/ 92875 w 185351"/>
                <a:gd name="connsiteY3" fmla="*/ 157379 h 156807"/>
                <a:gd name="connsiteX4" fmla="*/ 185551 w 185351"/>
                <a:gd name="connsiteY4" fmla="*/ 157379 h 156807"/>
                <a:gd name="connsiteX5" fmla="*/ 185551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75" y="572"/>
                  </a:moveTo>
                  <a:lnTo>
                    <a:pt x="200" y="572"/>
                  </a:lnTo>
                  <a:lnTo>
                    <a:pt x="200" y="157379"/>
                  </a:lnTo>
                  <a:lnTo>
                    <a:pt x="92875" y="157379"/>
                  </a:lnTo>
                  <a:lnTo>
                    <a:pt x="185551" y="157379"/>
                  </a:lnTo>
                  <a:lnTo>
                    <a:pt x="185551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2" name="Полилиния 371">
              <a:extLst>
                <a:ext uri="{FF2B5EF4-FFF2-40B4-BE49-F238E27FC236}">
                  <a16:creationId xmlns:a16="http://schemas.microsoft.com/office/drawing/2014/main" id="{5CC78779-48C2-9EC1-BD5D-163B3A981579}"/>
                </a:ext>
              </a:extLst>
            </p:cNvPr>
            <p:cNvSpPr/>
            <p:nvPr/>
          </p:nvSpPr>
          <p:spPr>
            <a:xfrm>
              <a:off x="5447270" y="4833407"/>
              <a:ext cx="185351" cy="156807"/>
            </a:xfrm>
            <a:custGeom>
              <a:avLst/>
              <a:gdLst>
                <a:gd name="connsiteX0" fmla="*/ 107178 w 185351"/>
                <a:gd name="connsiteY0" fmla="*/ 572 h 156807"/>
                <a:gd name="connsiteX1" fmla="*/ 43584 w 185351"/>
                <a:gd name="connsiteY1" fmla="*/ 572 h 156807"/>
                <a:gd name="connsiteX2" fmla="*/ 28775 w 185351"/>
                <a:gd name="connsiteY2" fmla="*/ 572 h 156807"/>
                <a:gd name="connsiteX3" fmla="*/ 22287 w 185351"/>
                <a:gd name="connsiteY3" fmla="*/ 572 h 156807"/>
                <a:gd name="connsiteX4" fmla="*/ 11352 w 185351"/>
                <a:gd name="connsiteY4" fmla="*/ 572 h 156807"/>
                <a:gd name="connsiteX5" fmla="*/ 231 w 185351"/>
                <a:gd name="connsiteY5" fmla="*/ 572 h 156807"/>
                <a:gd name="connsiteX6" fmla="*/ 231 w 185351"/>
                <a:gd name="connsiteY6" fmla="*/ 157379 h 156807"/>
                <a:gd name="connsiteX7" fmla="*/ 11352 w 185351"/>
                <a:gd name="connsiteY7" fmla="*/ 157379 h 156807"/>
                <a:gd name="connsiteX8" fmla="*/ 22287 w 185351"/>
                <a:gd name="connsiteY8" fmla="*/ 157379 h 156807"/>
                <a:gd name="connsiteX9" fmla="*/ 28775 w 185351"/>
                <a:gd name="connsiteY9" fmla="*/ 157379 h 156807"/>
                <a:gd name="connsiteX10" fmla="*/ 43584 w 185351"/>
                <a:gd name="connsiteY10" fmla="*/ 157379 h 156807"/>
                <a:gd name="connsiteX11" fmla="*/ 107178 w 185351"/>
                <a:gd name="connsiteY11" fmla="*/ 157379 h 156807"/>
                <a:gd name="connsiteX12" fmla="*/ 185582 w 185351"/>
                <a:gd name="connsiteY12" fmla="*/ 78975 h 156807"/>
                <a:gd name="connsiteX13" fmla="*/ 107178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78" y="572"/>
                  </a:moveTo>
                  <a:cubicBezTo>
                    <a:pt x="91272" y="572"/>
                    <a:pt x="61512" y="572"/>
                    <a:pt x="43584" y="572"/>
                  </a:cubicBezTo>
                  <a:cubicBezTo>
                    <a:pt x="34740" y="572"/>
                    <a:pt x="28775" y="572"/>
                    <a:pt x="28775" y="572"/>
                  </a:cubicBezTo>
                  <a:lnTo>
                    <a:pt x="22287" y="572"/>
                  </a:lnTo>
                  <a:lnTo>
                    <a:pt x="11352" y="572"/>
                  </a:lnTo>
                  <a:lnTo>
                    <a:pt x="231" y="572"/>
                  </a:lnTo>
                  <a:lnTo>
                    <a:pt x="231" y="157379"/>
                  </a:lnTo>
                  <a:lnTo>
                    <a:pt x="11352" y="157379"/>
                  </a:lnTo>
                  <a:lnTo>
                    <a:pt x="22287" y="157379"/>
                  </a:lnTo>
                  <a:lnTo>
                    <a:pt x="28775" y="157379"/>
                  </a:lnTo>
                  <a:cubicBezTo>
                    <a:pt x="28775" y="157379"/>
                    <a:pt x="34786" y="157379"/>
                    <a:pt x="43584" y="157379"/>
                  </a:cubicBezTo>
                  <a:cubicBezTo>
                    <a:pt x="62613" y="157379"/>
                    <a:pt x="94682" y="157379"/>
                    <a:pt x="107178" y="157379"/>
                  </a:cubicBezTo>
                  <a:cubicBezTo>
                    <a:pt x="150477" y="157379"/>
                    <a:pt x="185582" y="122273"/>
                    <a:pt x="185582" y="78975"/>
                  </a:cubicBezTo>
                  <a:cubicBezTo>
                    <a:pt x="185582" y="35674"/>
                    <a:pt x="150477" y="572"/>
                    <a:pt x="107178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3" name="Полилиния 372">
              <a:extLst>
                <a:ext uri="{FF2B5EF4-FFF2-40B4-BE49-F238E27FC236}">
                  <a16:creationId xmlns:a16="http://schemas.microsoft.com/office/drawing/2014/main" id="{648BA0AC-798E-7769-375E-9AB0081166FE}"/>
                </a:ext>
              </a:extLst>
            </p:cNvPr>
            <p:cNvSpPr/>
            <p:nvPr/>
          </p:nvSpPr>
          <p:spPr>
            <a:xfrm>
              <a:off x="5832245" y="4833407"/>
              <a:ext cx="156807" cy="156807"/>
            </a:xfrm>
            <a:custGeom>
              <a:avLst/>
              <a:gdLst>
                <a:gd name="connsiteX0" fmla="*/ 78696 w 156807"/>
                <a:gd name="connsiteY0" fmla="*/ 572 h 156807"/>
                <a:gd name="connsiteX1" fmla="*/ 157100 w 156807"/>
                <a:gd name="connsiteY1" fmla="*/ 78975 h 156807"/>
                <a:gd name="connsiteX2" fmla="*/ 78696 w 156807"/>
                <a:gd name="connsiteY2" fmla="*/ 157379 h 156807"/>
                <a:gd name="connsiteX3" fmla="*/ 293 w 156807"/>
                <a:gd name="connsiteY3" fmla="*/ 78975 h 156807"/>
                <a:gd name="connsiteX4" fmla="*/ 78696 w 156807"/>
                <a:gd name="connsiteY4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96" y="572"/>
                  </a:moveTo>
                  <a:cubicBezTo>
                    <a:pt x="121999" y="572"/>
                    <a:pt x="157100" y="35674"/>
                    <a:pt x="157100" y="78975"/>
                  </a:cubicBezTo>
                  <a:cubicBezTo>
                    <a:pt x="157100" y="122278"/>
                    <a:pt x="121999" y="157379"/>
                    <a:pt x="78696" y="157379"/>
                  </a:cubicBezTo>
                  <a:cubicBezTo>
                    <a:pt x="35395" y="157379"/>
                    <a:pt x="293" y="122278"/>
                    <a:pt x="293" y="78975"/>
                  </a:cubicBezTo>
                  <a:cubicBezTo>
                    <a:pt x="293" y="35674"/>
                    <a:pt x="35395" y="572"/>
                    <a:pt x="78696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4" name="Полилиния 373">
              <a:extLst>
                <a:ext uri="{FF2B5EF4-FFF2-40B4-BE49-F238E27FC236}">
                  <a16:creationId xmlns:a16="http://schemas.microsoft.com/office/drawing/2014/main" id="{FAE6630A-65C5-5D98-0816-1D2B1447A9E4}"/>
                </a:ext>
              </a:extLst>
            </p:cNvPr>
            <p:cNvSpPr/>
            <p:nvPr/>
          </p:nvSpPr>
          <p:spPr>
            <a:xfrm>
              <a:off x="6188675" y="4833407"/>
              <a:ext cx="185351" cy="156807"/>
            </a:xfrm>
            <a:custGeom>
              <a:avLst/>
              <a:gdLst>
                <a:gd name="connsiteX0" fmla="*/ 174585 w 185351"/>
                <a:gd name="connsiteY0" fmla="*/ 572 h 156807"/>
                <a:gd name="connsiteX1" fmla="*/ 157162 w 185351"/>
                <a:gd name="connsiteY1" fmla="*/ 572 h 156807"/>
                <a:gd name="connsiteX2" fmla="*/ 132510 w 185351"/>
                <a:gd name="connsiteY2" fmla="*/ 572 h 156807"/>
                <a:gd name="connsiteX3" fmla="*/ 125975 w 185351"/>
                <a:gd name="connsiteY3" fmla="*/ 572 h 156807"/>
                <a:gd name="connsiteX4" fmla="*/ 78758 w 185351"/>
                <a:gd name="connsiteY4" fmla="*/ 572 h 156807"/>
                <a:gd name="connsiteX5" fmla="*/ 355 w 185351"/>
                <a:gd name="connsiteY5" fmla="*/ 78975 h 156807"/>
                <a:gd name="connsiteX6" fmla="*/ 78758 w 185351"/>
                <a:gd name="connsiteY6" fmla="*/ 157379 h 156807"/>
                <a:gd name="connsiteX7" fmla="*/ 125975 w 185351"/>
                <a:gd name="connsiteY7" fmla="*/ 157379 h 156807"/>
                <a:gd name="connsiteX8" fmla="*/ 132510 w 185351"/>
                <a:gd name="connsiteY8" fmla="*/ 157379 h 156807"/>
                <a:gd name="connsiteX9" fmla="*/ 157162 w 185351"/>
                <a:gd name="connsiteY9" fmla="*/ 157379 h 156807"/>
                <a:gd name="connsiteX10" fmla="*/ 174585 w 185351"/>
                <a:gd name="connsiteY10" fmla="*/ 157379 h 156807"/>
                <a:gd name="connsiteX11" fmla="*/ 185706 w 185351"/>
                <a:gd name="connsiteY11" fmla="*/ 157379 h 156807"/>
                <a:gd name="connsiteX12" fmla="*/ 185706 w 185351"/>
                <a:gd name="connsiteY12" fmla="*/ 572 h 156807"/>
                <a:gd name="connsiteX13" fmla="*/ 174585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85" y="572"/>
                  </a:moveTo>
                  <a:lnTo>
                    <a:pt x="157162" y="572"/>
                  </a:lnTo>
                  <a:cubicBezTo>
                    <a:pt x="157162" y="572"/>
                    <a:pt x="146353" y="572"/>
                    <a:pt x="132510" y="572"/>
                  </a:cubicBezTo>
                  <a:cubicBezTo>
                    <a:pt x="130393" y="572"/>
                    <a:pt x="128206" y="572"/>
                    <a:pt x="125975" y="572"/>
                  </a:cubicBezTo>
                  <a:cubicBezTo>
                    <a:pt x="108381" y="572"/>
                    <a:pt x="88101" y="572"/>
                    <a:pt x="78758" y="572"/>
                  </a:cubicBezTo>
                  <a:cubicBezTo>
                    <a:pt x="35442" y="572"/>
                    <a:pt x="355" y="35685"/>
                    <a:pt x="355" y="78975"/>
                  </a:cubicBezTo>
                  <a:cubicBezTo>
                    <a:pt x="355" y="122260"/>
                    <a:pt x="35442" y="157379"/>
                    <a:pt x="78758" y="157379"/>
                  </a:cubicBezTo>
                  <a:cubicBezTo>
                    <a:pt x="90428" y="157379"/>
                    <a:pt x="109542" y="157379"/>
                    <a:pt x="125975" y="157379"/>
                  </a:cubicBezTo>
                  <a:cubicBezTo>
                    <a:pt x="128212" y="157379"/>
                    <a:pt x="130398" y="157379"/>
                    <a:pt x="132510" y="157379"/>
                  </a:cubicBezTo>
                  <a:cubicBezTo>
                    <a:pt x="146480" y="157379"/>
                    <a:pt x="157162" y="157379"/>
                    <a:pt x="157162" y="157379"/>
                  </a:cubicBezTo>
                  <a:lnTo>
                    <a:pt x="174585" y="157379"/>
                  </a:lnTo>
                  <a:lnTo>
                    <a:pt x="185706" y="157379"/>
                  </a:lnTo>
                  <a:lnTo>
                    <a:pt x="185706" y="572"/>
                  </a:lnTo>
                  <a:lnTo>
                    <a:pt x="174585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5" name="Полилиния 374">
              <a:extLst>
                <a:ext uri="{FF2B5EF4-FFF2-40B4-BE49-F238E27FC236}">
                  <a16:creationId xmlns:a16="http://schemas.microsoft.com/office/drawing/2014/main" id="{287ED1A3-DBB3-FA19-D25A-AD11629E0D97}"/>
                </a:ext>
              </a:extLst>
            </p:cNvPr>
            <p:cNvSpPr/>
            <p:nvPr/>
          </p:nvSpPr>
          <p:spPr>
            <a:xfrm>
              <a:off x="6374027" y="4833407"/>
              <a:ext cx="185351" cy="156807"/>
            </a:xfrm>
            <a:custGeom>
              <a:avLst/>
              <a:gdLst>
                <a:gd name="connsiteX0" fmla="*/ 107333 w 185351"/>
                <a:gd name="connsiteY0" fmla="*/ 572 h 156807"/>
                <a:gd name="connsiteX1" fmla="*/ 43739 w 185351"/>
                <a:gd name="connsiteY1" fmla="*/ 572 h 156807"/>
                <a:gd name="connsiteX2" fmla="*/ 28930 w 185351"/>
                <a:gd name="connsiteY2" fmla="*/ 572 h 156807"/>
                <a:gd name="connsiteX3" fmla="*/ 22442 w 185351"/>
                <a:gd name="connsiteY3" fmla="*/ 572 h 156807"/>
                <a:gd name="connsiteX4" fmla="*/ 11507 w 185351"/>
                <a:gd name="connsiteY4" fmla="*/ 572 h 156807"/>
                <a:gd name="connsiteX5" fmla="*/ 386 w 185351"/>
                <a:gd name="connsiteY5" fmla="*/ 572 h 156807"/>
                <a:gd name="connsiteX6" fmla="*/ 386 w 185351"/>
                <a:gd name="connsiteY6" fmla="*/ 157379 h 156807"/>
                <a:gd name="connsiteX7" fmla="*/ 11507 w 185351"/>
                <a:gd name="connsiteY7" fmla="*/ 157379 h 156807"/>
                <a:gd name="connsiteX8" fmla="*/ 22442 w 185351"/>
                <a:gd name="connsiteY8" fmla="*/ 157379 h 156807"/>
                <a:gd name="connsiteX9" fmla="*/ 28930 w 185351"/>
                <a:gd name="connsiteY9" fmla="*/ 157379 h 156807"/>
                <a:gd name="connsiteX10" fmla="*/ 43739 w 185351"/>
                <a:gd name="connsiteY10" fmla="*/ 157379 h 156807"/>
                <a:gd name="connsiteX11" fmla="*/ 107333 w 185351"/>
                <a:gd name="connsiteY11" fmla="*/ 157379 h 156807"/>
                <a:gd name="connsiteX12" fmla="*/ 185737 w 185351"/>
                <a:gd name="connsiteY12" fmla="*/ 78975 h 156807"/>
                <a:gd name="connsiteX13" fmla="*/ 107333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33" y="572"/>
                  </a:moveTo>
                  <a:cubicBezTo>
                    <a:pt x="91427" y="572"/>
                    <a:pt x="61667" y="572"/>
                    <a:pt x="43739" y="572"/>
                  </a:cubicBezTo>
                  <a:cubicBezTo>
                    <a:pt x="34895" y="572"/>
                    <a:pt x="28930" y="572"/>
                    <a:pt x="28930" y="572"/>
                  </a:cubicBezTo>
                  <a:lnTo>
                    <a:pt x="22442" y="572"/>
                  </a:lnTo>
                  <a:lnTo>
                    <a:pt x="11507" y="572"/>
                  </a:lnTo>
                  <a:lnTo>
                    <a:pt x="386" y="572"/>
                  </a:lnTo>
                  <a:lnTo>
                    <a:pt x="386" y="157379"/>
                  </a:lnTo>
                  <a:lnTo>
                    <a:pt x="11507" y="157379"/>
                  </a:lnTo>
                  <a:lnTo>
                    <a:pt x="22442" y="157379"/>
                  </a:lnTo>
                  <a:lnTo>
                    <a:pt x="28930" y="157379"/>
                  </a:lnTo>
                  <a:cubicBezTo>
                    <a:pt x="28930" y="157379"/>
                    <a:pt x="34941" y="157379"/>
                    <a:pt x="43739" y="157379"/>
                  </a:cubicBezTo>
                  <a:cubicBezTo>
                    <a:pt x="62768" y="157379"/>
                    <a:pt x="94837" y="157379"/>
                    <a:pt x="107333" y="157379"/>
                  </a:cubicBezTo>
                  <a:cubicBezTo>
                    <a:pt x="150632" y="157379"/>
                    <a:pt x="185737" y="122273"/>
                    <a:pt x="185737" y="78975"/>
                  </a:cubicBezTo>
                  <a:cubicBezTo>
                    <a:pt x="185737" y="35674"/>
                    <a:pt x="150632" y="572"/>
                    <a:pt x="107333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6" name="Полилиния 375">
              <a:extLst>
                <a:ext uri="{FF2B5EF4-FFF2-40B4-BE49-F238E27FC236}">
                  <a16:creationId xmlns:a16="http://schemas.microsoft.com/office/drawing/2014/main" id="{51591B5B-206A-FDEB-F141-01DB07E26B27}"/>
                </a:ext>
              </a:extLst>
            </p:cNvPr>
            <p:cNvSpPr/>
            <p:nvPr/>
          </p:nvSpPr>
          <p:spPr>
            <a:xfrm>
              <a:off x="6759001" y="4833407"/>
              <a:ext cx="156807" cy="156807"/>
            </a:xfrm>
            <a:custGeom>
              <a:avLst/>
              <a:gdLst>
                <a:gd name="connsiteX0" fmla="*/ 78851 w 156807"/>
                <a:gd name="connsiteY0" fmla="*/ 572 h 156807"/>
                <a:gd name="connsiteX1" fmla="*/ 157255 w 156807"/>
                <a:gd name="connsiteY1" fmla="*/ 78975 h 156807"/>
                <a:gd name="connsiteX2" fmla="*/ 78851 w 156807"/>
                <a:gd name="connsiteY2" fmla="*/ 157379 h 156807"/>
                <a:gd name="connsiteX3" fmla="*/ 448 w 156807"/>
                <a:gd name="connsiteY3" fmla="*/ 78975 h 156807"/>
                <a:gd name="connsiteX4" fmla="*/ 78851 w 156807"/>
                <a:gd name="connsiteY4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51" y="572"/>
                  </a:moveTo>
                  <a:cubicBezTo>
                    <a:pt x="122154" y="572"/>
                    <a:pt x="157255" y="35674"/>
                    <a:pt x="157255" y="78975"/>
                  </a:cubicBezTo>
                  <a:cubicBezTo>
                    <a:pt x="157255" y="122278"/>
                    <a:pt x="122154" y="157379"/>
                    <a:pt x="78851" y="157379"/>
                  </a:cubicBezTo>
                  <a:cubicBezTo>
                    <a:pt x="35550" y="157379"/>
                    <a:pt x="448" y="122278"/>
                    <a:pt x="448" y="78975"/>
                  </a:cubicBezTo>
                  <a:cubicBezTo>
                    <a:pt x="448" y="35674"/>
                    <a:pt x="35550" y="572"/>
                    <a:pt x="78851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7" name="Полилиния 376">
              <a:extLst>
                <a:ext uri="{FF2B5EF4-FFF2-40B4-BE49-F238E27FC236}">
                  <a16:creationId xmlns:a16="http://schemas.microsoft.com/office/drawing/2014/main" id="{AA97E8AB-DAA3-C2F5-3050-3C11389B1C8E}"/>
                </a:ext>
              </a:extLst>
            </p:cNvPr>
            <p:cNvSpPr/>
            <p:nvPr/>
          </p:nvSpPr>
          <p:spPr>
            <a:xfrm>
              <a:off x="7300783" y="4833407"/>
              <a:ext cx="185351" cy="156807"/>
            </a:xfrm>
            <a:custGeom>
              <a:avLst/>
              <a:gdLst>
                <a:gd name="connsiteX0" fmla="*/ 174771 w 185351"/>
                <a:gd name="connsiteY0" fmla="*/ 572 h 156807"/>
                <a:gd name="connsiteX1" fmla="*/ 157348 w 185351"/>
                <a:gd name="connsiteY1" fmla="*/ 572 h 156807"/>
                <a:gd name="connsiteX2" fmla="*/ 132696 w 185351"/>
                <a:gd name="connsiteY2" fmla="*/ 572 h 156807"/>
                <a:gd name="connsiteX3" fmla="*/ 126161 w 185351"/>
                <a:gd name="connsiteY3" fmla="*/ 572 h 156807"/>
                <a:gd name="connsiteX4" fmla="*/ 78944 w 185351"/>
                <a:gd name="connsiteY4" fmla="*/ 572 h 156807"/>
                <a:gd name="connsiteX5" fmla="*/ 541 w 185351"/>
                <a:gd name="connsiteY5" fmla="*/ 78975 h 156807"/>
                <a:gd name="connsiteX6" fmla="*/ 78944 w 185351"/>
                <a:gd name="connsiteY6" fmla="*/ 157379 h 156807"/>
                <a:gd name="connsiteX7" fmla="*/ 126161 w 185351"/>
                <a:gd name="connsiteY7" fmla="*/ 157379 h 156807"/>
                <a:gd name="connsiteX8" fmla="*/ 132696 w 185351"/>
                <a:gd name="connsiteY8" fmla="*/ 157379 h 156807"/>
                <a:gd name="connsiteX9" fmla="*/ 157348 w 185351"/>
                <a:gd name="connsiteY9" fmla="*/ 157379 h 156807"/>
                <a:gd name="connsiteX10" fmla="*/ 174771 w 185351"/>
                <a:gd name="connsiteY10" fmla="*/ 157379 h 156807"/>
                <a:gd name="connsiteX11" fmla="*/ 185892 w 185351"/>
                <a:gd name="connsiteY11" fmla="*/ 157379 h 156807"/>
                <a:gd name="connsiteX12" fmla="*/ 185892 w 185351"/>
                <a:gd name="connsiteY12" fmla="*/ 572 h 156807"/>
                <a:gd name="connsiteX13" fmla="*/ 174771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71" y="572"/>
                  </a:moveTo>
                  <a:lnTo>
                    <a:pt x="157348" y="572"/>
                  </a:lnTo>
                  <a:cubicBezTo>
                    <a:pt x="157348" y="572"/>
                    <a:pt x="146539" y="572"/>
                    <a:pt x="132696" y="572"/>
                  </a:cubicBezTo>
                  <a:cubicBezTo>
                    <a:pt x="130579" y="572"/>
                    <a:pt x="128392" y="572"/>
                    <a:pt x="126161" y="572"/>
                  </a:cubicBezTo>
                  <a:cubicBezTo>
                    <a:pt x="108567" y="572"/>
                    <a:pt x="88287" y="572"/>
                    <a:pt x="78944" y="572"/>
                  </a:cubicBezTo>
                  <a:cubicBezTo>
                    <a:pt x="35628" y="572"/>
                    <a:pt x="541" y="35685"/>
                    <a:pt x="541" y="78975"/>
                  </a:cubicBezTo>
                  <a:cubicBezTo>
                    <a:pt x="541" y="122260"/>
                    <a:pt x="35628" y="157379"/>
                    <a:pt x="78944" y="157379"/>
                  </a:cubicBezTo>
                  <a:cubicBezTo>
                    <a:pt x="90614" y="157379"/>
                    <a:pt x="109728" y="157379"/>
                    <a:pt x="126161" y="157379"/>
                  </a:cubicBezTo>
                  <a:cubicBezTo>
                    <a:pt x="128398" y="157379"/>
                    <a:pt x="130584" y="157379"/>
                    <a:pt x="132696" y="157379"/>
                  </a:cubicBezTo>
                  <a:cubicBezTo>
                    <a:pt x="146666" y="157379"/>
                    <a:pt x="157348" y="157379"/>
                    <a:pt x="157348" y="157379"/>
                  </a:cubicBezTo>
                  <a:lnTo>
                    <a:pt x="174771" y="157379"/>
                  </a:lnTo>
                  <a:lnTo>
                    <a:pt x="185892" y="157379"/>
                  </a:lnTo>
                  <a:lnTo>
                    <a:pt x="185892" y="572"/>
                  </a:lnTo>
                  <a:lnTo>
                    <a:pt x="174771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8" name="Полилиния 377">
              <a:extLst>
                <a:ext uri="{FF2B5EF4-FFF2-40B4-BE49-F238E27FC236}">
                  <a16:creationId xmlns:a16="http://schemas.microsoft.com/office/drawing/2014/main" id="{C100678E-0EF0-6CB2-62CF-FCF4DDF86F60}"/>
                </a:ext>
              </a:extLst>
            </p:cNvPr>
            <p:cNvSpPr/>
            <p:nvPr/>
          </p:nvSpPr>
          <p:spPr>
            <a:xfrm>
              <a:off x="7486135" y="4833407"/>
              <a:ext cx="185351" cy="156807"/>
            </a:xfrm>
            <a:custGeom>
              <a:avLst/>
              <a:gdLst>
                <a:gd name="connsiteX0" fmla="*/ 93247 w 185351"/>
                <a:gd name="connsiteY0" fmla="*/ 572 h 156807"/>
                <a:gd name="connsiteX1" fmla="*/ 572 w 185351"/>
                <a:gd name="connsiteY1" fmla="*/ 572 h 156807"/>
                <a:gd name="connsiteX2" fmla="*/ 572 w 185351"/>
                <a:gd name="connsiteY2" fmla="*/ 157379 h 156807"/>
                <a:gd name="connsiteX3" fmla="*/ 93247 w 185351"/>
                <a:gd name="connsiteY3" fmla="*/ 157379 h 156807"/>
                <a:gd name="connsiteX4" fmla="*/ 185923 w 185351"/>
                <a:gd name="connsiteY4" fmla="*/ 157379 h 156807"/>
                <a:gd name="connsiteX5" fmla="*/ 185923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47" y="572"/>
                  </a:moveTo>
                  <a:lnTo>
                    <a:pt x="572" y="572"/>
                  </a:lnTo>
                  <a:lnTo>
                    <a:pt x="572" y="157379"/>
                  </a:lnTo>
                  <a:lnTo>
                    <a:pt x="93247" y="157379"/>
                  </a:lnTo>
                  <a:lnTo>
                    <a:pt x="185923" y="157379"/>
                  </a:lnTo>
                  <a:lnTo>
                    <a:pt x="185923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9" name="Полилиния 378">
              <a:extLst>
                <a:ext uri="{FF2B5EF4-FFF2-40B4-BE49-F238E27FC236}">
                  <a16:creationId xmlns:a16="http://schemas.microsoft.com/office/drawing/2014/main" id="{C7503FCA-3CA8-B380-150D-A7CC5B795D9C}"/>
                </a:ext>
              </a:extLst>
            </p:cNvPr>
            <p:cNvSpPr/>
            <p:nvPr/>
          </p:nvSpPr>
          <p:spPr>
            <a:xfrm>
              <a:off x="7671486" y="4833407"/>
              <a:ext cx="185351" cy="156807"/>
            </a:xfrm>
            <a:custGeom>
              <a:avLst/>
              <a:gdLst>
                <a:gd name="connsiteX0" fmla="*/ 93278 w 185351"/>
                <a:gd name="connsiteY0" fmla="*/ 572 h 156807"/>
                <a:gd name="connsiteX1" fmla="*/ 603 w 185351"/>
                <a:gd name="connsiteY1" fmla="*/ 572 h 156807"/>
                <a:gd name="connsiteX2" fmla="*/ 603 w 185351"/>
                <a:gd name="connsiteY2" fmla="*/ 157379 h 156807"/>
                <a:gd name="connsiteX3" fmla="*/ 93278 w 185351"/>
                <a:gd name="connsiteY3" fmla="*/ 157379 h 156807"/>
                <a:gd name="connsiteX4" fmla="*/ 185954 w 185351"/>
                <a:gd name="connsiteY4" fmla="*/ 157379 h 156807"/>
                <a:gd name="connsiteX5" fmla="*/ 185954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78" y="572"/>
                  </a:moveTo>
                  <a:lnTo>
                    <a:pt x="603" y="572"/>
                  </a:lnTo>
                  <a:lnTo>
                    <a:pt x="603" y="157379"/>
                  </a:lnTo>
                  <a:lnTo>
                    <a:pt x="93278" y="157379"/>
                  </a:lnTo>
                  <a:lnTo>
                    <a:pt x="185954" y="157379"/>
                  </a:lnTo>
                  <a:lnTo>
                    <a:pt x="185954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0" name="Полилиния 379">
              <a:extLst>
                <a:ext uri="{FF2B5EF4-FFF2-40B4-BE49-F238E27FC236}">
                  <a16:creationId xmlns:a16="http://schemas.microsoft.com/office/drawing/2014/main" id="{C36ABBE6-2458-91F2-C0AA-9F97AAF9F663}"/>
                </a:ext>
              </a:extLst>
            </p:cNvPr>
            <p:cNvSpPr/>
            <p:nvPr/>
          </p:nvSpPr>
          <p:spPr>
            <a:xfrm>
              <a:off x="7856837" y="4833407"/>
              <a:ext cx="185351" cy="156807"/>
            </a:xfrm>
            <a:custGeom>
              <a:avLst/>
              <a:gdLst>
                <a:gd name="connsiteX0" fmla="*/ 93309 w 185351"/>
                <a:gd name="connsiteY0" fmla="*/ 572 h 156807"/>
                <a:gd name="connsiteX1" fmla="*/ 634 w 185351"/>
                <a:gd name="connsiteY1" fmla="*/ 572 h 156807"/>
                <a:gd name="connsiteX2" fmla="*/ 634 w 185351"/>
                <a:gd name="connsiteY2" fmla="*/ 157379 h 156807"/>
                <a:gd name="connsiteX3" fmla="*/ 93309 w 185351"/>
                <a:gd name="connsiteY3" fmla="*/ 157379 h 156807"/>
                <a:gd name="connsiteX4" fmla="*/ 185985 w 185351"/>
                <a:gd name="connsiteY4" fmla="*/ 157379 h 156807"/>
                <a:gd name="connsiteX5" fmla="*/ 185985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09" y="572"/>
                  </a:moveTo>
                  <a:lnTo>
                    <a:pt x="634" y="572"/>
                  </a:lnTo>
                  <a:lnTo>
                    <a:pt x="634" y="157379"/>
                  </a:lnTo>
                  <a:lnTo>
                    <a:pt x="93309" y="157379"/>
                  </a:lnTo>
                  <a:lnTo>
                    <a:pt x="185985" y="157379"/>
                  </a:lnTo>
                  <a:lnTo>
                    <a:pt x="185985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1" name="Полилиния 380">
              <a:extLst>
                <a:ext uri="{FF2B5EF4-FFF2-40B4-BE49-F238E27FC236}">
                  <a16:creationId xmlns:a16="http://schemas.microsoft.com/office/drawing/2014/main" id="{073A4861-F353-CFC8-D878-2A973DB005F9}"/>
                </a:ext>
              </a:extLst>
            </p:cNvPr>
            <p:cNvSpPr/>
            <p:nvPr/>
          </p:nvSpPr>
          <p:spPr>
            <a:xfrm>
              <a:off x="8042189" y="4833407"/>
              <a:ext cx="185351" cy="156807"/>
            </a:xfrm>
            <a:custGeom>
              <a:avLst/>
              <a:gdLst>
                <a:gd name="connsiteX0" fmla="*/ 93340 w 185351"/>
                <a:gd name="connsiteY0" fmla="*/ 572 h 156807"/>
                <a:gd name="connsiteX1" fmla="*/ 665 w 185351"/>
                <a:gd name="connsiteY1" fmla="*/ 572 h 156807"/>
                <a:gd name="connsiteX2" fmla="*/ 665 w 185351"/>
                <a:gd name="connsiteY2" fmla="*/ 157379 h 156807"/>
                <a:gd name="connsiteX3" fmla="*/ 93340 w 185351"/>
                <a:gd name="connsiteY3" fmla="*/ 157379 h 156807"/>
                <a:gd name="connsiteX4" fmla="*/ 186016 w 185351"/>
                <a:gd name="connsiteY4" fmla="*/ 157379 h 156807"/>
                <a:gd name="connsiteX5" fmla="*/ 186016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40" y="572"/>
                  </a:moveTo>
                  <a:lnTo>
                    <a:pt x="665" y="572"/>
                  </a:lnTo>
                  <a:lnTo>
                    <a:pt x="665" y="157379"/>
                  </a:lnTo>
                  <a:lnTo>
                    <a:pt x="93340" y="157379"/>
                  </a:lnTo>
                  <a:lnTo>
                    <a:pt x="186016" y="157379"/>
                  </a:lnTo>
                  <a:lnTo>
                    <a:pt x="186016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2" name="Полилиния 381">
              <a:extLst>
                <a:ext uri="{FF2B5EF4-FFF2-40B4-BE49-F238E27FC236}">
                  <a16:creationId xmlns:a16="http://schemas.microsoft.com/office/drawing/2014/main" id="{FD127872-219B-F444-E244-C71C8C07E883}"/>
                </a:ext>
              </a:extLst>
            </p:cNvPr>
            <p:cNvSpPr/>
            <p:nvPr/>
          </p:nvSpPr>
          <p:spPr>
            <a:xfrm>
              <a:off x="8227540" y="4833407"/>
              <a:ext cx="185351" cy="156807"/>
            </a:xfrm>
            <a:custGeom>
              <a:avLst/>
              <a:gdLst>
                <a:gd name="connsiteX0" fmla="*/ 93371 w 185351"/>
                <a:gd name="connsiteY0" fmla="*/ 572 h 156807"/>
                <a:gd name="connsiteX1" fmla="*/ 696 w 185351"/>
                <a:gd name="connsiteY1" fmla="*/ 572 h 156807"/>
                <a:gd name="connsiteX2" fmla="*/ 696 w 185351"/>
                <a:gd name="connsiteY2" fmla="*/ 157379 h 156807"/>
                <a:gd name="connsiteX3" fmla="*/ 93371 w 185351"/>
                <a:gd name="connsiteY3" fmla="*/ 157379 h 156807"/>
                <a:gd name="connsiteX4" fmla="*/ 186047 w 185351"/>
                <a:gd name="connsiteY4" fmla="*/ 157379 h 156807"/>
                <a:gd name="connsiteX5" fmla="*/ 186047 w 185351"/>
                <a:gd name="connsiteY5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71" y="572"/>
                  </a:moveTo>
                  <a:lnTo>
                    <a:pt x="696" y="572"/>
                  </a:lnTo>
                  <a:lnTo>
                    <a:pt x="696" y="157379"/>
                  </a:lnTo>
                  <a:lnTo>
                    <a:pt x="93371" y="157379"/>
                  </a:lnTo>
                  <a:lnTo>
                    <a:pt x="186047" y="157379"/>
                  </a:lnTo>
                  <a:lnTo>
                    <a:pt x="186047" y="572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3" name="Полилиния 382">
              <a:extLst>
                <a:ext uri="{FF2B5EF4-FFF2-40B4-BE49-F238E27FC236}">
                  <a16:creationId xmlns:a16="http://schemas.microsoft.com/office/drawing/2014/main" id="{69265C2A-6BA9-5097-3465-71AD26B82FEC}"/>
                </a:ext>
              </a:extLst>
            </p:cNvPr>
            <p:cNvSpPr/>
            <p:nvPr/>
          </p:nvSpPr>
          <p:spPr>
            <a:xfrm>
              <a:off x="8412891" y="4833407"/>
              <a:ext cx="185351" cy="156807"/>
            </a:xfrm>
            <a:custGeom>
              <a:avLst/>
              <a:gdLst>
                <a:gd name="connsiteX0" fmla="*/ 107674 w 185351"/>
                <a:gd name="connsiteY0" fmla="*/ 572 h 156807"/>
                <a:gd name="connsiteX1" fmla="*/ 44080 w 185351"/>
                <a:gd name="connsiteY1" fmla="*/ 572 h 156807"/>
                <a:gd name="connsiteX2" fmla="*/ 29271 w 185351"/>
                <a:gd name="connsiteY2" fmla="*/ 572 h 156807"/>
                <a:gd name="connsiteX3" fmla="*/ 22783 w 185351"/>
                <a:gd name="connsiteY3" fmla="*/ 572 h 156807"/>
                <a:gd name="connsiteX4" fmla="*/ 11848 w 185351"/>
                <a:gd name="connsiteY4" fmla="*/ 572 h 156807"/>
                <a:gd name="connsiteX5" fmla="*/ 727 w 185351"/>
                <a:gd name="connsiteY5" fmla="*/ 572 h 156807"/>
                <a:gd name="connsiteX6" fmla="*/ 727 w 185351"/>
                <a:gd name="connsiteY6" fmla="*/ 157379 h 156807"/>
                <a:gd name="connsiteX7" fmla="*/ 11848 w 185351"/>
                <a:gd name="connsiteY7" fmla="*/ 157379 h 156807"/>
                <a:gd name="connsiteX8" fmla="*/ 22783 w 185351"/>
                <a:gd name="connsiteY8" fmla="*/ 157379 h 156807"/>
                <a:gd name="connsiteX9" fmla="*/ 29271 w 185351"/>
                <a:gd name="connsiteY9" fmla="*/ 157379 h 156807"/>
                <a:gd name="connsiteX10" fmla="*/ 44080 w 185351"/>
                <a:gd name="connsiteY10" fmla="*/ 157379 h 156807"/>
                <a:gd name="connsiteX11" fmla="*/ 107674 w 185351"/>
                <a:gd name="connsiteY11" fmla="*/ 157379 h 156807"/>
                <a:gd name="connsiteX12" fmla="*/ 186078 w 185351"/>
                <a:gd name="connsiteY12" fmla="*/ 78975 h 156807"/>
                <a:gd name="connsiteX13" fmla="*/ 107674 w 185351"/>
                <a:gd name="connsiteY13" fmla="*/ 572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74" y="572"/>
                  </a:moveTo>
                  <a:cubicBezTo>
                    <a:pt x="91768" y="572"/>
                    <a:pt x="62008" y="572"/>
                    <a:pt x="44080" y="572"/>
                  </a:cubicBezTo>
                  <a:cubicBezTo>
                    <a:pt x="35236" y="572"/>
                    <a:pt x="29271" y="572"/>
                    <a:pt x="29271" y="572"/>
                  </a:cubicBezTo>
                  <a:lnTo>
                    <a:pt x="22783" y="572"/>
                  </a:lnTo>
                  <a:lnTo>
                    <a:pt x="11848" y="572"/>
                  </a:lnTo>
                  <a:lnTo>
                    <a:pt x="727" y="572"/>
                  </a:lnTo>
                  <a:lnTo>
                    <a:pt x="727" y="157379"/>
                  </a:lnTo>
                  <a:lnTo>
                    <a:pt x="11848" y="157379"/>
                  </a:lnTo>
                  <a:lnTo>
                    <a:pt x="22783" y="157379"/>
                  </a:lnTo>
                  <a:lnTo>
                    <a:pt x="29271" y="157379"/>
                  </a:lnTo>
                  <a:cubicBezTo>
                    <a:pt x="29271" y="157379"/>
                    <a:pt x="35282" y="157379"/>
                    <a:pt x="44080" y="157379"/>
                  </a:cubicBezTo>
                  <a:cubicBezTo>
                    <a:pt x="63109" y="157379"/>
                    <a:pt x="95178" y="157379"/>
                    <a:pt x="107674" y="157379"/>
                  </a:cubicBezTo>
                  <a:cubicBezTo>
                    <a:pt x="150973" y="157379"/>
                    <a:pt x="186078" y="122273"/>
                    <a:pt x="186078" y="78975"/>
                  </a:cubicBezTo>
                  <a:cubicBezTo>
                    <a:pt x="186078" y="35674"/>
                    <a:pt x="150973" y="572"/>
                    <a:pt x="107674" y="572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4" name="Полилиния 383">
              <a:extLst>
                <a:ext uri="{FF2B5EF4-FFF2-40B4-BE49-F238E27FC236}">
                  <a16:creationId xmlns:a16="http://schemas.microsoft.com/office/drawing/2014/main" id="{892BA030-2540-DF48-BB38-46F2F8C7479B}"/>
                </a:ext>
              </a:extLst>
            </p:cNvPr>
            <p:cNvSpPr/>
            <p:nvPr/>
          </p:nvSpPr>
          <p:spPr>
            <a:xfrm>
              <a:off x="4520513" y="5018758"/>
              <a:ext cx="185351" cy="156807"/>
            </a:xfrm>
            <a:custGeom>
              <a:avLst/>
              <a:gdLst>
                <a:gd name="connsiteX0" fmla="*/ 174306 w 185351"/>
                <a:gd name="connsiteY0" fmla="*/ 603 h 156807"/>
                <a:gd name="connsiteX1" fmla="*/ 156883 w 185351"/>
                <a:gd name="connsiteY1" fmla="*/ 603 h 156807"/>
                <a:gd name="connsiteX2" fmla="*/ 132231 w 185351"/>
                <a:gd name="connsiteY2" fmla="*/ 603 h 156807"/>
                <a:gd name="connsiteX3" fmla="*/ 125696 w 185351"/>
                <a:gd name="connsiteY3" fmla="*/ 603 h 156807"/>
                <a:gd name="connsiteX4" fmla="*/ 78479 w 185351"/>
                <a:gd name="connsiteY4" fmla="*/ 603 h 156807"/>
                <a:gd name="connsiteX5" fmla="*/ 76 w 185351"/>
                <a:gd name="connsiteY5" fmla="*/ 79006 h 156807"/>
                <a:gd name="connsiteX6" fmla="*/ 78479 w 185351"/>
                <a:gd name="connsiteY6" fmla="*/ 157410 h 156807"/>
                <a:gd name="connsiteX7" fmla="*/ 125696 w 185351"/>
                <a:gd name="connsiteY7" fmla="*/ 157410 h 156807"/>
                <a:gd name="connsiteX8" fmla="*/ 132231 w 185351"/>
                <a:gd name="connsiteY8" fmla="*/ 157410 h 156807"/>
                <a:gd name="connsiteX9" fmla="*/ 156883 w 185351"/>
                <a:gd name="connsiteY9" fmla="*/ 157410 h 156807"/>
                <a:gd name="connsiteX10" fmla="*/ 174306 w 185351"/>
                <a:gd name="connsiteY10" fmla="*/ 157410 h 156807"/>
                <a:gd name="connsiteX11" fmla="*/ 185427 w 185351"/>
                <a:gd name="connsiteY11" fmla="*/ 157410 h 156807"/>
                <a:gd name="connsiteX12" fmla="*/ 185427 w 185351"/>
                <a:gd name="connsiteY12" fmla="*/ 603 h 156807"/>
                <a:gd name="connsiteX13" fmla="*/ 174306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603"/>
                  </a:moveTo>
                  <a:lnTo>
                    <a:pt x="156883" y="603"/>
                  </a:lnTo>
                  <a:cubicBezTo>
                    <a:pt x="156883" y="603"/>
                    <a:pt x="146074" y="603"/>
                    <a:pt x="132231" y="603"/>
                  </a:cubicBezTo>
                  <a:cubicBezTo>
                    <a:pt x="130114" y="603"/>
                    <a:pt x="127927" y="603"/>
                    <a:pt x="125696" y="603"/>
                  </a:cubicBezTo>
                  <a:cubicBezTo>
                    <a:pt x="108102" y="603"/>
                    <a:pt x="87822" y="603"/>
                    <a:pt x="78479" y="603"/>
                  </a:cubicBezTo>
                  <a:cubicBezTo>
                    <a:pt x="35163" y="603"/>
                    <a:pt x="76" y="35716"/>
                    <a:pt x="76" y="79006"/>
                  </a:cubicBezTo>
                  <a:cubicBezTo>
                    <a:pt x="76" y="122291"/>
                    <a:pt x="35163" y="157410"/>
                    <a:pt x="78479" y="157410"/>
                  </a:cubicBezTo>
                  <a:cubicBezTo>
                    <a:pt x="90149" y="157410"/>
                    <a:pt x="109263" y="157410"/>
                    <a:pt x="125696" y="157410"/>
                  </a:cubicBezTo>
                  <a:cubicBezTo>
                    <a:pt x="127933" y="157410"/>
                    <a:pt x="130119" y="157410"/>
                    <a:pt x="132231" y="157410"/>
                  </a:cubicBezTo>
                  <a:cubicBezTo>
                    <a:pt x="146201" y="157410"/>
                    <a:pt x="156883" y="157410"/>
                    <a:pt x="156883" y="157410"/>
                  </a:cubicBezTo>
                  <a:lnTo>
                    <a:pt x="174306" y="157410"/>
                  </a:lnTo>
                  <a:lnTo>
                    <a:pt x="185427" y="157410"/>
                  </a:lnTo>
                  <a:lnTo>
                    <a:pt x="185427" y="603"/>
                  </a:lnTo>
                  <a:lnTo>
                    <a:pt x="174306" y="60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5" name="Полилиния 384">
              <a:extLst>
                <a:ext uri="{FF2B5EF4-FFF2-40B4-BE49-F238E27FC236}">
                  <a16:creationId xmlns:a16="http://schemas.microsoft.com/office/drawing/2014/main" id="{AC45264C-D903-30FD-DA6D-E984511EC50E}"/>
                </a:ext>
              </a:extLst>
            </p:cNvPr>
            <p:cNvSpPr/>
            <p:nvPr/>
          </p:nvSpPr>
          <p:spPr>
            <a:xfrm>
              <a:off x="4705864" y="5018758"/>
              <a:ext cx="185351" cy="156807"/>
            </a:xfrm>
            <a:custGeom>
              <a:avLst/>
              <a:gdLst>
                <a:gd name="connsiteX0" fmla="*/ 107054 w 185351"/>
                <a:gd name="connsiteY0" fmla="*/ 603 h 156807"/>
                <a:gd name="connsiteX1" fmla="*/ 43460 w 185351"/>
                <a:gd name="connsiteY1" fmla="*/ 603 h 156807"/>
                <a:gd name="connsiteX2" fmla="*/ 28651 w 185351"/>
                <a:gd name="connsiteY2" fmla="*/ 603 h 156807"/>
                <a:gd name="connsiteX3" fmla="*/ 22163 w 185351"/>
                <a:gd name="connsiteY3" fmla="*/ 603 h 156807"/>
                <a:gd name="connsiteX4" fmla="*/ 11228 w 185351"/>
                <a:gd name="connsiteY4" fmla="*/ 603 h 156807"/>
                <a:gd name="connsiteX5" fmla="*/ 107 w 185351"/>
                <a:gd name="connsiteY5" fmla="*/ 603 h 156807"/>
                <a:gd name="connsiteX6" fmla="*/ 107 w 185351"/>
                <a:gd name="connsiteY6" fmla="*/ 157410 h 156807"/>
                <a:gd name="connsiteX7" fmla="*/ 11228 w 185351"/>
                <a:gd name="connsiteY7" fmla="*/ 157410 h 156807"/>
                <a:gd name="connsiteX8" fmla="*/ 22163 w 185351"/>
                <a:gd name="connsiteY8" fmla="*/ 157410 h 156807"/>
                <a:gd name="connsiteX9" fmla="*/ 28651 w 185351"/>
                <a:gd name="connsiteY9" fmla="*/ 157410 h 156807"/>
                <a:gd name="connsiteX10" fmla="*/ 43460 w 185351"/>
                <a:gd name="connsiteY10" fmla="*/ 157410 h 156807"/>
                <a:gd name="connsiteX11" fmla="*/ 107054 w 185351"/>
                <a:gd name="connsiteY11" fmla="*/ 157410 h 156807"/>
                <a:gd name="connsiteX12" fmla="*/ 185458 w 185351"/>
                <a:gd name="connsiteY12" fmla="*/ 79006 h 156807"/>
                <a:gd name="connsiteX13" fmla="*/ 107054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54" y="603"/>
                  </a:moveTo>
                  <a:cubicBezTo>
                    <a:pt x="91148" y="603"/>
                    <a:pt x="61388" y="603"/>
                    <a:pt x="43460" y="603"/>
                  </a:cubicBezTo>
                  <a:cubicBezTo>
                    <a:pt x="34616" y="603"/>
                    <a:pt x="28651" y="603"/>
                    <a:pt x="28651" y="603"/>
                  </a:cubicBezTo>
                  <a:lnTo>
                    <a:pt x="22163" y="603"/>
                  </a:lnTo>
                  <a:lnTo>
                    <a:pt x="11228" y="603"/>
                  </a:lnTo>
                  <a:lnTo>
                    <a:pt x="107" y="603"/>
                  </a:lnTo>
                  <a:lnTo>
                    <a:pt x="107" y="157410"/>
                  </a:lnTo>
                  <a:lnTo>
                    <a:pt x="11228" y="157410"/>
                  </a:lnTo>
                  <a:lnTo>
                    <a:pt x="22163" y="157410"/>
                  </a:lnTo>
                  <a:lnTo>
                    <a:pt x="28651" y="157410"/>
                  </a:lnTo>
                  <a:cubicBezTo>
                    <a:pt x="28651" y="157410"/>
                    <a:pt x="34662" y="157410"/>
                    <a:pt x="43460" y="157410"/>
                  </a:cubicBezTo>
                  <a:cubicBezTo>
                    <a:pt x="62489" y="157410"/>
                    <a:pt x="94558" y="157410"/>
                    <a:pt x="107054" y="157410"/>
                  </a:cubicBezTo>
                  <a:cubicBezTo>
                    <a:pt x="150353" y="157410"/>
                    <a:pt x="185458" y="122304"/>
                    <a:pt x="185458" y="79006"/>
                  </a:cubicBezTo>
                  <a:cubicBezTo>
                    <a:pt x="185458" y="35705"/>
                    <a:pt x="150353" y="603"/>
                    <a:pt x="107054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6" name="Полилиния 385">
              <a:extLst>
                <a:ext uri="{FF2B5EF4-FFF2-40B4-BE49-F238E27FC236}">
                  <a16:creationId xmlns:a16="http://schemas.microsoft.com/office/drawing/2014/main" id="{83BF42D5-3A51-54AB-CEAC-08DFB9697CCE}"/>
                </a:ext>
              </a:extLst>
            </p:cNvPr>
            <p:cNvSpPr/>
            <p:nvPr/>
          </p:nvSpPr>
          <p:spPr>
            <a:xfrm>
              <a:off x="5076567" y="5018758"/>
              <a:ext cx="185351" cy="156807"/>
            </a:xfrm>
            <a:custGeom>
              <a:avLst/>
              <a:gdLst>
                <a:gd name="connsiteX0" fmla="*/ 174399 w 185351"/>
                <a:gd name="connsiteY0" fmla="*/ 603 h 156807"/>
                <a:gd name="connsiteX1" fmla="*/ 156976 w 185351"/>
                <a:gd name="connsiteY1" fmla="*/ 603 h 156807"/>
                <a:gd name="connsiteX2" fmla="*/ 132324 w 185351"/>
                <a:gd name="connsiteY2" fmla="*/ 603 h 156807"/>
                <a:gd name="connsiteX3" fmla="*/ 125789 w 185351"/>
                <a:gd name="connsiteY3" fmla="*/ 603 h 156807"/>
                <a:gd name="connsiteX4" fmla="*/ 78572 w 185351"/>
                <a:gd name="connsiteY4" fmla="*/ 603 h 156807"/>
                <a:gd name="connsiteX5" fmla="*/ 169 w 185351"/>
                <a:gd name="connsiteY5" fmla="*/ 79006 h 156807"/>
                <a:gd name="connsiteX6" fmla="*/ 78572 w 185351"/>
                <a:gd name="connsiteY6" fmla="*/ 157410 h 156807"/>
                <a:gd name="connsiteX7" fmla="*/ 125789 w 185351"/>
                <a:gd name="connsiteY7" fmla="*/ 157410 h 156807"/>
                <a:gd name="connsiteX8" fmla="*/ 132324 w 185351"/>
                <a:gd name="connsiteY8" fmla="*/ 157410 h 156807"/>
                <a:gd name="connsiteX9" fmla="*/ 156976 w 185351"/>
                <a:gd name="connsiteY9" fmla="*/ 157410 h 156807"/>
                <a:gd name="connsiteX10" fmla="*/ 174399 w 185351"/>
                <a:gd name="connsiteY10" fmla="*/ 157410 h 156807"/>
                <a:gd name="connsiteX11" fmla="*/ 185520 w 185351"/>
                <a:gd name="connsiteY11" fmla="*/ 157410 h 156807"/>
                <a:gd name="connsiteX12" fmla="*/ 185520 w 185351"/>
                <a:gd name="connsiteY12" fmla="*/ 603 h 156807"/>
                <a:gd name="connsiteX13" fmla="*/ 174399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99" y="603"/>
                  </a:moveTo>
                  <a:lnTo>
                    <a:pt x="156976" y="603"/>
                  </a:lnTo>
                  <a:cubicBezTo>
                    <a:pt x="156976" y="603"/>
                    <a:pt x="146167" y="603"/>
                    <a:pt x="132324" y="603"/>
                  </a:cubicBezTo>
                  <a:cubicBezTo>
                    <a:pt x="130207" y="603"/>
                    <a:pt x="128020" y="603"/>
                    <a:pt x="125789" y="603"/>
                  </a:cubicBezTo>
                  <a:cubicBezTo>
                    <a:pt x="108195" y="603"/>
                    <a:pt x="87915" y="603"/>
                    <a:pt x="78572" y="603"/>
                  </a:cubicBezTo>
                  <a:cubicBezTo>
                    <a:pt x="35256" y="603"/>
                    <a:pt x="169" y="35716"/>
                    <a:pt x="169" y="79006"/>
                  </a:cubicBezTo>
                  <a:cubicBezTo>
                    <a:pt x="169" y="122291"/>
                    <a:pt x="35256" y="157410"/>
                    <a:pt x="78572" y="157410"/>
                  </a:cubicBezTo>
                  <a:cubicBezTo>
                    <a:pt x="90242" y="157410"/>
                    <a:pt x="109356" y="157410"/>
                    <a:pt x="125789" y="157410"/>
                  </a:cubicBezTo>
                  <a:cubicBezTo>
                    <a:pt x="128026" y="157410"/>
                    <a:pt x="130212" y="157410"/>
                    <a:pt x="132324" y="157410"/>
                  </a:cubicBezTo>
                  <a:cubicBezTo>
                    <a:pt x="146294" y="157410"/>
                    <a:pt x="156976" y="157410"/>
                    <a:pt x="156976" y="157410"/>
                  </a:cubicBezTo>
                  <a:lnTo>
                    <a:pt x="174399" y="157410"/>
                  </a:lnTo>
                  <a:lnTo>
                    <a:pt x="185520" y="157410"/>
                  </a:lnTo>
                  <a:lnTo>
                    <a:pt x="185520" y="603"/>
                  </a:lnTo>
                  <a:lnTo>
                    <a:pt x="174399" y="60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7" name="Полилиния 386">
              <a:extLst>
                <a:ext uri="{FF2B5EF4-FFF2-40B4-BE49-F238E27FC236}">
                  <a16:creationId xmlns:a16="http://schemas.microsoft.com/office/drawing/2014/main" id="{8E2B7958-D9B9-4816-C3BB-6AD139310A3C}"/>
                </a:ext>
              </a:extLst>
            </p:cNvPr>
            <p:cNvSpPr/>
            <p:nvPr/>
          </p:nvSpPr>
          <p:spPr>
            <a:xfrm>
              <a:off x="5261918" y="5018758"/>
              <a:ext cx="185351" cy="156807"/>
            </a:xfrm>
            <a:custGeom>
              <a:avLst/>
              <a:gdLst>
                <a:gd name="connsiteX0" fmla="*/ 107147 w 185351"/>
                <a:gd name="connsiteY0" fmla="*/ 603 h 156807"/>
                <a:gd name="connsiteX1" fmla="*/ 43553 w 185351"/>
                <a:gd name="connsiteY1" fmla="*/ 603 h 156807"/>
                <a:gd name="connsiteX2" fmla="*/ 28744 w 185351"/>
                <a:gd name="connsiteY2" fmla="*/ 603 h 156807"/>
                <a:gd name="connsiteX3" fmla="*/ 22256 w 185351"/>
                <a:gd name="connsiteY3" fmla="*/ 603 h 156807"/>
                <a:gd name="connsiteX4" fmla="*/ 11321 w 185351"/>
                <a:gd name="connsiteY4" fmla="*/ 603 h 156807"/>
                <a:gd name="connsiteX5" fmla="*/ 200 w 185351"/>
                <a:gd name="connsiteY5" fmla="*/ 603 h 156807"/>
                <a:gd name="connsiteX6" fmla="*/ 200 w 185351"/>
                <a:gd name="connsiteY6" fmla="*/ 157410 h 156807"/>
                <a:gd name="connsiteX7" fmla="*/ 11321 w 185351"/>
                <a:gd name="connsiteY7" fmla="*/ 157410 h 156807"/>
                <a:gd name="connsiteX8" fmla="*/ 22256 w 185351"/>
                <a:gd name="connsiteY8" fmla="*/ 157410 h 156807"/>
                <a:gd name="connsiteX9" fmla="*/ 28744 w 185351"/>
                <a:gd name="connsiteY9" fmla="*/ 157410 h 156807"/>
                <a:gd name="connsiteX10" fmla="*/ 43553 w 185351"/>
                <a:gd name="connsiteY10" fmla="*/ 157410 h 156807"/>
                <a:gd name="connsiteX11" fmla="*/ 107147 w 185351"/>
                <a:gd name="connsiteY11" fmla="*/ 157410 h 156807"/>
                <a:gd name="connsiteX12" fmla="*/ 185551 w 185351"/>
                <a:gd name="connsiteY12" fmla="*/ 79006 h 156807"/>
                <a:gd name="connsiteX13" fmla="*/ 107147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47" y="603"/>
                  </a:moveTo>
                  <a:cubicBezTo>
                    <a:pt x="91241" y="603"/>
                    <a:pt x="61481" y="603"/>
                    <a:pt x="43553" y="603"/>
                  </a:cubicBezTo>
                  <a:cubicBezTo>
                    <a:pt x="34709" y="603"/>
                    <a:pt x="28744" y="603"/>
                    <a:pt x="28744" y="603"/>
                  </a:cubicBezTo>
                  <a:lnTo>
                    <a:pt x="22256" y="603"/>
                  </a:lnTo>
                  <a:lnTo>
                    <a:pt x="11321" y="603"/>
                  </a:lnTo>
                  <a:lnTo>
                    <a:pt x="200" y="603"/>
                  </a:lnTo>
                  <a:lnTo>
                    <a:pt x="200" y="157410"/>
                  </a:lnTo>
                  <a:lnTo>
                    <a:pt x="11321" y="157410"/>
                  </a:lnTo>
                  <a:lnTo>
                    <a:pt x="22256" y="157410"/>
                  </a:lnTo>
                  <a:lnTo>
                    <a:pt x="28744" y="157410"/>
                  </a:lnTo>
                  <a:cubicBezTo>
                    <a:pt x="28744" y="157410"/>
                    <a:pt x="34755" y="157410"/>
                    <a:pt x="43553" y="157410"/>
                  </a:cubicBezTo>
                  <a:cubicBezTo>
                    <a:pt x="62582" y="157410"/>
                    <a:pt x="94651" y="157410"/>
                    <a:pt x="107147" y="157410"/>
                  </a:cubicBezTo>
                  <a:cubicBezTo>
                    <a:pt x="150446" y="157410"/>
                    <a:pt x="185551" y="122304"/>
                    <a:pt x="185551" y="79006"/>
                  </a:cubicBezTo>
                  <a:cubicBezTo>
                    <a:pt x="185551" y="35705"/>
                    <a:pt x="150446" y="603"/>
                    <a:pt x="107147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8" name="Полилиния 387">
              <a:extLst>
                <a:ext uri="{FF2B5EF4-FFF2-40B4-BE49-F238E27FC236}">
                  <a16:creationId xmlns:a16="http://schemas.microsoft.com/office/drawing/2014/main" id="{E04FE7FD-4FCD-BBEA-855B-00FC5DC7E410}"/>
                </a:ext>
              </a:extLst>
            </p:cNvPr>
            <p:cNvSpPr/>
            <p:nvPr/>
          </p:nvSpPr>
          <p:spPr>
            <a:xfrm>
              <a:off x="5646893" y="5018758"/>
              <a:ext cx="156807" cy="156807"/>
            </a:xfrm>
            <a:custGeom>
              <a:avLst/>
              <a:gdLst>
                <a:gd name="connsiteX0" fmla="*/ 78665 w 156807"/>
                <a:gd name="connsiteY0" fmla="*/ 603 h 156807"/>
                <a:gd name="connsiteX1" fmla="*/ 157069 w 156807"/>
                <a:gd name="connsiteY1" fmla="*/ 79006 h 156807"/>
                <a:gd name="connsiteX2" fmla="*/ 78665 w 156807"/>
                <a:gd name="connsiteY2" fmla="*/ 157410 h 156807"/>
                <a:gd name="connsiteX3" fmla="*/ 262 w 156807"/>
                <a:gd name="connsiteY3" fmla="*/ 79006 h 156807"/>
                <a:gd name="connsiteX4" fmla="*/ 78665 w 156807"/>
                <a:gd name="connsiteY4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65" y="603"/>
                  </a:moveTo>
                  <a:cubicBezTo>
                    <a:pt x="121968" y="603"/>
                    <a:pt x="157069" y="35705"/>
                    <a:pt x="157069" y="79006"/>
                  </a:cubicBezTo>
                  <a:cubicBezTo>
                    <a:pt x="157069" y="122309"/>
                    <a:pt x="121968" y="157410"/>
                    <a:pt x="78665" y="157410"/>
                  </a:cubicBezTo>
                  <a:cubicBezTo>
                    <a:pt x="35364" y="157410"/>
                    <a:pt x="262" y="122309"/>
                    <a:pt x="262" y="79006"/>
                  </a:cubicBezTo>
                  <a:cubicBezTo>
                    <a:pt x="262" y="35705"/>
                    <a:pt x="35364" y="603"/>
                    <a:pt x="78665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9" name="Полилиния 388">
              <a:extLst>
                <a:ext uri="{FF2B5EF4-FFF2-40B4-BE49-F238E27FC236}">
                  <a16:creationId xmlns:a16="http://schemas.microsoft.com/office/drawing/2014/main" id="{EE34EF0D-30F8-98A5-00A6-A47FAB466BC0}"/>
                </a:ext>
              </a:extLst>
            </p:cNvPr>
            <p:cNvSpPr/>
            <p:nvPr/>
          </p:nvSpPr>
          <p:spPr>
            <a:xfrm>
              <a:off x="6003324" y="5018758"/>
              <a:ext cx="185351" cy="156807"/>
            </a:xfrm>
            <a:custGeom>
              <a:avLst/>
              <a:gdLst>
                <a:gd name="connsiteX0" fmla="*/ 174554 w 185351"/>
                <a:gd name="connsiteY0" fmla="*/ 603 h 156807"/>
                <a:gd name="connsiteX1" fmla="*/ 157131 w 185351"/>
                <a:gd name="connsiteY1" fmla="*/ 603 h 156807"/>
                <a:gd name="connsiteX2" fmla="*/ 132479 w 185351"/>
                <a:gd name="connsiteY2" fmla="*/ 603 h 156807"/>
                <a:gd name="connsiteX3" fmla="*/ 125944 w 185351"/>
                <a:gd name="connsiteY3" fmla="*/ 603 h 156807"/>
                <a:gd name="connsiteX4" fmla="*/ 78727 w 185351"/>
                <a:gd name="connsiteY4" fmla="*/ 603 h 156807"/>
                <a:gd name="connsiteX5" fmla="*/ 324 w 185351"/>
                <a:gd name="connsiteY5" fmla="*/ 79006 h 156807"/>
                <a:gd name="connsiteX6" fmla="*/ 78727 w 185351"/>
                <a:gd name="connsiteY6" fmla="*/ 157410 h 156807"/>
                <a:gd name="connsiteX7" fmla="*/ 125944 w 185351"/>
                <a:gd name="connsiteY7" fmla="*/ 157410 h 156807"/>
                <a:gd name="connsiteX8" fmla="*/ 132479 w 185351"/>
                <a:gd name="connsiteY8" fmla="*/ 157410 h 156807"/>
                <a:gd name="connsiteX9" fmla="*/ 157131 w 185351"/>
                <a:gd name="connsiteY9" fmla="*/ 157410 h 156807"/>
                <a:gd name="connsiteX10" fmla="*/ 174554 w 185351"/>
                <a:gd name="connsiteY10" fmla="*/ 157410 h 156807"/>
                <a:gd name="connsiteX11" fmla="*/ 185675 w 185351"/>
                <a:gd name="connsiteY11" fmla="*/ 157410 h 156807"/>
                <a:gd name="connsiteX12" fmla="*/ 185675 w 185351"/>
                <a:gd name="connsiteY12" fmla="*/ 603 h 156807"/>
                <a:gd name="connsiteX13" fmla="*/ 174554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54" y="603"/>
                  </a:moveTo>
                  <a:lnTo>
                    <a:pt x="157131" y="603"/>
                  </a:lnTo>
                  <a:cubicBezTo>
                    <a:pt x="157131" y="603"/>
                    <a:pt x="146322" y="603"/>
                    <a:pt x="132479" y="603"/>
                  </a:cubicBezTo>
                  <a:cubicBezTo>
                    <a:pt x="130362" y="603"/>
                    <a:pt x="128175" y="603"/>
                    <a:pt x="125944" y="603"/>
                  </a:cubicBezTo>
                  <a:cubicBezTo>
                    <a:pt x="108350" y="603"/>
                    <a:pt x="88070" y="603"/>
                    <a:pt x="78727" y="603"/>
                  </a:cubicBezTo>
                  <a:cubicBezTo>
                    <a:pt x="35411" y="603"/>
                    <a:pt x="324" y="35716"/>
                    <a:pt x="324" y="79006"/>
                  </a:cubicBezTo>
                  <a:cubicBezTo>
                    <a:pt x="324" y="122291"/>
                    <a:pt x="35411" y="157410"/>
                    <a:pt x="78727" y="157410"/>
                  </a:cubicBezTo>
                  <a:cubicBezTo>
                    <a:pt x="90397" y="157410"/>
                    <a:pt x="109511" y="157410"/>
                    <a:pt x="125944" y="157410"/>
                  </a:cubicBezTo>
                  <a:cubicBezTo>
                    <a:pt x="128181" y="157410"/>
                    <a:pt x="130367" y="157410"/>
                    <a:pt x="132479" y="157410"/>
                  </a:cubicBezTo>
                  <a:cubicBezTo>
                    <a:pt x="146449" y="157410"/>
                    <a:pt x="157131" y="157410"/>
                    <a:pt x="157131" y="157410"/>
                  </a:cubicBezTo>
                  <a:lnTo>
                    <a:pt x="174554" y="157410"/>
                  </a:lnTo>
                  <a:lnTo>
                    <a:pt x="185675" y="157410"/>
                  </a:lnTo>
                  <a:lnTo>
                    <a:pt x="185675" y="603"/>
                  </a:lnTo>
                  <a:lnTo>
                    <a:pt x="174554" y="60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0" name="Полилиния 389">
              <a:extLst>
                <a:ext uri="{FF2B5EF4-FFF2-40B4-BE49-F238E27FC236}">
                  <a16:creationId xmlns:a16="http://schemas.microsoft.com/office/drawing/2014/main" id="{B911BB9A-1236-7CBF-9ED6-DD9845F704E3}"/>
                </a:ext>
              </a:extLst>
            </p:cNvPr>
            <p:cNvSpPr/>
            <p:nvPr/>
          </p:nvSpPr>
          <p:spPr>
            <a:xfrm>
              <a:off x="6188675" y="5018758"/>
              <a:ext cx="185351" cy="156807"/>
            </a:xfrm>
            <a:custGeom>
              <a:avLst/>
              <a:gdLst>
                <a:gd name="connsiteX0" fmla="*/ 93030 w 185351"/>
                <a:gd name="connsiteY0" fmla="*/ 603 h 156807"/>
                <a:gd name="connsiteX1" fmla="*/ 355 w 185351"/>
                <a:gd name="connsiteY1" fmla="*/ 603 h 156807"/>
                <a:gd name="connsiteX2" fmla="*/ 355 w 185351"/>
                <a:gd name="connsiteY2" fmla="*/ 157410 h 156807"/>
                <a:gd name="connsiteX3" fmla="*/ 93030 w 185351"/>
                <a:gd name="connsiteY3" fmla="*/ 157410 h 156807"/>
                <a:gd name="connsiteX4" fmla="*/ 185706 w 185351"/>
                <a:gd name="connsiteY4" fmla="*/ 157410 h 156807"/>
                <a:gd name="connsiteX5" fmla="*/ 185706 w 185351"/>
                <a:gd name="connsiteY5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030" y="603"/>
                  </a:moveTo>
                  <a:lnTo>
                    <a:pt x="355" y="603"/>
                  </a:lnTo>
                  <a:lnTo>
                    <a:pt x="355" y="157410"/>
                  </a:lnTo>
                  <a:lnTo>
                    <a:pt x="93030" y="157410"/>
                  </a:lnTo>
                  <a:lnTo>
                    <a:pt x="185706" y="157410"/>
                  </a:lnTo>
                  <a:lnTo>
                    <a:pt x="185706" y="60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1" name="Полилиния 390">
              <a:extLst>
                <a:ext uri="{FF2B5EF4-FFF2-40B4-BE49-F238E27FC236}">
                  <a16:creationId xmlns:a16="http://schemas.microsoft.com/office/drawing/2014/main" id="{6F99BB35-C5CC-A87E-711F-960F53296DC7}"/>
                </a:ext>
              </a:extLst>
            </p:cNvPr>
            <p:cNvSpPr/>
            <p:nvPr/>
          </p:nvSpPr>
          <p:spPr>
            <a:xfrm>
              <a:off x="6374027" y="5018758"/>
              <a:ext cx="185351" cy="156807"/>
            </a:xfrm>
            <a:custGeom>
              <a:avLst/>
              <a:gdLst>
                <a:gd name="connsiteX0" fmla="*/ 107333 w 185351"/>
                <a:gd name="connsiteY0" fmla="*/ 603 h 156807"/>
                <a:gd name="connsiteX1" fmla="*/ 43739 w 185351"/>
                <a:gd name="connsiteY1" fmla="*/ 603 h 156807"/>
                <a:gd name="connsiteX2" fmla="*/ 28930 w 185351"/>
                <a:gd name="connsiteY2" fmla="*/ 603 h 156807"/>
                <a:gd name="connsiteX3" fmla="*/ 22442 w 185351"/>
                <a:gd name="connsiteY3" fmla="*/ 603 h 156807"/>
                <a:gd name="connsiteX4" fmla="*/ 11507 w 185351"/>
                <a:gd name="connsiteY4" fmla="*/ 603 h 156807"/>
                <a:gd name="connsiteX5" fmla="*/ 386 w 185351"/>
                <a:gd name="connsiteY5" fmla="*/ 603 h 156807"/>
                <a:gd name="connsiteX6" fmla="*/ 386 w 185351"/>
                <a:gd name="connsiteY6" fmla="*/ 157410 h 156807"/>
                <a:gd name="connsiteX7" fmla="*/ 11507 w 185351"/>
                <a:gd name="connsiteY7" fmla="*/ 157410 h 156807"/>
                <a:gd name="connsiteX8" fmla="*/ 22442 w 185351"/>
                <a:gd name="connsiteY8" fmla="*/ 157410 h 156807"/>
                <a:gd name="connsiteX9" fmla="*/ 28930 w 185351"/>
                <a:gd name="connsiteY9" fmla="*/ 157410 h 156807"/>
                <a:gd name="connsiteX10" fmla="*/ 43739 w 185351"/>
                <a:gd name="connsiteY10" fmla="*/ 157410 h 156807"/>
                <a:gd name="connsiteX11" fmla="*/ 107333 w 185351"/>
                <a:gd name="connsiteY11" fmla="*/ 157410 h 156807"/>
                <a:gd name="connsiteX12" fmla="*/ 185737 w 185351"/>
                <a:gd name="connsiteY12" fmla="*/ 79006 h 156807"/>
                <a:gd name="connsiteX13" fmla="*/ 107333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33" y="603"/>
                  </a:moveTo>
                  <a:cubicBezTo>
                    <a:pt x="91427" y="603"/>
                    <a:pt x="61667" y="603"/>
                    <a:pt x="43739" y="603"/>
                  </a:cubicBezTo>
                  <a:cubicBezTo>
                    <a:pt x="34895" y="603"/>
                    <a:pt x="28930" y="603"/>
                    <a:pt x="28930" y="603"/>
                  </a:cubicBezTo>
                  <a:lnTo>
                    <a:pt x="22442" y="603"/>
                  </a:lnTo>
                  <a:lnTo>
                    <a:pt x="11507" y="603"/>
                  </a:lnTo>
                  <a:lnTo>
                    <a:pt x="386" y="603"/>
                  </a:lnTo>
                  <a:lnTo>
                    <a:pt x="386" y="157410"/>
                  </a:lnTo>
                  <a:lnTo>
                    <a:pt x="11507" y="157410"/>
                  </a:lnTo>
                  <a:lnTo>
                    <a:pt x="22442" y="157410"/>
                  </a:lnTo>
                  <a:lnTo>
                    <a:pt x="28930" y="157410"/>
                  </a:lnTo>
                  <a:cubicBezTo>
                    <a:pt x="28930" y="157410"/>
                    <a:pt x="34941" y="157410"/>
                    <a:pt x="43739" y="157410"/>
                  </a:cubicBezTo>
                  <a:cubicBezTo>
                    <a:pt x="62768" y="157410"/>
                    <a:pt x="94837" y="157410"/>
                    <a:pt x="107333" y="157410"/>
                  </a:cubicBezTo>
                  <a:cubicBezTo>
                    <a:pt x="150632" y="157410"/>
                    <a:pt x="185737" y="122304"/>
                    <a:pt x="185737" y="79006"/>
                  </a:cubicBezTo>
                  <a:cubicBezTo>
                    <a:pt x="185737" y="35705"/>
                    <a:pt x="150632" y="603"/>
                    <a:pt x="107333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2" name="Полилиния 391">
              <a:extLst>
                <a:ext uri="{FF2B5EF4-FFF2-40B4-BE49-F238E27FC236}">
                  <a16:creationId xmlns:a16="http://schemas.microsoft.com/office/drawing/2014/main" id="{47F4F524-E2B7-C69C-2986-81FCC5AA73E9}"/>
                </a:ext>
              </a:extLst>
            </p:cNvPr>
            <p:cNvSpPr/>
            <p:nvPr/>
          </p:nvSpPr>
          <p:spPr>
            <a:xfrm>
              <a:off x="6944353" y="5018758"/>
              <a:ext cx="156807" cy="156807"/>
            </a:xfrm>
            <a:custGeom>
              <a:avLst/>
              <a:gdLst>
                <a:gd name="connsiteX0" fmla="*/ 78882 w 156807"/>
                <a:gd name="connsiteY0" fmla="*/ 603 h 156807"/>
                <a:gd name="connsiteX1" fmla="*/ 157286 w 156807"/>
                <a:gd name="connsiteY1" fmla="*/ 79006 h 156807"/>
                <a:gd name="connsiteX2" fmla="*/ 78882 w 156807"/>
                <a:gd name="connsiteY2" fmla="*/ 157410 h 156807"/>
                <a:gd name="connsiteX3" fmla="*/ 479 w 156807"/>
                <a:gd name="connsiteY3" fmla="*/ 79006 h 156807"/>
                <a:gd name="connsiteX4" fmla="*/ 78882 w 156807"/>
                <a:gd name="connsiteY4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82" y="603"/>
                  </a:moveTo>
                  <a:cubicBezTo>
                    <a:pt x="122185" y="603"/>
                    <a:pt x="157286" y="35705"/>
                    <a:pt x="157286" y="79006"/>
                  </a:cubicBezTo>
                  <a:cubicBezTo>
                    <a:pt x="157286" y="122309"/>
                    <a:pt x="122185" y="157410"/>
                    <a:pt x="78882" y="157410"/>
                  </a:cubicBezTo>
                  <a:cubicBezTo>
                    <a:pt x="35581" y="157410"/>
                    <a:pt x="479" y="122309"/>
                    <a:pt x="479" y="79006"/>
                  </a:cubicBezTo>
                  <a:cubicBezTo>
                    <a:pt x="479" y="35705"/>
                    <a:pt x="35581" y="603"/>
                    <a:pt x="78882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3" name="Полилиния 392">
              <a:extLst>
                <a:ext uri="{FF2B5EF4-FFF2-40B4-BE49-F238E27FC236}">
                  <a16:creationId xmlns:a16="http://schemas.microsoft.com/office/drawing/2014/main" id="{3D84EFAF-AAAB-8904-7E94-14B2868C3781}"/>
                </a:ext>
              </a:extLst>
            </p:cNvPr>
            <p:cNvSpPr/>
            <p:nvPr/>
          </p:nvSpPr>
          <p:spPr>
            <a:xfrm>
              <a:off x="7500407" y="5018758"/>
              <a:ext cx="156807" cy="156807"/>
            </a:xfrm>
            <a:custGeom>
              <a:avLst/>
              <a:gdLst>
                <a:gd name="connsiteX0" fmla="*/ 78975 w 156807"/>
                <a:gd name="connsiteY0" fmla="*/ 603 h 156807"/>
                <a:gd name="connsiteX1" fmla="*/ 157379 w 156807"/>
                <a:gd name="connsiteY1" fmla="*/ 79006 h 156807"/>
                <a:gd name="connsiteX2" fmla="*/ 78975 w 156807"/>
                <a:gd name="connsiteY2" fmla="*/ 157410 h 156807"/>
                <a:gd name="connsiteX3" fmla="*/ 572 w 156807"/>
                <a:gd name="connsiteY3" fmla="*/ 79006 h 156807"/>
                <a:gd name="connsiteX4" fmla="*/ 78975 w 156807"/>
                <a:gd name="connsiteY4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75" y="603"/>
                  </a:moveTo>
                  <a:cubicBezTo>
                    <a:pt x="122278" y="603"/>
                    <a:pt x="157379" y="35705"/>
                    <a:pt x="157379" y="79006"/>
                  </a:cubicBezTo>
                  <a:cubicBezTo>
                    <a:pt x="157379" y="122309"/>
                    <a:pt x="122278" y="157410"/>
                    <a:pt x="78975" y="157410"/>
                  </a:cubicBezTo>
                  <a:cubicBezTo>
                    <a:pt x="35674" y="157410"/>
                    <a:pt x="572" y="122309"/>
                    <a:pt x="572" y="79006"/>
                  </a:cubicBezTo>
                  <a:cubicBezTo>
                    <a:pt x="572" y="35705"/>
                    <a:pt x="35674" y="603"/>
                    <a:pt x="78975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4" name="Полилиния 393">
              <a:extLst>
                <a:ext uri="{FF2B5EF4-FFF2-40B4-BE49-F238E27FC236}">
                  <a16:creationId xmlns:a16="http://schemas.microsoft.com/office/drawing/2014/main" id="{82EB74D3-DA56-E11E-C090-1FD62E8EB6AC}"/>
                </a:ext>
              </a:extLst>
            </p:cNvPr>
            <p:cNvSpPr/>
            <p:nvPr/>
          </p:nvSpPr>
          <p:spPr>
            <a:xfrm>
              <a:off x="8227540" y="5018758"/>
              <a:ext cx="185351" cy="156807"/>
            </a:xfrm>
            <a:custGeom>
              <a:avLst/>
              <a:gdLst>
                <a:gd name="connsiteX0" fmla="*/ 174926 w 185351"/>
                <a:gd name="connsiteY0" fmla="*/ 603 h 156807"/>
                <a:gd name="connsiteX1" fmla="*/ 157503 w 185351"/>
                <a:gd name="connsiteY1" fmla="*/ 603 h 156807"/>
                <a:gd name="connsiteX2" fmla="*/ 132851 w 185351"/>
                <a:gd name="connsiteY2" fmla="*/ 603 h 156807"/>
                <a:gd name="connsiteX3" fmla="*/ 126316 w 185351"/>
                <a:gd name="connsiteY3" fmla="*/ 603 h 156807"/>
                <a:gd name="connsiteX4" fmla="*/ 79099 w 185351"/>
                <a:gd name="connsiteY4" fmla="*/ 603 h 156807"/>
                <a:gd name="connsiteX5" fmla="*/ 696 w 185351"/>
                <a:gd name="connsiteY5" fmla="*/ 79006 h 156807"/>
                <a:gd name="connsiteX6" fmla="*/ 79099 w 185351"/>
                <a:gd name="connsiteY6" fmla="*/ 157410 h 156807"/>
                <a:gd name="connsiteX7" fmla="*/ 126316 w 185351"/>
                <a:gd name="connsiteY7" fmla="*/ 157410 h 156807"/>
                <a:gd name="connsiteX8" fmla="*/ 132851 w 185351"/>
                <a:gd name="connsiteY8" fmla="*/ 157410 h 156807"/>
                <a:gd name="connsiteX9" fmla="*/ 157503 w 185351"/>
                <a:gd name="connsiteY9" fmla="*/ 157410 h 156807"/>
                <a:gd name="connsiteX10" fmla="*/ 174926 w 185351"/>
                <a:gd name="connsiteY10" fmla="*/ 157410 h 156807"/>
                <a:gd name="connsiteX11" fmla="*/ 186047 w 185351"/>
                <a:gd name="connsiteY11" fmla="*/ 157410 h 156807"/>
                <a:gd name="connsiteX12" fmla="*/ 186047 w 185351"/>
                <a:gd name="connsiteY12" fmla="*/ 603 h 156807"/>
                <a:gd name="connsiteX13" fmla="*/ 174926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26" y="603"/>
                  </a:moveTo>
                  <a:lnTo>
                    <a:pt x="157503" y="603"/>
                  </a:lnTo>
                  <a:cubicBezTo>
                    <a:pt x="157503" y="603"/>
                    <a:pt x="146694" y="603"/>
                    <a:pt x="132851" y="603"/>
                  </a:cubicBezTo>
                  <a:cubicBezTo>
                    <a:pt x="130734" y="603"/>
                    <a:pt x="128547" y="603"/>
                    <a:pt x="126316" y="603"/>
                  </a:cubicBezTo>
                  <a:cubicBezTo>
                    <a:pt x="108722" y="603"/>
                    <a:pt x="88442" y="603"/>
                    <a:pt x="79099" y="603"/>
                  </a:cubicBezTo>
                  <a:cubicBezTo>
                    <a:pt x="35783" y="603"/>
                    <a:pt x="696" y="35716"/>
                    <a:pt x="696" y="79006"/>
                  </a:cubicBezTo>
                  <a:cubicBezTo>
                    <a:pt x="696" y="122291"/>
                    <a:pt x="35783" y="157410"/>
                    <a:pt x="79099" y="157410"/>
                  </a:cubicBezTo>
                  <a:cubicBezTo>
                    <a:pt x="90769" y="157410"/>
                    <a:pt x="109883" y="157410"/>
                    <a:pt x="126316" y="157410"/>
                  </a:cubicBezTo>
                  <a:cubicBezTo>
                    <a:pt x="128553" y="157410"/>
                    <a:pt x="130739" y="157410"/>
                    <a:pt x="132851" y="157410"/>
                  </a:cubicBezTo>
                  <a:cubicBezTo>
                    <a:pt x="146821" y="157410"/>
                    <a:pt x="157503" y="157410"/>
                    <a:pt x="157503" y="157410"/>
                  </a:cubicBezTo>
                  <a:lnTo>
                    <a:pt x="174926" y="157410"/>
                  </a:lnTo>
                  <a:lnTo>
                    <a:pt x="186047" y="157410"/>
                  </a:lnTo>
                  <a:lnTo>
                    <a:pt x="186047" y="603"/>
                  </a:lnTo>
                  <a:lnTo>
                    <a:pt x="174926" y="603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5" name="Полилиния 394">
              <a:extLst>
                <a:ext uri="{FF2B5EF4-FFF2-40B4-BE49-F238E27FC236}">
                  <a16:creationId xmlns:a16="http://schemas.microsoft.com/office/drawing/2014/main" id="{973D906C-37EC-5188-F9DD-E05FF66B051B}"/>
                </a:ext>
              </a:extLst>
            </p:cNvPr>
            <p:cNvSpPr/>
            <p:nvPr/>
          </p:nvSpPr>
          <p:spPr>
            <a:xfrm>
              <a:off x="8412891" y="5018758"/>
              <a:ext cx="185351" cy="156807"/>
            </a:xfrm>
            <a:custGeom>
              <a:avLst/>
              <a:gdLst>
                <a:gd name="connsiteX0" fmla="*/ 107674 w 185351"/>
                <a:gd name="connsiteY0" fmla="*/ 603 h 156807"/>
                <a:gd name="connsiteX1" fmla="*/ 44080 w 185351"/>
                <a:gd name="connsiteY1" fmla="*/ 603 h 156807"/>
                <a:gd name="connsiteX2" fmla="*/ 29271 w 185351"/>
                <a:gd name="connsiteY2" fmla="*/ 603 h 156807"/>
                <a:gd name="connsiteX3" fmla="*/ 22783 w 185351"/>
                <a:gd name="connsiteY3" fmla="*/ 603 h 156807"/>
                <a:gd name="connsiteX4" fmla="*/ 11848 w 185351"/>
                <a:gd name="connsiteY4" fmla="*/ 603 h 156807"/>
                <a:gd name="connsiteX5" fmla="*/ 727 w 185351"/>
                <a:gd name="connsiteY5" fmla="*/ 603 h 156807"/>
                <a:gd name="connsiteX6" fmla="*/ 727 w 185351"/>
                <a:gd name="connsiteY6" fmla="*/ 157410 h 156807"/>
                <a:gd name="connsiteX7" fmla="*/ 11848 w 185351"/>
                <a:gd name="connsiteY7" fmla="*/ 157410 h 156807"/>
                <a:gd name="connsiteX8" fmla="*/ 22783 w 185351"/>
                <a:gd name="connsiteY8" fmla="*/ 157410 h 156807"/>
                <a:gd name="connsiteX9" fmla="*/ 29271 w 185351"/>
                <a:gd name="connsiteY9" fmla="*/ 157410 h 156807"/>
                <a:gd name="connsiteX10" fmla="*/ 44080 w 185351"/>
                <a:gd name="connsiteY10" fmla="*/ 157410 h 156807"/>
                <a:gd name="connsiteX11" fmla="*/ 107674 w 185351"/>
                <a:gd name="connsiteY11" fmla="*/ 157410 h 156807"/>
                <a:gd name="connsiteX12" fmla="*/ 186078 w 185351"/>
                <a:gd name="connsiteY12" fmla="*/ 79006 h 156807"/>
                <a:gd name="connsiteX13" fmla="*/ 107674 w 185351"/>
                <a:gd name="connsiteY13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74" y="603"/>
                  </a:moveTo>
                  <a:cubicBezTo>
                    <a:pt x="91768" y="603"/>
                    <a:pt x="62008" y="603"/>
                    <a:pt x="44080" y="603"/>
                  </a:cubicBezTo>
                  <a:cubicBezTo>
                    <a:pt x="35236" y="603"/>
                    <a:pt x="29271" y="603"/>
                    <a:pt x="29271" y="603"/>
                  </a:cubicBezTo>
                  <a:lnTo>
                    <a:pt x="22783" y="603"/>
                  </a:lnTo>
                  <a:lnTo>
                    <a:pt x="11848" y="603"/>
                  </a:lnTo>
                  <a:lnTo>
                    <a:pt x="727" y="603"/>
                  </a:lnTo>
                  <a:lnTo>
                    <a:pt x="727" y="157410"/>
                  </a:lnTo>
                  <a:lnTo>
                    <a:pt x="11848" y="157410"/>
                  </a:lnTo>
                  <a:lnTo>
                    <a:pt x="22783" y="157410"/>
                  </a:lnTo>
                  <a:lnTo>
                    <a:pt x="29271" y="157410"/>
                  </a:lnTo>
                  <a:cubicBezTo>
                    <a:pt x="29271" y="157410"/>
                    <a:pt x="35282" y="157410"/>
                    <a:pt x="44080" y="157410"/>
                  </a:cubicBezTo>
                  <a:cubicBezTo>
                    <a:pt x="63109" y="157410"/>
                    <a:pt x="95178" y="157410"/>
                    <a:pt x="107674" y="157410"/>
                  </a:cubicBezTo>
                  <a:cubicBezTo>
                    <a:pt x="150973" y="157410"/>
                    <a:pt x="186078" y="122304"/>
                    <a:pt x="186078" y="79006"/>
                  </a:cubicBezTo>
                  <a:cubicBezTo>
                    <a:pt x="186078" y="35705"/>
                    <a:pt x="150973" y="603"/>
                    <a:pt x="107674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6" name="Полилиния 395">
              <a:extLst>
                <a:ext uri="{FF2B5EF4-FFF2-40B4-BE49-F238E27FC236}">
                  <a16:creationId xmlns:a16="http://schemas.microsoft.com/office/drawing/2014/main" id="{2663FABF-C220-20BE-AA0D-AD7EB9C7DAF5}"/>
                </a:ext>
              </a:extLst>
            </p:cNvPr>
            <p:cNvSpPr/>
            <p:nvPr/>
          </p:nvSpPr>
          <p:spPr>
            <a:xfrm>
              <a:off x="8797866" y="5018758"/>
              <a:ext cx="156807" cy="156807"/>
            </a:xfrm>
            <a:custGeom>
              <a:avLst/>
              <a:gdLst>
                <a:gd name="connsiteX0" fmla="*/ 79192 w 156807"/>
                <a:gd name="connsiteY0" fmla="*/ 603 h 156807"/>
                <a:gd name="connsiteX1" fmla="*/ 157596 w 156807"/>
                <a:gd name="connsiteY1" fmla="*/ 79006 h 156807"/>
                <a:gd name="connsiteX2" fmla="*/ 79192 w 156807"/>
                <a:gd name="connsiteY2" fmla="*/ 157410 h 156807"/>
                <a:gd name="connsiteX3" fmla="*/ 789 w 156807"/>
                <a:gd name="connsiteY3" fmla="*/ 79006 h 156807"/>
                <a:gd name="connsiteX4" fmla="*/ 79192 w 156807"/>
                <a:gd name="connsiteY4" fmla="*/ 603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92" y="603"/>
                  </a:moveTo>
                  <a:cubicBezTo>
                    <a:pt x="122495" y="603"/>
                    <a:pt x="157596" y="35705"/>
                    <a:pt x="157596" y="79006"/>
                  </a:cubicBezTo>
                  <a:cubicBezTo>
                    <a:pt x="157596" y="122309"/>
                    <a:pt x="122495" y="157410"/>
                    <a:pt x="79192" y="157410"/>
                  </a:cubicBezTo>
                  <a:cubicBezTo>
                    <a:pt x="35891" y="157410"/>
                    <a:pt x="789" y="122309"/>
                    <a:pt x="789" y="79006"/>
                  </a:cubicBezTo>
                  <a:cubicBezTo>
                    <a:pt x="789" y="35705"/>
                    <a:pt x="35891" y="603"/>
                    <a:pt x="79192" y="603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7" name="Полилиния 396">
              <a:extLst>
                <a:ext uri="{FF2B5EF4-FFF2-40B4-BE49-F238E27FC236}">
                  <a16:creationId xmlns:a16="http://schemas.microsoft.com/office/drawing/2014/main" id="{F6F56F2E-9C11-1E56-5C1A-B553E6B72CCE}"/>
                </a:ext>
              </a:extLst>
            </p:cNvPr>
            <p:cNvSpPr/>
            <p:nvPr/>
          </p:nvSpPr>
          <p:spPr>
            <a:xfrm>
              <a:off x="4520513" y="5204109"/>
              <a:ext cx="185351" cy="156807"/>
            </a:xfrm>
            <a:custGeom>
              <a:avLst/>
              <a:gdLst>
                <a:gd name="connsiteX0" fmla="*/ 174306 w 185351"/>
                <a:gd name="connsiteY0" fmla="*/ 634 h 156807"/>
                <a:gd name="connsiteX1" fmla="*/ 156883 w 185351"/>
                <a:gd name="connsiteY1" fmla="*/ 634 h 156807"/>
                <a:gd name="connsiteX2" fmla="*/ 132231 w 185351"/>
                <a:gd name="connsiteY2" fmla="*/ 634 h 156807"/>
                <a:gd name="connsiteX3" fmla="*/ 125696 w 185351"/>
                <a:gd name="connsiteY3" fmla="*/ 634 h 156807"/>
                <a:gd name="connsiteX4" fmla="*/ 78479 w 185351"/>
                <a:gd name="connsiteY4" fmla="*/ 634 h 156807"/>
                <a:gd name="connsiteX5" fmla="*/ 76 w 185351"/>
                <a:gd name="connsiteY5" fmla="*/ 79037 h 156807"/>
                <a:gd name="connsiteX6" fmla="*/ 78479 w 185351"/>
                <a:gd name="connsiteY6" fmla="*/ 157441 h 156807"/>
                <a:gd name="connsiteX7" fmla="*/ 125696 w 185351"/>
                <a:gd name="connsiteY7" fmla="*/ 157441 h 156807"/>
                <a:gd name="connsiteX8" fmla="*/ 132231 w 185351"/>
                <a:gd name="connsiteY8" fmla="*/ 157441 h 156807"/>
                <a:gd name="connsiteX9" fmla="*/ 156883 w 185351"/>
                <a:gd name="connsiteY9" fmla="*/ 157441 h 156807"/>
                <a:gd name="connsiteX10" fmla="*/ 174306 w 185351"/>
                <a:gd name="connsiteY10" fmla="*/ 157441 h 156807"/>
                <a:gd name="connsiteX11" fmla="*/ 185427 w 185351"/>
                <a:gd name="connsiteY11" fmla="*/ 157441 h 156807"/>
                <a:gd name="connsiteX12" fmla="*/ 185427 w 185351"/>
                <a:gd name="connsiteY12" fmla="*/ 634 h 156807"/>
                <a:gd name="connsiteX13" fmla="*/ 174306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634"/>
                  </a:moveTo>
                  <a:lnTo>
                    <a:pt x="156883" y="634"/>
                  </a:lnTo>
                  <a:cubicBezTo>
                    <a:pt x="156883" y="634"/>
                    <a:pt x="146074" y="634"/>
                    <a:pt x="132231" y="634"/>
                  </a:cubicBezTo>
                  <a:cubicBezTo>
                    <a:pt x="130114" y="634"/>
                    <a:pt x="127927" y="634"/>
                    <a:pt x="125696" y="634"/>
                  </a:cubicBezTo>
                  <a:cubicBezTo>
                    <a:pt x="108102" y="634"/>
                    <a:pt x="87822" y="634"/>
                    <a:pt x="78479" y="634"/>
                  </a:cubicBezTo>
                  <a:cubicBezTo>
                    <a:pt x="35163" y="634"/>
                    <a:pt x="76" y="35747"/>
                    <a:pt x="76" y="79037"/>
                  </a:cubicBezTo>
                  <a:cubicBezTo>
                    <a:pt x="76" y="122322"/>
                    <a:pt x="35163" y="157441"/>
                    <a:pt x="78479" y="157441"/>
                  </a:cubicBezTo>
                  <a:cubicBezTo>
                    <a:pt x="90149" y="157441"/>
                    <a:pt x="109263" y="157441"/>
                    <a:pt x="125696" y="157441"/>
                  </a:cubicBezTo>
                  <a:cubicBezTo>
                    <a:pt x="127933" y="157441"/>
                    <a:pt x="130119" y="157441"/>
                    <a:pt x="132231" y="157441"/>
                  </a:cubicBezTo>
                  <a:cubicBezTo>
                    <a:pt x="146201" y="157441"/>
                    <a:pt x="156883" y="157441"/>
                    <a:pt x="156883" y="157441"/>
                  </a:cubicBezTo>
                  <a:lnTo>
                    <a:pt x="174306" y="157441"/>
                  </a:lnTo>
                  <a:lnTo>
                    <a:pt x="185427" y="157441"/>
                  </a:lnTo>
                  <a:lnTo>
                    <a:pt x="185427" y="634"/>
                  </a:lnTo>
                  <a:lnTo>
                    <a:pt x="174306" y="63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8" name="Полилиния 397">
              <a:extLst>
                <a:ext uri="{FF2B5EF4-FFF2-40B4-BE49-F238E27FC236}">
                  <a16:creationId xmlns:a16="http://schemas.microsoft.com/office/drawing/2014/main" id="{3B570EA1-2E2B-B28B-EDF0-D120A384A31D}"/>
                </a:ext>
              </a:extLst>
            </p:cNvPr>
            <p:cNvSpPr/>
            <p:nvPr/>
          </p:nvSpPr>
          <p:spPr>
            <a:xfrm>
              <a:off x="4705864" y="5204109"/>
              <a:ext cx="185351" cy="156807"/>
            </a:xfrm>
            <a:custGeom>
              <a:avLst/>
              <a:gdLst>
                <a:gd name="connsiteX0" fmla="*/ 107054 w 185351"/>
                <a:gd name="connsiteY0" fmla="*/ 634 h 156807"/>
                <a:gd name="connsiteX1" fmla="*/ 43460 w 185351"/>
                <a:gd name="connsiteY1" fmla="*/ 634 h 156807"/>
                <a:gd name="connsiteX2" fmla="*/ 28651 w 185351"/>
                <a:gd name="connsiteY2" fmla="*/ 634 h 156807"/>
                <a:gd name="connsiteX3" fmla="*/ 22163 w 185351"/>
                <a:gd name="connsiteY3" fmla="*/ 634 h 156807"/>
                <a:gd name="connsiteX4" fmla="*/ 11228 w 185351"/>
                <a:gd name="connsiteY4" fmla="*/ 634 h 156807"/>
                <a:gd name="connsiteX5" fmla="*/ 107 w 185351"/>
                <a:gd name="connsiteY5" fmla="*/ 634 h 156807"/>
                <a:gd name="connsiteX6" fmla="*/ 107 w 185351"/>
                <a:gd name="connsiteY6" fmla="*/ 157441 h 156807"/>
                <a:gd name="connsiteX7" fmla="*/ 11228 w 185351"/>
                <a:gd name="connsiteY7" fmla="*/ 157441 h 156807"/>
                <a:gd name="connsiteX8" fmla="*/ 22163 w 185351"/>
                <a:gd name="connsiteY8" fmla="*/ 157441 h 156807"/>
                <a:gd name="connsiteX9" fmla="*/ 28651 w 185351"/>
                <a:gd name="connsiteY9" fmla="*/ 157441 h 156807"/>
                <a:gd name="connsiteX10" fmla="*/ 43460 w 185351"/>
                <a:gd name="connsiteY10" fmla="*/ 157441 h 156807"/>
                <a:gd name="connsiteX11" fmla="*/ 107054 w 185351"/>
                <a:gd name="connsiteY11" fmla="*/ 157441 h 156807"/>
                <a:gd name="connsiteX12" fmla="*/ 185458 w 185351"/>
                <a:gd name="connsiteY12" fmla="*/ 79037 h 156807"/>
                <a:gd name="connsiteX13" fmla="*/ 107054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054" y="634"/>
                  </a:moveTo>
                  <a:cubicBezTo>
                    <a:pt x="91148" y="634"/>
                    <a:pt x="61388" y="634"/>
                    <a:pt x="43460" y="634"/>
                  </a:cubicBezTo>
                  <a:cubicBezTo>
                    <a:pt x="34616" y="634"/>
                    <a:pt x="28651" y="634"/>
                    <a:pt x="28651" y="634"/>
                  </a:cubicBezTo>
                  <a:lnTo>
                    <a:pt x="22163" y="634"/>
                  </a:lnTo>
                  <a:lnTo>
                    <a:pt x="11228" y="634"/>
                  </a:lnTo>
                  <a:lnTo>
                    <a:pt x="107" y="634"/>
                  </a:lnTo>
                  <a:lnTo>
                    <a:pt x="107" y="157441"/>
                  </a:lnTo>
                  <a:lnTo>
                    <a:pt x="11228" y="157441"/>
                  </a:lnTo>
                  <a:lnTo>
                    <a:pt x="22163" y="157441"/>
                  </a:lnTo>
                  <a:lnTo>
                    <a:pt x="28651" y="157441"/>
                  </a:lnTo>
                  <a:cubicBezTo>
                    <a:pt x="28651" y="157441"/>
                    <a:pt x="34662" y="157441"/>
                    <a:pt x="43460" y="157441"/>
                  </a:cubicBezTo>
                  <a:cubicBezTo>
                    <a:pt x="62489" y="157441"/>
                    <a:pt x="94558" y="157441"/>
                    <a:pt x="107054" y="157441"/>
                  </a:cubicBezTo>
                  <a:cubicBezTo>
                    <a:pt x="150353" y="157441"/>
                    <a:pt x="185458" y="122335"/>
                    <a:pt x="185458" y="79037"/>
                  </a:cubicBezTo>
                  <a:cubicBezTo>
                    <a:pt x="185458" y="35736"/>
                    <a:pt x="150353" y="634"/>
                    <a:pt x="107054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9" name="Полилиния 398">
              <a:extLst>
                <a:ext uri="{FF2B5EF4-FFF2-40B4-BE49-F238E27FC236}">
                  <a16:creationId xmlns:a16="http://schemas.microsoft.com/office/drawing/2014/main" id="{EF2FB558-82D8-B23D-DA94-BF823373D759}"/>
                </a:ext>
              </a:extLst>
            </p:cNvPr>
            <p:cNvSpPr/>
            <p:nvPr/>
          </p:nvSpPr>
          <p:spPr>
            <a:xfrm>
              <a:off x="5090839" y="5204109"/>
              <a:ext cx="156807" cy="156807"/>
            </a:xfrm>
            <a:custGeom>
              <a:avLst/>
              <a:gdLst>
                <a:gd name="connsiteX0" fmla="*/ 78572 w 156807"/>
                <a:gd name="connsiteY0" fmla="*/ 634 h 156807"/>
                <a:gd name="connsiteX1" fmla="*/ 156976 w 156807"/>
                <a:gd name="connsiteY1" fmla="*/ 79037 h 156807"/>
                <a:gd name="connsiteX2" fmla="*/ 78572 w 156807"/>
                <a:gd name="connsiteY2" fmla="*/ 157441 h 156807"/>
                <a:gd name="connsiteX3" fmla="*/ 169 w 156807"/>
                <a:gd name="connsiteY3" fmla="*/ 79037 h 156807"/>
                <a:gd name="connsiteX4" fmla="*/ 78572 w 156807"/>
                <a:gd name="connsiteY4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72" y="634"/>
                  </a:moveTo>
                  <a:cubicBezTo>
                    <a:pt x="121875" y="634"/>
                    <a:pt x="156976" y="35736"/>
                    <a:pt x="156976" y="79037"/>
                  </a:cubicBezTo>
                  <a:cubicBezTo>
                    <a:pt x="156976" y="122340"/>
                    <a:pt x="121875" y="157441"/>
                    <a:pt x="78572" y="157441"/>
                  </a:cubicBezTo>
                  <a:cubicBezTo>
                    <a:pt x="35271" y="157441"/>
                    <a:pt x="169" y="122340"/>
                    <a:pt x="169" y="79037"/>
                  </a:cubicBezTo>
                  <a:cubicBezTo>
                    <a:pt x="169" y="35736"/>
                    <a:pt x="35271" y="634"/>
                    <a:pt x="78572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0" name="Полилиния 399">
              <a:extLst>
                <a:ext uri="{FF2B5EF4-FFF2-40B4-BE49-F238E27FC236}">
                  <a16:creationId xmlns:a16="http://schemas.microsoft.com/office/drawing/2014/main" id="{2830087D-6649-3B98-AA33-196CF4E5E747}"/>
                </a:ext>
              </a:extLst>
            </p:cNvPr>
            <p:cNvSpPr/>
            <p:nvPr/>
          </p:nvSpPr>
          <p:spPr>
            <a:xfrm>
              <a:off x="5447270" y="5204109"/>
              <a:ext cx="185351" cy="156807"/>
            </a:xfrm>
            <a:custGeom>
              <a:avLst/>
              <a:gdLst>
                <a:gd name="connsiteX0" fmla="*/ 174461 w 185351"/>
                <a:gd name="connsiteY0" fmla="*/ 634 h 156807"/>
                <a:gd name="connsiteX1" fmla="*/ 157038 w 185351"/>
                <a:gd name="connsiteY1" fmla="*/ 634 h 156807"/>
                <a:gd name="connsiteX2" fmla="*/ 132386 w 185351"/>
                <a:gd name="connsiteY2" fmla="*/ 634 h 156807"/>
                <a:gd name="connsiteX3" fmla="*/ 125851 w 185351"/>
                <a:gd name="connsiteY3" fmla="*/ 634 h 156807"/>
                <a:gd name="connsiteX4" fmla="*/ 78634 w 185351"/>
                <a:gd name="connsiteY4" fmla="*/ 634 h 156807"/>
                <a:gd name="connsiteX5" fmla="*/ 231 w 185351"/>
                <a:gd name="connsiteY5" fmla="*/ 79037 h 156807"/>
                <a:gd name="connsiteX6" fmla="*/ 78634 w 185351"/>
                <a:gd name="connsiteY6" fmla="*/ 157441 h 156807"/>
                <a:gd name="connsiteX7" fmla="*/ 125851 w 185351"/>
                <a:gd name="connsiteY7" fmla="*/ 157441 h 156807"/>
                <a:gd name="connsiteX8" fmla="*/ 132386 w 185351"/>
                <a:gd name="connsiteY8" fmla="*/ 157441 h 156807"/>
                <a:gd name="connsiteX9" fmla="*/ 157038 w 185351"/>
                <a:gd name="connsiteY9" fmla="*/ 157441 h 156807"/>
                <a:gd name="connsiteX10" fmla="*/ 174461 w 185351"/>
                <a:gd name="connsiteY10" fmla="*/ 157441 h 156807"/>
                <a:gd name="connsiteX11" fmla="*/ 185582 w 185351"/>
                <a:gd name="connsiteY11" fmla="*/ 157441 h 156807"/>
                <a:gd name="connsiteX12" fmla="*/ 185582 w 185351"/>
                <a:gd name="connsiteY12" fmla="*/ 634 h 156807"/>
                <a:gd name="connsiteX13" fmla="*/ 174461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461" y="634"/>
                  </a:moveTo>
                  <a:lnTo>
                    <a:pt x="157038" y="634"/>
                  </a:lnTo>
                  <a:cubicBezTo>
                    <a:pt x="157038" y="634"/>
                    <a:pt x="146229" y="634"/>
                    <a:pt x="132386" y="634"/>
                  </a:cubicBezTo>
                  <a:cubicBezTo>
                    <a:pt x="130269" y="634"/>
                    <a:pt x="128082" y="634"/>
                    <a:pt x="125851" y="634"/>
                  </a:cubicBezTo>
                  <a:cubicBezTo>
                    <a:pt x="108257" y="634"/>
                    <a:pt x="87977" y="634"/>
                    <a:pt x="78634" y="634"/>
                  </a:cubicBezTo>
                  <a:cubicBezTo>
                    <a:pt x="35318" y="634"/>
                    <a:pt x="231" y="35747"/>
                    <a:pt x="231" y="79037"/>
                  </a:cubicBezTo>
                  <a:cubicBezTo>
                    <a:pt x="231" y="122322"/>
                    <a:pt x="35318" y="157441"/>
                    <a:pt x="78634" y="157441"/>
                  </a:cubicBezTo>
                  <a:cubicBezTo>
                    <a:pt x="90304" y="157441"/>
                    <a:pt x="109418" y="157441"/>
                    <a:pt x="125851" y="157441"/>
                  </a:cubicBezTo>
                  <a:cubicBezTo>
                    <a:pt x="128088" y="157441"/>
                    <a:pt x="130274" y="157441"/>
                    <a:pt x="132386" y="157441"/>
                  </a:cubicBezTo>
                  <a:cubicBezTo>
                    <a:pt x="146356" y="157441"/>
                    <a:pt x="157038" y="157441"/>
                    <a:pt x="157038" y="157441"/>
                  </a:cubicBezTo>
                  <a:lnTo>
                    <a:pt x="174461" y="157441"/>
                  </a:lnTo>
                  <a:lnTo>
                    <a:pt x="185582" y="157441"/>
                  </a:lnTo>
                  <a:lnTo>
                    <a:pt x="185582" y="634"/>
                  </a:lnTo>
                  <a:lnTo>
                    <a:pt x="174461" y="63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1" name="Полилиния 400">
              <a:extLst>
                <a:ext uri="{FF2B5EF4-FFF2-40B4-BE49-F238E27FC236}">
                  <a16:creationId xmlns:a16="http://schemas.microsoft.com/office/drawing/2014/main" id="{C96930BB-CB53-D66F-7747-EB6717D0E46A}"/>
                </a:ext>
              </a:extLst>
            </p:cNvPr>
            <p:cNvSpPr/>
            <p:nvPr/>
          </p:nvSpPr>
          <p:spPr>
            <a:xfrm>
              <a:off x="5632621" y="5204109"/>
              <a:ext cx="185351" cy="156807"/>
            </a:xfrm>
            <a:custGeom>
              <a:avLst/>
              <a:gdLst>
                <a:gd name="connsiteX0" fmla="*/ 107209 w 185351"/>
                <a:gd name="connsiteY0" fmla="*/ 634 h 156807"/>
                <a:gd name="connsiteX1" fmla="*/ 43615 w 185351"/>
                <a:gd name="connsiteY1" fmla="*/ 634 h 156807"/>
                <a:gd name="connsiteX2" fmla="*/ 28806 w 185351"/>
                <a:gd name="connsiteY2" fmla="*/ 634 h 156807"/>
                <a:gd name="connsiteX3" fmla="*/ 22318 w 185351"/>
                <a:gd name="connsiteY3" fmla="*/ 634 h 156807"/>
                <a:gd name="connsiteX4" fmla="*/ 11383 w 185351"/>
                <a:gd name="connsiteY4" fmla="*/ 634 h 156807"/>
                <a:gd name="connsiteX5" fmla="*/ 262 w 185351"/>
                <a:gd name="connsiteY5" fmla="*/ 634 h 156807"/>
                <a:gd name="connsiteX6" fmla="*/ 262 w 185351"/>
                <a:gd name="connsiteY6" fmla="*/ 157441 h 156807"/>
                <a:gd name="connsiteX7" fmla="*/ 11383 w 185351"/>
                <a:gd name="connsiteY7" fmla="*/ 157441 h 156807"/>
                <a:gd name="connsiteX8" fmla="*/ 22318 w 185351"/>
                <a:gd name="connsiteY8" fmla="*/ 157441 h 156807"/>
                <a:gd name="connsiteX9" fmla="*/ 28806 w 185351"/>
                <a:gd name="connsiteY9" fmla="*/ 157441 h 156807"/>
                <a:gd name="connsiteX10" fmla="*/ 43615 w 185351"/>
                <a:gd name="connsiteY10" fmla="*/ 157441 h 156807"/>
                <a:gd name="connsiteX11" fmla="*/ 107209 w 185351"/>
                <a:gd name="connsiteY11" fmla="*/ 157441 h 156807"/>
                <a:gd name="connsiteX12" fmla="*/ 185613 w 185351"/>
                <a:gd name="connsiteY12" fmla="*/ 79037 h 156807"/>
                <a:gd name="connsiteX13" fmla="*/ 107209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209" y="634"/>
                  </a:moveTo>
                  <a:cubicBezTo>
                    <a:pt x="91303" y="634"/>
                    <a:pt x="61543" y="634"/>
                    <a:pt x="43615" y="634"/>
                  </a:cubicBezTo>
                  <a:cubicBezTo>
                    <a:pt x="34771" y="634"/>
                    <a:pt x="28806" y="634"/>
                    <a:pt x="28806" y="634"/>
                  </a:cubicBezTo>
                  <a:lnTo>
                    <a:pt x="22318" y="634"/>
                  </a:lnTo>
                  <a:lnTo>
                    <a:pt x="11383" y="634"/>
                  </a:lnTo>
                  <a:lnTo>
                    <a:pt x="262" y="634"/>
                  </a:lnTo>
                  <a:lnTo>
                    <a:pt x="262" y="157441"/>
                  </a:lnTo>
                  <a:lnTo>
                    <a:pt x="11383" y="157441"/>
                  </a:lnTo>
                  <a:lnTo>
                    <a:pt x="22318" y="157441"/>
                  </a:lnTo>
                  <a:lnTo>
                    <a:pt x="28806" y="157441"/>
                  </a:lnTo>
                  <a:cubicBezTo>
                    <a:pt x="28806" y="157441"/>
                    <a:pt x="34817" y="157441"/>
                    <a:pt x="43615" y="157441"/>
                  </a:cubicBezTo>
                  <a:cubicBezTo>
                    <a:pt x="62644" y="157441"/>
                    <a:pt x="94713" y="157441"/>
                    <a:pt x="107209" y="157441"/>
                  </a:cubicBezTo>
                  <a:cubicBezTo>
                    <a:pt x="150508" y="157441"/>
                    <a:pt x="185613" y="122335"/>
                    <a:pt x="185613" y="79037"/>
                  </a:cubicBezTo>
                  <a:cubicBezTo>
                    <a:pt x="185613" y="35736"/>
                    <a:pt x="150508" y="634"/>
                    <a:pt x="107209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2" name="Полилиния 401">
              <a:extLst>
                <a:ext uri="{FF2B5EF4-FFF2-40B4-BE49-F238E27FC236}">
                  <a16:creationId xmlns:a16="http://schemas.microsoft.com/office/drawing/2014/main" id="{E0EEDF24-9513-2364-8556-1DB838B9873B}"/>
                </a:ext>
              </a:extLst>
            </p:cNvPr>
            <p:cNvSpPr/>
            <p:nvPr/>
          </p:nvSpPr>
          <p:spPr>
            <a:xfrm>
              <a:off x="6017596" y="5204109"/>
              <a:ext cx="156807" cy="156807"/>
            </a:xfrm>
            <a:custGeom>
              <a:avLst/>
              <a:gdLst>
                <a:gd name="connsiteX0" fmla="*/ 78727 w 156807"/>
                <a:gd name="connsiteY0" fmla="*/ 634 h 156807"/>
                <a:gd name="connsiteX1" fmla="*/ 157131 w 156807"/>
                <a:gd name="connsiteY1" fmla="*/ 79037 h 156807"/>
                <a:gd name="connsiteX2" fmla="*/ 78727 w 156807"/>
                <a:gd name="connsiteY2" fmla="*/ 157441 h 156807"/>
                <a:gd name="connsiteX3" fmla="*/ 324 w 156807"/>
                <a:gd name="connsiteY3" fmla="*/ 79037 h 156807"/>
                <a:gd name="connsiteX4" fmla="*/ 78727 w 156807"/>
                <a:gd name="connsiteY4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27" y="634"/>
                  </a:moveTo>
                  <a:cubicBezTo>
                    <a:pt x="122030" y="634"/>
                    <a:pt x="157131" y="35736"/>
                    <a:pt x="157131" y="79037"/>
                  </a:cubicBezTo>
                  <a:cubicBezTo>
                    <a:pt x="157131" y="122340"/>
                    <a:pt x="122030" y="157441"/>
                    <a:pt x="78727" y="157441"/>
                  </a:cubicBezTo>
                  <a:cubicBezTo>
                    <a:pt x="35426" y="157441"/>
                    <a:pt x="324" y="122340"/>
                    <a:pt x="324" y="79037"/>
                  </a:cubicBezTo>
                  <a:cubicBezTo>
                    <a:pt x="324" y="35736"/>
                    <a:pt x="35426" y="634"/>
                    <a:pt x="78727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3" name="Полилиния 402">
              <a:extLst>
                <a:ext uri="{FF2B5EF4-FFF2-40B4-BE49-F238E27FC236}">
                  <a16:creationId xmlns:a16="http://schemas.microsoft.com/office/drawing/2014/main" id="{F3A97873-911D-5DD0-D56B-48B0D93A82CC}"/>
                </a:ext>
              </a:extLst>
            </p:cNvPr>
            <p:cNvSpPr/>
            <p:nvPr/>
          </p:nvSpPr>
          <p:spPr>
            <a:xfrm>
              <a:off x="6559378" y="5204109"/>
              <a:ext cx="185351" cy="156807"/>
            </a:xfrm>
            <a:custGeom>
              <a:avLst/>
              <a:gdLst>
                <a:gd name="connsiteX0" fmla="*/ 174647 w 185351"/>
                <a:gd name="connsiteY0" fmla="*/ 634 h 156807"/>
                <a:gd name="connsiteX1" fmla="*/ 157224 w 185351"/>
                <a:gd name="connsiteY1" fmla="*/ 634 h 156807"/>
                <a:gd name="connsiteX2" fmla="*/ 132572 w 185351"/>
                <a:gd name="connsiteY2" fmla="*/ 634 h 156807"/>
                <a:gd name="connsiteX3" fmla="*/ 126037 w 185351"/>
                <a:gd name="connsiteY3" fmla="*/ 634 h 156807"/>
                <a:gd name="connsiteX4" fmla="*/ 78820 w 185351"/>
                <a:gd name="connsiteY4" fmla="*/ 634 h 156807"/>
                <a:gd name="connsiteX5" fmla="*/ 417 w 185351"/>
                <a:gd name="connsiteY5" fmla="*/ 79037 h 156807"/>
                <a:gd name="connsiteX6" fmla="*/ 78820 w 185351"/>
                <a:gd name="connsiteY6" fmla="*/ 157441 h 156807"/>
                <a:gd name="connsiteX7" fmla="*/ 126037 w 185351"/>
                <a:gd name="connsiteY7" fmla="*/ 157441 h 156807"/>
                <a:gd name="connsiteX8" fmla="*/ 132572 w 185351"/>
                <a:gd name="connsiteY8" fmla="*/ 157441 h 156807"/>
                <a:gd name="connsiteX9" fmla="*/ 157224 w 185351"/>
                <a:gd name="connsiteY9" fmla="*/ 157441 h 156807"/>
                <a:gd name="connsiteX10" fmla="*/ 174647 w 185351"/>
                <a:gd name="connsiteY10" fmla="*/ 157441 h 156807"/>
                <a:gd name="connsiteX11" fmla="*/ 185768 w 185351"/>
                <a:gd name="connsiteY11" fmla="*/ 157441 h 156807"/>
                <a:gd name="connsiteX12" fmla="*/ 185768 w 185351"/>
                <a:gd name="connsiteY12" fmla="*/ 634 h 156807"/>
                <a:gd name="connsiteX13" fmla="*/ 174647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47" y="634"/>
                  </a:moveTo>
                  <a:lnTo>
                    <a:pt x="157224" y="634"/>
                  </a:lnTo>
                  <a:cubicBezTo>
                    <a:pt x="157224" y="634"/>
                    <a:pt x="146415" y="634"/>
                    <a:pt x="132572" y="634"/>
                  </a:cubicBezTo>
                  <a:cubicBezTo>
                    <a:pt x="130455" y="634"/>
                    <a:pt x="128268" y="634"/>
                    <a:pt x="126037" y="634"/>
                  </a:cubicBezTo>
                  <a:cubicBezTo>
                    <a:pt x="108443" y="634"/>
                    <a:pt x="88163" y="634"/>
                    <a:pt x="78820" y="634"/>
                  </a:cubicBezTo>
                  <a:cubicBezTo>
                    <a:pt x="35504" y="634"/>
                    <a:pt x="417" y="35747"/>
                    <a:pt x="417" y="79037"/>
                  </a:cubicBezTo>
                  <a:cubicBezTo>
                    <a:pt x="417" y="122322"/>
                    <a:pt x="35504" y="157441"/>
                    <a:pt x="78820" y="157441"/>
                  </a:cubicBezTo>
                  <a:cubicBezTo>
                    <a:pt x="90490" y="157441"/>
                    <a:pt x="109604" y="157441"/>
                    <a:pt x="126037" y="157441"/>
                  </a:cubicBezTo>
                  <a:cubicBezTo>
                    <a:pt x="128274" y="157441"/>
                    <a:pt x="130460" y="157441"/>
                    <a:pt x="132572" y="157441"/>
                  </a:cubicBezTo>
                  <a:cubicBezTo>
                    <a:pt x="146542" y="157441"/>
                    <a:pt x="157224" y="157441"/>
                    <a:pt x="157224" y="157441"/>
                  </a:cubicBezTo>
                  <a:lnTo>
                    <a:pt x="174647" y="157441"/>
                  </a:lnTo>
                  <a:lnTo>
                    <a:pt x="185768" y="157441"/>
                  </a:lnTo>
                  <a:lnTo>
                    <a:pt x="185768" y="634"/>
                  </a:lnTo>
                  <a:lnTo>
                    <a:pt x="174647" y="63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4" name="Полилиния 403">
              <a:extLst>
                <a:ext uri="{FF2B5EF4-FFF2-40B4-BE49-F238E27FC236}">
                  <a16:creationId xmlns:a16="http://schemas.microsoft.com/office/drawing/2014/main" id="{4AB9DC8E-E011-E59F-D594-961E8EDB5132}"/>
                </a:ext>
              </a:extLst>
            </p:cNvPr>
            <p:cNvSpPr/>
            <p:nvPr/>
          </p:nvSpPr>
          <p:spPr>
            <a:xfrm>
              <a:off x="6744729" y="5204109"/>
              <a:ext cx="185351" cy="156807"/>
            </a:xfrm>
            <a:custGeom>
              <a:avLst/>
              <a:gdLst>
                <a:gd name="connsiteX0" fmla="*/ 107395 w 185351"/>
                <a:gd name="connsiteY0" fmla="*/ 634 h 156807"/>
                <a:gd name="connsiteX1" fmla="*/ 43801 w 185351"/>
                <a:gd name="connsiteY1" fmla="*/ 634 h 156807"/>
                <a:gd name="connsiteX2" fmla="*/ 28992 w 185351"/>
                <a:gd name="connsiteY2" fmla="*/ 634 h 156807"/>
                <a:gd name="connsiteX3" fmla="*/ 22504 w 185351"/>
                <a:gd name="connsiteY3" fmla="*/ 634 h 156807"/>
                <a:gd name="connsiteX4" fmla="*/ 11569 w 185351"/>
                <a:gd name="connsiteY4" fmla="*/ 634 h 156807"/>
                <a:gd name="connsiteX5" fmla="*/ 448 w 185351"/>
                <a:gd name="connsiteY5" fmla="*/ 634 h 156807"/>
                <a:gd name="connsiteX6" fmla="*/ 448 w 185351"/>
                <a:gd name="connsiteY6" fmla="*/ 157441 h 156807"/>
                <a:gd name="connsiteX7" fmla="*/ 11569 w 185351"/>
                <a:gd name="connsiteY7" fmla="*/ 157441 h 156807"/>
                <a:gd name="connsiteX8" fmla="*/ 22504 w 185351"/>
                <a:gd name="connsiteY8" fmla="*/ 157441 h 156807"/>
                <a:gd name="connsiteX9" fmla="*/ 28992 w 185351"/>
                <a:gd name="connsiteY9" fmla="*/ 157441 h 156807"/>
                <a:gd name="connsiteX10" fmla="*/ 43801 w 185351"/>
                <a:gd name="connsiteY10" fmla="*/ 157441 h 156807"/>
                <a:gd name="connsiteX11" fmla="*/ 107395 w 185351"/>
                <a:gd name="connsiteY11" fmla="*/ 157441 h 156807"/>
                <a:gd name="connsiteX12" fmla="*/ 185799 w 185351"/>
                <a:gd name="connsiteY12" fmla="*/ 79037 h 156807"/>
                <a:gd name="connsiteX13" fmla="*/ 107395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95" y="634"/>
                  </a:moveTo>
                  <a:cubicBezTo>
                    <a:pt x="91489" y="634"/>
                    <a:pt x="61729" y="634"/>
                    <a:pt x="43801" y="634"/>
                  </a:cubicBezTo>
                  <a:cubicBezTo>
                    <a:pt x="34957" y="634"/>
                    <a:pt x="28992" y="634"/>
                    <a:pt x="28992" y="634"/>
                  </a:cubicBezTo>
                  <a:lnTo>
                    <a:pt x="22504" y="634"/>
                  </a:lnTo>
                  <a:lnTo>
                    <a:pt x="11569" y="634"/>
                  </a:lnTo>
                  <a:lnTo>
                    <a:pt x="448" y="634"/>
                  </a:lnTo>
                  <a:lnTo>
                    <a:pt x="448" y="157441"/>
                  </a:lnTo>
                  <a:lnTo>
                    <a:pt x="11569" y="157441"/>
                  </a:lnTo>
                  <a:lnTo>
                    <a:pt x="22504" y="157441"/>
                  </a:lnTo>
                  <a:lnTo>
                    <a:pt x="28992" y="157441"/>
                  </a:lnTo>
                  <a:cubicBezTo>
                    <a:pt x="28992" y="157441"/>
                    <a:pt x="35003" y="157441"/>
                    <a:pt x="43801" y="157441"/>
                  </a:cubicBezTo>
                  <a:cubicBezTo>
                    <a:pt x="62830" y="157441"/>
                    <a:pt x="94899" y="157441"/>
                    <a:pt x="107395" y="157441"/>
                  </a:cubicBezTo>
                  <a:cubicBezTo>
                    <a:pt x="150694" y="157441"/>
                    <a:pt x="185799" y="122335"/>
                    <a:pt x="185799" y="79037"/>
                  </a:cubicBezTo>
                  <a:cubicBezTo>
                    <a:pt x="185799" y="35736"/>
                    <a:pt x="150694" y="634"/>
                    <a:pt x="107395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5" name="Полилиния 404">
              <a:extLst>
                <a:ext uri="{FF2B5EF4-FFF2-40B4-BE49-F238E27FC236}">
                  <a16:creationId xmlns:a16="http://schemas.microsoft.com/office/drawing/2014/main" id="{55AB3DDC-987D-64F5-900A-4172D3D84397}"/>
                </a:ext>
              </a:extLst>
            </p:cNvPr>
            <p:cNvSpPr/>
            <p:nvPr/>
          </p:nvSpPr>
          <p:spPr>
            <a:xfrm>
              <a:off x="7115432" y="5204109"/>
              <a:ext cx="185351" cy="156807"/>
            </a:xfrm>
            <a:custGeom>
              <a:avLst/>
              <a:gdLst>
                <a:gd name="connsiteX0" fmla="*/ 174740 w 185351"/>
                <a:gd name="connsiteY0" fmla="*/ 634 h 156807"/>
                <a:gd name="connsiteX1" fmla="*/ 157317 w 185351"/>
                <a:gd name="connsiteY1" fmla="*/ 634 h 156807"/>
                <a:gd name="connsiteX2" fmla="*/ 132665 w 185351"/>
                <a:gd name="connsiteY2" fmla="*/ 634 h 156807"/>
                <a:gd name="connsiteX3" fmla="*/ 126130 w 185351"/>
                <a:gd name="connsiteY3" fmla="*/ 634 h 156807"/>
                <a:gd name="connsiteX4" fmla="*/ 78913 w 185351"/>
                <a:gd name="connsiteY4" fmla="*/ 634 h 156807"/>
                <a:gd name="connsiteX5" fmla="*/ 510 w 185351"/>
                <a:gd name="connsiteY5" fmla="*/ 79037 h 156807"/>
                <a:gd name="connsiteX6" fmla="*/ 78913 w 185351"/>
                <a:gd name="connsiteY6" fmla="*/ 157441 h 156807"/>
                <a:gd name="connsiteX7" fmla="*/ 126130 w 185351"/>
                <a:gd name="connsiteY7" fmla="*/ 157441 h 156807"/>
                <a:gd name="connsiteX8" fmla="*/ 132665 w 185351"/>
                <a:gd name="connsiteY8" fmla="*/ 157441 h 156807"/>
                <a:gd name="connsiteX9" fmla="*/ 157317 w 185351"/>
                <a:gd name="connsiteY9" fmla="*/ 157441 h 156807"/>
                <a:gd name="connsiteX10" fmla="*/ 174740 w 185351"/>
                <a:gd name="connsiteY10" fmla="*/ 157441 h 156807"/>
                <a:gd name="connsiteX11" fmla="*/ 185861 w 185351"/>
                <a:gd name="connsiteY11" fmla="*/ 157441 h 156807"/>
                <a:gd name="connsiteX12" fmla="*/ 185861 w 185351"/>
                <a:gd name="connsiteY12" fmla="*/ 634 h 156807"/>
                <a:gd name="connsiteX13" fmla="*/ 174740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40" y="634"/>
                  </a:moveTo>
                  <a:lnTo>
                    <a:pt x="157317" y="634"/>
                  </a:lnTo>
                  <a:cubicBezTo>
                    <a:pt x="157317" y="634"/>
                    <a:pt x="146508" y="634"/>
                    <a:pt x="132665" y="634"/>
                  </a:cubicBezTo>
                  <a:cubicBezTo>
                    <a:pt x="130548" y="634"/>
                    <a:pt x="128361" y="634"/>
                    <a:pt x="126130" y="634"/>
                  </a:cubicBezTo>
                  <a:cubicBezTo>
                    <a:pt x="108536" y="634"/>
                    <a:pt x="88256" y="634"/>
                    <a:pt x="78913" y="634"/>
                  </a:cubicBezTo>
                  <a:cubicBezTo>
                    <a:pt x="35597" y="634"/>
                    <a:pt x="510" y="35747"/>
                    <a:pt x="510" y="79037"/>
                  </a:cubicBezTo>
                  <a:cubicBezTo>
                    <a:pt x="510" y="122322"/>
                    <a:pt x="35597" y="157441"/>
                    <a:pt x="78913" y="157441"/>
                  </a:cubicBezTo>
                  <a:cubicBezTo>
                    <a:pt x="90583" y="157441"/>
                    <a:pt x="109697" y="157441"/>
                    <a:pt x="126130" y="157441"/>
                  </a:cubicBezTo>
                  <a:cubicBezTo>
                    <a:pt x="128367" y="157441"/>
                    <a:pt x="130553" y="157441"/>
                    <a:pt x="132665" y="157441"/>
                  </a:cubicBezTo>
                  <a:cubicBezTo>
                    <a:pt x="146635" y="157441"/>
                    <a:pt x="157317" y="157441"/>
                    <a:pt x="157317" y="157441"/>
                  </a:cubicBezTo>
                  <a:lnTo>
                    <a:pt x="174740" y="157441"/>
                  </a:lnTo>
                  <a:lnTo>
                    <a:pt x="185861" y="157441"/>
                  </a:lnTo>
                  <a:lnTo>
                    <a:pt x="185861" y="634"/>
                  </a:lnTo>
                  <a:lnTo>
                    <a:pt x="174740" y="63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6" name="Полилиния 405">
              <a:extLst>
                <a:ext uri="{FF2B5EF4-FFF2-40B4-BE49-F238E27FC236}">
                  <a16:creationId xmlns:a16="http://schemas.microsoft.com/office/drawing/2014/main" id="{9A5183B2-4DA9-C863-F8D8-910F1F819F9F}"/>
                </a:ext>
              </a:extLst>
            </p:cNvPr>
            <p:cNvSpPr/>
            <p:nvPr/>
          </p:nvSpPr>
          <p:spPr>
            <a:xfrm>
              <a:off x="7300783" y="5204109"/>
              <a:ext cx="185351" cy="156807"/>
            </a:xfrm>
            <a:custGeom>
              <a:avLst/>
              <a:gdLst>
                <a:gd name="connsiteX0" fmla="*/ 93216 w 185351"/>
                <a:gd name="connsiteY0" fmla="*/ 634 h 156807"/>
                <a:gd name="connsiteX1" fmla="*/ 541 w 185351"/>
                <a:gd name="connsiteY1" fmla="*/ 634 h 156807"/>
                <a:gd name="connsiteX2" fmla="*/ 541 w 185351"/>
                <a:gd name="connsiteY2" fmla="*/ 157441 h 156807"/>
                <a:gd name="connsiteX3" fmla="*/ 93216 w 185351"/>
                <a:gd name="connsiteY3" fmla="*/ 157441 h 156807"/>
                <a:gd name="connsiteX4" fmla="*/ 185892 w 185351"/>
                <a:gd name="connsiteY4" fmla="*/ 157441 h 156807"/>
                <a:gd name="connsiteX5" fmla="*/ 185892 w 185351"/>
                <a:gd name="connsiteY5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634"/>
                  </a:moveTo>
                  <a:lnTo>
                    <a:pt x="541" y="634"/>
                  </a:lnTo>
                  <a:lnTo>
                    <a:pt x="541" y="157441"/>
                  </a:lnTo>
                  <a:lnTo>
                    <a:pt x="93216" y="157441"/>
                  </a:lnTo>
                  <a:lnTo>
                    <a:pt x="185892" y="157441"/>
                  </a:lnTo>
                  <a:lnTo>
                    <a:pt x="185892" y="634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7" name="Полилиния 406">
              <a:extLst>
                <a:ext uri="{FF2B5EF4-FFF2-40B4-BE49-F238E27FC236}">
                  <a16:creationId xmlns:a16="http://schemas.microsoft.com/office/drawing/2014/main" id="{4BE127CE-5B0B-30A7-A044-48B1BA0CD27C}"/>
                </a:ext>
              </a:extLst>
            </p:cNvPr>
            <p:cNvSpPr/>
            <p:nvPr/>
          </p:nvSpPr>
          <p:spPr>
            <a:xfrm>
              <a:off x="7486135" y="5204109"/>
              <a:ext cx="185351" cy="156807"/>
            </a:xfrm>
            <a:custGeom>
              <a:avLst/>
              <a:gdLst>
                <a:gd name="connsiteX0" fmla="*/ 107519 w 185351"/>
                <a:gd name="connsiteY0" fmla="*/ 634 h 156807"/>
                <a:gd name="connsiteX1" fmla="*/ 43925 w 185351"/>
                <a:gd name="connsiteY1" fmla="*/ 634 h 156807"/>
                <a:gd name="connsiteX2" fmla="*/ 29116 w 185351"/>
                <a:gd name="connsiteY2" fmla="*/ 634 h 156807"/>
                <a:gd name="connsiteX3" fmla="*/ 22628 w 185351"/>
                <a:gd name="connsiteY3" fmla="*/ 634 h 156807"/>
                <a:gd name="connsiteX4" fmla="*/ 11693 w 185351"/>
                <a:gd name="connsiteY4" fmla="*/ 634 h 156807"/>
                <a:gd name="connsiteX5" fmla="*/ 572 w 185351"/>
                <a:gd name="connsiteY5" fmla="*/ 634 h 156807"/>
                <a:gd name="connsiteX6" fmla="*/ 572 w 185351"/>
                <a:gd name="connsiteY6" fmla="*/ 157441 h 156807"/>
                <a:gd name="connsiteX7" fmla="*/ 11693 w 185351"/>
                <a:gd name="connsiteY7" fmla="*/ 157441 h 156807"/>
                <a:gd name="connsiteX8" fmla="*/ 22628 w 185351"/>
                <a:gd name="connsiteY8" fmla="*/ 157441 h 156807"/>
                <a:gd name="connsiteX9" fmla="*/ 29116 w 185351"/>
                <a:gd name="connsiteY9" fmla="*/ 157441 h 156807"/>
                <a:gd name="connsiteX10" fmla="*/ 43925 w 185351"/>
                <a:gd name="connsiteY10" fmla="*/ 157441 h 156807"/>
                <a:gd name="connsiteX11" fmla="*/ 107519 w 185351"/>
                <a:gd name="connsiteY11" fmla="*/ 157441 h 156807"/>
                <a:gd name="connsiteX12" fmla="*/ 185923 w 185351"/>
                <a:gd name="connsiteY12" fmla="*/ 79037 h 156807"/>
                <a:gd name="connsiteX13" fmla="*/ 107519 w 185351"/>
                <a:gd name="connsiteY13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634"/>
                  </a:moveTo>
                  <a:cubicBezTo>
                    <a:pt x="91613" y="634"/>
                    <a:pt x="61853" y="634"/>
                    <a:pt x="43925" y="634"/>
                  </a:cubicBezTo>
                  <a:cubicBezTo>
                    <a:pt x="35081" y="634"/>
                    <a:pt x="29116" y="634"/>
                    <a:pt x="29116" y="634"/>
                  </a:cubicBezTo>
                  <a:lnTo>
                    <a:pt x="22628" y="634"/>
                  </a:lnTo>
                  <a:lnTo>
                    <a:pt x="11693" y="634"/>
                  </a:lnTo>
                  <a:lnTo>
                    <a:pt x="572" y="634"/>
                  </a:lnTo>
                  <a:lnTo>
                    <a:pt x="572" y="157441"/>
                  </a:lnTo>
                  <a:lnTo>
                    <a:pt x="11693" y="157441"/>
                  </a:lnTo>
                  <a:lnTo>
                    <a:pt x="22628" y="157441"/>
                  </a:lnTo>
                  <a:lnTo>
                    <a:pt x="29116" y="157441"/>
                  </a:lnTo>
                  <a:cubicBezTo>
                    <a:pt x="29116" y="157441"/>
                    <a:pt x="35127" y="157441"/>
                    <a:pt x="43925" y="157441"/>
                  </a:cubicBezTo>
                  <a:cubicBezTo>
                    <a:pt x="62954" y="157441"/>
                    <a:pt x="95023" y="157441"/>
                    <a:pt x="107519" y="157441"/>
                  </a:cubicBezTo>
                  <a:cubicBezTo>
                    <a:pt x="150818" y="157441"/>
                    <a:pt x="185923" y="122335"/>
                    <a:pt x="185923" y="79037"/>
                  </a:cubicBezTo>
                  <a:cubicBezTo>
                    <a:pt x="185923" y="35736"/>
                    <a:pt x="150818" y="634"/>
                    <a:pt x="107519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8" name="Полилиния 407">
              <a:extLst>
                <a:ext uri="{FF2B5EF4-FFF2-40B4-BE49-F238E27FC236}">
                  <a16:creationId xmlns:a16="http://schemas.microsoft.com/office/drawing/2014/main" id="{A12A7FBE-D3FE-A228-2E5C-A6953A6441BF}"/>
                </a:ext>
              </a:extLst>
            </p:cNvPr>
            <p:cNvSpPr/>
            <p:nvPr/>
          </p:nvSpPr>
          <p:spPr>
            <a:xfrm>
              <a:off x="7871109" y="5204109"/>
              <a:ext cx="156807" cy="156807"/>
            </a:xfrm>
            <a:custGeom>
              <a:avLst/>
              <a:gdLst>
                <a:gd name="connsiteX0" fmla="*/ 79037 w 156807"/>
                <a:gd name="connsiteY0" fmla="*/ 634 h 156807"/>
                <a:gd name="connsiteX1" fmla="*/ 157441 w 156807"/>
                <a:gd name="connsiteY1" fmla="*/ 79037 h 156807"/>
                <a:gd name="connsiteX2" fmla="*/ 79037 w 156807"/>
                <a:gd name="connsiteY2" fmla="*/ 157441 h 156807"/>
                <a:gd name="connsiteX3" fmla="*/ 634 w 156807"/>
                <a:gd name="connsiteY3" fmla="*/ 79037 h 156807"/>
                <a:gd name="connsiteX4" fmla="*/ 79037 w 156807"/>
                <a:gd name="connsiteY4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37" y="634"/>
                  </a:moveTo>
                  <a:cubicBezTo>
                    <a:pt x="122340" y="634"/>
                    <a:pt x="157441" y="35736"/>
                    <a:pt x="157441" y="79037"/>
                  </a:cubicBezTo>
                  <a:cubicBezTo>
                    <a:pt x="157441" y="122340"/>
                    <a:pt x="122340" y="157441"/>
                    <a:pt x="79037" y="157441"/>
                  </a:cubicBezTo>
                  <a:cubicBezTo>
                    <a:pt x="35736" y="157441"/>
                    <a:pt x="634" y="122340"/>
                    <a:pt x="634" y="79037"/>
                  </a:cubicBezTo>
                  <a:cubicBezTo>
                    <a:pt x="634" y="35736"/>
                    <a:pt x="35736" y="634"/>
                    <a:pt x="79037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9" name="Полилиния 408">
              <a:extLst>
                <a:ext uri="{FF2B5EF4-FFF2-40B4-BE49-F238E27FC236}">
                  <a16:creationId xmlns:a16="http://schemas.microsoft.com/office/drawing/2014/main" id="{6518223B-A73C-F63F-BCA4-5FB9142F4B64}"/>
                </a:ext>
              </a:extLst>
            </p:cNvPr>
            <p:cNvSpPr/>
            <p:nvPr/>
          </p:nvSpPr>
          <p:spPr>
            <a:xfrm>
              <a:off x="8241812" y="5204109"/>
              <a:ext cx="156807" cy="156807"/>
            </a:xfrm>
            <a:custGeom>
              <a:avLst/>
              <a:gdLst>
                <a:gd name="connsiteX0" fmla="*/ 79099 w 156807"/>
                <a:gd name="connsiteY0" fmla="*/ 634 h 156807"/>
                <a:gd name="connsiteX1" fmla="*/ 157503 w 156807"/>
                <a:gd name="connsiteY1" fmla="*/ 79037 h 156807"/>
                <a:gd name="connsiteX2" fmla="*/ 79099 w 156807"/>
                <a:gd name="connsiteY2" fmla="*/ 157441 h 156807"/>
                <a:gd name="connsiteX3" fmla="*/ 696 w 156807"/>
                <a:gd name="connsiteY3" fmla="*/ 79037 h 156807"/>
                <a:gd name="connsiteX4" fmla="*/ 79099 w 156807"/>
                <a:gd name="connsiteY4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99" y="634"/>
                  </a:moveTo>
                  <a:cubicBezTo>
                    <a:pt x="122402" y="634"/>
                    <a:pt x="157503" y="35736"/>
                    <a:pt x="157503" y="79037"/>
                  </a:cubicBezTo>
                  <a:cubicBezTo>
                    <a:pt x="157503" y="122340"/>
                    <a:pt x="122402" y="157441"/>
                    <a:pt x="79099" y="157441"/>
                  </a:cubicBezTo>
                  <a:cubicBezTo>
                    <a:pt x="35798" y="157441"/>
                    <a:pt x="696" y="122340"/>
                    <a:pt x="696" y="79037"/>
                  </a:cubicBezTo>
                  <a:cubicBezTo>
                    <a:pt x="696" y="35736"/>
                    <a:pt x="35798" y="634"/>
                    <a:pt x="79099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0" name="Полилиния 409">
              <a:extLst>
                <a:ext uri="{FF2B5EF4-FFF2-40B4-BE49-F238E27FC236}">
                  <a16:creationId xmlns:a16="http://schemas.microsoft.com/office/drawing/2014/main" id="{5071EB1D-4B4F-C42C-D899-182E427437CB}"/>
                </a:ext>
              </a:extLst>
            </p:cNvPr>
            <p:cNvSpPr/>
            <p:nvPr/>
          </p:nvSpPr>
          <p:spPr>
            <a:xfrm>
              <a:off x="8797866" y="5204109"/>
              <a:ext cx="156807" cy="156807"/>
            </a:xfrm>
            <a:custGeom>
              <a:avLst/>
              <a:gdLst>
                <a:gd name="connsiteX0" fmla="*/ 79192 w 156807"/>
                <a:gd name="connsiteY0" fmla="*/ 634 h 156807"/>
                <a:gd name="connsiteX1" fmla="*/ 157596 w 156807"/>
                <a:gd name="connsiteY1" fmla="*/ 79037 h 156807"/>
                <a:gd name="connsiteX2" fmla="*/ 79192 w 156807"/>
                <a:gd name="connsiteY2" fmla="*/ 157441 h 156807"/>
                <a:gd name="connsiteX3" fmla="*/ 789 w 156807"/>
                <a:gd name="connsiteY3" fmla="*/ 79037 h 156807"/>
                <a:gd name="connsiteX4" fmla="*/ 79192 w 156807"/>
                <a:gd name="connsiteY4" fmla="*/ 634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92" y="634"/>
                  </a:moveTo>
                  <a:cubicBezTo>
                    <a:pt x="122495" y="634"/>
                    <a:pt x="157596" y="35736"/>
                    <a:pt x="157596" y="79037"/>
                  </a:cubicBezTo>
                  <a:cubicBezTo>
                    <a:pt x="157596" y="122340"/>
                    <a:pt x="122495" y="157441"/>
                    <a:pt x="79192" y="157441"/>
                  </a:cubicBezTo>
                  <a:cubicBezTo>
                    <a:pt x="35891" y="157441"/>
                    <a:pt x="789" y="122340"/>
                    <a:pt x="789" y="79037"/>
                  </a:cubicBezTo>
                  <a:cubicBezTo>
                    <a:pt x="789" y="35736"/>
                    <a:pt x="35891" y="634"/>
                    <a:pt x="79192" y="634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" name="Полилиния 410">
              <a:extLst>
                <a:ext uri="{FF2B5EF4-FFF2-40B4-BE49-F238E27FC236}">
                  <a16:creationId xmlns:a16="http://schemas.microsoft.com/office/drawing/2014/main" id="{08E220EB-2F30-13B3-7E02-D95611982D4A}"/>
                </a:ext>
              </a:extLst>
            </p:cNvPr>
            <p:cNvSpPr/>
            <p:nvPr/>
          </p:nvSpPr>
          <p:spPr>
            <a:xfrm>
              <a:off x="4534785" y="5389461"/>
              <a:ext cx="156807" cy="156807"/>
            </a:xfrm>
            <a:custGeom>
              <a:avLst/>
              <a:gdLst>
                <a:gd name="connsiteX0" fmla="*/ 78479 w 156807"/>
                <a:gd name="connsiteY0" fmla="*/ 665 h 156807"/>
                <a:gd name="connsiteX1" fmla="*/ 156883 w 156807"/>
                <a:gd name="connsiteY1" fmla="*/ 79068 h 156807"/>
                <a:gd name="connsiteX2" fmla="*/ 78479 w 156807"/>
                <a:gd name="connsiteY2" fmla="*/ 157472 h 156807"/>
                <a:gd name="connsiteX3" fmla="*/ 76 w 156807"/>
                <a:gd name="connsiteY3" fmla="*/ 79068 h 156807"/>
                <a:gd name="connsiteX4" fmla="*/ 78479 w 156807"/>
                <a:gd name="connsiteY4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665"/>
                  </a:moveTo>
                  <a:cubicBezTo>
                    <a:pt x="121782" y="665"/>
                    <a:pt x="156883" y="35767"/>
                    <a:pt x="156883" y="79068"/>
                  </a:cubicBezTo>
                  <a:cubicBezTo>
                    <a:pt x="156883" y="122371"/>
                    <a:pt x="121782" y="157472"/>
                    <a:pt x="78479" y="157472"/>
                  </a:cubicBezTo>
                  <a:cubicBezTo>
                    <a:pt x="35178" y="157472"/>
                    <a:pt x="76" y="122371"/>
                    <a:pt x="76" y="79068"/>
                  </a:cubicBezTo>
                  <a:cubicBezTo>
                    <a:pt x="76" y="35767"/>
                    <a:pt x="35178" y="665"/>
                    <a:pt x="78479" y="66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" name="Полилиния 411">
              <a:extLst>
                <a:ext uri="{FF2B5EF4-FFF2-40B4-BE49-F238E27FC236}">
                  <a16:creationId xmlns:a16="http://schemas.microsoft.com/office/drawing/2014/main" id="{2CD72977-742F-A5BD-D430-3DFF76AB901A}"/>
                </a:ext>
              </a:extLst>
            </p:cNvPr>
            <p:cNvSpPr/>
            <p:nvPr/>
          </p:nvSpPr>
          <p:spPr>
            <a:xfrm>
              <a:off x="6573650" y="5389461"/>
              <a:ext cx="156807" cy="156807"/>
            </a:xfrm>
            <a:custGeom>
              <a:avLst/>
              <a:gdLst>
                <a:gd name="connsiteX0" fmla="*/ 78820 w 156807"/>
                <a:gd name="connsiteY0" fmla="*/ 665 h 156807"/>
                <a:gd name="connsiteX1" fmla="*/ 157224 w 156807"/>
                <a:gd name="connsiteY1" fmla="*/ 79068 h 156807"/>
                <a:gd name="connsiteX2" fmla="*/ 78820 w 156807"/>
                <a:gd name="connsiteY2" fmla="*/ 157472 h 156807"/>
                <a:gd name="connsiteX3" fmla="*/ 417 w 156807"/>
                <a:gd name="connsiteY3" fmla="*/ 79068 h 156807"/>
                <a:gd name="connsiteX4" fmla="*/ 78820 w 156807"/>
                <a:gd name="connsiteY4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20" y="665"/>
                  </a:moveTo>
                  <a:cubicBezTo>
                    <a:pt x="122123" y="665"/>
                    <a:pt x="157224" y="35767"/>
                    <a:pt x="157224" y="79068"/>
                  </a:cubicBezTo>
                  <a:cubicBezTo>
                    <a:pt x="157224" y="122371"/>
                    <a:pt x="122123" y="157472"/>
                    <a:pt x="78820" y="157472"/>
                  </a:cubicBezTo>
                  <a:cubicBezTo>
                    <a:pt x="35519" y="157472"/>
                    <a:pt x="417" y="122371"/>
                    <a:pt x="417" y="79068"/>
                  </a:cubicBezTo>
                  <a:cubicBezTo>
                    <a:pt x="417" y="35767"/>
                    <a:pt x="35519" y="665"/>
                    <a:pt x="78820" y="66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3" name="Полилиния 412">
              <a:extLst>
                <a:ext uri="{FF2B5EF4-FFF2-40B4-BE49-F238E27FC236}">
                  <a16:creationId xmlns:a16="http://schemas.microsoft.com/office/drawing/2014/main" id="{FD1A4AC3-0782-4C91-A940-9BAFADE52E21}"/>
                </a:ext>
              </a:extLst>
            </p:cNvPr>
            <p:cNvSpPr/>
            <p:nvPr/>
          </p:nvSpPr>
          <p:spPr>
            <a:xfrm>
              <a:off x="6930081" y="5389461"/>
              <a:ext cx="185351" cy="156807"/>
            </a:xfrm>
            <a:custGeom>
              <a:avLst/>
              <a:gdLst>
                <a:gd name="connsiteX0" fmla="*/ 174709 w 185351"/>
                <a:gd name="connsiteY0" fmla="*/ 665 h 156807"/>
                <a:gd name="connsiteX1" fmla="*/ 157286 w 185351"/>
                <a:gd name="connsiteY1" fmla="*/ 665 h 156807"/>
                <a:gd name="connsiteX2" fmla="*/ 132634 w 185351"/>
                <a:gd name="connsiteY2" fmla="*/ 665 h 156807"/>
                <a:gd name="connsiteX3" fmla="*/ 126099 w 185351"/>
                <a:gd name="connsiteY3" fmla="*/ 665 h 156807"/>
                <a:gd name="connsiteX4" fmla="*/ 78882 w 185351"/>
                <a:gd name="connsiteY4" fmla="*/ 665 h 156807"/>
                <a:gd name="connsiteX5" fmla="*/ 479 w 185351"/>
                <a:gd name="connsiteY5" fmla="*/ 79068 h 156807"/>
                <a:gd name="connsiteX6" fmla="*/ 78882 w 185351"/>
                <a:gd name="connsiteY6" fmla="*/ 157472 h 156807"/>
                <a:gd name="connsiteX7" fmla="*/ 126099 w 185351"/>
                <a:gd name="connsiteY7" fmla="*/ 157472 h 156807"/>
                <a:gd name="connsiteX8" fmla="*/ 132634 w 185351"/>
                <a:gd name="connsiteY8" fmla="*/ 157472 h 156807"/>
                <a:gd name="connsiteX9" fmla="*/ 157286 w 185351"/>
                <a:gd name="connsiteY9" fmla="*/ 157472 h 156807"/>
                <a:gd name="connsiteX10" fmla="*/ 174709 w 185351"/>
                <a:gd name="connsiteY10" fmla="*/ 157472 h 156807"/>
                <a:gd name="connsiteX11" fmla="*/ 185830 w 185351"/>
                <a:gd name="connsiteY11" fmla="*/ 157472 h 156807"/>
                <a:gd name="connsiteX12" fmla="*/ 185830 w 185351"/>
                <a:gd name="connsiteY12" fmla="*/ 665 h 156807"/>
                <a:gd name="connsiteX13" fmla="*/ 174709 w 185351"/>
                <a:gd name="connsiteY13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09" y="665"/>
                  </a:moveTo>
                  <a:lnTo>
                    <a:pt x="157286" y="665"/>
                  </a:lnTo>
                  <a:cubicBezTo>
                    <a:pt x="157286" y="665"/>
                    <a:pt x="146477" y="665"/>
                    <a:pt x="132634" y="665"/>
                  </a:cubicBezTo>
                  <a:cubicBezTo>
                    <a:pt x="130517" y="665"/>
                    <a:pt x="128330" y="665"/>
                    <a:pt x="126099" y="665"/>
                  </a:cubicBezTo>
                  <a:cubicBezTo>
                    <a:pt x="108505" y="665"/>
                    <a:pt x="88225" y="665"/>
                    <a:pt x="78882" y="665"/>
                  </a:cubicBezTo>
                  <a:cubicBezTo>
                    <a:pt x="35566" y="665"/>
                    <a:pt x="479" y="35778"/>
                    <a:pt x="479" y="79068"/>
                  </a:cubicBezTo>
                  <a:cubicBezTo>
                    <a:pt x="479" y="122353"/>
                    <a:pt x="35566" y="157472"/>
                    <a:pt x="78882" y="157472"/>
                  </a:cubicBezTo>
                  <a:cubicBezTo>
                    <a:pt x="90552" y="157472"/>
                    <a:pt x="109666" y="157472"/>
                    <a:pt x="126099" y="157472"/>
                  </a:cubicBezTo>
                  <a:cubicBezTo>
                    <a:pt x="128336" y="157472"/>
                    <a:pt x="130522" y="157472"/>
                    <a:pt x="132634" y="157472"/>
                  </a:cubicBezTo>
                  <a:cubicBezTo>
                    <a:pt x="146604" y="157472"/>
                    <a:pt x="157286" y="157472"/>
                    <a:pt x="157286" y="157472"/>
                  </a:cubicBezTo>
                  <a:lnTo>
                    <a:pt x="174709" y="157472"/>
                  </a:lnTo>
                  <a:lnTo>
                    <a:pt x="185830" y="157472"/>
                  </a:lnTo>
                  <a:lnTo>
                    <a:pt x="185830" y="665"/>
                  </a:lnTo>
                  <a:lnTo>
                    <a:pt x="174709" y="66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4" name="Полилиния 413">
              <a:extLst>
                <a:ext uri="{FF2B5EF4-FFF2-40B4-BE49-F238E27FC236}">
                  <a16:creationId xmlns:a16="http://schemas.microsoft.com/office/drawing/2014/main" id="{4C50D4D0-6778-0A05-A40C-AB82A01585FD}"/>
                </a:ext>
              </a:extLst>
            </p:cNvPr>
            <p:cNvSpPr/>
            <p:nvPr/>
          </p:nvSpPr>
          <p:spPr>
            <a:xfrm>
              <a:off x="7115432" y="5389461"/>
              <a:ext cx="185351" cy="156807"/>
            </a:xfrm>
            <a:custGeom>
              <a:avLst/>
              <a:gdLst>
                <a:gd name="connsiteX0" fmla="*/ 93185 w 185351"/>
                <a:gd name="connsiteY0" fmla="*/ 665 h 156807"/>
                <a:gd name="connsiteX1" fmla="*/ 510 w 185351"/>
                <a:gd name="connsiteY1" fmla="*/ 665 h 156807"/>
                <a:gd name="connsiteX2" fmla="*/ 510 w 185351"/>
                <a:gd name="connsiteY2" fmla="*/ 157472 h 156807"/>
                <a:gd name="connsiteX3" fmla="*/ 93185 w 185351"/>
                <a:gd name="connsiteY3" fmla="*/ 157472 h 156807"/>
                <a:gd name="connsiteX4" fmla="*/ 185861 w 185351"/>
                <a:gd name="connsiteY4" fmla="*/ 157472 h 156807"/>
                <a:gd name="connsiteX5" fmla="*/ 185861 w 185351"/>
                <a:gd name="connsiteY5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85" y="665"/>
                  </a:moveTo>
                  <a:lnTo>
                    <a:pt x="510" y="665"/>
                  </a:lnTo>
                  <a:lnTo>
                    <a:pt x="510" y="157472"/>
                  </a:lnTo>
                  <a:lnTo>
                    <a:pt x="93185" y="157472"/>
                  </a:lnTo>
                  <a:lnTo>
                    <a:pt x="185861" y="157472"/>
                  </a:lnTo>
                  <a:lnTo>
                    <a:pt x="185861" y="66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5" name="Полилиния 414">
              <a:extLst>
                <a:ext uri="{FF2B5EF4-FFF2-40B4-BE49-F238E27FC236}">
                  <a16:creationId xmlns:a16="http://schemas.microsoft.com/office/drawing/2014/main" id="{F292456E-1854-3412-4548-ADA642CDBB7E}"/>
                </a:ext>
              </a:extLst>
            </p:cNvPr>
            <p:cNvSpPr/>
            <p:nvPr/>
          </p:nvSpPr>
          <p:spPr>
            <a:xfrm>
              <a:off x="7300783" y="5389461"/>
              <a:ext cx="185351" cy="156807"/>
            </a:xfrm>
            <a:custGeom>
              <a:avLst/>
              <a:gdLst>
                <a:gd name="connsiteX0" fmla="*/ 93216 w 185351"/>
                <a:gd name="connsiteY0" fmla="*/ 665 h 156807"/>
                <a:gd name="connsiteX1" fmla="*/ 541 w 185351"/>
                <a:gd name="connsiteY1" fmla="*/ 665 h 156807"/>
                <a:gd name="connsiteX2" fmla="*/ 541 w 185351"/>
                <a:gd name="connsiteY2" fmla="*/ 157472 h 156807"/>
                <a:gd name="connsiteX3" fmla="*/ 93216 w 185351"/>
                <a:gd name="connsiteY3" fmla="*/ 157472 h 156807"/>
                <a:gd name="connsiteX4" fmla="*/ 185892 w 185351"/>
                <a:gd name="connsiteY4" fmla="*/ 157472 h 156807"/>
                <a:gd name="connsiteX5" fmla="*/ 185892 w 185351"/>
                <a:gd name="connsiteY5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665"/>
                  </a:moveTo>
                  <a:lnTo>
                    <a:pt x="541" y="665"/>
                  </a:lnTo>
                  <a:lnTo>
                    <a:pt x="541" y="157472"/>
                  </a:lnTo>
                  <a:lnTo>
                    <a:pt x="93216" y="157472"/>
                  </a:lnTo>
                  <a:lnTo>
                    <a:pt x="185892" y="157472"/>
                  </a:lnTo>
                  <a:lnTo>
                    <a:pt x="185892" y="66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6" name="Полилиния 415">
              <a:extLst>
                <a:ext uri="{FF2B5EF4-FFF2-40B4-BE49-F238E27FC236}">
                  <a16:creationId xmlns:a16="http://schemas.microsoft.com/office/drawing/2014/main" id="{08AB1284-F820-DFDB-0891-250757F1497D}"/>
                </a:ext>
              </a:extLst>
            </p:cNvPr>
            <p:cNvSpPr/>
            <p:nvPr/>
          </p:nvSpPr>
          <p:spPr>
            <a:xfrm>
              <a:off x="7486135" y="5389461"/>
              <a:ext cx="185351" cy="156807"/>
            </a:xfrm>
            <a:custGeom>
              <a:avLst/>
              <a:gdLst>
                <a:gd name="connsiteX0" fmla="*/ 107519 w 185351"/>
                <a:gd name="connsiteY0" fmla="*/ 665 h 156807"/>
                <a:gd name="connsiteX1" fmla="*/ 43925 w 185351"/>
                <a:gd name="connsiteY1" fmla="*/ 665 h 156807"/>
                <a:gd name="connsiteX2" fmla="*/ 29116 w 185351"/>
                <a:gd name="connsiteY2" fmla="*/ 665 h 156807"/>
                <a:gd name="connsiteX3" fmla="*/ 22628 w 185351"/>
                <a:gd name="connsiteY3" fmla="*/ 665 h 156807"/>
                <a:gd name="connsiteX4" fmla="*/ 11693 w 185351"/>
                <a:gd name="connsiteY4" fmla="*/ 665 h 156807"/>
                <a:gd name="connsiteX5" fmla="*/ 572 w 185351"/>
                <a:gd name="connsiteY5" fmla="*/ 665 h 156807"/>
                <a:gd name="connsiteX6" fmla="*/ 572 w 185351"/>
                <a:gd name="connsiteY6" fmla="*/ 157472 h 156807"/>
                <a:gd name="connsiteX7" fmla="*/ 11693 w 185351"/>
                <a:gd name="connsiteY7" fmla="*/ 157472 h 156807"/>
                <a:gd name="connsiteX8" fmla="*/ 22628 w 185351"/>
                <a:gd name="connsiteY8" fmla="*/ 157472 h 156807"/>
                <a:gd name="connsiteX9" fmla="*/ 29116 w 185351"/>
                <a:gd name="connsiteY9" fmla="*/ 157472 h 156807"/>
                <a:gd name="connsiteX10" fmla="*/ 43925 w 185351"/>
                <a:gd name="connsiteY10" fmla="*/ 157472 h 156807"/>
                <a:gd name="connsiteX11" fmla="*/ 107519 w 185351"/>
                <a:gd name="connsiteY11" fmla="*/ 157472 h 156807"/>
                <a:gd name="connsiteX12" fmla="*/ 185923 w 185351"/>
                <a:gd name="connsiteY12" fmla="*/ 79068 h 156807"/>
                <a:gd name="connsiteX13" fmla="*/ 107519 w 185351"/>
                <a:gd name="connsiteY13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665"/>
                  </a:moveTo>
                  <a:cubicBezTo>
                    <a:pt x="91613" y="665"/>
                    <a:pt x="61853" y="665"/>
                    <a:pt x="43925" y="665"/>
                  </a:cubicBezTo>
                  <a:cubicBezTo>
                    <a:pt x="35081" y="665"/>
                    <a:pt x="29116" y="665"/>
                    <a:pt x="29116" y="665"/>
                  </a:cubicBezTo>
                  <a:lnTo>
                    <a:pt x="22628" y="665"/>
                  </a:lnTo>
                  <a:lnTo>
                    <a:pt x="11693" y="665"/>
                  </a:lnTo>
                  <a:lnTo>
                    <a:pt x="572" y="665"/>
                  </a:lnTo>
                  <a:lnTo>
                    <a:pt x="572" y="157472"/>
                  </a:lnTo>
                  <a:lnTo>
                    <a:pt x="11693" y="157472"/>
                  </a:lnTo>
                  <a:lnTo>
                    <a:pt x="22628" y="157472"/>
                  </a:lnTo>
                  <a:lnTo>
                    <a:pt x="29116" y="157472"/>
                  </a:lnTo>
                  <a:cubicBezTo>
                    <a:pt x="29116" y="157472"/>
                    <a:pt x="35127" y="157472"/>
                    <a:pt x="43925" y="157472"/>
                  </a:cubicBezTo>
                  <a:cubicBezTo>
                    <a:pt x="62954" y="157472"/>
                    <a:pt x="95023" y="157472"/>
                    <a:pt x="107519" y="157472"/>
                  </a:cubicBezTo>
                  <a:cubicBezTo>
                    <a:pt x="150818" y="157472"/>
                    <a:pt x="185923" y="122366"/>
                    <a:pt x="185923" y="79068"/>
                  </a:cubicBezTo>
                  <a:cubicBezTo>
                    <a:pt x="185923" y="35767"/>
                    <a:pt x="150818" y="665"/>
                    <a:pt x="107519" y="66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7" name="Полилиния 416">
              <a:extLst>
                <a:ext uri="{FF2B5EF4-FFF2-40B4-BE49-F238E27FC236}">
                  <a16:creationId xmlns:a16="http://schemas.microsoft.com/office/drawing/2014/main" id="{713D5040-977E-4521-D48B-A93D475A762F}"/>
                </a:ext>
              </a:extLst>
            </p:cNvPr>
            <p:cNvSpPr/>
            <p:nvPr/>
          </p:nvSpPr>
          <p:spPr>
            <a:xfrm>
              <a:off x="8227540" y="5389461"/>
              <a:ext cx="185351" cy="156807"/>
            </a:xfrm>
            <a:custGeom>
              <a:avLst/>
              <a:gdLst>
                <a:gd name="connsiteX0" fmla="*/ 174926 w 185351"/>
                <a:gd name="connsiteY0" fmla="*/ 665 h 156807"/>
                <a:gd name="connsiteX1" fmla="*/ 157503 w 185351"/>
                <a:gd name="connsiteY1" fmla="*/ 665 h 156807"/>
                <a:gd name="connsiteX2" fmla="*/ 132851 w 185351"/>
                <a:gd name="connsiteY2" fmla="*/ 665 h 156807"/>
                <a:gd name="connsiteX3" fmla="*/ 126316 w 185351"/>
                <a:gd name="connsiteY3" fmla="*/ 665 h 156807"/>
                <a:gd name="connsiteX4" fmla="*/ 79099 w 185351"/>
                <a:gd name="connsiteY4" fmla="*/ 665 h 156807"/>
                <a:gd name="connsiteX5" fmla="*/ 696 w 185351"/>
                <a:gd name="connsiteY5" fmla="*/ 79068 h 156807"/>
                <a:gd name="connsiteX6" fmla="*/ 79099 w 185351"/>
                <a:gd name="connsiteY6" fmla="*/ 157472 h 156807"/>
                <a:gd name="connsiteX7" fmla="*/ 126316 w 185351"/>
                <a:gd name="connsiteY7" fmla="*/ 157472 h 156807"/>
                <a:gd name="connsiteX8" fmla="*/ 132851 w 185351"/>
                <a:gd name="connsiteY8" fmla="*/ 157472 h 156807"/>
                <a:gd name="connsiteX9" fmla="*/ 157503 w 185351"/>
                <a:gd name="connsiteY9" fmla="*/ 157472 h 156807"/>
                <a:gd name="connsiteX10" fmla="*/ 174926 w 185351"/>
                <a:gd name="connsiteY10" fmla="*/ 157472 h 156807"/>
                <a:gd name="connsiteX11" fmla="*/ 186047 w 185351"/>
                <a:gd name="connsiteY11" fmla="*/ 157472 h 156807"/>
                <a:gd name="connsiteX12" fmla="*/ 186047 w 185351"/>
                <a:gd name="connsiteY12" fmla="*/ 665 h 156807"/>
                <a:gd name="connsiteX13" fmla="*/ 174926 w 185351"/>
                <a:gd name="connsiteY13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26" y="665"/>
                  </a:moveTo>
                  <a:lnTo>
                    <a:pt x="157503" y="665"/>
                  </a:lnTo>
                  <a:cubicBezTo>
                    <a:pt x="157503" y="665"/>
                    <a:pt x="146694" y="665"/>
                    <a:pt x="132851" y="665"/>
                  </a:cubicBezTo>
                  <a:cubicBezTo>
                    <a:pt x="130734" y="665"/>
                    <a:pt x="128547" y="665"/>
                    <a:pt x="126316" y="665"/>
                  </a:cubicBezTo>
                  <a:cubicBezTo>
                    <a:pt x="108722" y="665"/>
                    <a:pt x="88442" y="665"/>
                    <a:pt x="79099" y="665"/>
                  </a:cubicBezTo>
                  <a:cubicBezTo>
                    <a:pt x="35783" y="665"/>
                    <a:pt x="696" y="35778"/>
                    <a:pt x="696" y="79068"/>
                  </a:cubicBezTo>
                  <a:cubicBezTo>
                    <a:pt x="696" y="122353"/>
                    <a:pt x="35783" y="157472"/>
                    <a:pt x="79099" y="157472"/>
                  </a:cubicBezTo>
                  <a:cubicBezTo>
                    <a:pt x="90769" y="157472"/>
                    <a:pt x="109883" y="157472"/>
                    <a:pt x="126316" y="157472"/>
                  </a:cubicBezTo>
                  <a:cubicBezTo>
                    <a:pt x="128553" y="157472"/>
                    <a:pt x="130739" y="157472"/>
                    <a:pt x="132851" y="157472"/>
                  </a:cubicBezTo>
                  <a:cubicBezTo>
                    <a:pt x="146821" y="157472"/>
                    <a:pt x="157503" y="157472"/>
                    <a:pt x="157503" y="157472"/>
                  </a:cubicBezTo>
                  <a:lnTo>
                    <a:pt x="174926" y="157472"/>
                  </a:lnTo>
                  <a:lnTo>
                    <a:pt x="186047" y="157472"/>
                  </a:lnTo>
                  <a:lnTo>
                    <a:pt x="186047" y="665"/>
                  </a:lnTo>
                  <a:lnTo>
                    <a:pt x="174926" y="66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8" name="Полилиния 417">
              <a:extLst>
                <a:ext uri="{FF2B5EF4-FFF2-40B4-BE49-F238E27FC236}">
                  <a16:creationId xmlns:a16="http://schemas.microsoft.com/office/drawing/2014/main" id="{55B20DB6-968D-EBB7-1046-75304B39731D}"/>
                </a:ext>
              </a:extLst>
            </p:cNvPr>
            <p:cNvSpPr/>
            <p:nvPr/>
          </p:nvSpPr>
          <p:spPr>
            <a:xfrm>
              <a:off x="8412891" y="5389461"/>
              <a:ext cx="185351" cy="156807"/>
            </a:xfrm>
            <a:custGeom>
              <a:avLst/>
              <a:gdLst>
                <a:gd name="connsiteX0" fmla="*/ 93402 w 185351"/>
                <a:gd name="connsiteY0" fmla="*/ 665 h 156807"/>
                <a:gd name="connsiteX1" fmla="*/ 727 w 185351"/>
                <a:gd name="connsiteY1" fmla="*/ 665 h 156807"/>
                <a:gd name="connsiteX2" fmla="*/ 727 w 185351"/>
                <a:gd name="connsiteY2" fmla="*/ 157472 h 156807"/>
                <a:gd name="connsiteX3" fmla="*/ 93402 w 185351"/>
                <a:gd name="connsiteY3" fmla="*/ 157472 h 156807"/>
                <a:gd name="connsiteX4" fmla="*/ 186078 w 185351"/>
                <a:gd name="connsiteY4" fmla="*/ 157472 h 156807"/>
                <a:gd name="connsiteX5" fmla="*/ 186078 w 185351"/>
                <a:gd name="connsiteY5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402" y="665"/>
                  </a:moveTo>
                  <a:lnTo>
                    <a:pt x="727" y="665"/>
                  </a:lnTo>
                  <a:lnTo>
                    <a:pt x="727" y="157472"/>
                  </a:lnTo>
                  <a:lnTo>
                    <a:pt x="93402" y="157472"/>
                  </a:lnTo>
                  <a:lnTo>
                    <a:pt x="186078" y="157472"/>
                  </a:lnTo>
                  <a:lnTo>
                    <a:pt x="186078" y="66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9" name="Полилиния 418">
              <a:extLst>
                <a:ext uri="{FF2B5EF4-FFF2-40B4-BE49-F238E27FC236}">
                  <a16:creationId xmlns:a16="http://schemas.microsoft.com/office/drawing/2014/main" id="{1810C39A-164D-ECB8-E8F2-D96EDC05302F}"/>
                </a:ext>
              </a:extLst>
            </p:cNvPr>
            <p:cNvSpPr/>
            <p:nvPr/>
          </p:nvSpPr>
          <p:spPr>
            <a:xfrm>
              <a:off x="8598243" y="5389461"/>
              <a:ext cx="185351" cy="156807"/>
            </a:xfrm>
            <a:custGeom>
              <a:avLst/>
              <a:gdLst>
                <a:gd name="connsiteX0" fmla="*/ 93433 w 185351"/>
                <a:gd name="connsiteY0" fmla="*/ 665 h 156807"/>
                <a:gd name="connsiteX1" fmla="*/ 758 w 185351"/>
                <a:gd name="connsiteY1" fmla="*/ 665 h 156807"/>
                <a:gd name="connsiteX2" fmla="*/ 758 w 185351"/>
                <a:gd name="connsiteY2" fmla="*/ 157472 h 156807"/>
                <a:gd name="connsiteX3" fmla="*/ 93433 w 185351"/>
                <a:gd name="connsiteY3" fmla="*/ 157472 h 156807"/>
                <a:gd name="connsiteX4" fmla="*/ 186109 w 185351"/>
                <a:gd name="connsiteY4" fmla="*/ 157472 h 156807"/>
                <a:gd name="connsiteX5" fmla="*/ 186109 w 185351"/>
                <a:gd name="connsiteY5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433" y="665"/>
                  </a:moveTo>
                  <a:lnTo>
                    <a:pt x="758" y="665"/>
                  </a:lnTo>
                  <a:lnTo>
                    <a:pt x="758" y="157472"/>
                  </a:lnTo>
                  <a:lnTo>
                    <a:pt x="93433" y="157472"/>
                  </a:lnTo>
                  <a:lnTo>
                    <a:pt x="186109" y="157472"/>
                  </a:lnTo>
                  <a:lnTo>
                    <a:pt x="186109" y="665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0" name="Полилиния 419">
              <a:extLst>
                <a:ext uri="{FF2B5EF4-FFF2-40B4-BE49-F238E27FC236}">
                  <a16:creationId xmlns:a16="http://schemas.microsoft.com/office/drawing/2014/main" id="{7A674C5C-366B-DFC0-6C0A-8C3E92D3B611}"/>
                </a:ext>
              </a:extLst>
            </p:cNvPr>
            <p:cNvSpPr/>
            <p:nvPr/>
          </p:nvSpPr>
          <p:spPr>
            <a:xfrm>
              <a:off x="8783594" y="5389461"/>
              <a:ext cx="185351" cy="156807"/>
            </a:xfrm>
            <a:custGeom>
              <a:avLst/>
              <a:gdLst>
                <a:gd name="connsiteX0" fmla="*/ 107736 w 185351"/>
                <a:gd name="connsiteY0" fmla="*/ 665 h 156807"/>
                <a:gd name="connsiteX1" fmla="*/ 44142 w 185351"/>
                <a:gd name="connsiteY1" fmla="*/ 665 h 156807"/>
                <a:gd name="connsiteX2" fmla="*/ 29333 w 185351"/>
                <a:gd name="connsiteY2" fmla="*/ 665 h 156807"/>
                <a:gd name="connsiteX3" fmla="*/ 22845 w 185351"/>
                <a:gd name="connsiteY3" fmla="*/ 665 h 156807"/>
                <a:gd name="connsiteX4" fmla="*/ 11910 w 185351"/>
                <a:gd name="connsiteY4" fmla="*/ 665 h 156807"/>
                <a:gd name="connsiteX5" fmla="*/ 789 w 185351"/>
                <a:gd name="connsiteY5" fmla="*/ 665 h 156807"/>
                <a:gd name="connsiteX6" fmla="*/ 789 w 185351"/>
                <a:gd name="connsiteY6" fmla="*/ 157472 h 156807"/>
                <a:gd name="connsiteX7" fmla="*/ 11910 w 185351"/>
                <a:gd name="connsiteY7" fmla="*/ 157472 h 156807"/>
                <a:gd name="connsiteX8" fmla="*/ 22845 w 185351"/>
                <a:gd name="connsiteY8" fmla="*/ 157472 h 156807"/>
                <a:gd name="connsiteX9" fmla="*/ 29333 w 185351"/>
                <a:gd name="connsiteY9" fmla="*/ 157472 h 156807"/>
                <a:gd name="connsiteX10" fmla="*/ 44142 w 185351"/>
                <a:gd name="connsiteY10" fmla="*/ 157472 h 156807"/>
                <a:gd name="connsiteX11" fmla="*/ 107736 w 185351"/>
                <a:gd name="connsiteY11" fmla="*/ 157472 h 156807"/>
                <a:gd name="connsiteX12" fmla="*/ 186140 w 185351"/>
                <a:gd name="connsiteY12" fmla="*/ 79068 h 156807"/>
                <a:gd name="connsiteX13" fmla="*/ 107736 w 185351"/>
                <a:gd name="connsiteY13" fmla="*/ 665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736" y="665"/>
                  </a:moveTo>
                  <a:cubicBezTo>
                    <a:pt x="91830" y="665"/>
                    <a:pt x="62070" y="665"/>
                    <a:pt x="44142" y="665"/>
                  </a:cubicBezTo>
                  <a:cubicBezTo>
                    <a:pt x="35298" y="665"/>
                    <a:pt x="29333" y="665"/>
                    <a:pt x="29333" y="665"/>
                  </a:cubicBezTo>
                  <a:lnTo>
                    <a:pt x="22845" y="665"/>
                  </a:lnTo>
                  <a:lnTo>
                    <a:pt x="11910" y="665"/>
                  </a:lnTo>
                  <a:lnTo>
                    <a:pt x="789" y="665"/>
                  </a:lnTo>
                  <a:lnTo>
                    <a:pt x="789" y="157472"/>
                  </a:lnTo>
                  <a:lnTo>
                    <a:pt x="11910" y="157472"/>
                  </a:lnTo>
                  <a:lnTo>
                    <a:pt x="22845" y="157472"/>
                  </a:lnTo>
                  <a:lnTo>
                    <a:pt x="29333" y="157472"/>
                  </a:lnTo>
                  <a:cubicBezTo>
                    <a:pt x="29333" y="157472"/>
                    <a:pt x="35344" y="157472"/>
                    <a:pt x="44142" y="157472"/>
                  </a:cubicBezTo>
                  <a:cubicBezTo>
                    <a:pt x="63171" y="157472"/>
                    <a:pt x="95240" y="157472"/>
                    <a:pt x="107736" y="157472"/>
                  </a:cubicBezTo>
                  <a:cubicBezTo>
                    <a:pt x="151035" y="157472"/>
                    <a:pt x="186140" y="122366"/>
                    <a:pt x="186140" y="79068"/>
                  </a:cubicBezTo>
                  <a:cubicBezTo>
                    <a:pt x="186140" y="35767"/>
                    <a:pt x="151035" y="665"/>
                    <a:pt x="107736" y="665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1" name="Полилиния 420">
              <a:extLst>
                <a:ext uri="{FF2B5EF4-FFF2-40B4-BE49-F238E27FC236}">
                  <a16:creationId xmlns:a16="http://schemas.microsoft.com/office/drawing/2014/main" id="{03014A46-5DEA-F7DB-2155-83B3F0E6E004}"/>
                </a:ext>
              </a:extLst>
            </p:cNvPr>
            <p:cNvSpPr/>
            <p:nvPr/>
          </p:nvSpPr>
          <p:spPr>
            <a:xfrm>
              <a:off x="4891216" y="5574812"/>
              <a:ext cx="185351" cy="156807"/>
            </a:xfrm>
            <a:custGeom>
              <a:avLst/>
              <a:gdLst>
                <a:gd name="connsiteX0" fmla="*/ 174368 w 185351"/>
                <a:gd name="connsiteY0" fmla="*/ 696 h 156807"/>
                <a:gd name="connsiteX1" fmla="*/ 156945 w 185351"/>
                <a:gd name="connsiteY1" fmla="*/ 696 h 156807"/>
                <a:gd name="connsiteX2" fmla="*/ 132293 w 185351"/>
                <a:gd name="connsiteY2" fmla="*/ 696 h 156807"/>
                <a:gd name="connsiteX3" fmla="*/ 125758 w 185351"/>
                <a:gd name="connsiteY3" fmla="*/ 696 h 156807"/>
                <a:gd name="connsiteX4" fmla="*/ 78541 w 185351"/>
                <a:gd name="connsiteY4" fmla="*/ 696 h 156807"/>
                <a:gd name="connsiteX5" fmla="*/ 138 w 185351"/>
                <a:gd name="connsiteY5" fmla="*/ 79099 h 156807"/>
                <a:gd name="connsiteX6" fmla="*/ 78541 w 185351"/>
                <a:gd name="connsiteY6" fmla="*/ 157503 h 156807"/>
                <a:gd name="connsiteX7" fmla="*/ 125758 w 185351"/>
                <a:gd name="connsiteY7" fmla="*/ 157503 h 156807"/>
                <a:gd name="connsiteX8" fmla="*/ 132293 w 185351"/>
                <a:gd name="connsiteY8" fmla="*/ 157503 h 156807"/>
                <a:gd name="connsiteX9" fmla="*/ 156945 w 185351"/>
                <a:gd name="connsiteY9" fmla="*/ 157503 h 156807"/>
                <a:gd name="connsiteX10" fmla="*/ 174368 w 185351"/>
                <a:gd name="connsiteY10" fmla="*/ 157503 h 156807"/>
                <a:gd name="connsiteX11" fmla="*/ 185489 w 185351"/>
                <a:gd name="connsiteY11" fmla="*/ 157503 h 156807"/>
                <a:gd name="connsiteX12" fmla="*/ 185489 w 185351"/>
                <a:gd name="connsiteY12" fmla="*/ 696 h 156807"/>
                <a:gd name="connsiteX13" fmla="*/ 174368 w 185351"/>
                <a:gd name="connsiteY13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68" y="696"/>
                  </a:moveTo>
                  <a:lnTo>
                    <a:pt x="156945" y="696"/>
                  </a:lnTo>
                  <a:cubicBezTo>
                    <a:pt x="156945" y="696"/>
                    <a:pt x="146136" y="696"/>
                    <a:pt x="132293" y="696"/>
                  </a:cubicBezTo>
                  <a:cubicBezTo>
                    <a:pt x="130176" y="696"/>
                    <a:pt x="127989" y="696"/>
                    <a:pt x="125758" y="696"/>
                  </a:cubicBezTo>
                  <a:cubicBezTo>
                    <a:pt x="108164" y="696"/>
                    <a:pt x="87884" y="696"/>
                    <a:pt x="78541" y="696"/>
                  </a:cubicBezTo>
                  <a:cubicBezTo>
                    <a:pt x="35225" y="696"/>
                    <a:pt x="138" y="35809"/>
                    <a:pt x="138" y="79099"/>
                  </a:cubicBezTo>
                  <a:cubicBezTo>
                    <a:pt x="138" y="122384"/>
                    <a:pt x="35225" y="157503"/>
                    <a:pt x="78541" y="157503"/>
                  </a:cubicBezTo>
                  <a:cubicBezTo>
                    <a:pt x="90211" y="157503"/>
                    <a:pt x="109325" y="157503"/>
                    <a:pt x="125758" y="157503"/>
                  </a:cubicBezTo>
                  <a:cubicBezTo>
                    <a:pt x="127995" y="157503"/>
                    <a:pt x="130181" y="157503"/>
                    <a:pt x="132293" y="157503"/>
                  </a:cubicBezTo>
                  <a:cubicBezTo>
                    <a:pt x="146263" y="157503"/>
                    <a:pt x="156945" y="157503"/>
                    <a:pt x="156945" y="157503"/>
                  </a:cubicBezTo>
                  <a:lnTo>
                    <a:pt x="174368" y="157503"/>
                  </a:lnTo>
                  <a:lnTo>
                    <a:pt x="185489" y="157503"/>
                  </a:lnTo>
                  <a:lnTo>
                    <a:pt x="185489" y="696"/>
                  </a:lnTo>
                  <a:lnTo>
                    <a:pt x="174368" y="69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2" name="Полилиния 421">
              <a:extLst>
                <a:ext uri="{FF2B5EF4-FFF2-40B4-BE49-F238E27FC236}">
                  <a16:creationId xmlns:a16="http://schemas.microsoft.com/office/drawing/2014/main" id="{EE208940-D36F-32DA-F162-CF290B9D9522}"/>
                </a:ext>
              </a:extLst>
            </p:cNvPr>
            <p:cNvSpPr/>
            <p:nvPr/>
          </p:nvSpPr>
          <p:spPr>
            <a:xfrm>
              <a:off x="5076567" y="5574812"/>
              <a:ext cx="185351" cy="156807"/>
            </a:xfrm>
            <a:custGeom>
              <a:avLst/>
              <a:gdLst>
                <a:gd name="connsiteX0" fmla="*/ 92844 w 185351"/>
                <a:gd name="connsiteY0" fmla="*/ 696 h 156807"/>
                <a:gd name="connsiteX1" fmla="*/ 169 w 185351"/>
                <a:gd name="connsiteY1" fmla="*/ 696 h 156807"/>
                <a:gd name="connsiteX2" fmla="*/ 169 w 185351"/>
                <a:gd name="connsiteY2" fmla="*/ 157503 h 156807"/>
                <a:gd name="connsiteX3" fmla="*/ 92844 w 185351"/>
                <a:gd name="connsiteY3" fmla="*/ 157503 h 156807"/>
                <a:gd name="connsiteX4" fmla="*/ 185520 w 185351"/>
                <a:gd name="connsiteY4" fmla="*/ 157503 h 156807"/>
                <a:gd name="connsiteX5" fmla="*/ 185520 w 185351"/>
                <a:gd name="connsiteY5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44" y="696"/>
                  </a:moveTo>
                  <a:lnTo>
                    <a:pt x="169" y="696"/>
                  </a:lnTo>
                  <a:lnTo>
                    <a:pt x="169" y="157503"/>
                  </a:lnTo>
                  <a:lnTo>
                    <a:pt x="92844" y="157503"/>
                  </a:lnTo>
                  <a:lnTo>
                    <a:pt x="185520" y="157503"/>
                  </a:lnTo>
                  <a:lnTo>
                    <a:pt x="185520" y="69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3" name="Полилиния 422">
              <a:extLst>
                <a:ext uri="{FF2B5EF4-FFF2-40B4-BE49-F238E27FC236}">
                  <a16:creationId xmlns:a16="http://schemas.microsoft.com/office/drawing/2014/main" id="{D18D4BDE-6368-2428-8D6C-195EE43C4F87}"/>
                </a:ext>
              </a:extLst>
            </p:cNvPr>
            <p:cNvSpPr/>
            <p:nvPr/>
          </p:nvSpPr>
          <p:spPr>
            <a:xfrm>
              <a:off x="5261918" y="5574812"/>
              <a:ext cx="185351" cy="156807"/>
            </a:xfrm>
            <a:custGeom>
              <a:avLst/>
              <a:gdLst>
                <a:gd name="connsiteX0" fmla="*/ 107147 w 185351"/>
                <a:gd name="connsiteY0" fmla="*/ 696 h 156807"/>
                <a:gd name="connsiteX1" fmla="*/ 43553 w 185351"/>
                <a:gd name="connsiteY1" fmla="*/ 696 h 156807"/>
                <a:gd name="connsiteX2" fmla="*/ 28744 w 185351"/>
                <a:gd name="connsiteY2" fmla="*/ 696 h 156807"/>
                <a:gd name="connsiteX3" fmla="*/ 22256 w 185351"/>
                <a:gd name="connsiteY3" fmla="*/ 696 h 156807"/>
                <a:gd name="connsiteX4" fmla="*/ 11321 w 185351"/>
                <a:gd name="connsiteY4" fmla="*/ 696 h 156807"/>
                <a:gd name="connsiteX5" fmla="*/ 200 w 185351"/>
                <a:gd name="connsiteY5" fmla="*/ 696 h 156807"/>
                <a:gd name="connsiteX6" fmla="*/ 200 w 185351"/>
                <a:gd name="connsiteY6" fmla="*/ 157503 h 156807"/>
                <a:gd name="connsiteX7" fmla="*/ 11321 w 185351"/>
                <a:gd name="connsiteY7" fmla="*/ 157503 h 156807"/>
                <a:gd name="connsiteX8" fmla="*/ 22256 w 185351"/>
                <a:gd name="connsiteY8" fmla="*/ 157503 h 156807"/>
                <a:gd name="connsiteX9" fmla="*/ 28744 w 185351"/>
                <a:gd name="connsiteY9" fmla="*/ 157503 h 156807"/>
                <a:gd name="connsiteX10" fmla="*/ 43553 w 185351"/>
                <a:gd name="connsiteY10" fmla="*/ 157503 h 156807"/>
                <a:gd name="connsiteX11" fmla="*/ 107147 w 185351"/>
                <a:gd name="connsiteY11" fmla="*/ 157503 h 156807"/>
                <a:gd name="connsiteX12" fmla="*/ 185551 w 185351"/>
                <a:gd name="connsiteY12" fmla="*/ 79099 h 156807"/>
                <a:gd name="connsiteX13" fmla="*/ 107147 w 185351"/>
                <a:gd name="connsiteY13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47" y="696"/>
                  </a:moveTo>
                  <a:cubicBezTo>
                    <a:pt x="91241" y="696"/>
                    <a:pt x="61481" y="696"/>
                    <a:pt x="43553" y="696"/>
                  </a:cubicBezTo>
                  <a:cubicBezTo>
                    <a:pt x="34709" y="696"/>
                    <a:pt x="28744" y="696"/>
                    <a:pt x="28744" y="696"/>
                  </a:cubicBezTo>
                  <a:lnTo>
                    <a:pt x="22256" y="696"/>
                  </a:lnTo>
                  <a:lnTo>
                    <a:pt x="11321" y="696"/>
                  </a:lnTo>
                  <a:lnTo>
                    <a:pt x="200" y="696"/>
                  </a:lnTo>
                  <a:lnTo>
                    <a:pt x="200" y="157503"/>
                  </a:lnTo>
                  <a:lnTo>
                    <a:pt x="11321" y="157503"/>
                  </a:lnTo>
                  <a:lnTo>
                    <a:pt x="22256" y="157503"/>
                  </a:lnTo>
                  <a:lnTo>
                    <a:pt x="28744" y="157503"/>
                  </a:lnTo>
                  <a:cubicBezTo>
                    <a:pt x="28744" y="157503"/>
                    <a:pt x="34755" y="157503"/>
                    <a:pt x="43553" y="157503"/>
                  </a:cubicBezTo>
                  <a:cubicBezTo>
                    <a:pt x="62582" y="157503"/>
                    <a:pt x="94651" y="157503"/>
                    <a:pt x="107147" y="157503"/>
                  </a:cubicBezTo>
                  <a:cubicBezTo>
                    <a:pt x="150446" y="157503"/>
                    <a:pt x="185551" y="122397"/>
                    <a:pt x="185551" y="79099"/>
                  </a:cubicBezTo>
                  <a:cubicBezTo>
                    <a:pt x="185551" y="35798"/>
                    <a:pt x="150446" y="696"/>
                    <a:pt x="107147" y="69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4" name="Полилиния 423">
              <a:extLst>
                <a:ext uri="{FF2B5EF4-FFF2-40B4-BE49-F238E27FC236}">
                  <a16:creationId xmlns:a16="http://schemas.microsoft.com/office/drawing/2014/main" id="{B8762E2A-C0CD-F819-C2BC-2438934E2524}"/>
                </a:ext>
              </a:extLst>
            </p:cNvPr>
            <p:cNvSpPr/>
            <p:nvPr/>
          </p:nvSpPr>
          <p:spPr>
            <a:xfrm>
              <a:off x="5832245" y="5574812"/>
              <a:ext cx="156807" cy="156807"/>
            </a:xfrm>
            <a:custGeom>
              <a:avLst/>
              <a:gdLst>
                <a:gd name="connsiteX0" fmla="*/ 78696 w 156807"/>
                <a:gd name="connsiteY0" fmla="*/ 696 h 156807"/>
                <a:gd name="connsiteX1" fmla="*/ 157100 w 156807"/>
                <a:gd name="connsiteY1" fmla="*/ 79099 h 156807"/>
                <a:gd name="connsiteX2" fmla="*/ 78696 w 156807"/>
                <a:gd name="connsiteY2" fmla="*/ 157503 h 156807"/>
                <a:gd name="connsiteX3" fmla="*/ 293 w 156807"/>
                <a:gd name="connsiteY3" fmla="*/ 79099 h 156807"/>
                <a:gd name="connsiteX4" fmla="*/ 78696 w 156807"/>
                <a:gd name="connsiteY4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96" y="696"/>
                  </a:moveTo>
                  <a:cubicBezTo>
                    <a:pt x="121999" y="696"/>
                    <a:pt x="157100" y="35798"/>
                    <a:pt x="157100" y="79099"/>
                  </a:cubicBezTo>
                  <a:cubicBezTo>
                    <a:pt x="157100" y="122402"/>
                    <a:pt x="121999" y="157503"/>
                    <a:pt x="78696" y="157503"/>
                  </a:cubicBezTo>
                  <a:cubicBezTo>
                    <a:pt x="35395" y="157503"/>
                    <a:pt x="293" y="122402"/>
                    <a:pt x="293" y="79099"/>
                  </a:cubicBezTo>
                  <a:cubicBezTo>
                    <a:pt x="293" y="35798"/>
                    <a:pt x="35395" y="696"/>
                    <a:pt x="78696" y="69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5" name="Полилиния 424">
              <a:extLst>
                <a:ext uri="{FF2B5EF4-FFF2-40B4-BE49-F238E27FC236}">
                  <a16:creationId xmlns:a16="http://schemas.microsoft.com/office/drawing/2014/main" id="{F0327204-7321-DE00-3F1D-C3B0E0BB43FF}"/>
                </a:ext>
              </a:extLst>
            </p:cNvPr>
            <p:cNvSpPr/>
            <p:nvPr/>
          </p:nvSpPr>
          <p:spPr>
            <a:xfrm>
              <a:off x="6202947" y="5574812"/>
              <a:ext cx="156807" cy="156807"/>
            </a:xfrm>
            <a:custGeom>
              <a:avLst/>
              <a:gdLst>
                <a:gd name="connsiteX0" fmla="*/ 78758 w 156807"/>
                <a:gd name="connsiteY0" fmla="*/ 696 h 156807"/>
                <a:gd name="connsiteX1" fmla="*/ 157162 w 156807"/>
                <a:gd name="connsiteY1" fmla="*/ 79099 h 156807"/>
                <a:gd name="connsiteX2" fmla="*/ 78758 w 156807"/>
                <a:gd name="connsiteY2" fmla="*/ 157503 h 156807"/>
                <a:gd name="connsiteX3" fmla="*/ 355 w 156807"/>
                <a:gd name="connsiteY3" fmla="*/ 79099 h 156807"/>
                <a:gd name="connsiteX4" fmla="*/ 78758 w 156807"/>
                <a:gd name="connsiteY4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758" y="696"/>
                  </a:moveTo>
                  <a:cubicBezTo>
                    <a:pt x="122061" y="696"/>
                    <a:pt x="157162" y="35798"/>
                    <a:pt x="157162" y="79099"/>
                  </a:cubicBezTo>
                  <a:cubicBezTo>
                    <a:pt x="157162" y="122402"/>
                    <a:pt x="122061" y="157503"/>
                    <a:pt x="78758" y="157503"/>
                  </a:cubicBezTo>
                  <a:cubicBezTo>
                    <a:pt x="35457" y="157503"/>
                    <a:pt x="355" y="122402"/>
                    <a:pt x="355" y="79099"/>
                  </a:cubicBezTo>
                  <a:cubicBezTo>
                    <a:pt x="355" y="35798"/>
                    <a:pt x="35457" y="696"/>
                    <a:pt x="78758" y="69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6" name="Полилиния 425">
              <a:extLst>
                <a:ext uri="{FF2B5EF4-FFF2-40B4-BE49-F238E27FC236}">
                  <a16:creationId xmlns:a16="http://schemas.microsoft.com/office/drawing/2014/main" id="{CE984909-9B2F-B8DA-59DC-5F5F5A11BBE5}"/>
                </a:ext>
              </a:extLst>
            </p:cNvPr>
            <p:cNvSpPr/>
            <p:nvPr/>
          </p:nvSpPr>
          <p:spPr>
            <a:xfrm>
              <a:off x="6759001" y="5574812"/>
              <a:ext cx="156807" cy="156807"/>
            </a:xfrm>
            <a:custGeom>
              <a:avLst/>
              <a:gdLst>
                <a:gd name="connsiteX0" fmla="*/ 78851 w 156807"/>
                <a:gd name="connsiteY0" fmla="*/ 696 h 156807"/>
                <a:gd name="connsiteX1" fmla="*/ 157255 w 156807"/>
                <a:gd name="connsiteY1" fmla="*/ 79099 h 156807"/>
                <a:gd name="connsiteX2" fmla="*/ 78851 w 156807"/>
                <a:gd name="connsiteY2" fmla="*/ 157503 h 156807"/>
                <a:gd name="connsiteX3" fmla="*/ 448 w 156807"/>
                <a:gd name="connsiteY3" fmla="*/ 79099 h 156807"/>
                <a:gd name="connsiteX4" fmla="*/ 78851 w 156807"/>
                <a:gd name="connsiteY4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51" y="696"/>
                  </a:moveTo>
                  <a:cubicBezTo>
                    <a:pt x="122154" y="696"/>
                    <a:pt x="157255" y="35798"/>
                    <a:pt x="157255" y="79099"/>
                  </a:cubicBezTo>
                  <a:cubicBezTo>
                    <a:pt x="157255" y="122402"/>
                    <a:pt x="122154" y="157503"/>
                    <a:pt x="78851" y="157503"/>
                  </a:cubicBezTo>
                  <a:cubicBezTo>
                    <a:pt x="35550" y="157503"/>
                    <a:pt x="448" y="122402"/>
                    <a:pt x="448" y="79099"/>
                  </a:cubicBezTo>
                  <a:cubicBezTo>
                    <a:pt x="448" y="35798"/>
                    <a:pt x="35550" y="696"/>
                    <a:pt x="78851" y="69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7" name="Полилиния 426">
              <a:extLst>
                <a:ext uri="{FF2B5EF4-FFF2-40B4-BE49-F238E27FC236}">
                  <a16:creationId xmlns:a16="http://schemas.microsoft.com/office/drawing/2014/main" id="{F8FFF434-1C34-D060-39AE-5077B4293F9C}"/>
                </a:ext>
              </a:extLst>
            </p:cNvPr>
            <p:cNvSpPr/>
            <p:nvPr/>
          </p:nvSpPr>
          <p:spPr>
            <a:xfrm>
              <a:off x="7300783" y="5574812"/>
              <a:ext cx="185351" cy="156807"/>
            </a:xfrm>
            <a:custGeom>
              <a:avLst/>
              <a:gdLst>
                <a:gd name="connsiteX0" fmla="*/ 174771 w 185351"/>
                <a:gd name="connsiteY0" fmla="*/ 696 h 156807"/>
                <a:gd name="connsiteX1" fmla="*/ 157348 w 185351"/>
                <a:gd name="connsiteY1" fmla="*/ 696 h 156807"/>
                <a:gd name="connsiteX2" fmla="*/ 132696 w 185351"/>
                <a:gd name="connsiteY2" fmla="*/ 696 h 156807"/>
                <a:gd name="connsiteX3" fmla="*/ 126161 w 185351"/>
                <a:gd name="connsiteY3" fmla="*/ 696 h 156807"/>
                <a:gd name="connsiteX4" fmla="*/ 78944 w 185351"/>
                <a:gd name="connsiteY4" fmla="*/ 696 h 156807"/>
                <a:gd name="connsiteX5" fmla="*/ 541 w 185351"/>
                <a:gd name="connsiteY5" fmla="*/ 79099 h 156807"/>
                <a:gd name="connsiteX6" fmla="*/ 78944 w 185351"/>
                <a:gd name="connsiteY6" fmla="*/ 157503 h 156807"/>
                <a:gd name="connsiteX7" fmla="*/ 126161 w 185351"/>
                <a:gd name="connsiteY7" fmla="*/ 157503 h 156807"/>
                <a:gd name="connsiteX8" fmla="*/ 132696 w 185351"/>
                <a:gd name="connsiteY8" fmla="*/ 157503 h 156807"/>
                <a:gd name="connsiteX9" fmla="*/ 157348 w 185351"/>
                <a:gd name="connsiteY9" fmla="*/ 157503 h 156807"/>
                <a:gd name="connsiteX10" fmla="*/ 174771 w 185351"/>
                <a:gd name="connsiteY10" fmla="*/ 157503 h 156807"/>
                <a:gd name="connsiteX11" fmla="*/ 185892 w 185351"/>
                <a:gd name="connsiteY11" fmla="*/ 157503 h 156807"/>
                <a:gd name="connsiteX12" fmla="*/ 185892 w 185351"/>
                <a:gd name="connsiteY12" fmla="*/ 696 h 156807"/>
                <a:gd name="connsiteX13" fmla="*/ 174771 w 185351"/>
                <a:gd name="connsiteY13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71" y="696"/>
                  </a:moveTo>
                  <a:lnTo>
                    <a:pt x="157348" y="696"/>
                  </a:lnTo>
                  <a:cubicBezTo>
                    <a:pt x="157348" y="696"/>
                    <a:pt x="146539" y="696"/>
                    <a:pt x="132696" y="696"/>
                  </a:cubicBezTo>
                  <a:cubicBezTo>
                    <a:pt x="130579" y="696"/>
                    <a:pt x="128392" y="696"/>
                    <a:pt x="126161" y="696"/>
                  </a:cubicBezTo>
                  <a:cubicBezTo>
                    <a:pt x="108567" y="696"/>
                    <a:pt x="88287" y="696"/>
                    <a:pt x="78944" y="696"/>
                  </a:cubicBezTo>
                  <a:cubicBezTo>
                    <a:pt x="35628" y="696"/>
                    <a:pt x="541" y="35809"/>
                    <a:pt x="541" y="79099"/>
                  </a:cubicBezTo>
                  <a:cubicBezTo>
                    <a:pt x="541" y="122384"/>
                    <a:pt x="35628" y="157503"/>
                    <a:pt x="78944" y="157503"/>
                  </a:cubicBezTo>
                  <a:cubicBezTo>
                    <a:pt x="90614" y="157503"/>
                    <a:pt x="109728" y="157503"/>
                    <a:pt x="126161" y="157503"/>
                  </a:cubicBezTo>
                  <a:cubicBezTo>
                    <a:pt x="128398" y="157503"/>
                    <a:pt x="130584" y="157503"/>
                    <a:pt x="132696" y="157503"/>
                  </a:cubicBezTo>
                  <a:cubicBezTo>
                    <a:pt x="146666" y="157503"/>
                    <a:pt x="157348" y="157503"/>
                    <a:pt x="157348" y="157503"/>
                  </a:cubicBezTo>
                  <a:lnTo>
                    <a:pt x="174771" y="157503"/>
                  </a:lnTo>
                  <a:lnTo>
                    <a:pt x="185892" y="157503"/>
                  </a:lnTo>
                  <a:lnTo>
                    <a:pt x="185892" y="696"/>
                  </a:lnTo>
                  <a:lnTo>
                    <a:pt x="174771" y="69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8" name="Полилиния 427">
              <a:extLst>
                <a:ext uri="{FF2B5EF4-FFF2-40B4-BE49-F238E27FC236}">
                  <a16:creationId xmlns:a16="http://schemas.microsoft.com/office/drawing/2014/main" id="{E068AD25-0211-FBD1-4536-4B1B3229C7BB}"/>
                </a:ext>
              </a:extLst>
            </p:cNvPr>
            <p:cNvSpPr/>
            <p:nvPr/>
          </p:nvSpPr>
          <p:spPr>
            <a:xfrm>
              <a:off x="7486135" y="5574812"/>
              <a:ext cx="185351" cy="156807"/>
            </a:xfrm>
            <a:custGeom>
              <a:avLst/>
              <a:gdLst>
                <a:gd name="connsiteX0" fmla="*/ 93247 w 185351"/>
                <a:gd name="connsiteY0" fmla="*/ 696 h 156807"/>
                <a:gd name="connsiteX1" fmla="*/ 572 w 185351"/>
                <a:gd name="connsiteY1" fmla="*/ 696 h 156807"/>
                <a:gd name="connsiteX2" fmla="*/ 572 w 185351"/>
                <a:gd name="connsiteY2" fmla="*/ 157503 h 156807"/>
                <a:gd name="connsiteX3" fmla="*/ 93247 w 185351"/>
                <a:gd name="connsiteY3" fmla="*/ 157503 h 156807"/>
                <a:gd name="connsiteX4" fmla="*/ 185923 w 185351"/>
                <a:gd name="connsiteY4" fmla="*/ 157503 h 156807"/>
                <a:gd name="connsiteX5" fmla="*/ 185923 w 185351"/>
                <a:gd name="connsiteY5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47" y="696"/>
                  </a:moveTo>
                  <a:lnTo>
                    <a:pt x="572" y="696"/>
                  </a:lnTo>
                  <a:lnTo>
                    <a:pt x="572" y="157503"/>
                  </a:lnTo>
                  <a:lnTo>
                    <a:pt x="93247" y="157503"/>
                  </a:lnTo>
                  <a:lnTo>
                    <a:pt x="185923" y="157503"/>
                  </a:lnTo>
                  <a:lnTo>
                    <a:pt x="185923" y="69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9" name="Полилиния 428">
              <a:extLst>
                <a:ext uri="{FF2B5EF4-FFF2-40B4-BE49-F238E27FC236}">
                  <a16:creationId xmlns:a16="http://schemas.microsoft.com/office/drawing/2014/main" id="{7C6550B9-2102-047F-E011-58F5F9F1420E}"/>
                </a:ext>
              </a:extLst>
            </p:cNvPr>
            <p:cNvSpPr/>
            <p:nvPr/>
          </p:nvSpPr>
          <p:spPr>
            <a:xfrm>
              <a:off x="7671486" y="5574812"/>
              <a:ext cx="185351" cy="156807"/>
            </a:xfrm>
            <a:custGeom>
              <a:avLst/>
              <a:gdLst>
                <a:gd name="connsiteX0" fmla="*/ 93278 w 185351"/>
                <a:gd name="connsiteY0" fmla="*/ 696 h 156807"/>
                <a:gd name="connsiteX1" fmla="*/ 603 w 185351"/>
                <a:gd name="connsiteY1" fmla="*/ 696 h 156807"/>
                <a:gd name="connsiteX2" fmla="*/ 603 w 185351"/>
                <a:gd name="connsiteY2" fmla="*/ 157503 h 156807"/>
                <a:gd name="connsiteX3" fmla="*/ 93278 w 185351"/>
                <a:gd name="connsiteY3" fmla="*/ 157503 h 156807"/>
                <a:gd name="connsiteX4" fmla="*/ 185954 w 185351"/>
                <a:gd name="connsiteY4" fmla="*/ 157503 h 156807"/>
                <a:gd name="connsiteX5" fmla="*/ 185954 w 185351"/>
                <a:gd name="connsiteY5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78" y="696"/>
                  </a:moveTo>
                  <a:lnTo>
                    <a:pt x="603" y="696"/>
                  </a:lnTo>
                  <a:lnTo>
                    <a:pt x="603" y="157503"/>
                  </a:lnTo>
                  <a:lnTo>
                    <a:pt x="93278" y="157503"/>
                  </a:lnTo>
                  <a:lnTo>
                    <a:pt x="185954" y="157503"/>
                  </a:lnTo>
                  <a:lnTo>
                    <a:pt x="185954" y="69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0" name="Полилиния 429">
              <a:extLst>
                <a:ext uri="{FF2B5EF4-FFF2-40B4-BE49-F238E27FC236}">
                  <a16:creationId xmlns:a16="http://schemas.microsoft.com/office/drawing/2014/main" id="{4245A479-5EF4-77B7-1F54-028A5D47A041}"/>
                </a:ext>
              </a:extLst>
            </p:cNvPr>
            <p:cNvSpPr/>
            <p:nvPr/>
          </p:nvSpPr>
          <p:spPr>
            <a:xfrm>
              <a:off x="7856837" y="5574812"/>
              <a:ext cx="185351" cy="156807"/>
            </a:xfrm>
            <a:custGeom>
              <a:avLst/>
              <a:gdLst>
                <a:gd name="connsiteX0" fmla="*/ 93309 w 185351"/>
                <a:gd name="connsiteY0" fmla="*/ 696 h 156807"/>
                <a:gd name="connsiteX1" fmla="*/ 634 w 185351"/>
                <a:gd name="connsiteY1" fmla="*/ 696 h 156807"/>
                <a:gd name="connsiteX2" fmla="*/ 634 w 185351"/>
                <a:gd name="connsiteY2" fmla="*/ 157503 h 156807"/>
                <a:gd name="connsiteX3" fmla="*/ 93309 w 185351"/>
                <a:gd name="connsiteY3" fmla="*/ 157503 h 156807"/>
                <a:gd name="connsiteX4" fmla="*/ 185985 w 185351"/>
                <a:gd name="connsiteY4" fmla="*/ 157503 h 156807"/>
                <a:gd name="connsiteX5" fmla="*/ 185985 w 185351"/>
                <a:gd name="connsiteY5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09" y="696"/>
                  </a:moveTo>
                  <a:lnTo>
                    <a:pt x="634" y="696"/>
                  </a:lnTo>
                  <a:lnTo>
                    <a:pt x="634" y="157503"/>
                  </a:lnTo>
                  <a:lnTo>
                    <a:pt x="93309" y="157503"/>
                  </a:lnTo>
                  <a:lnTo>
                    <a:pt x="185985" y="157503"/>
                  </a:lnTo>
                  <a:lnTo>
                    <a:pt x="185985" y="69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1" name="Полилиния 430">
              <a:extLst>
                <a:ext uri="{FF2B5EF4-FFF2-40B4-BE49-F238E27FC236}">
                  <a16:creationId xmlns:a16="http://schemas.microsoft.com/office/drawing/2014/main" id="{642160B4-4090-56ED-F930-CC46E7A599B3}"/>
                </a:ext>
              </a:extLst>
            </p:cNvPr>
            <p:cNvSpPr/>
            <p:nvPr/>
          </p:nvSpPr>
          <p:spPr>
            <a:xfrm>
              <a:off x="8042189" y="5574812"/>
              <a:ext cx="185351" cy="156807"/>
            </a:xfrm>
            <a:custGeom>
              <a:avLst/>
              <a:gdLst>
                <a:gd name="connsiteX0" fmla="*/ 93340 w 185351"/>
                <a:gd name="connsiteY0" fmla="*/ 696 h 156807"/>
                <a:gd name="connsiteX1" fmla="*/ 665 w 185351"/>
                <a:gd name="connsiteY1" fmla="*/ 696 h 156807"/>
                <a:gd name="connsiteX2" fmla="*/ 665 w 185351"/>
                <a:gd name="connsiteY2" fmla="*/ 157503 h 156807"/>
                <a:gd name="connsiteX3" fmla="*/ 93340 w 185351"/>
                <a:gd name="connsiteY3" fmla="*/ 157503 h 156807"/>
                <a:gd name="connsiteX4" fmla="*/ 186016 w 185351"/>
                <a:gd name="connsiteY4" fmla="*/ 157503 h 156807"/>
                <a:gd name="connsiteX5" fmla="*/ 186016 w 185351"/>
                <a:gd name="connsiteY5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340" y="696"/>
                  </a:moveTo>
                  <a:lnTo>
                    <a:pt x="665" y="696"/>
                  </a:lnTo>
                  <a:lnTo>
                    <a:pt x="665" y="157503"/>
                  </a:lnTo>
                  <a:lnTo>
                    <a:pt x="93340" y="157503"/>
                  </a:lnTo>
                  <a:lnTo>
                    <a:pt x="186016" y="157503"/>
                  </a:lnTo>
                  <a:lnTo>
                    <a:pt x="186016" y="696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2" name="Полилиния 431">
              <a:extLst>
                <a:ext uri="{FF2B5EF4-FFF2-40B4-BE49-F238E27FC236}">
                  <a16:creationId xmlns:a16="http://schemas.microsoft.com/office/drawing/2014/main" id="{3D2E50D9-8FD8-44B3-5856-B9AF59585A4E}"/>
                </a:ext>
              </a:extLst>
            </p:cNvPr>
            <p:cNvSpPr/>
            <p:nvPr/>
          </p:nvSpPr>
          <p:spPr>
            <a:xfrm>
              <a:off x="8227540" y="5574812"/>
              <a:ext cx="185351" cy="156807"/>
            </a:xfrm>
            <a:custGeom>
              <a:avLst/>
              <a:gdLst>
                <a:gd name="connsiteX0" fmla="*/ 107643 w 185351"/>
                <a:gd name="connsiteY0" fmla="*/ 696 h 156807"/>
                <a:gd name="connsiteX1" fmla="*/ 44049 w 185351"/>
                <a:gd name="connsiteY1" fmla="*/ 696 h 156807"/>
                <a:gd name="connsiteX2" fmla="*/ 29240 w 185351"/>
                <a:gd name="connsiteY2" fmla="*/ 696 h 156807"/>
                <a:gd name="connsiteX3" fmla="*/ 22752 w 185351"/>
                <a:gd name="connsiteY3" fmla="*/ 696 h 156807"/>
                <a:gd name="connsiteX4" fmla="*/ 11817 w 185351"/>
                <a:gd name="connsiteY4" fmla="*/ 696 h 156807"/>
                <a:gd name="connsiteX5" fmla="*/ 696 w 185351"/>
                <a:gd name="connsiteY5" fmla="*/ 696 h 156807"/>
                <a:gd name="connsiteX6" fmla="*/ 696 w 185351"/>
                <a:gd name="connsiteY6" fmla="*/ 157503 h 156807"/>
                <a:gd name="connsiteX7" fmla="*/ 11817 w 185351"/>
                <a:gd name="connsiteY7" fmla="*/ 157503 h 156807"/>
                <a:gd name="connsiteX8" fmla="*/ 22752 w 185351"/>
                <a:gd name="connsiteY8" fmla="*/ 157503 h 156807"/>
                <a:gd name="connsiteX9" fmla="*/ 29240 w 185351"/>
                <a:gd name="connsiteY9" fmla="*/ 157503 h 156807"/>
                <a:gd name="connsiteX10" fmla="*/ 44049 w 185351"/>
                <a:gd name="connsiteY10" fmla="*/ 157503 h 156807"/>
                <a:gd name="connsiteX11" fmla="*/ 107643 w 185351"/>
                <a:gd name="connsiteY11" fmla="*/ 157503 h 156807"/>
                <a:gd name="connsiteX12" fmla="*/ 186047 w 185351"/>
                <a:gd name="connsiteY12" fmla="*/ 79099 h 156807"/>
                <a:gd name="connsiteX13" fmla="*/ 107643 w 185351"/>
                <a:gd name="connsiteY13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43" y="696"/>
                  </a:moveTo>
                  <a:cubicBezTo>
                    <a:pt x="91737" y="696"/>
                    <a:pt x="61977" y="696"/>
                    <a:pt x="44049" y="696"/>
                  </a:cubicBezTo>
                  <a:cubicBezTo>
                    <a:pt x="35205" y="696"/>
                    <a:pt x="29240" y="696"/>
                    <a:pt x="29240" y="696"/>
                  </a:cubicBezTo>
                  <a:lnTo>
                    <a:pt x="22752" y="696"/>
                  </a:lnTo>
                  <a:lnTo>
                    <a:pt x="11817" y="696"/>
                  </a:lnTo>
                  <a:lnTo>
                    <a:pt x="696" y="696"/>
                  </a:lnTo>
                  <a:lnTo>
                    <a:pt x="696" y="157503"/>
                  </a:lnTo>
                  <a:lnTo>
                    <a:pt x="11817" y="157503"/>
                  </a:lnTo>
                  <a:lnTo>
                    <a:pt x="22752" y="157503"/>
                  </a:lnTo>
                  <a:lnTo>
                    <a:pt x="29240" y="157503"/>
                  </a:lnTo>
                  <a:cubicBezTo>
                    <a:pt x="29240" y="157503"/>
                    <a:pt x="35251" y="157503"/>
                    <a:pt x="44049" y="157503"/>
                  </a:cubicBezTo>
                  <a:cubicBezTo>
                    <a:pt x="63078" y="157503"/>
                    <a:pt x="95147" y="157503"/>
                    <a:pt x="107643" y="157503"/>
                  </a:cubicBezTo>
                  <a:cubicBezTo>
                    <a:pt x="150942" y="157503"/>
                    <a:pt x="186047" y="122397"/>
                    <a:pt x="186047" y="79099"/>
                  </a:cubicBezTo>
                  <a:cubicBezTo>
                    <a:pt x="186047" y="35798"/>
                    <a:pt x="150942" y="696"/>
                    <a:pt x="107643" y="69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3" name="Полилиния 432">
              <a:extLst>
                <a:ext uri="{FF2B5EF4-FFF2-40B4-BE49-F238E27FC236}">
                  <a16:creationId xmlns:a16="http://schemas.microsoft.com/office/drawing/2014/main" id="{69907A56-701D-8197-D00D-6D85F30F6E93}"/>
                </a:ext>
              </a:extLst>
            </p:cNvPr>
            <p:cNvSpPr/>
            <p:nvPr/>
          </p:nvSpPr>
          <p:spPr>
            <a:xfrm>
              <a:off x="8612515" y="5574812"/>
              <a:ext cx="156807" cy="156807"/>
            </a:xfrm>
            <a:custGeom>
              <a:avLst/>
              <a:gdLst>
                <a:gd name="connsiteX0" fmla="*/ 79161 w 156807"/>
                <a:gd name="connsiteY0" fmla="*/ 696 h 156807"/>
                <a:gd name="connsiteX1" fmla="*/ 157565 w 156807"/>
                <a:gd name="connsiteY1" fmla="*/ 79099 h 156807"/>
                <a:gd name="connsiteX2" fmla="*/ 79161 w 156807"/>
                <a:gd name="connsiteY2" fmla="*/ 157503 h 156807"/>
                <a:gd name="connsiteX3" fmla="*/ 758 w 156807"/>
                <a:gd name="connsiteY3" fmla="*/ 79099 h 156807"/>
                <a:gd name="connsiteX4" fmla="*/ 79161 w 156807"/>
                <a:gd name="connsiteY4" fmla="*/ 696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61" y="696"/>
                  </a:moveTo>
                  <a:cubicBezTo>
                    <a:pt x="122464" y="696"/>
                    <a:pt x="157565" y="35798"/>
                    <a:pt x="157565" y="79099"/>
                  </a:cubicBezTo>
                  <a:cubicBezTo>
                    <a:pt x="157565" y="122402"/>
                    <a:pt x="122464" y="157503"/>
                    <a:pt x="79161" y="157503"/>
                  </a:cubicBezTo>
                  <a:cubicBezTo>
                    <a:pt x="35860" y="157503"/>
                    <a:pt x="758" y="122402"/>
                    <a:pt x="758" y="79099"/>
                  </a:cubicBezTo>
                  <a:cubicBezTo>
                    <a:pt x="758" y="35798"/>
                    <a:pt x="35860" y="696"/>
                    <a:pt x="79161" y="696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4" name="Полилиния 433">
              <a:extLst>
                <a:ext uri="{FF2B5EF4-FFF2-40B4-BE49-F238E27FC236}">
                  <a16:creationId xmlns:a16="http://schemas.microsoft.com/office/drawing/2014/main" id="{9A884FAB-3C8D-F3E6-4A74-E82CBE452E52}"/>
                </a:ext>
              </a:extLst>
            </p:cNvPr>
            <p:cNvSpPr/>
            <p:nvPr/>
          </p:nvSpPr>
          <p:spPr>
            <a:xfrm>
              <a:off x="4534785" y="5760163"/>
              <a:ext cx="156807" cy="156807"/>
            </a:xfrm>
            <a:custGeom>
              <a:avLst/>
              <a:gdLst>
                <a:gd name="connsiteX0" fmla="*/ 78479 w 156807"/>
                <a:gd name="connsiteY0" fmla="*/ 727 h 156807"/>
                <a:gd name="connsiteX1" fmla="*/ 156883 w 156807"/>
                <a:gd name="connsiteY1" fmla="*/ 79130 h 156807"/>
                <a:gd name="connsiteX2" fmla="*/ 78479 w 156807"/>
                <a:gd name="connsiteY2" fmla="*/ 157534 h 156807"/>
                <a:gd name="connsiteX3" fmla="*/ 76 w 156807"/>
                <a:gd name="connsiteY3" fmla="*/ 79130 h 156807"/>
                <a:gd name="connsiteX4" fmla="*/ 78479 w 156807"/>
                <a:gd name="connsiteY4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727"/>
                  </a:moveTo>
                  <a:cubicBezTo>
                    <a:pt x="121782" y="727"/>
                    <a:pt x="156883" y="35829"/>
                    <a:pt x="156883" y="79130"/>
                  </a:cubicBezTo>
                  <a:cubicBezTo>
                    <a:pt x="156883" y="122433"/>
                    <a:pt x="121782" y="157534"/>
                    <a:pt x="78479" y="157534"/>
                  </a:cubicBezTo>
                  <a:cubicBezTo>
                    <a:pt x="35178" y="157534"/>
                    <a:pt x="76" y="122433"/>
                    <a:pt x="76" y="79130"/>
                  </a:cubicBezTo>
                  <a:cubicBezTo>
                    <a:pt x="76" y="35829"/>
                    <a:pt x="35178" y="727"/>
                    <a:pt x="78479" y="72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5" name="Полилиния 434">
              <a:extLst>
                <a:ext uri="{FF2B5EF4-FFF2-40B4-BE49-F238E27FC236}">
                  <a16:creationId xmlns:a16="http://schemas.microsoft.com/office/drawing/2014/main" id="{F4FFA37E-4445-5422-4B3D-FFDA505AC1BE}"/>
                </a:ext>
              </a:extLst>
            </p:cNvPr>
            <p:cNvSpPr/>
            <p:nvPr/>
          </p:nvSpPr>
          <p:spPr>
            <a:xfrm>
              <a:off x="6374027" y="5760163"/>
              <a:ext cx="185351" cy="156807"/>
            </a:xfrm>
            <a:custGeom>
              <a:avLst/>
              <a:gdLst>
                <a:gd name="connsiteX0" fmla="*/ 174616 w 185351"/>
                <a:gd name="connsiteY0" fmla="*/ 727 h 156807"/>
                <a:gd name="connsiteX1" fmla="*/ 157193 w 185351"/>
                <a:gd name="connsiteY1" fmla="*/ 727 h 156807"/>
                <a:gd name="connsiteX2" fmla="*/ 132541 w 185351"/>
                <a:gd name="connsiteY2" fmla="*/ 727 h 156807"/>
                <a:gd name="connsiteX3" fmla="*/ 126006 w 185351"/>
                <a:gd name="connsiteY3" fmla="*/ 727 h 156807"/>
                <a:gd name="connsiteX4" fmla="*/ 78789 w 185351"/>
                <a:gd name="connsiteY4" fmla="*/ 727 h 156807"/>
                <a:gd name="connsiteX5" fmla="*/ 386 w 185351"/>
                <a:gd name="connsiteY5" fmla="*/ 79130 h 156807"/>
                <a:gd name="connsiteX6" fmla="*/ 78789 w 185351"/>
                <a:gd name="connsiteY6" fmla="*/ 157534 h 156807"/>
                <a:gd name="connsiteX7" fmla="*/ 126006 w 185351"/>
                <a:gd name="connsiteY7" fmla="*/ 157534 h 156807"/>
                <a:gd name="connsiteX8" fmla="*/ 132541 w 185351"/>
                <a:gd name="connsiteY8" fmla="*/ 157534 h 156807"/>
                <a:gd name="connsiteX9" fmla="*/ 157193 w 185351"/>
                <a:gd name="connsiteY9" fmla="*/ 157534 h 156807"/>
                <a:gd name="connsiteX10" fmla="*/ 174616 w 185351"/>
                <a:gd name="connsiteY10" fmla="*/ 157534 h 156807"/>
                <a:gd name="connsiteX11" fmla="*/ 185737 w 185351"/>
                <a:gd name="connsiteY11" fmla="*/ 157534 h 156807"/>
                <a:gd name="connsiteX12" fmla="*/ 185737 w 185351"/>
                <a:gd name="connsiteY12" fmla="*/ 727 h 156807"/>
                <a:gd name="connsiteX13" fmla="*/ 174616 w 185351"/>
                <a:gd name="connsiteY13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16" y="727"/>
                  </a:moveTo>
                  <a:lnTo>
                    <a:pt x="157193" y="727"/>
                  </a:lnTo>
                  <a:cubicBezTo>
                    <a:pt x="157193" y="727"/>
                    <a:pt x="146384" y="727"/>
                    <a:pt x="132541" y="727"/>
                  </a:cubicBezTo>
                  <a:cubicBezTo>
                    <a:pt x="130424" y="727"/>
                    <a:pt x="128237" y="727"/>
                    <a:pt x="126006" y="727"/>
                  </a:cubicBezTo>
                  <a:cubicBezTo>
                    <a:pt x="108412" y="727"/>
                    <a:pt x="88132" y="727"/>
                    <a:pt x="78789" y="727"/>
                  </a:cubicBezTo>
                  <a:cubicBezTo>
                    <a:pt x="35473" y="727"/>
                    <a:pt x="386" y="35840"/>
                    <a:pt x="386" y="79130"/>
                  </a:cubicBezTo>
                  <a:cubicBezTo>
                    <a:pt x="386" y="122415"/>
                    <a:pt x="35473" y="157534"/>
                    <a:pt x="78789" y="157534"/>
                  </a:cubicBezTo>
                  <a:cubicBezTo>
                    <a:pt x="90459" y="157534"/>
                    <a:pt x="109573" y="157534"/>
                    <a:pt x="126006" y="157534"/>
                  </a:cubicBezTo>
                  <a:cubicBezTo>
                    <a:pt x="128243" y="157534"/>
                    <a:pt x="130429" y="157534"/>
                    <a:pt x="132541" y="157534"/>
                  </a:cubicBezTo>
                  <a:cubicBezTo>
                    <a:pt x="146511" y="157534"/>
                    <a:pt x="157193" y="157534"/>
                    <a:pt x="157193" y="157534"/>
                  </a:cubicBezTo>
                  <a:lnTo>
                    <a:pt x="174616" y="157534"/>
                  </a:lnTo>
                  <a:lnTo>
                    <a:pt x="185737" y="157534"/>
                  </a:lnTo>
                  <a:lnTo>
                    <a:pt x="185737" y="727"/>
                  </a:lnTo>
                  <a:lnTo>
                    <a:pt x="174616" y="72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6" name="Полилиния 435">
              <a:extLst>
                <a:ext uri="{FF2B5EF4-FFF2-40B4-BE49-F238E27FC236}">
                  <a16:creationId xmlns:a16="http://schemas.microsoft.com/office/drawing/2014/main" id="{4A92CDC9-36AA-22F5-576B-22E9F54E70AD}"/>
                </a:ext>
              </a:extLst>
            </p:cNvPr>
            <p:cNvSpPr/>
            <p:nvPr/>
          </p:nvSpPr>
          <p:spPr>
            <a:xfrm>
              <a:off x="6559378" y="5760163"/>
              <a:ext cx="185351" cy="156807"/>
            </a:xfrm>
            <a:custGeom>
              <a:avLst/>
              <a:gdLst>
                <a:gd name="connsiteX0" fmla="*/ 93092 w 185351"/>
                <a:gd name="connsiteY0" fmla="*/ 727 h 156807"/>
                <a:gd name="connsiteX1" fmla="*/ 417 w 185351"/>
                <a:gd name="connsiteY1" fmla="*/ 727 h 156807"/>
                <a:gd name="connsiteX2" fmla="*/ 417 w 185351"/>
                <a:gd name="connsiteY2" fmla="*/ 157534 h 156807"/>
                <a:gd name="connsiteX3" fmla="*/ 93092 w 185351"/>
                <a:gd name="connsiteY3" fmla="*/ 157534 h 156807"/>
                <a:gd name="connsiteX4" fmla="*/ 185768 w 185351"/>
                <a:gd name="connsiteY4" fmla="*/ 157534 h 156807"/>
                <a:gd name="connsiteX5" fmla="*/ 185768 w 185351"/>
                <a:gd name="connsiteY5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092" y="727"/>
                  </a:moveTo>
                  <a:lnTo>
                    <a:pt x="417" y="727"/>
                  </a:lnTo>
                  <a:lnTo>
                    <a:pt x="417" y="157534"/>
                  </a:lnTo>
                  <a:lnTo>
                    <a:pt x="93092" y="157534"/>
                  </a:lnTo>
                  <a:lnTo>
                    <a:pt x="185768" y="157534"/>
                  </a:lnTo>
                  <a:lnTo>
                    <a:pt x="185768" y="72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7" name="Полилиния 436">
              <a:extLst>
                <a:ext uri="{FF2B5EF4-FFF2-40B4-BE49-F238E27FC236}">
                  <a16:creationId xmlns:a16="http://schemas.microsoft.com/office/drawing/2014/main" id="{188CE3F0-57F8-89DA-CCBE-F92CC1E88617}"/>
                </a:ext>
              </a:extLst>
            </p:cNvPr>
            <p:cNvSpPr/>
            <p:nvPr/>
          </p:nvSpPr>
          <p:spPr>
            <a:xfrm>
              <a:off x="6744729" y="5760163"/>
              <a:ext cx="185351" cy="156807"/>
            </a:xfrm>
            <a:custGeom>
              <a:avLst/>
              <a:gdLst>
                <a:gd name="connsiteX0" fmla="*/ 93123 w 185351"/>
                <a:gd name="connsiteY0" fmla="*/ 727 h 156807"/>
                <a:gd name="connsiteX1" fmla="*/ 448 w 185351"/>
                <a:gd name="connsiteY1" fmla="*/ 727 h 156807"/>
                <a:gd name="connsiteX2" fmla="*/ 448 w 185351"/>
                <a:gd name="connsiteY2" fmla="*/ 157534 h 156807"/>
                <a:gd name="connsiteX3" fmla="*/ 93123 w 185351"/>
                <a:gd name="connsiteY3" fmla="*/ 157534 h 156807"/>
                <a:gd name="connsiteX4" fmla="*/ 185799 w 185351"/>
                <a:gd name="connsiteY4" fmla="*/ 157534 h 156807"/>
                <a:gd name="connsiteX5" fmla="*/ 185799 w 185351"/>
                <a:gd name="connsiteY5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23" y="727"/>
                  </a:moveTo>
                  <a:lnTo>
                    <a:pt x="448" y="727"/>
                  </a:lnTo>
                  <a:lnTo>
                    <a:pt x="448" y="157534"/>
                  </a:lnTo>
                  <a:lnTo>
                    <a:pt x="93123" y="157534"/>
                  </a:lnTo>
                  <a:lnTo>
                    <a:pt x="185799" y="157534"/>
                  </a:lnTo>
                  <a:lnTo>
                    <a:pt x="185799" y="72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8" name="Полилиния 437">
              <a:extLst>
                <a:ext uri="{FF2B5EF4-FFF2-40B4-BE49-F238E27FC236}">
                  <a16:creationId xmlns:a16="http://schemas.microsoft.com/office/drawing/2014/main" id="{B222781D-9A19-3710-0C3F-10EDCFA60909}"/>
                </a:ext>
              </a:extLst>
            </p:cNvPr>
            <p:cNvSpPr/>
            <p:nvPr/>
          </p:nvSpPr>
          <p:spPr>
            <a:xfrm>
              <a:off x="6930081" y="5760163"/>
              <a:ext cx="185351" cy="156807"/>
            </a:xfrm>
            <a:custGeom>
              <a:avLst/>
              <a:gdLst>
                <a:gd name="connsiteX0" fmla="*/ 93154 w 185351"/>
                <a:gd name="connsiteY0" fmla="*/ 727 h 156807"/>
                <a:gd name="connsiteX1" fmla="*/ 479 w 185351"/>
                <a:gd name="connsiteY1" fmla="*/ 727 h 156807"/>
                <a:gd name="connsiteX2" fmla="*/ 479 w 185351"/>
                <a:gd name="connsiteY2" fmla="*/ 157534 h 156807"/>
                <a:gd name="connsiteX3" fmla="*/ 93154 w 185351"/>
                <a:gd name="connsiteY3" fmla="*/ 157534 h 156807"/>
                <a:gd name="connsiteX4" fmla="*/ 185830 w 185351"/>
                <a:gd name="connsiteY4" fmla="*/ 157534 h 156807"/>
                <a:gd name="connsiteX5" fmla="*/ 185830 w 185351"/>
                <a:gd name="connsiteY5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54" y="727"/>
                  </a:moveTo>
                  <a:lnTo>
                    <a:pt x="479" y="727"/>
                  </a:lnTo>
                  <a:lnTo>
                    <a:pt x="479" y="157534"/>
                  </a:lnTo>
                  <a:lnTo>
                    <a:pt x="93154" y="157534"/>
                  </a:lnTo>
                  <a:lnTo>
                    <a:pt x="185830" y="157534"/>
                  </a:lnTo>
                  <a:lnTo>
                    <a:pt x="185830" y="72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9" name="Полилиния 438">
              <a:extLst>
                <a:ext uri="{FF2B5EF4-FFF2-40B4-BE49-F238E27FC236}">
                  <a16:creationId xmlns:a16="http://schemas.microsoft.com/office/drawing/2014/main" id="{A433CA59-B04E-6B70-E272-897CDA3FFE6C}"/>
                </a:ext>
              </a:extLst>
            </p:cNvPr>
            <p:cNvSpPr/>
            <p:nvPr/>
          </p:nvSpPr>
          <p:spPr>
            <a:xfrm>
              <a:off x="7115432" y="5760163"/>
              <a:ext cx="185351" cy="156807"/>
            </a:xfrm>
            <a:custGeom>
              <a:avLst/>
              <a:gdLst>
                <a:gd name="connsiteX0" fmla="*/ 93185 w 185351"/>
                <a:gd name="connsiteY0" fmla="*/ 727 h 156807"/>
                <a:gd name="connsiteX1" fmla="*/ 510 w 185351"/>
                <a:gd name="connsiteY1" fmla="*/ 727 h 156807"/>
                <a:gd name="connsiteX2" fmla="*/ 510 w 185351"/>
                <a:gd name="connsiteY2" fmla="*/ 157534 h 156807"/>
                <a:gd name="connsiteX3" fmla="*/ 93185 w 185351"/>
                <a:gd name="connsiteY3" fmla="*/ 157534 h 156807"/>
                <a:gd name="connsiteX4" fmla="*/ 185861 w 185351"/>
                <a:gd name="connsiteY4" fmla="*/ 157534 h 156807"/>
                <a:gd name="connsiteX5" fmla="*/ 185861 w 185351"/>
                <a:gd name="connsiteY5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85" y="727"/>
                  </a:moveTo>
                  <a:lnTo>
                    <a:pt x="510" y="727"/>
                  </a:lnTo>
                  <a:lnTo>
                    <a:pt x="510" y="157534"/>
                  </a:lnTo>
                  <a:lnTo>
                    <a:pt x="93185" y="157534"/>
                  </a:lnTo>
                  <a:lnTo>
                    <a:pt x="185861" y="157534"/>
                  </a:lnTo>
                  <a:lnTo>
                    <a:pt x="185861" y="72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0" name="Полилиния 439">
              <a:extLst>
                <a:ext uri="{FF2B5EF4-FFF2-40B4-BE49-F238E27FC236}">
                  <a16:creationId xmlns:a16="http://schemas.microsoft.com/office/drawing/2014/main" id="{AC880680-F662-B581-7ADE-5D61AE84B560}"/>
                </a:ext>
              </a:extLst>
            </p:cNvPr>
            <p:cNvSpPr/>
            <p:nvPr/>
          </p:nvSpPr>
          <p:spPr>
            <a:xfrm>
              <a:off x="7300783" y="5760163"/>
              <a:ext cx="185351" cy="156807"/>
            </a:xfrm>
            <a:custGeom>
              <a:avLst/>
              <a:gdLst>
                <a:gd name="connsiteX0" fmla="*/ 93216 w 185351"/>
                <a:gd name="connsiteY0" fmla="*/ 727 h 156807"/>
                <a:gd name="connsiteX1" fmla="*/ 541 w 185351"/>
                <a:gd name="connsiteY1" fmla="*/ 727 h 156807"/>
                <a:gd name="connsiteX2" fmla="*/ 541 w 185351"/>
                <a:gd name="connsiteY2" fmla="*/ 157534 h 156807"/>
                <a:gd name="connsiteX3" fmla="*/ 93216 w 185351"/>
                <a:gd name="connsiteY3" fmla="*/ 157534 h 156807"/>
                <a:gd name="connsiteX4" fmla="*/ 185892 w 185351"/>
                <a:gd name="connsiteY4" fmla="*/ 157534 h 156807"/>
                <a:gd name="connsiteX5" fmla="*/ 185892 w 185351"/>
                <a:gd name="connsiteY5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216" y="727"/>
                  </a:moveTo>
                  <a:lnTo>
                    <a:pt x="541" y="727"/>
                  </a:lnTo>
                  <a:lnTo>
                    <a:pt x="541" y="157534"/>
                  </a:lnTo>
                  <a:lnTo>
                    <a:pt x="93216" y="157534"/>
                  </a:lnTo>
                  <a:lnTo>
                    <a:pt x="185892" y="157534"/>
                  </a:lnTo>
                  <a:lnTo>
                    <a:pt x="185892" y="727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1" name="Полилиния 440">
              <a:extLst>
                <a:ext uri="{FF2B5EF4-FFF2-40B4-BE49-F238E27FC236}">
                  <a16:creationId xmlns:a16="http://schemas.microsoft.com/office/drawing/2014/main" id="{7700B4D1-73B1-EA9F-CAD9-7CA31FCFB7E7}"/>
                </a:ext>
              </a:extLst>
            </p:cNvPr>
            <p:cNvSpPr/>
            <p:nvPr/>
          </p:nvSpPr>
          <p:spPr>
            <a:xfrm>
              <a:off x="7486135" y="5760163"/>
              <a:ext cx="185351" cy="156807"/>
            </a:xfrm>
            <a:custGeom>
              <a:avLst/>
              <a:gdLst>
                <a:gd name="connsiteX0" fmla="*/ 107519 w 185351"/>
                <a:gd name="connsiteY0" fmla="*/ 727 h 156807"/>
                <a:gd name="connsiteX1" fmla="*/ 43925 w 185351"/>
                <a:gd name="connsiteY1" fmla="*/ 727 h 156807"/>
                <a:gd name="connsiteX2" fmla="*/ 29116 w 185351"/>
                <a:gd name="connsiteY2" fmla="*/ 727 h 156807"/>
                <a:gd name="connsiteX3" fmla="*/ 22628 w 185351"/>
                <a:gd name="connsiteY3" fmla="*/ 727 h 156807"/>
                <a:gd name="connsiteX4" fmla="*/ 11693 w 185351"/>
                <a:gd name="connsiteY4" fmla="*/ 727 h 156807"/>
                <a:gd name="connsiteX5" fmla="*/ 572 w 185351"/>
                <a:gd name="connsiteY5" fmla="*/ 727 h 156807"/>
                <a:gd name="connsiteX6" fmla="*/ 572 w 185351"/>
                <a:gd name="connsiteY6" fmla="*/ 157534 h 156807"/>
                <a:gd name="connsiteX7" fmla="*/ 11693 w 185351"/>
                <a:gd name="connsiteY7" fmla="*/ 157534 h 156807"/>
                <a:gd name="connsiteX8" fmla="*/ 22628 w 185351"/>
                <a:gd name="connsiteY8" fmla="*/ 157534 h 156807"/>
                <a:gd name="connsiteX9" fmla="*/ 29116 w 185351"/>
                <a:gd name="connsiteY9" fmla="*/ 157534 h 156807"/>
                <a:gd name="connsiteX10" fmla="*/ 43925 w 185351"/>
                <a:gd name="connsiteY10" fmla="*/ 157534 h 156807"/>
                <a:gd name="connsiteX11" fmla="*/ 107519 w 185351"/>
                <a:gd name="connsiteY11" fmla="*/ 157534 h 156807"/>
                <a:gd name="connsiteX12" fmla="*/ 185923 w 185351"/>
                <a:gd name="connsiteY12" fmla="*/ 79130 h 156807"/>
                <a:gd name="connsiteX13" fmla="*/ 107519 w 185351"/>
                <a:gd name="connsiteY13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519" y="727"/>
                  </a:moveTo>
                  <a:cubicBezTo>
                    <a:pt x="91613" y="727"/>
                    <a:pt x="61853" y="727"/>
                    <a:pt x="43925" y="727"/>
                  </a:cubicBezTo>
                  <a:cubicBezTo>
                    <a:pt x="35081" y="727"/>
                    <a:pt x="29116" y="727"/>
                    <a:pt x="29116" y="727"/>
                  </a:cubicBezTo>
                  <a:lnTo>
                    <a:pt x="22628" y="727"/>
                  </a:lnTo>
                  <a:lnTo>
                    <a:pt x="11693" y="727"/>
                  </a:lnTo>
                  <a:lnTo>
                    <a:pt x="572" y="727"/>
                  </a:lnTo>
                  <a:lnTo>
                    <a:pt x="572" y="157534"/>
                  </a:lnTo>
                  <a:lnTo>
                    <a:pt x="11693" y="157534"/>
                  </a:lnTo>
                  <a:lnTo>
                    <a:pt x="22628" y="157534"/>
                  </a:lnTo>
                  <a:lnTo>
                    <a:pt x="29116" y="157534"/>
                  </a:lnTo>
                  <a:cubicBezTo>
                    <a:pt x="29116" y="157534"/>
                    <a:pt x="35127" y="157534"/>
                    <a:pt x="43925" y="157534"/>
                  </a:cubicBezTo>
                  <a:cubicBezTo>
                    <a:pt x="62954" y="157534"/>
                    <a:pt x="95023" y="157534"/>
                    <a:pt x="107519" y="157534"/>
                  </a:cubicBezTo>
                  <a:cubicBezTo>
                    <a:pt x="150818" y="157534"/>
                    <a:pt x="185923" y="122428"/>
                    <a:pt x="185923" y="79130"/>
                  </a:cubicBezTo>
                  <a:cubicBezTo>
                    <a:pt x="185923" y="35829"/>
                    <a:pt x="150818" y="727"/>
                    <a:pt x="107519" y="72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2" name="Полилиния 441">
              <a:extLst>
                <a:ext uri="{FF2B5EF4-FFF2-40B4-BE49-F238E27FC236}">
                  <a16:creationId xmlns:a16="http://schemas.microsoft.com/office/drawing/2014/main" id="{438C7A18-AC4C-9A23-837C-E4EEE9AC4CE7}"/>
                </a:ext>
              </a:extLst>
            </p:cNvPr>
            <p:cNvSpPr/>
            <p:nvPr/>
          </p:nvSpPr>
          <p:spPr>
            <a:xfrm>
              <a:off x="8056461" y="5760163"/>
              <a:ext cx="156807" cy="156807"/>
            </a:xfrm>
            <a:custGeom>
              <a:avLst/>
              <a:gdLst>
                <a:gd name="connsiteX0" fmla="*/ 79068 w 156807"/>
                <a:gd name="connsiteY0" fmla="*/ 727 h 156807"/>
                <a:gd name="connsiteX1" fmla="*/ 157472 w 156807"/>
                <a:gd name="connsiteY1" fmla="*/ 79130 h 156807"/>
                <a:gd name="connsiteX2" fmla="*/ 79068 w 156807"/>
                <a:gd name="connsiteY2" fmla="*/ 157534 h 156807"/>
                <a:gd name="connsiteX3" fmla="*/ 665 w 156807"/>
                <a:gd name="connsiteY3" fmla="*/ 79130 h 156807"/>
                <a:gd name="connsiteX4" fmla="*/ 79068 w 156807"/>
                <a:gd name="connsiteY4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68" y="727"/>
                  </a:moveTo>
                  <a:cubicBezTo>
                    <a:pt x="122371" y="727"/>
                    <a:pt x="157472" y="35829"/>
                    <a:pt x="157472" y="79130"/>
                  </a:cubicBezTo>
                  <a:cubicBezTo>
                    <a:pt x="157472" y="122433"/>
                    <a:pt x="122371" y="157534"/>
                    <a:pt x="79068" y="157534"/>
                  </a:cubicBezTo>
                  <a:cubicBezTo>
                    <a:pt x="35767" y="157534"/>
                    <a:pt x="665" y="122433"/>
                    <a:pt x="665" y="79130"/>
                  </a:cubicBezTo>
                  <a:cubicBezTo>
                    <a:pt x="665" y="35829"/>
                    <a:pt x="35767" y="727"/>
                    <a:pt x="79068" y="72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3" name="Полилиния 442">
              <a:extLst>
                <a:ext uri="{FF2B5EF4-FFF2-40B4-BE49-F238E27FC236}">
                  <a16:creationId xmlns:a16="http://schemas.microsoft.com/office/drawing/2014/main" id="{88141436-81CE-C983-958D-0209FD9817AC}"/>
                </a:ext>
              </a:extLst>
            </p:cNvPr>
            <p:cNvSpPr/>
            <p:nvPr/>
          </p:nvSpPr>
          <p:spPr>
            <a:xfrm>
              <a:off x="8427163" y="5760163"/>
              <a:ext cx="156807" cy="156807"/>
            </a:xfrm>
            <a:custGeom>
              <a:avLst/>
              <a:gdLst>
                <a:gd name="connsiteX0" fmla="*/ 79130 w 156807"/>
                <a:gd name="connsiteY0" fmla="*/ 727 h 156807"/>
                <a:gd name="connsiteX1" fmla="*/ 157534 w 156807"/>
                <a:gd name="connsiteY1" fmla="*/ 79130 h 156807"/>
                <a:gd name="connsiteX2" fmla="*/ 79130 w 156807"/>
                <a:gd name="connsiteY2" fmla="*/ 157534 h 156807"/>
                <a:gd name="connsiteX3" fmla="*/ 727 w 156807"/>
                <a:gd name="connsiteY3" fmla="*/ 79130 h 156807"/>
                <a:gd name="connsiteX4" fmla="*/ 79130 w 156807"/>
                <a:gd name="connsiteY4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30" y="727"/>
                  </a:moveTo>
                  <a:cubicBezTo>
                    <a:pt x="122433" y="727"/>
                    <a:pt x="157534" y="35829"/>
                    <a:pt x="157534" y="79130"/>
                  </a:cubicBezTo>
                  <a:cubicBezTo>
                    <a:pt x="157534" y="122433"/>
                    <a:pt x="122433" y="157534"/>
                    <a:pt x="79130" y="157534"/>
                  </a:cubicBezTo>
                  <a:cubicBezTo>
                    <a:pt x="35829" y="157534"/>
                    <a:pt x="727" y="122433"/>
                    <a:pt x="727" y="79130"/>
                  </a:cubicBezTo>
                  <a:cubicBezTo>
                    <a:pt x="727" y="35829"/>
                    <a:pt x="35829" y="727"/>
                    <a:pt x="79130" y="72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4" name="Полилиния 443">
              <a:extLst>
                <a:ext uri="{FF2B5EF4-FFF2-40B4-BE49-F238E27FC236}">
                  <a16:creationId xmlns:a16="http://schemas.microsoft.com/office/drawing/2014/main" id="{47C20285-60EE-62A3-01A3-7E5AA1AF621A}"/>
                </a:ext>
              </a:extLst>
            </p:cNvPr>
            <p:cNvSpPr/>
            <p:nvPr/>
          </p:nvSpPr>
          <p:spPr>
            <a:xfrm>
              <a:off x="8983218" y="5760163"/>
              <a:ext cx="156807" cy="156807"/>
            </a:xfrm>
            <a:custGeom>
              <a:avLst/>
              <a:gdLst>
                <a:gd name="connsiteX0" fmla="*/ 79223 w 156807"/>
                <a:gd name="connsiteY0" fmla="*/ 727 h 156807"/>
                <a:gd name="connsiteX1" fmla="*/ 157627 w 156807"/>
                <a:gd name="connsiteY1" fmla="*/ 79130 h 156807"/>
                <a:gd name="connsiteX2" fmla="*/ 79223 w 156807"/>
                <a:gd name="connsiteY2" fmla="*/ 157534 h 156807"/>
                <a:gd name="connsiteX3" fmla="*/ 820 w 156807"/>
                <a:gd name="connsiteY3" fmla="*/ 79130 h 156807"/>
                <a:gd name="connsiteX4" fmla="*/ 79223 w 156807"/>
                <a:gd name="connsiteY4" fmla="*/ 727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223" y="727"/>
                  </a:moveTo>
                  <a:cubicBezTo>
                    <a:pt x="122526" y="727"/>
                    <a:pt x="157627" y="35829"/>
                    <a:pt x="157627" y="79130"/>
                  </a:cubicBezTo>
                  <a:cubicBezTo>
                    <a:pt x="157627" y="122433"/>
                    <a:pt x="122526" y="157534"/>
                    <a:pt x="79223" y="157534"/>
                  </a:cubicBezTo>
                  <a:cubicBezTo>
                    <a:pt x="35922" y="157534"/>
                    <a:pt x="820" y="122433"/>
                    <a:pt x="820" y="79130"/>
                  </a:cubicBezTo>
                  <a:cubicBezTo>
                    <a:pt x="820" y="35829"/>
                    <a:pt x="35922" y="727"/>
                    <a:pt x="79223" y="727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5" name="Полилиния 444">
              <a:extLst>
                <a:ext uri="{FF2B5EF4-FFF2-40B4-BE49-F238E27FC236}">
                  <a16:creationId xmlns:a16="http://schemas.microsoft.com/office/drawing/2014/main" id="{66692E91-FF57-7EAC-97FB-51FD836CABF0}"/>
                </a:ext>
              </a:extLst>
            </p:cNvPr>
            <p:cNvSpPr/>
            <p:nvPr/>
          </p:nvSpPr>
          <p:spPr>
            <a:xfrm>
              <a:off x="4534785" y="5945515"/>
              <a:ext cx="156807" cy="156807"/>
            </a:xfrm>
            <a:custGeom>
              <a:avLst/>
              <a:gdLst>
                <a:gd name="connsiteX0" fmla="*/ 78479 w 156807"/>
                <a:gd name="connsiteY0" fmla="*/ 758 h 156807"/>
                <a:gd name="connsiteX1" fmla="*/ 156883 w 156807"/>
                <a:gd name="connsiteY1" fmla="*/ 79161 h 156807"/>
                <a:gd name="connsiteX2" fmla="*/ 78479 w 156807"/>
                <a:gd name="connsiteY2" fmla="*/ 157565 h 156807"/>
                <a:gd name="connsiteX3" fmla="*/ 76 w 156807"/>
                <a:gd name="connsiteY3" fmla="*/ 79161 h 156807"/>
                <a:gd name="connsiteX4" fmla="*/ 78479 w 156807"/>
                <a:gd name="connsiteY4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479" y="758"/>
                  </a:moveTo>
                  <a:cubicBezTo>
                    <a:pt x="121782" y="758"/>
                    <a:pt x="156883" y="35860"/>
                    <a:pt x="156883" y="79161"/>
                  </a:cubicBezTo>
                  <a:cubicBezTo>
                    <a:pt x="156883" y="122464"/>
                    <a:pt x="121782" y="157565"/>
                    <a:pt x="78479" y="157565"/>
                  </a:cubicBezTo>
                  <a:cubicBezTo>
                    <a:pt x="35178" y="157565"/>
                    <a:pt x="76" y="122464"/>
                    <a:pt x="76" y="79161"/>
                  </a:cubicBezTo>
                  <a:cubicBezTo>
                    <a:pt x="76" y="35860"/>
                    <a:pt x="35178" y="758"/>
                    <a:pt x="78479" y="75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6" name="Полилиния 445">
              <a:extLst>
                <a:ext uri="{FF2B5EF4-FFF2-40B4-BE49-F238E27FC236}">
                  <a16:creationId xmlns:a16="http://schemas.microsoft.com/office/drawing/2014/main" id="{9F4FE304-43A4-2985-3201-54667EB12A73}"/>
                </a:ext>
              </a:extLst>
            </p:cNvPr>
            <p:cNvSpPr/>
            <p:nvPr/>
          </p:nvSpPr>
          <p:spPr>
            <a:xfrm>
              <a:off x="5090839" y="5945515"/>
              <a:ext cx="156807" cy="156807"/>
            </a:xfrm>
            <a:custGeom>
              <a:avLst/>
              <a:gdLst>
                <a:gd name="connsiteX0" fmla="*/ 78572 w 156807"/>
                <a:gd name="connsiteY0" fmla="*/ 758 h 156807"/>
                <a:gd name="connsiteX1" fmla="*/ 156976 w 156807"/>
                <a:gd name="connsiteY1" fmla="*/ 79161 h 156807"/>
                <a:gd name="connsiteX2" fmla="*/ 78572 w 156807"/>
                <a:gd name="connsiteY2" fmla="*/ 157565 h 156807"/>
                <a:gd name="connsiteX3" fmla="*/ 169 w 156807"/>
                <a:gd name="connsiteY3" fmla="*/ 79161 h 156807"/>
                <a:gd name="connsiteX4" fmla="*/ 78572 w 156807"/>
                <a:gd name="connsiteY4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572" y="758"/>
                  </a:moveTo>
                  <a:cubicBezTo>
                    <a:pt x="121875" y="758"/>
                    <a:pt x="156976" y="35860"/>
                    <a:pt x="156976" y="79161"/>
                  </a:cubicBezTo>
                  <a:cubicBezTo>
                    <a:pt x="156976" y="122464"/>
                    <a:pt x="121875" y="157565"/>
                    <a:pt x="78572" y="157565"/>
                  </a:cubicBezTo>
                  <a:cubicBezTo>
                    <a:pt x="35271" y="157565"/>
                    <a:pt x="169" y="122464"/>
                    <a:pt x="169" y="79161"/>
                  </a:cubicBezTo>
                  <a:cubicBezTo>
                    <a:pt x="169" y="35860"/>
                    <a:pt x="35271" y="758"/>
                    <a:pt x="78572" y="75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7" name="Полилиния 446">
              <a:extLst>
                <a:ext uri="{FF2B5EF4-FFF2-40B4-BE49-F238E27FC236}">
                  <a16:creationId xmlns:a16="http://schemas.microsoft.com/office/drawing/2014/main" id="{56786D2C-08FE-BB8D-F076-302F9A5EDD1B}"/>
                </a:ext>
              </a:extLst>
            </p:cNvPr>
            <p:cNvSpPr/>
            <p:nvPr/>
          </p:nvSpPr>
          <p:spPr>
            <a:xfrm>
              <a:off x="6374027" y="5945515"/>
              <a:ext cx="185351" cy="156807"/>
            </a:xfrm>
            <a:custGeom>
              <a:avLst/>
              <a:gdLst>
                <a:gd name="connsiteX0" fmla="*/ 174616 w 185351"/>
                <a:gd name="connsiteY0" fmla="*/ 758 h 156807"/>
                <a:gd name="connsiteX1" fmla="*/ 157193 w 185351"/>
                <a:gd name="connsiteY1" fmla="*/ 758 h 156807"/>
                <a:gd name="connsiteX2" fmla="*/ 132541 w 185351"/>
                <a:gd name="connsiteY2" fmla="*/ 758 h 156807"/>
                <a:gd name="connsiteX3" fmla="*/ 126006 w 185351"/>
                <a:gd name="connsiteY3" fmla="*/ 758 h 156807"/>
                <a:gd name="connsiteX4" fmla="*/ 78789 w 185351"/>
                <a:gd name="connsiteY4" fmla="*/ 758 h 156807"/>
                <a:gd name="connsiteX5" fmla="*/ 386 w 185351"/>
                <a:gd name="connsiteY5" fmla="*/ 79161 h 156807"/>
                <a:gd name="connsiteX6" fmla="*/ 78789 w 185351"/>
                <a:gd name="connsiteY6" fmla="*/ 157565 h 156807"/>
                <a:gd name="connsiteX7" fmla="*/ 126006 w 185351"/>
                <a:gd name="connsiteY7" fmla="*/ 157565 h 156807"/>
                <a:gd name="connsiteX8" fmla="*/ 132541 w 185351"/>
                <a:gd name="connsiteY8" fmla="*/ 157565 h 156807"/>
                <a:gd name="connsiteX9" fmla="*/ 157193 w 185351"/>
                <a:gd name="connsiteY9" fmla="*/ 157565 h 156807"/>
                <a:gd name="connsiteX10" fmla="*/ 174616 w 185351"/>
                <a:gd name="connsiteY10" fmla="*/ 157565 h 156807"/>
                <a:gd name="connsiteX11" fmla="*/ 185737 w 185351"/>
                <a:gd name="connsiteY11" fmla="*/ 157565 h 156807"/>
                <a:gd name="connsiteX12" fmla="*/ 185737 w 185351"/>
                <a:gd name="connsiteY12" fmla="*/ 758 h 156807"/>
                <a:gd name="connsiteX13" fmla="*/ 174616 w 185351"/>
                <a:gd name="connsiteY13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16" y="758"/>
                  </a:moveTo>
                  <a:lnTo>
                    <a:pt x="157193" y="758"/>
                  </a:lnTo>
                  <a:cubicBezTo>
                    <a:pt x="157193" y="758"/>
                    <a:pt x="146384" y="758"/>
                    <a:pt x="132541" y="758"/>
                  </a:cubicBezTo>
                  <a:cubicBezTo>
                    <a:pt x="130424" y="758"/>
                    <a:pt x="128237" y="758"/>
                    <a:pt x="126006" y="758"/>
                  </a:cubicBezTo>
                  <a:cubicBezTo>
                    <a:pt x="108412" y="758"/>
                    <a:pt x="88132" y="758"/>
                    <a:pt x="78789" y="758"/>
                  </a:cubicBezTo>
                  <a:cubicBezTo>
                    <a:pt x="35473" y="758"/>
                    <a:pt x="386" y="35871"/>
                    <a:pt x="386" y="79161"/>
                  </a:cubicBezTo>
                  <a:cubicBezTo>
                    <a:pt x="386" y="122446"/>
                    <a:pt x="35473" y="157565"/>
                    <a:pt x="78789" y="157565"/>
                  </a:cubicBezTo>
                  <a:cubicBezTo>
                    <a:pt x="90459" y="157565"/>
                    <a:pt x="109573" y="157565"/>
                    <a:pt x="126006" y="157565"/>
                  </a:cubicBezTo>
                  <a:cubicBezTo>
                    <a:pt x="128243" y="157565"/>
                    <a:pt x="130429" y="157565"/>
                    <a:pt x="132541" y="157565"/>
                  </a:cubicBezTo>
                  <a:cubicBezTo>
                    <a:pt x="146511" y="157565"/>
                    <a:pt x="157193" y="157565"/>
                    <a:pt x="157193" y="157565"/>
                  </a:cubicBezTo>
                  <a:lnTo>
                    <a:pt x="174616" y="157565"/>
                  </a:lnTo>
                  <a:lnTo>
                    <a:pt x="185737" y="157565"/>
                  </a:lnTo>
                  <a:lnTo>
                    <a:pt x="185737" y="758"/>
                  </a:lnTo>
                  <a:lnTo>
                    <a:pt x="174616" y="75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8" name="Полилиния 447">
              <a:extLst>
                <a:ext uri="{FF2B5EF4-FFF2-40B4-BE49-F238E27FC236}">
                  <a16:creationId xmlns:a16="http://schemas.microsoft.com/office/drawing/2014/main" id="{A4F1B8BB-FF06-E99C-73C4-F26C7FBFFC46}"/>
                </a:ext>
              </a:extLst>
            </p:cNvPr>
            <p:cNvSpPr/>
            <p:nvPr/>
          </p:nvSpPr>
          <p:spPr>
            <a:xfrm>
              <a:off x="6559378" y="5945515"/>
              <a:ext cx="185351" cy="156807"/>
            </a:xfrm>
            <a:custGeom>
              <a:avLst/>
              <a:gdLst>
                <a:gd name="connsiteX0" fmla="*/ 107364 w 185351"/>
                <a:gd name="connsiteY0" fmla="*/ 758 h 156807"/>
                <a:gd name="connsiteX1" fmla="*/ 43770 w 185351"/>
                <a:gd name="connsiteY1" fmla="*/ 758 h 156807"/>
                <a:gd name="connsiteX2" fmla="*/ 28961 w 185351"/>
                <a:gd name="connsiteY2" fmla="*/ 758 h 156807"/>
                <a:gd name="connsiteX3" fmla="*/ 22473 w 185351"/>
                <a:gd name="connsiteY3" fmla="*/ 758 h 156807"/>
                <a:gd name="connsiteX4" fmla="*/ 11538 w 185351"/>
                <a:gd name="connsiteY4" fmla="*/ 758 h 156807"/>
                <a:gd name="connsiteX5" fmla="*/ 417 w 185351"/>
                <a:gd name="connsiteY5" fmla="*/ 758 h 156807"/>
                <a:gd name="connsiteX6" fmla="*/ 417 w 185351"/>
                <a:gd name="connsiteY6" fmla="*/ 157565 h 156807"/>
                <a:gd name="connsiteX7" fmla="*/ 11538 w 185351"/>
                <a:gd name="connsiteY7" fmla="*/ 157565 h 156807"/>
                <a:gd name="connsiteX8" fmla="*/ 22473 w 185351"/>
                <a:gd name="connsiteY8" fmla="*/ 157565 h 156807"/>
                <a:gd name="connsiteX9" fmla="*/ 28961 w 185351"/>
                <a:gd name="connsiteY9" fmla="*/ 157565 h 156807"/>
                <a:gd name="connsiteX10" fmla="*/ 43770 w 185351"/>
                <a:gd name="connsiteY10" fmla="*/ 157565 h 156807"/>
                <a:gd name="connsiteX11" fmla="*/ 107364 w 185351"/>
                <a:gd name="connsiteY11" fmla="*/ 157565 h 156807"/>
                <a:gd name="connsiteX12" fmla="*/ 185768 w 185351"/>
                <a:gd name="connsiteY12" fmla="*/ 79161 h 156807"/>
                <a:gd name="connsiteX13" fmla="*/ 107364 w 185351"/>
                <a:gd name="connsiteY13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64" y="758"/>
                  </a:moveTo>
                  <a:cubicBezTo>
                    <a:pt x="91458" y="758"/>
                    <a:pt x="61698" y="758"/>
                    <a:pt x="43770" y="758"/>
                  </a:cubicBezTo>
                  <a:cubicBezTo>
                    <a:pt x="34926" y="758"/>
                    <a:pt x="28961" y="758"/>
                    <a:pt x="28961" y="758"/>
                  </a:cubicBezTo>
                  <a:lnTo>
                    <a:pt x="22473" y="758"/>
                  </a:lnTo>
                  <a:lnTo>
                    <a:pt x="11538" y="758"/>
                  </a:lnTo>
                  <a:lnTo>
                    <a:pt x="417" y="758"/>
                  </a:lnTo>
                  <a:lnTo>
                    <a:pt x="417" y="157565"/>
                  </a:lnTo>
                  <a:lnTo>
                    <a:pt x="11538" y="157565"/>
                  </a:lnTo>
                  <a:lnTo>
                    <a:pt x="22473" y="157565"/>
                  </a:lnTo>
                  <a:lnTo>
                    <a:pt x="28961" y="157565"/>
                  </a:lnTo>
                  <a:cubicBezTo>
                    <a:pt x="28961" y="157565"/>
                    <a:pt x="34972" y="157565"/>
                    <a:pt x="43770" y="157565"/>
                  </a:cubicBezTo>
                  <a:cubicBezTo>
                    <a:pt x="62799" y="157565"/>
                    <a:pt x="94868" y="157565"/>
                    <a:pt x="107364" y="157565"/>
                  </a:cubicBezTo>
                  <a:cubicBezTo>
                    <a:pt x="150663" y="157565"/>
                    <a:pt x="185768" y="122459"/>
                    <a:pt x="185768" y="79161"/>
                  </a:cubicBezTo>
                  <a:cubicBezTo>
                    <a:pt x="185768" y="35860"/>
                    <a:pt x="150663" y="758"/>
                    <a:pt x="107364" y="75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9" name="Полилиния 448">
              <a:extLst>
                <a:ext uri="{FF2B5EF4-FFF2-40B4-BE49-F238E27FC236}">
                  <a16:creationId xmlns:a16="http://schemas.microsoft.com/office/drawing/2014/main" id="{E04A1FD7-AE8B-FF7D-8152-1A51D56F83D9}"/>
                </a:ext>
              </a:extLst>
            </p:cNvPr>
            <p:cNvSpPr/>
            <p:nvPr/>
          </p:nvSpPr>
          <p:spPr>
            <a:xfrm>
              <a:off x="7115432" y="5945515"/>
              <a:ext cx="185351" cy="156807"/>
            </a:xfrm>
            <a:custGeom>
              <a:avLst/>
              <a:gdLst>
                <a:gd name="connsiteX0" fmla="*/ 174740 w 185351"/>
                <a:gd name="connsiteY0" fmla="*/ 758 h 156807"/>
                <a:gd name="connsiteX1" fmla="*/ 157317 w 185351"/>
                <a:gd name="connsiteY1" fmla="*/ 758 h 156807"/>
                <a:gd name="connsiteX2" fmla="*/ 132665 w 185351"/>
                <a:gd name="connsiteY2" fmla="*/ 758 h 156807"/>
                <a:gd name="connsiteX3" fmla="*/ 126130 w 185351"/>
                <a:gd name="connsiteY3" fmla="*/ 758 h 156807"/>
                <a:gd name="connsiteX4" fmla="*/ 78913 w 185351"/>
                <a:gd name="connsiteY4" fmla="*/ 758 h 156807"/>
                <a:gd name="connsiteX5" fmla="*/ 510 w 185351"/>
                <a:gd name="connsiteY5" fmla="*/ 79161 h 156807"/>
                <a:gd name="connsiteX6" fmla="*/ 78913 w 185351"/>
                <a:gd name="connsiteY6" fmla="*/ 157565 h 156807"/>
                <a:gd name="connsiteX7" fmla="*/ 126130 w 185351"/>
                <a:gd name="connsiteY7" fmla="*/ 157565 h 156807"/>
                <a:gd name="connsiteX8" fmla="*/ 132665 w 185351"/>
                <a:gd name="connsiteY8" fmla="*/ 157565 h 156807"/>
                <a:gd name="connsiteX9" fmla="*/ 157317 w 185351"/>
                <a:gd name="connsiteY9" fmla="*/ 157565 h 156807"/>
                <a:gd name="connsiteX10" fmla="*/ 174740 w 185351"/>
                <a:gd name="connsiteY10" fmla="*/ 157565 h 156807"/>
                <a:gd name="connsiteX11" fmla="*/ 185861 w 185351"/>
                <a:gd name="connsiteY11" fmla="*/ 157565 h 156807"/>
                <a:gd name="connsiteX12" fmla="*/ 185861 w 185351"/>
                <a:gd name="connsiteY12" fmla="*/ 758 h 156807"/>
                <a:gd name="connsiteX13" fmla="*/ 174740 w 185351"/>
                <a:gd name="connsiteY13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740" y="758"/>
                  </a:moveTo>
                  <a:lnTo>
                    <a:pt x="157317" y="758"/>
                  </a:lnTo>
                  <a:cubicBezTo>
                    <a:pt x="157317" y="758"/>
                    <a:pt x="146508" y="758"/>
                    <a:pt x="132665" y="758"/>
                  </a:cubicBezTo>
                  <a:cubicBezTo>
                    <a:pt x="130548" y="758"/>
                    <a:pt x="128361" y="758"/>
                    <a:pt x="126130" y="758"/>
                  </a:cubicBezTo>
                  <a:cubicBezTo>
                    <a:pt x="108536" y="758"/>
                    <a:pt x="88256" y="758"/>
                    <a:pt x="78913" y="758"/>
                  </a:cubicBezTo>
                  <a:cubicBezTo>
                    <a:pt x="35597" y="758"/>
                    <a:pt x="510" y="35871"/>
                    <a:pt x="510" y="79161"/>
                  </a:cubicBezTo>
                  <a:cubicBezTo>
                    <a:pt x="510" y="122446"/>
                    <a:pt x="35597" y="157565"/>
                    <a:pt x="78913" y="157565"/>
                  </a:cubicBezTo>
                  <a:cubicBezTo>
                    <a:pt x="90583" y="157565"/>
                    <a:pt x="109697" y="157565"/>
                    <a:pt x="126130" y="157565"/>
                  </a:cubicBezTo>
                  <a:cubicBezTo>
                    <a:pt x="128367" y="157565"/>
                    <a:pt x="130553" y="157565"/>
                    <a:pt x="132665" y="157565"/>
                  </a:cubicBezTo>
                  <a:cubicBezTo>
                    <a:pt x="146635" y="157565"/>
                    <a:pt x="157317" y="157565"/>
                    <a:pt x="157317" y="157565"/>
                  </a:cubicBezTo>
                  <a:lnTo>
                    <a:pt x="174740" y="157565"/>
                  </a:lnTo>
                  <a:lnTo>
                    <a:pt x="185861" y="157565"/>
                  </a:lnTo>
                  <a:lnTo>
                    <a:pt x="185861" y="758"/>
                  </a:lnTo>
                  <a:lnTo>
                    <a:pt x="174740" y="75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0" name="Полилиния 449">
              <a:extLst>
                <a:ext uri="{FF2B5EF4-FFF2-40B4-BE49-F238E27FC236}">
                  <a16:creationId xmlns:a16="http://schemas.microsoft.com/office/drawing/2014/main" id="{B6B494F6-7231-65D6-DA10-588B761BACC7}"/>
                </a:ext>
              </a:extLst>
            </p:cNvPr>
            <p:cNvSpPr/>
            <p:nvPr/>
          </p:nvSpPr>
          <p:spPr>
            <a:xfrm>
              <a:off x="7300783" y="5945515"/>
              <a:ext cx="185351" cy="156807"/>
            </a:xfrm>
            <a:custGeom>
              <a:avLst/>
              <a:gdLst>
                <a:gd name="connsiteX0" fmla="*/ 107488 w 185351"/>
                <a:gd name="connsiteY0" fmla="*/ 758 h 156807"/>
                <a:gd name="connsiteX1" fmla="*/ 43894 w 185351"/>
                <a:gd name="connsiteY1" fmla="*/ 758 h 156807"/>
                <a:gd name="connsiteX2" fmla="*/ 29085 w 185351"/>
                <a:gd name="connsiteY2" fmla="*/ 758 h 156807"/>
                <a:gd name="connsiteX3" fmla="*/ 22597 w 185351"/>
                <a:gd name="connsiteY3" fmla="*/ 758 h 156807"/>
                <a:gd name="connsiteX4" fmla="*/ 11662 w 185351"/>
                <a:gd name="connsiteY4" fmla="*/ 758 h 156807"/>
                <a:gd name="connsiteX5" fmla="*/ 541 w 185351"/>
                <a:gd name="connsiteY5" fmla="*/ 758 h 156807"/>
                <a:gd name="connsiteX6" fmla="*/ 541 w 185351"/>
                <a:gd name="connsiteY6" fmla="*/ 157565 h 156807"/>
                <a:gd name="connsiteX7" fmla="*/ 11662 w 185351"/>
                <a:gd name="connsiteY7" fmla="*/ 157565 h 156807"/>
                <a:gd name="connsiteX8" fmla="*/ 22597 w 185351"/>
                <a:gd name="connsiteY8" fmla="*/ 157565 h 156807"/>
                <a:gd name="connsiteX9" fmla="*/ 29085 w 185351"/>
                <a:gd name="connsiteY9" fmla="*/ 157565 h 156807"/>
                <a:gd name="connsiteX10" fmla="*/ 43894 w 185351"/>
                <a:gd name="connsiteY10" fmla="*/ 157565 h 156807"/>
                <a:gd name="connsiteX11" fmla="*/ 107488 w 185351"/>
                <a:gd name="connsiteY11" fmla="*/ 157565 h 156807"/>
                <a:gd name="connsiteX12" fmla="*/ 185892 w 185351"/>
                <a:gd name="connsiteY12" fmla="*/ 79161 h 156807"/>
                <a:gd name="connsiteX13" fmla="*/ 107488 w 185351"/>
                <a:gd name="connsiteY13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88" y="758"/>
                  </a:moveTo>
                  <a:cubicBezTo>
                    <a:pt x="91582" y="758"/>
                    <a:pt x="61822" y="758"/>
                    <a:pt x="43894" y="758"/>
                  </a:cubicBezTo>
                  <a:cubicBezTo>
                    <a:pt x="35050" y="758"/>
                    <a:pt x="29085" y="758"/>
                    <a:pt x="29085" y="758"/>
                  </a:cubicBezTo>
                  <a:lnTo>
                    <a:pt x="22597" y="758"/>
                  </a:lnTo>
                  <a:lnTo>
                    <a:pt x="11662" y="758"/>
                  </a:lnTo>
                  <a:lnTo>
                    <a:pt x="541" y="758"/>
                  </a:lnTo>
                  <a:lnTo>
                    <a:pt x="541" y="157565"/>
                  </a:lnTo>
                  <a:lnTo>
                    <a:pt x="11662" y="157565"/>
                  </a:lnTo>
                  <a:lnTo>
                    <a:pt x="22597" y="157565"/>
                  </a:lnTo>
                  <a:lnTo>
                    <a:pt x="29085" y="157565"/>
                  </a:lnTo>
                  <a:cubicBezTo>
                    <a:pt x="29085" y="157565"/>
                    <a:pt x="35096" y="157565"/>
                    <a:pt x="43894" y="157565"/>
                  </a:cubicBezTo>
                  <a:cubicBezTo>
                    <a:pt x="62923" y="157565"/>
                    <a:pt x="94992" y="157565"/>
                    <a:pt x="107488" y="157565"/>
                  </a:cubicBezTo>
                  <a:cubicBezTo>
                    <a:pt x="150787" y="157565"/>
                    <a:pt x="185892" y="122459"/>
                    <a:pt x="185892" y="79161"/>
                  </a:cubicBezTo>
                  <a:cubicBezTo>
                    <a:pt x="185892" y="35860"/>
                    <a:pt x="150787" y="758"/>
                    <a:pt x="107488" y="75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1" name="Полилиния 450">
              <a:extLst>
                <a:ext uri="{FF2B5EF4-FFF2-40B4-BE49-F238E27FC236}">
                  <a16:creationId xmlns:a16="http://schemas.microsoft.com/office/drawing/2014/main" id="{ECB2A4AE-FBE2-C220-91F8-D704ED56F377}"/>
                </a:ext>
              </a:extLst>
            </p:cNvPr>
            <p:cNvSpPr/>
            <p:nvPr/>
          </p:nvSpPr>
          <p:spPr>
            <a:xfrm>
              <a:off x="7856837" y="5945515"/>
              <a:ext cx="185351" cy="156807"/>
            </a:xfrm>
            <a:custGeom>
              <a:avLst/>
              <a:gdLst>
                <a:gd name="connsiteX0" fmla="*/ 174864 w 185351"/>
                <a:gd name="connsiteY0" fmla="*/ 758 h 156807"/>
                <a:gd name="connsiteX1" fmla="*/ 157441 w 185351"/>
                <a:gd name="connsiteY1" fmla="*/ 758 h 156807"/>
                <a:gd name="connsiteX2" fmla="*/ 132789 w 185351"/>
                <a:gd name="connsiteY2" fmla="*/ 758 h 156807"/>
                <a:gd name="connsiteX3" fmla="*/ 126254 w 185351"/>
                <a:gd name="connsiteY3" fmla="*/ 758 h 156807"/>
                <a:gd name="connsiteX4" fmla="*/ 79037 w 185351"/>
                <a:gd name="connsiteY4" fmla="*/ 758 h 156807"/>
                <a:gd name="connsiteX5" fmla="*/ 634 w 185351"/>
                <a:gd name="connsiteY5" fmla="*/ 79161 h 156807"/>
                <a:gd name="connsiteX6" fmla="*/ 79037 w 185351"/>
                <a:gd name="connsiteY6" fmla="*/ 157565 h 156807"/>
                <a:gd name="connsiteX7" fmla="*/ 126254 w 185351"/>
                <a:gd name="connsiteY7" fmla="*/ 157565 h 156807"/>
                <a:gd name="connsiteX8" fmla="*/ 132789 w 185351"/>
                <a:gd name="connsiteY8" fmla="*/ 157565 h 156807"/>
                <a:gd name="connsiteX9" fmla="*/ 157441 w 185351"/>
                <a:gd name="connsiteY9" fmla="*/ 157565 h 156807"/>
                <a:gd name="connsiteX10" fmla="*/ 174864 w 185351"/>
                <a:gd name="connsiteY10" fmla="*/ 157565 h 156807"/>
                <a:gd name="connsiteX11" fmla="*/ 185985 w 185351"/>
                <a:gd name="connsiteY11" fmla="*/ 157565 h 156807"/>
                <a:gd name="connsiteX12" fmla="*/ 185985 w 185351"/>
                <a:gd name="connsiteY12" fmla="*/ 758 h 156807"/>
                <a:gd name="connsiteX13" fmla="*/ 174864 w 185351"/>
                <a:gd name="connsiteY13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64" y="758"/>
                  </a:moveTo>
                  <a:lnTo>
                    <a:pt x="157441" y="758"/>
                  </a:lnTo>
                  <a:cubicBezTo>
                    <a:pt x="157441" y="758"/>
                    <a:pt x="146632" y="758"/>
                    <a:pt x="132789" y="758"/>
                  </a:cubicBezTo>
                  <a:cubicBezTo>
                    <a:pt x="130672" y="758"/>
                    <a:pt x="128485" y="758"/>
                    <a:pt x="126254" y="758"/>
                  </a:cubicBezTo>
                  <a:cubicBezTo>
                    <a:pt x="108660" y="758"/>
                    <a:pt x="88380" y="758"/>
                    <a:pt x="79037" y="758"/>
                  </a:cubicBezTo>
                  <a:cubicBezTo>
                    <a:pt x="35721" y="758"/>
                    <a:pt x="634" y="35871"/>
                    <a:pt x="634" y="79161"/>
                  </a:cubicBezTo>
                  <a:cubicBezTo>
                    <a:pt x="634" y="122446"/>
                    <a:pt x="35721" y="157565"/>
                    <a:pt x="79037" y="157565"/>
                  </a:cubicBezTo>
                  <a:cubicBezTo>
                    <a:pt x="90707" y="157565"/>
                    <a:pt x="109821" y="157565"/>
                    <a:pt x="126254" y="157565"/>
                  </a:cubicBezTo>
                  <a:cubicBezTo>
                    <a:pt x="128491" y="157565"/>
                    <a:pt x="130677" y="157565"/>
                    <a:pt x="132789" y="157565"/>
                  </a:cubicBezTo>
                  <a:cubicBezTo>
                    <a:pt x="146759" y="157565"/>
                    <a:pt x="157441" y="157565"/>
                    <a:pt x="157441" y="157565"/>
                  </a:cubicBezTo>
                  <a:lnTo>
                    <a:pt x="174864" y="157565"/>
                  </a:lnTo>
                  <a:lnTo>
                    <a:pt x="185985" y="157565"/>
                  </a:lnTo>
                  <a:lnTo>
                    <a:pt x="185985" y="758"/>
                  </a:lnTo>
                  <a:lnTo>
                    <a:pt x="174864" y="758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2" name="Полилиния 451">
              <a:extLst>
                <a:ext uri="{FF2B5EF4-FFF2-40B4-BE49-F238E27FC236}">
                  <a16:creationId xmlns:a16="http://schemas.microsoft.com/office/drawing/2014/main" id="{9ACE9EEE-A5A5-4C13-6D2E-9BB04890527B}"/>
                </a:ext>
              </a:extLst>
            </p:cNvPr>
            <p:cNvSpPr/>
            <p:nvPr/>
          </p:nvSpPr>
          <p:spPr>
            <a:xfrm>
              <a:off x="8042189" y="5945515"/>
              <a:ext cx="185351" cy="156807"/>
            </a:xfrm>
            <a:custGeom>
              <a:avLst/>
              <a:gdLst>
                <a:gd name="connsiteX0" fmla="*/ 107612 w 185351"/>
                <a:gd name="connsiteY0" fmla="*/ 758 h 156807"/>
                <a:gd name="connsiteX1" fmla="*/ 44018 w 185351"/>
                <a:gd name="connsiteY1" fmla="*/ 758 h 156807"/>
                <a:gd name="connsiteX2" fmla="*/ 29209 w 185351"/>
                <a:gd name="connsiteY2" fmla="*/ 758 h 156807"/>
                <a:gd name="connsiteX3" fmla="*/ 22721 w 185351"/>
                <a:gd name="connsiteY3" fmla="*/ 758 h 156807"/>
                <a:gd name="connsiteX4" fmla="*/ 11786 w 185351"/>
                <a:gd name="connsiteY4" fmla="*/ 758 h 156807"/>
                <a:gd name="connsiteX5" fmla="*/ 665 w 185351"/>
                <a:gd name="connsiteY5" fmla="*/ 758 h 156807"/>
                <a:gd name="connsiteX6" fmla="*/ 665 w 185351"/>
                <a:gd name="connsiteY6" fmla="*/ 157565 h 156807"/>
                <a:gd name="connsiteX7" fmla="*/ 11786 w 185351"/>
                <a:gd name="connsiteY7" fmla="*/ 157565 h 156807"/>
                <a:gd name="connsiteX8" fmla="*/ 22721 w 185351"/>
                <a:gd name="connsiteY8" fmla="*/ 157565 h 156807"/>
                <a:gd name="connsiteX9" fmla="*/ 29209 w 185351"/>
                <a:gd name="connsiteY9" fmla="*/ 157565 h 156807"/>
                <a:gd name="connsiteX10" fmla="*/ 44018 w 185351"/>
                <a:gd name="connsiteY10" fmla="*/ 157565 h 156807"/>
                <a:gd name="connsiteX11" fmla="*/ 107612 w 185351"/>
                <a:gd name="connsiteY11" fmla="*/ 157565 h 156807"/>
                <a:gd name="connsiteX12" fmla="*/ 186016 w 185351"/>
                <a:gd name="connsiteY12" fmla="*/ 79161 h 156807"/>
                <a:gd name="connsiteX13" fmla="*/ 107612 w 185351"/>
                <a:gd name="connsiteY13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12" y="758"/>
                  </a:moveTo>
                  <a:cubicBezTo>
                    <a:pt x="91706" y="758"/>
                    <a:pt x="61946" y="758"/>
                    <a:pt x="44018" y="758"/>
                  </a:cubicBezTo>
                  <a:cubicBezTo>
                    <a:pt x="35174" y="758"/>
                    <a:pt x="29209" y="758"/>
                    <a:pt x="29209" y="758"/>
                  </a:cubicBezTo>
                  <a:lnTo>
                    <a:pt x="22721" y="758"/>
                  </a:lnTo>
                  <a:lnTo>
                    <a:pt x="11786" y="758"/>
                  </a:lnTo>
                  <a:lnTo>
                    <a:pt x="665" y="758"/>
                  </a:lnTo>
                  <a:lnTo>
                    <a:pt x="665" y="157565"/>
                  </a:lnTo>
                  <a:lnTo>
                    <a:pt x="11786" y="157565"/>
                  </a:lnTo>
                  <a:lnTo>
                    <a:pt x="22721" y="157565"/>
                  </a:lnTo>
                  <a:lnTo>
                    <a:pt x="29209" y="157565"/>
                  </a:lnTo>
                  <a:cubicBezTo>
                    <a:pt x="29209" y="157565"/>
                    <a:pt x="35220" y="157565"/>
                    <a:pt x="44018" y="157565"/>
                  </a:cubicBezTo>
                  <a:cubicBezTo>
                    <a:pt x="63047" y="157565"/>
                    <a:pt x="95116" y="157565"/>
                    <a:pt x="107612" y="157565"/>
                  </a:cubicBezTo>
                  <a:cubicBezTo>
                    <a:pt x="150911" y="157565"/>
                    <a:pt x="186016" y="122459"/>
                    <a:pt x="186016" y="79161"/>
                  </a:cubicBezTo>
                  <a:cubicBezTo>
                    <a:pt x="186016" y="35860"/>
                    <a:pt x="150911" y="758"/>
                    <a:pt x="107612" y="75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3" name="Полилиния 452">
              <a:extLst>
                <a:ext uri="{FF2B5EF4-FFF2-40B4-BE49-F238E27FC236}">
                  <a16:creationId xmlns:a16="http://schemas.microsoft.com/office/drawing/2014/main" id="{DB01B60C-0FA4-2D87-A45D-18C25D789EF2}"/>
                </a:ext>
              </a:extLst>
            </p:cNvPr>
            <p:cNvSpPr/>
            <p:nvPr/>
          </p:nvSpPr>
          <p:spPr>
            <a:xfrm>
              <a:off x="8427163" y="5945515"/>
              <a:ext cx="156807" cy="156807"/>
            </a:xfrm>
            <a:custGeom>
              <a:avLst/>
              <a:gdLst>
                <a:gd name="connsiteX0" fmla="*/ 79130 w 156807"/>
                <a:gd name="connsiteY0" fmla="*/ 758 h 156807"/>
                <a:gd name="connsiteX1" fmla="*/ 157534 w 156807"/>
                <a:gd name="connsiteY1" fmla="*/ 79161 h 156807"/>
                <a:gd name="connsiteX2" fmla="*/ 79130 w 156807"/>
                <a:gd name="connsiteY2" fmla="*/ 157565 h 156807"/>
                <a:gd name="connsiteX3" fmla="*/ 727 w 156807"/>
                <a:gd name="connsiteY3" fmla="*/ 79161 h 156807"/>
                <a:gd name="connsiteX4" fmla="*/ 79130 w 156807"/>
                <a:gd name="connsiteY4" fmla="*/ 758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130" y="758"/>
                  </a:moveTo>
                  <a:cubicBezTo>
                    <a:pt x="122433" y="758"/>
                    <a:pt x="157534" y="35860"/>
                    <a:pt x="157534" y="79161"/>
                  </a:cubicBezTo>
                  <a:cubicBezTo>
                    <a:pt x="157534" y="122464"/>
                    <a:pt x="122433" y="157565"/>
                    <a:pt x="79130" y="157565"/>
                  </a:cubicBezTo>
                  <a:cubicBezTo>
                    <a:pt x="35829" y="157565"/>
                    <a:pt x="727" y="122464"/>
                    <a:pt x="727" y="79161"/>
                  </a:cubicBezTo>
                  <a:cubicBezTo>
                    <a:pt x="727" y="35860"/>
                    <a:pt x="35829" y="758"/>
                    <a:pt x="79130" y="758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4" name="Полилиния 453">
              <a:extLst>
                <a:ext uri="{FF2B5EF4-FFF2-40B4-BE49-F238E27FC236}">
                  <a16:creationId xmlns:a16="http://schemas.microsoft.com/office/drawing/2014/main" id="{40111A9B-42BA-AF75-B387-A60F65F47491}"/>
                </a:ext>
              </a:extLst>
            </p:cNvPr>
            <p:cNvSpPr/>
            <p:nvPr/>
          </p:nvSpPr>
          <p:spPr>
            <a:xfrm>
              <a:off x="5076567" y="6130866"/>
              <a:ext cx="185351" cy="156807"/>
            </a:xfrm>
            <a:custGeom>
              <a:avLst/>
              <a:gdLst>
                <a:gd name="connsiteX0" fmla="*/ 174399 w 185351"/>
                <a:gd name="connsiteY0" fmla="*/ 789 h 156807"/>
                <a:gd name="connsiteX1" fmla="*/ 156976 w 185351"/>
                <a:gd name="connsiteY1" fmla="*/ 789 h 156807"/>
                <a:gd name="connsiteX2" fmla="*/ 132324 w 185351"/>
                <a:gd name="connsiteY2" fmla="*/ 789 h 156807"/>
                <a:gd name="connsiteX3" fmla="*/ 125789 w 185351"/>
                <a:gd name="connsiteY3" fmla="*/ 789 h 156807"/>
                <a:gd name="connsiteX4" fmla="*/ 78572 w 185351"/>
                <a:gd name="connsiteY4" fmla="*/ 789 h 156807"/>
                <a:gd name="connsiteX5" fmla="*/ 169 w 185351"/>
                <a:gd name="connsiteY5" fmla="*/ 79192 h 156807"/>
                <a:gd name="connsiteX6" fmla="*/ 78572 w 185351"/>
                <a:gd name="connsiteY6" fmla="*/ 157596 h 156807"/>
                <a:gd name="connsiteX7" fmla="*/ 125789 w 185351"/>
                <a:gd name="connsiteY7" fmla="*/ 157596 h 156807"/>
                <a:gd name="connsiteX8" fmla="*/ 132324 w 185351"/>
                <a:gd name="connsiteY8" fmla="*/ 157596 h 156807"/>
                <a:gd name="connsiteX9" fmla="*/ 156976 w 185351"/>
                <a:gd name="connsiteY9" fmla="*/ 157596 h 156807"/>
                <a:gd name="connsiteX10" fmla="*/ 174399 w 185351"/>
                <a:gd name="connsiteY10" fmla="*/ 157596 h 156807"/>
                <a:gd name="connsiteX11" fmla="*/ 185520 w 185351"/>
                <a:gd name="connsiteY11" fmla="*/ 157596 h 156807"/>
                <a:gd name="connsiteX12" fmla="*/ 185520 w 185351"/>
                <a:gd name="connsiteY12" fmla="*/ 789 h 156807"/>
                <a:gd name="connsiteX13" fmla="*/ 174399 w 185351"/>
                <a:gd name="connsiteY13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99" y="789"/>
                  </a:moveTo>
                  <a:lnTo>
                    <a:pt x="156976" y="789"/>
                  </a:lnTo>
                  <a:cubicBezTo>
                    <a:pt x="156976" y="789"/>
                    <a:pt x="146167" y="789"/>
                    <a:pt x="132324" y="789"/>
                  </a:cubicBezTo>
                  <a:cubicBezTo>
                    <a:pt x="130207" y="789"/>
                    <a:pt x="128020" y="789"/>
                    <a:pt x="125789" y="789"/>
                  </a:cubicBezTo>
                  <a:cubicBezTo>
                    <a:pt x="108195" y="789"/>
                    <a:pt x="87915" y="789"/>
                    <a:pt x="78572" y="789"/>
                  </a:cubicBezTo>
                  <a:cubicBezTo>
                    <a:pt x="35256" y="789"/>
                    <a:pt x="169" y="35902"/>
                    <a:pt x="169" y="79192"/>
                  </a:cubicBezTo>
                  <a:cubicBezTo>
                    <a:pt x="169" y="122477"/>
                    <a:pt x="35256" y="157596"/>
                    <a:pt x="78572" y="157596"/>
                  </a:cubicBezTo>
                  <a:cubicBezTo>
                    <a:pt x="90242" y="157596"/>
                    <a:pt x="109356" y="157596"/>
                    <a:pt x="125789" y="157596"/>
                  </a:cubicBezTo>
                  <a:cubicBezTo>
                    <a:pt x="128026" y="157596"/>
                    <a:pt x="130212" y="157596"/>
                    <a:pt x="132324" y="157596"/>
                  </a:cubicBezTo>
                  <a:cubicBezTo>
                    <a:pt x="146294" y="157596"/>
                    <a:pt x="156976" y="157596"/>
                    <a:pt x="156976" y="157596"/>
                  </a:cubicBezTo>
                  <a:lnTo>
                    <a:pt x="174399" y="157596"/>
                  </a:lnTo>
                  <a:lnTo>
                    <a:pt x="185520" y="157596"/>
                  </a:lnTo>
                  <a:lnTo>
                    <a:pt x="185520" y="789"/>
                  </a:lnTo>
                  <a:lnTo>
                    <a:pt x="174399" y="78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5" name="Полилиния 454">
              <a:extLst>
                <a:ext uri="{FF2B5EF4-FFF2-40B4-BE49-F238E27FC236}">
                  <a16:creationId xmlns:a16="http://schemas.microsoft.com/office/drawing/2014/main" id="{F275F6DB-56E6-E283-2DE2-356DBA2C0AF5}"/>
                </a:ext>
              </a:extLst>
            </p:cNvPr>
            <p:cNvSpPr/>
            <p:nvPr/>
          </p:nvSpPr>
          <p:spPr>
            <a:xfrm>
              <a:off x="5261918" y="6130866"/>
              <a:ext cx="185351" cy="156807"/>
            </a:xfrm>
            <a:custGeom>
              <a:avLst/>
              <a:gdLst>
                <a:gd name="connsiteX0" fmla="*/ 107147 w 185351"/>
                <a:gd name="connsiteY0" fmla="*/ 789 h 156807"/>
                <a:gd name="connsiteX1" fmla="*/ 43553 w 185351"/>
                <a:gd name="connsiteY1" fmla="*/ 789 h 156807"/>
                <a:gd name="connsiteX2" fmla="*/ 28744 w 185351"/>
                <a:gd name="connsiteY2" fmla="*/ 789 h 156807"/>
                <a:gd name="connsiteX3" fmla="*/ 22256 w 185351"/>
                <a:gd name="connsiteY3" fmla="*/ 789 h 156807"/>
                <a:gd name="connsiteX4" fmla="*/ 11321 w 185351"/>
                <a:gd name="connsiteY4" fmla="*/ 789 h 156807"/>
                <a:gd name="connsiteX5" fmla="*/ 200 w 185351"/>
                <a:gd name="connsiteY5" fmla="*/ 789 h 156807"/>
                <a:gd name="connsiteX6" fmla="*/ 200 w 185351"/>
                <a:gd name="connsiteY6" fmla="*/ 157596 h 156807"/>
                <a:gd name="connsiteX7" fmla="*/ 11321 w 185351"/>
                <a:gd name="connsiteY7" fmla="*/ 157596 h 156807"/>
                <a:gd name="connsiteX8" fmla="*/ 22256 w 185351"/>
                <a:gd name="connsiteY8" fmla="*/ 157596 h 156807"/>
                <a:gd name="connsiteX9" fmla="*/ 28744 w 185351"/>
                <a:gd name="connsiteY9" fmla="*/ 157596 h 156807"/>
                <a:gd name="connsiteX10" fmla="*/ 43553 w 185351"/>
                <a:gd name="connsiteY10" fmla="*/ 157596 h 156807"/>
                <a:gd name="connsiteX11" fmla="*/ 107147 w 185351"/>
                <a:gd name="connsiteY11" fmla="*/ 157596 h 156807"/>
                <a:gd name="connsiteX12" fmla="*/ 185551 w 185351"/>
                <a:gd name="connsiteY12" fmla="*/ 79192 h 156807"/>
                <a:gd name="connsiteX13" fmla="*/ 107147 w 185351"/>
                <a:gd name="connsiteY13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47" y="789"/>
                  </a:moveTo>
                  <a:cubicBezTo>
                    <a:pt x="91241" y="789"/>
                    <a:pt x="61481" y="789"/>
                    <a:pt x="43553" y="789"/>
                  </a:cubicBezTo>
                  <a:cubicBezTo>
                    <a:pt x="34709" y="789"/>
                    <a:pt x="28744" y="789"/>
                    <a:pt x="28744" y="789"/>
                  </a:cubicBezTo>
                  <a:lnTo>
                    <a:pt x="22256" y="789"/>
                  </a:lnTo>
                  <a:lnTo>
                    <a:pt x="11321" y="789"/>
                  </a:lnTo>
                  <a:lnTo>
                    <a:pt x="200" y="789"/>
                  </a:lnTo>
                  <a:lnTo>
                    <a:pt x="200" y="157596"/>
                  </a:lnTo>
                  <a:lnTo>
                    <a:pt x="11321" y="157596"/>
                  </a:lnTo>
                  <a:lnTo>
                    <a:pt x="22256" y="157596"/>
                  </a:lnTo>
                  <a:lnTo>
                    <a:pt x="28744" y="157596"/>
                  </a:lnTo>
                  <a:cubicBezTo>
                    <a:pt x="28744" y="157596"/>
                    <a:pt x="34755" y="157596"/>
                    <a:pt x="43553" y="157596"/>
                  </a:cubicBezTo>
                  <a:cubicBezTo>
                    <a:pt x="62582" y="157596"/>
                    <a:pt x="94651" y="157596"/>
                    <a:pt x="107147" y="157596"/>
                  </a:cubicBezTo>
                  <a:cubicBezTo>
                    <a:pt x="150446" y="157596"/>
                    <a:pt x="185551" y="122490"/>
                    <a:pt x="185551" y="79192"/>
                  </a:cubicBezTo>
                  <a:cubicBezTo>
                    <a:pt x="185551" y="35891"/>
                    <a:pt x="150446" y="789"/>
                    <a:pt x="107147" y="78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6" name="Полилиния 455">
              <a:extLst>
                <a:ext uri="{FF2B5EF4-FFF2-40B4-BE49-F238E27FC236}">
                  <a16:creationId xmlns:a16="http://schemas.microsoft.com/office/drawing/2014/main" id="{78B00A4B-F46C-E294-4571-5C1C948B260E}"/>
                </a:ext>
              </a:extLst>
            </p:cNvPr>
            <p:cNvSpPr/>
            <p:nvPr/>
          </p:nvSpPr>
          <p:spPr>
            <a:xfrm>
              <a:off x="5817972" y="6130866"/>
              <a:ext cx="185351" cy="156807"/>
            </a:xfrm>
            <a:custGeom>
              <a:avLst/>
              <a:gdLst>
                <a:gd name="connsiteX0" fmla="*/ 174523 w 185351"/>
                <a:gd name="connsiteY0" fmla="*/ 789 h 156807"/>
                <a:gd name="connsiteX1" fmla="*/ 157100 w 185351"/>
                <a:gd name="connsiteY1" fmla="*/ 789 h 156807"/>
                <a:gd name="connsiteX2" fmla="*/ 132448 w 185351"/>
                <a:gd name="connsiteY2" fmla="*/ 789 h 156807"/>
                <a:gd name="connsiteX3" fmla="*/ 125913 w 185351"/>
                <a:gd name="connsiteY3" fmla="*/ 789 h 156807"/>
                <a:gd name="connsiteX4" fmla="*/ 78696 w 185351"/>
                <a:gd name="connsiteY4" fmla="*/ 789 h 156807"/>
                <a:gd name="connsiteX5" fmla="*/ 293 w 185351"/>
                <a:gd name="connsiteY5" fmla="*/ 79192 h 156807"/>
                <a:gd name="connsiteX6" fmla="*/ 78696 w 185351"/>
                <a:gd name="connsiteY6" fmla="*/ 157596 h 156807"/>
                <a:gd name="connsiteX7" fmla="*/ 125913 w 185351"/>
                <a:gd name="connsiteY7" fmla="*/ 157596 h 156807"/>
                <a:gd name="connsiteX8" fmla="*/ 132448 w 185351"/>
                <a:gd name="connsiteY8" fmla="*/ 157596 h 156807"/>
                <a:gd name="connsiteX9" fmla="*/ 157100 w 185351"/>
                <a:gd name="connsiteY9" fmla="*/ 157596 h 156807"/>
                <a:gd name="connsiteX10" fmla="*/ 174523 w 185351"/>
                <a:gd name="connsiteY10" fmla="*/ 157596 h 156807"/>
                <a:gd name="connsiteX11" fmla="*/ 185644 w 185351"/>
                <a:gd name="connsiteY11" fmla="*/ 157596 h 156807"/>
                <a:gd name="connsiteX12" fmla="*/ 185644 w 185351"/>
                <a:gd name="connsiteY12" fmla="*/ 789 h 156807"/>
                <a:gd name="connsiteX13" fmla="*/ 174523 w 185351"/>
                <a:gd name="connsiteY13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23" y="789"/>
                  </a:moveTo>
                  <a:lnTo>
                    <a:pt x="157100" y="789"/>
                  </a:lnTo>
                  <a:cubicBezTo>
                    <a:pt x="157100" y="789"/>
                    <a:pt x="146291" y="789"/>
                    <a:pt x="132448" y="789"/>
                  </a:cubicBezTo>
                  <a:cubicBezTo>
                    <a:pt x="130331" y="789"/>
                    <a:pt x="128144" y="789"/>
                    <a:pt x="125913" y="789"/>
                  </a:cubicBezTo>
                  <a:cubicBezTo>
                    <a:pt x="108319" y="789"/>
                    <a:pt x="88039" y="789"/>
                    <a:pt x="78696" y="789"/>
                  </a:cubicBezTo>
                  <a:cubicBezTo>
                    <a:pt x="35380" y="789"/>
                    <a:pt x="293" y="35902"/>
                    <a:pt x="293" y="79192"/>
                  </a:cubicBezTo>
                  <a:cubicBezTo>
                    <a:pt x="293" y="122477"/>
                    <a:pt x="35380" y="157596"/>
                    <a:pt x="78696" y="157596"/>
                  </a:cubicBezTo>
                  <a:cubicBezTo>
                    <a:pt x="90366" y="157596"/>
                    <a:pt x="109480" y="157596"/>
                    <a:pt x="125913" y="157596"/>
                  </a:cubicBezTo>
                  <a:cubicBezTo>
                    <a:pt x="128150" y="157596"/>
                    <a:pt x="130336" y="157596"/>
                    <a:pt x="132448" y="157596"/>
                  </a:cubicBezTo>
                  <a:cubicBezTo>
                    <a:pt x="146418" y="157596"/>
                    <a:pt x="157100" y="157596"/>
                    <a:pt x="157100" y="157596"/>
                  </a:cubicBezTo>
                  <a:lnTo>
                    <a:pt x="174523" y="157596"/>
                  </a:lnTo>
                  <a:lnTo>
                    <a:pt x="185644" y="157596"/>
                  </a:lnTo>
                  <a:lnTo>
                    <a:pt x="185644" y="789"/>
                  </a:lnTo>
                  <a:lnTo>
                    <a:pt x="174523" y="78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7" name="Полилиния 456">
              <a:extLst>
                <a:ext uri="{FF2B5EF4-FFF2-40B4-BE49-F238E27FC236}">
                  <a16:creationId xmlns:a16="http://schemas.microsoft.com/office/drawing/2014/main" id="{58EAC3F7-7F47-B006-1E3F-BC07ADFBB047}"/>
                </a:ext>
              </a:extLst>
            </p:cNvPr>
            <p:cNvSpPr/>
            <p:nvPr/>
          </p:nvSpPr>
          <p:spPr>
            <a:xfrm>
              <a:off x="6003324" y="6130866"/>
              <a:ext cx="185351" cy="156807"/>
            </a:xfrm>
            <a:custGeom>
              <a:avLst/>
              <a:gdLst>
                <a:gd name="connsiteX0" fmla="*/ 92999 w 185351"/>
                <a:gd name="connsiteY0" fmla="*/ 789 h 156807"/>
                <a:gd name="connsiteX1" fmla="*/ 324 w 185351"/>
                <a:gd name="connsiteY1" fmla="*/ 789 h 156807"/>
                <a:gd name="connsiteX2" fmla="*/ 324 w 185351"/>
                <a:gd name="connsiteY2" fmla="*/ 157596 h 156807"/>
                <a:gd name="connsiteX3" fmla="*/ 92999 w 185351"/>
                <a:gd name="connsiteY3" fmla="*/ 157596 h 156807"/>
                <a:gd name="connsiteX4" fmla="*/ 185675 w 185351"/>
                <a:gd name="connsiteY4" fmla="*/ 157596 h 156807"/>
                <a:gd name="connsiteX5" fmla="*/ 185675 w 185351"/>
                <a:gd name="connsiteY5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999" y="789"/>
                  </a:moveTo>
                  <a:lnTo>
                    <a:pt x="324" y="789"/>
                  </a:lnTo>
                  <a:lnTo>
                    <a:pt x="324" y="157596"/>
                  </a:lnTo>
                  <a:lnTo>
                    <a:pt x="92999" y="157596"/>
                  </a:lnTo>
                  <a:lnTo>
                    <a:pt x="185675" y="157596"/>
                  </a:lnTo>
                  <a:lnTo>
                    <a:pt x="185675" y="78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8" name="Полилиния 457">
              <a:extLst>
                <a:ext uri="{FF2B5EF4-FFF2-40B4-BE49-F238E27FC236}">
                  <a16:creationId xmlns:a16="http://schemas.microsoft.com/office/drawing/2014/main" id="{6292682D-D5F8-C51E-DDE8-1474CA478FA3}"/>
                </a:ext>
              </a:extLst>
            </p:cNvPr>
            <p:cNvSpPr/>
            <p:nvPr/>
          </p:nvSpPr>
          <p:spPr>
            <a:xfrm>
              <a:off x="6188675" y="6130866"/>
              <a:ext cx="185351" cy="156807"/>
            </a:xfrm>
            <a:custGeom>
              <a:avLst/>
              <a:gdLst>
                <a:gd name="connsiteX0" fmla="*/ 107302 w 185351"/>
                <a:gd name="connsiteY0" fmla="*/ 789 h 156807"/>
                <a:gd name="connsiteX1" fmla="*/ 43708 w 185351"/>
                <a:gd name="connsiteY1" fmla="*/ 789 h 156807"/>
                <a:gd name="connsiteX2" fmla="*/ 28899 w 185351"/>
                <a:gd name="connsiteY2" fmla="*/ 789 h 156807"/>
                <a:gd name="connsiteX3" fmla="*/ 22411 w 185351"/>
                <a:gd name="connsiteY3" fmla="*/ 789 h 156807"/>
                <a:gd name="connsiteX4" fmla="*/ 11476 w 185351"/>
                <a:gd name="connsiteY4" fmla="*/ 789 h 156807"/>
                <a:gd name="connsiteX5" fmla="*/ 355 w 185351"/>
                <a:gd name="connsiteY5" fmla="*/ 789 h 156807"/>
                <a:gd name="connsiteX6" fmla="*/ 355 w 185351"/>
                <a:gd name="connsiteY6" fmla="*/ 157596 h 156807"/>
                <a:gd name="connsiteX7" fmla="*/ 11476 w 185351"/>
                <a:gd name="connsiteY7" fmla="*/ 157596 h 156807"/>
                <a:gd name="connsiteX8" fmla="*/ 22411 w 185351"/>
                <a:gd name="connsiteY8" fmla="*/ 157596 h 156807"/>
                <a:gd name="connsiteX9" fmla="*/ 28899 w 185351"/>
                <a:gd name="connsiteY9" fmla="*/ 157596 h 156807"/>
                <a:gd name="connsiteX10" fmla="*/ 43708 w 185351"/>
                <a:gd name="connsiteY10" fmla="*/ 157596 h 156807"/>
                <a:gd name="connsiteX11" fmla="*/ 107302 w 185351"/>
                <a:gd name="connsiteY11" fmla="*/ 157596 h 156807"/>
                <a:gd name="connsiteX12" fmla="*/ 185706 w 185351"/>
                <a:gd name="connsiteY12" fmla="*/ 79192 h 156807"/>
                <a:gd name="connsiteX13" fmla="*/ 107302 w 185351"/>
                <a:gd name="connsiteY13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02" y="789"/>
                  </a:moveTo>
                  <a:cubicBezTo>
                    <a:pt x="91396" y="789"/>
                    <a:pt x="61636" y="789"/>
                    <a:pt x="43708" y="789"/>
                  </a:cubicBezTo>
                  <a:cubicBezTo>
                    <a:pt x="34864" y="789"/>
                    <a:pt x="28899" y="789"/>
                    <a:pt x="28899" y="789"/>
                  </a:cubicBezTo>
                  <a:lnTo>
                    <a:pt x="22411" y="789"/>
                  </a:lnTo>
                  <a:lnTo>
                    <a:pt x="11476" y="789"/>
                  </a:lnTo>
                  <a:lnTo>
                    <a:pt x="355" y="789"/>
                  </a:lnTo>
                  <a:lnTo>
                    <a:pt x="355" y="157596"/>
                  </a:lnTo>
                  <a:lnTo>
                    <a:pt x="11476" y="157596"/>
                  </a:lnTo>
                  <a:lnTo>
                    <a:pt x="22411" y="157596"/>
                  </a:lnTo>
                  <a:lnTo>
                    <a:pt x="28899" y="157596"/>
                  </a:lnTo>
                  <a:cubicBezTo>
                    <a:pt x="28899" y="157596"/>
                    <a:pt x="34910" y="157596"/>
                    <a:pt x="43708" y="157596"/>
                  </a:cubicBezTo>
                  <a:cubicBezTo>
                    <a:pt x="62737" y="157596"/>
                    <a:pt x="94806" y="157596"/>
                    <a:pt x="107302" y="157596"/>
                  </a:cubicBezTo>
                  <a:cubicBezTo>
                    <a:pt x="150601" y="157596"/>
                    <a:pt x="185706" y="122490"/>
                    <a:pt x="185706" y="79192"/>
                  </a:cubicBezTo>
                  <a:cubicBezTo>
                    <a:pt x="185706" y="35891"/>
                    <a:pt x="150601" y="789"/>
                    <a:pt x="107302" y="78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9" name="Полилиния 458">
              <a:extLst>
                <a:ext uri="{FF2B5EF4-FFF2-40B4-BE49-F238E27FC236}">
                  <a16:creationId xmlns:a16="http://schemas.microsoft.com/office/drawing/2014/main" id="{FD71EBD3-DBAC-487A-540D-A96E2E1B6333}"/>
                </a:ext>
              </a:extLst>
            </p:cNvPr>
            <p:cNvSpPr/>
            <p:nvPr/>
          </p:nvSpPr>
          <p:spPr>
            <a:xfrm>
              <a:off x="6573650" y="6130866"/>
              <a:ext cx="156807" cy="156807"/>
            </a:xfrm>
            <a:custGeom>
              <a:avLst/>
              <a:gdLst>
                <a:gd name="connsiteX0" fmla="*/ 78820 w 156807"/>
                <a:gd name="connsiteY0" fmla="*/ 789 h 156807"/>
                <a:gd name="connsiteX1" fmla="*/ 157224 w 156807"/>
                <a:gd name="connsiteY1" fmla="*/ 79192 h 156807"/>
                <a:gd name="connsiteX2" fmla="*/ 78820 w 156807"/>
                <a:gd name="connsiteY2" fmla="*/ 157596 h 156807"/>
                <a:gd name="connsiteX3" fmla="*/ 417 w 156807"/>
                <a:gd name="connsiteY3" fmla="*/ 79192 h 156807"/>
                <a:gd name="connsiteX4" fmla="*/ 78820 w 156807"/>
                <a:gd name="connsiteY4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820" y="789"/>
                  </a:moveTo>
                  <a:cubicBezTo>
                    <a:pt x="122123" y="789"/>
                    <a:pt x="157224" y="35891"/>
                    <a:pt x="157224" y="79192"/>
                  </a:cubicBezTo>
                  <a:cubicBezTo>
                    <a:pt x="157224" y="122495"/>
                    <a:pt x="122123" y="157596"/>
                    <a:pt x="78820" y="157596"/>
                  </a:cubicBezTo>
                  <a:cubicBezTo>
                    <a:pt x="35519" y="157596"/>
                    <a:pt x="417" y="122495"/>
                    <a:pt x="417" y="79192"/>
                  </a:cubicBezTo>
                  <a:cubicBezTo>
                    <a:pt x="417" y="35891"/>
                    <a:pt x="35519" y="789"/>
                    <a:pt x="78820" y="78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0" name="Полилиния 459">
              <a:extLst>
                <a:ext uri="{FF2B5EF4-FFF2-40B4-BE49-F238E27FC236}">
                  <a16:creationId xmlns:a16="http://schemas.microsoft.com/office/drawing/2014/main" id="{A0CDCEA1-A32A-88BB-540D-8E3C60211722}"/>
                </a:ext>
              </a:extLst>
            </p:cNvPr>
            <p:cNvSpPr/>
            <p:nvPr/>
          </p:nvSpPr>
          <p:spPr>
            <a:xfrm>
              <a:off x="7129704" y="6130866"/>
              <a:ext cx="156807" cy="156807"/>
            </a:xfrm>
            <a:custGeom>
              <a:avLst/>
              <a:gdLst>
                <a:gd name="connsiteX0" fmla="*/ 78913 w 156807"/>
                <a:gd name="connsiteY0" fmla="*/ 789 h 156807"/>
                <a:gd name="connsiteX1" fmla="*/ 157317 w 156807"/>
                <a:gd name="connsiteY1" fmla="*/ 79192 h 156807"/>
                <a:gd name="connsiteX2" fmla="*/ 78913 w 156807"/>
                <a:gd name="connsiteY2" fmla="*/ 157596 h 156807"/>
                <a:gd name="connsiteX3" fmla="*/ 510 w 156807"/>
                <a:gd name="connsiteY3" fmla="*/ 79192 h 156807"/>
                <a:gd name="connsiteX4" fmla="*/ 78913 w 156807"/>
                <a:gd name="connsiteY4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913" y="789"/>
                  </a:moveTo>
                  <a:cubicBezTo>
                    <a:pt x="122216" y="789"/>
                    <a:pt x="157317" y="35891"/>
                    <a:pt x="157317" y="79192"/>
                  </a:cubicBezTo>
                  <a:cubicBezTo>
                    <a:pt x="157317" y="122495"/>
                    <a:pt x="122216" y="157596"/>
                    <a:pt x="78913" y="157596"/>
                  </a:cubicBezTo>
                  <a:cubicBezTo>
                    <a:pt x="35612" y="157596"/>
                    <a:pt x="510" y="122495"/>
                    <a:pt x="510" y="79192"/>
                  </a:cubicBezTo>
                  <a:cubicBezTo>
                    <a:pt x="510" y="35891"/>
                    <a:pt x="35612" y="789"/>
                    <a:pt x="78913" y="78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1" name="Полилиния 460">
              <a:extLst>
                <a:ext uri="{FF2B5EF4-FFF2-40B4-BE49-F238E27FC236}">
                  <a16:creationId xmlns:a16="http://schemas.microsoft.com/office/drawing/2014/main" id="{5540267C-97EB-8B0F-E2A5-669EB839CB7C}"/>
                </a:ext>
              </a:extLst>
            </p:cNvPr>
            <p:cNvSpPr/>
            <p:nvPr/>
          </p:nvSpPr>
          <p:spPr>
            <a:xfrm>
              <a:off x="7685758" y="6130866"/>
              <a:ext cx="156807" cy="156807"/>
            </a:xfrm>
            <a:custGeom>
              <a:avLst/>
              <a:gdLst>
                <a:gd name="connsiteX0" fmla="*/ 79006 w 156807"/>
                <a:gd name="connsiteY0" fmla="*/ 789 h 156807"/>
                <a:gd name="connsiteX1" fmla="*/ 157410 w 156807"/>
                <a:gd name="connsiteY1" fmla="*/ 79192 h 156807"/>
                <a:gd name="connsiteX2" fmla="*/ 79006 w 156807"/>
                <a:gd name="connsiteY2" fmla="*/ 157596 h 156807"/>
                <a:gd name="connsiteX3" fmla="*/ 603 w 156807"/>
                <a:gd name="connsiteY3" fmla="*/ 79192 h 156807"/>
                <a:gd name="connsiteX4" fmla="*/ 79006 w 156807"/>
                <a:gd name="connsiteY4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06" y="789"/>
                  </a:moveTo>
                  <a:cubicBezTo>
                    <a:pt x="122309" y="789"/>
                    <a:pt x="157410" y="35891"/>
                    <a:pt x="157410" y="79192"/>
                  </a:cubicBezTo>
                  <a:cubicBezTo>
                    <a:pt x="157410" y="122495"/>
                    <a:pt x="122309" y="157596"/>
                    <a:pt x="79006" y="157596"/>
                  </a:cubicBezTo>
                  <a:cubicBezTo>
                    <a:pt x="35705" y="157596"/>
                    <a:pt x="603" y="122495"/>
                    <a:pt x="603" y="79192"/>
                  </a:cubicBezTo>
                  <a:cubicBezTo>
                    <a:pt x="603" y="35891"/>
                    <a:pt x="35705" y="789"/>
                    <a:pt x="79006" y="78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2" name="Полилиния 461">
              <a:extLst>
                <a:ext uri="{FF2B5EF4-FFF2-40B4-BE49-F238E27FC236}">
                  <a16:creationId xmlns:a16="http://schemas.microsoft.com/office/drawing/2014/main" id="{12569546-F73D-8058-8DC4-17B7E9CCA2A1}"/>
                </a:ext>
              </a:extLst>
            </p:cNvPr>
            <p:cNvSpPr/>
            <p:nvPr/>
          </p:nvSpPr>
          <p:spPr>
            <a:xfrm>
              <a:off x="8042189" y="6130866"/>
              <a:ext cx="185351" cy="156807"/>
            </a:xfrm>
            <a:custGeom>
              <a:avLst/>
              <a:gdLst>
                <a:gd name="connsiteX0" fmla="*/ 174895 w 185351"/>
                <a:gd name="connsiteY0" fmla="*/ 789 h 156807"/>
                <a:gd name="connsiteX1" fmla="*/ 157472 w 185351"/>
                <a:gd name="connsiteY1" fmla="*/ 789 h 156807"/>
                <a:gd name="connsiteX2" fmla="*/ 132820 w 185351"/>
                <a:gd name="connsiteY2" fmla="*/ 789 h 156807"/>
                <a:gd name="connsiteX3" fmla="*/ 126285 w 185351"/>
                <a:gd name="connsiteY3" fmla="*/ 789 h 156807"/>
                <a:gd name="connsiteX4" fmla="*/ 79068 w 185351"/>
                <a:gd name="connsiteY4" fmla="*/ 789 h 156807"/>
                <a:gd name="connsiteX5" fmla="*/ 665 w 185351"/>
                <a:gd name="connsiteY5" fmla="*/ 79192 h 156807"/>
                <a:gd name="connsiteX6" fmla="*/ 79068 w 185351"/>
                <a:gd name="connsiteY6" fmla="*/ 157596 h 156807"/>
                <a:gd name="connsiteX7" fmla="*/ 126285 w 185351"/>
                <a:gd name="connsiteY7" fmla="*/ 157596 h 156807"/>
                <a:gd name="connsiteX8" fmla="*/ 132820 w 185351"/>
                <a:gd name="connsiteY8" fmla="*/ 157596 h 156807"/>
                <a:gd name="connsiteX9" fmla="*/ 157472 w 185351"/>
                <a:gd name="connsiteY9" fmla="*/ 157596 h 156807"/>
                <a:gd name="connsiteX10" fmla="*/ 174895 w 185351"/>
                <a:gd name="connsiteY10" fmla="*/ 157596 h 156807"/>
                <a:gd name="connsiteX11" fmla="*/ 186016 w 185351"/>
                <a:gd name="connsiteY11" fmla="*/ 157596 h 156807"/>
                <a:gd name="connsiteX12" fmla="*/ 186016 w 185351"/>
                <a:gd name="connsiteY12" fmla="*/ 789 h 156807"/>
                <a:gd name="connsiteX13" fmla="*/ 174895 w 185351"/>
                <a:gd name="connsiteY13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895" y="789"/>
                  </a:moveTo>
                  <a:lnTo>
                    <a:pt x="157472" y="789"/>
                  </a:lnTo>
                  <a:cubicBezTo>
                    <a:pt x="157472" y="789"/>
                    <a:pt x="146663" y="789"/>
                    <a:pt x="132820" y="789"/>
                  </a:cubicBezTo>
                  <a:cubicBezTo>
                    <a:pt x="130703" y="789"/>
                    <a:pt x="128516" y="789"/>
                    <a:pt x="126285" y="789"/>
                  </a:cubicBezTo>
                  <a:cubicBezTo>
                    <a:pt x="108691" y="789"/>
                    <a:pt x="88411" y="789"/>
                    <a:pt x="79068" y="789"/>
                  </a:cubicBezTo>
                  <a:cubicBezTo>
                    <a:pt x="35752" y="789"/>
                    <a:pt x="665" y="35902"/>
                    <a:pt x="665" y="79192"/>
                  </a:cubicBezTo>
                  <a:cubicBezTo>
                    <a:pt x="665" y="122477"/>
                    <a:pt x="35752" y="157596"/>
                    <a:pt x="79068" y="157596"/>
                  </a:cubicBezTo>
                  <a:cubicBezTo>
                    <a:pt x="90738" y="157596"/>
                    <a:pt x="109852" y="157596"/>
                    <a:pt x="126285" y="157596"/>
                  </a:cubicBezTo>
                  <a:cubicBezTo>
                    <a:pt x="128522" y="157596"/>
                    <a:pt x="130708" y="157596"/>
                    <a:pt x="132820" y="157596"/>
                  </a:cubicBezTo>
                  <a:cubicBezTo>
                    <a:pt x="146790" y="157596"/>
                    <a:pt x="157472" y="157596"/>
                    <a:pt x="157472" y="157596"/>
                  </a:cubicBezTo>
                  <a:lnTo>
                    <a:pt x="174895" y="157596"/>
                  </a:lnTo>
                  <a:lnTo>
                    <a:pt x="186016" y="157596"/>
                  </a:lnTo>
                  <a:lnTo>
                    <a:pt x="186016" y="789"/>
                  </a:lnTo>
                  <a:lnTo>
                    <a:pt x="174895" y="789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3" name="Полилиния 462">
              <a:extLst>
                <a:ext uri="{FF2B5EF4-FFF2-40B4-BE49-F238E27FC236}">
                  <a16:creationId xmlns:a16="http://schemas.microsoft.com/office/drawing/2014/main" id="{B43FC05F-B032-7C01-EDB7-CE4CF69A589C}"/>
                </a:ext>
              </a:extLst>
            </p:cNvPr>
            <p:cNvSpPr/>
            <p:nvPr/>
          </p:nvSpPr>
          <p:spPr>
            <a:xfrm>
              <a:off x="8227540" y="6130866"/>
              <a:ext cx="185351" cy="156807"/>
            </a:xfrm>
            <a:custGeom>
              <a:avLst/>
              <a:gdLst>
                <a:gd name="connsiteX0" fmla="*/ 107643 w 185351"/>
                <a:gd name="connsiteY0" fmla="*/ 789 h 156807"/>
                <a:gd name="connsiteX1" fmla="*/ 44049 w 185351"/>
                <a:gd name="connsiteY1" fmla="*/ 789 h 156807"/>
                <a:gd name="connsiteX2" fmla="*/ 29240 w 185351"/>
                <a:gd name="connsiteY2" fmla="*/ 789 h 156807"/>
                <a:gd name="connsiteX3" fmla="*/ 22752 w 185351"/>
                <a:gd name="connsiteY3" fmla="*/ 789 h 156807"/>
                <a:gd name="connsiteX4" fmla="*/ 11817 w 185351"/>
                <a:gd name="connsiteY4" fmla="*/ 789 h 156807"/>
                <a:gd name="connsiteX5" fmla="*/ 696 w 185351"/>
                <a:gd name="connsiteY5" fmla="*/ 789 h 156807"/>
                <a:gd name="connsiteX6" fmla="*/ 696 w 185351"/>
                <a:gd name="connsiteY6" fmla="*/ 157596 h 156807"/>
                <a:gd name="connsiteX7" fmla="*/ 11817 w 185351"/>
                <a:gd name="connsiteY7" fmla="*/ 157596 h 156807"/>
                <a:gd name="connsiteX8" fmla="*/ 22752 w 185351"/>
                <a:gd name="connsiteY8" fmla="*/ 157596 h 156807"/>
                <a:gd name="connsiteX9" fmla="*/ 29240 w 185351"/>
                <a:gd name="connsiteY9" fmla="*/ 157596 h 156807"/>
                <a:gd name="connsiteX10" fmla="*/ 44049 w 185351"/>
                <a:gd name="connsiteY10" fmla="*/ 157596 h 156807"/>
                <a:gd name="connsiteX11" fmla="*/ 107643 w 185351"/>
                <a:gd name="connsiteY11" fmla="*/ 157596 h 156807"/>
                <a:gd name="connsiteX12" fmla="*/ 186047 w 185351"/>
                <a:gd name="connsiteY12" fmla="*/ 79192 h 156807"/>
                <a:gd name="connsiteX13" fmla="*/ 107643 w 185351"/>
                <a:gd name="connsiteY13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43" y="789"/>
                  </a:moveTo>
                  <a:cubicBezTo>
                    <a:pt x="91737" y="789"/>
                    <a:pt x="61977" y="789"/>
                    <a:pt x="44049" y="789"/>
                  </a:cubicBezTo>
                  <a:cubicBezTo>
                    <a:pt x="35205" y="789"/>
                    <a:pt x="29240" y="789"/>
                    <a:pt x="29240" y="789"/>
                  </a:cubicBezTo>
                  <a:lnTo>
                    <a:pt x="22752" y="789"/>
                  </a:lnTo>
                  <a:lnTo>
                    <a:pt x="11817" y="789"/>
                  </a:lnTo>
                  <a:lnTo>
                    <a:pt x="696" y="789"/>
                  </a:lnTo>
                  <a:lnTo>
                    <a:pt x="696" y="157596"/>
                  </a:lnTo>
                  <a:lnTo>
                    <a:pt x="11817" y="157596"/>
                  </a:lnTo>
                  <a:lnTo>
                    <a:pt x="22752" y="157596"/>
                  </a:lnTo>
                  <a:lnTo>
                    <a:pt x="29240" y="157596"/>
                  </a:lnTo>
                  <a:cubicBezTo>
                    <a:pt x="29240" y="157596"/>
                    <a:pt x="35251" y="157596"/>
                    <a:pt x="44049" y="157596"/>
                  </a:cubicBezTo>
                  <a:cubicBezTo>
                    <a:pt x="63078" y="157596"/>
                    <a:pt x="95147" y="157596"/>
                    <a:pt x="107643" y="157596"/>
                  </a:cubicBezTo>
                  <a:cubicBezTo>
                    <a:pt x="150942" y="157596"/>
                    <a:pt x="186047" y="122490"/>
                    <a:pt x="186047" y="79192"/>
                  </a:cubicBezTo>
                  <a:cubicBezTo>
                    <a:pt x="186047" y="35891"/>
                    <a:pt x="150942" y="789"/>
                    <a:pt x="107643" y="78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4" name="Полилиния 463">
              <a:extLst>
                <a:ext uri="{FF2B5EF4-FFF2-40B4-BE49-F238E27FC236}">
                  <a16:creationId xmlns:a16="http://schemas.microsoft.com/office/drawing/2014/main" id="{EC2F88B8-BCA2-AA4F-E841-D88151176C6E}"/>
                </a:ext>
              </a:extLst>
            </p:cNvPr>
            <p:cNvSpPr/>
            <p:nvPr/>
          </p:nvSpPr>
          <p:spPr>
            <a:xfrm>
              <a:off x="8983218" y="6130866"/>
              <a:ext cx="156807" cy="156807"/>
            </a:xfrm>
            <a:custGeom>
              <a:avLst/>
              <a:gdLst>
                <a:gd name="connsiteX0" fmla="*/ 79223 w 156807"/>
                <a:gd name="connsiteY0" fmla="*/ 789 h 156807"/>
                <a:gd name="connsiteX1" fmla="*/ 157627 w 156807"/>
                <a:gd name="connsiteY1" fmla="*/ 79192 h 156807"/>
                <a:gd name="connsiteX2" fmla="*/ 79223 w 156807"/>
                <a:gd name="connsiteY2" fmla="*/ 157596 h 156807"/>
                <a:gd name="connsiteX3" fmla="*/ 820 w 156807"/>
                <a:gd name="connsiteY3" fmla="*/ 79192 h 156807"/>
                <a:gd name="connsiteX4" fmla="*/ 79223 w 156807"/>
                <a:gd name="connsiteY4" fmla="*/ 789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223" y="789"/>
                  </a:moveTo>
                  <a:cubicBezTo>
                    <a:pt x="122526" y="789"/>
                    <a:pt x="157627" y="35891"/>
                    <a:pt x="157627" y="79192"/>
                  </a:cubicBezTo>
                  <a:cubicBezTo>
                    <a:pt x="157627" y="122495"/>
                    <a:pt x="122526" y="157596"/>
                    <a:pt x="79223" y="157596"/>
                  </a:cubicBezTo>
                  <a:cubicBezTo>
                    <a:pt x="35922" y="157596"/>
                    <a:pt x="820" y="122495"/>
                    <a:pt x="820" y="79192"/>
                  </a:cubicBezTo>
                  <a:cubicBezTo>
                    <a:pt x="820" y="35891"/>
                    <a:pt x="35922" y="789"/>
                    <a:pt x="79223" y="789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5" name="Полилиния 464">
              <a:extLst>
                <a:ext uri="{FF2B5EF4-FFF2-40B4-BE49-F238E27FC236}">
                  <a16:creationId xmlns:a16="http://schemas.microsoft.com/office/drawing/2014/main" id="{95BE04D5-FA31-ED34-8101-CCD147B2521A}"/>
                </a:ext>
              </a:extLst>
            </p:cNvPr>
            <p:cNvSpPr/>
            <p:nvPr/>
          </p:nvSpPr>
          <p:spPr>
            <a:xfrm>
              <a:off x="4520513" y="6316218"/>
              <a:ext cx="185351" cy="156807"/>
            </a:xfrm>
            <a:custGeom>
              <a:avLst/>
              <a:gdLst>
                <a:gd name="connsiteX0" fmla="*/ 174306 w 185351"/>
                <a:gd name="connsiteY0" fmla="*/ 820 h 156807"/>
                <a:gd name="connsiteX1" fmla="*/ 156883 w 185351"/>
                <a:gd name="connsiteY1" fmla="*/ 820 h 156807"/>
                <a:gd name="connsiteX2" fmla="*/ 132231 w 185351"/>
                <a:gd name="connsiteY2" fmla="*/ 820 h 156807"/>
                <a:gd name="connsiteX3" fmla="*/ 125696 w 185351"/>
                <a:gd name="connsiteY3" fmla="*/ 820 h 156807"/>
                <a:gd name="connsiteX4" fmla="*/ 78479 w 185351"/>
                <a:gd name="connsiteY4" fmla="*/ 820 h 156807"/>
                <a:gd name="connsiteX5" fmla="*/ 76 w 185351"/>
                <a:gd name="connsiteY5" fmla="*/ 79223 h 156807"/>
                <a:gd name="connsiteX6" fmla="*/ 78479 w 185351"/>
                <a:gd name="connsiteY6" fmla="*/ 157627 h 156807"/>
                <a:gd name="connsiteX7" fmla="*/ 125696 w 185351"/>
                <a:gd name="connsiteY7" fmla="*/ 157627 h 156807"/>
                <a:gd name="connsiteX8" fmla="*/ 132231 w 185351"/>
                <a:gd name="connsiteY8" fmla="*/ 157627 h 156807"/>
                <a:gd name="connsiteX9" fmla="*/ 156883 w 185351"/>
                <a:gd name="connsiteY9" fmla="*/ 157627 h 156807"/>
                <a:gd name="connsiteX10" fmla="*/ 174306 w 185351"/>
                <a:gd name="connsiteY10" fmla="*/ 157627 h 156807"/>
                <a:gd name="connsiteX11" fmla="*/ 185427 w 185351"/>
                <a:gd name="connsiteY11" fmla="*/ 157627 h 156807"/>
                <a:gd name="connsiteX12" fmla="*/ 185427 w 185351"/>
                <a:gd name="connsiteY12" fmla="*/ 820 h 156807"/>
                <a:gd name="connsiteX13" fmla="*/ 174306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306" y="820"/>
                  </a:moveTo>
                  <a:lnTo>
                    <a:pt x="156883" y="820"/>
                  </a:lnTo>
                  <a:cubicBezTo>
                    <a:pt x="156883" y="820"/>
                    <a:pt x="146074" y="820"/>
                    <a:pt x="132231" y="820"/>
                  </a:cubicBezTo>
                  <a:cubicBezTo>
                    <a:pt x="130114" y="820"/>
                    <a:pt x="127927" y="820"/>
                    <a:pt x="125696" y="820"/>
                  </a:cubicBezTo>
                  <a:cubicBezTo>
                    <a:pt x="108102" y="820"/>
                    <a:pt x="87822" y="820"/>
                    <a:pt x="78479" y="820"/>
                  </a:cubicBezTo>
                  <a:cubicBezTo>
                    <a:pt x="35163" y="820"/>
                    <a:pt x="76" y="35933"/>
                    <a:pt x="76" y="79223"/>
                  </a:cubicBezTo>
                  <a:cubicBezTo>
                    <a:pt x="76" y="122508"/>
                    <a:pt x="35163" y="157627"/>
                    <a:pt x="78479" y="157627"/>
                  </a:cubicBezTo>
                  <a:cubicBezTo>
                    <a:pt x="90149" y="157627"/>
                    <a:pt x="109263" y="157627"/>
                    <a:pt x="125696" y="157627"/>
                  </a:cubicBezTo>
                  <a:cubicBezTo>
                    <a:pt x="127933" y="157627"/>
                    <a:pt x="130119" y="157627"/>
                    <a:pt x="132231" y="157627"/>
                  </a:cubicBezTo>
                  <a:cubicBezTo>
                    <a:pt x="146201" y="157627"/>
                    <a:pt x="156883" y="157627"/>
                    <a:pt x="156883" y="157627"/>
                  </a:cubicBezTo>
                  <a:lnTo>
                    <a:pt x="174306" y="157627"/>
                  </a:lnTo>
                  <a:lnTo>
                    <a:pt x="185427" y="157627"/>
                  </a:lnTo>
                  <a:lnTo>
                    <a:pt x="185427" y="820"/>
                  </a:lnTo>
                  <a:lnTo>
                    <a:pt x="174306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6" name="Полилиния 465">
              <a:extLst>
                <a:ext uri="{FF2B5EF4-FFF2-40B4-BE49-F238E27FC236}">
                  <a16:creationId xmlns:a16="http://schemas.microsoft.com/office/drawing/2014/main" id="{230CC519-A6EF-075F-30BC-F6AC72D15937}"/>
                </a:ext>
              </a:extLst>
            </p:cNvPr>
            <p:cNvSpPr/>
            <p:nvPr/>
          </p:nvSpPr>
          <p:spPr>
            <a:xfrm>
              <a:off x="4705864" y="6316218"/>
              <a:ext cx="185351" cy="156807"/>
            </a:xfrm>
            <a:custGeom>
              <a:avLst/>
              <a:gdLst>
                <a:gd name="connsiteX0" fmla="*/ 92782 w 185351"/>
                <a:gd name="connsiteY0" fmla="*/ 820 h 156807"/>
                <a:gd name="connsiteX1" fmla="*/ 107 w 185351"/>
                <a:gd name="connsiteY1" fmla="*/ 820 h 156807"/>
                <a:gd name="connsiteX2" fmla="*/ 107 w 185351"/>
                <a:gd name="connsiteY2" fmla="*/ 157627 h 156807"/>
                <a:gd name="connsiteX3" fmla="*/ 92782 w 185351"/>
                <a:gd name="connsiteY3" fmla="*/ 157627 h 156807"/>
                <a:gd name="connsiteX4" fmla="*/ 185458 w 185351"/>
                <a:gd name="connsiteY4" fmla="*/ 157627 h 156807"/>
                <a:gd name="connsiteX5" fmla="*/ 185458 w 185351"/>
                <a:gd name="connsiteY5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782" y="820"/>
                  </a:moveTo>
                  <a:lnTo>
                    <a:pt x="107" y="820"/>
                  </a:lnTo>
                  <a:lnTo>
                    <a:pt x="107" y="157627"/>
                  </a:lnTo>
                  <a:lnTo>
                    <a:pt x="92782" y="157627"/>
                  </a:lnTo>
                  <a:lnTo>
                    <a:pt x="185458" y="157627"/>
                  </a:lnTo>
                  <a:lnTo>
                    <a:pt x="185458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7" name="Полилиния 466">
              <a:extLst>
                <a:ext uri="{FF2B5EF4-FFF2-40B4-BE49-F238E27FC236}">
                  <a16:creationId xmlns:a16="http://schemas.microsoft.com/office/drawing/2014/main" id="{98C0AAB7-BCB6-7780-FA74-639D60759F67}"/>
                </a:ext>
              </a:extLst>
            </p:cNvPr>
            <p:cNvSpPr/>
            <p:nvPr/>
          </p:nvSpPr>
          <p:spPr>
            <a:xfrm>
              <a:off x="4891216" y="6316218"/>
              <a:ext cx="185351" cy="156807"/>
            </a:xfrm>
            <a:custGeom>
              <a:avLst/>
              <a:gdLst>
                <a:gd name="connsiteX0" fmla="*/ 92813 w 185351"/>
                <a:gd name="connsiteY0" fmla="*/ 820 h 156807"/>
                <a:gd name="connsiteX1" fmla="*/ 138 w 185351"/>
                <a:gd name="connsiteY1" fmla="*/ 820 h 156807"/>
                <a:gd name="connsiteX2" fmla="*/ 138 w 185351"/>
                <a:gd name="connsiteY2" fmla="*/ 157627 h 156807"/>
                <a:gd name="connsiteX3" fmla="*/ 92813 w 185351"/>
                <a:gd name="connsiteY3" fmla="*/ 157627 h 156807"/>
                <a:gd name="connsiteX4" fmla="*/ 185489 w 185351"/>
                <a:gd name="connsiteY4" fmla="*/ 157627 h 156807"/>
                <a:gd name="connsiteX5" fmla="*/ 185489 w 185351"/>
                <a:gd name="connsiteY5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13" y="820"/>
                  </a:moveTo>
                  <a:lnTo>
                    <a:pt x="138" y="820"/>
                  </a:lnTo>
                  <a:lnTo>
                    <a:pt x="138" y="157627"/>
                  </a:lnTo>
                  <a:lnTo>
                    <a:pt x="92813" y="157627"/>
                  </a:lnTo>
                  <a:lnTo>
                    <a:pt x="185489" y="157627"/>
                  </a:lnTo>
                  <a:lnTo>
                    <a:pt x="185489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8" name="Полилиния 467">
              <a:extLst>
                <a:ext uri="{FF2B5EF4-FFF2-40B4-BE49-F238E27FC236}">
                  <a16:creationId xmlns:a16="http://schemas.microsoft.com/office/drawing/2014/main" id="{42D16F25-DF32-B1FC-2029-55A578BC578F}"/>
                </a:ext>
              </a:extLst>
            </p:cNvPr>
            <p:cNvSpPr/>
            <p:nvPr/>
          </p:nvSpPr>
          <p:spPr>
            <a:xfrm>
              <a:off x="5076567" y="6316218"/>
              <a:ext cx="185351" cy="156807"/>
            </a:xfrm>
            <a:custGeom>
              <a:avLst/>
              <a:gdLst>
                <a:gd name="connsiteX0" fmla="*/ 92844 w 185351"/>
                <a:gd name="connsiteY0" fmla="*/ 820 h 156807"/>
                <a:gd name="connsiteX1" fmla="*/ 169 w 185351"/>
                <a:gd name="connsiteY1" fmla="*/ 820 h 156807"/>
                <a:gd name="connsiteX2" fmla="*/ 169 w 185351"/>
                <a:gd name="connsiteY2" fmla="*/ 157627 h 156807"/>
                <a:gd name="connsiteX3" fmla="*/ 92844 w 185351"/>
                <a:gd name="connsiteY3" fmla="*/ 157627 h 156807"/>
                <a:gd name="connsiteX4" fmla="*/ 185520 w 185351"/>
                <a:gd name="connsiteY4" fmla="*/ 157627 h 156807"/>
                <a:gd name="connsiteX5" fmla="*/ 185520 w 185351"/>
                <a:gd name="connsiteY5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44" y="820"/>
                  </a:moveTo>
                  <a:lnTo>
                    <a:pt x="169" y="820"/>
                  </a:lnTo>
                  <a:lnTo>
                    <a:pt x="169" y="157627"/>
                  </a:lnTo>
                  <a:lnTo>
                    <a:pt x="92844" y="157627"/>
                  </a:lnTo>
                  <a:lnTo>
                    <a:pt x="185520" y="157627"/>
                  </a:lnTo>
                  <a:lnTo>
                    <a:pt x="185520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9" name="Полилиния 468">
              <a:extLst>
                <a:ext uri="{FF2B5EF4-FFF2-40B4-BE49-F238E27FC236}">
                  <a16:creationId xmlns:a16="http://schemas.microsoft.com/office/drawing/2014/main" id="{494C7A0A-6E68-FB37-CEA6-B4169B9BA9D6}"/>
                </a:ext>
              </a:extLst>
            </p:cNvPr>
            <p:cNvSpPr/>
            <p:nvPr/>
          </p:nvSpPr>
          <p:spPr>
            <a:xfrm>
              <a:off x="5261918" y="6316218"/>
              <a:ext cx="185351" cy="156807"/>
            </a:xfrm>
            <a:custGeom>
              <a:avLst/>
              <a:gdLst>
                <a:gd name="connsiteX0" fmla="*/ 92875 w 185351"/>
                <a:gd name="connsiteY0" fmla="*/ 820 h 156807"/>
                <a:gd name="connsiteX1" fmla="*/ 200 w 185351"/>
                <a:gd name="connsiteY1" fmla="*/ 820 h 156807"/>
                <a:gd name="connsiteX2" fmla="*/ 200 w 185351"/>
                <a:gd name="connsiteY2" fmla="*/ 157627 h 156807"/>
                <a:gd name="connsiteX3" fmla="*/ 92875 w 185351"/>
                <a:gd name="connsiteY3" fmla="*/ 157627 h 156807"/>
                <a:gd name="connsiteX4" fmla="*/ 185551 w 185351"/>
                <a:gd name="connsiteY4" fmla="*/ 157627 h 156807"/>
                <a:gd name="connsiteX5" fmla="*/ 185551 w 185351"/>
                <a:gd name="connsiteY5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2875" y="820"/>
                  </a:moveTo>
                  <a:lnTo>
                    <a:pt x="200" y="820"/>
                  </a:lnTo>
                  <a:lnTo>
                    <a:pt x="200" y="157627"/>
                  </a:lnTo>
                  <a:lnTo>
                    <a:pt x="92875" y="157627"/>
                  </a:lnTo>
                  <a:lnTo>
                    <a:pt x="185551" y="157627"/>
                  </a:lnTo>
                  <a:lnTo>
                    <a:pt x="185551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0" name="Полилиния 469">
              <a:extLst>
                <a:ext uri="{FF2B5EF4-FFF2-40B4-BE49-F238E27FC236}">
                  <a16:creationId xmlns:a16="http://schemas.microsoft.com/office/drawing/2014/main" id="{B92015DA-AC67-4B3E-CAA6-74D3C96EF43A}"/>
                </a:ext>
              </a:extLst>
            </p:cNvPr>
            <p:cNvSpPr/>
            <p:nvPr/>
          </p:nvSpPr>
          <p:spPr>
            <a:xfrm>
              <a:off x="5447270" y="6316218"/>
              <a:ext cx="185351" cy="156807"/>
            </a:xfrm>
            <a:custGeom>
              <a:avLst/>
              <a:gdLst>
                <a:gd name="connsiteX0" fmla="*/ 107178 w 185351"/>
                <a:gd name="connsiteY0" fmla="*/ 820 h 156807"/>
                <a:gd name="connsiteX1" fmla="*/ 43584 w 185351"/>
                <a:gd name="connsiteY1" fmla="*/ 820 h 156807"/>
                <a:gd name="connsiteX2" fmla="*/ 28775 w 185351"/>
                <a:gd name="connsiteY2" fmla="*/ 820 h 156807"/>
                <a:gd name="connsiteX3" fmla="*/ 22287 w 185351"/>
                <a:gd name="connsiteY3" fmla="*/ 820 h 156807"/>
                <a:gd name="connsiteX4" fmla="*/ 11352 w 185351"/>
                <a:gd name="connsiteY4" fmla="*/ 820 h 156807"/>
                <a:gd name="connsiteX5" fmla="*/ 231 w 185351"/>
                <a:gd name="connsiteY5" fmla="*/ 820 h 156807"/>
                <a:gd name="connsiteX6" fmla="*/ 231 w 185351"/>
                <a:gd name="connsiteY6" fmla="*/ 157627 h 156807"/>
                <a:gd name="connsiteX7" fmla="*/ 11352 w 185351"/>
                <a:gd name="connsiteY7" fmla="*/ 157627 h 156807"/>
                <a:gd name="connsiteX8" fmla="*/ 22287 w 185351"/>
                <a:gd name="connsiteY8" fmla="*/ 157627 h 156807"/>
                <a:gd name="connsiteX9" fmla="*/ 28775 w 185351"/>
                <a:gd name="connsiteY9" fmla="*/ 157627 h 156807"/>
                <a:gd name="connsiteX10" fmla="*/ 43584 w 185351"/>
                <a:gd name="connsiteY10" fmla="*/ 157627 h 156807"/>
                <a:gd name="connsiteX11" fmla="*/ 107178 w 185351"/>
                <a:gd name="connsiteY11" fmla="*/ 157627 h 156807"/>
                <a:gd name="connsiteX12" fmla="*/ 185582 w 185351"/>
                <a:gd name="connsiteY12" fmla="*/ 79223 h 156807"/>
                <a:gd name="connsiteX13" fmla="*/ 107178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178" y="820"/>
                  </a:moveTo>
                  <a:cubicBezTo>
                    <a:pt x="91272" y="820"/>
                    <a:pt x="61512" y="820"/>
                    <a:pt x="43584" y="820"/>
                  </a:cubicBezTo>
                  <a:cubicBezTo>
                    <a:pt x="34740" y="820"/>
                    <a:pt x="28775" y="820"/>
                    <a:pt x="28775" y="820"/>
                  </a:cubicBezTo>
                  <a:lnTo>
                    <a:pt x="22287" y="820"/>
                  </a:lnTo>
                  <a:lnTo>
                    <a:pt x="11352" y="820"/>
                  </a:lnTo>
                  <a:lnTo>
                    <a:pt x="231" y="820"/>
                  </a:lnTo>
                  <a:lnTo>
                    <a:pt x="231" y="157627"/>
                  </a:lnTo>
                  <a:lnTo>
                    <a:pt x="11352" y="157627"/>
                  </a:lnTo>
                  <a:lnTo>
                    <a:pt x="22287" y="157627"/>
                  </a:lnTo>
                  <a:lnTo>
                    <a:pt x="28775" y="157627"/>
                  </a:lnTo>
                  <a:cubicBezTo>
                    <a:pt x="28775" y="157627"/>
                    <a:pt x="34786" y="157627"/>
                    <a:pt x="43584" y="157627"/>
                  </a:cubicBezTo>
                  <a:cubicBezTo>
                    <a:pt x="62613" y="157627"/>
                    <a:pt x="94682" y="157627"/>
                    <a:pt x="107178" y="157627"/>
                  </a:cubicBezTo>
                  <a:cubicBezTo>
                    <a:pt x="150477" y="157627"/>
                    <a:pt x="185582" y="122521"/>
                    <a:pt x="185582" y="79223"/>
                  </a:cubicBezTo>
                  <a:cubicBezTo>
                    <a:pt x="185582" y="35922"/>
                    <a:pt x="150477" y="820"/>
                    <a:pt x="107178" y="82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1" name="Полилиния 470">
              <a:extLst>
                <a:ext uri="{FF2B5EF4-FFF2-40B4-BE49-F238E27FC236}">
                  <a16:creationId xmlns:a16="http://schemas.microsoft.com/office/drawing/2014/main" id="{698FF247-031E-30A0-E47F-2D81AC467A35}"/>
                </a:ext>
              </a:extLst>
            </p:cNvPr>
            <p:cNvSpPr/>
            <p:nvPr/>
          </p:nvSpPr>
          <p:spPr>
            <a:xfrm>
              <a:off x="5832245" y="6316218"/>
              <a:ext cx="156807" cy="156807"/>
            </a:xfrm>
            <a:custGeom>
              <a:avLst/>
              <a:gdLst>
                <a:gd name="connsiteX0" fmla="*/ 78696 w 156807"/>
                <a:gd name="connsiteY0" fmla="*/ 820 h 156807"/>
                <a:gd name="connsiteX1" fmla="*/ 157100 w 156807"/>
                <a:gd name="connsiteY1" fmla="*/ 79223 h 156807"/>
                <a:gd name="connsiteX2" fmla="*/ 78696 w 156807"/>
                <a:gd name="connsiteY2" fmla="*/ 157627 h 156807"/>
                <a:gd name="connsiteX3" fmla="*/ 293 w 156807"/>
                <a:gd name="connsiteY3" fmla="*/ 79223 h 156807"/>
                <a:gd name="connsiteX4" fmla="*/ 78696 w 156807"/>
                <a:gd name="connsiteY4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8696" y="820"/>
                  </a:moveTo>
                  <a:cubicBezTo>
                    <a:pt x="121999" y="820"/>
                    <a:pt x="157100" y="35922"/>
                    <a:pt x="157100" y="79223"/>
                  </a:cubicBezTo>
                  <a:cubicBezTo>
                    <a:pt x="157100" y="122526"/>
                    <a:pt x="121999" y="157627"/>
                    <a:pt x="78696" y="157627"/>
                  </a:cubicBezTo>
                  <a:cubicBezTo>
                    <a:pt x="35395" y="157627"/>
                    <a:pt x="293" y="122526"/>
                    <a:pt x="293" y="79223"/>
                  </a:cubicBezTo>
                  <a:cubicBezTo>
                    <a:pt x="293" y="35922"/>
                    <a:pt x="35395" y="820"/>
                    <a:pt x="78696" y="82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2" name="Полилиния 471">
              <a:extLst>
                <a:ext uri="{FF2B5EF4-FFF2-40B4-BE49-F238E27FC236}">
                  <a16:creationId xmlns:a16="http://schemas.microsoft.com/office/drawing/2014/main" id="{4D7CADFF-9E0D-7497-1B27-AF0C874AF1FD}"/>
                </a:ext>
              </a:extLst>
            </p:cNvPr>
            <p:cNvSpPr/>
            <p:nvPr/>
          </p:nvSpPr>
          <p:spPr>
            <a:xfrm>
              <a:off x="6188675" y="6316218"/>
              <a:ext cx="185351" cy="156807"/>
            </a:xfrm>
            <a:custGeom>
              <a:avLst/>
              <a:gdLst>
                <a:gd name="connsiteX0" fmla="*/ 174585 w 185351"/>
                <a:gd name="connsiteY0" fmla="*/ 820 h 156807"/>
                <a:gd name="connsiteX1" fmla="*/ 157162 w 185351"/>
                <a:gd name="connsiteY1" fmla="*/ 820 h 156807"/>
                <a:gd name="connsiteX2" fmla="*/ 132510 w 185351"/>
                <a:gd name="connsiteY2" fmla="*/ 820 h 156807"/>
                <a:gd name="connsiteX3" fmla="*/ 125975 w 185351"/>
                <a:gd name="connsiteY3" fmla="*/ 820 h 156807"/>
                <a:gd name="connsiteX4" fmla="*/ 78758 w 185351"/>
                <a:gd name="connsiteY4" fmla="*/ 820 h 156807"/>
                <a:gd name="connsiteX5" fmla="*/ 355 w 185351"/>
                <a:gd name="connsiteY5" fmla="*/ 79223 h 156807"/>
                <a:gd name="connsiteX6" fmla="*/ 78758 w 185351"/>
                <a:gd name="connsiteY6" fmla="*/ 157627 h 156807"/>
                <a:gd name="connsiteX7" fmla="*/ 125975 w 185351"/>
                <a:gd name="connsiteY7" fmla="*/ 157627 h 156807"/>
                <a:gd name="connsiteX8" fmla="*/ 132510 w 185351"/>
                <a:gd name="connsiteY8" fmla="*/ 157627 h 156807"/>
                <a:gd name="connsiteX9" fmla="*/ 157162 w 185351"/>
                <a:gd name="connsiteY9" fmla="*/ 157627 h 156807"/>
                <a:gd name="connsiteX10" fmla="*/ 174585 w 185351"/>
                <a:gd name="connsiteY10" fmla="*/ 157627 h 156807"/>
                <a:gd name="connsiteX11" fmla="*/ 185706 w 185351"/>
                <a:gd name="connsiteY11" fmla="*/ 157627 h 156807"/>
                <a:gd name="connsiteX12" fmla="*/ 185706 w 185351"/>
                <a:gd name="connsiteY12" fmla="*/ 820 h 156807"/>
                <a:gd name="connsiteX13" fmla="*/ 174585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585" y="820"/>
                  </a:moveTo>
                  <a:lnTo>
                    <a:pt x="157162" y="820"/>
                  </a:lnTo>
                  <a:cubicBezTo>
                    <a:pt x="157162" y="820"/>
                    <a:pt x="146353" y="820"/>
                    <a:pt x="132510" y="820"/>
                  </a:cubicBezTo>
                  <a:cubicBezTo>
                    <a:pt x="130393" y="820"/>
                    <a:pt x="128206" y="820"/>
                    <a:pt x="125975" y="820"/>
                  </a:cubicBezTo>
                  <a:cubicBezTo>
                    <a:pt x="108381" y="820"/>
                    <a:pt x="88101" y="820"/>
                    <a:pt x="78758" y="820"/>
                  </a:cubicBezTo>
                  <a:cubicBezTo>
                    <a:pt x="35442" y="820"/>
                    <a:pt x="355" y="35933"/>
                    <a:pt x="355" y="79223"/>
                  </a:cubicBezTo>
                  <a:cubicBezTo>
                    <a:pt x="355" y="122508"/>
                    <a:pt x="35442" y="157627"/>
                    <a:pt x="78758" y="157627"/>
                  </a:cubicBezTo>
                  <a:cubicBezTo>
                    <a:pt x="90428" y="157627"/>
                    <a:pt x="109542" y="157627"/>
                    <a:pt x="125975" y="157627"/>
                  </a:cubicBezTo>
                  <a:cubicBezTo>
                    <a:pt x="128212" y="157627"/>
                    <a:pt x="130398" y="157627"/>
                    <a:pt x="132510" y="157627"/>
                  </a:cubicBezTo>
                  <a:cubicBezTo>
                    <a:pt x="146480" y="157627"/>
                    <a:pt x="157162" y="157627"/>
                    <a:pt x="157162" y="157627"/>
                  </a:cubicBezTo>
                  <a:lnTo>
                    <a:pt x="174585" y="157627"/>
                  </a:lnTo>
                  <a:lnTo>
                    <a:pt x="185706" y="157627"/>
                  </a:lnTo>
                  <a:lnTo>
                    <a:pt x="185706" y="820"/>
                  </a:lnTo>
                  <a:lnTo>
                    <a:pt x="174585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3" name="Полилиния 472">
              <a:extLst>
                <a:ext uri="{FF2B5EF4-FFF2-40B4-BE49-F238E27FC236}">
                  <a16:creationId xmlns:a16="http://schemas.microsoft.com/office/drawing/2014/main" id="{A00ED9AC-4428-2B81-D0A4-523E4EA4B76C}"/>
                </a:ext>
              </a:extLst>
            </p:cNvPr>
            <p:cNvSpPr/>
            <p:nvPr/>
          </p:nvSpPr>
          <p:spPr>
            <a:xfrm>
              <a:off x="6374027" y="6316218"/>
              <a:ext cx="185351" cy="156807"/>
            </a:xfrm>
            <a:custGeom>
              <a:avLst/>
              <a:gdLst>
                <a:gd name="connsiteX0" fmla="*/ 107333 w 185351"/>
                <a:gd name="connsiteY0" fmla="*/ 820 h 156807"/>
                <a:gd name="connsiteX1" fmla="*/ 43739 w 185351"/>
                <a:gd name="connsiteY1" fmla="*/ 820 h 156807"/>
                <a:gd name="connsiteX2" fmla="*/ 28930 w 185351"/>
                <a:gd name="connsiteY2" fmla="*/ 820 h 156807"/>
                <a:gd name="connsiteX3" fmla="*/ 22442 w 185351"/>
                <a:gd name="connsiteY3" fmla="*/ 820 h 156807"/>
                <a:gd name="connsiteX4" fmla="*/ 11507 w 185351"/>
                <a:gd name="connsiteY4" fmla="*/ 820 h 156807"/>
                <a:gd name="connsiteX5" fmla="*/ 386 w 185351"/>
                <a:gd name="connsiteY5" fmla="*/ 820 h 156807"/>
                <a:gd name="connsiteX6" fmla="*/ 386 w 185351"/>
                <a:gd name="connsiteY6" fmla="*/ 157627 h 156807"/>
                <a:gd name="connsiteX7" fmla="*/ 11507 w 185351"/>
                <a:gd name="connsiteY7" fmla="*/ 157627 h 156807"/>
                <a:gd name="connsiteX8" fmla="*/ 22442 w 185351"/>
                <a:gd name="connsiteY8" fmla="*/ 157627 h 156807"/>
                <a:gd name="connsiteX9" fmla="*/ 28930 w 185351"/>
                <a:gd name="connsiteY9" fmla="*/ 157627 h 156807"/>
                <a:gd name="connsiteX10" fmla="*/ 43739 w 185351"/>
                <a:gd name="connsiteY10" fmla="*/ 157627 h 156807"/>
                <a:gd name="connsiteX11" fmla="*/ 107333 w 185351"/>
                <a:gd name="connsiteY11" fmla="*/ 157627 h 156807"/>
                <a:gd name="connsiteX12" fmla="*/ 185737 w 185351"/>
                <a:gd name="connsiteY12" fmla="*/ 79223 h 156807"/>
                <a:gd name="connsiteX13" fmla="*/ 107333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333" y="820"/>
                  </a:moveTo>
                  <a:cubicBezTo>
                    <a:pt x="91427" y="820"/>
                    <a:pt x="61667" y="820"/>
                    <a:pt x="43739" y="820"/>
                  </a:cubicBezTo>
                  <a:cubicBezTo>
                    <a:pt x="34895" y="820"/>
                    <a:pt x="28930" y="820"/>
                    <a:pt x="28930" y="820"/>
                  </a:cubicBezTo>
                  <a:lnTo>
                    <a:pt x="22442" y="820"/>
                  </a:lnTo>
                  <a:lnTo>
                    <a:pt x="11507" y="820"/>
                  </a:lnTo>
                  <a:lnTo>
                    <a:pt x="386" y="820"/>
                  </a:lnTo>
                  <a:lnTo>
                    <a:pt x="386" y="157627"/>
                  </a:lnTo>
                  <a:lnTo>
                    <a:pt x="11507" y="157627"/>
                  </a:lnTo>
                  <a:lnTo>
                    <a:pt x="22442" y="157627"/>
                  </a:lnTo>
                  <a:lnTo>
                    <a:pt x="28930" y="157627"/>
                  </a:lnTo>
                  <a:cubicBezTo>
                    <a:pt x="28930" y="157627"/>
                    <a:pt x="34941" y="157627"/>
                    <a:pt x="43739" y="157627"/>
                  </a:cubicBezTo>
                  <a:cubicBezTo>
                    <a:pt x="62768" y="157627"/>
                    <a:pt x="94837" y="157627"/>
                    <a:pt x="107333" y="157627"/>
                  </a:cubicBezTo>
                  <a:cubicBezTo>
                    <a:pt x="150632" y="157627"/>
                    <a:pt x="185737" y="122521"/>
                    <a:pt x="185737" y="79223"/>
                  </a:cubicBezTo>
                  <a:cubicBezTo>
                    <a:pt x="185737" y="35922"/>
                    <a:pt x="150632" y="820"/>
                    <a:pt x="107333" y="82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4" name="Полилиния 473">
              <a:extLst>
                <a:ext uri="{FF2B5EF4-FFF2-40B4-BE49-F238E27FC236}">
                  <a16:creationId xmlns:a16="http://schemas.microsoft.com/office/drawing/2014/main" id="{733108A5-7CC6-728E-308A-9EABA45243E3}"/>
                </a:ext>
              </a:extLst>
            </p:cNvPr>
            <p:cNvSpPr/>
            <p:nvPr/>
          </p:nvSpPr>
          <p:spPr>
            <a:xfrm>
              <a:off x="6744729" y="6316218"/>
              <a:ext cx="185351" cy="156807"/>
            </a:xfrm>
            <a:custGeom>
              <a:avLst/>
              <a:gdLst>
                <a:gd name="connsiteX0" fmla="*/ 174678 w 185351"/>
                <a:gd name="connsiteY0" fmla="*/ 820 h 156807"/>
                <a:gd name="connsiteX1" fmla="*/ 157255 w 185351"/>
                <a:gd name="connsiteY1" fmla="*/ 820 h 156807"/>
                <a:gd name="connsiteX2" fmla="*/ 132603 w 185351"/>
                <a:gd name="connsiteY2" fmla="*/ 820 h 156807"/>
                <a:gd name="connsiteX3" fmla="*/ 126068 w 185351"/>
                <a:gd name="connsiteY3" fmla="*/ 820 h 156807"/>
                <a:gd name="connsiteX4" fmla="*/ 78851 w 185351"/>
                <a:gd name="connsiteY4" fmla="*/ 820 h 156807"/>
                <a:gd name="connsiteX5" fmla="*/ 448 w 185351"/>
                <a:gd name="connsiteY5" fmla="*/ 79223 h 156807"/>
                <a:gd name="connsiteX6" fmla="*/ 78851 w 185351"/>
                <a:gd name="connsiteY6" fmla="*/ 157627 h 156807"/>
                <a:gd name="connsiteX7" fmla="*/ 126068 w 185351"/>
                <a:gd name="connsiteY7" fmla="*/ 157627 h 156807"/>
                <a:gd name="connsiteX8" fmla="*/ 132603 w 185351"/>
                <a:gd name="connsiteY8" fmla="*/ 157627 h 156807"/>
                <a:gd name="connsiteX9" fmla="*/ 157255 w 185351"/>
                <a:gd name="connsiteY9" fmla="*/ 157627 h 156807"/>
                <a:gd name="connsiteX10" fmla="*/ 174678 w 185351"/>
                <a:gd name="connsiteY10" fmla="*/ 157627 h 156807"/>
                <a:gd name="connsiteX11" fmla="*/ 185799 w 185351"/>
                <a:gd name="connsiteY11" fmla="*/ 157627 h 156807"/>
                <a:gd name="connsiteX12" fmla="*/ 185799 w 185351"/>
                <a:gd name="connsiteY12" fmla="*/ 820 h 156807"/>
                <a:gd name="connsiteX13" fmla="*/ 174678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678" y="820"/>
                  </a:moveTo>
                  <a:lnTo>
                    <a:pt x="157255" y="820"/>
                  </a:lnTo>
                  <a:cubicBezTo>
                    <a:pt x="157255" y="820"/>
                    <a:pt x="146446" y="820"/>
                    <a:pt x="132603" y="820"/>
                  </a:cubicBezTo>
                  <a:cubicBezTo>
                    <a:pt x="130486" y="820"/>
                    <a:pt x="128299" y="820"/>
                    <a:pt x="126068" y="820"/>
                  </a:cubicBezTo>
                  <a:cubicBezTo>
                    <a:pt x="108474" y="820"/>
                    <a:pt x="88194" y="820"/>
                    <a:pt x="78851" y="820"/>
                  </a:cubicBezTo>
                  <a:cubicBezTo>
                    <a:pt x="35535" y="820"/>
                    <a:pt x="448" y="35933"/>
                    <a:pt x="448" y="79223"/>
                  </a:cubicBezTo>
                  <a:cubicBezTo>
                    <a:pt x="448" y="122508"/>
                    <a:pt x="35535" y="157627"/>
                    <a:pt x="78851" y="157627"/>
                  </a:cubicBezTo>
                  <a:cubicBezTo>
                    <a:pt x="90521" y="157627"/>
                    <a:pt x="109635" y="157627"/>
                    <a:pt x="126068" y="157627"/>
                  </a:cubicBezTo>
                  <a:cubicBezTo>
                    <a:pt x="128305" y="157627"/>
                    <a:pt x="130491" y="157627"/>
                    <a:pt x="132603" y="157627"/>
                  </a:cubicBezTo>
                  <a:cubicBezTo>
                    <a:pt x="146573" y="157627"/>
                    <a:pt x="157255" y="157627"/>
                    <a:pt x="157255" y="157627"/>
                  </a:cubicBezTo>
                  <a:lnTo>
                    <a:pt x="174678" y="157627"/>
                  </a:lnTo>
                  <a:lnTo>
                    <a:pt x="185799" y="157627"/>
                  </a:lnTo>
                  <a:lnTo>
                    <a:pt x="185799" y="820"/>
                  </a:lnTo>
                  <a:lnTo>
                    <a:pt x="174678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5" name="Полилиния 474">
              <a:extLst>
                <a:ext uri="{FF2B5EF4-FFF2-40B4-BE49-F238E27FC236}">
                  <a16:creationId xmlns:a16="http://schemas.microsoft.com/office/drawing/2014/main" id="{C559DA86-F52E-6F13-D9D6-F0C80B363BB3}"/>
                </a:ext>
              </a:extLst>
            </p:cNvPr>
            <p:cNvSpPr/>
            <p:nvPr/>
          </p:nvSpPr>
          <p:spPr>
            <a:xfrm>
              <a:off x="6930081" y="6316218"/>
              <a:ext cx="185351" cy="156807"/>
            </a:xfrm>
            <a:custGeom>
              <a:avLst/>
              <a:gdLst>
                <a:gd name="connsiteX0" fmla="*/ 93154 w 185351"/>
                <a:gd name="connsiteY0" fmla="*/ 820 h 156807"/>
                <a:gd name="connsiteX1" fmla="*/ 479 w 185351"/>
                <a:gd name="connsiteY1" fmla="*/ 820 h 156807"/>
                <a:gd name="connsiteX2" fmla="*/ 479 w 185351"/>
                <a:gd name="connsiteY2" fmla="*/ 157627 h 156807"/>
                <a:gd name="connsiteX3" fmla="*/ 93154 w 185351"/>
                <a:gd name="connsiteY3" fmla="*/ 157627 h 156807"/>
                <a:gd name="connsiteX4" fmla="*/ 185830 w 185351"/>
                <a:gd name="connsiteY4" fmla="*/ 157627 h 156807"/>
                <a:gd name="connsiteX5" fmla="*/ 185830 w 185351"/>
                <a:gd name="connsiteY5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54" y="820"/>
                  </a:moveTo>
                  <a:lnTo>
                    <a:pt x="479" y="820"/>
                  </a:lnTo>
                  <a:lnTo>
                    <a:pt x="479" y="157627"/>
                  </a:lnTo>
                  <a:lnTo>
                    <a:pt x="93154" y="157627"/>
                  </a:lnTo>
                  <a:lnTo>
                    <a:pt x="185830" y="157627"/>
                  </a:lnTo>
                  <a:lnTo>
                    <a:pt x="185830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6" name="Полилиния 475">
              <a:extLst>
                <a:ext uri="{FF2B5EF4-FFF2-40B4-BE49-F238E27FC236}">
                  <a16:creationId xmlns:a16="http://schemas.microsoft.com/office/drawing/2014/main" id="{76D1DA4B-74B1-605C-3AFF-5D6FE1A1BE71}"/>
                </a:ext>
              </a:extLst>
            </p:cNvPr>
            <p:cNvSpPr/>
            <p:nvPr/>
          </p:nvSpPr>
          <p:spPr>
            <a:xfrm>
              <a:off x="7115432" y="6316218"/>
              <a:ext cx="185351" cy="156807"/>
            </a:xfrm>
            <a:custGeom>
              <a:avLst/>
              <a:gdLst>
                <a:gd name="connsiteX0" fmla="*/ 93185 w 185351"/>
                <a:gd name="connsiteY0" fmla="*/ 820 h 156807"/>
                <a:gd name="connsiteX1" fmla="*/ 510 w 185351"/>
                <a:gd name="connsiteY1" fmla="*/ 820 h 156807"/>
                <a:gd name="connsiteX2" fmla="*/ 510 w 185351"/>
                <a:gd name="connsiteY2" fmla="*/ 157627 h 156807"/>
                <a:gd name="connsiteX3" fmla="*/ 93185 w 185351"/>
                <a:gd name="connsiteY3" fmla="*/ 157627 h 156807"/>
                <a:gd name="connsiteX4" fmla="*/ 185861 w 185351"/>
                <a:gd name="connsiteY4" fmla="*/ 157627 h 156807"/>
                <a:gd name="connsiteX5" fmla="*/ 185861 w 185351"/>
                <a:gd name="connsiteY5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5351" h="156807">
                  <a:moveTo>
                    <a:pt x="93185" y="820"/>
                  </a:moveTo>
                  <a:lnTo>
                    <a:pt x="510" y="820"/>
                  </a:lnTo>
                  <a:lnTo>
                    <a:pt x="510" y="157627"/>
                  </a:lnTo>
                  <a:lnTo>
                    <a:pt x="93185" y="157627"/>
                  </a:lnTo>
                  <a:lnTo>
                    <a:pt x="185861" y="157627"/>
                  </a:lnTo>
                  <a:lnTo>
                    <a:pt x="185861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7" name="Полилиния 476">
              <a:extLst>
                <a:ext uri="{FF2B5EF4-FFF2-40B4-BE49-F238E27FC236}">
                  <a16:creationId xmlns:a16="http://schemas.microsoft.com/office/drawing/2014/main" id="{4A35FA7E-4792-E892-93B4-4219AC6A5530}"/>
                </a:ext>
              </a:extLst>
            </p:cNvPr>
            <p:cNvSpPr/>
            <p:nvPr/>
          </p:nvSpPr>
          <p:spPr>
            <a:xfrm>
              <a:off x="7300783" y="6316218"/>
              <a:ext cx="185351" cy="156807"/>
            </a:xfrm>
            <a:custGeom>
              <a:avLst/>
              <a:gdLst>
                <a:gd name="connsiteX0" fmla="*/ 107488 w 185351"/>
                <a:gd name="connsiteY0" fmla="*/ 820 h 156807"/>
                <a:gd name="connsiteX1" fmla="*/ 43894 w 185351"/>
                <a:gd name="connsiteY1" fmla="*/ 820 h 156807"/>
                <a:gd name="connsiteX2" fmla="*/ 29085 w 185351"/>
                <a:gd name="connsiteY2" fmla="*/ 820 h 156807"/>
                <a:gd name="connsiteX3" fmla="*/ 22597 w 185351"/>
                <a:gd name="connsiteY3" fmla="*/ 820 h 156807"/>
                <a:gd name="connsiteX4" fmla="*/ 11662 w 185351"/>
                <a:gd name="connsiteY4" fmla="*/ 820 h 156807"/>
                <a:gd name="connsiteX5" fmla="*/ 541 w 185351"/>
                <a:gd name="connsiteY5" fmla="*/ 820 h 156807"/>
                <a:gd name="connsiteX6" fmla="*/ 541 w 185351"/>
                <a:gd name="connsiteY6" fmla="*/ 157627 h 156807"/>
                <a:gd name="connsiteX7" fmla="*/ 11662 w 185351"/>
                <a:gd name="connsiteY7" fmla="*/ 157627 h 156807"/>
                <a:gd name="connsiteX8" fmla="*/ 22597 w 185351"/>
                <a:gd name="connsiteY8" fmla="*/ 157627 h 156807"/>
                <a:gd name="connsiteX9" fmla="*/ 29085 w 185351"/>
                <a:gd name="connsiteY9" fmla="*/ 157627 h 156807"/>
                <a:gd name="connsiteX10" fmla="*/ 43894 w 185351"/>
                <a:gd name="connsiteY10" fmla="*/ 157627 h 156807"/>
                <a:gd name="connsiteX11" fmla="*/ 107488 w 185351"/>
                <a:gd name="connsiteY11" fmla="*/ 157627 h 156807"/>
                <a:gd name="connsiteX12" fmla="*/ 185892 w 185351"/>
                <a:gd name="connsiteY12" fmla="*/ 79223 h 156807"/>
                <a:gd name="connsiteX13" fmla="*/ 107488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488" y="820"/>
                  </a:moveTo>
                  <a:cubicBezTo>
                    <a:pt x="91582" y="820"/>
                    <a:pt x="61822" y="820"/>
                    <a:pt x="43894" y="820"/>
                  </a:cubicBezTo>
                  <a:cubicBezTo>
                    <a:pt x="35050" y="820"/>
                    <a:pt x="29085" y="820"/>
                    <a:pt x="29085" y="820"/>
                  </a:cubicBezTo>
                  <a:lnTo>
                    <a:pt x="22597" y="820"/>
                  </a:lnTo>
                  <a:lnTo>
                    <a:pt x="11662" y="820"/>
                  </a:lnTo>
                  <a:lnTo>
                    <a:pt x="541" y="820"/>
                  </a:lnTo>
                  <a:lnTo>
                    <a:pt x="541" y="157627"/>
                  </a:lnTo>
                  <a:lnTo>
                    <a:pt x="11662" y="157627"/>
                  </a:lnTo>
                  <a:lnTo>
                    <a:pt x="22597" y="157627"/>
                  </a:lnTo>
                  <a:lnTo>
                    <a:pt x="29085" y="157627"/>
                  </a:lnTo>
                  <a:cubicBezTo>
                    <a:pt x="29085" y="157627"/>
                    <a:pt x="35096" y="157627"/>
                    <a:pt x="43894" y="157627"/>
                  </a:cubicBezTo>
                  <a:cubicBezTo>
                    <a:pt x="62923" y="157627"/>
                    <a:pt x="94992" y="157627"/>
                    <a:pt x="107488" y="157627"/>
                  </a:cubicBezTo>
                  <a:cubicBezTo>
                    <a:pt x="150787" y="157627"/>
                    <a:pt x="185892" y="122521"/>
                    <a:pt x="185892" y="79223"/>
                  </a:cubicBezTo>
                  <a:cubicBezTo>
                    <a:pt x="185892" y="35922"/>
                    <a:pt x="150787" y="820"/>
                    <a:pt x="107488" y="82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8" name="Полилиния 477">
              <a:extLst>
                <a:ext uri="{FF2B5EF4-FFF2-40B4-BE49-F238E27FC236}">
                  <a16:creationId xmlns:a16="http://schemas.microsoft.com/office/drawing/2014/main" id="{B4532DBC-AEFB-5F2B-B4C9-FF5E3DDE92DA}"/>
                </a:ext>
              </a:extLst>
            </p:cNvPr>
            <p:cNvSpPr/>
            <p:nvPr/>
          </p:nvSpPr>
          <p:spPr>
            <a:xfrm>
              <a:off x="7871109" y="6316218"/>
              <a:ext cx="156807" cy="156807"/>
            </a:xfrm>
            <a:custGeom>
              <a:avLst/>
              <a:gdLst>
                <a:gd name="connsiteX0" fmla="*/ 79037 w 156807"/>
                <a:gd name="connsiteY0" fmla="*/ 820 h 156807"/>
                <a:gd name="connsiteX1" fmla="*/ 157441 w 156807"/>
                <a:gd name="connsiteY1" fmla="*/ 79223 h 156807"/>
                <a:gd name="connsiteX2" fmla="*/ 79037 w 156807"/>
                <a:gd name="connsiteY2" fmla="*/ 157627 h 156807"/>
                <a:gd name="connsiteX3" fmla="*/ 634 w 156807"/>
                <a:gd name="connsiteY3" fmla="*/ 79223 h 156807"/>
                <a:gd name="connsiteX4" fmla="*/ 79037 w 156807"/>
                <a:gd name="connsiteY4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807" h="156807">
                  <a:moveTo>
                    <a:pt x="79037" y="820"/>
                  </a:moveTo>
                  <a:cubicBezTo>
                    <a:pt x="122340" y="820"/>
                    <a:pt x="157441" y="35922"/>
                    <a:pt x="157441" y="79223"/>
                  </a:cubicBezTo>
                  <a:cubicBezTo>
                    <a:pt x="157441" y="122526"/>
                    <a:pt x="122340" y="157627"/>
                    <a:pt x="79037" y="157627"/>
                  </a:cubicBezTo>
                  <a:cubicBezTo>
                    <a:pt x="35736" y="157627"/>
                    <a:pt x="634" y="122526"/>
                    <a:pt x="634" y="79223"/>
                  </a:cubicBezTo>
                  <a:cubicBezTo>
                    <a:pt x="634" y="35922"/>
                    <a:pt x="35736" y="820"/>
                    <a:pt x="79037" y="82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9" name="Полилиния 478">
              <a:extLst>
                <a:ext uri="{FF2B5EF4-FFF2-40B4-BE49-F238E27FC236}">
                  <a16:creationId xmlns:a16="http://schemas.microsoft.com/office/drawing/2014/main" id="{DD6CD57E-C7A6-5582-82E4-1DBE8C062A4F}"/>
                </a:ext>
              </a:extLst>
            </p:cNvPr>
            <p:cNvSpPr/>
            <p:nvPr/>
          </p:nvSpPr>
          <p:spPr>
            <a:xfrm>
              <a:off x="8227540" y="6316218"/>
              <a:ext cx="185351" cy="156807"/>
            </a:xfrm>
            <a:custGeom>
              <a:avLst/>
              <a:gdLst>
                <a:gd name="connsiteX0" fmla="*/ 174926 w 185351"/>
                <a:gd name="connsiteY0" fmla="*/ 820 h 156807"/>
                <a:gd name="connsiteX1" fmla="*/ 157503 w 185351"/>
                <a:gd name="connsiteY1" fmla="*/ 820 h 156807"/>
                <a:gd name="connsiteX2" fmla="*/ 132851 w 185351"/>
                <a:gd name="connsiteY2" fmla="*/ 820 h 156807"/>
                <a:gd name="connsiteX3" fmla="*/ 126316 w 185351"/>
                <a:gd name="connsiteY3" fmla="*/ 820 h 156807"/>
                <a:gd name="connsiteX4" fmla="*/ 79099 w 185351"/>
                <a:gd name="connsiteY4" fmla="*/ 820 h 156807"/>
                <a:gd name="connsiteX5" fmla="*/ 696 w 185351"/>
                <a:gd name="connsiteY5" fmla="*/ 79223 h 156807"/>
                <a:gd name="connsiteX6" fmla="*/ 79099 w 185351"/>
                <a:gd name="connsiteY6" fmla="*/ 157627 h 156807"/>
                <a:gd name="connsiteX7" fmla="*/ 126316 w 185351"/>
                <a:gd name="connsiteY7" fmla="*/ 157627 h 156807"/>
                <a:gd name="connsiteX8" fmla="*/ 132851 w 185351"/>
                <a:gd name="connsiteY8" fmla="*/ 157627 h 156807"/>
                <a:gd name="connsiteX9" fmla="*/ 157503 w 185351"/>
                <a:gd name="connsiteY9" fmla="*/ 157627 h 156807"/>
                <a:gd name="connsiteX10" fmla="*/ 174926 w 185351"/>
                <a:gd name="connsiteY10" fmla="*/ 157627 h 156807"/>
                <a:gd name="connsiteX11" fmla="*/ 186047 w 185351"/>
                <a:gd name="connsiteY11" fmla="*/ 157627 h 156807"/>
                <a:gd name="connsiteX12" fmla="*/ 186047 w 185351"/>
                <a:gd name="connsiteY12" fmla="*/ 820 h 156807"/>
                <a:gd name="connsiteX13" fmla="*/ 174926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74926" y="820"/>
                  </a:moveTo>
                  <a:lnTo>
                    <a:pt x="157503" y="820"/>
                  </a:lnTo>
                  <a:cubicBezTo>
                    <a:pt x="157503" y="820"/>
                    <a:pt x="146694" y="820"/>
                    <a:pt x="132851" y="820"/>
                  </a:cubicBezTo>
                  <a:cubicBezTo>
                    <a:pt x="130734" y="820"/>
                    <a:pt x="128547" y="820"/>
                    <a:pt x="126316" y="820"/>
                  </a:cubicBezTo>
                  <a:cubicBezTo>
                    <a:pt x="108722" y="820"/>
                    <a:pt x="88442" y="820"/>
                    <a:pt x="79099" y="820"/>
                  </a:cubicBezTo>
                  <a:cubicBezTo>
                    <a:pt x="35783" y="820"/>
                    <a:pt x="696" y="35933"/>
                    <a:pt x="696" y="79223"/>
                  </a:cubicBezTo>
                  <a:cubicBezTo>
                    <a:pt x="696" y="122508"/>
                    <a:pt x="35783" y="157627"/>
                    <a:pt x="79099" y="157627"/>
                  </a:cubicBezTo>
                  <a:cubicBezTo>
                    <a:pt x="90769" y="157627"/>
                    <a:pt x="109883" y="157627"/>
                    <a:pt x="126316" y="157627"/>
                  </a:cubicBezTo>
                  <a:cubicBezTo>
                    <a:pt x="128553" y="157627"/>
                    <a:pt x="130739" y="157627"/>
                    <a:pt x="132851" y="157627"/>
                  </a:cubicBezTo>
                  <a:cubicBezTo>
                    <a:pt x="146821" y="157627"/>
                    <a:pt x="157503" y="157627"/>
                    <a:pt x="157503" y="157627"/>
                  </a:cubicBezTo>
                  <a:lnTo>
                    <a:pt x="174926" y="157627"/>
                  </a:lnTo>
                  <a:lnTo>
                    <a:pt x="186047" y="157627"/>
                  </a:lnTo>
                  <a:lnTo>
                    <a:pt x="186047" y="820"/>
                  </a:lnTo>
                  <a:lnTo>
                    <a:pt x="174926" y="820"/>
                  </a:ln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0" name="Полилиния 479">
              <a:extLst>
                <a:ext uri="{FF2B5EF4-FFF2-40B4-BE49-F238E27FC236}">
                  <a16:creationId xmlns:a16="http://schemas.microsoft.com/office/drawing/2014/main" id="{1BED7DC4-6C78-965D-7989-F16D79D4B139}"/>
                </a:ext>
              </a:extLst>
            </p:cNvPr>
            <p:cNvSpPr/>
            <p:nvPr/>
          </p:nvSpPr>
          <p:spPr>
            <a:xfrm>
              <a:off x="8412891" y="6316218"/>
              <a:ext cx="185351" cy="156807"/>
            </a:xfrm>
            <a:custGeom>
              <a:avLst/>
              <a:gdLst>
                <a:gd name="connsiteX0" fmla="*/ 107674 w 185351"/>
                <a:gd name="connsiteY0" fmla="*/ 820 h 156807"/>
                <a:gd name="connsiteX1" fmla="*/ 44080 w 185351"/>
                <a:gd name="connsiteY1" fmla="*/ 820 h 156807"/>
                <a:gd name="connsiteX2" fmla="*/ 29271 w 185351"/>
                <a:gd name="connsiteY2" fmla="*/ 820 h 156807"/>
                <a:gd name="connsiteX3" fmla="*/ 22783 w 185351"/>
                <a:gd name="connsiteY3" fmla="*/ 820 h 156807"/>
                <a:gd name="connsiteX4" fmla="*/ 11848 w 185351"/>
                <a:gd name="connsiteY4" fmla="*/ 820 h 156807"/>
                <a:gd name="connsiteX5" fmla="*/ 727 w 185351"/>
                <a:gd name="connsiteY5" fmla="*/ 820 h 156807"/>
                <a:gd name="connsiteX6" fmla="*/ 727 w 185351"/>
                <a:gd name="connsiteY6" fmla="*/ 157627 h 156807"/>
                <a:gd name="connsiteX7" fmla="*/ 11848 w 185351"/>
                <a:gd name="connsiteY7" fmla="*/ 157627 h 156807"/>
                <a:gd name="connsiteX8" fmla="*/ 22783 w 185351"/>
                <a:gd name="connsiteY8" fmla="*/ 157627 h 156807"/>
                <a:gd name="connsiteX9" fmla="*/ 29271 w 185351"/>
                <a:gd name="connsiteY9" fmla="*/ 157627 h 156807"/>
                <a:gd name="connsiteX10" fmla="*/ 44080 w 185351"/>
                <a:gd name="connsiteY10" fmla="*/ 157627 h 156807"/>
                <a:gd name="connsiteX11" fmla="*/ 107674 w 185351"/>
                <a:gd name="connsiteY11" fmla="*/ 157627 h 156807"/>
                <a:gd name="connsiteX12" fmla="*/ 186078 w 185351"/>
                <a:gd name="connsiteY12" fmla="*/ 79223 h 156807"/>
                <a:gd name="connsiteX13" fmla="*/ 107674 w 185351"/>
                <a:gd name="connsiteY13" fmla="*/ 820 h 15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5351" h="156807">
                  <a:moveTo>
                    <a:pt x="107674" y="820"/>
                  </a:moveTo>
                  <a:cubicBezTo>
                    <a:pt x="91768" y="820"/>
                    <a:pt x="62008" y="820"/>
                    <a:pt x="44080" y="820"/>
                  </a:cubicBezTo>
                  <a:cubicBezTo>
                    <a:pt x="35236" y="820"/>
                    <a:pt x="29271" y="820"/>
                    <a:pt x="29271" y="820"/>
                  </a:cubicBezTo>
                  <a:lnTo>
                    <a:pt x="22783" y="820"/>
                  </a:lnTo>
                  <a:lnTo>
                    <a:pt x="11848" y="820"/>
                  </a:lnTo>
                  <a:lnTo>
                    <a:pt x="727" y="820"/>
                  </a:lnTo>
                  <a:lnTo>
                    <a:pt x="727" y="157627"/>
                  </a:lnTo>
                  <a:lnTo>
                    <a:pt x="11848" y="157627"/>
                  </a:lnTo>
                  <a:lnTo>
                    <a:pt x="22783" y="157627"/>
                  </a:lnTo>
                  <a:lnTo>
                    <a:pt x="29271" y="157627"/>
                  </a:lnTo>
                  <a:cubicBezTo>
                    <a:pt x="29271" y="157627"/>
                    <a:pt x="35282" y="157627"/>
                    <a:pt x="44080" y="157627"/>
                  </a:cubicBezTo>
                  <a:cubicBezTo>
                    <a:pt x="63109" y="157627"/>
                    <a:pt x="95178" y="157627"/>
                    <a:pt x="107674" y="157627"/>
                  </a:cubicBezTo>
                  <a:cubicBezTo>
                    <a:pt x="150973" y="157627"/>
                    <a:pt x="186078" y="122521"/>
                    <a:pt x="186078" y="79223"/>
                  </a:cubicBezTo>
                  <a:cubicBezTo>
                    <a:pt x="186078" y="35922"/>
                    <a:pt x="150973" y="820"/>
                    <a:pt x="107674" y="820"/>
                  </a:cubicBezTo>
                  <a:close/>
                </a:path>
              </a:pathLst>
            </a:custGeom>
            <a:grpFill/>
            <a:ln w="37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3" name="Полилиния 482">
              <a:extLst>
                <a:ext uri="{FF2B5EF4-FFF2-40B4-BE49-F238E27FC236}">
                  <a16:creationId xmlns:a16="http://schemas.microsoft.com/office/drawing/2014/main" id="{B9ACE001-3561-6EE0-E983-BF11F13082F5}"/>
                </a:ext>
              </a:extLst>
            </p:cNvPr>
            <p:cNvSpPr/>
            <p:nvPr/>
          </p:nvSpPr>
          <p:spPr>
            <a:xfrm>
              <a:off x="3050422" y="383422"/>
              <a:ext cx="1272019" cy="1272018"/>
            </a:xfrm>
            <a:custGeom>
              <a:avLst/>
              <a:gdLst>
                <a:gd name="connsiteX0" fmla="*/ 636129 w 1272019"/>
                <a:gd name="connsiteY0" fmla="*/ 120 h 1272019"/>
                <a:gd name="connsiteX1" fmla="*/ 120 w 1272019"/>
                <a:gd name="connsiteY1" fmla="*/ 636129 h 1272019"/>
                <a:gd name="connsiteX2" fmla="*/ 636129 w 1272019"/>
                <a:gd name="connsiteY2" fmla="*/ 1272139 h 1272019"/>
                <a:gd name="connsiteX3" fmla="*/ 1272139 w 1272019"/>
                <a:gd name="connsiteY3" fmla="*/ 636129 h 1272019"/>
                <a:gd name="connsiteX4" fmla="*/ 636129 w 1272019"/>
                <a:gd name="connsiteY4" fmla="*/ 120 h 1272019"/>
                <a:gd name="connsiteX5" fmla="*/ 636129 w 1272019"/>
                <a:gd name="connsiteY5" fmla="*/ 1081336 h 1272019"/>
                <a:gd name="connsiteX6" fmla="*/ 190922 w 1272019"/>
                <a:gd name="connsiteY6" fmla="*/ 636129 h 1272019"/>
                <a:gd name="connsiteX7" fmla="*/ 636129 w 1272019"/>
                <a:gd name="connsiteY7" fmla="*/ 190922 h 1272019"/>
                <a:gd name="connsiteX8" fmla="*/ 1081336 w 1272019"/>
                <a:gd name="connsiteY8" fmla="*/ 636129 h 1272019"/>
                <a:gd name="connsiteX9" fmla="*/ 636129 w 1272019"/>
                <a:gd name="connsiteY9" fmla="*/ 1081336 h 127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2019" h="1272019">
                  <a:moveTo>
                    <a:pt x="636129" y="120"/>
                  </a:moveTo>
                  <a:cubicBezTo>
                    <a:pt x="284886" y="120"/>
                    <a:pt x="120" y="284886"/>
                    <a:pt x="120" y="636129"/>
                  </a:cubicBezTo>
                  <a:cubicBezTo>
                    <a:pt x="120" y="987372"/>
                    <a:pt x="284886" y="1272139"/>
                    <a:pt x="636129" y="1272139"/>
                  </a:cubicBezTo>
                  <a:cubicBezTo>
                    <a:pt x="987372" y="1272139"/>
                    <a:pt x="1272139" y="987372"/>
                    <a:pt x="1272139" y="636129"/>
                  </a:cubicBezTo>
                  <a:cubicBezTo>
                    <a:pt x="1272139" y="284886"/>
                    <a:pt x="987372" y="120"/>
                    <a:pt x="636129" y="120"/>
                  </a:cubicBezTo>
                  <a:close/>
                  <a:moveTo>
                    <a:pt x="636129" y="1081336"/>
                  </a:moveTo>
                  <a:cubicBezTo>
                    <a:pt x="390642" y="1081336"/>
                    <a:pt x="190922" y="881616"/>
                    <a:pt x="190922" y="636129"/>
                  </a:cubicBezTo>
                  <a:cubicBezTo>
                    <a:pt x="190922" y="390642"/>
                    <a:pt x="390642" y="190922"/>
                    <a:pt x="636129" y="190922"/>
                  </a:cubicBezTo>
                  <a:cubicBezTo>
                    <a:pt x="881616" y="190922"/>
                    <a:pt x="1081336" y="390642"/>
                    <a:pt x="1081336" y="636129"/>
                  </a:cubicBezTo>
                  <a:cubicBezTo>
                    <a:pt x="1081336" y="881616"/>
                    <a:pt x="881616" y="1081336"/>
                    <a:pt x="636129" y="1081336"/>
                  </a:cubicBezTo>
                  <a:close/>
                </a:path>
              </a:pathLst>
            </a:custGeom>
            <a:grpFill/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6" name="Полилиния 485">
              <a:extLst>
                <a:ext uri="{FF2B5EF4-FFF2-40B4-BE49-F238E27FC236}">
                  <a16:creationId xmlns:a16="http://schemas.microsoft.com/office/drawing/2014/main" id="{A8F51600-6143-8408-8D2C-8A507A5103A3}"/>
                </a:ext>
              </a:extLst>
            </p:cNvPr>
            <p:cNvSpPr/>
            <p:nvPr/>
          </p:nvSpPr>
          <p:spPr>
            <a:xfrm>
              <a:off x="7869557" y="383422"/>
              <a:ext cx="1272019" cy="1272018"/>
            </a:xfrm>
            <a:custGeom>
              <a:avLst/>
              <a:gdLst>
                <a:gd name="connsiteX0" fmla="*/ 636935 w 1272019"/>
                <a:gd name="connsiteY0" fmla="*/ 120 h 1272019"/>
                <a:gd name="connsiteX1" fmla="*/ 926 w 1272019"/>
                <a:gd name="connsiteY1" fmla="*/ 636129 h 1272019"/>
                <a:gd name="connsiteX2" fmla="*/ 636935 w 1272019"/>
                <a:gd name="connsiteY2" fmla="*/ 1272139 h 1272019"/>
                <a:gd name="connsiteX3" fmla="*/ 1272945 w 1272019"/>
                <a:gd name="connsiteY3" fmla="*/ 636129 h 1272019"/>
                <a:gd name="connsiteX4" fmla="*/ 636935 w 1272019"/>
                <a:gd name="connsiteY4" fmla="*/ 120 h 1272019"/>
                <a:gd name="connsiteX5" fmla="*/ 636935 w 1272019"/>
                <a:gd name="connsiteY5" fmla="*/ 1081336 h 1272019"/>
                <a:gd name="connsiteX6" fmla="*/ 191728 w 1272019"/>
                <a:gd name="connsiteY6" fmla="*/ 636129 h 1272019"/>
                <a:gd name="connsiteX7" fmla="*/ 636935 w 1272019"/>
                <a:gd name="connsiteY7" fmla="*/ 190922 h 1272019"/>
                <a:gd name="connsiteX8" fmla="*/ 1082142 w 1272019"/>
                <a:gd name="connsiteY8" fmla="*/ 636129 h 1272019"/>
                <a:gd name="connsiteX9" fmla="*/ 636935 w 1272019"/>
                <a:gd name="connsiteY9" fmla="*/ 1081336 h 127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2019" h="1272019">
                  <a:moveTo>
                    <a:pt x="636935" y="120"/>
                  </a:moveTo>
                  <a:cubicBezTo>
                    <a:pt x="285692" y="120"/>
                    <a:pt x="926" y="284886"/>
                    <a:pt x="926" y="636129"/>
                  </a:cubicBezTo>
                  <a:cubicBezTo>
                    <a:pt x="926" y="987372"/>
                    <a:pt x="285692" y="1272139"/>
                    <a:pt x="636935" y="1272139"/>
                  </a:cubicBezTo>
                  <a:cubicBezTo>
                    <a:pt x="988178" y="1272139"/>
                    <a:pt x="1272945" y="987372"/>
                    <a:pt x="1272945" y="636129"/>
                  </a:cubicBezTo>
                  <a:cubicBezTo>
                    <a:pt x="1272945" y="284886"/>
                    <a:pt x="988178" y="120"/>
                    <a:pt x="636935" y="120"/>
                  </a:cubicBezTo>
                  <a:close/>
                  <a:moveTo>
                    <a:pt x="636935" y="1081336"/>
                  </a:moveTo>
                  <a:cubicBezTo>
                    <a:pt x="391448" y="1081336"/>
                    <a:pt x="191728" y="881616"/>
                    <a:pt x="191728" y="636129"/>
                  </a:cubicBezTo>
                  <a:cubicBezTo>
                    <a:pt x="191728" y="390642"/>
                    <a:pt x="391448" y="190922"/>
                    <a:pt x="636935" y="190922"/>
                  </a:cubicBezTo>
                  <a:cubicBezTo>
                    <a:pt x="882422" y="190922"/>
                    <a:pt x="1082142" y="390642"/>
                    <a:pt x="1082142" y="636129"/>
                  </a:cubicBezTo>
                  <a:cubicBezTo>
                    <a:pt x="1082142" y="881616"/>
                    <a:pt x="882422" y="1081336"/>
                    <a:pt x="636935" y="1081336"/>
                  </a:cubicBezTo>
                  <a:close/>
                </a:path>
              </a:pathLst>
            </a:custGeom>
            <a:grpFill/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9" name="Полилиния 488">
              <a:extLst>
                <a:ext uri="{FF2B5EF4-FFF2-40B4-BE49-F238E27FC236}">
                  <a16:creationId xmlns:a16="http://schemas.microsoft.com/office/drawing/2014/main" id="{49928974-1216-A5EE-1A0F-6C1DA7F4EEBB}"/>
                </a:ext>
              </a:extLst>
            </p:cNvPr>
            <p:cNvSpPr/>
            <p:nvPr/>
          </p:nvSpPr>
          <p:spPr>
            <a:xfrm>
              <a:off x="3050422" y="5202559"/>
              <a:ext cx="1272019" cy="1272018"/>
            </a:xfrm>
            <a:custGeom>
              <a:avLst/>
              <a:gdLst>
                <a:gd name="connsiteX0" fmla="*/ 636129 w 1272019"/>
                <a:gd name="connsiteY0" fmla="*/ 926 h 1272019"/>
                <a:gd name="connsiteX1" fmla="*/ 120 w 1272019"/>
                <a:gd name="connsiteY1" fmla="*/ 636935 h 1272019"/>
                <a:gd name="connsiteX2" fmla="*/ 636129 w 1272019"/>
                <a:gd name="connsiteY2" fmla="*/ 1272945 h 1272019"/>
                <a:gd name="connsiteX3" fmla="*/ 1272139 w 1272019"/>
                <a:gd name="connsiteY3" fmla="*/ 636935 h 1272019"/>
                <a:gd name="connsiteX4" fmla="*/ 636129 w 1272019"/>
                <a:gd name="connsiteY4" fmla="*/ 926 h 1272019"/>
                <a:gd name="connsiteX5" fmla="*/ 636129 w 1272019"/>
                <a:gd name="connsiteY5" fmla="*/ 1082142 h 1272019"/>
                <a:gd name="connsiteX6" fmla="*/ 190922 w 1272019"/>
                <a:gd name="connsiteY6" fmla="*/ 636935 h 1272019"/>
                <a:gd name="connsiteX7" fmla="*/ 636129 w 1272019"/>
                <a:gd name="connsiteY7" fmla="*/ 191728 h 1272019"/>
                <a:gd name="connsiteX8" fmla="*/ 1081336 w 1272019"/>
                <a:gd name="connsiteY8" fmla="*/ 636935 h 1272019"/>
                <a:gd name="connsiteX9" fmla="*/ 636129 w 1272019"/>
                <a:gd name="connsiteY9" fmla="*/ 1082142 h 127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2019" h="1272019">
                  <a:moveTo>
                    <a:pt x="636129" y="926"/>
                  </a:moveTo>
                  <a:cubicBezTo>
                    <a:pt x="284886" y="926"/>
                    <a:pt x="120" y="285692"/>
                    <a:pt x="120" y="636935"/>
                  </a:cubicBezTo>
                  <a:cubicBezTo>
                    <a:pt x="120" y="988178"/>
                    <a:pt x="284886" y="1272945"/>
                    <a:pt x="636129" y="1272945"/>
                  </a:cubicBezTo>
                  <a:cubicBezTo>
                    <a:pt x="987372" y="1272945"/>
                    <a:pt x="1272139" y="988178"/>
                    <a:pt x="1272139" y="636935"/>
                  </a:cubicBezTo>
                  <a:cubicBezTo>
                    <a:pt x="1272139" y="285692"/>
                    <a:pt x="987372" y="926"/>
                    <a:pt x="636129" y="926"/>
                  </a:cubicBezTo>
                  <a:close/>
                  <a:moveTo>
                    <a:pt x="636129" y="1082142"/>
                  </a:moveTo>
                  <a:cubicBezTo>
                    <a:pt x="390642" y="1082142"/>
                    <a:pt x="190922" y="882422"/>
                    <a:pt x="190922" y="636935"/>
                  </a:cubicBezTo>
                  <a:cubicBezTo>
                    <a:pt x="190922" y="391448"/>
                    <a:pt x="390642" y="191728"/>
                    <a:pt x="636129" y="191728"/>
                  </a:cubicBezTo>
                  <a:cubicBezTo>
                    <a:pt x="881616" y="191728"/>
                    <a:pt x="1081336" y="391448"/>
                    <a:pt x="1081336" y="636935"/>
                  </a:cubicBezTo>
                  <a:cubicBezTo>
                    <a:pt x="1081336" y="882422"/>
                    <a:pt x="881616" y="1082142"/>
                    <a:pt x="636129" y="1082142"/>
                  </a:cubicBezTo>
                  <a:close/>
                </a:path>
              </a:pathLst>
            </a:custGeom>
            <a:grpFill/>
            <a:ln w="127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0" name="Полилиния 489">
              <a:extLst>
                <a:ext uri="{FF2B5EF4-FFF2-40B4-BE49-F238E27FC236}">
                  <a16:creationId xmlns:a16="http://schemas.microsoft.com/office/drawing/2014/main" id="{5175C909-8F4E-804F-2242-D072E58BC4D8}"/>
                </a:ext>
              </a:extLst>
            </p:cNvPr>
            <p:cNvSpPr/>
            <p:nvPr/>
          </p:nvSpPr>
          <p:spPr>
            <a:xfrm>
              <a:off x="3408405" y="741405"/>
              <a:ext cx="545151" cy="545151"/>
            </a:xfrm>
            <a:custGeom>
              <a:avLst/>
              <a:gdLst>
                <a:gd name="connsiteX0" fmla="*/ 545271 w 545151"/>
                <a:gd name="connsiteY0" fmla="*/ 272695 h 545151"/>
                <a:gd name="connsiteX1" fmla="*/ 272695 w 545151"/>
                <a:gd name="connsiteY1" fmla="*/ 545271 h 545151"/>
                <a:gd name="connsiteX2" fmla="*/ 120 w 545151"/>
                <a:gd name="connsiteY2" fmla="*/ 272695 h 545151"/>
                <a:gd name="connsiteX3" fmla="*/ 272695 w 545151"/>
                <a:gd name="connsiteY3" fmla="*/ 120 h 545151"/>
                <a:gd name="connsiteX4" fmla="*/ 545271 w 545151"/>
                <a:gd name="connsiteY4" fmla="*/ 272695 h 54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151" h="545151">
                  <a:moveTo>
                    <a:pt x="545271" y="272695"/>
                  </a:moveTo>
                  <a:cubicBezTo>
                    <a:pt x="545271" y="423234"/>
                    <a:pt x="423234" y="545271"/>
                    <a:pt x="272695" y="545271"/>
                  </a:cubicBezTo>
                  <a:cubicBezTo>
                    <a:pt x="122156" y="545271"/>
                    <a:pt x="120" y="423234"/>
                    <a:pt x="120" y="272695"/>
                  </a:cubicBezTo>
                  <a:cubicBezTo>
                    <a:pt x="120" y="122156"/>
                    <a:pt x="122156" y="120"/>
                    <a:pt x="272695" y="120"/>
                  </a:cubicBezTo>
                  <a:cubicBezTo>
                    <a:pt x="423234" y="120"/>
                    <a:pt x="545271" y="122156"/>
                    <a:pt x="545271" y="272695"/>
                  </a:cubicBezTo>
                  <a:close/>
                </a:path>
              </a:pathLst>
            </a:custGeom>
            <a:grpFill/>
            <a:ln w="54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1" name="Полилиния 490">
              <a:extLst>
                <a:ext uri="{FF2B5EF4-FFF2-40B4-BE49-F238E27FC236}">
                  <a16:creationId xmlns:a16="http://schemas.microsoft.com/office/drawing/2014/main" id="{510D33F7-566B-8C1B-B6C2-AD2416E37F0B}"/>
                </a:ext>
              </a:extLst>
            </p:cNvPr>
            <p:cNvSpPr/>
            <p:nvPr/>
          </p:nvSpPr>
          <p:spPr>
            <a:xfrm>
              <a:off x="8227540" y="741405"/>
              <a:ext cx="545151" cy="545151"/>
            </a:xfrm>
            <a:custGeom>
              <a:avLst/>
              <a:gdLst>
                <a:gd name="connsiteX0" fmla="*/ 546077 w 545151"/>
                <a:gd name="connsiteY0" fmla="*/ 272695 h 545151"/>
                <a:gd name="connsiteX1" fmla="*/ 273501 w 545151"/>
                <a:gd name="connsiteY1" fmla="*/ 545271 h 545151"/>
                <a:gd name="connsiteX2" fmla="*/ 926 w 545151"/>
                <a:gd name="connsiteY2" fmla="*/ 272695 h 545151"/>
                <a:gd name="connsiteX3" fmla="*/ 273501 w 545151"/>
                <a:gd name="connsiteY3" fmla="*/ 120 h 545151"/>
                <a:gd name="connsiteX4" fmla="*/ 546077 w 545151"/>
                <a:gd name="connsiteY4" fmla="*/ 272695 h 54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151" h="545151">
                  <a:moveTo>
                    <a:pt x="546077" y="272695"/>
                  </a:moveTo>
                  <a:cubicBezTo>
                    <a:pt x="546077" y="423234"/>
                    <a:pt x="424040" y="545271"/>
                    <a:pt x="273501" y="545271"/>
                  </a:cubicBezTo>
                  <a:cubicBezTo>
                    <a:pt x="122962" y="545271"/>
                    <a:pt x="926" y="423234"/>
                    <a:pt x="926" y="272695"/>
                  </a:cubicBezTo>
                  <a:cubicBezTo>
                    <a:pt x="926" y="122156"/>
                    <a:pt x="122962" y="120"/>
                    <a:pt x="273501" y="120"/>
                  </a:cubicBezTo>
                  <a:cubicBezTo>
                    <a:pt x="424040" y="120"/>
                    <a:pt x="546077" y="122156"/>
                    <a:pt x="546077" y="272695"/>
                  </a:cubicBezTo>
                  <a:close/>
                </a:path>
              </a:pathLst>
            </a:custGeom>
            <a:grpFill/>
            <a:ln w="54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2" name="Полилиния 491">
              <a:extLst>
                <a:ext uri="{FF2B5EF4-FFF2-40B4-BE49-F238E27FC236}">
                  <a16:creationId xmlns:a16="http://schemas.microsoft.com/office/drawing/2014/main" id="{4C263A66-7EC9-26F5-36FD-6511924B8257}"/>
                </a:ext>
              </a:extLst>
            </p:cNvPr>
            <p:cNvSpPr/>
            <p:nvPr/>
          </p:nvSpPr>
          <p:spPr>
            <a:xfrm>
              <a:off x="3408405" y="5560540"/>
              <a:ext cx="545151" cy="545151"/>
            </a:xfrm>
            <a:custGeom>
              <a:avLst/>
              <a:gdLst>
                <a:gd name="connsiteX0" fmla="*/ 545271 w 545151"/>
                <a:gd name="connsiteY0" fmla="*/ 273501 h 545151"/>
                <a:gd name="connsiteX1" fmla="*/ 272695 w 545151"/>
                <a:gd name="connsiteY1" fmla="*/ 546077 h 545151"/>
                <a:gd name="connsiteX2" fmla="*/ 120 w 545151"/>
                <a:gd name="connsiteY2" fmla="*/ 273501 h 545151"/>
                <a:gd name="connsiteX3" fmla="*/ 272695 w 545151"/>
                <a:gd name="connsiteY3" fmla="*/ 926 h 545151"/>
                <a:gd name="connsiteX4" fmla="*/ 545271 w 545151"/>
                <a:gd name="connsiteY4" fmla="*/ 273501 h 54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5151" h="545151">
                  <a:moveTo>
                    <a:pt x="545271" y="273501"/>
                  </a:moveTo>
                  <a:cubicBezTo>
                    <a:pt x="545271" y="424040"/>
                    <a:pt x="423234" y="546077"/>
                    <a:pt x="272695" y="546077"/>
                  </a:cubicBezTo>
                  <a:cubicBezTo>
                    <a:pt x="122156" y="546077"/>
                    <a:pt x="120" y="424040"/>
                    <a:pt x="120" y="273501"/>
                  </a:cubicBezTo>
                  <a:cubicBezTo>
                    <a:pt x="120" y="122962"/>
                    <a:pt x="122156" y="926"/>
                    <a:pt x="272695" y="926"/>
                  </a:cubicBezTo>
                  <a:cubicBezTo>
                    <a:pt x="423234" y="926"/>
                    <a:pt x="545271" y="122962"/>
                    <a:pt x="545271" y="273501"/>
                  </a:cubicBezTo>
                  <a:close/>
                </a:path>
              </a:pathLst>
            </a:custGeom>
            <a:grpFill/>
            <a:ln w="54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98" name="TextBox 497">
            <a:extLst>
              <a:ext uri="{FF2B5EF4-FFF2-40B4-BE49-F238E27FC236}">
                <a16:creationId xmlns:a16="http://schemas.microsoft.com/office/drawing/2014/main" id="{ABCB848B-9633-6808-8612-6E43C2F19B0C}"/>
              </a:ext>
            </a:extLst>
          </p:cNvPr>
          <p:cNvSpPr txBox="1"/>
          <p:nvPr/>
        </p:nvSpPr>
        <p:spPr>
          <a:xfrm>
            <a:off x="6734290" y="5506706"/>
            <a:ext cx="1397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пруф</a:t>
            </a:r>
            <a:endParaRPr lang="ru-RU" sz="3200" dirty="0"/>
          </a:p>
        </p:txBody>
      </p:sp>
      <p:sp>
        <p:nvSpPr>
          <p:cNvPr id="499" name="Дуга 498">
            <a:extLst>
              <a:ext uri="{FF2B5EF4-FFF2-40B4-BE49-F238E27FC236}">
                <a16:creationId xmlns:a16="http://schemas.microsoft.com/office/drawing/2014/main" id="{C74D4408-0B14-E671-C3EB-401300EF2042}"/>
              </a:ext>
            </a:extLst>
          </p:cNvPr>
          <p:cNvSpPr/>
          <p:nvPr/>
        </p:nvSpPr>
        <p:spPr>
          <a:xfrm flipV="1">
            <a:off x="7606505" y="4711560"/>
            <a:ext cx="1363567" cy="1087534"/>
          </a:xfrm>
          <a:prstGeom prst="arc">
            <a:avLst/>
          </a:prstGeom>
          <a:ln w="12700">
            <a:solidFill>
              <a:srgbClr val="00EB97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51" y="331531"/>
            <a:ext cx="7277487" cy="23876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О ЧЕМ ПОГОВОРИМ</a:t>
            </a:r>
          </a:p>
        </p:txBody>
      </p:sp>
      <p:sp>
        <p:nvSpPr>
          <p:cNvPr id="5" name="Google Shape;196;p27">
            <a:extLst>
              <a:ext uri="{FF2B5EF4-FFF2-40B4-BE49-F238E27FC236}">
                <a16:creationId xmlns:a16="http://schemas.microsoft.com/office/drawing/2014/main" id="{D1B5CB19-6E9D-3244-E6B2-2E3FB71C7D7E}"/>
              </a:ext>
            </a:extLst>
          </p:cNvPr>
          <p:cNvSpPr txBox="1">
            <a:spLocks/>
          </p:cNvSpPr>
          <p:nvPr/>
        </p:nvSpPr>
        <p:spPr>
          <a:xfrm>
            <a:off x="200024" y="2909374"/>
            <a:ext cx="13173075" cy="348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4046" indent="-457200" algn="l">
              <a:lnSpc>
                <a:spcPct val="115000"/>
              </a:lnSpc>
              <a:buSzPct val="100000"/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Предпосылки появления </a:t>
            </a:r>
            <a:r>
              <a:rPr lang="ru-RU" sz="20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</a:t>
            </a:r>
            <a:endParaRPr lang="ru-RU" sz="20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654046" indent="-457200" algn="l">
              <a:lnSpc>
                <a:spcPct val="115000"/>
              </a:lnSpc>
              <a:buSzPct val="100000"/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Основные принципы и возможности</a:t>
            </a:r>
          </a:p>
          <a:p>
            <a:pPr marL="654046" indent="-457200" algn="l">
              <a:lnSpc>
                <a:spcPct val="115000"/>
              </a:lnSpc>
              <a:buSzPct val="100000"/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Методическая база </a:t>
            </a:r>
          </a:p>
          <a:p>
            <a:pPr marL="654046" indent="-457200" algn="l">
              <a:lnSpc>
                <a:spcPct val="115000"/>
              </a:lnSpc>
              <a:buSzPct val="100000"/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Сложности, с которыми можно столкнуться при использовании</a:t>
            </a:r>
          </a:p>
          <a:p>
            <a:pPr marL="654046" indent="-457200" algn="l">
              <a:lnSpc>
                <a:spcPct val="115000"/>
              </a:lnSpc>
              <a:buSzPct val="100000"/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Polars</a:t>
            </a: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, или как использовать </a:t>
            </a:r>
            <a:r>
              <a:rPr lang="ru-RU" sz="20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</a:t>
            </a: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без сложностей </a:t>
            </a:r>
          </a:p>
          <a:p>
            <a:pPr marL="654046" indent="-457200" algn="l">
              <a:lnSpc>
                <a:spcPct val="115000"/>
              </a:lnSpc>
              <a:buSzPct val="100000"/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Место </a:t>
            </a:r>
            <a:r>
              <a:rPr lang="ru-RU" sz="20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</a:t>
            </a: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в экосистеме обработки больших данных</a:t>
            </a:r>
          </a:p>
          <a:p>
            <a:pPr marL="654046" indent="-457200" algn="l">
              <a:lnSpc>
                <a:spcPct val="115000"/>
              </a:lnSpc>
              <a:buSzPct val="100000"/>
              <a:buFont typeface="+mj-lt"/>
              <a:buAutoNum type="arabicPeriod"/>
            </a:pP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П</a:t>
            </a:r>
            <a:r>
              <a:rPr lang="en-US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e</a:t>
            </a:r>
            <a:r>
              <a:rPr lang="ru-RU" sz="20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рспективы</a:t>
            </a: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развития самого фреймворка и основанных на нём технологий</a:t>
            </a:r>
          </a:p>
        </p:txBody>
      </p:sp>
    </p:spTree>
    <p:extLst>
      <p:ext uri="{BB962C8B-B14F-4D97-AF65-F5344CB8AC3E}">
        <p14:creationId xmlns:p14="http://schemas.microsoft.com/office/powerpoint/2010/main" val="239729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EB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797D852-40DD-61EB-7394-446242FD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96846">
              <a:spcBef>
                <a:spcPct val="0"/>
              </a:spcBef>
              <a:defRPr/>
            </a:pP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1.</a:t>
            </a: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ПРЕДПОСЫЛКИ ПОЯВЛЕНИЯ ARROW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432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6;p27">
            <a:extLst>
              <a:ext uri="{FF2B5EF4-FFF2-40B4-BE49-F238E27FC236}">
                <a16:creationId xmlns:a16="http://schemas.microsoft.com/office/drawing/2014/main" id="{229E7A58-CE4D-458C-BE2E-B68D21DBBA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5473" y="2373313"/>
            <a:ext cx="3240088" cy="41529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ru-RU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Крупный бизнес</a:t>
            </a:r>
            <a: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—</a:t>
            </a:r>
            <a:b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r>
              <a:rPr lang="ru-RU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по рядам:</a:t>
            </a:r>
            <a:endParaRPr lang="en-US" sz="2133" dirty="0">
              <a:solidFill>
                <a:srgbClr val="00EB97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ru-RU" sz="2133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SQL-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СУБД</a:t>
            </a: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(1979)</a:t>
            </a:r>
            <a:endParaRPr lang="ru-RU" sz="1867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MapReduce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(2006)</a:t>
            </a:r>
            <a:endParaRPr lang="en-US" sz="1867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Spark RDD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(2009)</a:t>
            </a:r>
            <a:endParaRPr lang="en-US" sz="1867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  <a:p>
            <a:pPr marL="577836" indent="-38099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endParaRPr lang="en-US" sz="1867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6" name="Google Shape;196;p27">
            <a:extLst>
              <a:ext uri="{FF2B5EF4-FFF2-40B4-BE49-F238E27FC236}">
                <a16:creationId xmlns:a16="http://schemas.microsoft.com/office/drawing/2014/main" id="{068458EC-D338-4405-B543-288C5093B0A2}"/>
              </a:ext>
            </a:extLst>
          </p:cNvPr>
          <p:cNvSpPr txBox="1">
            <a:spLocks/>
          </p:cNvSpPr>
          <p:nvPr/>
        </p:nvSpPr>
        <p:spPr>
          <a:xfrm>
            <a:off x="4624143" y="2372872"/>
            <a:ext cx="3240000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ru-RU" sz="2133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Учёные</a:t>
            </a:r>
            <a: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—</a:t>
            </a:r>
            <a:r>
              <a:rPr lang="ru-RU" sz="2133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b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</a:br>
            <a:r>
              <a:rPr lang="ru-RU" sz="2133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 колонкам</a:t>
            </a:r>
            <a: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endParaRPr lang="ru-RU" sz="2133" dirty="0">
              <a:solidFill>
                <a:srgbClr val="00EB97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SAS data set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(1976)</a:t>
            </a:r>
            <a:endParaRPr lang="en-US" sz="1867" dirty="0">
              <a:solidFill>
                <a:schemeClr val="bg1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 </a:t>
            </a:r>
            <a:r>
              <a:rPr lang="en-US" sz="1867" dirty="0" err="1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data.frame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(1993)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NumPy (2006)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Pandas </a:t>
            </a:r>
            <a:r>
              <a:rPr lang="en-US" sz="1867" dirty="0" err="1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DataFrame</a:t>
            </a: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(2008)</a:t>
            </a:r>
            <a:endParaRPr lang="en-US" sz="1867" dirty="0">
              <a:solidFill>
                <a:schemeClr val="bg1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 </a:t>
            </a:r>
            <a:r>
              <a:rPr lang="en-US" sz="1867" dirty="0" err="1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DataFrame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(2015)</a:t>
            </a:r>
          </a:p>
        </p:txBody>
      </p:sp>
      <p:sp>
        <p:nvSpPr>
          <p:cNvPr id="9" name="Google Shape;196;p27">
            <a:extLst>
              <a:ext uri="{FF2B5EF4-FFF2-40B4-BE49-F238E27FC236}">
                <a16:creationId xmlns:a16="http://schemas.microsoft.com/office/drawing/2014/main" id="{35B21C51-AC17-4F59-9701-F2A1F0C2EEDA}"/>
              </a:ext>
            </a:extLst>
          </p:cNvPr>
          <p:cNvSpPr txBox="1">
            <a:spLocks/>
          </p:cNvSpPr>
          <p:nvPr/>
        </p:nvSpPr>
        <p:spPr>
          <a:xfrm>
            <a:off x="8752725" y="2372872"/>
            <a:ext cx="3240000" cy="4153928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609585" lvl="0" indent="-431789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○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■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14856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○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■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○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■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r>
              <a:rPr lang="ru-RU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Бухгалтерия</a:t>
            </a:r>
            <a: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— </a:t>
            </a:r>
            <a:b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</a:br>
            <a:r>
              <a:rPr lang="ru-RU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по ячейкам</a:t>
            </a:r>
            <a:r>
              <a:rPr lang="en-US" sz="2133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100000"/>
              <a:buNone/>
            </a:pPr>
            <a:endParaRPr lang="ru-RU" sz="2133" dirty="0">
              <a:solidFill>
                <a:srgbClr val="00EB97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VisiCalc</a:t>
            </a: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(1979)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Excel (1985)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Google Sheets (2006)</a:t>
            </a:r>
            <a:endParaRPr lang="ru-RU" sz="1867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F39B25D3-E591-E96E-4609-4799E24E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КАК ОБРАБАТЫВАТЬ ТАБЛИЧНЫЕ ДАННЫЕ?</a:t>
            </a:r>
            <a:endParaRPr lang="ru-RU" dirty="0"/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3300C468-3B39-33C0-E425-2795712F92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14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0154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10EB08F-9029-5EAC-81E4-A3982C624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875" y="2066680"/>
            <a:ext cx="4008717" cy="479131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FA6EE-27F0-44E5-1196-DFEC6816F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ОБРАБАТЫВАТЬ ТАБЛИЧНЫЕ ДАННЫЕ</a:t>
            </a:r>
            <a:r>
              <a:rPr lang="en-US" dirty="0"/>
              <a:t> </a:t>
            </a:r>
            <a:r>
              <a:rPr lang="ru-RU" dirty="0">
                <a:solidFill>
                  <a:srgbClr val="00EB97"/>
                </a:solidFill>
              </a:rPr>
              <a:t>В 2024</a:t>
            </a:r>
            <a:r>
              <a:rPr lang="en-US" dirty="0">
                <a:solidFill>
                  <a:srgbClr val="00EB97"/>
                </a:solidFill>
              </a:rPr>
              <a:t> </a:t>
            </a:r>
            <a:r>
              <a:rPr lang="ru-RU" dirty="0">
                <a:solidFill>
                  <a:srgbClr val="00EB97"/>
                </a:solidFill>
              </a:rPr>
              <a:t>ГОДУ</a:t>
            </a:r>
            <a:r>
              <a:rPr lang="ru-RU" dirty="0"/>
              <a:t>?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7FDC19-6671-4ED2-83A3-0CE4F278A2D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4642" y="2524974"/>
            <a:ext cx="2990002" cy="30171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96846" indent="0">
              <a:lnSpc>
                <a:spcPct val="115000"/>
              </a:lnSpc>
              <a:buSzPct val="100000"/>
              <a:buNone/>
            </a:pPr>
            <a:r>
              <a:rPr lang="en-US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Snowflake</a:t>
            </a:r>
            <a:r>
              <a:rPr lang="ru-RU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2015</a:t>
            </a:r>
            <a:r>
              <a:rPr lang="ru-RU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</a:p>
          <a:p>
            <a:pPr marL="196846" indent="0">
              <a:lnSpc>
                <a:spcPct val="115000"/>
              </a:lnSpc>
              <a:buSzPct val="100000"/>
              <a:buNone/>
            </a:pPr>
            <a:endParaRPr lang="en-US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196846" indent="0">
              <a:lnSpc>
                <a:spcPct val="115000"/>
              </a:lnSpc>
              <a:buSzPct val="100000"/>
              <a:buNone/>
            </a:pPr>
            <a:r>
              <a:rPr lang="en-US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DataBricks</a:t>
            </a:r>
            <a:r>
              <a:rPr lang="en-US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SQL 2020</a:t>
            </a:r>
            <a:endParaRPr lang="ru-RU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624BDCC-9705-4EF4-B0CC-8324219BC43F}"/>
              </a:ext>
            </a:extLst>
          </p:cNvPr>
          <p:cNvCxnSpPr>
            <a:cxnSpLocks/>
          </p:cNvCxnSpPr>
          <p:nvPr/>
        </p:nvCxnSpPr>
        <p:spPr>
          <a:xfrm>
            <a:off x="6746488" y="3178479"/>
            <a:ext cx="2708408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71BFF5-E5F8-40E5-957C-0DD09B3CFEE8}"/>
              </a:ext>
            </a:extLst>
          </p:cNvPr>
          <p:cNvSpPr txBox="1"/>
          <p:nvPr/>
        </p:nvSpPr>
        <p:spPr>
          <a:xfrm>
            <a:off x="9674523" y="2460438"/>
            <a:ext cx="2299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Greenplum</a:t>
            </a:r>
          </a:p>
          <a:p>
            <a:r>
              <a:rPr lang="en-US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Clickhouse</a:t>
            </a:r>
          </a:p>
          <a:p>
            <a:r>
              <a:rPr lang="en-US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Trino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1562754-A47C-4951-B787-5142A49CE4E1}"/>
              </a:ext>
            </a:extLst>
          </p:cNvPr>
          <p:cNvCxnSpPr>
            <a:cxnSpLocks/>
          </p:cNvCxnSpPr>
          <p:nvPr/>
        </p:nvCxnSpPr>
        <p:spPr>
          <a:xfrm>
            <a:off x="468351" y="3947216"/>
            <a:ext cx="3189249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7B774F3-1DCA-4CA3-8493-A98289CF4A12}"/>
              </a:ext>
            </a:extLst>
          </p:cNvPr>
          <p:cNvSpPr txBox="1"/>
          <p:nvPr/>
        </p:nvSpPr>
        <p:spPr>
          <a:xfrm>
            <a:off x="9674522" y="4305722"/>
            <a:ext cx="15840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Pandas</a:t>
            </a:r>
            <a:endParaRPr lang="ru-RU" sz="28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Spark</a:t>
            </a:r>
            <a:endParaRPr lang="en-US" sz="28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072BD263-E631-4494-ABAF-B2663ABA6510}"/>
              </a:ext>
            </a:extLst>
          </p:cNvPr>
          <p:cNvCxnSpPr>
            <a:cxnSpLocks/>
          </p:cNvCxnSpPr>
          <p:nvPr/>
        </p:nvCxnSpPr>
        <p:spPr>
          <a:xfrm>
            <a:off x="6947210" y="4803896"/>
            <a:ext cx="2507686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AF14628-D719-477C-B09D-2A228365FEEE}"/>
              </a:ext>
            </a:extLst>
          </p:cNvPr>
          <p:cNvSpPr txBox="1"/>
          <p:nvPr/>
        </p:nvSpPr>
        <p:spPr>
          <a:xfrm>
            <a:off x="7511419" y="2376331"/>
            <a:ext cx="1587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SQL </a:t>
            </a: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достаточно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C81027-9EA8-4531-A121-06DB302CFD6F}"/>
              </a:ext>
            </a:extLst>
          </p:cNvPr>
          <p:cNvSpPr txBox="1"/>
          <p:nvPr/>
        </p:nvSpPr>
        <p:spPr>
          <a:xfrm>
            <a:off x="7511419" y="4004806"/>
            <a:ext cx="1988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SQL </a:t>
            </a:r>
            <a:r>
              <a:rPr lang="ru-RU" sz="20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недостаточно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AF9D6FB8-95DE-63C8-98BA-15250A5ECC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15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827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F50309A-CD0E-4DB5-F2D2-1C493F1EC5D0}"/>
              </a:ext>
            </a:extLst>
          </p:cNvPr>
          <p:cNvSpPr txBox="1">
            <a:spLocks/>
          </p:cNvSpPr>
          <p:nvPr/>
        </p:nvSpPr>
        <p:spPr>
          <a:xfrm>
            <a:off x="892968" y="2894013"/>
            <a:ext cx="10406063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3100"/>
              <a:buNone/>
              <a:defRPr sz="4000" kern="1200" spc="600" dirty="0">
                <a:solidFill>
                  <a:schemeClr val="bg1"/>
                </a:solidFill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marL="196846" algn="ctr">
              <a:lnSpc>
                <a:spcPct val="115000"/>
              </a:lnSpc>
              <a:spcBef>
                <a:spcPts val="1000"/>
              </a:spcBef>
              <a:buSzPct val="100000"/>
            </a:pPr>
            <a:r>
              <a:rPr lang="ru-RU" sz="4000" dirty="0">
                <a:solidFill>
                  <a:srgbClr val="00EB97"/>
                </a:solidFill>
              </a:rPr>
              <a:t>В</a:t>
            </a:r>
            <a:r>
              <a:rPr lang="ru-RU" dirty="0">
                <a:solidFill>
                  <a:srgbClr val="00EB97"/>
                </a:solidFill>
              </a:rPr>
              <a:t>ам хватает </a:t>
            </a:r>
            <a:r>
              <a:rPr lang="en-US" dirty="0">
                <a:solidFill>
                  <a:srgbClr val="00EB97"/>
                </a:solidFill>
              </a:rPr>
              <a:t>SQL</a:t>
            </a:r>
            <a:r>
              <a:rPr lang="ru-RU" sz="4000" dirty="0">
                <a:solidFill>
                  <a:srgbClr val="00EB97"/>
                </a:solidFill>
              </a:rPr>
              <a:t>?</a:t>
            </a:r>
            <a:endParaRPr lang="ru-RU" dirty="0">
              <a:solidFill>
                <a:srgbClr val="00EB97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34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8F50309A-CD0E-4DB5-F2D2-1C493F1EC5D0}"/>
              </a:ext>
            </a:extLst>
          </p:cNvPr>
          <p:cNvSpPr txBox="1">
            <a:spLocks/>
          </p:cNvSpPr>
          <p:nvPr/>
        </p:nvSpPr>
        <p:spPr>
          <a:xfrm>
            <a:off x="892968" y="2894013"/>
            <a:ext cx="10406063" cy="2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3100"/>
              <a:buNone/>
              <a:defRPr sz="4000" kern="1200" spc="600" dirty="0">
                <a:solidFill>
                  <a:schemeClr val="bg1"/>
                </a:solidFill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marL="196846" algn="ctr">
              <a:lnSpc>
                <a:spcPct val="115000"/>
              </a:lnSpc>
              <a:spcBef>
                <a:spcPts val="1000"/>
              </a:spcBef>
              <a:buSzPct val="100000"/>
            </a:pPr>
            <a:r>
              <a:rPr lang="ru-RU" sz="4000" dirty="0">
                <a:solidFill>
                  <a:srgbClr val="00EB97"/>
                </a:solidFill>
              </a:rPr>
              <a:t>Вы используете </a:t>
            </a:r>
            <a:r>
              <a:rPr lang="en-US" sz="4000" dirty="0">
                <a:solidFill>
                  <a:srgbClr val="00EB97"/>
                </a:solidFill>
              </a:rPr>
              <a:t>Pandas</a:t>
            </a:r>
            <a:r>
              <a:rPr lang="ru-RU" sz="4000" dirty="0">
                <a:solidFill>
                  <a:srgbClr val="00EB97"/>
                </a:solidFill>
              </a:rPr>
              <a:t>?</a:t>
            </a:r>
            <a:endParaRPr lang="ru-RU" dirty="0">
              <a:solidFill>
                <a:srgbClr val="00EB97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5960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4744C45D-7144-7BED-1940-DD57F8596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331200"/>
            <a:ext cx="8334113" cy="1461200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en-US" dirty="0"/>
              <a:t>PANDAS </a:t>
            </a:r>
            <a:r>
              <a:rPr lang="ru-RU" dirty="0"/>
              <a:t>МНОГО НЕДОСТАТКОВ</a:t>
            </a:r>
          </a:p>
        </p:txBody>
      </p:sp>
      <p:sp>
        <p:nvSpPr>
          <p:cNvPr id="5" name="Google Shape;196;p27">
            <a:extLst>
              <a:ext uri="{FF2B5EF4-FFF2-40B4-BE49-F238E27FC236}">
                <a16:creationId xmlns:a16="http://schemas.microsoft.com/office/drawing/2014/main" id="{229E7A58-CE4D-458C-BE2E-B68D21DBBA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83985" y="2123600"/>
            <a:ext cx="5432832" cy="3368675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Далёк от железа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Медленный, однопоточный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Не умеет работать с </a:t>
            </a:r>
            <a:r>
              <a:rPr lang="en-US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NULL</a:t>
            </a:r>
            <a:endParaRPr lang="ru-RU" sz="1867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Плохо поддерживает структурные типы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Грузит данные в память целиком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Расходует х5-10 оперативной памяти по сравнению с данными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…</a:t>
            </a:r>
          </a:p>
        </p:txBody>
      </p:sp>
      <p:pic>
        <p:nvPicPr>
          <p:cNvPr id="20" name="Google Shape;97;p19">
            <a:extLst>
              <a:ext uri="{FF2B5EF4-FFF2-40B4-BE49-F238E27FC236}">
                <a16:creationId xmlns:a16="http://schemas.microsoft.com/office/drawing/2014/main" id="{6517D28A-78E7-4F0E-B254-E1EF3ECEAB9B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8672513" y="0"/>
            <a:ext cx="3519487" cy="3519487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F7E642F-4400-4D6F-9C48-EE1ED31D5F47}"/>
              </a:ext>
            </a:extLst>
          </p:cNvPr>
          <p:cNvSpPr/>
          <p:nvPr/>
        </p:nvSpPr>
        <p:spPr>
          <a:xfrm>
            <a:off x="9078296" y="3611923"/>
            <a:ext cx="2319460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ru-R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«</a:t>
            </a:r>
            <a:r>
              <a:rPr lang="en-US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10 Things </a:t>
            </a:r>
            <a:r>
              <a:rPr lang="ru-RU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 </a:t>
            </a:r>
            <a:r>
              <a:rPr lang="en-US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I hate About Pandas</a:t>
            </a:r>
            <a:r>
              <a:rPr lang="ru-RU" sz="28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»</a:t>
            </a:r>
            <a:r>
              <a:rPr lang="en-US" sz="28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*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Wes McKinney — </a:t>
            </a:r>
            <a:br>
              <a:rPr lang="en-US" dirty="0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</a:b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c</a:t>
            </a:r>
            <a:r>
              <a:rPr lang="ru-RU" dirty="0" err="1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оздатель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Pandas </a:t>
            </a:r>
            <a:r>
              <a:rPr lang="ru-RU" dirty="0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и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Arrow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FB2002-5C1B-202C-571D-E425336870DF}"/>
              </a:ext>
            </a:extLst>
          </p:cNvPr>
          <p:cNvSpPr txBox="1"/>
          <p:nvPr/>
        </p:nvSpPr>
        <p:spPr>
          <a:xfrm>
            <a:off x="6641377" y="5993409"/>
            <a:ext cx="348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srgbClr val="00EB97"/>
              </a:solidFill>
            </a:endParaRPr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9DDAA5EA-576E-2AA7-9F2B-084A932FB8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18</a:t>
            </a:fld>
            <a:endParaRPr lang="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DAFC2D-B5DF-2EF3-33E5-5DAD093B6987}"/>
              </a:ext>
            </a:extLst>
          </p:cNvPr>
          <p:cNvSpPr txBox="1"/>
          <p:nvPr/>
        </p:nvSpPr>
        <p:spPr>
          <a:xfrm>
            <a:off x="390333" y="5993409"/>
            <a:ext cx="7929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*</a:t>
            </a:r>
            <a:r>
              <a:rPr lang="ru-RU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Источники: </a:t>
            </a:r>
          </a:p>
          <a:p>
            <a:r>
              <a:rPr lang="en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https://</a:t>
            </a:r>
            <a:r>
              <a:rPr lang="en" sz="1200" dirty="0" err="1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wesmckinney.com</a:t>
            </a:r>
            <a:r>
              <a:rPr lang="en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/blog/</a:t>
            </a:r>
            <a:r>
              <a:rPr lang="en" sz="1200" dirty="0" err="1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apache</a:t>
            </a:r>
            <a:r>
              <a:rPr lang="en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-arrow-pandas-internals/</a:t>
            </a:r>
            <a:endParaRPr lang="ru-RU" sz="1200" dirty="0">
              <a:solidFill>
                <a:srgbClr val="00EB97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r>
              <a:rPr lang="en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https://</a:t>
            </a:r>
            <a:r>
              <a:rPr lang="en" sz="1200" dirty="0" err="1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learning.acm.org</a:t>
            </a:r>
            <a:r>
              <a:rPr lang="en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/</a:t>
            </a:r>
            <a:r>
              <a:rPr lang="en" sz="1200" dirty="0" err="1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techtalks</a:t>
            </a:r>
            <a:r>
              <a:rPr lang="en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/</a:t>
            </a:r>
            <a:r>
              <a:rPr lang="en" sz="1200" dirty="0" err="1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apache</a:t>
            </a:r>
            <a:endParaRPr lang="ru-RU" sz="1200" dirty="0">
              <a:solidFill>
                <a:srgbClr val="00EB97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1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4BE28E-CD0E-40B2-BEDA-85C94B548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9441" y="1909211"/>
            <a:ext cx="3653566" cy="4617589"/>
          </a:xfrm>
          <a:prstGeom prst="rect">
            <a:avLst/>
          </a:prstGeom>
        </p:spPr>
      </p:pic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338401" y="1714984"/>
            <a:ext cx="4233600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None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Включаем поддержку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и: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Ускоряем обработку данных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Снижаем потребление памяти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</a:pPr>
            <a:r>
              <a:rPr lang="ru-RU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Получаем нормальную работу с 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Null</a:t>
            </a:r>
            <a:endParaRPr lang="ru-RU" sz="14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pic>
        <p:nvPicPr>
          <p:cNvPr id="4098" name="Picture 2" descr="Pandas chart">
            <a:extLst>
              <a:ext uri="{FF2B5EF4-FFF2-40B4-BE49-F238E27FC236}">
                <a16:creationId xmlns:a16="http://schemas.microsoft.com/office/drawing/2014/main" id="{F77A9F6E-A390-401B-9236-9670CAAE5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7" b="8804"/>
          <a:stretch/>
        </p:blipFill>
        <p:spPr bwMode="auto">
          <a:xfrm>
            <a:off x="451527" y="3548856"/>
            <a:ext cx="7396587" cy="297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62A441-3C4B-46F4-A9D1-08F15B66ED45}"/>
              </a:ext>
            </a:extLst>
          </p:cNvPr>
          <p:cNvSpPr txBox="1"/>
          <p:nvPr/>
        </p:nvSpPr>
        <p:spPr>
          <a:xfrm>
            <a:off x="4674065" y="1887830"/>
            <a:ext cx="284386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pd.read_csv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(</a:t>
            </a:r>
            <a:br>
              <a:rPr lang="ru-RU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r>
              <a:rPr lang="ru-RU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   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my_file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, </a:t>
            </a:r>
            <a:br>
              <a:rPr lang="ru-RU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r>
              <a:rPr lang="ru-RU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   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dtype_backend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=</a:t>
            </a:r>
            <a:r>
              <a:rPr lang="en-US" sz="1400" dirty="0">
                <a:solidFill>
                  <a:srgbClr val="7030A0"/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'pyarrow’</a:t>
            </a:r>
            <a:r>
              <a:rPr lang="en-US" sz="1400" dirty="0">
                <a:solidFill>
                  <a:srgbClr val="7030A0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,</a:t>
            </a:r>
            <a:br>
              <a:rPr lang="en-US" sz="1400" dirty="0">
                <a:solidFill>
                  <a:srgbClr val="7030A0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   </a:t>
            </a:r>
            <a:r>
              <a:rPr lang="en-US" sz="14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use_nullable_dtypes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=</a:t>
            </a:r>
            <a:r>
              <a:rPr lang="en-US" sz="1400" dirty="0">
                <a:solidFill>
                  <a:srgbClr val="7030A0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True</a:t>
            </a:r>
            <a:br>
              <a:rPr lang="ru-RU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r>
              <a:rPr lang="en-US" sz="1400" dirty="0">
                <a:solidFill>
                  <a:schemeClr val="bg2">
                    <a:lumMod val="10000"/>
                  </a:schemeClr>
                </a:solidFill>
                <a:effectLst/>
                <a:latin typeface="SB Sans Text Light" panose="020B0303040504020204" pitchFamily="34" charset="0"/>
                <a:cs typeface="SB Sans Text Light" panose="020B0303040504020204" pitchFamily="34" charset="0"/>
              </a:rPr>
              <a:t>)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A012D-F292-FA06-8BAD-1570E9D1C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331200"/>
            <a:ext cx="8848463" cy="146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PANDAS 1.0 + ARROW = PANDAS 2.0</a:t>
            </a:r>
            <a:r>
              <a:rPr lang="ru-RU" dirty="0"/>
              <a:t> (2023)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3E19853-F674-82A2-C802-79DCB925A8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19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5840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D215D6-B7AA-F87D-C504-9CD5F982B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3444"/>
            <a:ext cx="12192000" cy="812509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C80271-2A9D-C344-51A5-A1F16C1786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3708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EB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797D852-40DD-61EB-7394-446242FD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96846">
              <a:spcBef>
                <a:spcPct val="0"/>
              </a:spcBef>
              <a:defRPr/>
            </a:pP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en-US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2</a:t>
            </a: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.</a:t>
            </a: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dirty="0"/>
              <a:t>ЧТО ТАКОЕ</a:t>
            </a:r>
            <a:br>
              <a:rPr lang="en-US" dirty="0"/>
            </a:br>
            <a:r>
              <a:rPr lang="en-US" dirty="0"/>
              <a:t>APACHE </a:t>
            </a: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ARROW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89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6;p27">
            <a:extLst>
              <a:ext uri="{FF2B5EF4-FFF2-40B4-BE49-F238E27FC236}">
                <a16:creationId xmlns:a16="http://schemas.microsoft.com/office/drawing/2014/main" id="{229E7A58-CE4D-458C-BE2E-B68D21DBBA4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9520" y="2171191"/>
            <a:ext cx="4700960" cy="34864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Стандартизированную модель хранения колоночных данных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Движок вычислений, функции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Чтение и запись различных форматов данных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Работу с файловыми хранилищами (</a:t>
            </a:r>
            <a:r>
              <a:rPr lang="en-US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Local, HDFS, S3</a:t>
            </a:r>
            <a:r>
              <a:rPr lang="ru-RU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Протокол обмена данными между процессами (</a:t>
            </a:r>
            <a:r>
              <a:rPr lang="en-US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Flight)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API</a:t>
            </a:r>
            <a:r>
              <a:rPr lang="ru-RU" sz="1867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на всех основных языках программирования</a:t>
            </a:r>
          </a:p>
        </p:txBody>
      </p:sp>
      <p:pic>
        <p:nvPicPr>
          <p:cNvPr id="6" name="Picture 2" descr="https://www.biorxiv.org/content/biorxiv/early/2019/08/22/741843/F2.large.jpg">
            <a:extLst>
              <a:ext uri="{FF2B5EF4-FFF2-40B4-BE49-F238E27FC236}">
                <a16:creationId xmlns:a16="http://schemas.microsoft.com/office/drawing/2014/main" id="{5674B323-CEA3-4B80-A40D-EC54D6022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844" y="2214053"/>
            <a:ext cx="6226356" cy="377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70657AF-0BAC-AA6F-9649-F41445E71A14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БИБЛИОТЕКА НА ЯЗЫКЕ С++, ПРЕДОСТАВЛЯЮЩАЯ: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C5BF423-6EAD-17FA-E8D8-E5BA986FD79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</p:spPr>
        <p:txBody>
          <a:bodyPr/>
          <a:lstStyle/>
          <a:p>
            <a:fld id="{00000000-1234-1234-1234-123412341234}" type="slidenum">
              <a:rPr lang="ru" smtClean="0">
                <a:solidFill>
                  <a:schemeClr val="bg2">
                    <a:lumMod val="10000"/>
                  </a:schemeClr>
                </a:solidFill>
              </a:rPr>
              <a:pPr/>
              <a:t>21</a:t>
            </a:fld>
            <a:endParaRPr lang="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xuechendi.github.io/static/img/2019-04-16-Apache-Arrow/internal_lib.jpg">
            <a:extLst>
              <a:ext uri="{FF2B5EF4-FFF2-40B4-BE49-F238E27FC236}">
                <a16:creationId xmlns:a16="http://schemas.microsoft.com/office/drawing/2014/main" id="{95CFB291-8223-40D3-BDAF-B5DBF760D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18"/>
          <a:stretch/>
        </p:blipFill>
        <p:spPr bwMode="auto">
          <a:xfrm>
            <a:off x="5415280" y="3150659"/>
            <a:ext cx="6225739" cy="337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528BB146-49DB-4AF4-8D1D-2A77E8ABB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877251"/>
              </p:ext>
            </p:extLst>
          </p:nvPr>
        </p:nvGraphicFramePr>
        <p:xfrm>
          <a:off x="411520" y="1437640"/>
          <a:ext cx="5003760" cy="29260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98000">
                  <a:extLst>
                    <a:ext uri="{9D8B030D-6E8A-4147-A177-3AD203B41FA5}">
                      <a16:colId xmlns:a16="http://schemas.microsoft.com/office/drawing/2014/main" val="93922349"/>
                    </a:ext>
                  </a:extLst>
                </a:gridCol>
                <a:gridCol w="2905760">
                  <a:extLst>
                    <a:ext uri="{9D8B030D-6E8A-4147-A177-3AD203B41FA5}">
                      <a16:colId xmlns:a16="http://schemas.microsoft.com/office/drawing/2014/main" val="3502473617"/>
                    </a:ext>
                  </a:extLst>
                </a:gridCol>
              </a:tblGrid>
              <a:tr h="348000"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ТИП В </a:t>
                      </a:r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ARROW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В </a:t>
                      </a:r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PANDAS/SPARK</a:t>
                      </a:r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8157553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1323646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DataType</a:t>
                      </a:r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np.dtype</a:t>
                      </a:r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442800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Buffer</a:t>
                      </a:r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np.array</a:t>
                      </a:r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1044243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Array</a:t>
                      </a: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pd.Series</a:t>
                      </a:r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 /</a:t>
                      </a:r>
                      <a:r>
                        <a:rPr lang="ru-RU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 </a:t>
                      </a:r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spark.df.col</a:t>
                      </a:r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7930197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Table </a:t>
                      </a:r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pd.DataFrame</a:t>
                      </a:r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787231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RecordBatch</a:t>
                      </a:r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 </a:t>
                      </a:r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spark.RecordBatch</a:t>
                      </a:r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303256"/>
                  </a:ext>
                </a:extLst>
              </a:tr>
              <a:tr h="348000">
                <a:tc>
                  <a:txBody>
                    <a:bodyPr/>
                    <a:lstStyle/>
                    <a:p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Schema </a:t>
                      </a:r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i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spark.df.schema</a:t>
                      </a:r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8184989"/>
                  </a:ext>
                </a:extLst>
              </a:tr>
            </a:tbl>
          </a:graphicData>
        </a:graphic>
      </p:graphicFrame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837F078-56F0-D60D-33E5-1D8AF3188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ОСНОВНЫЕ СТРУКТУРЫ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605175-F5BE-F765-E628-B1283271B8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>
                <a:solidFill>
                  <a:schemeClr val="bg2">
                    <a:lumMod val="10000"/>
                  </a:schemeClr>
                </a:solidFill>
              </a:rPr>
              <a:pPr/>
              <a:t>22</a:t>
            </a:fld>
            <a:endParaRPr lang="ru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2698400"/>
            <a:ext cx="6153840" cy="14612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ru-RU" sz="4000" dirty="0"/>
              <a:t>ОДНОМЕРНЫЕ СТРУКТУРЫ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38ECB8F-844C-8EBD-05D3-CF5110E196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23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065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09B941CB-0521-D468-B0DA-C5A9DF7EC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ARROW MEMORY BUFFER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CCCEA8-0B7F-4B2C-8096-D9A5C4224E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8400" y="1531938"/>
            <a:ext cx="5307429" cy="455612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Последовательный участок памяти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Типизирован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Хранит данные одной колонки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Выровнен по 8 (или даже 64) байтам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Оптимален для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SIMD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*-инструкций в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CPU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B08A5C-C735-4658-8C7F-16E4893412C5}"/>
              </a:ext>
            </a:extLst>
          </p:cNvPr>
          <p:cNvSpPr txBox="1"/>
          <p:nvPr/>
        </p:nvSpPr>
        <p:spPr>
          <a:xfrm>
            <a:off x="338400" y="6249801"/>
            <a:ext cx="6094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 https://en.wikipedia.org/wiki/Single_instruction,_multiple_data</a:t>
            </a:r>
            <a:endParaRPr lang="en-US" sz="1200" dirty="0">
              <a:solidFill>
                <a:srgbClr val="00EB97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E1EFD20-6325-6860-2B69-6317B6ADE999}"/>
              </a:ext>
            </a:extLst>
          </p:cNvPr>
          <p:cNvSpPr txBox="1">
            <a:spLocks/>
          </p:cNvSpPr>
          <p:nvPr/>
        </p:nvSpPr>
        <p:spPr>
          <a:xfrm>
            <a:off x="338400" y="331200"/>
            <a:ext cx="11360800" cy="14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lv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SzPts val="3100"/>
              <a:buNone/>
              <a:defRPr sz="4000" kern="1200" spc="600" dirty="0">
                <a:solidFill>
                  <a:schemeClr val="bg1"/>
                </a:solidFill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ru-RU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7085ED4-1763-278E-D4C1-8431CD301E1B}"/>
              </a:ext>
            </a:extLst>
          </p:cNvPr>
          <p:cNvGrpSpPr/>
          <p:nvPr/>
        </p:nvGrpSpPr>
        <p:grpSpPr>
          <a:xfrm>
            <a:off x="5632298" y="2245360"/>
            <a:ext cx="6221302" cy="4281440"/>
            <a:chOff x="6096000" y="1901959"/>
            <a:chExt cx="5646176" cy="3885644"/>
          </a:xfrm>
        </p:grpSpPr>
        <p:pic>
          <p:nvPicPr>
            <p:cNvPr id="13" name="Picture 4" descr="apache_arrow_intro_3">
              <a:extLst>
                <a:ext uri="{FF2B5EF4-FFF2-40B4-BE49-F238E27FC236}">
                  <a16:creationId xmlns:a16="http://schemas.microsoft.com/office/drawing/2014/main" id="{32A431A7-F953-B8A9-BEBF-68373B740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1901959"/>
              <a:ext cx="5646176" cy="3885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undefined">
              <a:extLst>
                <a:ext uri="{FF2B5EF4-FFF2-40B4-BE49-F238E27FC236}">
                  <a16:creationId xmlns:a16="http://schemas.microsoft.com/office/drawing/2014/main" id="{3F39AAE5-1C13-DBC6-1140-9CF3EC55F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29" y="4416003"/>
              <a:ext cx="1332547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28308EE7-F776-74A9-7373-136A60127263}"/>
                </a:ext>
              </a:extLst>
            </p:cNvPr>
            <p:cNvCxnSpPr/>
            <p:nvPr/>
          </p:nvCxnSpPr>
          <p:spPr>
            <a:xfrm flipH="1">
              <a:off x="9906029" y="3967993"/>
              <a:ext cx="336130" cy="4480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6E8C9856-9619-4253-D0DB-AFBF08964EFA}"/>
                </a:ext>
              </a:extLst>
            </p:cNvPr>
            <p:cNvCxnSpPr>
              <a:cxnSpLocks/>
            </p:cNvCxnSpPr>
            <p:nvPr/>
          </p:nvCxnSpPr>
          <p:spPr>
            <a:xfrm>
              <a:off x="10824103" y="3955657"/>
              <a:ext cx="414473" cy="4603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706AF384-37B9-DEB5-3B76-C83FC7D976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24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7633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0DE0-B8BB-4017-8C08-C48FEF920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331200"/>
            <a:ext cx="11360800" cy="1461200"/>
          </a:xfrm>
          <a:prstGeom prst="rect">
            <a:avLst/>
          </a:prstGeom>
        </p:spPr>
        <p:txBody>
          <a:bodyPr/>
          <a:lstStyle/>
          <a:p>
            <a:r>
              <a:rPr lang="en-US" spc="300" dirty="0">
                <a:solidFill>
                  <a:schemeClr val="bg2">
                    <a:lumMod val="10000"/>
                  </a:schemeClr>
                </a:solidFill>
              </a:rPr>
              <a:t>ARROW ARRAY</a:t>
            </a:r>
            <a:endParaRPr lang="ru-RU" spc="3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CCCEA8-0B7F-4B2C-8096-D9A5C4224E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21680" y="1455199"/>
            <a:ext cx="4986066" cy="4555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«Плоский массив»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Данные простых типов – один массив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Битовая маска для хранения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NULL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8001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Array[i] not null === bitmap &amp; (2 ^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i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)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Данные динамической длины</a:t>
            </a:r>
          </a:p>
          <a:p>
            <a:pPr marL="8001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Одномерный массив с данными</a:t>
            </a:r>
          </a:p>
          <a:p>
            <a:pPr marL="8001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Массив сдвигов внутри первого массива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A54D2E26-13F2-49C0-B8A0-163DF4DCF410}"/>
              </a:ext>
            </a:extLst>
          </p:cNvPr>
          <p:cNvCxnSpPr>
            <a:cxnSpLocks/>
          </p:cNvCxnSpPr>
          <p:nvPr/>
        </p:nvCxnSpPr>
        <p:spPr>
          <a:xfrm>
            <a:off x="4257040" y="7691120"/>
            <a:ext cx="31133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50" name="Picture 6" descr="In-Memory Analytics with Apache Arrow | Packt">
            <a:extLst>
              <a:ext uri="{FF2B5EF4-FFF2-40B4-BE49-F238E27FC236}">
                <a16:creationId xmlns:a16="http://schemas.microsoft.com/office/drawing/2014/main" id="{A1F24695-9EF0-4BE5-B3E8-CD3F36F8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992" y="3759180"/>
            <a:ext cx="6265601" cy="26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8697F66F-31B2-02B0-FE29-2B52942078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>
                <a:solidFill>
                  <a:schemeClr val="bg2">
                    <a:lumMod val="10000"/>
                  </a:schemeClr>
                </a:solidFill>
              </a:rPr>
              <a:pPr/>
              <a:t>25</a:t>
            </a:fld>
            <a:endParaRPr lang="ru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0DE0-B8BB-4017-8C08-C48FEF920B3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ARROW STRING ARRAY </a:t>
            </a:r>
            <a:br>
              <a:rPr lang="en-US" dirty="0"/>
            </a:br>
            <a:r>
              <a:rPr lang="en-US" dirty="0"/>
              <a:t>VS NUMPY VS PANDAS (1.X)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CCCEA8-0B7F-4B2C-8096-D9A5C4224E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26720" y="1901825"/>
            <a:ext cx="6502400" cy="455612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None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NUMPY/PANDAS: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Строки как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Python-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объекты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Можно применять любые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python-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функции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Сколько памяти?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800100" lvl="3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8 (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PyObject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*) + 48 (Python C struct) +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str_len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+ 1</a:t>
            </a:r>
          </a:p>
          <a:p>
            <a:pPr marL="800100" lvl="3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  <a:latin typeface="SB Sans Text Light" panose="020B0303040504020204" pitchFamily="34" charset="0"/>
                <a:cs typeface="SB Sans Text Light" panose="020B0303040504020204" pitchFamily="34" charset="0"/>
              </a:rPr>
              <a:t>57 байт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  <a:latin typeface="SB Sans Text Light" panose="020B0303040504020204" pitchFamily="34" charset="0"/>
                <a:cs typeface="SB Sans Text Light" panose="020B0303040504020204" pitchFamily="34" charset="0"/>
              </a:rPr>
              <a:t>оверхэда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  <a:latin typeface="SB Sans Text Light" panose="020B0303040504020204" pitchFamily="34" charset="0"/>
                <a:cs typeface="SB Sans Text Light" panose="020B0303040504020204" pitchFamily="34" charset="0"/>
              </a:rPr>
              <a:t> на каждую строку!</a:t>
            </a:r>
          </a:p>
        </p:txBody>
      </p:sp>
      <p:pic>
        <p:nvPicPr>
          <p:cNvPr id="1028" name="Picture 4" descr="pandas string memory optimization">
            <a:extLst>
              <a:ext uri="{FF2B5EF4-FFF2-40B4-BE49-F238E27FC236}">
                <a16:creationId xmlns:a16="http://schemas.microsoft.com/office/drawing/2014/main" id="{3E032A98-8F8B-4BB6-82EB-46D6864451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4" r="51887"/>
          <a:stretch/>
        </p:blipFill>
        <p:spPr bwMode="auto">
          <a:xfrm>
            <a:off x="-335280" y="4615412"/>
            <a:ext cx="4147372" cy="21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pache Arrow string memory layout">
            <a:extLst>
              <a:ext uri="{FF2B5EF4-FFF2-40B4-BE49-F238E27FC236}">
                <a16:creationId xmlns:a16="http://schemas.microsoft.com/office/drawing/2014/main" id="{754B95D0-29A4-4B8C-B1BD-3CC32A94B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04" y="5316302"/>
            <a:ext cx="4903782" cy="128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2">
            <a:extLst>
              <a:ext uri="{FF2B5EF4-FFF2-40B4-BE49-F238E27FC236}">
                <a16:creationId xmlns:a16="http://schemas.microsoft.com/office/drawing/2014/main" id="{0AAC14D8-EE0D-44D3-95F5-15C0DF9250A1}"/>
              </a:ext>
            </a:extLst>
          </p:cNvPr>
          <p:cNvSpPr txBox="1">
            <a:spLocks/>
          </p:cNvSpPr>
          <p:nvPr/>
        </p:nvSpPr>
        <p:spPr>
          <a:xfrm>
            <a:off x="6828408" y="1861835"/>
            <a:ext cx="4792462" cy="45552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609585" lvl="0" indent="-431789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170" lvl="1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○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■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14856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○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■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●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○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14856" algn="l" defTabSz="914400" rtl="0" eaLnBrk="1" latinLnBrk="0" hangingPunct="1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300"/>
              <a:buFont typeface="Arial" panose="020B0604020202020204" pitchFamily="34" charset="0"/>
              <a:buChar char="■"/>
              <a:defRPr sz="1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None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: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Один массив из всех склеенных строк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Один массив с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оффсетами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800100" lvl="3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4 байта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оверхэда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на строку</a:t>
            </a:r>
          </a:p>
          <a:p>
            <a:pPr marL="342900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Битовая маска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null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800100" lvl="3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1 бит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оверхэда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на строку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6CDDFB-61D3-481F-4489-3CFE1E2820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26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119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0DE0-B8BB-4017-8C08-C48FEF920B3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ARROW STRUCTURED ARRAY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CCCEA8-0B7F-4B2C-8096-D9A5C4224E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8400" y="1566545"/>
            <a:ext cx="7956550" cy="4556125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Массив структур?..</a:t>
            </a: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Лучше, структура массивов</a:t>
            </a:r>
          </a:p>
          <a:p>
            <a:pPr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Null-Bitmap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для всей структуры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Заголовок</a:t>
            </a:r>
          </a:p>
          <a:p>
            <a:pPr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Свой массив на каждый элемент структуры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C295A51-0FFA-1C86-C0B2-17D2D5B28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27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0214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0DE0-B8BB-4017-8C08-C48FEF920B3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ARROW STRUCTURED ARRAY</a:t>
            </a:r>
            <a:br>
              <a:rPr lang="ru-RU" dirty="0">
                <a:highlight>
                  <a:srgbClr val="FFFF00"/>
                </a:highlight>
              </a:rPr>
            </a:br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0081409A-1CD7-47E0-9983-411BF05B4BB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8400" y="1556385"/>
            <a:ext cx="10634663" cy="4556125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Рассмотрим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массив структурной колонки с полями типа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String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и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Int32</a:t>
            </a: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На питоне выглядит так: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[{‘Joe’, 1}, {null, 2}, null, {Mark, 3}]</a:t>
            </a: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Раскладка в памяти в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массиве:</a:t>
            </a:r>
          </a:p>
        </p:txBody>
      </p:sp>
      <p:graphicFrame>
        <p:nvGraphicFramePr>
          <p:cNvPr id="7" name="Таблица 4">
            <a:extLst>
              <a:ext uri="{FF2B5EF4-FFF2-40B4-BE49-F238E27FC236}">
                <a16:creationId xmlns:a16="http://schemas.microsoft.com/office/drawing/2014/main" id="{7A22796B-A6EC-43AA-934B-1E0E5161F6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017721"/>
              </p:ext>
            </p:extLst>
          </p:nvPr>
        </p:nvGraphicFramePr>
        <p:xfrm>
          <a:off x="436880" y="3539173"/>
          <a:ext cx="11360801" cy="2790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8371">
                  <a:extLst>
                    <a:ext uri="{9D8B030D-6E8A-4147-A177-3AD203B41FA5}">
                      <a16:colId xmlns:a16="http://schemas.microsoft.com/office/drawing/2014/main" val="551239534"/>
                    </a:ext>
                  </a:extLst>
                </a:gridCol>
                <a:gridCol w="1050468">
                  <a:extLst>
                    <a:ext uri="{9D8B030D-6E8A-4147-A177-3AD203B41FA5}">
                      <a16:colId xmlns:a16="http://schemas.microsoft.com/office/drawing/2014/main" val="4022872985"/>
                    </a:ext>
                  </a:extLst>
                </a:gridCol>
                <a:gridCol w="1159986">
                  <a:extLst>
                    <a:ext uri="{9D8B030D-6E8A-4147-A177-3AD203B41FA5}">
                      <a16:colId xmlns:a16="http://schemas.microsoft.com/office/drawing/2014/main" val="93922349"/>
                    </a:ext>
                  </a:extLst>
                </a:gridCol>
                <a:gridCol w="1477340">
                  <a:extLst>
                    <a:ext uri="{9D8B030D-6E8A-4147-A177-3AD203B41FA5}">
                      <a16:colId xmlns:a16="http://schemas.microsoft.com/office/drawing/2014/main" val="2270288466"/>
                    </a:ext>
                  </a:extLst>
                </a:gridCol>
                <a:gridCol w="1811931">
                  <a:extLst>
                    <a:ext uri="{9D8B030D-6E8A-4147-A177-3AD203B41FA5}">
                      <a16:colId xmlns:a16="http://schemas.microsoft.com/office/drawing/2014/main" val="2244791754"/>
                    </a:ext>
                  </a:extLst>
                </a:gridCol>
                <a:gridCol w="874541">
                  <a:extLst>
                    <a:ext uri="{9D8B030D-6E8A-4147-A177-3AD203B41FA5}">
                      <a16:colId xmlns:a16="http://schemas.microsoft.com/office/drawing/2014/main" val="3502473617"/>
                    </a:ext>
                  </a:extLst>
                </a:gridCol>
                <a:gridCol w="874541">
                  <a:extLst>
                    <a:ext uri="{9D8B030D-6E8A-4147-A177-3AD203B41FA5}">
                      <a16:colId xmlns:a16="http://schemas.microsoft.com/office/drawing/2014/main" val="3583982478"/>
                    </a:ext>
                  </a:extLst>
                </a:gridCol>
                <a:gridCol w="874541">
                  <a:extLst>
                    <a:ext uri="{9D8B030D-6E8A-4147-A177-3AD203B41FA5}">
                      <a16:colId xmlns:a16="http://schemas.microsoft.com/office/drawing/2014/main" val="1583969183"/>
                    </a:ext>
                  </a:extLst>
                </a:gridCol>
                <a:gridCol w="874541">
                  <a:extLst>
                    <a:ext uri="{9D8B030D-6E8A-4147-A177-3AD203B41FA5}">
                      <a16:colId xmlns:a16="http://schemas.microsoft.com/office/drawing/2014/main" val="2855757043"/>
                    </a:ext>
                  </a:extLst>
                </a:gridCol>
                <a:gridCol w="874541">
                  <a:extLst>
                    <a:ext uri="{9D8B030D-6E8A-4147-A177-3AD203B41FA5}">
                      <a16:colId xmlns:a16="http://schemas.microsoft.com/office/drawing/2014/main" val="3481156186"/>
                    </a:ext>
                  </a:extLst>
                </a:gridCol>
              </a:tblGrid>
              <a:tr h="379600">
                <a:tc rowSpan="7"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struct_col</a:t>
                      </a:r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what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size (bytes)</a:t>
                      </a: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elements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4469781"/>
                  </a:ext>
                </a:extLst>
              </a:tr>
              <a:tr h="379600">
                <a:tc vMerge="1">
                  <a:txBody>
                    <a:bodyPr/>
                    <a:lstStyle/>
                    <a:p>
                      <a:r>
                        <a:rPr lang="en-US" dirty="0" err="1"/>
                        <a:t>struct_col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not null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bitmask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64 (1+pad)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_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8157553"/>
                  </a:ext>
                </a:extLst>
              </a:tr>
              <a:tr h="4460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str_col</a:t>
                      </a:r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not null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bitmask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64 (1+pad)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_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3442800"/>
                  </a:ext>
                </a:extLst>
              </a:tr>
              <a:tr h="4460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offset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int []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3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3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3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305190"/>
                  </a:ext>
                </a:extLst>
              </a:tr>
              <a:tr h="3796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data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char []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7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Joe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\0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1044243"/>
                  </a:ext>
                </a:extLst>
              </a:tr>
              <a:tr h="3796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0" i="0" dirty="0" err="1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int_col</a:t>
                      </a:r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not null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bitmask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64 (1+pad)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_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930197"/>
                  </a:ext>
                </a:extLst>
              </a:tr>
              <a:tr h="3796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data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int [] 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64 (16+pad)</a:t>
                      </a:r>
                      <a:endParaRPr lang="ru-RU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_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6787231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5175E81-D58C-FC80-060D-E5C5D37CC1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28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015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70DE0-B8BB-4017-8C08-C48FEF920B3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ARROW CHUNKED ARRAY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CCCEA8-0B7F-4B2C-8096-D9A5C4224E0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8400" y="1901825"/>
            <a:ext cx="6888163" cy="4556125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Массив, но не плоский</a:t>
            </a: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Состоит из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чанков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Каждый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чанк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-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 Array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67A6AD-3013-4C4B-AC79-2BECEBA3CA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3"/>
          <a:stretch/>
        </p:blipFill>
        <p:spPr bwMode="auto">
          <a:xfrm>
            <a:off x="6736081" y="1241774"/>
            <a:ext cx="5296520" cy="54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5FCB30-01E4-C2BA-E807-BF370781EAC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29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3909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5DBBF-6782-1D6F-B8CE-EC64FEDC9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Рисунок 46" descr="Рисунок 46">
            <a:extLst>
              <a:ext uri="{FF2B5EF4-FFF2-40B4-BE49-F238E27FC236}">
                <a16:creationId xmlns:a16="http://schemas.microsoft.com/office/drawing/2014/main" id="{1F4ED255-734E-2C9A-023D-C4565F1B0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24" y="557375"/>
            <a:ext cx="11697314" cy="25245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Лучшая мировая практика">
            <a:extLst>
              <a:ext uri="{FF2B5EF4-FFF2-40B4-BE49-F238E27FC236}">
                <a16:creationId xmlns:a16="http://schemas.microsoft.com/office/drawing/2014/main" id="{BC83983C-294E-3252-E77C-A661BE08ADC6}"/>
              </a:ext>
            </a:extLst>
          </p:cNvPr>
          <p:cNvSpPr txBox="1"/>
          <p:nvPr/>
        </p:nvSpPr>
        <p:spPr>
          <a:xfrm>
            <a:off x="274293" y="280162"/>
            <a:ext cx="2355836" cy="247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normAutofit/>
          </a:bodyPr>
          <a:lstStyle>
            <a:lvl1pPr>
              <a:defRPr sz="1700" spc="-17">
                <a:solidFill>
                  <a:srgbClr val="57606A"/>
                </a:solidFill>
                <a:latin typeface="+mn-lt"/>
                <a:ea typeface="+mn-ea"/>
                <a:cs typeface="+mn-cs"/>
                <a:sym typeface="SB Sans Display"/>
              </a:defRPr>
            </a:lvl1pPr>
          </a:lstStyle>
          <a:p>
            <a:r>
              <a:rPr lang="ru-RU" sz="850" dirty="0"/>
              <a:t>Запись данных на беспилотнике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172B22-D122-F5A4-A99C-0F0BA0122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7496"/>
          <a:stretch/>
        </p:blipFill>
        <p:spPr>
          <a:xfrm>
            <a:off x="-5944" y="-54885"/>
            <a:ext cx="12197944" cy="691288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D13106-4BA5-239D-B73C-29BFD95F0E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>
                <a:solidFill>
                  <a:schemeClr val="bg1"/>
                </a:solidFill>
              </a:rPr>
              <a:pPr/>
              <a:t>3</a:t>
            </a:fld>
            <a:endParaRPr lang="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6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2698400"/>
            <a:ext cx="6153840" cy="14612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ru-RU" sz="4000" dirty="0"/>
              <a:t>ДВУМЕРНЫЕ СТРУКТУРЫ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50CC445-6AD2-2F02-04B5-A35D459829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30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077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A02BA-81B7-4F1B-A771-A41450612E5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ARROW RECORDBATCH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BFD10A-C9CD-4E04-9B8F-16235709B2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5131" y="1757920"/>
            <a:ext cx="11361738" cy="4556125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Двумерная структура</a:t>
            </a:r>
          </a:p>
          <a:p>
            <a:pPr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Множество колонок (схема)</a:t>
            </a:r>
          </a:p>
          <a:p>
            <a:pPr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Множество рядов (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батч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/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чанк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)</a:t>
            </a: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Каждая колонка –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Arrow Array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Во всех колонках одинаковое число рядов</a:t>
            </a: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Идеально ложится в паркет</a:t>
            </a: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Удобно передавать между процессами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3C5C17B-5768-4DFD-8FBA-001DA180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991777"/>
            <a:ext cx="8734618" cy="655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74DCBAC-12E3-B77A-2C24-1F8452B02B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31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884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A02BA-81B7-4F1B-A771-A41450612E5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ARROW TABLE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BFD10A-C9CD-4E04-9B8F-16235709B2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5131" y="1743635"/>
            <a:ext cx="11361737" cy="4556125"/>
          </a:xfrm>
          <a:prstGeom prst="rect">
            <a:avLst/>
          </a:prstGeom>
        </p:spPr>
        <p:txBody>
          <a:bodyPr/>
          <a:lstStyle/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Аналог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Pandas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DataFrame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Добавление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/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удаление колонок</a:t>
            </a: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Фильтрация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Slice (zero-copy)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Группировка и вычисление агрегатов</a:t>
            </a: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Конвертация в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pd.DataFrame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и обратно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Table.from_batches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([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array_of_record_batches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])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Состоит из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ChunkedArray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Каждый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чанк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– одна колонка из одного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RecordBatch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Целиком находится в памяти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3CEC828-FA76-426F-A070-A3D03A76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14" y="614995"/>
            <a:ext cx="7909411" cy="59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B03A51-619A-7DF4-73A2-2D7A0D70B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32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819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2698400"/>
            <a:ext cx="7037760" cy="14612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lang="ru-RU" sz="4000" dirty="0"/>
              <a:t>ОПТИМИЗАЦИОННЫЕ СТРУКТУРЫ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DAB8375-0CA5-E0FA-4164-9699BF3CBA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33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98112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2C6CC-7821-48BF-97BE-39FA2F6A4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331200"/>
            <a:ext cx="7362880" cy="1461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ARROW DATASET</a:t>
            </a:r>
            <a:r>
              <a:rPr lang="ru-RU" dirty="0"/>
              <a:t> — «ШАПКА» ДЛЯ ДАННЫХ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89A8BA-FCE9-477B-A35C-D79BE3FD2AC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8400" y="1799221"/>
            <a:ext cx="11361737" cy="455612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Интерфейс, скрывающий: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Файловые системы (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Local, In-Memory, HDFS, S3)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Форматы данных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Схемы данных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Партицирование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Что с ним делать?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ds.to_batches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() –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итератор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RecordBatch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ds.to_table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()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ds.scanner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()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3F70AA9-8DCD-7349-75AE-6363B3EBD6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34</a:t>
            </a:fld>
            <a:endParaRPr lang="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546CD1-295E-14A1-1B5D-5EDD40677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476" y="2088180"/>
            <a:ext cx="8545420" cy="52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2C6CC-7821-48BF-97BE-39FA2F6A429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ARROW SCANNER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89A8BA-FCE9-477B-A35C-D79BE3FD2AC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5131" y="1296995"/>
            <a:ext cx="11361737" cy="4556125"/>
          </a:xfrm>
          <a:prstGeom prst="rect">
            <a:avLst/>
          </a:prstGeom>
        </p:spPr>
        <p:txBody>
          <a:bodyPr/>
          <a:lstStyle/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Column pruning </a:t>
            </a: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+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аналог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input_filename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()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Partition pruning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Batch size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Predicate pushdown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Count where …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marL="685800" lvl="2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Быстро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и почти не расходует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RAM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F2DBA7-9074-4EA3-9067-170DBDD97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32" y="2088180"/>
            <a:ext cx="8545420" cy="52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24384773-6497-4A20-BF75-212F9420AB15}"/>
              </a:ext>
            </a:extLst>
          </p:cNvPr>
          <p:cNvSpPr/>
          <p:nvPr/>
        </p:nvSpPr>
        <p:spPr>
          <a:xfrm>
            <a:off x="2895383" y="2592700"/>
            <a:ext cx="4794779" cy="2511099"/>
          </a:xfrm>
          <a:custGeom>
            <a:avLst/>
            <a:gdLst>
              <a:gd name="connsiteX0" fmla="*/ 0 w 3699545"/>
              <a:gd name="connsiteY0" fmla="*/ 61417 h 3098231"/>
              <a:gd name="connsiteX1" fmla="*/ 1098958 w 3699545"/>
              <a:gd name="connsiteY1" fmla="*/ 53028 h 3098231"/>
              <a:gd name="connsiteX2" fmla="*/ 2206305 w 3699545"/>
              <a:gd name="connsiteY2" fmla="*/ 631868 h 3098231"/>
              <a:gd name="connsiteX3" fmla="*/ 2550253 w 3699545"/>
              <a:gd name="connsiteY3" fmla="*/ 1865050 h 3098231"/>
              <a:gd name="connsiteX4" fmla="*/ 2776756 w 3699545"/>
              <a:gd name="connsiteY4" fmla="*/ 2838172 h 3098231"/>
              <a:gd name="connsiteX5" fmla="*/ 3699545 w 3699545"/>
              <a:gd name="connsiteY5" fmla="*/ 3098231 h 30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9545" h="3098231">
                <a:moveTo>
                  <a:pt x="0" y="61417"/>
                </a:moveTo>
                <a:cubicBezTo>
                  <a:pt x="365620" y="9685"/>
                  <a:pt x="731241" y="-42047"/>
                  <a:pt x="1098958" y="53028"/>
                </a:cubicBezTo>
                <a:cubicBezTo>
                  <a:pt x="1466675" y="148103"/>
                  <a:pt x="1964423" y="329864"/>
                  <a:pt x="2206305" y="631868"/>
                </a:cubicBezTo>
                <a:cubicBezTo>
                  <a:pt x="2448187" y="933872"/>
                  <a:pt x="2455178" y="1497333"/>
                  <a:pt x="2550253" y="1865050"/>
                </a:cubicBezTo>
                <a:cubicBezTo>
                  <a:pt x="2645328" y="2232767"/>
                  <a:pt x="2585208" y="2632642"/>
                  <a:pt x="2776756" y="2838172"/>
                </a:cubicBezTo>
                <a:cubicBezTo>
                  <a:pt x="2968304" y="3043702"/>
                  <a:pt x="3333924" y="3070966"/>
                  <a:pt x="3699545" y="3098231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E41300-69EA-4522-B9A8-03020F462F12}"/>
              </a:ext>
            </a:extLst>
          </p:cNvPr>
          <p:cNvSpPr/>
          <p:nvPr/>
        </p:nvSpPr>
        <p:spPr>
          <a:xfrm>
            <a:off x="7699637" y="4937970"/>
            <a:ext cx="3591345" cy="374297"/>
          </a:xfrm>
          <a:prstGeom prst="rect">
            <a:avLst/>
          </a:prstGeom>
          <a:noFill/>
          <a:ln w="79375">
            <a:solidFill>
              <a:srgbClr val="00E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FB1A8172-257C-47C8-A898-1A5EA94487A5}"/>
              </a:ext>
            </a:extLst>
          </p:cNvPr>
          <p:cNvSpPr/>
          <p:nvPr/>
        </p:nvSpPr>
        <p:spPr>
          <a:xfrm>
            <a:off x="3067528" y="1673222"/>
            <a:ext cx="4622634" cy="2208192"/>
          </a:xfrm>
          <a:custGeom>
            <a:avLst/>
            <a:gdLst>
              <a:gd name="connsiteX0" fmla="*/ 0 w 3699545"/>
              <a:gd name="connsiteY0" fmla="*/ 61417 h 3098231"/>
              <a:gd name="connsiteX1" fmla="*/ 1098958 w 3699545"/>
              <a:gd name="connsiteY1" fmla="*/ 53028 h 3098231"/>
              <a:gd name="connsiteX2" fmla="*/ 2206305 w 3699545"/>
              <a:gd name="connsiteY2" fmla="*/ 631868 h 3098231"/>
              <a:gd name="connsiteX3" fmla="*/ 2550253 w 3699545"/>
              <a:gd name="connsiteY3" fmla="*/ 1865050 h 3098231"/>
              <a:gd name="connsiteX4" fmla="*/ 2776756 w 3699545"/>
              <a:gd name="connsiteY4" fmla="*/ 2838172 h 3098231"/>
              <a:gd name="connsiteX5" fmla="*/ 3699545 w 3699545"/>
              <a:gd name="connsiteY5" fmla="*/ 3098231 h 3098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9545" h="3098231">
                <a:moveTo>
                  <a:pt x="0" y="61417"/>
                </a:moveTo>
                <a:cubicBezTo>
                  <a:pt x="365620" y="9685"/>
                  <a:pt x="731241" y="-42047"/>
                  <a:pt x="1098958" y="53028"/>
                </a:cubicBezTo>
                <a:cubicBezTo>
                  <a:pt x="1466675" y="148103"/>
                  <a:pt x="1964423" y="329864"/>
                  <a:pt x="2206305" y="631868"/>
                </a:cubicBezTo>
                <a:cubicBezTo>
                  <a:pt x="2448187" y="933872"/>
                  <a:pt x="2455178" y="1497333"/>
                  <a:pt x="2550253" y="1865050"/>
                </a:cubicBezTo>
                <a:cubicBezTo>
                  <a:pt x="2645328" y="2232767"/>
                  <a:pt x="2585208" y="2632642"/>
                  <a:pt x="2776756" y="2838172"/>
                </a:cubicBezTo>
                <a:cubicBezTo>
                  <a:pt x="2968304" y="3043702"/>
                  <a:pt x="3333924" y="3070966"/>
                  <a:pt x="3699545" y="3098231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3E8DD7-A354-4E7F-BAAE-69E544EA56E5}"/>
              </a:ext>
            </a:extLst>
          </p:cNvPr>
          <p:cNvSpPr/>
          <p:nvPr/>
        </p:nvSpPr>
        <p:spPr>
          <a:xfrm>
            <a:off x="7690162" y="3642449"/>
            <a:ext cx="1099197" cy="439119"/>
          </a:xfrm>
          <a:prstGeom prst="rect">
            <a:avLst/>
          </a:prstGeom>
          <a:noFill/>
          <a:ln w="79375">
            <a:solidFill>
              <a:srgbClr val="00E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793383F5-F0CF-1BAB-C793-E2EC234562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35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6335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797D852-40DD-61EB-7394-446242F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99" y="3543300"/>
            <a:ext cx="9750481" cy="2936723"/>
          </a:xfrm>
        </p:spPr>
        <p:txBody>
          <a:bodyPr/>
          <a:lstStyle/>
          <a:p>
            <a:pPr marL="196846">
              <a:spcBef>
                <a:spcPct val="0"/>
              </a:spcBef>
              <a:defRPr/>
            </a:pP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3.</a:t>
            </a: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en-US" sz="4000" dirty="0"/>
              <a:t>ARROW</a:t>
            </a:r>
            <a:r>
              <a:rPr lang="ru-RU" sz="4000" dirty="0"/>
              <a:t>: ЗАЧЕМ И КОГДА НУЖНА ОБРАБОТКА ДАННЫХ НА НИЗКОМ УРОВНЕ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09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ИТЕРАТОР ПО ЛИДАРНЫМ ОБЛАКАМ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66D4B-320D-4BAB-815A-EBC1BD4E5699}"/>
              </a:ext>
            </a:extLst>
          </p:cNvPr>
          <p:cNvSpPr txBox="1"/>
          <p:nvPr/>
        </p:nvSpPr>
        <p:spPr>
          <a:xfrm>
            <a:off x="455019" y="1351734"/>
            <a:ext cx="5549541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pyarrow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pa</a:t>
            </a:r>
          </a:p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pyarrow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compute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pc</a:t>
            </a:r>
          </a:p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pyarrow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dataset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ds</a:t>
            </a: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dataset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ds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dataset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paths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filesystem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s3_fs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format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"parquet"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timestamps_to_get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[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2500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3500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]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condition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pc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field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"header"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"stamp"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"sec"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*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1000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+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pc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field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"header"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"stamp"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“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ms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")</a:t>
            </a:r>
          </a:p>
          <a:p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isin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timestamps_to_get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reader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dataset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scanner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1" dirty="0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filter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condition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to_reader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try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while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True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batch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reader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read_next_batch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table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pa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from_batches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([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batch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])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for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row_idx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in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range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num_rows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):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200" b="1" dirty="0">
                <a:highlight>
                  <a:srgbClr val="FFFFFF"/>
                </a:highlight>
                <a:latin typeface="Courier New" panose="02070309020205020404" pitchFamily="49" charset="0"/>
              </a:rPr>
              <a:t>BLOB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column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"data"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)[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row_idx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]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\</a:t>
            </a: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	 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as_buffer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r>
              <a:rPr lang="en-US" sz="1200" b="0" dirty="0">
                <a:solidFill>
                  <a:srgbClr val="00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# NUMPY ARRAY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200" b="1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do_super_hard_work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1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BLOB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ru-RU" sz="1200" b="1" dirty="0">
              <a:solidFill>
                <a:srgbClr val="0000FF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except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 err="1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StopIteration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pass</a:t>
            </a:r>
            <a:endParaRPr lang="en-US" sz="10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</p:txBody>
      </p:sp>
      <p:graphicFrame>
        <p:nvGraphicFramePr>
          <p:cNvPr id="4" name="Таблица 5">
            <a:extLst>
              <a:ext uri="{FF2B5EF4-FFF2-40B4-BE49-F238E27FC236}">
                <a16:creationId xmlns:a16="http://schemas.microsoft.com/office/drawing/2014/main" id="{A5E16013-E632-4FDE-8285-A1B6BF5B68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913073"/>
              </p:ext>
            </p:extLst>
          </p:nvPr>
        </p:nvGraphicFramePr>
        <p:xfrm>
          <a:off x="6489577" y="1541382"/>
          <a:ext cx="5289517" cy="46762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02644">
                  <a:extLst>
                    <a:ext uri="{9D8B030D-6E8A-4147-A177-3AD203B41FA5}">
                      <a16:colId xmlns:a16="http://schemas.microsoft.com/office/drawing/2014/main" val="3505716093"/>
                    </a:ext>
                  </a:extLst>
                </a:gridCol>
                <a:gridCol w="1213825">
                  <a:extLst>
                    <a:ext uri="{9D8B030D-6E8A-4147-A177-3AD203B41FA5}">
                      <a16:colId xmlns:a16="http://schemas.microsoft.com/office/drawing/2014/main" val="3600039747"/>
                    </a:ext>
                  </a:extLst>
                </a:gridCol>
                <a:gridCol w="2773048">
                  <a:extLst>
                    <a:ext uri="{9D8B030D-6E8A-4147-A177-3AD203B41FA5}">
                      <a16:colId xmlns:a16="http://schemas.microsoft.com/office/drawing/2014/main" val="4256600022"/>
                    </a:ext>
                  </a:extLst>
                </a:gridCol>
              </a:tblGrid>
              <a:tr h="421315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chunk_100500.parquet</a:t>
                      </a:r>
                    </a:p>
                  </a:txBody>
                  <a:tcPr marL="101646" marR="101646" marT="50823" marB="50823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562615"/>
                  </a:ext>
                </a:extLst>
              </a:tr>
              <a:tr h="421315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="0" i="0" dirty="0" err="1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header.stamp</a:t>
                      </a:r>
                      <a:endParaRPr lang="en-US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data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 anchor="ctr"/>
                </a:tc>
                <a:extLst>
                  <a:ext uri="{0D108BD9-81ED-4DB2-BD59-A6C34878D82A}">
                    <a16:rowId xmlns:a16="http://schemas.microsoft.com/office/drawing/2014/main" val="4142697348"/>
                  </a:ext>
                </a:extLst>
              </a:tr>
              <a:tr h="421315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.sec</a:t>
                      </a:r>
                    </a:p>
                  </a:txBody>
                  <a:tcPr marL="101646" marR="101646" marT="50823" marB="508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.</a:t>
                      </a:r>
                      <a:r>
                        <a:rPr lang="en-US" sz="1800" b="0" i="0" dirty="0" err="1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ms</a:t>
                      </a:r>
                      <a:endParaRPr lang="en-US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068530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extLst>
                  <a:ext uri="{0D108BD9-81ED-4DB2-BD59-A6C34878D82A}">
                    <a16:rowId xmlns:a16="http://schemas.microsoft.com/office/drawing/2014/main" val="2216980975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500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MB_BLOB_1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extLst>
                  <a:ext uri="{0D108BD9-81ED-4DB2-BD59-A6C34878D82A}">
                    <a16:rowId xmlns:a16="http://schemas.microsoft.com/office/drawing/2014/main" val="1977723258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MB_BLOB_2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extLst>
                  <a:ext uri="{0D108BD9-81ED-4DB2-BD59-A6C34878D82A}">
                    <a16:rowId xmlns:a16="http://schemas.microsoft.com/office/drawing/2014/main" val="1316946928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500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MB_BLOB_3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extLst>
                  <a:ext uri="{0D108BD9-81ED-4DB2-BD59-A6C34878D82A}">
                    <a16:rowId xmlns:a16="http://schemas.microsoft.com/office/drawing/2014/main" val="2814474350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2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MB_BLOB_4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extLst>
                  <a:ext uri="{0D108BD9-81ED-4DB2-BD59-A6C34878D82A}">
                    <a16:rowId xmlns:a16="http://schemas.microsoft.com/office/drawing/2014/main" val="4140219328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2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>
                    <a:solidFill>
                      <a:srgbClr val="00EB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500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>
                    <a:solidFill>
                      <a:srgbClr val="00EB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MB_BLOB_5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>
                    <a:solidFill>
                      <a:srgbClr val="00EB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485597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3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MB_BLOB_6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extLst>
                  <a:ext uri="{0D108BD9-81ED-4DB2-BD59-A6C34878D82A}">
                    <a16:rowId xmlns:a16="http://schemas.microsoft.com/office/drawing/2014/main" val="19709425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3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>
                    <a:solidFill>
                      <a:srgbClr val="00EB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500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>
                    <a:solidFill>
                      <a:srgbClr val="00EB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MB_BLOB_7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>
                    <a:solidFill>
                      <a:srgbClr val="00EB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9376795"/>
                  </a:ext>
                </a:extLst>
              </a:tr>
              <a:tr h="379144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4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0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1</a:t>
                      </a:r>
                      <a:r>
                        <a:rPr lang="en-US" sz="1800" b="0" i="0" dirty="0"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MB_BLOB_8</a:t>
                      </a:r>
                      <a:endParaRPr lang="ru-RU" sz="1800" b="0" i="0" dirty="0"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marL="101646" marR="101646" marT="50823" marB="50823"/>
                </a:tc>
                <a:extLst>
                  <a:ext uri="{0D108BD9-81ED-4DB2-BD59-A6C34878D82A}">
                    <a16:rowId xmlns:a16="http://schemas.microsoft.com/office/drawing/2014/main" val="326540921"/>
                  </a:ext>
                </a:extLst>
              </a:tr>
            </a:tbl>
          </a:graphicData>
        </a:graphic>
      </p:graphicFrame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id="{8CF7E98F-B054-415B-9777-8F3273B9384C}"/>
              </a:ext>
            </a:extLst>
          </p:cNvPr>
          <p:cNvSpPr/>
          <p:nvPr/>
        </p:nvSpPr>
        <p:spPr>
          <a:xfrm>
            <a:off x="3576320" y="3220720"/>
            <a:ext cx="2913257" cy="1665605"/>
          </a:xfrm>
          <a:custGeom>
            <a:avLst/>
            <a:gdLst>
              <a:gd name="connsiteX0" fmla="*/ 0 w 3098307"/>
              <a:gd name="connsiteY0" fmla="*/ 51899 h 1268140"/>
              <a:gd name="connsiteX1" fmla="*/ 1455938 w 3098307"/>
              <a:gd name="connsiteY1" fmla="*/ 96287 h 1268140"/>
              <a:gd name="connsiteX2" fmla="*/ 2272683 w 3098307"/>
              <a:gd name="connsiteY2" fmla="*/ 930788 h 1268140"/>
              <a:gd name="connsiteX3" fmla="*/ 3098307 w 3098307"/>
              <a:gd name="connsiteY3" fmla="*/ 1268140 h 126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307" h="1268140">
                <a:moveTo>
                  <a:pt x="0" y="51899"/>
                </a:moveTo>
                <a:cubicBezTo>
                  <a:pt x="538579" y="852"/>
                  <a:pt x="1077158" y="-50194"/>
                  <a:pt x="1455938" y="96287"/>
                </a:cubicBezTo>
                <a:cubicBezTo>
                  <a:pt x="1834718" y="242768"/>
                  <a:pt x="1998955" y="735479"/>
                  <a:pt x="2272683" y="930788"/>
                </a:cubicBezTo>
                <a:cubicBezTo>
                  <a:pt x="2546411" y="1126097"/>
                  <a:pt x="2822359" y="1197118"/>
                  <a:pt x="3098307" y="126814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: фигура 9">
            <a:extLst>
              <a:ext uri="{FF2B5EF4-FFF2-40B4-BE49-F238E27FC236}">
                <a16:creationId xmlns:a16="http://schemas.microsoft.com/office/drawing/2014/main" id="{790E5FC7-3BFD-409F-A541-B470705D74CA}"/>
              </a:ext>
            </a:extLst>
          </p:cNvPr>
          <p:cNvSpPr/>
          <p:nvPr/>
        </p:nvSpPr>
        <p:spPr>
          <a:xfrm>
            <a:off x="5577840" y="4265169"/>
            <a:ext cx="906436" cy="1392681"/>
          </a:xfrm>
          <a:custGeom>
            <a:avLst/>
            <a:gdLst>
              <a:gd name="connsiteX0" fmla="*/ 0 w 1100831"/>
              <a:gd name="connsiteY0" fmla="*/ 0 h 1500327"/>
              <a:gd name="connsiteX1" fmla="*/ 390618 w 1100831"/>
              <a:gd name="connsiteY1" fmla="*/ 1074199 h 1500327"/>
              <a:gd name="connsiteX2" fmla="*/ 1100831 w 1100831"/>
              <a:gd name="connsiteY2" fmla="*/ 1500327 h 150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0831" h="1500327">
                <a:moveTo>
                  <a:pt x="0" y="0"/>
                </a:moveTo>
                <a:cubicBezTo>
                  <a:pt x="103573" y="412072"/>
                  <a:pt x="207146" y="824145"/>
                  <a:pt x="390618" y="1074199"/>
                </a:cubicBezTo>
                <a:cubicBezTo>
                  <a:pt x="574090" y="1324253"/>
                  <a:pt x="837460" y="1412290"/>
                  <a:pt x="1100831" y="1500327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251DE38-142B-348D-33AB-7D1F780C34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37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188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708856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ZERO-COPY </a:t>
            </a:r>
            <a:r>
              <a:rPr lang="ru-RU" dirty="0"/>
              <a:t>ПЕРЕХОД МЕЖДУ </a:t>
            </a:r>
            <a:r>
              <a:rPr lang="en-US" dirty="0"/>
              <a:t>PYTHON </a:t>
            </a:r>
            <a:r>
              <a:rPr lang="ru-RU" dirty="0"/>
              <a:t>И </a:t>
            </a:r>
            <a:r>
              <a:rPr lang="en-US" dirty="0"/>
              <a:t>C++</a:t>
            </a:r>
            <a:endParaRPr lang="ru-RU" dirty="0"/>
          </a:p>
        </p:txBody>
      </p:sp>
      <p:sp>
        <p:nvSpPr>
          <p:cNvPr id="12" name="Google Shape;196;p27">
            <a:extLst>
              <a:ext uri="{FF2B5EF4-FFF2-40B4-BE49-F238E27FC236}">
                <a16:creationId xmlns:a16="http://schemas.microsoft.com/office/drawing/2014/main" id="{1C9CFAAA-CC06-4D03-9045-739E3687D411}"/>
              </a:ext>
            </a:extLst>
          </p:cNvPr>
          <p:cNvSpPr txBox="1">
            <a:spLocks/>
          </p:cNvSpPr>
          <p:nvPr/>
        </p:nvSpPr>
        <p:spPr>
          <a:xfrm>
            <a:off x="667400" y="1902164"/>
            <a:ext cx="10995683" cy="451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prstClr val="black"/>
              </a:buClr>
              <a:buSzPts val="1500"/>
              <a:buFont typeface="Roboto"/>
              <a:buChar char="●"/>
              <a:tabLst/>
              <a:defRPr/>
            </a:pPr>
            <a:endParaRPr kumimoji="0" lang="ru-RU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Roboto"/>
              <a:cs typeface="+mn-cs"/>
              <a:sym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66D4B-320D-4BAB-815A-EBC1BD4E5699}"/>
              </a:ext>
            </a:extLst>
          </p:cNvPr>
          <p:cNvSpPr txBox="1"/>
          <p:nvPr/>
        </p:nvSpPr>
        <p:spPr>
          <a:xfrm>
            <a:off x="417157" y="1892720"/>
            <a:ext cx="104038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template</a:t>
            </a:r>
            <a:r>
              <a:rPr lang="en-US" sz="120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&lt;&gt;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struct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type_caster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shared_ptr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&gt;&gt;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public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PYBIND11_TYPE_CASTER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shared_ptr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_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"pyarrow::Table"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));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>
                <a:solidFill>
                  <a:srgbClr val="00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// Python -&gt; C++</a:t>
            </a: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bool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load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handle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src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bool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PyObject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*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source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src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ptr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(!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is_table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source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false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Result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shared_ptr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&gt;&gt;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result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unwrap_table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source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if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(!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result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ok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false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value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std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static_pointer_cast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&gt;(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result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ValueOrDie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());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true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>
                <a:solidFill>
                  <a:srgbClr val="00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// C++ -&gt; Python</a:t>
            </a: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>
                <a:solidFill>
                  <a:srgbClr val="8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static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handle cast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shared_ptr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&lt;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&gt;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src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return_value_policy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00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/* policy */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handle </a:t>
            </a:r>
            <a:r>
              <a:rPr lang="en-US" sz="1200" b="0" dirty="0">
                <a:solidFill>
                  <a:srgbClr val="00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/* parent */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return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arrow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::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wrap_table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src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);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};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785E9B2-C123-8031-9097-E26A8DFDE5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38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0487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51" y="331531"/>
            <a:ext cx="10865867" cy="23876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buSzTx/>
              <a:defRPr/>
            </a:pPr>
            <a:r>
              <a:rPr lang="ru-RU" dirty="0"/>
              <a:t>ЗАПИСЬ ДАННЫХ НА ГРУЗОВИКЕ</a:t>
            </a:r>
            <a:endParaRPr lang="ru-RU" dirty="0">
              <a:sym typeface="SB Sans Display"/>
            </a:endParaRPr>
          </a:p>
        </p:txBody>
      </p:sp>
      <p:sp>
        <p:nvSpPr>
          <p:cNvPr id="4" name="Блок-схема: магнитный диск 18">
            <a:extLst>
              <a:ext uri="{FF2B5EF4-FFF2-40B4-BE49-F238E27FC236}">
                <a16:creationId xmlns:a16="http://schemas.microsoft.com/office/drawing/2014/main" id="{71EB2146-AFD5-DB62-A74B-AFF1ABBAD94B}"/>
              </a:ext>
            </a:extLst>
          </p:cNvPr>
          <p:cNvSpPr/>
          <p:nvPr/>
        </p:nvSpPr>
        <p:spPr>
          <a:xfrm>
            <a:off x="6718130" y="3267602"/>
            <a:ext cx="1340209" cy="1675010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-3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  <a:sym typeface="Helvetica Neue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867A92B-E327-024A-2C69-8E568858FA81}"/>
              </a:ext>
            </a:extLst>
          </p:cNvPr>
          <p:cNvSpPr txBox="1"/>
          <p:nvPr/>
        </p:nvSpPr>
        <p:spPr>
          <a:xfrm>
            <a:off x="271661" y="3457455"/>
            <a:ext cx="5119709" cy="3089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marL="0" marR="0" lvl="0" indent="0" algn="l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endParaRPr kumimoji="0" lang="en-US" sz="2000" b="0" i="0" u="none" strike="noStrike" kern="0" cap="none" spc="-32" normalizeH="0" baseline="0" noProof="0" dirty="0">
              <a:ln>
                <a:noFill/>
              </a:ln>
              <a:solidFill>
                <a:srgbClr val="4E565E"/>
              </a:solidFill>
              <a:effectLst/>
              <a:uLnTx/>
              <a:uFillTx/>
              <a:latin typeface="SB Sans Display"/>
              <a:cs typeface="SB Sans Display"/>
              <a:sym typeface="SB Sans Display"/>
            </a:endParaRPr>
          </a:p>
        </p:txBody>
      </p:sp>
      <p:sp>
        <p:nvSpPr>
          <p:cNvPr id="12" name="Блок-схема: магнитный диск 18">
            <a:extLst>
              <a:ext uri="{FF2B5EF4-FFF2-40B4-BE49-F238E27FC236}">
                <a16:creationId xmlns:a16="http://schemas.microsoft.com/office/drawing/2014/main" id="{0581C6CF-188D-7F13-B70F-7D42D44768A2}"/>
              </a:ext>
            </a:extLst>
          </p:cNvPr>
          <p:cNvSpPr/>
          <p:nvPr/>
        </p:nvSpPr>
        <p:spPr>
          <a:xfrm>
            <a:off x="8327339" y="3249080"/>
            <a:ext cx="1340209" cy="1675010"/>
          </a:xfrm>
          <a:prstGeom prst="flowChartMagneticDisk">
            <a:avLst/>
          </a:prstGeom>
          <a:solidFill>
            <a:srgbClr val="00EB97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228600" hangingPunct="0">
              <a:lnSpc>
                <a:spcPct val="90000"/>
              </a:lnSpc>
              <a:defRPr/>
            </a:pPr>
            <a:r>
              <a:rPr lang="en-US" kern="0" spc="-3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Helvetica Neue"/>
              </a:rPr>
              <a:t>512 MB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13801A7-3D17-3F6E-79D5-70FF1F5A320C}"/>
              </a:ext>
            </a:extLst>
          </p:cNvPr>
          <p:cNvCxnSpPr>
            <a:cxnSpLocks/>
          </p:cNvCxnSpPr>
          <p:nvPr/>
        </p:nvCxnSpPr>
        <p:spPr>
          <a:xfrm>
            <a:off x="6624336" y="6017700"/>
            <a:ext cx="528011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9">
            <a:extLst>
              <a:ext uri="{FF2B5EF4-FFF2-40B4-BE49-F238E27FC236}">
                <a16:creationId xmlns:a16="http://schemas.microsoft.com/office/drawing/2014/main" id="{03C2130C-AC4B-72AB-8F90-55F783762716}"/>
              </a:ext>
            </a:extLst>
          </p:cNvPr>
          <p:cNvSpPr/>
          <p:nvPr/>
        </p:nvSpPr>
        <p:spPr>
          <a:xfrm>
            <a:off x="412377" y="1424119"/>
            <a:ext cx="7076767" cy="5057365"/>
          </a:xfrm>
          <a:prstGeom prst="roundRect">
            <a:avLst>
              <a:gd name="adj" fmla="val 5885"/>
            </a:avLst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Helvetica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478420C-1D5F-00B4-64BE-F02FA224278B}"/>
              </a:ext>
            </a:extLst>
          </p:cNvPr>
          <p:cNvCxnSpPr>
            <a:cxnSpLocks/>
          </p:cNvCxnSpPr>
          <p:nvPr/>
        </p:nvCxnSpPr>
        <p:spPr>
          <a:xfrm>
            <a:off x="633186" y="6010074"/>
            <a:ext cx="5883819" cy="0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9592927-4DE4-812D-1809-011F26A2FB6F}"/>
              </a:ext>
            </a:extLst>
          </p:cNvPr>
          <p:cNvCxnSpPr>
            <a:cxnSpLocks/>
          </p:cNvCxnSpPr>
          <p:nvPr/>
        </p:nvCxnSpPr>
        <p:spPr>
          <a:xfrm>
            <a:off x="7433016" y="1545651"/>
            <a:ext cx="2169200" cy="18591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2A9F5DA-2CF2-EAC6-F996-DB809FFCD5F8}"/>
              </a:ext>
            </a:extLst>
          </p:cNvPr>
          <p:cNvCxnSpPr>
            <a:cxnSpLocks/>
          </p:cNvCxnSpPr>
          <p:nvPr/>
        </p:nvCxnSpPr>
        <p:spPr>
          <a:xfrm flipV="1">
            <a:off x="7386131" y="4800344"/>
            <a:ext cx="2198622" cy="16178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930065-26C1-5638-994C-752FC8367108}"/>
              </a:ext>
            </a:extLst>
          </p:cNvPr>
          <p:cNvSpPr txBox="1"/>
          <p:nvPr/>
        </p:nvSpPr>
        <p:spPr>
          <a:xfrm>
            <a:off x="8464097" y="6104974"/>
            <a:ext cx="1128502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"/>
              </a:rPr>
              <a:t>20—30c</a:t>
            </a:r>
            <a:endParaRPr kumimoji="0" lang="ru-RU" sz="10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Text Light" panose="020B0303040504020204" pitchFamily="34" charset="0"/>
              <a:cs typeface="SB Sans Text Light" panose="020B0303040504020204" pitchFamily="34" charset="0"/>
              <a:sym typeface="Helvetic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899F1C-5FFD-AE3E-42C0-697972206E96}"/>
              </a:ext>
            </a:extLst>
          </p:cNvPr>
          <p:cNvSpPr txBox="1"/>
          <p:nvPr/>
        </p:nvSpPr>
        <p:spPr>
          <a:xfrm>
            <a:off x="6260496" y="6089878"/>
            <a:ext cx="150682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"/>
              </a:rPr>
              <a:t>t</a:t>
            </a:r>
            <a:endParaRPr kumimoji="0" lang="ru-RU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Text Light" panose="020B0303040504020204" pitchFamily="34" charset="0"/>
              <a:cs typeface="SB Sans Text Light" panose="020B0303040504020204" pitchFamily="34" charset="0"/>
              <a:sym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9E2112-14B6-B775-CFAE-8375CE61BC42}"/>
              </a:ext>
            </a:extLst>
          </p:cNvPr>
          <p:cNvSpPr txBox="1"/>
          <p:nvPr/>
        </p:nvSpPr>
        <p:spPr>
          <a:xfrm>
            <a:off x="11688208" y="6058737"/>
            <a:ext cx="149080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"/>
              </a:rPr>
              <a:t>t</a:t>
            </a:r>
            <a:endParaRPr kumimoji="0" lang="ru-RU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Text Light" panose="020B0303040504020204" pitchFamily="34" charset="0"/>
              <a:cs typeface="SB Sans Text Light" panose="020B0303040504020204" pitchFamily="34" charset="0"/>
              <a:sym typeface="Helvetica"/>
            </a:endParaRPr>
          </a:p>
        </p:txBody>
      </p:sp>
      <p:sp>
        <p:nvSpPr>
          <p:cNvPr id="26" name="Блок-схема: магнитный диск 18">
            <a:extLst>
              <a:ext uri="{FF2B5EF4-FFF2-40B4-BE49-F238E27FC236}">
                <a16:creationId xmlns:a16="http://schemas.microsoft.com/office/drawing/2014/main" id="{ADDF2C75-A5F7-082D-991E-1E7F589D3088}"/>
              </a:ext>
            </a:extLst>
          </p:cNvPr>
          <p:cNvSpPr/>
          <p:nvPr/>
        </p:nvSpPr>
        <p:spPr>
          <a:xfrm>
            <a:off x="9972784" y="3265290"/>
            <a:ext cx="1340209" cy="1675010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-3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  <a:sym typeface="Helvetica Neue"/>
            </a:endParaRPr>
          </a:p>
        </p:txBody>
      </p:sp>
      <p:sp>
        <p:nvSpPr>
          <p:cNvPr id="27" name="Блок-схема: магнитный диск 18">
            <a:extLst>
              <a:ext uri="{FF2B5EF4-FFF2-40B4-BE49-F238E27FC236}">
                <a16:creationId xmlns:a16="http://schemas.microsoft.com/office/drawing/2014/main" id="{7DDCA300-2B17-89DA-61C4-8F0CCD1A02C1}"/>
              </a:ext>
            </a:extLst>
          </p:cNvPr>
          <p:cNvSpPr/>
          <p:nvPr/>
        </p:nvSpPr>
        <p:spPr>
          <a:xfrm>
            <a:off x="11618229" y="3244370"/>
            <a:ext cx="1340209" cy="1675010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-3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  <a:sym typeface="Helvetica Neu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1C01A-29F5-87CB-3B8E-F08E9ECFED79}"/>
              </a:ext>
            </a:extLst>
          </p:cNvPr>
          <p:cNvSpPr txBox="1"/>
          <p:nvPr/>
        </p:nvSpPr>
        <p:spPr>
          <a:xfrm>
            <a:off x="8343059" y="3359199"/>
            <a:ext cx="1340209" cy="348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228600" hangingPunct="0">
              <a:lnSpc>
                <a:spcPct val="90000"/>
              </a:lnSpc>
              <a:defRPr/>
            </a:pPr>
            <a:r>
              <a:rPr lang="en-US" kern="0" spc="-3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Helvetica Neue"/>
              </a:rPr>
              <a:t>2.parquet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1DEEF5-606C-3204-BEF3-76FE6455E3A3}"/>
              </a:ext>
            </a:extLst>
          </p:cNvPr>
          <p:cNvSpPr txBox="1"/>
          <p:nvPr/>
        </p:nvSpPr>
        <p:spPr>
          <a:xfrm>
            <a:off x="9988504" y="3359199"/>
            <a:ext cx="1289259" cy="348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-3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 Neue"/>
              </a:rPr>
              <a:t>3.parquet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E9915C-674B-AEB3-ABB9-953F4560C227}"/>
              </a:ext>
            </a:extLst>
          </p:cNvPr>
          <p:cNvSpPr txBox="1"/>
          <p:nvPr/>
        </p:nvSpPr>
        <p:spPr>
          <a:xfrm>
            <a:off x="11608034" y="3317064"/>
            <a:ext cx="742203" cy="348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3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Helvetica Neue"/>
              </a:rPr>
              <a:t>…</a:t>
            </a:r>
            <a:endParaRPr kumimoji="0" lang="en-US" sz="1800" b="0" i="0" u="none" strike="noStrike" kern="0" cap="none" spc="-32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Helvetica Neue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E6694EC-56FF-CF83-E614-42868A029433}"/>
              </a:ext>
            </a:extLst>
          </p:cNvPr>
          <p:cNvGrpSpPr/>
          <p:nvPr/>
        </p:nvGrpSpPr>
        <p:grpSpPr>
          <a:xfrm>
            <a:off x="8183291" y="6005272"/>
            <a:ext cx="3322782" cy="180000"/>
            <a:chOff x="8183291" y="5851024"/>
            <a:chExt cx="3322782" cy="180001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A5EAB6D8-8A0C-B39E-2E78-98E62F58D758}"/>
                </a:ext>
              </a:extLst>
            </p:cNvPr>
            <p:cNvCxnSpPr>
              <a:cxnSpLocks/>
            </p:cNvCxnSpPr>
            <p:nvPr/>
          </p:nvCxnSpPr>
          <p:spPr>
            <a:xfrm>
              <a:off x="8183291" y="5851025"/>
              <a:ext cx="0" cy="18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BACF0C1-90E3-17F6-BFBB-CBF855D3882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6073" y="5851024"/>
              <a:ext cx="0" cy="18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C5C8AC3-FD93-A71E-9C18-A3887DA417DB}"/>
                </a:ext>
              </a:extLst>
            </p:cNvPr>
            <p:cNvCxnSpPr>
              <a:cxnSpLocks/>
            </p:cNvCxnSpPr>
            <p:nvPr/>
          </p:nvCxnSpPr>
          <p:spPr>
            <a:xfrm>
              <a:off x="9858188" y="5851024"/>
              <a:ext cx="0" cy="18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69454E89-DDFC-8A2F-DBBF-3C3E6486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6" y="1896473"/>
            <a:ext cx="1613263" cy="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363718A-5177-0777-913B-1D3465A5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03" t="4052"/>
          <a:stretch/>
        </p:blipFill>
        <p:spPr>
          <a:xfrm>
            <a:off x="6223062" y="3587151"/>
            <a:ext cx="941935" cy="9583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4523D3-118A-BD12-4434-1D03FF7E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993" y="2515384"/>
            <a:ext cx="6648914" cy="31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6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4000" spc="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ГДЕ В БЕСПИЛОТНЫХ АВТОМОБИЛЯХ БИГДАТА?</a:t>
            </a:r>
          </a:p>
        </p:txBody>
      </p:sp>
    </p:spTree>
    <p:extLst>
      <p:ext uri="{BB962C8B-B14F-4D97-AF65-F5344CB8AC3E}">
        <p14:creationId xmlns:p14="http://schemas.microsoft.com/office/powerpoint/2010/main" val="380621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Рисунок 5">
            <a:extLst>
              <a:ext uri="{FF2B5EF4-FFF2-40B4-BE49-F238E27FC236}">
                <a16:creationId xmlns:a16="http://schemas.microsoft.com/office/drawing/2014/main" id="{9BC1D0DA-F0F7-0A4E-162E-18276AECFE6C}"/>
              </a:ext>
            </a:extLst>
          </p:cNvPr>
          <p:cNvGrpSpPr/>
          <p:nvPr/>
        </p:nvGrpSpPr>
        <p:grpSpPr>
          <a:xfrm>
            <a:off x="4118340" y="1460700"/>
            <a:ext cx="3955319" cy="3936598"/>
            <a:chOff x="4118340" y="1460700"/>
            <a:chExt cx="3955319" cy="3936598"/>
          </a:xfrm>
          <a:solidFill>
            <a:srgbClr val="00EB97"/>
          </a:solidFill>
        </p:grpSpPr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33706C6F-EECF-F7AA-FDF4-7D74470E50BC}"/>
                </a:ext>
              </a:extLst>
            </p:cNvPr>
            <p:cNvSpPr/>
            <p:nvPr/>
          </p:nvSpPr>
          <p:spPr>
            <a:xfrm>
              <a:off x="5219965" y="1461842"/>
              <a:ext cx="115386" cy="115386"/>
            </a:xfrm>
            <a:custGeom>
              <a:avLst/>
              <a:gdLst>
                <a:gd name="connsiteX0" fmla="*/ 57811 w 115386"/>
                <a:gd name="connsiteY0" fmla="*/ -163 h 115386"/>
                <a:gd name="connsiteX1" fmla="*/ 115504 w 115386"/>
                <a:gd name="connsiteY1" fmla="*/ 57531 h 115386"/>
                <a:gd name="connsiteX2" fmla="*/ 57811 w 115386"/>
                <a:gd name="connsiteY2" fmla="*/ 115224 h 115386"/>
                <a:gd name="connsiteX3" fmla="*/ 118 w 115386"/>
                <a:gd name="connsiteY3" fmla="*/ 57531 h 115386"/>
                <a:gd name="connsiteX4" fmla="*/ 57811 w 115386"/>
                <a:gd name="connsiteY4" fmla="*/ -1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-163"/>
                  </a:moveTo>
                  <a:cubicBezTo>
                    <a:pt x="89675" y="-163"/>
                    <a:pt x="115504" y="25668"/>
                    <a:pt x="115504" y="57531"/>
                  </a:cubicBezTo>
                  <a:cubicBezTo>
                    <a:pt x="115504" y="89395"/>
                    <a:pt x="89675" y="115224"/>
                    <a:pt x="57811" y="115224"/>
                  </a:cubicBezTo>
                  <a:cubicBezTo>
                    <a:pt x="25948" y="115224"/>
                    <a:pt x="118" y="89395"/>
                    <a:pt x="118" y="57531"/>
                  </a:cubicBezTo>
                  <a:cubicBezTo>
                    <a:pt x="118" y="25668"/>
                    <a:pt x="25948" y="-163"/>
                    <a:pt x="57811" y="-16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3FDD9A9C-4F4D-D291-8EBC-B07968CC3558}"/>
                </a:ext>
              </a:extLst>
            </p:cNvPr>
            <p:cNvSpPr/>
            <p:nvPr/>
          </p:nvSpPr>
          <p:spPr>
            <a:xfrm>
              <a:off x="6038306" y="1461842"/>
              <a:ext cx="115386" cy="115386"/>
            </a:xfrm>
            <a:custGeom>
              <a:avLst/>
              <a:gdLst>
                <a:gd name="connsiteX0" fmla="*/ 58021 w 115386"/>
                <a:gd name="connsiteY0" fmla="*/ -163 h 115386"/>
                <a:gd name="connsiteX1" fmla="*/ 115714 w 115386"/>
                <a:gd name="connsiteY1" fmla="*/ 57531 h 115386"/>
                <a:gd name="connsiteX2" fmla="*/ 58021 w 115386"/>
                <a:gd name="connsiteY2" fmla="*/ 115224 h 115386"/>
                <a:gd name="connsiteX3" fmla="*/ 328 w 115386"/>
                <a:gd name="connsiteY3" fmla="*/ 57531 h 115386"/>
                <a:gd name="connsiteX4" fmla="*/ 58021 w 115386"/>
                <a:gd name="connsiteY4" fmla="*/ -1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21" y="-163"/>
                  </a:moveTo>
                  <a:cubicBezTo>
                    <a:pt x="89885" y="-163"/>
                    <a:pt x="115714" y="25668"/>
                    <a:pt x="115714" y="57531"/>
                  </a:cubicBezTo>
                  <a:cubicBezTo>
                    <a:pt x="115714" y="89395"/>
                    <a:pt x="89885" y="115224"/>
                    <a:pt x="58021" y="115224"/>
                  </a:cubicBezTo>
                  <a:cubicBezTo>
                    <a:pt x="26158" y="115224"/>
                    <a:pt x="328" y="89395"/>
                    <a:pt x="328" y="57531"/>
                  </a:cubicBezTo>
                  <a:cubicBezTo>
                    <a:pt x="328" y="25668"/>
                    <a:pt x="26158" y="-163"/>
                    <a:pt x="58021" y="-16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2" name="Полилиния 11">
              <a:extLst>
                <a:ext uri="{FF2B5EF4-FFF2-40B4-BE49-F238E27FC236}">
                  <a16:creationId xmlns:a16="http://schemas.microsoft.com/office/drawing/2014/main" id="{75EE4B27-FD35-675D-8C35-CE5DC2E9E0DA}"/>
                </a:ext>
              </a:extLst>
            </p:cNvPr>
            <p:cNvSpPr/>
            <p:nvPr/>
          </p:nvSpPr>
          <p:spPr>
            <a:xfrm>
              <a:off x="6436975" y="1461842"/>
              <a:ext cx="136390" cy="115386"/>
            </a:xfrm>
            <a:custGeom>
              <a:avLst/>
              <a:gdLst>
                <a:gd name="connsiteX0" fmla="*/ 128639 w 136390"/>
                <a:gd name="connsiteY0" fmla="*/ -163 h 115386"/>
                <a:gd name="connsiteX1" fmla="*/ 115819 w 136390"/>
                <a:gd name="connsiteY1" fmla="*/ -163 h 115386"/>
                <a:gd name="connsiteX2" fmla="*/ 97679 w 136390"/>
                <a:gd name="connsiteY2" fmla="*/ -163 h 115386"/>
                <a:gd name="connsiteX3" fmla="*/ 92870 w 136390"/>
                <a:gd name="connsiteY3" fmla="*/ -163 h 115386"/>
                <a:gd name="connsiteX4" fmla="*/ 58126 w 136390"/>
                <a:gd name="connsiteY4" fmla="*/ -163 h 115386"/>
                <a:gd name="connsiteX5" fmla="*/ 433 w 136390"/>
                <a:gd name="connsiteY5" fmla="*/ 57531 h 115386"/>
                <a:gd name="connsiteX6" fmla="*/ 58126 w 136390"/>
                <a:gd name="connsiteY6" fmla="*/ 115224 h 115386"/>
                <a:gd name="connsiteX7" fmla="*/ 92870 w 136390"/>
                <a:gd name="connsiteY7" fmla="*/ 115224 h 115386"/>
                <a:gd name="connsiteX8" fmla="*/ 97679 w 136390"/>
                <a:gd name="connsiteY8" fmla="*/ 115224 h 115386"/>
                <a:gd name="connsiteX9" fmla="*/ 115819 w 136390"/>
                <a:gd name="connsiteY9" fmla="*/ 115224 h 115386"/>
                <a:gd name="connsiteX10" fmla="*/ 128639 w 136390"/>
                <a:gd name="connsiteY10" fmla="*/ 115224 h 115386"/>
                <a:gd name="connsiteX11" fmla="*/ 136823 w 136390"/>
                <a:gd name="connsiteY11" fmla="*/ 115224 h 115386"/>
                <a:gd name="connsiteX12" fmla="*/ 136823 w 136390"/>
                <a:gd name="connsiteY12" fmla="*/ -163 h 115386"/>
                <a:gd name="connsiteX13" fmla="*/ 128639 w 136390"/>
                <a:gd name="connsiteY13" fmla="*/ -1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39" y="-163"/>
                  </a:moveTo>
                  <a:lnTo>
                    <a:pt x="115819" y="-163"/>
                  </a:lnTo>
                  <a:cubicBezTo>
                    <a:pt x="115819" y="-163"/>
                    <a:pt x="107865" y="-163"/>
                    <a:pt x="97679" y="-163"/>
                  </a:cubicBezTo>
                  <a:cubicBezTo>
                    <a:pt x="96121" y="-163"/>
                    <a:pt x="94512" y="-163"/>
                    <a:pt x="92870" y="-163"/>
                  </a:cubicBezTo>
                  <a:cubicBezTo>
                    <a:pt x="79923" y="-163"/>
                    <a:pt x="65000" y="-163"/>
                    <a:pt x="58126" y="-163"/>
                  </a:cubicBezTo>
                  <a:cubicBezTo>
                    <a:pt x="26251" y="-163"/>
                    <a:pt x="433" y="25676"/>
                    <a:pt x="433" y="57531"/>
                  </a:cubicBezTo>
                  <a:cubicBezTo>
                    <a:pt x="433" y="89382"/>
                    <a:pt x="26251" y="115224"/>
                    <a:pt x="58126" y="115224"/>
                  </a:cubicBezTo>
                  <a:cubicBezTo>
                    <a:pt x="66713" y="115224"/>
                    <a:pt x="80778" y="115224"/>
                    <a:pt x="92870" y="115224"/>
                  </a:cubicBezTo>
                  <a:cubicBezTo>
                    <a:pt x="94516" y="115224"/>
                    <a:pt x="96124" y="115224"/>
                    <a:pt x="97679" y="115224"/>
                  </a:cubicBezTo>
                  <a:cubicBezTo>
                    <a:pt x="107959" y="115224"/>
                    <a:pt x="115819" y="115224"/>
                    <a:pt x="115819" y="115224"/>
                  </a:cubicBezTo>
                  <a:lnTo>
                    <a:pt x="128639" y="115224"/>
                  </a:lnTo>
                  <a:lnTo>
                    <a:pt x="136823" y="115224"/>
                  </a:lnTo>
                  <a:lnTo>
                    <a:pt x="136823" y="-163"/>
                  </a:lnTo>
                  <a:lnTo>
                    <a:pt x="128639" y="-1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983A645F-1F76-1249-664A-D862D3E737BD}"/>
                </a:ext>
              </a:extLst>
            </p:cNvPr>
            <p:cNvSpPr/>
            <p:nvPr/>
          </p:nvSpPr>
          <p:spPr>
            <a:xfrm>
              <a:off x="6573366" y="1461842"/>
              <a:ext cx="136390" cy="115386"/>
            </a:xfrm>
            <a:custGeom>
              <a:avLst/>
              <a:gdLst>
                <a:gd name="connsiteX0" fmla="*/ 68663 w 136390"/>
                <a:gd name="connsiteY0" fmla="*/ -163 h 115386"/>
                <a:gd name="connsiteX1" fmla="*/ 468 w 136390"/>
                <a:gd name="connsiteY1" fmla="*/ -163 h 115386"/>
                <a:gd name="connsiteX2" fmla="*/ 468 w 136390"/>
                <a:gd name="connsiteY2" fmla="*/ 115224 h 115386"/>
                <a:gd name="connsiteX3" fmla="*/ 68663 w 136390"/>
                <a:gd name="connsiteY3" fmla="*/ 115224 h 115386"/>
                <a:gd name="connsiteX4" fmla="*/ 136858 w 136390"/>
                <a:gd name="connsiteY4" fmla="*/ 115224 h 115386"/>
                <a:gd name="connsiteX5" fmla="*/ 136858 w 136390"/>
                <a:gd name="connsiteY5" fmla="*/ -1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63" y="-163"/>
                  </a:moveTo>
                  <a:lnTo>
                    <a:pt x="468" y="-163"/>
                  </a:lnTo>
                  <a:lnTo>
                    <a:pt x="468" y="115224"/>
                  </a:lnTo>
                  <a:lnTo>
                    <a:pt x="68663" y="115224"/>
                  </a:lnTo>
                  <a:lnTo>
                    <a:pt x="136858" y="115224"/>
                  </a:lnTo>
                  <a:lnTo>
                    <a:pt x="136858" y="-1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D6910140-846F-A6CC-30A9-3ED19B276D1A}"/>
                </a:ext>
              </a:extLst>
            </p:cNvPr>
            <p:cNvSpPr/>
            <p:nvPr/>
          </p:nvSpPr>
          <p:spPr>
            <a:xfrm>
              <a:off x="6709756" y="1461842"/>
              <a:ext cx="136390" cy="115386"/>
            </a:xfrm>
            <a:custGeom>
              <a:avLst/>
              <a:gdLst>
                <a:gd name="connsiteX0" fmla="*/ 68698 w 136390"/>
                <a:gd name="connsiteY0" fmla="*/ -163 h 115386"/>
                <a:gd name="connsiteX1" fmla="*/ 503 w 136390"/>
                <a:gd name="connsiteY1" fmla="*/ -163 h 115386"/>
                <a:gd name="connsiteX2" fmla="*/ 503 w 136390"/>
                <a:gd name="connsiteY2" fmla="*/ 115224 h 115386"/>
                <a:gd name="connsiteX3" fmla="*/ 68698 w 136390"/>
                <a:gd name="connsiteY3" fmla="*/ 115224 h 115386"/>
                <a:gd name="connsiteX4" fmla="*/ 136893 w 136390"/>
                <a:gd name="connsiteY4" fmla="*/ 115224 h 115386"/>
                <a:gd name="connsiteX5" fmla="*/ 136893 w 136390"/>
                <a:gd name="connsiteY5" fmla="*/ -1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98" y="-163"/>
                  </a:moveTo>
                  <a:lnTo>
                    <a:pt x="503" y="-163"/>
                  </a:lnTo>
                  <a:lnTo>
                    <a:pt x="503" y="115224"/>
                  </a:lnTo>
                  <a:lnTo>
                    <a:pt x="68698" y="115224"/>
                  </a:lnTo>
                  <a:lnTo>
                    <a:pt x="136893" y="115224"/>
                  </a:lnTo>
                  <a:lnTo>
                    <a:pt x="136893" y="-1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7C3AAE59-D844-8BFD-9465-6646E10A40AA}"/>
                </a:ext>
              </a:extLst>
            </p:cNvPr>
            <p:cNvSpPr/>
            <p:nvPr/>
          </p:nvSpPr>
          <p:spPr>
            <a:xfrm>
              <a:off x="6846146" y="1461842"/>
              <a:ext cx="136390" cy="115386"/>
            </a:xfrm>
            <a:custGeom>
              <a:avLst/>
              <a:gdLst>
                <a:gd name="connsiteX0" fmla="*/ 79235 w 136390"/>
                <a:gd name="connsiteY0" fmla="*/ -163 h 115386"/>
                <a:gd name="connsiteX1" fmla="*/ 32439 w 136390"/>
                <a:gd name="connsiteY1" fmla="*/ -163 h 115386"/>
                <a:gd name="connsiteX2" fmla="*/ 21542 w 136390"/>
                <a:gd name="connsiteY2" fmla="*/ -163 h 115386"/>
                <a:gd name="connsiteX3" fmla="*/ 16768 w 136390"/>
                <a:gd name="connsiteY3" fmla="*/ -163 h 115386"/>
                <a:gd name="connsiteX4" fmla="*/ 8721 w 136390"/>
                <a:gd name="connsiteY4" fmla="*/ -163 h 115386"/>
                <a:gd name="connsiteX5" fmla="*/ 538 w 136390"/>
                <a:gd name="connsiteY5" fmla="*/ -163 h 115386"/>
                <a:gd name="connsiteX6" fmla="*/ 538 w 136390"/>
                <a:gd name="connsiteY6" fmla="*/ 115224 h 115386"/>
                <a:gd name="connsiteX7" fmla="*/ 8721 w 136390"/>
                <a:gd name="connsiteY7" fmla="*/ 115224 h 115386"/>
                <a:gd name="connsiteX8" fmla="*/ 16768 w 136390"/>
                <a:gd name="connsiteY8" fmla="*/ 115224 h 115386"/>
                <a:gd name="connsiteX9" fmla="*/ 21542 w 136390"/>
                <a:gd name="connsiteY9" fmla="*/ 115224 h 115386"/>
                <a:gd name="connsiteX10" fmla="*/ 32439 w 136390"/>
                <a:gd name="connsiteY10" fmla="*/ 115224 h 115386"/>
                <a:gd name="connsiteX11" fmla="*/ 79235 w 136390"/>
                <a:gd name="connsiteY11" fmla="*/ 115224 h 115386"/>
                <a:gd name="connsiteX12" fmla="*/ 136928 w 136390"/>
                <a:gd name="connsiteY12" fmla="*/ 57531 h 115386"/>
                <a:gd name="connsiteX13" fmla="*/ 79235 w 136390"/>
                <a:gd name="connsiteY13" fmla="*/ -1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35" y="-163"/>
                  </a:moveTo>
                  <a:cubicBezTo>
                    <a:pt x="67531" y="-163"/>
                    <a:pt x="45631" y="-163"/>
                    <a:pt x="32439" y="-163"/>
                  </a:cubicBezTo>
                  <a:cubicBezTo>
                    <a:pt x="25931" y="-163"/>
                    <a:pt x="21542" y="-163"/>
                    <a:pt x="21542" y="-163"/>
                  </a:cubicBezTo>
                  <a:lnTo>
                    <a:pt x="16768" y="-163"/>
                  </a:lnTo>
                  <a:lnTo>
                    <a:pt x="8721" y="-163"/>
                  </a:lnTo>
                  <a:lnTo>
                    <a:pt x="538" y="-163"/>
                  </a:lnTo>
                  <a:lnTo>
                    <a:pt x="538" y="115224"/>
                  </a:lnTo>
                  <a:lnTo>
                    <a:pt x="8721" y="115224"/>
                  </a:lnTo>
                  <a:lnTo>
                    <a:pt x="16768" y="115224"/>
                  </a:lnTo>
                  <a:lnTo>
                    <a:pt x="21542" y="115224"/>
                  </a:lnTo>
                  <a:cubicBezTo>
                    <a:pt x="21542" y="115224"/>
                    <a:pt x="25965" y="115224"/>
                    <a:pt x="32439" y="115224"/>
                  </a:cubicBezTo>
                  <a:cubicBezTo>
                    <a:pt x="46442" y="115224"/>
                    <a:pt x="70039" y="115224"/>
                    <a:pt x="79235" y="115224"/>
                  </a:cubicBezTo>
                  <a:cubicBezTo>
                    <a:pt x="111096" y="115224"/>
                    <a:pt x="136928" y="89391"/>
                    <a:pt x="136928" y="57531"/>
                  </a:cubicBezTo>
                  <a:cubicBezTo>
                    <a:pt x="136928" y="25667"/>
                    <a:pt x="111096" y="-163"/>
                    <a:pt x="79235" y="-16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 15">
              <a:extLst>
                <a:ext uri="{FF2B5EF4-FFF2-40B4-BE49-F238E27FC236}">
                  <a16:creationId xmlns:a16="http://schemas.microsoft.com/office/drawing/2014/main" id="{D0FBA333-4D72-007B-6AC4-A823F82FE828}"/>
                </a:ext>
              </a:extLst>
            </p:cNvPr>
            <p:cNvSpPr/>
            <p:nvPr/>
          </p:nvSpPr>
          <p:spPr>
            <a:xfrm>
              <a:off x="5209463" y="1598232"/>
              <a:ext cx="136390" cy="115386"/>
            </a:xfrm>
            <a:custGeom>
              <a:avLst/>
              <a:gdLst>
                <a:gd name="connsiteX0" fmla="*/ 128324 w 136390"/>
                <a:gd name="connsiteY0" fmla="*/ -128 h 115386"/>
                <a:gd name="connsiteX1" fmla="*/ 115504 w 136390"/>
                <a:gd name="connsiteY1" fmla="*/ -128 h 115386"/>
                <a:gd name="connsiteX2" fmla="*/ 97364 w 136390"/>
                <a:gd name="connsiteY2" fmla="*/ -128 h 115386"/>
                <a:gd name="connsiteX3" fmla="*/ 92555 w 136390"/>
                <a:gd name="connsiteY3" fmla="*/ -128 h 115386"/>
                <a:gd name="connsiteX4" fmla="*/ 57811 w 136390"/>
                <a:gd name="connsiteY4" fmla="*/ -128 h 115386"/>
                <a:gd name="connsiteX5" fmla="*/ 118 w 136390"/>
                <a:gd name="connsiteY5" fmla="*/ 57566 h 115386"/>
                <a:gd name="connsiteX6" fmla="*/ 57811 w 136390"/>
                <a:gd name="connsiteY6" fmla="*/ 115259 h 115386"/>
                <a:gd name="connsiteX7" fmla="*/ 92555 w 136390"/>
                <a:gd name="connsiteY7" fmla="*/ 115259 h 115386"/>
                <a:gd name="connsiteX8" fmla="*/ 97364 w 136390"/>
                <a:gd name="connsiteY8" fmla="*/ 115259 h 115386"/>
                <a:gd name="connsiteX9" fmla="*/ 115504 w 136390"/>
                <a:gd name="connsiteY9" fmla="*/ 115259 h 115386"/>
                <a:gd name="connsiteX10" fmla="*/ 128324 w 136390"/>
                <a:gd name="connsiteY10" fmla="*/ 115259 h 115386"/>
                <a:gd name="connsiteX11" fmla="*/ 136508 w 136390"/>
                <a:gd name="connsiteY11" fmla="*/ 115259 h 115386"/>
                <a:gd name="connsiteX12" fmla="*/ 136508 w 136390"/>
                <a:gd name="connsiteY12" fmla="*/ -128 h 115386"/>
                <a:gd name="connsiteX13" fmla="*/ 128324 w 136390"/>
                <a:gd name="connsiteY13" fmla="*/ -1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24" y="-128"/>
                  </a:moveTo>
                  <a:lnTo>
                    <a:pt x="115504" y="-128"/>
                  </a:lnTo>
                  <a:cubicBezTo>
                    <a:pt x="115504" y="-128"/>
                    <a:pt x="107550" y="-128"/>
                    <a:pt x="97364" y="-128"/>
                  </a:cubicBezTo>
                  <a:cubicBezTo>
                    <a:pt x="95806" y="-128"/>
                    <a:pt x="94197" y="-128"/>
                    <a:pt x="92555" y="-128"/>
                  </a:cubicBezTo>
                  <a:cubicBezTo>
                    <a:pt x="79608" y="-128"/>
                    <a:pt x="64685" y="-128"/>
                    <a:pt x="57811" y="-128"/>
                  </a:cubicBezTo>
                  <a:cubicBezTo>
                    <a:pt x="25936" y="-128"/>
                    <a:pt x="118" y="25711"/>
                    <a:pt x="118" y="57566"/>
                  </a:cubicBezTo>
                  <a:cubicBezTo>
                    <a:pt x="118" y="89417"/>
                    <a:pt x="25936" y="115259"/>
                    <a:pt x="57811" y="115259"/>
                  </a:cubicBezTo>
                  <a:cubicBezTo>
                    <a:pt x="66398" y="115259"/>
                    <a:pt x="80463" y="115259"/>
                    <a:pt x="92555" y="115259"/>
                  </a:cubicBezTo>
                  <a:cubicBezTo>
                    <a:pt x="94201" y="115259"/>
                    <a:pt x="95809" y="115259"/>
                    <a:pt x="97364" y="115259"/>
                  </a:cubicBezTo>
                  <a:cubicBezTo>
                    <a:pt x="107644" y="115259"/>
                    <a:pt x="115504" y="115259"/>
                    <a:pt x="115504" y="115259"/>
                  </a:cubicBezTo>
                  <a:lnTo>
                    <a:pt x="128324" y="115259"/>
                  </a:lnTo>
                  <a:lnTo>
                    <a:pt x="136508" y="115259"/>
                  </a:lnTo>
                  <a:lnTo>
                    <a:pt x="136508" y="-128"/>
                  </a:lnTo>
                  <a:lnTo>
                    <a:pt x="128324" y="-1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7" name="Полилиния 16">
              <a:extLst>
                <a:ext uri="{FF2B5EF4-FFF2-40B4-BE49-F238E27FC236}">
                  <a16:creationId xmlns:a16="http://schemas.microsoft.com/office/drawing/2014/main" id="{7480BE99-3F8D-24C9-DA90-621E656C01DC}"/>
                </a:ext>
              </a:extLst>
            </p:cNvPr>
            <p:cNvSpPr/>
            <p:nvPr/>
          </p:nvSpPr>
          <p:spPr>
            <a:xfrm>
              <a:off x="5345853" y="1598232"/>
              <a:ext cx="136390" cy="115386"/>
            </a:xfrm>
            <a:custGeom>
              <a:avLst/>
              <a:gdLst>
                <a:gd name="connsiteX0" fmla="*/ 78850 w 136390"/>
                <a:gd name="connsiteY0" fmla="*/ -128 h 115386"/>
                <a:gd name="connsiteX1" fmla="*/ 32054 w 136390"/>
                <a:gd name="connsiteY1" fmla="*/ -128 h 115386"/>
                <a:gd name="connsiteX2" fmla="*/ 21157 w 136390"/>
                <a:gd name="connsiteY2" fmla="*/ -128 h 115386"/>
                <a:gd name="connsiteX3" fmla="*/ 16383 w 136390"/>
                <a:gd name="connsiteY3" fmla="*/ -128 h 115386"/>
                <a:gd name="connsiteX4" fmla="*/ 8336 w 136390"/>
                <a:gd name="connsiteY4" fmla="*/ -128 h 115386"/>
                <a:gd name="connsiteX5" fmla="*/ 153 w 136390"/>
                <a:gd name="connsiteY5" fmla="*/ -128 h 115386"/>
                <a:gd name="connsiteX6" fmla="*/ 153 w 136390"/>
                <a:gd name="connsiteY6" fmla="*/ 115259 h 115386"/>
                <a:gd name="connsiteX7" fmla="*/ 8336 w 136390"/>
                <a:gd name="connsiteY7" fmla="*/ 115259 h 115386"/>
                <a:gd name="connsiteX8" fmla="*/ 16383 w 136390"/>
                <a:gd name="connsiteY8" fmla="*/ 115259 h 115386"/>
                <a:gd name="connsiteX9" fmla="*/ 21157 w 136390"/>
                <a:gd name="connsiteY9" fmla="*/ 115259 h 115386"/>
                <a:gd name="connsiteX10" fmla="*/ 32054 w 136390"/>
                <a:gd name="connsiteY10" fmla="*/ 115259 h 115386"/>
                <a:gd name="connsiteX11" fmla="*/ 78850 w 136390"/>
                <a:gd name="connsiteY11" fmla="*/ 115259 h 115386"/>
                <a:gd name="connsiteX12" fmla="*/ 136543 w 136390"/>
                <a:gd name="connsiteY12" fmla="*/ 57566 h 115386"/>
                <a:gd name="connsiteX13" fmla="*/ 78850 w 136390"/>
                <a:gd name="connsiteY13" fmla="*/ -1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50" y="-128"/>
                  </a:moveTo>
                  <a:cubicBezTo>
                    <a:pt x="67146" y="-128"/>
                    <a:pt x="45246" y="-128"/>
                    <a:pt x="32054" y="-128"/>
                  </a:cubicBezTo>
                  <a:cubicBezTo>
                    <a:pt x="25546" y="-128"/>
                    <a:pt x="21157" y="-128"/>
                    <a:pt x="21157" y="-128"/>
                  </a:cubicBezTo>
                  <a:lnTo>
                    <a:pt x="16383" y="-128"/>
                  </a:lnTo>
                  <a:lnTo>
                    <a:pt x="8336" y="-128"/>
                  </a:lnTo>
                  <a:lnTo>
                    <a:pt x="153" y="-128"/>
                  </a:lnTo>
                  <a:lnTo>
                    <a:pt x="153" y="115259"/>
                  </a:lnTo>
                  <a:lnTo>
                    <a:pt x="8336" y="115259"/>
                  </a:lnTo>
                  <a:lnTo>
                    <a:pt x="16383" y="115259"/>
                  </a:lnTo>
                  <a:lnTo>
                    <a:pt x="21157" y="115259"/>
                  </a:lnTo>
                  <a:cubicBezTo>
                    <a:pt x="21157" y="115259"/>
                    <a:pt x="25580" y="115259"/>
                    <a:pt x="32054" y="115259"/>
                  </a:cubicBezTo>
                  <a:cubicBezTo>
                    <a:pt x="46057" y="115259"/>
                    <a:pt x="69654" y="115259"/>
                    <a:pt x="78850" y="115259"/>
                  </a:cubicBezTo>
                  <a:cubicBezTo>
                    <a:pt x="110711" y="115259"/>
                    <a:pt x="136543" y="89426"/>
                    <a:pt x="136543" y="57566"/>
                  </a:cubicBezTo>
                  <a:cubicBezTo>
                    <a:pt x="136543" y="25702"/>
                    <a:pt x="110711" y="-128"/>
                    <a:pt x="78850" y="-1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 17">
              <a:extLst>
                <a:ext uri="{FF2B5EF4-FFF2-40B4-BE49-F238E27FC236}">
                  <a16:creationId xmlns:a16="http://schemas.microsoft.com/office/drawing/2014/main" id="{FD394B52-D038-35C2-D69B-0630EE01FE5D}"/>
                </a:ext>
              </a:extLst>
            </p:cNvPr>
            <p:cNvSpPr/>
            <p:nvPr/>
          </p:nvSpPr>
          <p:spPr>
            <a:xfrm>
              <a:off x="5755024" y="1598232"/>
              <a:ext cx="136390" cy="115386"/>
            </a:xfrm>
            <a:custGeom>
              <a:avLst/>
              <a:gdLst>
                <a:gd name="connsiteX0" fmla="*/ 128464 w 136390"/>
                <a:gd name="connsiteY0" fmla="*/ -128 h 115386"/>
                <a:gd name="connsiteX1" fmla="*/ 115644 w 136390"/>
                <a:gd name="connsiteY1" fmla="*/ -128 h 115386"/>
                <a:gd name="connsiteX2" fmla="*/ 97504 w 136390"/>
                <a:gd name="connsiteY2" fmla="*/ -128 h 115386"/>
                <a:gd name="connsiteX3" fmla="*/ 92695 w 136390"/>
                <a:gd name="connsiteY3" fmla="*/ -128 h 115386"/>
                <a:gd name="connsiteX4" fmla="*/ 57951 w 136390"/>
                <a:gd name="connsiteY4" fmla="*/ -128 h 115386"/>
                <a:gd name="connsiteX5" fmla="*/ 258 w 136390"/>
                <a:gd name="connsiteY5" fmla="*/ 57566 h 115386"/>
                <a:gd name="connsiteX6" fmla="*/ 57951 w 136390"/>
                <a:gd name="connsiteY6" fmla="*/ 115259 h 115386"/>
                <a:gd name="connsiteX7" fmla="*/ 92695 w 136390"/>
                <a:gd name="connsiteY7" fmla="*/ 115259 h 115386"/>
                <a:gd name="connsiteX8" fmla="*/ 97504 w 136390"/>
                <a:gd name="connsiteY8" fmla="*/ 115259 h 115386"/>
                <a:gd name="connsiteX9" fmla="*/ 115644 w 136390"/>
                <a:gd name="connsiteY9" fmla="*/ 115259 h 115386"/>
                <a:gd name="connsiteX10" fmla="*/ 128464 w 136390"/>
                <a:gd name="connsiteY10" fmla="*/ 115259 h 115386"/>
                <a:gd name="connsiteX11" fmla="*/ 136648 w 136390"/>
                <a:gd name="connsiteY11" fmla="*/ 115259 h 115386"/>
                <a:gd name="connsiteX12" fmla="*/ 136648 w 136390"/>
                <a:gd name="connsiteY12" fmla="*/ -128 h 115386"/>
                <a:gd name="connsiteX13" fmla="*/ 128464 w 136390"/>
                <a:gd name="connsiteY13" fmla="*/ -1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64" y="-128"/>
                  </a:moveTo>
                  <a:lnTo>
                    <a:pt x="115644" y="-128"/>
                  </a:lnTo>
                  <a:cubicBezTo>
                    <a:pt x="115644" y="-128"/>
                    <a:pt x="107690" y="-128"/>
                    <a:pt x="97504" y="-128"/>
                  </a:cubicBezTo>
                  <a:cubicBezTo>
                    <a:pt x="95946" y="-128"/>
                    <a:pt x="94337" y="-128"/>
                    <a:pt x="92695" y="-128"/>
                  </a:cubicBezTo>
                  <a:cubicBezTo>
                    <a:pt x="79748" y="-128"/>
                    <a:pt x="64825" y="-128"/>
                    <a:pt x="57951" y="-128"/>
                  </a:cubicBezTo>
                  <a:cubicBezTo>
                    <a:pt x="26076" y="-128"/>
                    <a:pt x="258" y="25711"/>
                    <a:pt x="258" y="57566"/>
                  </a:cubicBezTo>
                  <a:cubicBezTo>
                    <a:pt x="258" y="89417"/>
                    <a:pt x="26076" y="115259"/>
                    <a:pt x="57951" y="115259"/>
                  </a:cubicBezTo>
                  <a:cubicBezTo>
                    <a:pt x="66538" y="115259"/>
                    <a:pt x="80603" y="115259"/>
                    <a:pt x="92695" y="115259"/>
                  </a:cubicBezTo>
                  <a:cubicBezTo>
                    <a:pt x="94341" y="115259"/>
                    <a:pt x="95949" y="115259"/>
                    <a:pt x="97504" y="115259"/>
                  </a:cubicBezTo>
                  <a:cubicBezTo>
                    <a:pt x="107784" y="115259"/>
                    <a:pt x="115644" y="115259"/>
                    <a:pt x="115644" y="115259"/>
                  </a:cubicBezTo>
                  <a:lnTo>
                    <a:pt x="128464" y="115259"/>
                  </a:lnTo>
                  <a:lnTo>
                    <a:pt x="136648" y="115259"/>
                  </a:lnTo>
                  <a:lnTo>
                    <a:pt x="136648" y="-128"/>
                  </a:lnTo>
                  <a:lnTo>
                    <a:pt x="128464" y="-1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id="{0CECBBF6-8611-0934-0AD5-C4BB33F5DE6B}"/>
                </a:ext>
              </a:extLst>
            </p:cNvPr>
            <p:cNvSpPr/>
            <p:nvPr/>
          </p:nvSpPr>
          <p:spPr>
            <a:xfrm>
              <a:off x="5891414" y="1598232"/>
              <a:ext cx="136390" cy="115386"/>
            </a:xfrm>
            <a:custGeom>
              <a:avLst/>
              <a:gdLst>
                <a:gd name="connsiteX0" fmla="*/ 68488 w 136390"/>
                <a:gd name="connsiteY0" fmla="*/ -128 h 115386"/>
                <a:gd name="connsiteX1" fmla="*/ 293 w 136390"/>
                <a:gd name="connsiteY1" fmla="*/ -128 h 115386"/>
                <a:gd name="connsiteX2" fmla="*/ 293 w 136390"/>
                <a:gd name="connsiteY2" fmla="*/ 115259 h 115386"/>
                <a:gd name="connsiteX3" fmla="*/ 68488 w 136390"/>
                <a:gd name="connsiteY3" fmla="*/ 115259 h 115386"/>
                <a:gd name="connsiteX4" fmla="*/ 136683 w 136390"/>
                <a:gd name="connsiteY4" fmla="*/ 115259 h 115386"/>
                <a:gd name="connsiteX5" fmla="*/ 136683 w 136390"/>
                <a:gd name="connsiteY5" fmla="*/ -1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488" y="-128"/>
                  </a:moveTo>
                  <a:lnTo>
                    <a:pt x="293" y="-128"/>
                  </a:lnTo>
                  <a:lnTo>
                    <a:pt x="293" y="115259"/>
                  </a:lnTo>
                  <a:lnTo>
                    <a:pt x="68488" y="115259"/>
                  </a:lnTo>
                  <a:lnTo>
                    <a:pt x="136683" y="115259"/>
                  </a:lnTo>
                  <a:lnTo>
                    <a:pt x="136683" y="-1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 19">
              <a:extLst>
                <a:ext uri="{FF2B5EF4-FFF2-40B4-BE49-F238E27FC236}">
                  <a16:creationId xmlns:a16="http://schemas.microsoft.com/office/drawing/2014/main" id="{3669B556-030A-E231-6D80-EAE1C6A8756A}"/>
                </a:ext>
              </a:extLst>
            </p:cNvPr>
            <p:cNvSpPr/>
            <p:nvPr/>
          </p:nvSpPr>
          <p:spPr>
            <a:xfrm>
              <a:off x="6027804" y="1598232"/>
              <a:ext cx="136390" cy="115386"/>
            </a:xfrm>
            <a:custGeom>
              <a:avLst/>
              <a:gdLst>
                <a:gd name="connsiteX0" fmla="*/ 79025 w 136390"/>
                <a:gd name="connsiteY0" fmla="*/ -128 h 115386"/>
                <a:gd name="connsiteX1" fmla="*/ 32229 w 136390"/>
                <a:gd name="connsiteY1" fmla="*/ -128 h 115386"/>
                <a:gd name="connsiteX2" fmla="*/ 21332 w 136390"/>
                <a:gd name="connsiteY2" fmla="*/ -128 h 115386"/>
                <a:gd name="connsiteX3" fmla="*/ 16558 w 136390"/>
                <a:gd name="connsiteY3" fmla="*/ -128 h 115386"/>
                <a:gd name="connsiteX4" fmla="*/ 8511 w 136390"/>
                <a:gd name="connsiteY4" fmla="*/ -128 h 115386"/>
                <a:gd name="connsiteX5" fmla="*/ 328 w 136390"/>
                <a:gd name="connsiteY5" fmla="*/ -128 h 115386"/>
                <a:gd name="connsiteX6" fmla="*/ 328 w 136390"/>
                <a:gd name="connsiteY6" fmla="*/ 115259 h 115386"/>
                <a:gd name="connsiteX7" fmla="*/ 8511 w 136390"/>
                <a:gd name="connsiteY7" fmla="*/ 115259 h 115386"/>
                <a:gd name="connsiteX8" fmla="*/ 16558 w 136390"/>
                <a:gd name="connsiteY8" fmla="*/ 115259 h 115386"/>
                <a:gd name="connsiteX9" fmla="*/ 21332 w 136390"/>
                <a:gd name="connsiteY9" fmla="*/ 115259 h 115386"/>
                <a:gd name="connsiteX10" fmla="*/ 32229 w 136390"/>
                <a:gd name="connsiteY10" fmla="*/ 115259 h 115386"/>
                <a:gd name="connsiteX11" fmla="*/ 79025 w 136390"/>
                <a:gd name="connsiteY11" fmla="*/ 115259 h 115386"/>
                <a:gd name="connsiteX12" fmla="*/ 136718 w 136390"/>
                <a:gd name="connsiteY12" fmla="*/ 57566 h 115386"/>
                <a:gd name="connsiteX13" fmla="*/ 79025 w 136390"/>
                <a:gd name="connsiteY13" fmla="*/ -1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25" y="-128"/>
                  </a:moveTo>
                  <a:cubicBezTo>
                    <a:pt x="67321" y="-128"/>
                    <a:pt x="45421" y="-128"/>
                    <a:pt x="32229" y="-128"/>
                  </a:cubicBezTo>
                  <a:cubicBezTo>
                    <a:pt x="25721" y="-128"/>
                    <a:pt x="21332" y="-128"/>
                    <a:pt x="21332" y="-128"/>
                  </a:cubicBezTo>
                  <a:lnTo>
                    <a:pt x="16558" y="-128"/>
                  </a:lnTo>
                  <a:lnTo>
                    <a:pt x="8511" y="-128"/>
                  </a:lnTo>
                  <a:lnTo>
                    <a:pt x="328" y="-128"/>
                  </a:lnTo>
                  <a:lnTo>
                    <a:pt x="328" y="115259"/>
                  </a:lnTo>
                  <a:lnTo>
                    <a:pt x="8511" y="115259"/>
                  </a:lnTo>
                  <a:lnTo>
                    <a:pt x="16558" y="115259"/>
                  </a:lnTo>
                  <a:lnTo>
                    <a:pt x="21332" y="115259"/>
                  </a:lnTo>
                  <a:cubicBezTo>
                    <a:pt x="21332" y="115259"/>
                    <a:pt x="25755" y="115259"/>
                    <a:pt x="32229" y="115259"/>
                  </a:cubicBezTo>
                  <a:cubicBezTo>
                    <a:pt x="46232" y="115259"/>
                    <a:pt x="69829" y="115259"/>
                    <a:pt x="79025" y="115259"/>
                  </a:cubicBezTo>
                  <a:cubicBezTo>
                    <a:pt x="110886" y="115259"/>
                    <a:pt x="136718" y="89426"/>
                    <a:pt x="136718" y="57566"/>
                  </a:cubicBezTo>
                  <a:cubicBezTo>
                    <a:pt x="136718" y="25702"/>
                    <a:pt x="110886" y="-128"/>
                    <a:pt x="79025" y="-1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" name="Полилиния 20">
              <a:extLst>
                <a:ext uri="{FF2B5EF4-FFF2-40B4-BE49-F238E27FC236}">
                  <a16:creationId xmlns:a16="http://schemas.microsoft.com/office/drawing/2014/main" id="{7C72086D-DAD8-56D1-1DAC-55A746B7018E}"/>
                </a:ext>
              </a:extLst>
            </p:cNvPr>
            <p:cNvSpPr/>
            <p:nvPr/>
          </p:nvSpPr>
          <p:spPr>
            <a:xfrm>
              <a:off x="6856648" y="1598232"/>
              <a:ext cx="115386" cy="115386"/>
            </a:xfrm>
            <a:custGeom>
              <a:avLst/>
              <a:gdLst>
                <a:gd name="connsiteX0" fmla="*/ 58231 w 115386"/>
                <a:gd name="connsiteY0" fmla="*/ -128 h 115386"/>
                <a:gd name="connsiteX1" fmla="*/ 115924 w 115386"/>
                <a:gd name="connsiteY1" fmla="*/ 57566 h 115386"/>
                <a:gd name="connsiteX2" fmla="*/ 58231 w 115386"/>
                <a:gd name="connsiteY2" fmla="*/ 115259 h 115386"/>
                <a:gd name="connsiteX3" fmla="*/ 538 w 115386"/>
                <a:gd name="connsiteY3" fmla="*/ 57566 h 115386"/>
                <a:gd name="connsiteX4" fmla="*/ 58231 w 115386"/>
                <a:gd name="connsiteY4" fmla="*/ -1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31" y="-128"/>
                  </a:moveTo>
                  <a:cubicBezTo>
                    <a:pt x="90095" y="-128"/>
                    <a:pt x="115924" y="25703"/>
                    <a:pt x="115924" y="57566"/>
                  </a:cubicBezTo>
                  <a:cubicBezTo>
                    <a:pt x="115924" y="89430"/>
                    <a:pt x="90095" y="115259"/>
                    <a:pt x="58231" y="115259"/>
                  </a:cubicBezTo>
                  <a:cubicBezTo>
                    <a:pt x="26368" y="115259"/>
                    <a:pt x="538" y="89430"/>
                    <a:pt x="538" y="57566"/>
                  </a:cubicBezTo>
                  <a:cubicBezTo>
                    <a:pt x="538" y="25703"/>
                    <a:pt x="26368" y="-128"/>
                    <a:pt x="58231" y="-1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" name="Полилиния 21">
              <a:extLst>
                <a:ext uri="{FF2B5EF4-FFF2-40B4-BE49-F238E27FC236}">
                  <a16:creationId xmlns:a16="http://schemas.microsoft.com/office/drawing/2014/main" id="{E0DEC2E9-CCEC-E4BF-885A-E4D7B0966D92}"/>
                </a:ext>
              </a:extLst>
            </p:cNvPr>
            <p:cNvSpPr/>
            <p:nvPr/>
          </p:nvSpPr>
          <p:spPr>
            <a:xfrm>
              <a:off x="5618633" y="1734623"/>
              <a:ext cx="136390" cy="115386"/>
            </a:xfrm>
            <a:custGeom>
              <a:avLst/>
              <a:gdLst>
                <a:gd name="connsiteX0" fmla="*/ 128429 w 136390"/>
                <a:gd name="connsiteY0" fmla="*/ -93 h 115386"/>
                <a:gd name="connsiteX1" fmla="*/ 115609 w 136390"/>
                <a:gd name="connsiteY1" fmla="*/ -93 h 115386"/>
                <a:gd name="connsiteX2" fmla="*/ 97469 w 136390"/>
                <a:gd name="connsiteY2" fmla="*/ -93 h 115386"/>
                <a:gd name="connsiteX3" fmla="*/ 92660 w 136390"/>
                <a:gd name="connsiteY3" fmla="*/ -93 h 115386"/>
                <a:gd name="connsiteX4" fmla="*/ 57916 w 136390"/>
                <a:gd name="connsiteY4" fmla="*/ -93 h 115386"/>
                <a:gd name="connsiteX5" fmla="*/ 223 w 136390"/>
                <a:gd name="connsiteY5" fmla="*/ 57601 h 115386"/>
                <a:gd name="connsiteX6" fmla="*/ 57916 w 136390"/>
                <a:gd name="connsiteY6" fmla="*/ 115294 h 115386"/>
                <a:gd name="connsiteX7" fmla="*/ 92660 w 136390"/>
                <a:gd name="connsiteY7" fmla="*/ 115294 h 115386"/>
                <a:gd name="connsiteX8" fmla="*/ 97469 w 136390"/>
                <a:gd name="connsiteY8" fmla="*/ 115294 h 115386"/>
                <a:gd name="connsiteX9" fmla="*/ 115609 w 136390"/>
                <a:gd name="connsiteY9" fmla="*/ 115294 h 115386"/>
                <a:gd name="connsiteX10" fmla="*/ 128429 w 136390"/>
                <a:gd name="connsiteY10" fmla="*/ 115294 h 115386"/>
                <a:gd name="connsiteX11" fmla="*/ 136613 w 136390"/>
                <a:gd name="connsiteY11" fmla="*/ 115294 h 115386"/>
                <a:gd name="connsiteX12" fmla="*/ 136613 w 136390"/>
                <a:gd name="connsiteY12" fmla="*/ -93 h 115386"/>
                <a:gd name="connsiteX13" fmla="*/ 128429 w 136390"/>
                <a:gd name="connsiteY13" fmla="*/ -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29" y="-93"/>
                  </a:moveTo>
                  <a:lnTo>
                    <a:pt x="115609" y="-93"/>
                  </a:lnTo>
                  <a:cubicBezTo>
                    <a:pt x="115609" y="-93"/>
                    <a:pt x="107655" y="-93"/>
                    <a:pt x="97469" y="-93"/>
                  </a:cubicBezTo>
                  <a:cubicBezTo>
                    <a:pt x="95911" y="-93"/>
                    <a:pt x="94302" y="-93"/>
                    <a:pt x="92660" y="-93"/>
                  </a:cubicBezTo>
                  <a:cubicBezTo>
                    <a:pt x="79713" y="-93"/>
                    <a:pt x="64790" y="-93"/>
                    <a:pt x="57916" y="-93"/>
                  </a:cubicBezTo>
                  <a:cubicBezTo>
                    <a:pt x="26041" y="-93"/>
                    <a:pt x="223" y="25746"/>
                    <a:pt x="223" y="57601"/>
                  </a:cubicBezTo>
                  <a:cubicBezTo>
                    <a:pt x="223" y="89452"/>
                    <a:pt x="26041" y="115294"/>
                    <a:pt x="57916" y="115294"/>
                  </a:cubicBezTo>
                  <a:cubicBezTo>
                    <a:pt x="66503" y="115294"/>
                    <a:pt x="80568" y="115294"/>
                    <a:pt x="92660" y="115294"/>
                  </a:cubicBezTo>
                  <a:cubicBezTo>
                    <a:pt x="94306" y="115294"/>
                    <a:pt x="95914" y="115294"/>
                    <a:pt x="97469" y="115294"/>
                  </a:cubicBezTo>
                  <a:cubicBezTo>
                    <a:pt x="107749" y="115294"/>
                    <a:pt x="115609" y="115294"/>
                    <a:pt x="115609" y="115294"/>
                  </a:cubicBezTo>
                  <a:lnTo>
                    <a:pt x="128429" y="115294"/>
                  </a:lnTo>
                  <a:lnTo>
                    <a:pt x="136613" y="115294"/>
                  </a:lnTo>
                  <a:lnTo>
                    <a:pt x="136613" y="-93"/>
                  </a:lnTo>
                  <a:lnTo>
                    <a:pt x="128429" y="-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 22">
              <a:extLst>
                <a:ext uri="{FF2B5EF4-FFF2-40B4-BE49-F238E27FC236}">
                  <a16:creationId xmlns:a16="http://schemas.microsoft.com/office/drawing/2014/main" id="{62247D20-DB73-C0A2-411E-894FF76AF3BC}"/>
                </a:ext>
              </a:extLst>
            </p:cNvPr>
            <p:cNvSpPr/>
            <p:nvPr/>
          </p:nvSpPr>
          <p:spPr>
            <a:xfrm>
              <a:off x="5755024" y="1734623"/>
              <a:ext cx="136390" cy="115386"/>
            </a:xfrm>
            <a:custGeom>
              <a:avLst/>
              <a:gdLst>
                <a:gd name="connsiteX0" fmla="*/ 68453 w 136390"/>
                <a:gd name="connsiteY0" fmla="*/ -93 h 115386"/>
                <a:gd name="connsiteX1" fmla="*/ 258 w 136390"/>
                <a:gd name="connsiteY1" fmla="*/ -93 h 115386"/>
                <a:gd name="connsiteX2" fmla="*/ 258 w 136390"/>
                <a:gd name="connsiteY2" fmla="*/ 115294 h 115386"/>
                <a:gd name="connsiteX3" fmla="*/ 68453 w 136390"/>
                <a:gd name="connsiteY3" fmla="*/ 115294 h 115386"/>
                <a:gd name="connsiteX4" fmla="*/ 136648 w 136390"/>
                <a:gd name="connsiteY4" fmla="*/ 115294 h 115386"/>
                <a:gd name="connsiteX5" fmla="*/ 136648 w 136390"/>
                <a:gd name="connsiteY5" fmla="*/ -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453" y="-93"/>
                  </a:moveTo>
                  <a:lnTo>
                    <a:pt x="258" y="-93"/>
                  </a:lnTo>
                  <a:lnTo>
                    <a:pt x="258" y="115294"/>
                  </a:lnTo>
                  <a:lnTo>
                    <a:pt x="68453" y="115294"/>
                  </a:lnTo>
                  <a:lnTo>
                    <a:pt x="136648" y="115294"/>
                  </a:lnTo>
                  <a:lnTo>
                    <a:pt x="136648" y="-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" name="Полилиния 23">
              <a:extLst>
                <a:ext uri="{FF2B5EF4-FFF2-40B4-BE49-F238E27FC236}">
                  <a16:creationId xmlns:a16="http://schemas.microsoft.com/office/drawing/2014/main" id="{C516ACBA-F5E8-B36C-3762-9DD94276F094}"/>
                </a:ext>
              </a:extLst>
            </p:cNvPr>
            <p:cNvSpPr/>
            <p:nvPr/>
          </p:nvSpPr>
          <p:spPr>
            <a:xfrm>
              <a:off x="5891414" y="1734623"/>
              <a:ext cx="136390" cy="115386"/>
            </a:xfrm>
            <a:custGeom>
              <a:avLst/>
              <a:gdLst>
                <a:gd name="connsiteX0" fmla="*/ 78990 w 136390"/>
                <a:gd name="connsiteY0" fmla="*/ -93 h 115386"/>
                <a:gd name="connsiteX1" fmla="*/ 32194 w 136390"/>
                <a:gd name="connsiteY1" fmla="*/ -93 h 115386"/>
                <a:gd name="connsiteX2" fmla="*/ 21297 w 136390"/>
                <a:gd name="connsiteY2" fmla="*/ -93 h 115386"/>
                <a:gd name="connsiteX3" fmla="*/ 16523 w 136390"/>
                <a:gd name="connsiteY3" fmla="*/ -93 h 115386"/>
                <a:gd name="connsiteX4" fmla="*/ 8476 w 136390"/>
                <a:gd name="connsiteY4" fmla="*/ -93 h 115386"/>
                <a:gd name="connsiteX5" fmla="*/ 293 w 136390"/>
                <a:gd name="connsiteY5" fmla="*/ -93 h 115386"/>
                <a:gd name="connsiteX6" fmla="*/ 293 w 136390"/>
                <a:gd name="connsiteY6" fmla="*/ 115294 h 115386"/>
                <a:gd name="connsiteX7" fmla="*/ 8476 w 136390"/>
                <a:gd name="connsiteY7" fmla="*/ 115294 h 115386"/>
                <a:gd name="connsiteX8" fmla="*/ 16523 w 136390"/>
                <a:gd name="connsiteY8" fmla="*/ 115294 h 115386"/>
                <a:gd name="connsiteX9" fmla="*/ 21297 w 136390"/>
                <a:gd name="connsiteY9" fmla="*/ 115294 h 115386"/>
                <a:gd name="connsiteX10" fmla="*/ 32194 w 136390"/>
                <a:gd name="connsiteY10" fmla="*/ 115294 h 115386"/>
                <a:gd name="connsiteX11" fmla="*/ 78990 w 136390"/>
                <a:gd name="connsiteY11" fmla="*/ 115294 h 115386"/>
                <a:gd name="connsiteX12" fmla="*/ 136683 w 136390"/>
                <a:gd name="connsiteY12" fmla="*/ 57601 h 115386"/>
                <a:gd name="connsiteX13" fmla="*/ 78990 w 136390"/>
                <a:gd name="connsiteY13" fmla="*/ -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90" y="-93"/>
                  </a:moveTo>
                  <a:cubicBezTo>
                    <a:pt x="67286" y="-93"/>
                    <a:pt x="45386" y="-93"/>
                    <a:pt x="32194" y="-93"/>
                  </a:cubicBezTo>
                  <a:cubicBezTo>
                    <a:pt x="25686" y="-93"/>
                    <a:pt x="21297" y="-93"/>
                    <a:pt x="21297" y="-93"/>
                  </a:cubicBezTo>
                  <a:lnTo>
                    <a:pt x="16523" y="-93"/>
                  </a:lnTo>
                  <a:lnTo>
                    <a:pt x="8476" y="-93"/>
                  </a:lnTo>
                  <a:lnTo>
                    <a:pt x="293" y="-93"/>
                  </a:lnTo>
                  <a:lnTo>
                    <a:pt x="293" y="115294"/>
                  </a:lnTo>
                  <a:lnTo>
                    <a:pt x="8476" y="115294"/>
                  </a:lnTo>
                  <a:lnTo>
                    <a:pt x="16523" y="115294"/>
                  </a:lnTo>
                  <a:lnTo>
                    <a:pt x="21297" y="115294"/>
                  </a:lnTo>
                  <a:cubicBezTo>
                    <a:pt x="21297" y="115294"/>
                    <a:pt x="25720" y="115294"/>
                    <a:pt x="32194" y="115294"/>
                  </a:cubicBezTo>
                  <a:cubicBezTo>
                    <a:pt x="46197" y="115294"/>
                    <a:pt x="69794" y="115294"/>
                    <a:pt x="78990" y="115294"/>
                  </a:cubicBezTo>
                  <a:cubicBezTo>
                    <a:pt x="110851" y="115294"/>
                    <a:pt x="136683" y="89461"/>
                    <a:pt x="136683" y="57601"/>
                  </a:cubicBezTo>
                  <a:cubicBezTo>
                    <a:pt x="136683" y="25737"/>
                    <a:pt x="110851" y="-93"/>
                    <a:pt x="78990" y="-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id="{1255D7FF-B1BD-F9C6-354A-B9888117A767}"/>
                </a:ext>
              </a:extLst>
            </p:cNvPr>
            <p:cNvSpPr/>
            <p:nvPr/>
          </p:nvSpPr>
          <p:spPr>
            <a:xfrm>
              <a:off x="6174697" y="1734623"/>
              <a:ext cx="115386" cy="115386"/>
            </a:xfrm>
            <a:custGeom>
              <a:avLst/>
              <a:gdLst>
                <a:gd name="connsiteX0" fmla="*/ 58056 w 115386"/>
                <a:gd name="connsiteY0" fmla="*/ -93 h 115386"/>
                <a:gd name="connsiteX1" fmla="*/ 115749 w 115386"/>
                <a:gd name="connsiteY1" fmla="*/ 57601 h 115386"/>
                <a:gd name="connsiteX2" fmla="*/ 58056 w 115386"/>
                <a:gd name="connsiteY2" fmla="*/ 115294 h 115386"/>
                <a:gd name="connsiteX3" fmla="*/ 363 w 115386"/>
                <a:gd name="connsiteY3" fmla="*/ 57601 h 115386"/>
                <a:gd name="connsiteX4" fmla="*/ 58056 w 115386"/>
                <a:gd name="connsiteY4" fmla="*/ -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56" y="-93"/>
                  </a:moveTo>
                  <a:cubicBezTo>
                    <a:pt x="89920" y="-93"/>
                    <a:pt x="115749" y="25738"/>
                    <a:pt x="115749" y="57601"/>
                  </a:cubicBezTo>
                  <a:cubicBezTo>
                    <a:pt x="115749" y="89465"/>
                    <a:pt x="89920" y="115294"/>
                    <a:pt x="58056" y="115294"/>
                  </a:cubicBezTo>
                  <a:cubicBezTo>
                    <a:pt x="26193" y="115294"/>
                    <a:pt x="363" y="89465"/>
                    <a:pt x="363" y="57601"/>
                  </a:cubicBezTo>
                  <a:cubicBezTo>
                    <a:pt x="363" y="25738"/>
                    <a:pt x="26193" y="-93"/>
                    <a:pt x="58056" y="-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07A31B86-1EEC-2D3D-7F57-7D1BA1E51799}"/>
                </a:ext>
              </a:extLst>
            </p:cNvPr>
            <p:cNvSpPr/>
            <p:nvPr/>
          </p:nvSpPr>
          <p:spPr>
            <a:xfrm>
              <a:off x="6583868" y="1734623"/>
              <a:ext cx="115386" cy="115386"/>
            </a:xfrm>
            <a:custGeom>
              <a:avLst/>
              <a:gdLst>
                <a:gd name="connsiteX0" fmla="*/ 58161 w 115386"/>
                <a:gd name="connsiteY0" fmla="*/ -93 h 115386"/>
                <a:gd name="connsiteX1" fmla="*/ 115854 w 115386"/>
                <a:gd name="connsiteY1" fmla="*/ 57601 h 115386"/>
                <a:gd name="connsiteX2" fmla="*/ 58161 w 115386"/>
                <a:gd name="connsiteY2" fmla="*/ 115294 h 115386"/>
                <a:gd name="connsiteX3" fmla="*/ 468 w 115386"/>
                <a:gd name="connsiteY3" fmla="*/ 57601 h 115386"/>
                <a:gd name="connsiteX4" fmla="*/ 58161 w 115386"/>
                <a:gd name="connsiteY4" fmla="*/ -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61" y="-93"/>
                  </a:moveTo>
                  <a:cubicBezTo>
                    <a:pt x="90025" y="-93"/>
                    <a:pt x="115854" y="25738"/>
                    <a:pt x="115854" y="57601"/>
                  </a:cubicBezTo>
                  <a:cubicBezTo>
                    <a:pt x="115854" y="89465"/>
                    <a:pt x="90025" y="115294"/>
                    <a:pt x="58161" y="115294"/>
                  </a:cubicBezTo>
                  <a:cubicBezTo>
                    <a:pt x="26298" y="115294"/>
                    <a:pt x="468" y="89465"/>
                    <a:pt x="468" y="57601"/>
                  </a:cubicBezTo>
                  <a:cubicBezTo>
                    <a:pt x="468" y="25738"/>
                    <a:pt x="26298" y="-93"/>
                    <a:pt x="58161" y="-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ECFA4B61-7A19-A6EE-60D2-FCCE8756F3A2}"/>
                </a:ext>
              </a:extLst>
            </p:cNvPr>
            <p:cNvSpPr/>
            <p:nvPr/>
          </p:nvSpPr>
          <p:spPr>
            <a:xfrm>
              <a:off x="6856648" y="1734623"/>
              <a:ext cx="115386" cy="115386"/>
            </a:xfrm>
            <a:custGeom>
              <a:avLst/>
              <a:gdLst>
                <a:gd name="connsiteX0" fmla="*/ 58231 w 115386"/>
                <a:gd name="connsiteY0" fmla="*/ -93 h 115386"/>
                <a:gd name="connsiteX1" fmla="*/ 115924 w 115386"/>
                <a:gd name="connsiteY1" fmla="*/ 57601 h 115386"/>
                <a:gd name="connsiteX2" fmla="*/ 58231 w 115386"/>
                <a:gd name="connsiteY2" fmla="*/ 115294 h 115386"/>
                <a:gd name="connsiteX3" fmla="*/ 538 w 115386"/>
                <a:gd name="connsiteY3" fmla="*/ 57601 h 115386"/>
                <a:gd name="connsiteX4" fmla="*/ 58231 w 115386"/>
                <a:gd name="connsiteY4" fmla="*/ -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31" y="-93"/>
                  </a:moveTo>
                  <a:cubicBezTo>
                    <a:pt x="90095" y="-93"/>
                    <a:pt x="115924" y="25738"/>
                    <a:pt x="115924" y="57601"/>
                  </a:cubicBezTo>
                  <a:cubicBezTo>
                    <a:pt x="115924" y="89465"/>
                    <a:pt x="90095" y="115294"/>
                    <a:pt x="58231" y="115294"/>
                  </a:cubicBezTo>
                  <a:cubicBezTo>
                    <a:pt x="26368" y="115294"/>
                    <a:pt x="538" y="89465"/>
                    <a:pt x="538" y="57601"/>
                  </a:cubicBezTo>
                  <a:cubicBezTo>
                    <a:pt x="538" y="25738"/>
                    <a:pt x="26368" y="-93"/>
                    <a:pt x="58231" y="-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A590623A-A678-1A1A-6AAB-51341A08C2C4}"/>
                </a:ext>
              </a:extLst>
            </p:cNvPr>
            <p:cNvSpPr/>
            <p:nvPr/>
          </p:nvSpPr>
          <p:spPr>
            <a:xfrm>
              <a:off x="5209463" y="1871013"/>
              <a:ext cx="136390" cy="115386"/>
            </a:xfrm>
            <a:custGeom>
              <a:avLst/>
              <a:gdLst>
                <a:gd name="connsiteX0" fmla="*/ 128324 w 136390"/>
                <a:gd name="connsiteY0" fmla="*/ -58 h 115386"/>
                <a:gd name="connsiteX1" fmla="*/ 115504 w 136390"/>
                <a:gd name="connsiteY1" fmla="*/ -58 h 115386"/>
                <a:gd name="connsiteX2" fmla="*/ 97364 w 136390"/>
                <a:gd name="connsiteY2" fmla="*/ -58 h 115386"/>
                <a:gd name="connsiteX3" fmla="*/ 92555 w 136390"/>
                <a:gd name="connsiteY3" fmla="*/ -58 h 115386"/>
                <a:gd name="connsiteX4" fmla="*/ 57811 w 136390"/>
                <a:gd name="connsiteY4" fmla="*/ -58 h 115386"/>
                <a:gd name="connsiteX5" fmla="*/ 118 w 136390"/>
                <a:gd name="connsiteY5" fmla="*/ 57636 h 115386"/>
                <a:gd name="connsiteX6" fmla="*/ 57811 w 136390"/>
                <a:gd name="connsiteY6" fmla="*/ 115329 h 115386"/>
                <a:gd name="connsiteX7" fmla="*/ 92555 w 136390"/>
                <a:gd name="connsiteY7" fmla="*/ 115329 h 115386"/>
                <a:gd name="connsiteX8" fmla="*/ 97364 w 136390"/>
                <a:gd name="connsiteY8" fmla="*/ 115329 h 115386"/>
                <a:gd name="connsiteX9" fmla="*/ 115504 w 136390"/>
                <a:gd name="connsiteY9" fmla="*/ 115329 h 115386"/>
                <a:gd name="connsiteX10" fmla="*/ 128324 w 136390"/>
                <a:gd name="connsiteY10" fmla="*/ 115329 h 115386"/>
                <a:gd name="connsiteX11" fmla="*/ 136508 w 136390"/>
                <a:gd name="connsiteY11" fmla="*/ 115329 h 115386"/>
                <a:gd name="connsiteX12" fmla="*/ 136508 w 136390"/>
                <a:gd name="connsiteY12" fmla="*/ -58 h 115386"/>
                <a:gd name="connsiteX13" fmla="*/ 128324 w 136390"/>
                <a:gd name="connsiteY13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24" y="-58"/>
                  </a:moveTo>
                  <a:lnTo>
                    <a:pt x="115504" y="-58"/>
                  </a:lnTo>
                  <a:cubicBezTo>
                    <a:pt x="115504" y="-58"/>
                    <a:pt x="107550" y="-58"/>
                    <a:pt x="97364" y="-58"/>
                  </a:cubicBezTo>
                  <a:cubicBezTo>
                    <a:pt x="95806" y="-58"/>
                    <a:pt x="94197" y="-58"/>
                    <a:pt x="92555" y="-58"/>
                  </a:cubicBezTo>
                  <a:cubicBezTo>
                    <a:pt x="79608" y="-58"/>
                    <a:pt x="64685" y="-58"/>
                    <a:pt x="57811" y="-58"/>
                  </a:cubicBezTo>
                  <a:cubicBezTo>
                    <a:pt x="25936" y="-58"/>
                    <a:pt x="118" y="25781"/>
                    <a:pt x="118" y="57636"/>
                  </a:cubicBezTo>
                  <a:cubicBezTo>
                    <a:pt x="118" y="89487"/>
                    <a:pt x="25936" y="115329"/>
                    <a:pt x="57811" y="115329"/>
                  </a:cubicBezTo>
                  <a:cubicBezTo>
                    <a:pt x="66398" y="115329"/>
                    <a:pt x="80463" y="115329"/>
                    <a:pt x="92555" y="115329"/>
                  </a:cubicBezTo>
                  <a:cubicBezTo>
                    <a:pt x="94201" y="115329"/>
                    <a:pt x="95809" y="115329"/>
                    <a:pt x="97364" y="115329"/>
                  </a:cubicBezTo>
                  <a:cubicBezTo>
                    <a:pt x="107644" y="115329"/>
                    <a:pt x="115504" y="115329"/>
                    <a:pt x="115504" y="115329"/>
                  </a:cubicBezTo>
                  <a:lnTo>
                    <a:pt x="128324" y="115329"/>
                  </a:lnTo>
                  <a:lnTo>
                    <a:pt x="136508" y="115329"/>
                  </a:lnTo>
                  <a:lnTo>
                    <a:pt x="136508" y="-58"/>
                  </a:lnTo>
                  <a:lnTo>
                    <a:pt x="128324" y="-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 28">
              <a:extLst>
                <a:ext uri="{FF2B5EF4-FFF2-40B4-BE49-F238E27FC236}">
                  <a16:creationId xmlns:a16="http://schemas.microsoft.com/office/drawing/2014/main" id="{4628D810-17DF-48EE-3546-9D343BE132A2}"/>
                </a:ext>
              </a:extLst>
            </p:cNvPr>
            <p:cNvSpPr/>
            <p:nvPr/>
          </p:nvSpPr>
          <p:spPr>
            <a:xfrm>
              <a:off x="5345853" y="1871013"/>
              <a:ext cx="136390" cy="115386"/>
            </a:xfrm>
            <a:custGeom>
              <a:avLst/>
              <a:gdLst>
                <a:gd name="connsiteX0" fmla="*/ 78850 w 136390"/>
                <a:gd name="connsiteY0" fmla="*/ -58 h 115386"/>
                <a:gd name="connsiteX1" fmla="*/ 32054 w 136390"/>
                <a:gd name="connsiteY1" fmla="*/ -58 h 115386"/>
                <a:gd name="connsiteX2" fmla="*/ 21157 w 136390"/>
                <a:gd name="connsiteY2" fmla="*/ -58 h 115386"/>
                <a:gd name="connsiteX3" fmla="*/ 16383 w 136390"/>
                <a:gd name="connsiteY3" fmla="*/ -58 h 115386"/>
                <a:gd name="connsiteX4" fmla="*/ 8336 w 136390"/>
                <a:gd name="connsiteY4" fmla="*/ -58 h 115386"/>
                <a:gd name="connsiteX5" fmla="*/ 153 w 136390"/>
                <a:gd name="connsiteY5" fmla="*/ -58 h 115386"/>
                <a:gd name="connsiteX6" fmla="*/ 153 w 136390"/>
                <a:gd name="connsiteY6" fmla="*/ 115329 h 115386"/>
                <a:gd name="connsiteX7" fmla="*/ 8336 w 136390"/>
                <a:gd name="connsiteY7" fmla="*/ 115329 h 115386"/>
                <a:gd name="connsiteX8" fmla="*/ 16383 w 136390"/>
                <a:gd name="connsiteY8" fmla="*/ 115329 h 115386"/>
                <a:gd name="connsiteX9" fmla="*/ 21157 w 136390"/>
                <a:gd name="connsiteY9" fmla="*/ 115329 h 115386"/>
                <a:gd name="connsiteX10" fmla="*/ 32054 w 136390"/>
                <a:gd name="connsiteY10" fmla="*/ 115329 h 115386"/>
                <a:gd name="connsiteX11" fmla="*/ 78850 w 136390"/>
                <a:gd name="connsiteY11" fmla="*/ 115329 h 115386"/>
                <a:gd name="connsiteX12" fmla="*/ 136543 w 136390"/>
                <a:gd name="connsiteY12" fmla="*/ 57636 h 115386"/>
                <a:gd name="connsiteX13" fmla="*/ 78850 w 136390"/>
                <a:gd name="connsiteY13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50" y="-58"/>
                  </a:moveTo>
                  <a:cubicBezTo>
                    <a:pt x="67146" y="-58"/>
                    <a:pt x="45246" y="-58"/>
                    <a:pt x="32054" y="-58"/>
                  </a:cubicBezTo>
                  <a:cubicBezTo>
                    <a:pt x="25546" y="-58"/>
                    <a:pt x="21157" y="-58"/>
                    <a:pt x="21157" y="-58"/>
                  </a:cubicBezTo>
                  <a:lnTo>
                    <a:pt x="16383" y="-58"/>
                  </a:lnTo>
                  <a:lnTo>
                    <a:pt x="8336" y="-58"/>
                  </a:lnTo>
                  <a:lnTo>
                    <a:pt x="153" y="-58"/>
                  </a:lnTo>
                  <a:lnTo>
                    <a:pt x="153" y="115329"/>
                  </a:lnTo>
                  <a:lnTo>
                    <a:pt x="8336" y="115329"/>
                  </a:lnTo>
                  <a:lnTo>
                    <a:pt x="16383" y="115329"/>
                  </a:lnTo>
                  <a:lnTo>
                    <a:pt x="21157" y="115329"/>
                  </a:lnTo>
                  <a:cubicBezTo>
                    <a:pt x="21157" y="115329"/>
                    <a:pt x="25580" y="115329"/>
                    <a:pt x="32054" y="115329"/>
                  </a:cubicBezTo>
                  <a:cubicBezTo>
                    <a:pt x="46057" y="115329"/>
                    <a:pt x="69654" y="115329"/>
                    <a:pt x="78850" y="115329"/>
                  </a:cubicBezTo>
                  <a:cubicBezTo>
                    <a:pt x="110711" y="115329"/>
                    <a:pt x="136543" y="89496"/>
                    <a:pt x="136543" y="57636"/>
                  </a:cubicBezTo>
                  <a:cubicBezTo>
                    <a:pt x="136543" y="25772"/>
                    <a:pt x="110711" y="-58"/>
                    <a:pt x="78850" y="-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 29">
              <a:extLst>
                <a:ext uri="{FF2B5EF4-FFF2-40B4-BE49-F238E27FC236}">
                  <a16:creationId xmlns:a16="http://schemas.microsoft.com/office/drawing/2014/main" id="{239B7EA8-9195-E299-6CF8-9272188F031E}"/>
                </a:ext>
              </a:extLst>
            </p:cNvPr>
            <p:cNvSpPr/>
            <p:nvPr/>
          </p:nvSpPr>
          <p:spPr>
            <a:xfrm>
              <a:off x="5618633" y="1871013"/>
              <a:ext cx="136390" cy="115386"/>
            </a:xfrm>
            <a:custGeom>
              <a:avLst/>
              <a:gdLst>
                <a:gd name="connsiteX0" fmla="*/ 128429 w 136390"/>
                <a:gd name="connsiteY0" fmla="*/ -58 h 115386"/>
                <a:gd name="connsiteX1" fmla="*/ 115609 w 136390"/>
                <a:gd name="connsiteY1" fmla="*/ -58 h 115386"/>
                <a:gd name="connsiteX2" fmla="*/ 97469 w 136390"/>
                <a:gd name="connsiteY2" fmla="*/ -58 h 115386"/>
                <a:gd name="connsiteX3" fmla="*/ 92660 w 136390"/>
                <a:gd name="connsiteY3" fmla="*/ -58 h 115386"/>
                <a:gd name="connsiteX4" fmla="*/ 57916 w 136390"/>
                <a:gd name="connsiteY4" fmla="*/ -58 h 115386"/>
                <a:gd name="connsiteX5" fmla="*/ 223 w 136390"/>
                <a:gd name="connsiteY5" fmla="*/ 57636 h 115386"/>
                <a:gd name="connsiteX6" fmla="*/ 57916 w 136390"/>
                <a:gd name="connsiteY6" fmla="*/ 115329 h 115386"/>
                <a:gd name="connsiteX7" fmla="*/ 92660 w 136390"/>
                <a:gd name="connsiteY7" fmla="*/ 115329 h 115386"/>
                <a:gd name="connsiteX8" fmla="*/ 97469 w 136390"/>
                <a:gd name="connsiteY8" fmla="*/ 115329 h 115386"/>
                <a:gd name="connsiteX9" fmla="*/ 115609 w 136390"/>
                <a:gd name="connsiteY9" fmla="*/ 115329 h 115386"/>
                <a:gd name="connsiteX10" fmla="*/ 128429 w 136390"/>
                <a:gd name="connsiteY10" fmla="*/ 115329 h 115386"/>
                <a:gd name="connsiteX11" fmla="*/ 136613 w 136390"/>
                <a:gd name="connsiteY11" fmla="*/ 115329 h 115386"/>
                <a:gd name="connsiteX12" fmla="*/ 136613 w 136390"/>
                <a:gd name="connsiteY12" fmla="*/ -58 h 115386"/>
                <a:gd name="connsiteX13" fmla="*/ 128429 w 136390"/>
                <a:gd name="connsiteY13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29" y="-58"/>
                  </a:moveTo>
                  <a:lnTo>
                    <a:pt x="115609" y="-58"/>
                  </a:lnTo>
                  <a:cubicBezTo>
                    <a:pt x="115609" y="-58"/>
                    <a:pt x="107655" y="-58"/>
                    <a:pt x="97469" y="-58"/>
                  </a:cubicBezTo>
                  <a:cubicBezTo>
                    <a:pt x="95911" y="-58"/>
                    <a:pt x="94302" y="-58"/>
                    <a:pt x="92660" y="-58"/>
                  </a:cubicBezTo>
                  <a:cubicBezTo>
                    <a:pt x="79713" y="-58"/>
                    <a:pt x="64790" y="-58"/>
                    <a:pt x="57916" y="-58"/>
                  </a:cubicBezTo>
                  <a:cubicBezTo>
                    <a:pt x="26041" y="-58"/>
                    <a:pt x="223" y="25781"/>
                    <a:pt x="223" y="57636"/>
                  </a:cubicBezTo>
                  <a:cubicBezTo>
                    <a:pt x="223" y="89487"/>
                    <a:pt x="26041" y="115329"/>
                    <a:pt x="57916" y="115329"/>
                  </a:cubicBezTo>
                  <a:cubicBezTo>
                    <a:pt x="66503" y="115329"/>
                    <a:pt x="80568" y="115329"/>
                    <a:pt x="92660" y="115329"/>
                  </a:cubicBezTo>
                  <a:cubicBezTo>
                    <a:pt x="94306" y="115329"/>
                    <a:pt x="95914" y="115329"/>
                    <a:pt x="97469" y="115329"/>
                  </a:cubicBezTo>
                  <a:cubicBezTo>
                    <a:pt x="107749" y="115329"/>
                    <a:pt x="115609" y="115329"/>
                    <a:pt x="115609" y="115329"/>
                  </a:cubicBezTo>
                  <a:lnTo>
                    <a:pt x="128429" y="115329"/>
                  </a:lnTo>
                  <a:lnTo>
                    <a:pt x="136613" y="115329"/>
                  </a:lnTo>
                  <a:lnTo>
                    <a:pt x="136613" y="-58"/>
                  </a:lnTo>
                  <a:lnTo>
                    <a:pt x="128429" y="-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" name="Полилиния 30">
              <a:extLst>
                <a:ext uri="{FF2B5EF4-FFF2-40B4-BE49-F238E27FC236}">
                  <a16:creationId xmlns:a16="http://schemas.microsoft.com/office/drawing/2014/main" id="{764C9A79-5CBA-2BE4-AD2D-3E173FC45EAD}"/>
                </a:ext>
              </a:extLst>
            </p:cNvPr>
            <p:cNvSpPr/>
            <p:nvPr/>
          </p:nvSpPr>
          <p:spPr>
            <a:xfrm>
              <a:off x="5755024" y="1871013"/>
              <a:ext cx="136390" cy="115386"/>
            </a:xfrm>
            <a:custGeom>
              <a:avLst/>
              <a:gdLst>
                <a:gd name="connsiteX0" fmla="*/ 68453 w 136390"/>
                <a:gd name="connsiteY0" fmla="*/ -58 h 115386"/>
                <a:gd name="connsiteX1" fmla="*/ 258 w 136390"/>
                <a:gd name="connsiteY1" fmla="*/ -58 h 115386"/>
                <a:gd name="connsiteX2" fmla="*/ 258 w 136390"/>
                <a:gd name="connsiteY2" fmla="*/ 115329 h 115386"/>
                <a:gd name="connsiteX3" fmla="*/ 68453 w 136390"/>
                <a:gd name="connsiteY3" fmla="*/ 115329 h 115386"/>
                <a:gd name="connsiteX4" fmla="*/ 136648 w 136390"/>
                <a:gd name="connsiteY4" fmla="*/ 115329 h 115386"/>
                <a:gd name="connsiteX5" fmla="*/ 136648 w 136390"/>
                <a:gd name="connsiteY5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453" y="-58"/>
                  </a:moveTo>
                  <a:lnTo>
                    <a:pt x="258" y="-58"/>
                  </a:lnTo>
                  <a:lnTo>
                    <a:pt x="258" y="115329"/>
                  </a:lnTo>
                  <a:lnTo>
                    <a:pt x="68453" y="115329"/>
                  </a:lnTo>
                  <a:lnTo>
                    <a:pt x="136648" y="115329"/>
                  </a:lnTo>
                  <a:lnTo>
                    <a:pt x="136648" y="-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 31">
              <a:extLst>
                <a:ext uri="{FF2B5EF4-FFF2-40B4-BE49-F238E27FC236}">
                  <a16:creationId xmlns:a16="http://schemas.microsoft.com/office/drawing/2014/main" id="{CEB436AC-35F5-9EEA-7BBA-4137CC968833}"/>
                </a:ext>
              </a:extLst>
            </p:cNvPr>
            <p:cNvSpPr/>
            <p:nvPr/>
          </p:nvSpPr>
          <p:spPr>
            <a:xfrm>
              <a:off x="5891414" y="1871013"/>
              <a:ext cx="136390" cy="115386"/>
            </a:xfrm>
            <a:custGeom>
              <a:avLst/>
              <a:gdLst>
                <a:gd name="connsiteX0" fmla="*/ 78990 w 136390"/>
                <a:gd name="connsiteY0" fmla="*/ -58 h 115386"/>
                <a:gd name="connsiteX1" fmla="*/ 32194 w 136390"/>
                <a:gd name="connsiteY1" fmla="*/ -58 h 115386"/>
                <a:gd name="connsiteX2" fmla="*/ 21297 w 136390"/>
                <a:gd name="connsiteY2" fmla="*/ -58 h 115386"/>
                <a:gd name="connsiteX3" fmla="*/ 16523 w 136390"/>
                <a:gd name="connsiteY3" fmla="*/ -58 h 115386"/>
                <a:gd name="connsiteX4" fmla="*/ 8476 w 136390"/>
                <a:gd name="connsiteY4" fmla="*/ -58 h 115386"/>
                <a:gd name="connsiteX5" fmla="*/ 293 w 136390"/>
                <a:gd name="connsiteY5" fmla="*/ -58 h 115386"/>
                <a:gd name="connsiteX6" fmla="*/ 293 w 136390"/>
                <a:gd name="connsiteY6" fmla="*/ 115329 h 115386"/>
                <a:gd name="connsiteX7" fmla="*/ 8476 w 136390"/>
                <a:gd name="connsiteY7" fmla="*/ 115329 h 115386"/>
                <a:gd name="connsiteX8" fmla="*/ 16523 w 136390"/>
                <a:gd name="connsiteY8" fmla="*/ 115329 h 115386"/>
                <a:gd name="connsiteX9" fmla="*/ 21297 w 136390"/>
                <a:gd name="connsiteY9" fmla="*/ 115329 h 115386"/>
                <a:gd name="connsiteX10" fmla="*/ 32194 w 136390"/>
                <a:gd name="connsiteY10" fmla="*/ 115329 h 115386"/>
                <a:gd name="connsiteX11" fmla="*/ 78990 w 136390"/>
                <a:gd name="connsiteY11" fmla="*/ 115329 h 115386"/>
                <a:gd name="connsiteX12" fmla="*/ 136683 w 136390"/>
                <a:gd name="connsiteY12" fmla="*/ 57636 h 115386"/>
                <a:gd name="connsiteX13" fmla="*/ 78990 w 136390"/>
                <a:gd name="connsiteY13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90" y="-58"/>
                  </a:moveTo>
                  <a:cubicBezTo>
                    <a:pt x="67286" y="-58"/>
                    <a:pt x="45386" y="-58"/>
                    <a:pt x="32194" y="-58"/>
                  </a:cubicBezTo>
                  <a:cubicBezTo>
                    <a:pt x="25686" y="-58"/>
                    <a:pt x="21297" y="-58"/>
                    <a:pt x="21297" y="-58"/>
                  </a:cubicBezTo>
                  <a:lnTo>
                    <a:pt x="16523" y="-58"/>
                  </a:lnTo>
                  <a:lnTo>
                    <a:pt x="8476" y="-58"/>
                  </a:lnTo>
                  <a:lnTo>
                    <a:pt x="293" y="-58"/>
                  </a:lnTo>
                  <a:lnTo>
                    <a:pt x="293" y="115329"/>
                  </a:lnTo>
                  <a:lnTo>
                    <a:pt x="8476" y="115329"/>
                  </a:lnTo>
                  <a:lnTo>
                    <a:pt x="16523" y="115329"/>
                  </a:lnTo>
                  <a:lnTo>
                    <a:pt x="21297" y="115329"/>
                  </a:lnTo>
                  <a:cubicBezTo>
                    <a:pt x="21297" y="115329"/>
                    <a:pt x="25720" y="115329"/>
                    <a:pt x="32194" y="115329"/>
                  </a:cubicBezTo>
                  <a:cubicBezTo>
                    <a:pt x="46197" y="115329"/>
                    <a:pt x="69794" y="115329"/>
                    <a:pt x="78990" y="115329"/>
                  </a:cubicBezTo>
                  <a:cubicBezTo>
                    <a:pt x="110851" y="115329"/>
                    <a:pt x="136683" y="89496"/>
                    <a:pt x="136683" y="57636"/>
                  </a:cubicBezTo>
                  <a:cubicBezTo>
                    <a:pt x="136683" y="25772"/>
                    <a:pt x="110851" y="-58"/>
                    <a:pt x="78990" y="-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 32">
              <a:extLst>
                <a:ext uri="{FF2B5EF4-FFF2-40B4-BE49-F238E27FC236}">
                  <a16:creationId xmlns:a16="http://schemas.microsoft.com/office/drawing/2014/main" id="{EACB70EA-62C6-4FC7-965C-DB962CDAA1BF}"/>
                </a:ext>
              </a:extLst>
            </p:cNvPr>
            <p:cNvSpPr/>
            <p:nvPr/>
          </p:nvSpPr>
          <p:spPr>
            <a:xfrm>
              <a:off x="6436975" y="1871013"/>
              <a:ext cx="136390" cy="115386"/>
            </a:xfrm>
            <a:custGeom>
              <a:avLst/>
              <a:gdLst>
                <a:gd name="connsiteX0" fmla="*/ 128639 w 136390"/>
                <a:gd name="connsiteY0" fmla="*/ -58 h 115386"/>
                <a:gd name="connsiteX1" fmla="*/ 115819 w 136390"/>
                <a:gd name="connsiteY1" fmla="*/ -58 h 115386"/>
                <a:gd name="connsiteX2" fmla="*/ 97679 w 136390"/>
                <a:gd name="connsiteY2" fmla="*/ -58 h 115386"/>
                <a:gd name="connsiteX3" fmla="*/ 92870 w 136390"/>
                <a:gd name="connsiteY3" fmla="*/ -58 h 115386"/>
                <a:gd name="connsiteX4" fmla="*/ 58126 w 136390"/>
                <a:gd name="connsiteY4" fmla="*/ -58 h 115386"/>
                <a:gd name="connsiteX5" fmla="*/ 433 w 136390"/>
                <a:gd name="connsiteY5" fmla="*/ 57636 h 115386"/>
                <a:gd name="connsiteX6" fmla="*/ 58126 w 136390"/>
                <a:gd name="connsiteY6" fmla="*/ 115329 h 115386"/>
                <a:gd name="connsiteX7" fmla="*/ 92870 w 136390"/>
                <a:gd name="connsiteY7" fmla="*/ 115329 h 115386"/>
                <a:gd name="connsiteX8" fmla="*/ 97679 w 136390"/>
                <a:gd name="connsiteY8" fmla="*/ 115329 h 115386"/>
                <a:gd name="connsiteX9" fmla="*/ 115819 w 136390"/>
                <a:gd name="connsiteY9" fmla="*/ 115329 h 115386"/>
                <a:gd name="connsiteX10" fmla="*/ 128639 w 136390"/>
                <a:gd name="connsiteY10" fmla="*/ 115329 h 115386"/>
                <a:gd name="connsiteX11" fmla="*/ 136823 w 136390"/>
                <a:gd name="connsiteY11" fmla="*/ 115329 h 115386"/>
                <a:gd name="connsiteX12" fmla="*/ 136823 w 136390"/>
                <a:gd name="connsiteY12" fmla="*/ -58 h 115386"/>
                <a:gd name="connsiteX13" fmla="*/ 128639 w 136390"/>
                <a:gd name="connsiteY13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39" y="-58"/>
                  </a:moveTo>
                  <a:lnTo>
                    <a:pt x="115819" y="-58"/>
                  </a:lnTo>
                  <a:cubicBezTo>
                    <a:pt x="115819" y="-58"/>
                    <a:pt x="107865" y="-58"/>
                    <a:pt x="97679" y="-58"/>
                  </a:cubicBezTo>
                  <a:cubicBezTo>
                    <a:pt x="96121" y="-58"/>
                    <a:pt x="94512" y="-58"/>
                    <a:pt x="92870" y="-58"/>
                  </a:cubicBezTo>
                  <a:cubicBezTo>
                    <a:pt x="79923" y="-58"/>
                    <a:pt x="65000" y="-58"/>
                    <a:pt x="58126" y="-58"/>
                  </a:cubicBezTo>
                  <a:cubicBezTo>
                    <a:pt x="26251" y="-58"/>
                    <a:pt x="433" y="25781"/>
                    <a:pt x="433" y="57636"/>
                  </a:cubicBezTo>
                  <a:cubicBezTo>
                    <a:pt x="433" y="89487"/>
                    <a:pt x="26251" y="115329"/>
                    <a:pt x="58126" y="115329"/>
                  </a:cubicBezTo>
                  <a:cubicBezTo>
                    <a:pt x="66713" y="115329"/>
                    <a:pt x="80778" y="115329"/>
                    <a:pt x="92870" y="115329"/>
                  </a:cubicBezTo>
                  <a:cubicBezTo>
                    <a:pt x="94516" y="115329"/>
                    <a:pt x="96124" y="115329"/>
                    <a:pt x="97679" y="115329"/>
                  </a:cubicBezTo>
                  <a:cubicBezTo>
                    <a:pt x="107959" y="115329"/>
                    <a:pt x="115819" y="115329"/>
                    <a:pt x="115819" y="115329"/>
                  </a:cubicBezTo>
                  <a:lnTo>
                    <a:pt x="128639" y="115329"/>
                  </a:lnTo>
                  <a:lnTo>
                    <a:pt x="136823" y="115329"/>
                  </a:lnTo>
                  <a:lnTo>
                    <a:pt x="136823" y="-58"/>
                  </a:lnTo>
                  <a:lnTo>
                    <a:pt x="128639" y="-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 33">
              <a:extLst>
                <a:ext uri="{FF2B5EF4-FFF2-40B4-BE49-F238E27FC236}">
                  <a16:creationId xmlns:a16="http://schemas.microsoft.com/office/drawing/2014/main" id="{1B6D8385-191B-336E-6239-0A5844E5D761}"/>
                </a:ext>
              </a:extLst>
            </p:cNvPr>
            <p:cNvSpPr/>
            <p:nvPr/>
          </p:nvSpPr>
          <p:spPr>
            <a:xfrm>
              <a:off x="6573366" y="1871013"/>
              <a:ext cx="136390" cy="115386"/>
            </a:xfrm>
            <a:custGeom>
              <a:avLst/>
              <a:gdLst>
                <a:gd name="connsiteX0" fmla="*/ 68663 w 136390"/>
                <a:gd name="connsiteY0" fmla="*/ -58 h 115386"/>
                <a:gd name="connsiteX1" fmla="*/ 468 w 136390"/>
                <a:gd name="connsiteY1" fmla="*/ -58 h 115386"/>
                <a:gd name="connsiteX2" fmla="*/ 468 w 136390"/>
                <a:gd name="connsiteY2" fmla="*/ 115329 h 115386"/>
                <a:gd name="connsiteX3" fmla="*/ 68663 w 136390"/>
                <a:gd name="connsiteY3" fmla="*/ 115329 h 115386"/>
                <a:gd name="connsiteX4" fmla="*/ 136858 w 136390"/>
                <a:gd name="connsiteY4" fmla="*/ 115329 h 115386"/>
                <a:gd name="connsiteX5" fmla="*/ 136858 w 136390"/>
                <a:gd name="connsiteY5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63" y="-58"/>
                  </a:moveTo>
                  <a:lnTo>
                    <a:pt x="468" y="-58"/>
                  </a:lnTo>
                  <a:lnTo>
                    <a:pt x="468" y="115329"/>
                  </a:lnTo>
                  <a:lnTo>
                    <a:pt x="68663" y="115329"/>
                  </a:lnTo>
                  <a:lnTo>
                    <a:pt x="136858" y="115329"/>
                  </a:lnTo>
                  <a:lnTo>
                    <a:pt x="136858" y="-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 34">
              <a:extLst>
                <a:ext uri="{FF2B5EF4-FFF2-40B4-BE49-F238E27FC236}">
                  <a16:creationId xmlns:a16="http://schemas.microsoft.com/office/drawing/2014/main" id="{7CCF94F1-1F69-3091-77B0-5AC3CB30547A}"/>
                </a:ext>
              </a:extLst>
            </p:cNvPr>
            <p:cNvSpPr/>
            <p:nvPr/>
          </p:nvSpPr>
          <p:spPr>
            <a:xfrm>
              <a:off x="6709756" y="1871013"/>
              <a:ext cx="136390" cy="115386"/>
            </a:xfrm>
            <a:custGeom>
              <a:avLst/>
              <a:gdLst>
                <a:gd name="connsiteX0" fmla="*/ 79200 w 136390"/>
                <a:gd name="connsiteY0" fmla="*/ -58 h 115386"/>
                <a:gd name="connsiteX1" fmla="*/ 32404 w 136390"/>
                <a:gd name="connsiteY1" fmla="*/ -58 h 115386"/>
                <a:gd name="connsiteX2" fmla="*/ 21507 w 136390"/>
                <a:gd name="connsiteY2" fmla="*/ -58 h 115386"/>
                <a:gd name="connsiteX3" fmla="*/ 16733 w 136390"/>
                <a:gd name="connsiteY3" fmla="*/ -58 h 115386"/>
                <a:gd name="connsiteX4" fmla="*/ 8686 w 136390"/>
                <a:gd name="connsiteY4" fmla="*/ -58 h 115386"/>
                <a:gd name="connsiteX5" fmla="*/ 503 w 136390"/>
                <a:gd name="connsiteY5" fmla="*/ -58 h 115386"/>
                <a:gd name="connsiteX6" fmla="*/ 503 w 136390"/>
                <a:gd name="connsiteY6" fmla="*/ 115329 h 115386"/>
                <a:gd name="connsiteX7" fmla="*/ 8686 w 136390"/>
                <a:gd name="connsiteY7" fmla="*/ 115329 h 115386"/>
                <a:gd name="connsiteX8" fmla="*/ 16733 w 136390"/>
                <a:gd name="connsiteY8" fmla="*/ 115329 h 115386"/>
                <a:gd name="connsiteX9" fmla="*/ 21507 w 136390"/>
                <a:gd name="connsiteY9" fmla="*/ 115329 h 115386"/>
                <a:gd name="connsiteX10" fmla="*/ 32404 w 136390"/>
                <a:gd name="connsiteY10" fmla="*/ 115329 h 115386"/>
                <a:gd name="connsiteX11" fmla="*/ 79200 w 136390"/>
                <a:gd name="connsiteY11" fmla="*/ 115329 h 115386"/>
                <a:gd name="connsiteX12" fmla="*/ 136893 w 136390"/>
                <a:gd name="connsiteY12" fmla="*/ 57636 h 115386"/>
                <a:gd name="connsiteX13" fmla="*/ 79200 w 136390"/>
                <a:gd name="connsiteY13" fmla="*/ -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00" y="-58"/>
                  </a:moveTo>
                  <a:cubicBezTo>
                    <a:pt x="67496" y="-58"/>
                    <a:pt x="45596" y="-58"/>
                    <a:pt x="32404" y="-58"/>
                  </a:cubicBezTo>
                  <a:cubicBezTo>
                    <a:pt x="25896" y="-58"/>
                    <a:pt x="21507" y="-58"/>
                    <a:pt x="21507" y="-58"/>
                  </a:cubicBezTo>
                  <a:lnTo>
                    <a:pt x="16733" y="-58"/>
                  </a:lnTo>
                  <a:lnTo>
                    <a:pt x="8686" y="-58"/>
                  </a:lnTo>
                  <a:lnTo>
                    <a:pt x="503" y="-58"/>
                  </a:lnTo>
                  <a:lnTo>
                    <a:pt x="503" y="115329"/>
                  </a:lnTo>
                  <a:lnTo>
                    <a:pt x="8686" y="115329"/>
                  </a:lnTo>
                  <a:lnTo>
                    <a:pt x="16733" y="115329"/>
                  </a:lnTo>
                  <a:lnTo>
                    <a:pt x="21507" y="115329"/>
                  </a:lnTo>
                  <a:cubicBezTo>
                    <a:pt x="21507" y="115329"/>
                    <a:pt x="25930" y="115329"/>
                    <a:pt x="32404" y="115329"/>
                  </a:cubicBezTo>
                  <a:cubicBezTo>
                    <a:pt x="46407" y="115329"/>
                    <a:pt x="70004" y="115329"/>
                    <a:pt x="79200" y="115329"/>
                  </a:cubicBezTo>
                  <a:cubicBezTo>
                    <a:pt x="111061" y="115329"/>
                    <a:pt x="136893" y="89496"/>
                    <a:pt x="136893" y="57636"/>
                  </a:cubicBezTo>
                  <a:cubicBezTo>
                    <a:pt x="136893" y="25772"/>
                    <a:pt x="111061" y="-58"/>
                    <a:pt x="79200" y="-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 35">
              <a:extLst>
                <a:ext uri="{FF2B5EF4-FFF2-40B4-BE49-F238E27FC236}">
                  <a16:creationId xmlns:a16="http://schemas.microsoft.com/office/drawing/2014/main" id="{0B5B7420-2221-2CB9-834D-8F9626C2401C}"/>
                </a:ext>
              </a:extLst>
            </p:cNvPr>
            <p:cNvSpPr/>
            <p:nvPr/>
          </p:nvSpPr>
          <p:spPr>
            <a:xfrm>
              <a:off x="5482243" y="2007403"/>
              <a:ext cx="136390" cy="115386"/>
            </a:xfrm>
            <a:custGeom>
              <a:avLst/>
              <a:gdLst>
                <a:gd name="connsiteX0" fmla="*/ 128394 w 136390"/>
                <a:gd name="connsiteY0" fmla="*/ -23 h 115386"/>
                <a:gd name="connsiteX1" fmla="*/ 115574 w 136390"/>
                <a:gd name="connsiteY1" fmla="*/ -23 h 115386"/>
                <a:gd name="connsiteX2" fmla="*/ 97434 w 136390"/>
                <a:gd name="connsiteY2" fmla="*/ -23 h 115386"/>
                <a:gd name="connsiteX3" fmla="*/ 92625 w 136390"/>
                <a:gd name="connsiteY3" fmla="*/ -23 h 115386"/>
                <a:gd name="connsiteX4" fmla="*/ 57881 w 136390"/>
                <a:gd name="connsiteY4" fmla="*/ -23 h 115386"/>
                <a:gd name="connsiteX5" fmla="*/ 188 w 136390"/>
                <a:gd name="connsiteY5" fmla="*/ 57671 h 115386"/>
                <a:gd name="connsiteX6" fmla="*/ 57881 w 136390"/>
                <a:gd name="connsiteY6" fmla="*/ 115364 h 115386"/>
                <a:gd name="connsiteX7" fmla="*/ 92625 w 136390"/>
                <a:gd name="connsiteY7" fmla="*/ 115364 h 115386"/>
                <a:gd name="connsiteX8" fmla="*/ 97434 w 136390"/>
                <a:gd name="connsiteY8" fmla="*/ 115364 h 115386"/>
                <a:gd name="connsiteX9" fmla="*/ 115574 w 136390"/>
                <a:gd name="connsiteY9" fmla="*/ 115364 h 115386"/>
                <a:gd name="connsiteX10" fmla="*/ 128394 w 136390"/>
                <a:gd name="connsiteY10" fmla="*/ 115364 h 115386"/>
                <a:gd name="connsiteX11" fmla="*/ 136578 w 136390"/>
                <a:gd name="connsiteY11" fmla="*/ 115364 h 115386"/>
                <a:gd name="connsiteX12" fmla="*/ 136578 w 136390"/>
                <a:gd name="connsiteY12" fmla="*/ -23 h 115386"/>
                <a:gd name="connsiteX13" fmla="*/ 128394 w 136390"/>
                <a:gd name="connsiteY13" fmla="*/ -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94" y="-23"/>
                  </a:moveTo>
                  <a:lnTo>
                    <a:pt x="115574" y="-23"/>
                  </a:lnTo>
                  <a:cubicBezTo>
                    <a:pt x="115574" y="-23"/>
                    <a:pt x="107620" y="-23"/>
                    <a:pt x="97434" y="-23"/>
                  </a:cubicBezTo>
                  <a:cubicBezTo>
                    <a:pt x="95876" y="-23"/>
                    <a:pt x="94267" y="-23"/>
                    <a:pt x="92625" y="-23"/>
                  </a:cubicBezTo>
                  <a:cubicBezTo>
                    <a:pt x="79678" y="-23"/>
                    <a:pt x="64755" y="-23"/>
                    <a:pt x="57881" y="-23"/>
                  </a:cubicBezTo>
                  <a:cubicBezTo>
                    <a:pt x="26006" y="-23"/>
                    <a:pt x="188" y="25816"/>
                    <a:pt x="188" y="57671"/>
                  </a:cubicBezTo>
                  <a:cubicBezTo>
                    <a:pt x="188" y="89522"/>
                    <a:pt x="26006" y="115364"/>
                    <a:pt x="57881" y="115364"/>
                  </a:cubicBezTo>
                  <a:cubicBezTo>
                    <a:pt x="66468" y="115364"/>
                    <a:pt x="80533" y="115364"/>
                    <a:pt x="92625" y="115364"/>
                  </a:cubicBezTo>
                  <a:cubicBezTo>
                    <a:pt x="94271" y="115364"/>
                    <a:pt x="95879" y="115364"/>
                    <a:pt x="97434" y="115364"/>
                  </a:cubicBezTo>
                  <a:cubicBezTo>
                    <a:pt x="107714" y="115364"/>
                    <a:pt x="115574" y="115364"/>
                    <a:pt x="115574" y="115364"/>
                  </a:cubicBezTo>
                  <a:lnTo>
                    <a:pt x="128394" y="115364"/>
                  </a:lnTo>
                  <a:lnTo>
                    <a:pt x="136578" y="115364"/>
                  </a:lnTo>
                  <a:lnTo>
                    <a:pt x="136578" y="-23"/>
                  </a:lnTo>
                  <a:lnTo>
                    <a:pt x="128394" y="-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 36">
              <a:extLst>
                <a:ext uri="{FF2B5EF4-FFF2-40B4-BE49-F238E27FC236}">
                  <a16:creationId xmlns:a16="http://schemas.microsoft.com/office/drawing/2014/main" id="{B05C7414-3783-28BA-1E47-E921AC842438}"/>
                </a:ext>
              </a:extLst>
            </p:cNvPr>
            <p:cNvSpPr/>
            <p:nvPr/>
          </p:nvSpPr>
          <p:spPr>
            <a:xfrm>
              <a:off x="5618633" y="2007403"/>
              <a:ext cx="136390" cy="115386"/>
            </a:xfrm>
            <a:custGeom>
              <a:avLst/>
              <a:gdLst>
                <a:gd name="connsiteX0" fmla="*/ 78920 w 136390"/>
                <a:gd name="connsiteY0" fmla="*/ -23 h 115386"/>
                <a:gd name="connsiteX1" fmla="*/ 32124 w 136390"/>
                <a:gd name="connsiteY1" fmla="*/ -23 h 115386"/>
                <a:gd name="connsiteX2" fmla="*/ 21227 w 136390"/>
                <a:gd name="connsiteY2" fmla="*/ -23 h 115386"/>
                <a:gd name="connsiteX3" fmla="*/ 16453 w 136390"/>
                <a:gd name="connsiteY3" fmla="*/ -23 h 115386"/>
                <a:gd name="connsiteX4" fmla="*/ 8406 w 136390"/>
                <a:gd name="connsiteY4" fmla="*/ -23 h 115386"/>
                <a:gd name="connsiteX5" fmla="*/ 223 w 136390"/>
                <a:gd name="connsiteY5" fmla="*/ -23 h 115386"/>
                <a:gd name="connsiteX6" fmla="*/ 223 w 136390"/>
                <a:gd name="connsiteY6" fmla="*/ 115364 h 115386"/>
                <a:gd name="connsiteX7" fmla="*/ 8406 w 136390"/>
                <a:gd name="connsiteY7" fmla="*/ 115364 h 115386"/>
                <a:gd name="connsiteX8" fmla="*/ 16453 w 136390"/>
                <a:gd name="connsiteY8" fmla="*/ 115364 h 115386"/>
                <a:gd name="connsiteX9" fmla="*/ 21227 w 136390"/>
                <a:gd name="connsiteY9" fmla="*/ 115364 h 115386"/>
                <a:gd name="connsiteX10" fmla="*/ 32124 w 136390"/>
                <a:gd name="connsiteY10" fmla="*/ 115364 h 115386"/>
                <a:gd name="connsiteX11" fmla="*/ 78920 w 136390"/>
                <a:gd name="connsiteY11" fmla="*/ 115364 h 115386"/>
                <a:gd name="connsiteX12" fmla="*/ 136613 w 136390"/>
                <a:gd name="connsiteY12" fmla="*/ 57671 h 115386"/>
                <a:gd name="connsiteX13" fmla="*/ 78920 w 136390"/>
                <a:gd name="connsiteY13" fmla="*/ -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20" y="-23"/>
                  </a:moveTo>
                  <a:cubicBezTo>
                    <a:pt x="67216" y="-23"/>
                    <a:pt x="45316" y="-23"/>
                    <a:pt x="32124" y="-23"/>
                  </a:cubicBezTo>
                  <a:cubicBezTo>
                    <a:pt x="25616" y="-23"/>
                    <a:pt x="21227" y="-23"/>
                    <a:pt x="21227" y="-23"/>
                  </a:cubicBezTo>
                  <a:lnTo>
                    <a:pt x="16453" y="-23"/>
                  </a:lnTo>
                  <a:lnTo>
                    <a:pt x="8406" y="-23"/>
                  </a:lnTo>
                  <a:lnTo>
                    <a:pt x="223" y="-23"/>
                  </a:lnTo>
                  <a:lnTo>
                    <a:pt x="223" y="115364"/>
                  </a:lnTo>
                  <a:lnTo>
                    <a:pt x="8406" y="115364"/>
                  </a:lnTo>
                  <a:lnTo>
                    <a:pt x="16453" y="115364"/>
                  </a:lnTo>
                  <a:lnTo>
                    <a:pt x="21227" y="115364"/>
                  </a:lnTo>
                  <a:cubicBezTo>
                    <a:pt x="21227" y="115364"/>
                    <a:pt x="25650" y="115364"/>
                    <a:pt x="32124" y="115364"/>
                  </a:cubicBezTo>
                  <a:cubicBezTo>
                    <a:pt x="46127" y="115364"/>
                    <a:pt x="69724" y="115364"/>
                    <a:pt x="78920" y="115364"/>
                  </a:cubicBezTo>
                  <a:cubicBezTo>
                    <a:pt x="110781" y="115364"/>
                    <a:pt x="136613" y="89531"/>
                    <a:pt x="136613" y="57671"/>
                  </a:cubicBezTo>
                  <a:cubicBezTo>
                    <a:pt x="136613" y="25807"/>
                    <a:pt x="110781" y="-23"/>
                    <a:pt x="78920" y="-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 37">
              <a:extLst>
                <a:ext uri="{FF2B5EF4-FFF2-40B4-BE49-F238E27FC236}">
                  <a16:creationId xmlns:a16="http://schemas.microsoft.com/office/drawing/2014/main" id="{B90F43C5-7555-BD9B-4169-BE377C1BB8AA}"/>
                </a:ext>
              </a:extLst>
            </p:cNvPr>
            <p:cNvSpPr/>
            <p:nvPr/>
          </p:nvSpPr>
          <p:spPr>
            <a:xfrm>
              <a:off x="5891414" y="2007403"/>
              <a:ext cx="136390" cy="115386"/>
            </a:xfrm>
            <a:custGeom>
              <a:avLst/>
              <a:gdLst>
                <a:gd name="connsiteX0" fmla="*/ 128499 w 136390"/>
                <a:gd name="connsiteY0" fmla="*/ -23 h 115386"/>
                <a:gd name="connsiteX1" fmla="*/ 115679 w 136390"/>
                <a:gd name="connsiteY1" fmla="*/ -23 h 115386"/>
                <a:gd name="connsiteX2" fmla="*/ 97539 w 136390"/>
                <a:gd name="connsiteY2" fmla="*/ -23 h 115386"/>
                <a:gd name="connsiteX3" fmla="*/ 92730 w 136390"/>
                <a:gd name="connsiteY3" fmla="*/ -23 h 115386"/>
                <a:gd name="connsiteX4" fmla="*/ 57986 w 136390"/>
                <a:gd name="connsiteY4" fmla="*/ -23 h 115386"/>
                <a:gd name="connsiteX5" fmla="*/ 293 w 136390"/>
                <a:gd name="connsiteY5" fmla="*/ 57671 h 115386"/>
                <a:gd name="connsiteX6" fmla="*/ 57986 w 136390"/>
                <a:gd name="connsiteY6" fmla="*/ 115364 h 115386"/>
                <a:gd name="connsiteX7" fmla="*/ 92730 w 136390"/>
                <a:gd name="connsiteY7" fmla="*/ 115364 h 115386"/>
                <a:gd name="connsiteX8" fmla="*/ 97539 w 136390"/>
                <a:gd name="connsiteY8" fmla="*/ 115364 h 115386"/>
                <a:gd name="connsiteX9" fmla="*/ 115679 w 136390"/>
                <a:gd name="connsiteY9" fmla="*/ 115364 h 115386"/>
                <a:gd name="connsiteX10" fmla="*/ 128499 w 136390"/>
                <a:gd name="connsiteY10" fmla="*/ 115364 h 115386"/>
                <a:gd name="connsiteX11" fmla="*/ 136683 w 136390"/>
                <a:gd name="connsiteY11" fmla="*/ 115364 h 115386"/>
                <a:gd name="connsiteX12" fmla="*/ 136683 w 136390"/>
                <a:gd name="connsiteY12" fmla="*/ -23 h 115386"/>
                <a:gd name="connsiteX13" fmla="*/ 128499 w 136390"/>
                <a:gd name="connsiteY13" fmla="*/ -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99" y="-23"/>
                  </a:moveTo>
                  <a:lnTo>
                    <a:pt x="115679" y="-23"/>
                  </a:lnTo>
                  <a:cubicBezTo>
                    <a:pt x="115679" y="-23"/>
                    <a:pt x="107725" y="-23"/>
                    <a:pt x="97539" y="-23"/>
                  </a:cubicBezTo>
                  <a:cubicBezTo>
                    <a:pt x="95981" y="-23"/>
                    <a:pt x="94372" y="-23"/>
                    <a:pt x="92730" y="-23"/>
                  </a:cubicBezTo>
                  <a:cubicBezTo>
                    <a:pt x="79783" y="-23"/>
                    <a:pt x="64860" y="-23"/>
                    <a:pt x="57986" y="-23"/>
                  </a:cubicBezTo>
                  <a:cubicBezTo>
                    <a:pt x="26111" y="-23"/>
                    <a:pt x="293" y="25816"/>
                    <a:pt x="293" y="57671"/>
                  </a:cubicBezTo>
                  <a:cubicBezTo>
                    <a:pt x="293" y="89522"/>
                    <a:pt x="26111" y="115364"/>
                    <a:pt x="57986" y="115364"/>
                  </a:cubicBezTo>
                  <a:cubicBezTo>
                    <a:pt x="66573" y="115364"/>
                    <a:pt x="80638" y="115364"/>
                    <a:pt x="92730" y="115364"/>
                  </a:cubicBezTo>
                  <a:cubicBezTo>
                    <a:pt x="94376" y="115364"/>
                    <a:pt x="95984" y="115364"/>
                    <a:pt x="97539" y="115364"/>
                  </a:cubicBezTo>
                  <a:cubicBezTo>
                    <a:pt x="107819" y="115364"/>
                    <a:pt x="115679" y="115364"/>
                    <a:pt x="115679" y="115364"/>
                  </a:cubicBezTo>
                  <a:lnTo>
                    <a:pt x="128499" y="115364"/>
                  </a:lnTo>
                  <a:lnTo>
                    <a:pt x="136683" y="115364"/>
                  </a:lnTo>
                  <a:lnTo>
                    <a:pt x="136683" y="-23"/>
                  </a:lnTo>
                  <a:lnTo>
                    <a:pt x="128499" y="-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 38">
              <a:extLst>
                <a:ext uri="{FF2B5EF4-FFF2-40B4-BE49-F238E27FC236}">
                  <a16:creationId xmlns:a16="http://schemas.microsoft.com/office/drawing/2014/main" id="{6878D099-96C7-163A-6BF5-7753391249ED}"/>
                </a:ext>
              </a:extLst>
            </p:cNvPr>
            <p:cNvSpPr/>
            <p:nvPr/>
          </p:nvSpPr>
          <p:spPr>
            <a:xfrm>
              <a:off x="6027804" y="2007403"/>
              <a:ext cx="136390" cy="115386"/>
            </a:xfrm>
            <a:custGeom>
              <a:avLst/>
              <a:gdLst>
                <a:gd name="connsiteX0" fmla="*/ 68523 w 136390"/>
                <a:gd name="connsiteY0" fmla="*/ -23 h 115386"/>
                <a:gd name="connsiteX1" fmla="*/ 328 w 136390"/>
                <a:gd name="connsiteY1" fmla="*/ -23 h 115386"/>
                <a:gd name="connsiteX2" fmla="*/ 328 w 136390"/>
                <a:gd name="connsiteY2" fmla="*/ 115364 h 115386"/>
                <a:gd name="connsiteX3" fmla="*/ 68523 w 136390"/>
                <a:gd name="connsiteY3" fmla="*/ 115364 h 115386"/>
                <a:gd name="connsiteX4" fmla="*/ 136718 w 136390"/>
                <a:gd name="connsiteY4" fmla="*/ 115364 h 115386"/>
                <a:gd name="connsiteX5" fmla="*/ 136718 w 136390"/>
                <a:gd name="connsiteY5" fmla="*/ -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23" y="-23"/>
                  </a:moveTo>
                  <a:lnTo>
                    <a:pt x="328" y="-23"/>
                  </a:lnTo>
                  <a:lnTo>
                    <a:pt x="328" y="115364"/>
                  </a:lnTo>
                  <a:lnTo>
                    <a:pt x="68523" y="115364"/>
                  </a:lnTo>
                  <a:lnTo>
                    <a:pt x="136718" y="115364"/>
                  </a:lnTo>
                  <a:lnTo>
                    <a:pt x="136718" y="-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 39">
              <a:extLst>
                <a:ext uri="{FF2B5EF4-FFF2-40B4-BE49-F238E27FC236}">
                  <a16:creationId xmlns:a16="http://schemas.microsoft.com/office/drawing/2014/main" id="{282B5698-3992-43F3-BB3C-7199F887DCF5}"/>
                </a:ext>
              </a:extLst>
            </p:cNvPr>
            <p:cNvSpPr/>
            <p:nvPr/>
          </p:nvSpPr>
          <p:spPr>
            <a:xfrm>
              <a:off x="6164195" y="2007403"/>
              <a:ext cx="136390" cy="115386"/>
            </a:xfrm>
            <a:custGeom>
              <a:avLst/>
              <a:gdLst>
                <a:gd name="connsiteX0" fmla="*/ 68558 w 136390"/>
                <a:gd name="connsiteY0" fmla="*/ -23 h 115386"/>
                <a:gd name="connsiteX1" fmla="*/ 363 w 136390"/>
                <a:gd name="connsiteY1" fmla="*/ -23 h 115386"/>
                <a:gd name="connsiteX2" fmla="*/ 363 w 136390"/>
                <a:gd name="connsiteY2" fmla="*/ 115364 h 115386"/>
                <a:gd name="connsiteX3" fmla="*/ 68558 w 136390"/>
                <a:gd name="connsiteY3" fmla="*/ 115364 h 115386"/>
                <a:gd name="connsiteX4" fmla="*/ 136753 w 136390"/>
                <a:gd name="connsiteY4" fmla="*/ 115364 h 115386"/>
                <a:gd name="connsiteX5" fmla="*/ 136753 w 136390"/>
                <a:gd name="connsiteY5" fmla="*/ -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58" y="-23"/>
                  </a:moveTo>
                  <a:lnTo>
                    <a:pt x="363" y="-23"/>
                  </a:lnTo>
                  <a:lnTo>
                    <a:pt x="363" y="115364"/>
                  </a:lnTo>
                  <a:lnTo>
                    <a:pt x="68558" y="115364"/>
                  </a:lnTo>
                  <a:lnTo>
                    <a:pt x="136753" y="115364"/>
                  </a:lnTo>
                  <a:lnTo>
                    <a:pt x="136753" y="-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 40">
              <a:extLst>
                <a:ext uri="{FF2B5EF4-FFF2-40B4-BE49-F238E27FC236}">
                  <a16:creationId xmlns:a16="http://schemas.microsoft.com/office/drawing/2014/main" id="{BFC2E51B-928B-0A95-72B5-2DFC8D8780B1}"/>
                </a:ext>
              </a:extLst>
            </p:cNvPr>
            <p:cNvSpPr/>
            <p:nvPr/>
          </p:nvSpPr>
          <p:spPr>
            <a:xfrm>
              <a:off x="6300585" y="2007403"/>
              <a:ext cx="136390" cy="115386"/>
            </a:xfrm>
            <a:custGeom>
              <a:avLst/>
              <a:gdLst>
                <a:gd name="connsiteX0" fmla="*/ 79095 w 136390"/>
                <a:gd name="connsiteY0" fmla="*/ -23 h 115386"/>
                <a:gd name="connsiteX1" fmla="*/ 32299 w 136390"/>
                <a:gd name="connsiteY1" fmla="*/ -23 h 115386"/>
                <a:gd name="connsiteX2" fmla="*/ 21402 w 136390"/>
                <a:gd name="connsiteY2" fmla="*/ -23 h 115386"/>
                <a:gd name="connsiteX3" fmla="*/ 16628 w 136390"/>
                <a:gd name="connsiteY3" fmla="*/ -23 h 115386"/>
                <a:gd name="connsiteX4" fmla="*/ 8581 w 136390"/>
                <a:gd name="connsiteY4" fmla="*/ -23 h 115386"/>
                <a:gd name="connsiteX5" fmla="*/ 398 w 136390"/>
                <a:gd name="connsiteY5" fmla="*/ -23 h 115386"/>
                <a:gd name="connsiteX6" fmla="*/ 398 w 136390"/>
                <a:gd name="connsiteY6" fmla="*/ 115364 h 115386"/>
                <a:gd name="connsiteX7" fmla="*/ 8581 w 136390"/>
                <a:gd name="connsiteY7" fmla="*/ 115364 h 115386"/>
                <a:gd name="connsiteX8" fmla="*/ 16628 w 136390"/>
                <a:gd name="connsiteY8" fmla="*/ 115364 h 115386"/>
                <a:gd name="connsiteX9" fmla="*/ 21402 w 136390"/>
                <a:gd name="connsiteY9" fmla="*/ 115364 h 115386"/>
                <a:gd name="connsiteX10" fmla="*/ 32299 w 136390"/>
                <a:gd name="connsiteY10" fmla="*/ 115364 h 115386"/>
                <a:gd name="connsiteX11" fmla="*/ 79095 w 136390"/>
                <a:gd name="connsiteY11" fmla="*/ 115364 h 115386"/>
                <a:gd name="connsiteX12" fmla="*/ 136788 w 136390"/>
                <a:gd name="connsiteY12" fmla="*/ 57671 h 115386"/>
                <a:gd name="connsiteX13" fmla="*/ 79095 w 136390"/>
                <a:gd name="connsiteY13" fmla="*/ -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95" y="-23"/>
                  </a:moveTo>
                  <a:cubicBezTo>
                    <a:pt x="67391" y="-23"/>
                    <a:pt x="45491" y="-23"/>
                    <a:pt x="32299" y="-23"/>
                  </a:cubicBezTo>
                  <a:cubicBezTo>
                    <a:pt x="25791" y="-23"/>
                    <a:pt x="21402" y="-23"/>
                    <a:pt x="21402" y="-23"/>
                  </a:cubicBezTo>
                  <a:lnTo>
                    <a:pt x="16628" y="-23"/>
                  </a:lnTo>
                  <a:lnTo>
                    <a:pt x="8581" y="-23"/>
                  </a:lnTo>
                  <a:lnTo>
                    <a:pt x="398" y="-23"/>
                  </a:lnTo>
                  <a:lnTo>
                    <a:pt x="398" y="115364"/>
                  </a:lnTo>
                  <a:lnTo>
                    <a:pt x="8581" y="115364"/>
                  </a:lnTo>
                  <a:lnTo>
                    <a:pt x="16628" y="115364"/>
                  </a:lnTo>
                  <a:lnTo>
                    <a:pt x="21402" y="115364"/>
                  </a:lnTo>
                  <a:cubicBezTo>
                    <a:pt x="21402" y="115364"/>
                    <a:pt x="25825" y="115364"/>
                    <a:pt x="32299" y="115364"/>
                  </a:cubicBezTo>
                  <a:cubicBezTo>
                    <a:pt x="46302" y="115364"/>
                    <a:pt x="69899" y="115364"/>
                    <a:pt x="79095" y="115364"/>
                  </a:cubicBezTo>
                  <a:cubicBezTo>
                    <a:pt x="110956" y="115364"/>
                    <a:pt x="136788" y="89531"/>
                    <a:pt x="136788" y="57671"/>
                  </a:cubicBezTo>
                  <a:cubicBezTo>
                    <a:pt x="136788" y="25807"/>
                    <a:pt x="110956" y="-23"/>
                    <a:pt x="79095" y="-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 41">
              <a:extLst>
                <a:ext uri="{FF2B5EF4-FFF2-40B4-BE49-F238E27FC236}">
                  <a16:creationId xmlns:a16="http://schemas.microsoft.com/office/drawing/2014/main" id="{36918263-0EAE-26F4-8287-694B914BCE47}"/>
                </a:ext>
              </a:extLst>
            </p:cNvPr>
            <p:cNvSpPr/>
            <p:nvPr/>
          </p:nvSpPr>
          <p:spPr>
            <a:xfrm>
              <a:off x="6720258" y="2007403"/>
              <a:ext cx="115386" cy="115386"/>
            </a:xfrm>
            <a:custGeom>
              <a:avLst/>
              <a:gdLst>
                <a:gd name="connsiteX0" fmla="*/ 58196 w 115386"/>
                <a:gd name="connsiteY0" fmla="*/ -23 h 115386"/>
                <a:gd name="connsiteX1" fmla="*/ 115889 w 115386"/>
                <a:gd name="connsiteY1" fmla="*/ 57671 h 115386"/>
                <a:gd name="connsiteX2" fmla="*/ 58196 w 115386"/>
                <a:gd name="connsiteY2" fmla="*/ 115364 h 115386"/>
                <a:gd name="connsiteX3" fmla="*/ 503 w 115386"/>
                <a:gd name="connsiteY3" fmla="*/ 57671 h 115386"/>
                <a:gd name="connsiteX4" fmla="*/ 58196 w 115386"/>
                <a:gd name="connsiteY4" fmla="*/ -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96" y="-23"/>
                  </a:moveTo>
                  <a:cubicBezTo>
                    <a:pt x="90060" y="-23"/>
                    <a:pt x="115889" y="25808"/>
                    <a:pt x="115889" y="57671"/>
                  </a:cubicBezTo>
                  <a:cubicBezTo>
                    <a:pt x="115889" y="89535"/>
                    <a:pt x="90060" y="115364"/>
                    <a:pt x="58196" y="115364"/>
                  </a:cubicBezTo>
                  <a:cubicBezTo>
                    <a:pt x="26333" y="115364"/>
                    <a:pt x="503" y="89535"/>
                    <a:pt x="503" y="57671"/>
                  </a:cubicBezTo>
                  <a:cubicBezTo>
                    <a:pt x="503" y="25808"/>
                    <a:pt x="26333" y="-23"/>
                    <a:pt x="58196" y="-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 42">
              <a:extLst>
                <a:ext uri="{FF2B5EF4-FFF2-40B4-BE49-F238E27FC236}">
                  <a16:creationId xmlns:a16="http://schemas.microsoft.com/office/drawing/2014/main" id="{503A0210-0EAE-6334-497D-CECF539D6A77}"/>
                </a:ext>
              </a:extLst>
            </p:cNvPr>
            <p:cNvSpPr/>
            <p:nvPr/>
          </p:nvSpPr>
          <p:spPr>
            <a:xfrm>
              <a:off x="6038306" y="2143794"/>
              <a:ext cx="115386" cy="115386"/>
            </a:xfrm>
            <a:custGeom>
              <a:avLst/>
              <a:gdLst>
                <a:gd name="connsiteX0" fmla="*/ 58021 w 115386"/>
                <a:gd name="connsiteY0" fmla="*/ 13 h 115386"/>
                <a:gd name="connsiteX1" fmla="*/ 115714 w 115386"/>
                <a:gd name="connsiteY1" fmla="*/ 57706 h 115386"/>
                <a:gd name="connsiteX2" fmla="*/ 58021 w 115386"/>
                <a:gd name="connsiteY2" fmla="*/ 115399 h 115386"/>
                <a:gd name="connsiteX3" fmla="*/ 328 w 115386"/>
                <a:gd name="connsiteY3" fmla="*/ 57706 h 115386"/>
                <a:gd name="connsiteX4" fmla="*/ 58021 w 115386"/>
                <a:gd name="connsiteY4" fmla="*/ 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21" y="13"/>
                  </a:moveTo>
                  <a:cubicBezTo>
                    <a:pt x="89885" y="13"/>
                    <a:pt x="115714" y="25843"/>
                    <a:pt x="115714" y="57706"/>
                  </a:cubicBezTo>
                  <a:cubicBezTo>
                    <a:pt x="115714" y="89570"/>
                    <a:pt x="89885" y="115399"/>
                    <a:pt x="58021" y="115399"/>
                  </a:cubicBezTo>
                  <a:cubicBezTo>
                    <a:pt x="26158" y="115399"/>
                    <a:pt x="328" y="89570"/>
                    <a:pt x="328" y="57706"/>
                  </a:cubicBezTo>
                  <a:cubicBezTo>
                    <a:pt x="328" y="25843"/>
                    <a:pt x="26158" y="13"/>
                    <a:pt x="58021" y="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 43">
              <a:extLst>
                <a:ext uri="{FF2B5EF4-FFF2-40B4-BE49-F238E27FC236}">
                  <a16:creationId xmlns:a16="http://schemas.microsoft.com/office/drawing/2014/main" id="{625ED6E8-0955-F058-953D-BA1F5B90401D}"/>
                </a:ext>
              </a:extLst>
            </p:cNvPr>
            <p:cNvSpPr/>
            <p:nvPr/>
          </p:nvSpPr>
          <p:spPr>
            <a:xfrm>
              <a:off x="6436975" y="2143794"/>
              <a:ext cx="136390" cy="115386"/>
            </a:xfrm>
            <a:custGeom>
              <a:avLst/>
              <a:gdLst>
                <a:gd name="connsiteX0" fmla="*/ 128639 w 136390"/>
                <a:gd name="connsiteY0" fmla="*/ 13 h 115386"/>
                <a:gd name="connsiteX1" fmla="*/ 115819 w 136390"/>
                <a:gd name="connsiteY1" fmla="*/ 13 h 115386"/>
                <a:gd name="connsiteX2" fmla="*/ 97679 w 136390"/>
                <a:gd name="connsiteY2" fmla="*/ 13 h 115386"/>
                <a:gd name="connsiteX3" fmla="*/ 92870 w 136390"/>
                <a:gd name="connsiteY3" fmla="*/ 13 h 115386"/>
                <a:gd name="connsiteX4" fmla="*/ 58126 w 136390"/>
                <a:gd name="connsiteY4" fmla="*/ 13 h 115386"/>
                <a:gd name="connsiteX5" fmla="*/ 433 w 136390"/>
                <a:gd name="connsiteY5" fmla="*/ 57706 h 115386"/>
                <a:gd name="connsiteX6" fmla="*/ 58126 w 136390"/>
                <a:gd name="connsiteY6" fmla="*/ 115399 h 115386"/>
                <a:gd name="connsiteX7" fmla="*/ 92870 w 136390"/>
                <a:gd name="connsiteY7" fmla="*/ 115399 h 115386"/>
                <a:gd name="connsiteX8" fmla="*/ 97679 w 136390"/>
                <a:gd name="connsiteY8" fmla="*/ 115399 h 115386"/>
                <a:gd name="connsiteX9" fmla="*/ 115819 w 136390"/>
                <a:gd name="connsiteY9" fmla="*/ 115399 h 115386"/>
                <a:gd name="connsiteX10" fmla="*/ 128639 w 136390"/>
                <a:gd name="connsiteY10" fmla="*/ 115399 h 115386"/>
                <a:gd name="connsiteX11" fmla="*/ 136823 w 136390"/>
                <a:gd name="connsiteY11" fmla="*/ 115399 h 115386"/>
                <a:gd name="connsiteX12" fmla="*/ 136823 w 136390"/>
                <a:gd name="connsiteY12" fmla="*/ 13 h 115386"/>
                <a:gd name="connsiteX13" fmla="*/ 128639 w 136390"/>
                <a:gd name="connsiteY13" fmla="*/ 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39" y="13"/>
                  </a:moveTo>
                  <a:lnTo>
                    <a:pt x="115819" y="13"/>
                  </a:lnTo>
                  <a:cubicBezTo>
                    <a:pt x="115819" y="13"/>
                    <a:pt x="107865" y="13"/>
                    <a:pt x="97679" y="13"/>
                  </a:cubicBezTo>
                  <a:cubicBezTo>
                    <a:pt x="96121" y="13"/>
                    <a:pt x="94512" y="13"/>
                    <a:pt x="92870" y="13"/>
                  </a:cubicBezTo>
                  <a:cubicBezTo>
                    <a:pt x="79923" y="13"/>
                    <a:pt x="65000" y="13"/>
                    <a:pt x="58126" y="13"/>
                  </a:cubicBezTo>
                  <a:cubicBezTo>
                    <a:pt x="26251" y="13"/>
                    <a:pt x="433" y="25851"/>
                    <a:pt x="433" y="57706"/>
                  </a:cubicBezTo>
                  <a:cubicBezTo>
                    <a:pt x="433" y="89557"/>
                    <a:pt x="26251" y="115399"/>
                    <a:pt x="58126" y="115399"/>
                  </a:cubicBezTo>
                  <a:cubicBezTo>
                    <a:pt x="66713" y="115399"/>
                    <a:pt x="80778" y="115399"/>
                    <a:pt x="92870" y="115399"/>
                  </a:cubicBezTo>
                  <a:cubicBezTo>
                    <a:pt x="94516" y="115399"/>
                    <a:pt x="96124" y="115399"/>
                    <a:pt x="97679" y="115399"/>
                  </a:cubicBezTo>
                  <a:cubicBezTo>
                    <a:pt x="107959" y="115399"/>
                    <a:pt x="115819" y="115399"/>
                    <a:pt x="115819" y="115399"/>
                  </a:cubicBezTo>
                  <a:lnTo>
                    <a:pt x="128639" y="115399"/>
                  </a:lnTo>
                  <a:lnTo>
                    <a:pt x="136823" y="115399"/>
                  </a:lnTo>
                  <a:lnTo>
                    <a:pt x="136823" y="13"/>
                  </a:lnTo>
                  <a:lnTo>
                    <a:pt x="128639" y="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 44">
              <a:extLst>
                <a:ext uri="{FF2B5EF4-FFF2-40B4-BE49-F238E27FC236}">
                  <a16:creationId xmlns:a16="http://schemas.microsoft.com/office/drawing/2014/main" id="{21C4B592-A2F4-2502-E9A8-9D921B6E3D3A}"/>
                </a:ext>
              </a:extLst>
            </p:cNvPr>
            <p:cNvSpPr/>
            <p:nvPr/>
          </p:nvSpPr>
          <p:spPr>
            <a:xfrm>
              <a:off x="6573366" y="2143794"/>
              <a:ext cx="136390" cy="115386"/>
            </a:xfrm>
            <a:custGeom>
              <a:avLst/>
              <a:gdLst>
                <a:gd name="connsiteX0" fmla="*/ 68663 w 136390"/>
                <a:gd name="connsiteY0" fmla="*/ 13 h 115386"/>
                <a:gd name="connsiteX1" fmla="*/ 468 w 136390"/>
                <a:gd name="connsiteY1" fmla="*/ 13 h 115386"/>
                <a:gd name="connsiteX2" fmla="*/ 468 w 136390"/>
                <a:gd name="connsiteY2" fmla="*/ 115399 h 115386"/>
                <a:gd name="connsiteX3" fmla="*/ 68663 w 136390"/>
                <a:gd name="connsiteY3" fmla="*/ 115399 h 115386"/>
                <a:gd name="connsiteX4" fmla="*/ 136858 w 136390"/>
                <a:gd name="connsiteY4" fmla="*/ 115399 h 115386"/>
                <a:gd name="connsiteX5" fmla="*/ 136858 w 136390"/>
                <a:gd name="connsiteY5" fmla="*/ 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63" y="13"/>
                  </a:moveTo>
                  <a:lnTo>
                    <a:pt x="468" y="13"/>
                  </a:lnTo>
                  <a:lnTo>
                    <a:pt x="468" y="115399"/>
                  </a:lnTo>
                  <a:lnTo>
                    <a:pt x="68663" y="115399"/>
                  </a:lnTo>
                  <a:lnTo>
                    <a:pt x="136858" y="115399"/>
                  </a:lnTo>
                  <a:lnTo>
                    <a:pt x="136858" y="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 45">
              <a:extLst>
                <a:ext uri="{FF2B5EF4-FFF2-40B4-BE49-F238E27FC236}">
                  <a16:creationId xmlns:a16="http://schemas.microsoft.com/office/drawing/2014/main" id="{D7F41551-24DB-3044-B6C8-97F92059CD05}"/>
                </a:ext>
              </a:extLst>
            </p:cNvPr>
            <p:cNvSpPr/>
            <p:nvPr/>
          </p:nvSpPr>
          <p:spPr>
            <a:xfrm>
              <a:off x="6709756" y="2143794"/>
              <a:ext cx="136390" cy="115386"/>
            </a:xfrm>
            <a:custGeom>
              <a:avLst/>
              <a:gdLst>
                <a:gd name="connsiteX0" fmla="*/ 68698 w 136390"/>
                <a:gd name="connsiteY0" fmla="*/ 13 h 115386"/>
                <a:gd name="connsiteX1" fmla="*/ 503 w 136390"/>
                <a:gd name="connsiteY1" fmla="*/ 13 h 115386"/>
                <a:gd name="connsiteX2" fmla="*/ 503 w 136390"/>
                <a:gd name="connsiteY2" fmla="*/ 115399 h 115386"/>
                <a:gd name="connsiteX3" fmla="*/ 68698 w 136390"/>
                <a:gd name="connsiteY3" fmla="*/ 115399 h 115386"/>
                <a:gd name="connsiteX4" fmla="*/ 136893 w 136390"/>
                <a:gd name="connsiteY4" fmla="*/ 115399 h 115386"/>
                <a:gd name="connsiteX5" fmla="*/ 136893 w 136390"/>
                <a:gd name="connsiteY5" fmla="*/ 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98" y="13"/>
                  </a:moveTo>
                  <a:lnTo>
                    <a:pt x="503" y="13"/>
                  </a:lnTo>
                  <a:lnTo>
                    <a:pt x="503" y="115399"/>
                  </a:lnTo>
                  <a:lnTo>
                    <a:pt x="68698" y="115399"/>
                  </a:lnTo>
                  <a:lnTo>
                    <a:pt x="136893" y="115399"/>
                  </a:lnTo>
                  <a:lnTo>
                    <a:pt x="136893" y="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 46">
              <a:extLst>
                <a:ext uri="{FF2B5EF4-FFF2-40B4-BE49-F238E27FC236}">
                  <a16:creationId xmlns:a16="http://schemas.microsoft.com/office/drawing/2014/main" id="{0E1D4551-7F7A-30A6-EE4A-AF025EB3C306}"/>
                </a:ext>
              </a:extLst>
            </p:cNvPr>
            <p:cNvSpPr/>
            <p:nvPr/>
          </p:nvSpPr>
          <p:spPr>
            <a:xfrm>
              <a:off x="6846146" y="2143794"/>
              <a:ext cx="136390" cy="115386"/>
            </a:xfrm>
            <a:custGeom>
              <a:avLst/>
              <a:gdLst>
                <a:gd name="connsiteX0" fmla="*/ 79235 w 136390"/>
                <a:gd name="connsiteY0" fmla="*/ 13 h 115386"/>
                <a:gd name="connsiteX1" fmla="*/ 32439 w 136390"/>
                <a:gd name="connsiteY1" fmla="*/ 13 h 115386"/>
                <a:gd name="connsiteX2" fmla="*/ 21542 w 136390"/>
                <a:gd name="connsiteY2" fmla="*/ 13 h 115386"/>
                <a:gd name="connsiteX3" fmla="*/ 16768 w 136390"/>
                <a:gd name="connsiteY3" fmla="*/ 13 h 115386"/>
                <a:gd name="connsiteX4" fmla="*/ 8721 w 136390"/>
                <a:gd name="connsiteY4" fmla="*/ 13 h 115386"/>
                <a:gd name="connsiteX5" fmla="*/ 538 w 136390"/>
                <a:gd name="connsiteY5" fmla="*/ 13 h 115386"/>
                <a:gd name="connsiteX6" fmla="*/ 538 w 136390"/>
                <a:gd name="connsiteY6" fmla="*/ 115399 h 115386"/>
                <a:gd name="connsiteX7" fmla="*/ 8721 w 136390"/>
                <a:gd name="connsiteY7" fmla="*/ 115399 h 115386"/>
                <a:gd name="connsiteX8" fmla="*/ 16768 w 136390"/>
                <a:gd name="connsiteY8" fmla="*/ 115399 h 115386"/>
                <a:gd name="connsiteX9" fmla="*/ 21542 w 136390"/>
                <a:gd name="connsiteY9" fmla="*/ 115399 h 115386"/>
                <a:gd name="connsiteX10" fmla="*/ 32439 w 136390"/>
                <a:gd name="connsiteY10" fmla="*/ 115399 h 115386"/>
                <a:gd name="connsiteX11" fmla="*/ 79235 w 136390"/>
                <a:gd name="connsiteY11" fmla="*/ 115399 h 115386"/>
                <a:gd name="connsiteX12" fmla="*/ 136928 w 136390"/>
                <a:gd name="connsiteY12" fmla="*/ 57706 h 115386"/>
                <a:gd name="connsiteX13" fmla="*/ 79235 w 136390"/>
                <a:gd name="connsiteY13" fmla="*/ 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35" y="13"/>
                  </a:moveTo>
                  <a:cubicBezTo>
                    <a:pt x="67531" y="13"/>
                    <a:pt x="45631" y="13"/>
                    <a:pt x="32439" y="13"/>
                  </a:cubicBezTo>
                  <a:cubicBezTo>
                    <a:pt x="25931" y="13"/>
                    <a:pt x="21542" y="13"/>
                    <a:pt x="21542" y="13"/>
                  </a:cubicBezTo>
                  <a:lnTo>
                    <a:pt x="16768" y="13"/>
                  </a:lnTo>
                  <a:lnTo>
                    <a:pt x="8721" y="13"/>
                  </a:lnTo>
                  <a:lnTo>
                    <a:pt x="538" y="13"/>
                  </a:lnTo>
                  <a:lnTo>
                    <a:pt x="538" y="115399"/>
                  </a:lnTo>
                  <a:lnTo>
                    <a:pt x="8721" y="115399"/>
                  </a:lnTo>
                  <a:lnTo>
                    <a:pt x="16768" y="115399"/>
                  </a:lnTo>
                  <a:lnTo>
                    <a:pt x="21542" y="115399"/>
                  </a:lnTo>
                  <a:cubicBezTo>
                    <a:pt x="21542" y="115399"/>
                    <a:pt x="25965" y="115399"/>
                    <a:pt x="32439" y="115399"/>
                  </a:cubicBezTo>
                  <a:cubicBezTo>
                    <a:pt x="46442" y="115399"/>
                    <a:pt x="70039" y="115399"/>
                    <a:pt x="79235" y="115399"/>
                  </a:cubicBezTo>
                  <a:cubicBezTo>
                    <a:pt x="111096" y="115399"/>
                    <a:pt x="136928" y="89566"/>
                    <a:pt x="136928" y="57706"/>
                  </a:cubicBezTo>
                  <a:cubicBezTo>
                    <a:pt x="136928" y="25842"/>
                    <a:pt x="111096" y="13"/>
                    <a:pt x="79235" y="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 47">
              <a:extLst>
                <a:ext uri="{FF2B5EF4-FFF2-40B4-BE49-F238E27FC236}">
                  <a16:creationId xmlns:a16="http://schemas.microsoft.com/office/drawing/2014/main" id="{1937289A-2909-684B-B750-C29EC1E4DD31}"/>
                </a:ext>
              </a:extLst>
            </p:cNvPr>
            <p:cNvSpPr/>
            <p:nvPr/>
          </p:nvSpPr>
          <p:spPr>
            <a:xfrm>
              <a:off x="5219965" y="2280184"/>
              <a:ext cx="115386" cy="115386"/>
            </a:xfrm>
            <a:custGeom>
              <a:avLst/>
              <a:gdLst>
                <a:gd name="connsiteX0" fmla="*/ 57811 w 115386"/>
                <a:gd name="connsiteY0" fmla="*/ 48 h 115386"/>
                <a:gd name="connsiteX1" fmla="*/ 115504 w 115386"/>
                <a:gd name="connsiteY1" fmla="*/ 57741 h 115386"/>
                <a:gd name="connsiteX2" fmla="*/ 57811 w 115386"/>
                <a:gd name="connsiteY2" fmla="*/ 115434 h 115386"/>
                <a:gd name="connsiteX3" fmla="*/ 118 w 115386"/>
                <a:gd name="connsiteY3" fmla="*/ 57741 h 115386"/>
                <a:gd name="connsiteX4" fmla="*/ 57811 w 115386"/>
                <a:gd name="connsiteY4" fmla="*/ 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48"/>
                  </a:moveTo>
                  <a:cubicBezTo>
                    <a:pt x="89675" y="48"/>
                    <a:pt x="115504" y="25878"/>
                    <a:pt x="115504" y="57741"/>
                  </a:cubicBezTo>
                  <a:cubicBezTo>
                    <a:pt x="115504" y="89605"/>
                    <a:pt x="89675" y="115434"/>
                    <a:pt x="57811" y="115434"/>
                  </a:cubicBezTo>
                  <a:cubicBezTo>
                    <a:pt x="25948" y="115434"/>
                    <a:pt x="118" y="89605"/>
                    <a:pt x="118" y="57741"/>
                  </a:cubicBezTo>
                  <a:cubicBezTo>
                    <a:pt x="118" y="25878"/>
                    <a:pt x="25948" y="48"/>
                    <a:pt x="57811" y="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" name="Полилиния 48">
              <a:extLst>
                <a:ext uri="{FF2B5EF4-FFF2-40B4-BE49-F238E27FC236}">
                  <a16:creationId xmlns:a16="http://schemas.microsoft.com/office/drawing/2014/main" id="{7396B9E1-E1E9-9866-5661-D7A542476999}"/>
                </a:ext>
              </a:extLst>
            </p:cNvPr>
            <p:cNvSpPr/>
            <p:nvPr/>
          </p:nvSpPr>
          <p:spPr>
            <a:xfrm>
              <a:off x="5492745" y="2280184"/>
              <a:ext cx="115386" cy="115386"/>
            </a:xfrm>
            <a:custGeom>
              <a:avLst/>
              <a:gdLst>
                <a:gd name="connsiteX0" fmla="*/ 57881 w 115386"/>
                <a:gd name="connsiteY0" fmla="*/ 48 h 115386"/>
                <a:gd name="connsiteX1" fmla="*/ 115574 w 115386"/>
                <a:gd name="connsiteY1" fmla="*/ 57741 h 115386"/>
                <a:gd name="connsiteX2" fmla="*/ 57881 w 115386"/>
                <a:gd name="connsiteY2" fmla="*/ 115434 h 115386"/>
                <a:gd name="connsiteX3" fmla="*/ 188 w 115386"/>
                <a:gd name="connsiteY3" fmla="*/ 57741 h 115386"/>
                <a:gd name="connsiteX4" fmla="*/ 57881 w 115386"/>
                <a:gd name="connsiteY4" fmla="*/ 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81" y="48"/>
                  </a:moveTo>
                  <a:cubicBezTo>
                    <a:pt x="89745" y="48"/>
                    <a:pt x="115574" y="25878"/>
                    <a:pt x="115574" y="57741"/>
                  </a:cubicBezTo>
                  <a:cubicBezTo>
                    <a:pt x="115574" y="89605"/>
                    <a:pt x="89745" y="115434"/>
                    <a:pt x="57881" y="115434"/>
                  </a:cubicBezTo>
                  <a:cubicBezTo>
                    <a:pt x="26018" y="115434"/>
                    <a:pt x="188" y="89605"/>
                    <a:pt x="188" y="57741"/>
                  </a:cubicBezTo>
                  <a:cubicBezTo>
                    <a:pt x="188" y="25878"/>
                    <a:pt x="26018" y="48"/>
                    <a:pt x="57881" y="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" name="Полилиния 49">
              <a:extLst>
                <a:ext uri="{FF2B5EF4-FFF2-40B4-BE49-F238E27FC236}">
                  <a16:creationId xmlns:a16="http://schemas.microsoft.com/office/drawing/2014/main" id="{3C2F425E-14A4-864A-4EE8-C02304E6B852}"/>
                </a:ext>
              </a:extLst>
            </p:cNvPr>
            <p:cNvSpPr/>
            <p:nvPr/>
          </p:nvSpPr>
          <p:spPr>
            <a:xfrm>
              <a:off x="5765526" y="2280184"/>
              <a:ext cx="115386" cy="115386"/>
            </a:xfrm>
            <a:custGeom>
              <a:avLst/>
              <a:gdLst>
                <a:gd name="connsiteX0" fmla="*/ 57951 w 115386"/>
                <a:gd name="connsiteY0" fmla="*/ 48 h 115386"/>
                <a:gd name="connsiteX1" fmla="*/ 115644 w 115386"/>
                <a:gd name="connsiteY1" fmla="*/ 57741 h 115386"/>
                <a:gd name="connsiteX2" fmla="*/ 57951 w 115386"/>
                <a:gd name="connsiteY2" fmla="*/ 115434 h 115386"/>
                <a:gd name="connsiteX3" fmla="*/ 258 w 115386"/>
                <a:gd name="connsiteY3" fmla="*/ 57741 h 115386"/>
                <a:gd name="connsiteX4" fmla="*/ 57951 w 115386"/>
                <a:gd name="connsiteY4" fmla="*/ 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51" y="48"/>
                  </a:moveTo>
                  <a:cubicBezTo>
                    <a:pt x="89815" y="48"/>
                    <a:pt x="115644" y="25878"/>
                    <a:pt x="115644" y="57741"/>
                  </a:cubicBezTo>
                  <a:cubicBezTo>
                    <a:pt x="115644" y="89605"/>
                    <a:pt x="89815" y="115434"/>
                    <a:pt x="57951" y="115434"/>
                  </a:cubicBezTo>
                  <a:cubicBezTo>
                    <a:pt x="26088" y="115434"/>
                    <a:pt x="258" y="89605"/>
                    <a:pt x="258" y="57741"/>
                  </a:cubicBezTo>
                  <a:cubicBezTo>
                    <a:pt x="258" y="25878"/>
                    <a:pt x="26088" y="48"/>
                    <a:pt x="57951" y="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 50">
              <a:extLst>
                <a:ext uri="{FF2B5EF4-FFF2-40B4-BE49-F238E27FC236}">
                  <a16:creationId xmlns:a16="http://schemas.microsoft.com/office/drawing/2014/main" id="{E7D2F6D5-4D12-4595-7544-DD64FE1A4419}"/>
                </a:ext>
              </a:extLst>
            </p:cNvPr>
            <p:cNvSpPr/>
            <p:nvPr/>
          </p:nvSpPr>
          <p:spPr>
            <a:xfrm>
              <a:off x="6038306" y="2280184"/>
              <a:ext cx="115386" cy="115386"/>
            </a:xfrm>
            <a:custGeom>
              <a:avLst/>
              <a:gdLst>
                <a:gd name="connsiteX0" fmla="*/ 58021 w 115386"/>
                <a:gd name="connsiteY0" fmla="*/ 48 h 115386"/>
                <a:gd name="connsiteX1" fmla="*/ 115714 w 115386"/>
                <a:gd name="connsiteY1" fmla="*/ 57741 h 115386"/>
                <a:gd name="connsiteX2" fmla="*/ 58021 w 115386"/>
                <a:gd name="connsiteY2" fmla="*/ 115434 h 115386"/>
                <a:gd name="connsiteX3" fmla="*/ 328 w 115386"/>
                <a:gd name="connsiteY3" fmla="*/ 57741 h 115386"/>
                <a:gd name="connsiteX4" fmla="*/ 58021 w 115386"/>
                <a:gd name="connsiteY4" fmla="*/ 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21" y="48"/>
                  </a:moveTo>
                  <a:cubicBezTo>
                    <a:pt x="89885" y="48"/>
                    <a:pt x="115714" y="25878"/>
                    <a:pt x="115714" y="57741"/>
                  </a:cubicBezTo>
                  <a:cubicBezTo>
                    <a:pt x="115714" y="89605"/>
                    <a:pt x="89885" y="115434"/>
                    <a:pt x="58021" y="115434"/>
                  </a:cubicBezTo>
                  <a:cubicBezTo>
                    <a:pt x="26158" y="115434"/>
                    <a:pt x="328" y="89605"/>
                    <a:pt x="328" y="57741"/>
                  </a:cubicBezTo>
                  <a:cubicBezTo>
                    <a:pt x="328" y="25878"/>
                    <a:pt x="26158" y="48"/>
                    <a:pt x="58021" y="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 51">
              <a:extLst>
                <a:ext uri="{FF2B5EF4-FFF2-40B4-BE49-F238E27FC236}">
                  <a16:creationId xmlns:a16="http://schemas.microsoft.com/office/drawing/2014/main" id="{4D867ECE-5113-CC10-1406-E851C9336F72}"/>
                </a:ext>
              </a:extLst>
            </p:cNvPr>
            <p:cNvSpPr/>
            <p:nvPr/>
          </p:nvSpPr>
          <p:spPr>
            <a:xfrm>
              <a:off x="6311087" y="2280184"/>
              <a:ext cx="115386" cy="115386"/>
            </a:xfrm>
            <a:custGeom>
              <a:avLst/>
              <a:gdLst>
                <a:gd name="connsiteX0" fmla="*/ 58091 w 115386"/>
                <a:gd name="connsiteY0" fmla="*/ 48 h 115386"/>
                <a:gd name="connsiteX1" fmla="*/ 115784 w 115386"/>
                <a:gd name="connsiteY1" fmla="*/ 57741 h 115386"/>
                <a:gd name="connsiteX2" fmla="*/ 58091 w 115386"/>
                <a:gd name="connsiteY2" fmla="*/ 115434 h 115386"/>
                <a:gd name="connsiteX3" fmla="*/ 398 w 115386"/>
                <a:gd name="connsiteY3" fmla="*/ 57741 h 115386"/>
                <a:gd name="connsiteX4" fmla="*/ 58091 w 115386"/>
                <a:gd name="connsiteY4" fmla="*/ 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91" y="48"/>
                  </a:moveTo>
                  <a:cubicBezTo>
                    <a:pt x="89955" y="48"/>
                    <a:pt x="115784" y="25878"/>
                    <a:pt x="115784" y="57741"/>
                  </a:cubicBezTo>
                  <a:cubicBezTo>
                    <a:pt x="115784" y="89605"/>
                    <a:pt x="89955" y="115434"/>
                    <a:pt x="58091" y="115434"/>
                  </a:cubicBezTo>
                  <a:cubicBezTo>
                    <a:pt x="26228" y="115434"/>
                    <a:pt x="398" y="89605"/>
                    <a:pt x="398" y="57741"/>
                  </a:cubicBezTo>
                  <a:cubicBezTo>
                    <a:pt x="398" y="25878"/>
                    <a:pt x="26228" y="48"/>
                    <a:pt x="58091" y="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 52">
              <a:extLst>
                <a:ext uri="{FF2B5EF4-FFF2-40B4-BE49-F238E27FC236}">
                  <a16:creationId xmlns:a16="http://schemas.microsoft.com/office/drawing/2014/main" id="{0C4479F5-8B6A-FC38-69F9-6298FA65F800}"/>
                </a:ext>
              </a:extLst>
            </p:cNvPr>
            <p:cNvSpPr/>
            <p:nvPr/>
          </p:nvSpPr>
          <p:spPr>
            <a:xfrm>
              <a:off x="6583868" y="2280184"/>
              <a:ext cx="115386" cy="115386"/>
            </a:xfrm>
            <a:custGeom>
              <a:avLst/>
              <a:gdLst>
                <a:gd name="connsiteX0" fmla="*/ 58161 w 115386"/>
                <a:gd name="connsiteY0" fmla="*/ 48 h 115386"/>
                <a:gd name="connsiteX1" fmla="*/ 115854 w 115386"/>
                <a:gd name="connsiteY1" fmla="*/ 57741 h 115386"/>
                <a:gd name="connsiteX2" fmla="*/ 58161 w 115386"/>
                <a:gd name="connsiteY2" fmla="*/ 115434 h 115386"/>
                <a:gd name="connsiteX3" fmla="*/ 468 w 115386"/>
                <a:gd name="connsiteY3" fmla="*/ 57741 h 115386"/>
                <a:gd name="connsiteX4" fmla="*/ 58161 w 115386"/>
                <a:gd name="connsiteY4" fmla="*/ 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61" y="48"/>
                  </a:moveTo>
                  <a:cubicBezTo>
                    <a:pt x="90025" y="48"/>
                    <a:pt x="115854" y="25878"/>
                    <a:pt x="115854" y="57741"/>
                  </a:cubicBezTo>
                  <a:cubicBezTo>
                    <a:pt x="115854" y="89605"/>
                    <a:pt x="90025" y="115434"/>
                    <a:pt x="58161" y="115434"/>
                  </a:cubicBezTo>
                  <a:cubicBezTo>
                    <a:pt x="26298" y="115434"/>
                    <a:pt x="468" y="89605"/>
                    <a:pt x="468" y="57741"/>
                  </a:cubicBezTo>
                  <a:cubicBezTo>
                    <a:pt x="468" y="25878"/>
                    <a:pt x="26298" y="48"/>
                    <a:pt x="58161" y="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 53">
              <a:extLst>
                <a:ext uri="{FF2B5EF4-FFF2-40B4-BE49-F238E27FC236}">
                  <a16:creationId xmlns:a16="http://schemas.microsoft.com/office/drawing/2014/main" id="{50B5A1F1-35B5-E78F-0982-65FF2A4417AF}"/>
                </a:ext>
              </a:extLst>
            </p:cNvPr>
            <p:cNvSpPr/>
            <p:nvPr/>
          </p:nvSpPr>
          <p:spPr>
            <a:xfrm>
              <a:off x="6856648" y="2280184"/>
              <a:ext cx="115386" cy="115386"/>
            </a:xfrm>
            <a:custGeom>
              <a:avLst/>
              <a:gdLst>
                <a:gd name="connsiteX0" fmla="*/ 58231 w 115386"/>
                <a:gd name="connsiteY0" fmla="*/ 48 h 115386"/>
                <a:gd name="connsiteX1" fmla="*/ 115924 w 115386"/>
                <a:gd name="connsiteY1" fmla="*/ 57741 h 115386"/>
                <a:gd name="connsiteX2" fmla="*/ 58231 w 115386"/>
                <a:gd name="connsiteY2" fmla="*/ 115434 h 115386"/>
                <a:gd name="connsiteX3" fmla="*/ 538 w 115386"/>
                <a:gd name="connsiteY3" fmla="*/ 57741 h 115386"/>
                <a:gd name="connsiteX4" fmla="*/ 58231 w 115386"/>
                <a:gd name="connsiteY4" fmla="*/ 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31" y="48"/>
                  </a:moveTo>
                  <a:cubicBezTo>
                    <a:pt x="90095" y="48"/>
                    <a:pt x="115924" y="25878"/>
                    <a:pt x="115924" y="57741"/>
                  </a:cubicBezTo>
                  <a:cubicBezTo>
                    <a:pt x="115924" y="89605"/>
                    <a:pt x="90095" y="115434"/>
                    <a:pt x="58231" y="115434"/>
                  </a:cubicBezTo>
                  <a:cubicBezTo>
                    <a:pt x="26368" y="115434"/>
                    <a:pt x="538" y="89605"/>
                    <a:pt x="538" y="57741"/>
                  </a:cubicBezTo>
                  <a:cubicBezTo>
                    <a:pt x="538" y="25878"/>
                    <a:pt x="26368" y="48"/>
                    <a:pt x="58231" y="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" name="Полилиния 54">
              <a:extLst>
                <a:ext uri="{FF2B5EF4-FFF2-40B4-BE49-F238E27FC236}">
                  <a16:creationId xmlns:a16="http://schemas.microsoft.com/office/drawing/2014/main" id="{23904A36-7CA6-097E-5D76-8EEECD1E95A9}"/>
                </a:ext>
              </a:extLst>
            </p:cNvPr>
            <p:cNvSpPr/>
            <p:nvPr/>
          </p:nvSpPr>
          <p:spPr>
            <a:xfrm>
              <a:off x="5219965" y="2416574"/>
              <a:ext cx="115386" cy="115386"/>
            </a:xfrm>
            <a:custGeom>
              <a:avLst/>
              <a:gdLst>
                <a:gd name="connsiteX0" fmla="*/ 57811 w 115386"/>
                <a:gd name="connsiteY0" fmla="*/ 83 h 115386"/>
                <a:gd name="connsiteX1" fmla="*/ 115504 w 115386"/>
                <a:gd name="connsiteY1" fmla="*/ 57776 h 115386"/>
                <a:gd name="connsiteX2" fmla="*/ 57811 w 115386"/>
                <a:gd name="connsiteY2" fmla="*/ 115469 h 115386"/>
                <a:gd name="connsiteX3" fmla="*/ 118 w 115386"/>
                <a:gd name="connsiteY3" fmla="*/ 57776 h 115386"/>
                <a:gd name="connsiteX4" fmla="*/ 57811 w 115386"/>
                <a:gd name="connsiteY4" fmla="*/ 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83"/>
                  </a:moveTo>
                  <a:cubicBezTo>
                    <a:pt x="89675" y="83"/>
                    <a:pt x="115504" y="25913"/>
                    <a:pt x="115504" y="57776"/>
                  </a:cubicBezTo>
                  <a:cubicBezTo>
                    <a:pt x="115504" y="89640"/>
                    <a:pt x="89675" y="115469"/>
                    <a:pt x="57811" y="115469"/>
                  </a:cubicBezTo>
                  <a:cubicBezTo>
                    <a:pt x="25948" y="115469"/>
                    <a:pt x="118" y="89640"/>
                    <a:pt x="118" y="57776"/>
                  </a:cubicBezTo>
                  <a:cubicBezTo>
                    <a:pt x="118" y="25913"/>
                    <a:pt x="25948" y="83"/>
                    <a:pt x="57811" y="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" name="Полилиния 55">
              <a:extLst>
                <a:ext uri="{FF2B5EF4-FFF2-40B4-BE49-F238E27FC236}">
                  <a16:creationId xmlns:a16="http://schemas.microsoft.com/office/drawing/2014/main" id="{85872F72-8666-D8C4-75EB-913DB64E6248}"/>
                </a:ext>
              </a:extLst>
            </p:cNvPr>
            <p:cNvSpPr/>
            <p:nvPr/>
          </p:nvSpPr>
          <p:spPr>
            <a:xfrm>
              <a:off x="5629135" y="2416574"/>
              <a:ext cx="115386" cy="115386"/>
            </a:xfrm>
            <a:custGeom>
              <a:avLst/>
              <a:gdLst>
                <a:gd name="connsiteX0" fmla="*/ 57916 w 115386"/>
                <a:gd name="connsiteY0" fmla="*/ 83 h 115386"/>
                <a:gd name="connsiteX1" fmla="*/ 115609 w 115386"/>
                <a:gd name="connsiteY1" fmla="*/ 57776 h 115386"/>
                <a:gd name="connsiteX2" fmla="*/ 57916 w 115386"/>
                <a:gd name="connsiteY2" fmla="*/ 115469 h 115386"/>
                <a:gd name="connsiteX3" fmla="*/ 223 w 115386"/>
                <a:gd name="connsiteY3" fmla="*/ 57776 h 115386"/>
                <a:gd name="connsiteX4" fmla="*/ 57916 w 115386"/>
                <a:gd name="connsiteY4" fmla="*/ 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16" y="83"/>
                  </a:moveTo>
                  <a:cubicBezTo>
                    <a:pt x="89780" y="83"/>
                    <a:pt x="115609" y="25913"/>
                    <a:pt x="115609" y="57776"/>
                  </a:cubicBezTo>
                  <a:cubicBezTo>
                    <a:pt x="115609" y="89640"/>
                    <a:pt x="89780" y="115469"/>
                    <a:pt x="57916" y="115469"/>
                  </a:cubicBezTo>
                  <a:cubicBezTo>
                    <a:pt x="26053" y="115469"/>
                    <a:pt x="223" y="89640"/>
                    <a:pt x="223" y="57776"/>
                  </a:cubicBezTo>
                  <a:cubicBezTo>
                    <a:pt x="223" y="25913"/>
                    <a:pt x="26053" y="83"/>
                    <a:pt x="57916" y="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" name="Полилиния 56">
              <a:extLst>
                <a:ext uri="{FF2B5EF4-FFF2-40B4-BE49-F238E27FC236}">
                  <a16:creationId xmlns:a16="http://schemas.microsoft.com/office/drawing/2014/main" id="{7C56C00A-EE9E-DEF3-1758-39B88B48E547}"/>
                </a:ext>
              </a:extLst>
            </p:cNvPr>
            <p:cNvSpPr/>
            <p:nvPr/>
          </p:nvSpPr>
          <p:spPr>
            <a:xfrm>
              <a:off x="6164195" y="2416574"/>
              <a:ext cx="136390" cy="115386"/>
            </a:xfrm>
            <a:custGeom>
              <a:avLst/>
              <a:gdLst>
                <a:gd name="connsiteX0" fmla="*/ 128569 w 136390"/>
                <a:gd name="connsiteY0" fmla="*/ 83 h 115386"/>
                <a:gd name="connsiteX1" fmla="*/ 115749 w 136390"/>
                <a:gd name="connsiteY1" fmla="*/ 83 h 115386"/>
                <a:gd name="connsiteX2" fmla="*/ 97609 w 136390"/>
                <a:gd name="connsiteY2" fmla="*/ 83 h 115386"/>
                <a:gd name="connsiteX3" fmla="*/ 92800 w 136390"/>
                <a:gd name="connsiteY3" fmla="*/ 83 h 115386"/>
                <a:gd name="connsiteX4" fmla="*/ 58056 w 136390"/>
                <a:gd name="connsiteY4" fmla="*/ 83 h 115386"/>
                <a:gd name="connsiteX5" fmla="*/ 363 w 136390"/>
                <a:gd name="connsiteY5" fmla="*/ 57776 h 115386"/>
                <a:gd name="connsiteX6" fmla="*/ 58056 w 136390"/>
                <a:gd name="connsiteY6" fmla="*/ 115469 h 115386"/>
                <a:gd name="connsiteX7" fmla="*/ 92800 w 136390"/>
                <a:gd name="connsiteY7" fmla="*/ 115469 h 115386"/>
                <a:gd name="connsiteX8" fmla="*/ 97609 w 136390"/>
                <a:gd name="connsiteY8" fmla="*/ 115469 h 115386"/>
                <a:gd name="connsiteX9" fmla="*/ 115749 w 136390"/>
                <a:gd name="connsiteY9" fmla="*/ 115469 h 115386"/>
                <a:gd name="connsiteX10" fmla="*/ 128569 w 136390"/>
                <a:gd name="connsiteY10" fmla="*/ 115469 h 115386"/>
                <a:gd name="connsiteX11" fmla="*/ 136753 w 136390"/>
                <a:gd name="connsiteY11" fmla="*/ 115469 h 115386"/>
                <a:gd name="connsiteX12" fmla="*/ 136753 w 136390"/>
                <a:gd name="connsiteY12" fmla="*/ 83 h 115386"/>
                <a:gd name="connsiteX13" fmla="*/ 128569 w 136390"/>
                <a:gd name="connsiteY13" fmla="*/ 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569" y="83"/>
                  </a:moveTo>
                  <a:lnTo>
                    <a:pt x="115749" y="83"/>
                  </a:lnTo>
                  <a:cubicBezTo>
                    <a:pt x="115749" y="83"/>
                    <a:pt x="107795" y="83"/>
                    <a:pt x="97609" y="83"/>
                  </a:cubicBezTo>
                  <a:cubicBezTo>
                    <a:pt x="96051" y="83"/>
                    <a:pt x="94442" y="83"/>
                    <a:pt x="92800" y="83"/>
                  </a:cubicBezTo>
                  <a:cubicBezTo>
                    <a:pt x="79853" y="83"/>
                    <a:pt x="64930" y="83"/>
                    <a:pt x="58056" y="83"/>
                  </a:cubicBezTo>
                  <a:cubicBezTo>
                    <a:pt x="26181" y="83"/>
                    <a:pt x="363" y="25921"/>
                    <a:pt x="363" y="57776"/>
                  </a:cubicBezTo>
                  <a:cubicBezTo>
                    <a:pt x="363" y="89627"/>
                    <a:pt x="26181" y="115469"/>
                    <a:pt x="58056" y="115469"/>
                  </a:cubicBezTo>
                  <a:cubicBezTo>
                    <a:pt x="66643" y="115469"/>
                    <a:pt x="80708" y="115469"/>
                    <a:pt x="92800" y="115469"/>
                  </a:cubicBezTo>
                  <a:cubicBezTo>
                    <a:pt x="94446" y="115469"/>
                    <a:pt x="96054" y="115469"/>
                    <a:pt x="97609" y="115469"/>
                  </a:cubicBezTo>
                  <a:cubicBezTo>
                    <a:pt x="107889" y="115469"/>
                    <a:pt x="115749" y="115469"/>
                    <a:pt x="115749" y="115469"/>
                  </a:cubicBezTo>
                  <a:lnTo>
                    <a:pt x="128569" y="115469"/>
                  </a:lnTo>
                  <a:lnTo>
                    <a:pt x="136753" y="115469"/>
                  </a:lnTo>
                  <a:lnTo>
                    <a:pt x="136753" y="83"/>
                  </a:lnTo>
                  <a:lnTo>
                    <a:pt x="128569" y="8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" name="Полилиния 57">
              <a:extLst>
                <a:ext uri="{FF2B5EF4-FFF2-40B4-BE49-F238E27FC236}">
                  <a16:creationId xmlns:a16="http://schemas.microsoft.com/office/drawing/2014/main" id="{CA050D9A-824A-98F2-7613-BC1F37725CDB}"/>
                </a:ext>
              </a:extLst>
            </p:cNvPr>
            <p:cNvSpPr/>
            <p:nvPr/>
          </p:nvSpPr>
          <p:spPr>
            <a:xfrm>
              <a:off x="6300585" y="2416574"/>
              <a:ext cx="136390" cy="115386"/>
            </a:xfrm>
            <a:custGeom>
              <a:avLst/>
              <a:gdLst>
                <a:gd name="connsiteX0" fmla="*/ 68593 w 136390"/>
                <a:gd name="connsiteY0" fmla="*/ 83 h 115386"/>
                <a:gd name="connsiteX1" fmla="*/ 398 w 136390"/>
                <a:gd name="connsiteY1" fmla="*/ 83 h 115386"/>
                <a:gd name="connsiteX2" fmla="*/ 398 w 136390"/>
                <a:gd name="connsiteY2" fmla="*/ 115469 h 115386"/>
                <a:gd name="connsiteX3" fmla="*/ 68593 w 136390"/>
                <a:gd name="connsiteY3" fmla="*/ 115469 h 115386"/>
                <a:gd name="connsiteX4" fmla="*/ 136788 w 136390"/>
                <a:gd name="connsiteY4" fmla="*/ 115469 h 115386"/>
                <a:gd name="connsiteX5" fmla="*/ 136788 w 136390"/>
                <a:gd name="connsiteY5" fmla="*/ 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93" y="83"/>
                  </a:moveTo>
                  <a:lnTo>
                    <a:pt x="398" y="83"/>
                  </a:lnTo>
                  <a:lnTo>
                    <a:pt x="398" y="115469"/>
                  </a:lnTo>
                  <a:lnTo>
                    <a:pt x="68593" y="115469"/>
                  </a:lnTo>
                  <a:lnTo>
                    <a:pt x="136788" y="115469"/>
                  </a:lnTo>
                  <a:lnTo>
                    <a:pt x="136788" y="8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" name="Полилиния 58">
              <a:extLst>
                <a:ext uri="{FF2B5EF4-FFF2-40B4-BE49-F238E27FC236}">
                  <a16:creationId xmlns:a16="http://schemas.microsoft.com/office/drawing/2014/main" id="{E14F67BD-9400-D783-2086-00EFABD8D8A3}"/>
                </a:ext>
              </a:extLst>
            </p:cNvPr>
            <p:cNvSpPr/>
            <p:nvPr/>
          </p:nvSpPr>
          <p:spPr>
            <a:xfrm>
              <a:off x="6436975" y="2416574"/>
              <a:ext cx="136390" cy="115386"/>
            </a:xfrm>
            <a:custGeom>
              <a:avLst/>
              <a:gdLst>
                <a:gd name="connsiteX0" fmla="*/ 68628 w 136390"/>
                <a:gd name="connsiteY0" fmla="*/ 83 h 115386"/>
                <a:gd name="connsiteX1" fmla="*/ 433 w 136390"/>
                <a:gd name="connsiteY1" fmla="*/ 83 h 115386"/>
                <a:gd name="connsiteX2" fmla="*/ 433 w 136390"/>
                <a:gd name="connsiteY2" fmla="*/ 115469 h 115386"/>
                <a:gd name="connsiteX3" fmla="*/ 68628 w 136390"/>
                <a:gd name="connsiteY3" fmla="*/ 115469 h 115386"/>
                <a:gd name="connsiteX4" fmla="*/ 136823 w 136390"/>
                <a:gd name="connsiteY4" fmla="*/ 115469 h 115386"/>
                <a:gd name="connsiteX5" fmla="*/ 136823 w 136390"/>
                <a:gd name="connsiteY5" fmla="*/ 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28" y="83"/>
                  </a:moveTo>
                  <a:lnTo>
                    <a:pt x="433" y="83"/>
                  </a:lnTo>
                  <a:lnTo>
                    <a:pt x="433" y="115469"/>
                  </a:lnTo>
                  <a:lnTo>
                    <a:pt x="68628" y="115469"/>
                  </a:lnTo>
                  <a:lnTo>
                    <a:pt x="136823" y="115469"/>
                  </a:lnTo>
                  <a:lnTo>
                    <a:pt x="136823" y="8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 59">
              <a:extLst>
                <a:ext uri="{FF2B5EF4-FFF2-40B4-BE49-F238E27FC236}">
                  <a16:creationId xmlns:a16="http://schemas.microsoft.com/office/drawing/2014/main" id="{C11F6F93-23C5-286F-0733-9A9681FE149E}"/>
                </a:ext>
              </a:extLst>
            </p:cNvPr>
            <p:cNvSpPr/>
            <p:nvPr/>
          </p:nvSpPr>
          <p:spPr>
            <a:xfrm>
              <a:off x="6573366" y="2416574"/>
              <a:ext cx="136390" cy="115386"/>
            </a:xfrm>
            <a:custGeom>
              <a:avLst/>
              <a:gdLst>
                <a:gd name="connsiteX0" fmla="*/ 79165 w 136390"/>
                <a:gd name="connsiteY0" fmla="*/ 83 h 115386"/>
                <a:gd name="connsiteX1" fmla="*/ 32369 w 136390"/>
                <a:gd name="connsiteY1" fmla="*/ 83 h 115386"/>
                <a:gd name="connsiteX2" fmla="*/ 21472 w 136390"/>
                <a:gd name="connsiteY2" fmla="*/ 83 h 115386"/>
                <a:gd name="connsiteX3" fmla="*/ 16698 w 136390"/>
                <a:gd name="connsiteY3" fmla="*/ 83 h 115386"/>
                <a:gd name="connsiteX4" fmla="*/ 8651 w 136390"/>
                <a:gd name="connsiteY4" fmla="*/ 83 h 115386"/>
                <a:gd name="connsiteX5" fmla="*/ 468 w 136390"/>
                <a:gd name="connsiteY5" fmla="*/ 83 h 115386"/>
                <a:gd name="connsiteX6" fmla="*/ 468 w 136390"/>
                <a:gd name="connsiteY6" fmla="*/ 115469 h 115386"/>
                <a:gd name="connsiteX7" fmla="*/ 8651 w 136390"/>
                <a:gd name="connsiteY7" fmla="*/ 115469 h 115386"/>
                <a:gd name="connsiteX8" fmla="*/ 16698 w 136390"/>
                <a:gd name="connsiteY8" fmla="*/ 115469 h 115386"/>
                <a:gd name="connsiteX9" fmla="*/ 21472 w 136390"/>
                <a:gd name="connsiteY9" fmla="*/ 115469 h 115386"/>
                <a:gd name="connsiteX10" fmla="*/ 32369 w 136390"/>
                <a:gd name="connsiteY10" fmla="*/ 115469 h 115386"/>
                <a:gd name="connsiteX11" fmla="*/ 79165 w 136390"/>
                <a:gd name="connsiteY11" fmla="*/ 115469 h 115386"/>
                <a:gd name="connsiteX12" fmla="*/ 136858 w 136390"/>
                <a:gd name="connsiteY12" fmla="*/ 57776 h 115386"/>
                <a:gd name="connsiteX13" fmla="*/ 79165 w 136390"/>
                <a:gd name="connsiteY13" fmla="*/ 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165" y="83"/>
                  </a:moveTo>
                  <a:cubicBezTo>
                    <a:pt x="67461" y="83"/>
                    <a:pt x="45561" y="83"/>
                    <a:pt x="32369" y="83"/>
                  </a:cubicBezTo>
                  <a:cubicBezTo>
                    <a:pt x="25861" y="83"/>
                    <a:pt x="21472" y="83"/>
                    <a:pt x="21472" y="83"/>
                  </a:cubicBezTo>
                  <a:lnTo>
                    <a:pt x="16698" y="83"/>
                  </a:lnTo>
                  <a:lnTo>
                    <a:pt x="8651" y="83"/>
                  </a:lnTo>
                  <a:lnTo>
                    <a:pt x="468" y="83"/>
                  </a:lnTo>
                  <a:lnTo>
                    <a:pt x="468" y="115469"/>
                  </a:lnTo>
                  <a:lnTo>
                    <a:pt x="8651" y="115469"/>
                  </a:lnTo>
                  <a:lnTo>
                    <a:pt x="16698" y="115469"/>
                  </a:lnTo>
                  <a:lnTo>
                    <a:pt x="21472" y="115469"/>
                  </a:lnTo>
                  <a:cubicBezTo>
                    <a:pt x="21472" y="115469"/>
                    <a:pt x="25895" y="115469"/>
                    <a:pt x="32369" y="115469"/>
                  </a:cubicBezTo>
                  <a:cubicBezTo>
                    <a:pt x="46372" y="115469"/>
                    <a:pt x="69969" y="115469"/>
                    <a:pt x="79165" y="115469"/>
                  </a:cubicBezTo>
                  <a:cubicBezTo>
                    <a:pt x="111026" y="115469"/>
                    <a:pt x="136858" y="89636"/>
                    <a:pt x="136858" y="57776"/>
                  </a:cubicBezTo>
                  <a:cubicBezTo>
                    <a:pt x="136858" y="25912"/>
                    <a:pt x="111026" y="83"/>
                    <a:pt x="79165" y="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 60">
              <a:extLst>
                <a:ext uri="{FF2B5EF4-FFF2-40B4-BE49-F238E27FC236}">
                  <a16:creationId xmlns:a16="http://schemas.microsoft.com/office/drawing/2014/main" id="{847DCD16-BB67-4BF8-32B5-38C3CD8ED4BC}"/>
                </a:ext>
              </a:extLst>
            </p:cNvPr>
            <p:cNvSpPr/>
            <p:nvPr/>
          </p:nvSpPr>
          <p:spPr>
            <a:xfrm>
              <a:off x="6856648" y="2416574"/>
              <a:ext cx="115386" cy="115386"/>
            </a:xfrm>
            <a:custGeom>
              <a:avLst/>
              <a:gdLst>
                <a:gd name="connsiteX0" fmla="*/ 58231 w 115386"/>
                <a:gd name="connsiteY0" fmla="*/ 83 h 115386"/>
                <a:gd name="connsiteX1" fmla="*/ 115924 w 115386"/>
                <a:gd name="connsiteY1" fmla="*/ 57776 h 115386"/>
                <a:gd name="connsiteX2" fmla="*/ 58231 w 115386"/>
                <a:gd name="connsiteY2" fmla="*/ 115469 h 115386"/>
                <a:gd name="connsiteX3" fmla="*/ 538 w 115386"/>
                <a:gd name="connsiteY3" fmla="*/ 57776 h 115386"/>
                <a:gd name="connsiteX4" fmla="*/ 58231 w 115386"/>
                <a:gd name="connsiteY4" fmla="*/ 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31" y="83"/>
                  </a:moveTo>
                  <a:cubicBezTo>
                    <a:pt x="90095" y="83"/>
                    <a:pt x="115924" y="25913"/>
                    <a:pt x="115924" y="57776"/>
                  </a:cubicBezTo>
                  <a:cubicBezTo>
                    <a:pt x="115924" y="89640"/>
                    <a:pt x="90095" y="115469"/>
                    <a:pt x="58231" y="115469"/>
                  </a:cubicBezTo>
                  <a:cubicBezTo>
                    <a:pt x="26368" y="115469"/>
                    <a:pt x="538" y="89640"/>
                    <a:pt x="538" y="57776"/>
                  </a:cubicBezTo>
                  <a:cubicBezTo>
                    <a:pt x="538" y="25913"/>
                    <a:pt x="26368" y="83"/>
                    <a:pt x="58231" y="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 61">
              <a:extLst>
                <a:ext uri="{FF2B5EF4-FFF2-40B4-BE49-F238E27FC236}">
                  <a16:creationId xmlns:a16="http://schemas.microsoft.com/office/drawing/2014/main" id="{412334AE-386D-2FB6-B778-DCDD49358F73}"/>
                </a:ext>
              </a:extLst>
            </p:cNvPr>
            <p:cNvSpPr/>
            <p:nvPr/>
          </p:nvSpPr>
          <p:spPr>
            <a:xfrm>
              <a:off x="4128842" y="2552965"/>
              <a:ext cx="115386" cy="115386"/>
            </a:xfrm>
            <a:custGeom>
              <a:avLst/>
              <a:gdLst>
                <a:gd name="connsiteX0" fmla="*/ 57531 w 115386"/>
                <a:gd name="connsiteY0" fmla="*/ 118 h 115386"/>
                <a:gd name="connsiteX1" fmla="*/ 115224 w 115386"/>
                <a:gd name="connsiteY1" fmla="*/ 57811 h 115386"/>
                <a:gd name="connsiteX2" fmla="*/ 57531 w 115386"/>
                <a:gd name="connsiteY2" fmla="*/ 115504 h 115386"/>
                <a:gd name="connsiteX3" fmla="*/ -163 w 115386"/>
                <a:gd name="connsiteY3" fmla="*/ 57811 h 115386"/>
                <a:gd name="connsiteX4" fmla="*/ 57531 w 115386"/>
                <a:gd name="connsiteY4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531" y="118"/>
                  </a:moveTo>
                  <a:cubicBezTo>
                    <a:pt x="89395" y="118"/>
                    <a:pt x="115224" y="25948"/>
                    <a:pt x="115224" y="57811"/>
                  </a:cubicBezTo>
                  <a:cubicBezTo>
                    <a:pt x="115224" y="89675"/>
                    <a:pt x="89395" y="115504"/>
                    <a:pt x="57531" y="115504"/>
                  </a:cubicBezTo>
                  <a:cubicBezTo>
                    <a:pt x="25668" y="115504"/>
                    <a:pt x="-163" y="89675"/>
                    <a:pt x="-163" y="57811"/>
                  </a:cubicBezTo>
                  <a:cubicBezTo>
                    <a:pt x="-163" y="25948"/>
                    <a:pt x="25668" y="118"/>
                    <a:pt x="57531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 62">
              <a:extLst>
                <a:ext uri="{FF2B5EF4-FFF2-40B4-BE49-F238E27FC236}">
                  <a16:creationId xmlns:a16="http://schemas.microsoft.com/office/drawing/2014/main" id="{B270FB65-4A32-73D9-23F7-886F6F11596C}"/>
                </a:ext>
              </a:extLst>
            </p:cNvPr>
            <p:cNvSpPr/>
            <p:nvPr/>
          </p:nvSpPr>
          <p:spPr>
            <a:xfrm>
              <a:off x="4391121" y="2552965"/>
              <a:ext cx="136390" cy="115386"/>
            </a:xfrm>
            <a:custGeom>
              <a:avLst/>
              <a:gdLst>
                <a:gd name="connsiteX0" fmla="*/ 128114 w 136390"/>
                <a:gd name="connsiteY0" fmla="*/ 118 h 115386"/>
                <a:gd name="connsiteX1" fmla="*/ 115294 w 136390"/>
                <a:gd name="connsiteY1" fmla="*/ 118 h 115386"/>
                <a:gd name="connsiteX2" fmla="*/ 97154 w 136390"/>
                <a:gd name="connsiteY2" fmla="*/ 118 h 115386"/>
                <a:gd name="connsiteX3" fmla="*/ 92345 w 136390"/>
                <a:gd name="connsiteY3" fmla="*/ 118 h 115386"/>
                <a:gd name="connsiteX4" fmla="*/ 57601 w 136390"/>
                <a:gd name="connsiteY4" fmla="*/ 118 h 115386"/>
                <a:gd name="connsiteX5" fmla="*/ -93 w 136390"/>
                <a:gd name="connsiteY5" fmla="*/ 57811 h 115386"/>
                <a:gd name="connsiteX6" fmla="*/ 57601 w 136390"/>
                <a:gd name="connsiteY6" fmla="*/ 115504 h 115386"/>
                <a:gd name="connsiteX7" fmla="*/ 92345 w 136390"/>
                <a:gd name="connsiteY7" fmla="*/ 115504 h 115386"/>
                <a:gd name="connsiteX8" fmla="*/ 97154 w 136390"/>
                <a:gd name="connsiteY8" fmla="*/ 115504 h 115386"/>
                <a:gd name="connsiteX9" fmla="*/ 115294 w 136390"/>
                <a:gd name="connsiteY9" fmla="*/ 115504 h 115386"/>
                <a:gd name="connsiteX10" fmla="*/ 128114 w 136390"/>
                <a:gd name="connsiteY10" fmla="*/ 115504 h 115386"/>
                <a:gd name="connsiteX11" fmla="*/ 136298 w 136390"/>
                <a:gd name="connsiteY11" fmla="*/ 115504 h 115386"/>
                <a:gd name="connsiteX12" fmla="*/ 136298 w 136390"/>
                <a:gd name="connsiteY12" fmla="*/ 118 h 115386"/>
                <a:gd name="connsiteX13" fmla="*/ 128114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114" y="118"/>
                  </a:moveTo>
                  <a:lnTo>
                    <a:pt x="115294" y="118"/>
                  </a:lnTo>
                  <a:cubicBezTo>
                    <a:pt x="115294" y="118"/>
                    <a:pt x="107340" y="118"/>
                    <a:pt x="97154" y="118"/>
                  </a:cubicBezTo>
                  <a:cubicBezTo>
                    <a:pt x="95596" y="118"/>
                    <a:pt x="93987" y="118"/>
                    <a:pt x="92345" y="118"/>
                  </a:cubicBezTo>
                  <a:cubicBezTo>
                    <a:pt x="79398" y="118"/>
                    <a:pt x="64475" y="118"/>
                    <a:pt x="57601" y="118"/>
                  </a:cubicBezTo>
                  <a:cubicBezTo>
                    <a:pt x="25726" y="118"/>
                    <a:pt x="-93" y="25956"/>
                    <a:pt x="-93" y="57811"/>
                  </a:cubicBezTo>
                  <a:cubicBezTo>
                    <a:pt x="-93" y="89662"/>
                    <a:pt x="25726" y="115504"/>
                    <a:pt x="57601" y="115504"/>
                  </a:cubicBezTo>
                  <a:cubicBezTo>
                    <a:pt x="66188" y="115504"/>
                    <a:pt x="80253" y="115504"/>
                    <a:pt x="92345" y="115504"/>
                  </a:cubicBezTo>
                  <a:cubicBezTo>
                    <a:pt x="93991" y="115504"/>
                    <a:pt x="95599" y="115504"/>
                    <a:pt x="97154" y="115504"/>
                  </a:cubicBezTo>
                  <a:cubicBezTo>
                    <a:pt x="107434" y="115504"/>
                    <a:pt x="115294" y="115504"/>
                    <a:pt x="115294" y="115504"/>
                  </a:cubicBezTo>
                  <a:lnTo>
                    <a:pt x="128114" y="115504"/>
                  </a:lnTo>
                  <a:lnTo>
                    <a:pt x="136298" y="115504"/>
                  </a:lnTo>
                  <a:lnTo>
                    <a:pt x="136298" y="118"/>
                  </a:lnTo>
                  <a:lnTo>
                    <a:pt x="128114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2" name="Полилиния 191">
              <a:extLst>
                <a:ext uri="{FF2B5EF4-FFF2-40B4-BE49-F238E27FC236}">
                  <a16:creationId xmlns:a16="http://schemas.microsoft.com/office/drawing/2014/main" id="{B58CDB70-F33C-34F6-47B0-A71FA65C333F}"/>
                </a:ext>
              </a:extLst>
            </p:cNvPr>
            <p:cNvSpPr/>
            <p:nvPr/>
          </p:nvSpPr>
          <p:spPr>
            <a:xfrm>
              <a:off x="4527511" y="2552965"/>
              <a:ext cx="136390" cy="115386"/>
            </a:xfrm>
            <a:custGeom>
              <a:avLst/>
              <a:gdLst>
                <a:gd name="connsiteX0" fmla="*/ 78640 w 136390"/>
                <a:gd name="connsiteY0" fmla="*/ 118 h 115386"/>
                <a:gd name="connsiteX1" fmla="*/ 31844 w 136390"/>
                <a:gd name="connsiteY1" fmla="*/ 118 h 115386"/>
                <a:gd name="connsiteX2" fmla="*/ 20947 w 136390"/>
                <a:gd name="connsiteY2" fmla="*/ 118 h 115386"/>
                <a:gd name="connsiteX3" fmla="*/ 16173 w 136390"/>
                <a:gd name="connsiteY3" fmla="*/ 118 h 115386"/>
                <a:gd name="connsiteX4" fmla="*/ 8126 w 136390"/>
                <a:gd name="connsiteY4" fmla="*/ 118 h 115386"/>
                <a:gd name="connsiteX5" fmla="*/ -58 w 136390"/>
                <a:gd name="connsiteY5" fmla="*/ 118 h 115386"/>
                <a:gd name="connsiteX6" fmla="*/ -58 w 136390"/>
                <a:gd name="connsiteY6" fmla="*/ 115504 h 115386"/>
                <a:gd name="connsiteX7" fmla="*/ 8126 w 136390"/>
                <a:gd name="connsiteY7" fmla="*/ 115504 h 115386"/>
                <a:gd name="connsiteX8" fmla="*/ 16173 w 136390"/>
                <a:gd name="connsiteY8" fmla="*/ 115504 h 115386"/>
                <a:gd name="connsiteX9" fmla="*/ 20947 w 136390"/>
                <a:gd name="connsiteY9" fmla="*/ 115504 h 115386"/>
                <a:gd name="connsiteX10" fmla="*/ 31844 w 136390"/>
                <a:gd name="connsiteY10" fmla="*/ 115504 h 115386"/>
                <a:gd name="connsiteX11" fmla="*/ 78640 w 136390"/>
                <a:gd name="connsiteY11" fmla="*/ 115504 h 115386"/>
                <a:gd name="connsiteX12" fmla="*/ 136333 w 136390"/>
                <a:gd name="connsiteY12" fmla="*/ 57811 h 115386"/>
                <a:gd name="connsiteX13" fmla="*/ 78640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640" y="118"/>
                  </a:moveTo>
                  <a:cubicBezTo>
                    <a:pt x="66936" y="118"/>
                    <a:pt x="45036" y="118"/>
                    <a:pt x="31844" y="118"/>
                  </a:cubicBezTo>
                  <a:cubicBezTo>
                    <a:pt x="25336" y="118"/>
                    <a:pt x="20947" y="118"/>
                    <a:pt x="20947" y="118"/>
                  </a:cubicBezTo>
                  <a:lnTo>
                    <a:pt x="16173" y="118"/>
                  </a:lnTo>
                  <a:lnTo>
                    <a:pt x="8126" y="118"/>
                  </a:lnTo>
                  <a:lnTo>
                    <a:pt x="-58" y="118"/>
                  </a:lnTo>
                  <a:lnTo>
                    <a:pt x="-58" y="115504"/>
                  </a:lnTo>
                  <a:lnTo>
                    <a:pt x="8126" y="115504"/>
                  </a:lnTo>
                  <a:lnTo>
                    <a:pt x="16173" y="115504"/>
                  </a:lnTo>
                  <a:lnTo>
                    <a:pt x="20947" y="115504"/>
                  </a:lnTo>
                  <a:cubicBezTo>
                    <a:pt x="20947" y="115504"/>
                    <a:pt x="25370" y="115504"/>
                    <a:pt x="31844" y="115504"/>
                  </a:cubicBezTo>
                  <a:cubicBezTo>
                    <a:pt x="45847" y="115504"/>
                    <a:pt x="69444" y="115504"/>
                    <a:pt x="78640" y="115504"/>
                  </a:cubicBezTo>
                  <a:cubicBezTo>
                    <a:pt x="110501" y="115504"/>
                    <a:pt x="136333" y="89671"/>
                    <a:pt x="136333" y="57811"/>
                  </a:cubicBezTo>
                  <a:cubicBezTo>
                    <a:pt x="136333" y="25947"/>
                    <a:pt x="110501" y="118"/>
                    <a:pt x="78640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3" name="Полилиния 192">
              <a:extLst>
                <a:ext uri="{FF2B5EF4-FFF2-40B4-BE49-F238E27FC236}">
                  <a16:creationId xmlns:a16="http://schemas.microsoft.com/office/drawing/2014/main" id="{FB163075-28F0-D308-CC1E-9BC41424C18E}"/>
                </a:ext>
              </a:extLst>
            </p:cNvPr>
            <p:cNvSpPr/>
            <p:nvPr/>
          </p:nvSpPr>
          <p:spPr>
            <a:xfrm>
              <a:off x="4800292" y="2552965"/>
              <a:ext cx="136390" cy="115386"/>
            </a:xfrm>
            <a:custGeom>
              <a:avLst/>
              <a:gdLst>
                <a:gd name="connsiteX0" fmla="*/ 128219 w 136390"/>
                <a:gd name="connsiteY0" fmla="*/ 118 h 115386"/>
                <a:gd name="connsiteX1" fmla="*/ 115399 w 136390"/>
                <a:gd name="connsiteY1" fmla="*/ 118 h 115386"/>
                <a:gd name="connsiteX2" fmla="*/ 97259 w 136390"/>
                <a:gd name="connsiteY2" fmla="*/ 118 h 115386"/>
                <a:gd name="connsiteX3" fmla="*/ 92450 w 136390"/>
                <a:gd name="connsiteY3" fmla="*/ 118 h 115386"/>
                <a:gd name="connsiteX4" fmla="*/ 57706 w 136390"/>
                <a:gd name="connsiteY4" fmla="*/ 118 h 115386"/>
                <a:gd name="connsiteX5" fmla="*/ 13 w 136390"/>
                <a:gd name="connsiteY5" fmla="*/ 57811 h 115386"/>
                <a:gd name="connsiteX6" fmla="*/ 57706 w 136390"/>
                <a:gd name="connsiteY6" fmla="*/ 115504 h 115386"/>
                <a:gd name="connsiteX7" fmla="*/ 92450 w 136390"/>
                <a:gd name="connsiteY7" fmla="*/ 115504 h 115386"/>
                <a:gd name="connsiteX8" fmla="*/ 97259 w 136390"/>
                <a:gd name="connsiteY8" fmla="*/ 115504 h 115386"/>
                <a:gd name="connsiteX9" fmla="*/ 115399 w 136390"/>
                <a:gd name="connsiteY9" fmla="*/ 115504 h 115386"/>
                <a:gd name="connsiteX10" fmla="*/ 128219 w 136390"/>
                <a:gd name="connsiteY10" fmla="*/ 115504 h 115386"/>
                <a:gd name="connsiteX11" fmla="*/ 136403 w 136390"/>
                <a:gd name="connsiteY11" fmla="*/ 115504 h 115386"/>
                <a:gd name="connsiteX12" fmla="*/ 136403 w 136390"/>
                <a:gd name="connsiteY12" fmla="*/ 118 h 115386"/>
                <a:gd name="connsiteX13" fmla="*/ 128219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219" y="118"/>
                  </a:moveTo>
                  <a:lnTo>
                    <a:pt x="115399" y="118"/>
                  </a:lnTo>
                  <a:cubicBezTo>
                    <a:pt x="115399" y="118"/>
                    <a:pt x="107445" y="118"/>
                    <a:pt x="97259" y="118"/>
                  </a:cubicBezTo>
                  <a:cubicBezTo>
                    <a:pt x="95701" y="118"/>
                    <a:pt x="94092" y="118"/>
                    <a:pt x="92450" y="118"/>
                  </a:cubicBezTo>
                  <a:cubicBezTo>
                    <a:pt x="79503" y="118"/>
                    <a:pt x="64580" y="118"/>
                    <a:pt x="57706" y="118"/>
                  </a:cubicBezTo>
                  <a:cubicBezTo>
                    <a:pt x="25831" y="118"/>
                    <a:pt x="13" y="25956"/>
                    <a:pt x="13" y="57811"/>
                  </a:cubicBezTo>
                  <a:cubicBezTo>
                    <a:pt x="13" y="89662"/>
                    <a:pt x="25831" y="115504"/>
                    <a:pt x="57706" y="115504"/>
                  </a:cubicBezTo>
                  <a:cubicBezTo>
                    <a:pt x="66293" y="115504"/>
                    <a:pt x="80358" y="115504"/>
                    <a:pt x="92450" y="115504"/>
                  </a:cubicBezTo>
                  <a:cubicBezTo>
                    <a:pt x="94096" y="115504"/>
                    <a:pt x="95704" y="115504"/>
                    <a:pt x="97259" y="115504"/>
                  </a:cubicBezTo>
                  <a:cubicBezTo>
                    <a:pt x="107539" y="115504"/>
                    <a:pt x="115399" y="115504"/>
                    <a:pt x="115399" y="115504"/>
                  </a:cubicBezTo>
                  <a:lnTo>
                    <a:pt x="128219" y="115504"/>
                  </a:lnTo>
                  <a:lnTo>
                    <a:pt x="136403" y="115504"/>
                  </a:lnTo>
                  <a:lnTo>
                    <a:pt x="136403" y="118"/>
                  </a:lnTo>
                  <a:lnTo>
                    <a:pt x="128219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4" name="Полилиния 193">
              <a:extLst>
                <a:ext uri="{FF2B5EF4-FFF2-40B4-BE49-F238E27FC236}">
                  <a16:creationId xmlns:a16="http://schemas.microsoft.com/office/drawing/2014/main" id="{CE033D4C-0E06-9693-30D7-2E5080FDD667}"/>
                </a:ext>
              </a:extLst>
            </p:cNvPr>
            <p:cNvSpPr/>
            <p:nvPr/>
          </p:nvSpPr>
          <p:spPr>
            <a:xfrm>
              <a:off x="4936682" y="2552965"/>
              <a:ext cx="136390" cy="115386"/>
            </a:xfrm>
            <a:custGeom>
              <a:avLst/>
              <a:gdLst>
                <a:gd name="connsiteX0" fmla="*/ 68243 w 136390"/>
                <a:gd name="connsiteY0" fmla="*/ 118 h 115386"/>
                <a:gd name="connsiteX1" fmla="*/ 48 w 136390"/>
                <a:gd name="connsiteY1" fmla="*/ 118 h 115386"/>
                <a:gd name="connsiteX2" fmla="*/ 48 w 136390"/>
                <a:gd name="connsiteY2" fmla="*/ 115504 h 115386"/>
                <a:gd name="connsiteX3" fmla="*/ 68243 w 136390"/>
                <a:gd name="connsiteY3" fmla="*/ 115504 h 115386"/>
                <a:gd name="connsiteX4" fmla="*/ 136438 w 136390"/>
                <a:gd name="connsiteY4" fmla="*/ 115504 h 115386"/>
                <a:gd name="connsiteX5" fmla="*/ 136438 w 136390"/>
                <a:gd name="connsiteY5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243" y="118"/>
                  </a:moveTo>
                  <a:lnTo>
                    <a:pt x="48" y="118"/>
                  </a:lnTo>
                  <a:lnTo>
                    <a:pt x="48" y="115504"/>
                  </a:lnTo>
                  <a:lnTo>
                    <a:pt x="68243" y="115504"/>
                  </a:lnTo>
                  <a:lnTo>
                    <a:pt x="136438" y="115504"/>
                  </a:lnTo>
                  <a:lnTo>
                    <a:pt x="136438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6" name="Полилиния 195">
              <a:extLst>
                <a:ext uri="{FF2B5EF4-FFF2-40B4-BE49-F238E27FC236}">
                  <a16:creationId xmlns:a16="http://schemas.microsoft.com/office/drawing/2014/main" id="{32FC0021-FF3B-28CD-4ACD-714A359BCF88}"/>
                </a:ext>
              </a:extLst>
            </p:cNvPr>
            <p:cNvSpPr/>
            <p:nvPr/>
          </p:nvSpPr>
          <p:spPr>
            <a:xfrm>
              <a:off x="5073072" y="2552965"/>
              <a:ext cx="136390" cy="115386"/>
            </a:xfrm>
            <a:custGeom>
              <a:avLst/>
              <a:gdLst>
                <a:gd name="connsiteX0" fmla="*/ 78780 w 136390"/>
                <a:gd name="connsiteY0" fmla="*/ 118 h 115386"/>
                <a:gd name="connsiteX1" fmla="*/ 31984 w 136390"/>
                <a:gd name="connsiteY1" fmla="*/ 118 h 115386"/>
                <a:gd name="connsiteX2" fmla="*/ 21087 w 136390"/>
                <a:gd name="connsiteY2" fmla="*/ 118 h 115386"/>
                <a:gd name="connsiteX3" fmla="*/ 16313 w 136390"/>
                <a:gd name="connsiteY3" fmla="*/ 118 h 115386"/>
                <a:gd name="connsiteX4" fmla="*/ 8266 w 136390"/>
                <a:gd name="connsiteY4" fmla="*/ 118 h 115386"/>
                <a:gd name="connsiteX5" fmla="*/ 83 w 136390"/>
                <a:gd name="connsiteY5" fmla="*/ 118 h 115386"/>
                <a:gd name="connsiteX6" fmla="*/ 83 w 136390"/>
                <a:gd name="connsiteY6" fmla="*/ 115504 h 115386"/>
                <a:gd name="connsiteX7" fmla="*/ 8266 w 136390"/>
                <a:gd name="connsiteY7" fmla="*/ 115504 h 115386"/>
                <a:gd name="connsiteX8" fmla="*/ 16313 w 136390"/>
                <a:gd name="connsiteY8" fmla="*/ 115504 h 115386"/>
                <a:gd name="connsiteX9" fmla="*/ 21087 w 136390"/>
                <a:gd name="connsiteY9" fmla="*/ 115504 h 115386"/>
                <a:gd name="connsiteX10" fmla="*/ 31984 w 136390"/>
                <a:gd name="connsiteY10" fmla="*/ 115504 h 115386"/>
                <a:gd name="connsiteX11" fmla="*/ 78780 w 136390"/>
                <a:gd name="connsiteY11" fmla="*/ 115504 h 115386"/>
                <a:gd name="connsiteX12" fmla="*/ 136473 w 136390"/>
                <a:gd name="connsiteY12" fmla="*/ 57811 h 115386"/>
                <a:gd name="connsiteX13" fmla="*/ 78780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780" y="118"/>
                  </a:moveTo>
                  <a:cubicBezTo>
                    <a:pt x="67076" y="118"/>
                    <a:pt x="45176" y="118"/>
                    <a:pt x="31984" y="118"/>
                  </a:cubicBezTo>
                  <a:cubicBezTo>
                    <a:pt x="25476" y="118"/>
                    <a:pt x="21087" y="118"/>
                    <a:pt x="21087" y="118"/>
                  </a:cubicBezTo>
                  <a:lnTo>
                    <a:pt x="16313" y="118"/>
                  </a:lnTo>
                  <a:lnTo>
                    <a:pt x="8266" y="118"/>
                  </a:lnTo>
                  <a:lnTo>
                    <a:pt x="83" y="118"/>
                  </a:lnTo>
                  <a:lnTo>
                    <a:pt x="83" y="115504"/>
                  </a:lnTo>
                  <a:lnTo>
                    <a:pt x="8266" y="115504"/>
                  </a:lnTo>
                  <a:lnTo>
                    <a:pt x="16313" y="115504"/>
                  </a:lnTo>
                  <a:lnTo>
                    <a:pt x="21087" y="115504"/>
                  </a:lnTo>
                  <a:cubicBezTo>
                    <a:pt x="21087" y="115504"/>
                    <a:pt x="25510" y="115504"/>
                    <a:pt x="31984" y="115504"/>
                  </a:cubicBezTo>
                  <a:cubicBezTo>
                    <a:pt x="45987" y="115504"/>
                    <a:pt x="69584" y="115504"/>
                    <a:pt x="78780" y="115504"/>
                  </a:cubicBezTo>
                  <a:cubicBezTo>
                    <a:pt x="110641" y="115504"/>
                    <a:pt x="136473" y="89671"/>
                    <a:pt x="136473" y="57811"/>
                  </a:cubicBezTo>
                  <a:cubicBezTo>
                    <a:pt x="136473" y="25947"/>
                    <a:pt x="110641" y="118"/>
                    <a:pt x="78780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7" name="Полилиния 196">
              <a:extLst>
                <a:ext uri="{FF2B5EF4-FFF2-40B4-BE49-F238E27FC236}">
                  <a16:creationId xmlns:a16="http://schemas.microsoft.com/office/drawing/2014/main" id="{E52CCD2A-DC37-09A7-FFE3-3F20140724B4}"/>
                </a:ext>
              </a:extLst>
            </p:cNvPr>
            <p:cNvSpPr/>
            <p:nvPr/>
          </p:nvSpPr>
          <p:spPr>
            <a:xfrm>
              <a:off x="5345853" y="2552965"/>
              <a:ext cx="136390" cy="115386"/>
            </a:xfrm>
            <a:custGeom>
              <a:avLst/>
              <a:gdLst>
                <a:gd name="connsiteX0" fmla="*/ 128359 w 136390"/>
                <a:gd name="connsiteY0" fmla="*/ 118 h 115386"/>
                <a:gd name="connsiteX1" fmla="*/ 115539 w 136390"/>
                <a:gd name="connsiteY1" fmla="*/ 118 h 115386"/>
                <a:gd name="connsiteX2" fmla="*/ 97399 w 136390"/>
                <a:gd name="connsiteY2" fmla="*/ 118 h 115386"/>
                <a:gd name="connsiteX3" fmla="*/ 92590 w 136390"/>
                <a:gd name="connsiteY3" fmla="*/ 118 h 115386"/>
                <a:gd name="connsiteX4" fmla="*/ 57846 w 136390"/>
                <a:gd name="connsiteY4" fmla="*/ 118 h 115386"/>
                <a:gd name="connsiteX5" fmla="*/ 153 w 136390"/>
                <a:gd name="connsiteY5" fmla="*/ 57811 h 115386"/>
                <a:gd name="connsiteX6" fmla="*/ 57846 w 136390"/>
                <a:gd name="connsiteY6" fmla="*/ 115504 h 115386"/>
                <a:gd name="connsiteX7" fmla="*/ 92590 w 136390"/>
                <a:gd name="connsiteY7" fmla="*/ 115504 h 115386"/>
                <a:gd name="connsiteX8" fmla="*/ 97399 w 136390"/>
                <a:gd name="connsiteY8" fmla="*/ 115504 h 115386"/>
                <a:gd name="connsiteX9" fmla="*/ 115539 w 136390"/>
                <a:gd name="connsiteY9" fmla="*/ 115504 h 115386"/>
                <a:gd name="connsiteX10" fmla="*/ 128359 w 136390"/>
                <a:gd name="connsiteY10" fmla="*/ 115504 h 115386"/>
                <a:gd name="connsiteX11" fmla="*/ 136543 w 136390"/>
                <a:gd name="connsiteY11" fmla="*/ 115504 h 115386"/>
                <a:gd name="connsiteX12" fmla="*/ 136543 w 136390"/>
                <a:gd name="connsiteY12" fmla="*/ 118 h 115386"/>
                <a:gd name="connsiteX13" fmla="*/ 128359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59" y="118"/>
                  </a:moveTo>
                  <a:lnTo>
                    <a:pt x="115539" y="118"/>
                  </a:lnTo>
                  <a:cubicBezTo>
                    <a:pt x="115539" y="118"/>
                    <a:pt x="107585" y="118"/>
                    <a:pt x="97399" y="118"/>
                  </a:cubicBezTo>
                  <a:cubicBezTo>
                    <a:pt x="95841" y="118"/>
                    <a:pt x="94232" y="118"/>
                    <a:pt x="92590" y="118"/>
                  </a:cubicBezTo>
                  <a:cubicBezTo>
                    <a:pt x="79643" y="118"/>
                    <a:pt x="64720" y="118"/>
                    <a:pt x="57846" y="118"/>
                  </a:cubicBezTo>
                  <a:cubicBezTo>
                    <a:pt x="25971" y="118"/>
                    <a:pt x="153" y="25956"/>
                    <a:pt x="153" y="57811"/>
                  </a:cubicBezTo>
                  <a:cubicBezTo>
                    <a:pt x="153" y="89662"/>
                    <a:pt x="25971" y="115504"/>
                    <a:pt x="57846" y="115504"/>
                  </a:cubicBezTo>
                  <a:cubicBezTo>
                    <a:pt x="66433" y="115504"/>
                    <a:pt x="80498" y="115504"/>
                    <a:pt x="92590" y="115504"/>
                  </a:cubicBezTo>
                  <a:cubicBezTo>
                    <a:pt x="94236" y="115504"/>
                    <a:pt x="95844" y="115504"/>
                    <a:pt x="97399" y="115504"/>
                  </a:cubicBezTo>
                  <a:cubicBezTo>
                    <a:pt x="107679" y="115504"/>
                    <a:pt x="115539" y="115504"/>
                    <a:pt x="115539" y="115504"/>
                  </a:cubicBezTo>
                  <a:lnTo>
                    <a:pt x="128359" y="115504"/>
                  </a:lnTo>
                  <a:lnTo>
                    <a:pt x="136543" y="115504"/>
                  </a:lnTo>
                  <a:lnTo>
                    <a:pt x="136543" y="118"/>
                  </a:lnTo>
                  <a:lnTo>
                    <a:pt x="128359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8" name="Полилиния 197">
              <a:extLst>
                <a:ext uri="{FF2B5EF4-FFF2-40B4-BE49-F238E27FC236}">
                  <a16:creationId xmlns:a16="http://schemas.microsoft.com/office/drawing/2014/main" id="{7C3A56A5-7829-FDCE-9A5D-2D88343B9471}"/>
                </a:ext>
              </a:extLst>
            </p:cNvPr>
            <p:cNvSpPr/>
            <p:nvPr/>
          </p:nvSpPr>
          <p:spPr>
            <a:xfrm>
              <a:off x="5482243" y="2552965"/>
              <a:ext cx="136390" cy="115386"/>
            </a:xfrm>
            <a:custGeom>
              <a:avLst/>
              <a:gdLst>
                <a:gd name="connsiteX0" fmla="*/ 68383 w 136390"/>
                <a:gd name="connsiteY0" fmla="*/ 118 h 115386"/>
                <a:gd name="connsiteX1" fmla="*/ 188 w 136390"/>
                <a:gd name="connsiteY1" fmla="*/ 118 h 115386"/>
                <a:gd name="connsiteX2" fmla="*/ 188 w 136390"/>
                <a:gd name="connsiteY2" fmla="*/ 115504 h 115386"/>
                <a:gd name="connsiteX3" fmla="*/ 68383 w 136390"/>
                <a:gd name="connsiteY3" fmla="*/ 115504 h 115386"/>
                <a:gd name="connsiteX4" fmla="*/ 136578 w 136390"/>
                <a:gd name="connsiteY4" fmla="*/ 115504 h 115386"/>
                <a:gd name="connsiteX5" fmla="*/ 136578 w 136390"/>
                <a:gd name="connsiteY5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383" y="118"/>
                  </a:moveTo>
                  <a:lnTo>
                    <a:pt x="188" y="118"/>
                  </a:lnTo>
                  <a:lnTo>
                    <a:pt x="188" y="115504"/>
                  </a:lnTo>
                  <a:lnTo>
                    <a:pt x="68383" y="115504"/>
                  </a:lnTo>
                  <a:lnTo>
                    <a:pt x="136578" y="115504"/>
                  </a:lnTo>
                  <a:lnTo>
                    <a:pt x="136578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9" name="Полилиния 198">
              <a:extLst>
                <a:ext uri="{FF2B5EF4-FFF2-40B4-BE49-F238E27FC236}">
                  <a16:creationId xmlns:a16="http://schemas.microsoft.com/office/drawing/2014/main" id="{BB663D70-BF1F-0238-B2DE-C16BAD695572}"/>
                </a:ext>
              </a:extLst>
            </p:cNvPr>
            <p:cNvSpPr/>
            <p:nvPr/>
          </p:nvSpPr>
          <p:spPr>
            <a:xfrm>
              <a:off x="5618633" y="2552965"/>
              <a:ext cx="136390" cy="115386"/>
            </a:xfrm>
            <a:custGeom>
              <a:avLst/>
              <a:gdLst>
                <a:gd name="connsiteX0" fmla="*/ 78920 w 136390"/>
                <a:gd name="connsiteY0" fmla="*/ 118 h 115386"/>
                <a:gd name="connsiteX1" fmla="*/ 32124 w 136390"/>
                <a:gd name="connsiteY1" fmla="*/ 118 h 115386"/>
                <a:gd name="connsiteX2" fmla="*/ 21227 w 136390"/>
                <a:gd name="connsiteY2" fmla="*/ 118 h 115386"/>
                <a:gd name="connsiteX3" fmla="*/ 16453 w 136390"/>
                <a:gd name="connsiteY3" fmla="*/ 118 h 115386"/>
                <a:gd name="connsiteX4" fmla="*/ 8406 w 136390"/>
                <a:gd name="connsiteY4" fmla="*/ 118 h 115386"/>
                <a:gd name="connsiteX5" fmla="*/ 223 w 136390"/>
                <a:gd name="connsiteY5" fmla="*/ 118 h 115386"/>
                <a:gd name="connsiteX6" fmla="*/ 223 w 136390"/>
                <a:gd name="connsiteY6" fmla="*/ 115504 h 115386"/>
                <a:gd name="connsiteX7" fmla="*/ 8406 w 136390"/>
                <a:gd name="connsiteY7" fmla="*/ 115504 h 115386"/>
                <a:gd name="connsiteX8" fmla="*/ 16453 w 136390"/>
                <a:gd name="connsiteY8" fmla="*/ 115504 h 115386"/>
                <a:gd name="connsiteX9" fmla="*/ 21227 w 136390"/>
                <a:gd name="connsiteY9" fmla="*/ 115504 h 115386"/>
                <a:gd name="connsiteX10" fmla="*/ 32124 w 136390"/>
                <a:gd name="connsiteY10" fmla="*/ 115504 h 115386"/>
                <a:gd name="connsiteX11" fmla="*/ 78920 w 136390"/>
                <a:gd name="connsiteY11" fmla="*/ 115504 h 115386"/>
                <a:gd name="connsiteX12" fmla="*/ 136613 w 136390"/>
                <a:gd name="connsiteY12" fmla="*/ 57811 h 115386"/>
                <a:gd name="connsiteX13" fmla="*/ 78920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20" y="118"/>
                  </a:moveTo>
                  <a:cubicBezTo>
                    <a:pt x="67216" y="118"/>
                    <a:pt x="45316" y="118"/>
                    <a:pt x="32124" y="118"/>
                  </a:cubicBezTo>
                  <a:cubicBezTo>
                    <a:pt x="25616" y="118"/>
                    <a:pt x="21227" y="118"/>
                    <a:pt x="21227" y="118"/>
                  </a:cubicBezTo>
                  <a:lnTo>
                    <a:pt x="16453" y="118"/>
                  </a:lnTo>
                  <a:lnTo>
                    <a:pt x="8406" y="118"/>
                  </a:lnTo>
                  <a:lnTo>
                    <a:pt x="223" y="118"/>
                  </a:lnTo>
                  <a:lnTo>
                    <a:pt x="223" y="115504"/>
                  </a:lnTo>
                  <a:lnTo>
                    <a:pt x="8406" y="115504"/>
                  </a:lnTo>
                  <a:lnTo>
                    <a:pt x="16453" y="115504"/>
                  </a:lnTo>
                  <a:lnTo>
                    <a:pt x="21227" y="115504"/>
                  </a:lnTo>
                  <a:cubicBezTo>
                    <a:pt x="21227" y="115504"/>
                    <a:pt x="25650" y="115504"/>
                    <a:pt x="32124" y="115504"/>
                  </a:cubicBezTo>
                  <a:cubicBezTo>
                    <a:pt x="46127" y="115504"/>
                    <a:pt x="69724" y="115504"/>
                    <a:pt x="78920" y="115504"/>
                  </a:cubicBezTo>
                  <a:cubicBezTo>
                    <a:pt x="110781" y="115504"/>
                    <a:pt x="136613" y="89671"/>
                    <a:pt x="136613" y="57811"/>
                  </a:cubicBezTo>
                  <a:cubicBezTo>
                    <a:pt x="136613" y="25947"/>
                    <a:pt x="110781" y="118"/>
                    <a:pt x="78920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0" name="Полилиния 199">
              <a:extLst>
                <a:ext uri="{FF2B5EF4-FFF2-40B4-BE49-F238E27FC236}">
                  <a16:creationId xmlns:a16="http://schemas.microsoft.com/office/drawing/2014/main" id="{78ABE48A-84A9-B447-D81B-FF3357B00174}"/>
                </a:ext>
              </a:extLst>
            </p:cNvPr>
            <p:cNvSpPr/>
            <p:nvPr/>
          </p:nvSpPr>
          <p:spPr>
            <a:xfrm>
              <a:off x="6164195" y="2552965"/>
              <a:ext cx="136390" cy="115386"/>
            </a:xfrm>
            <a:custGeom>
              <a:avLst/>
              <a:gdLst>
                <a:gd name="connsiteX0" fmla="*/ 128569 w 136390"/>
                <a:gd name="connsiteY0" fmla="*/ 118 h 115386"/>
                <a:gd name="connsiteX1" fmla="*/ 115749 w 136390"/>
                <a:gd name="connsiteY1" fmla="*/ 118 h 115386"/>
                <a:gd name="connsiteX2" fmla="*/ 97609 w 136390"/>
                <a:gd name="connsiteY2" fmla="*/ 118 h 115386"/>
                <a:gd name="connsiteX3" fmla="*/ 92800 w 136390"/>
                <a:gd name="connsiteY3" fmla="*/ 118 h 115386"/>
                <a:gd name="connsiteX4" fmla="*/ 58056 w 136390"/>
                <a:gd name="connsiteY4" fmla="*/ 118 h 115386"/>
                <a:gd name="connsiteX5" fmla="*/ 363 w 136390"/>
                <a:gd name="connsiteY5" fmla="*/ 57811 h 115386"/>
                <a:gd name="connsiteX6" fmla="*/ 58056 w 136390"/>
                <a:gd name="connsiteY6" fmla="*/ 115504 h 115386"/>
                <a:gd name="connsiteX7" fmla="*/ 92800 w 136390"/>
                <a:gd name="connsiteY7" fmla="*/ 115504 h 115386"/>
                <a:gd name="connsiteX8" fmla="*/ 97609 w 136390"/>
                <a:gd name="connsiteY8" fmla="*/ 115504 h 115386"/>
                <a:gd name="connsiteX9" fmla="*/ 115749 w 136390"/>
                <a:gd name="connsiteY9" fmla="*/ 115504 h 115386"/>
                <a:gd name="connsiteX10" fmla="*/ 128569 w 136390"/>
                <a:gd name="connsiteY10" fmla="*/ 115504 h 115386"/>
                <a:gd name="connsiteX11" fmla="*/ 136753 w 136390"/>
                <a:gd name="connsiteY11" fmla="*/ 115504 h 115386"/>
                <a:gd name="connsiteX12" fmla="*/ 136753 w 136390"/>
                <a:gd name="connsiteY12" fmla="*/ 118 h 115386"/>
                <a:gd name="connsiteX13" fmla="*/ 128569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569" y="118"/>
                  </a:moveTo>
                  <a:lnTo>
                    <a:pt x="115749" y="118"/>
                  </a:lnTo>
                  <a:cubicBezTo>
                    <a:pt x="115749" y="118"/>
                    <a:pt x="107795" y="118"/>
                    <a:pt x="97609" y="118"/>
                  </a:cubicBezTo>
                  <a:cubicBezTo>
                    <a:pt x="96051" y="118"/>
                    <a:pt x="94442" y="118"/>
                    <a:pt x="92800" y="118"/>
                  </a:cubicBezTo>
                  <a:cubicBezTo>
                    <a:pt x="79853" y="118"/>
                    <a:pt x="64930" y="118"/>
                    <a:pt x="58056" y="118"/>
                  </a:cubicBezTo>
                  <a:cubicBezTo>
                    <a:pt x="26181" y="118"/>
                    <a:pt x="363" y="25956"/>
                    <a:pt x="363" y="57811"/>
                  </a:cubicBezTo>
                  <a:cubicBezTo>
                    <a:pt x="363" y="89662"/>
                    <a:pt x="26181" y="115504"/>
                    <a:pt x="58056" y="115504"/>
                  </a:cubicBezTo>
                  <a:cubicBezTo>
                    <a:pt x="66643" y="115504"/>
                    <a:pt x="80708" y="115504"/>
                    <a:pt x="92800" y="115504"/>
                  </a:cubicBezTo>
                  <a:cubicBezTo>
                    <a:pt x="94446" y="115504"/>
                    <a:pt x="96054" y="115504"/>
                    <a:pt x="97609" y="115504"/>
                  </a:cubicBezTo>
                  <a:cubicBezTo>
                    <a:pt x="107889" y="115504"/>
                    <a:pt x="115749" y="115504"/>
                    <a:pt x="115749" y="115504"/>
                  </a:cubicBezTo>
                  <a:lnTo>
                    <a:pt x="128569" y="115504"/>
                  </a:lnTo>
                  <a:lnTo>
                    <a:pt x="136753" y="115504"/>
                  </a:lnTo>
                  <a:lnTo>
                    <a:pt x="136753" y="118"/>
                  </a:lnTo>
                  <a:lnTo>
                    <a:pt x="128569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1" name="Полилиния 200">
              <a:extLst>
                <a:ext uri="{FF2B5EF4-FFF2-40B4-BE49-F238E27FC236}">
                  <a16:creationId xmlns:a16="http://schemas.microsoft.com/office/drawing/2014/main" id="{97102658-5DB7-9D24-6409-09907DA358C0}"/>
                </a:ext>
              </a:extLst>
            </p:cNvPr>
            <p:cNvSpPr/>
            <p:nvPr/>
          </p:nvSpPr>
          <p:spPr>
            <a:xfrm>
              <a:off x="6300585" y="2552965"/>
              <a:ext cx="136390" cy="115386"/>
            </a:xfrm>
            <a:custGeom>
              <a:avLst/>
              <a:gdLst>
                <a:gd name="connsiteX0" fmla="*/ 68593 w 136390"/>
                <a:gd name="connsiteY0" fmla="*/ 118 h 115386"/>
                <a:gd name="connsiteX1" fmla="*/ 398 w 136390"/>
                <a:gd name="connsiteY1" fmla="*/ 118 h 115386"/>
                <a:gd name="connsiteX2" fmla="*/ 398 w 136390"/>
                <a:gd name="connsiteY2" fmla="*/ 115504 h 115386"/>
                <a:gd name="connsiteX3" fmla="*/ 68593 w 136390"/>
                <a:gd name="connsiteY3" fmla="*/ 115504 h 115386"/>
                <a:gd name="connsiteX4" fmla="*/ 136788 w 136390"/>
                <a:gd name="connsiteY4" fmla="*/ 115504 h 115386"/>
                <a:gd name="connsiteX5" fmla="*/ 136788 w 136390"/>
                <a:gd name="connsiteY5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93" y="118"/>
                  </a:moveTo>
                  <a:lnTo>
                    <a:pt x="398" y="118"/>
                  </a:lnTo>
                  <a:lnTo>
                    <a:pt x="398" y="115504"/>
                  </a:lnTo>
                  <a:lnTo>
                    <a:pt x="68593" y="115504"/>
                  </a:lnTo>
                  <a:lnTo>
                    <a:pt x="136788" y="115504"/>
                  </a:lnTo>
                  <a:lnTo>
                    <a:pt x="136788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2" name="Полилиния 201">
              <a:extLst>
                <a:ext uri="{FF2B5EF4-FFF2-40B4-BE49-F238E27FC236}">
                  <a16:creationId xmlns:a16="http://schemas.microsoft.com/office/drawing/2014/main" id="{F498819D-1C22-6B65-5B76-7D14B8593A9F}"/>
                </a:ext>
              </a:extLst>
            </p:cNvPr>
            <p:cNvSpPr/>
            <p:nvPr/>
          </p:nvSpPr>
          <p:spPr>
            <a:xfrm>
              <a:off x="6436975" y="2552965"/>
              <a:ext cx="136390" cy="115386"/>
            </a:xfrm>
            <a:custGeom>
              <a:avLst/>
              <a:gdLst>
                <a:gd name="connsiteX0" fmla="*/ 68628 w 136390"/>
                <a:gd name="connsiteY0" fmla="*/ 118 h 115386"/>
                <a:gd name="connsiteX1" fmla="*/ 433 w 136390"/>
                <a:gd name="connsiteY1" fmla="*/ 118 h 115386"/>
                <a:gd name="connsiteX2" fmla="*/ 433 w 136390"/>
                <a:gd name="connsiteY2" fmla="*/ 115504 h 115386"/>
                <a:gd name="connsiteX3" fmla="*/ 68628 w 136390"/>
                <a:gd name="connsiteY3" fmla="*/ 115504 h 115386"/>
                <a:gd name="connsiteX4" fmla="*/ 136823 w 136390"/>
                <a:gd name="connsiteY4" fmla="*/ 115504 h 115386"/>
                <a:gd name="connsiteX5" fmla="*/ 136823 w 136390"/>
                <a:gd name="connsiteY5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28" y="118"/>
                  </a:moveTo>
                  <a:lnTo>
                    <a:pt x="433" y="118"/>
                  </a:lnTo>
                  <a:lnTo>
                    <a:pt x="433" y="115504"/>
                  </a:lnTo>
                  <a:lnTo>
                    <a:pt x="68628" y="115504"/>
                  </a:lnTo>
                  <a:lnTo>
                    <a:pt x="136823" y="115504"/>
                  </a:lnTo>
                  <a:lnTo>
                    <a:pt x="136823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3" name="Полилиния 202">
              <a:extLst>
                <a:ext uri="{FF2B5EF4-FFF2-40B4-BE49-F238E27FC236}">
                  <a16:creationId xmlns:a16="http://schemas.microsoft.com/office/drawing/2014/main" id="{D421039C-C65F-92A6-7B01-0C3E0B4D7F2A}"/>
                </a:ext>
              </a:extLst>
            </p:cNvPr>
            <p:cNvSpPr/>
            <p:nvPr/>
          </p:nvSpPr>
          <p:spPr>
            <a:xfrm>
              <a:off x="6573366" y="2552965"/>
              <a:ext cx="136390" cy="115386"/>
            </a:xfrm>
            <a:custGeom>
              <a:avLst/>
              <a:gdLst>
                <a:gd name="connsiteX0" fmla="*/ 79165 w 136390"/>
                <a:gd name="connsiteY0" fmla="*/ 118 h 115386"/>
                <a:gd name="connsiteX1" fmla="*/ 32369 w 136390"/>
                <a:gd name="connsiteY1" fmla="*/ 118 h 115386"/>
                <a:gd name="connsiteX2" fmla="*/ 21472 w 136390"/>
                <a:gd name="connsiteY2" fmla="*/ 118 h 115386"/>
                <a:gd name="connsiteX3" fmla="*/ 16698 w 136390"/>
                <a:gd name="connsiteY3" fmla="*/ 118 h 115386"/>
                <a:gd name="connsiteX4" fmla="*/ 8651 w 136390"/>
                <a:gd name="connsiteY4" fmla="*/ 118 h 115386"/>
                <a:gd name="connsiteX5" fmla="*/ 468 w 136390"/>
                <a:gd name="connsiteY5" fmla="*/ 118 h 115386"/>
                <a:gd name="connsiteX6" fmla="*/ 468 w 136390"/>
                <a:gd name="connsiteY6" fmla="*/ 115504 h 115386"/>
                <a:gd name="connsiteX7" fmla="*/ 8651 w 136390"/>
                <a:gd name="connsiteY7" fmla="*/ 115504 h 115386"/>
                <a:gd name="connsiteX8" fmla="*/ 16698 w 136390"/>
                <a:gd name="connsiteY8" fmla="*/ 115504 h 115386"/>
                <a:gd name="connsiteX9" fmla="*/ 21472 w 136390"/>
                <a:gd name="connsiteY9" fmla="*/ 115504 h 115386"/>
                <a:gd name="connsiteX10" fmla="*/ 32369 w 136390"/>
                <a:gd name="connsiteY10" fmla="*/ 115504 h 115386"/>
                <a:gd name="connsiteX11" fmla="*/ 79165 w 136390"/>
                <a:gd name="connsiteY11" fmla="*/ 115504 h 115386"/>
                <a:gd name="connsiteX12" fmla="*/ 136858 w 136390"/>
                <a:gd name="connsiteY12" fmla="*/ 57811 h 115386"/>
                <a:gd name="connsiteX13" fmla="*/ 79165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165" y="118"/>
                  </a:moveTo>
                  <a:cubicBezTo>
                    <a:pt x="67461" y="118"/>
                    <a:pt x="45561" y="118"/>
                    <a:pt x="32369" y="118"/>
                  </a:cubicBezTo>
                  <a:cubicBezTo>
                    <a:pt x="25861" y="118"/>
                    <a:pt x="21472" y="118"/>
                    <a:pt x="21472" y="118"/>
                  </a:cubicBezTo>
                  <a:lnTo>
                    <a:pt x="16698" y="118"/>
                  </a:lnTo>
                  <a:lnTo>
                    <a:pt x="8651" y="118"/>
                  </a:lnTo>
                  <a:lnTo>
                    <a:pt x="468" y="118"/>
                  </a:lnTo>
                  <a:lnTo>
                    <a:pt x="468" y="115504"/>
                  </a:lnTo>
                  <a:lnTo>
                    <a:pt x="8651" y="115504"/>
                  </a:lnTo>
                  <a:lnTo>
                    <a:pt x="16698" y="115504"/>
                  </a:lnTo>
                  <a:lnTo>
                    <a:pt x="21472" y="115504"/>
                  </a:lnTo>
                  <a:cubicBezTo>
                    <a:pt x="21472" y="115504"/>
                    <a:pt x="25895" y="115504"/>
                    <a:pt x="32369" y="115504"/>
                  </a:cubicBezTo>
                  <a:cubicBezTo>
                    <a:pt x="46372" y="115504"/>
                    <a:pt x="69969" y="115504"/>
                    <a:pt x="79165" y="115504"/>
                  </a:cubicBezTo>
                  <a:cubicBezTo>
                    <a:pt x="111026" y="115504"/>
                    <a:pt x="136858" y="89671"/>
                    <a:pt x="136858" y="57811"/>
                  </a:cubicBezTo>
                  <a:cubicBezTo>
                    <a:pt x="136858" y="25947"/>
                    <a:pt x="111026" y="118"/>
                    <a:pt x="79165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4" name="Полилиния 203">
              <a:extLst>
                <a:ext uri="{FF2B5EF4-FFF2-40B4-BE49-F238E27FC236}">
                  <a16:creationId xmlns:a16="http://schemas.microsoft.com/office/drawing/2014/main" id="{9E9DF06F-66E2-37F9-6466-5BBFACDDBF7B}"/>
                </a:ext>
              </a:extLst>
            </p:cNvPr>
            <p:cNvSpPr/>
            <p:nvPr/>
          </p:nvSpPr>
          <p:spPr>
            <a:xfrm>
              <a:off x="7129429" y="2552965"/>
              <a:ext cx="115386" cy="115386"/>
            </a:xfrm>
            <a:custGeom>
              <a:avLst/>
              <a:gdLst>
                <a:gd name="connsiteX0" fmla="*/ 58301 w 115386"/>
                <a:gd name="connsiteY0" fmla="*/ 118 h 115386"/>
                <a:gd name="connsiteX1" fmla="*/ 115994 w 115386"/>
                <a:gd name="connsiteY1" fmla="*/ 57811 h 115386"/>
                <a:gd name="connsiteX2" fmla="*/ 58301 w 115386"/>
                <a:gd name="connsiteY2" fmla="*/ 115504 h 115386"/>
                <a:gd name="connsiteX3" fmla="*/ 608 w 115386"/>
                <a:gd name="connsiteY3" fmla="*/ 57811 h 115386"/>
                <a:gd name="connsiteX4" fmla="*/ 58301 w 115386"/>
                <a:gd name="connsiteY4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301" y="118"/>
                  </a:moveTo>
                  <a:cubicBezTo>
                    <a:pt x="90165" y="118"/>
                    <a:pt x="115994" y="25948"/>
                    <a:pt x="115994" y="57811"/>
                  </a:cubicBezTo>
                  <a:cubicBezTo>
                    <a:pt x="115994" y="89675"/>
                    <a:pt x="90165" y="115504"/>
                    <a:pt x="58301" y="115504"/>
                  </a:cubicBezTo>
                  <a:cubicBezTo>
                    <a:pt x="26438" y="115504"/>
                    <a:pt x="608" y="89675"/>
                    <a:pt x="608" y="57811"/>
                  </a:cubicBezTo>
                  <a:cubicBezTo>
                    <a:pt x="608" y="25948"/>
                    <a:pt x="26438" y="118"/>
                    <a:pt x="58301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5" name="Полилиния 204">
              <a:extLst>
                <a:ext uri="{FF2B5EF4-FFF2-40B4-BE49-F238E27FC236}">
                  <a16:creationId xmlns:a16="http://schemas.microsoft.com/office/drawing/2014/main" id="{77BEEFBC-4811-99B3-F483-1D882EB4ABF7}"/>
                </a:ext>
              </a:extLst>
            </p:cNvPr>
            <p:cNvSpPr/>
            <p:nvPr/>
          </p:nvSpPr>
          <p:spPr>
            <a:xfrm>
              <a:off x="7538600" y="2552965"/>
              <a:ext cx="115386" cy="115386"/>
            </a:xfrm>
            <a:custGeom>
              <a:avLst/>
              <a:gdLst>
                <a:gd name="connsiteX0" fmla="*/ 58406 w 115386"/>
                <a:gd name="connsiteY0" fmla="*/ 118 h 115386"/>
                <a:gd name="connsiteX1" fmla="*/ 116099 w 115386"/>
                <a:gd name="connsiteY1" fmla="*/ 57811 h 115386"/>
                <a:gd name="connsiteX2" fmla="*/ 58406 w 115386"/>
                <a:gd name="connsiteY2" fmla="*/ 115504 h 115386"/>
                <a:gd name="connsiteX3" fmla="*/ 713 w 115386"/>
                <a:gd name="connsiteY3" fmla="*/ 57811 h 115386"/>
                <a:gd name="connsiteX4" fmla="*/ 58406 w 115386"/>
                <a:gd name="connsiteY4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06" y="118"/>
                  </a:moveTo>
                  <a:cubicBezTo>
                    <a:pt x="90270" y="118"/>
                    <a:pt x="116099" y="25948"/>
                    <a:pt x="116099" y="57811"/>
                  </a:cubicBezTo>
                  <a:cubicBezTo>
                    <a:pt x="116099" y="89675"/>
                    <a:pt x="90270" y="115504"/>
                    <a:pt x="58406" y="115504"/>
                  </a:cubicBezTo>
                  <a:cubicBezTo>
                    <a:pt x="26543" y="115504"/>
                    <a:pt x="713" y="89675"/>
                    <a:pt x="713" y="57811"/>
                  </a:cubicBezTo>
                  <a:cubicBezTo>
                    <a:pt x="713" y="25948"/>
                    <a:pt x="26543" y="118"/>
                    <a:pt x="58406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6" name="Полилиния 205">
              <a:extLst>
                <a:ext uri="{FF2B5EF4-FFF2-40B4-BE49-F238E27FC236}">
                  <a16:creationId xmlns:a16="http://schemas.microsoft.com/office/drawing/2014/main" id="{5FA548E2-B441-889A-0451-DF62E8B12CA1}"/>
                </a:ext>
              </a:extLst>
            </p:cNvPr>
            <p:cNvSpPr/>
            <p:nvPr/>
          </p:nvSpPr>
          <p:spPr>
            <a:xfrm>
              <a:off x="7800878" y="2552965"/>
              <a:ext cx="136390" cy="115386"/>
            </a:xfrm>
            <a:custGeom>
              <a:avLst/>
              <a:gdLst>
                <a:gd name="connsiteX0" fmla="*/ 128989 w 136390"/>
                <a:gd name="connsiteY0" fmla="*/ 118 h 115386"/>
                <a:gd name="connsiteX1" fmla="*/ 116169 w 136390"/>
                <a:gd name="connsiteY1" fmla="*/ 118 h 115386"/>
                <a:gd name="connsiteX2" fmla="*/ 98029 w 136390"/>
                <a:gd name="connsiteY2" fmla="*/ 118 h 115386"/>
                <a:gd name="connsiteX3" fmla="*/ 93220 w 136390"/>
                <a:gd name="connsiteY3" fmla="*/ 118 h 115386"/>
                <a:gd name="connsiteX4" fmla="*/ 58476 w 136390"/>
                <a:gd name="connsiteY4" fmla="*/ 118 h 115386"/>
                <a:gd name="connsiteX5" fmla="*/ 783 w 136390"/>
                <a:gd name="connsiteY5" fmla="*/ 57811 h 115386"/>
                <a:gd name="connsiteX6" fmla="*/ 58476 w 136390"/>
                <a:gd name="connsiteY6" fmla="*/ 115504 h 115386"/>
                <a:gd name="connsiteX7" fmla="*/ 93220 w 136390"/>
                <a:gd name="connsiteY7" fmla="*/ 115504 h 115386"/>
                <a:gd name="connsiteX8" fmla="*/ 98029 w 136390"/>
                <a:gd name="connsiteY8" fmla="*/ 115504 h 115386"/>
                <a:gd name="connsiteX9" fmla="*/ 116169 w 136390"/>
                <a:gd name="connsiteY9" fmla="*/ 115504 h 115386"/>
                <a:gd name="connsiteX10" fmla="*/ 128989 w 136390"/>
                <a:gd name="connsiteY10" fmla="*/ 115504 h 115386"/>
                <a:gd name="connsiteX11" fmla="*/ 137173 w 136390"/>
                <a:gd name="connsiteY11" fmla="*/ 115504 h 115386"/>
                <a:gd name="connsiteX12" fmla="*/ 137173 w 136390"/>
                <a:gd name="connsiteY12" fmla="*/ 118 h 115386"/>
                <a:gd name="connsiteX13" fmla="*/ 128989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89" y="118"/>
                  </a:moveTo>
                  <a:lnTo>
                    <a:pt x="116169" y="118"/>
                  </a:lnTo>
                  <a:cubicBezTo>
                    <a:pt x="116169" y="118"/>
                    <a:pt x="108215" y="118"/>
                    <a:pt x="98029" y="118"/>
                  </a:cubicBezTo>
                  <a:cubicBezTo>
                    <a:pt x="96471" y="118"/>
                    <a:pt x="94862" y="118"/>
                    <a:pt x="93220" y="118"/>
                  </a:cubicBezTo>
                  <a:cubicBezTo>
                    <a:pt x="80273" y="118"/>
                    <a:pt x="65350" y="118"/>
                    <a:pt x="58476" y="118"/>
                  </a:cubicBezTo>
                  <a:cubicBezTo>
                    <a:pt x="26601" y="118"/>
                    <a:pt x="783" y="25956"/>
                    <a:pt x="783" y="57811"/>
                  </a:cubicBezTo>
                  <a:cubicBezTo>
                    <a:pt x="783" y="89662"/>
                    <a:pt x="26601" y="115504"/>
                    <a:pt x="58476" y="115504"/>
                  </a:cubicBezTo>
                  <a:cubicBezTo>
                    <a:pt x="67063" y="115504"/>
                    <a:pt x="81128" y="115504"/>
                    <a:pt x="93220" y="115504"/>
                  </a:cubicBezTo>
                  <a:cubicBezTo>
                    <a:pt x="94866" y="115504"/>
                    <a:pt x="96474" y="115504"/>
                    <a:pt x="98029" y="115504"/>
                  </a:cubicBezTo>
                  <a:cubicBezTo>
                    <a:pt x="108309" y="115504"/>
                    <a:pt x="116169" y="115504"/>
                    <a:pt x="116169" y="115504"/>
                  </a:cubicBezTo>
                  <a:lnTo>
                    <a:pt x="128989" y="115504"/>
                  </a:lnTo>
                  <a:lnTo>
                    <a:pt x="137173" y="115504"/>
                  </a:lnTo>
                  <a:lnTo>
                    <a:pt x="137173" y="118"/>
                  </a:lnTo>
                  <a:lnTo>
                    <a:pt x="128989" y="1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7" name="Полилиния 206">
              <a:extLst>
                <a:ext uri="{FF2B5EF4-FFF2-40B4-BE49-F238E27FC236}">
                  <a16:creationId xmlns:a16="http://schemas.microsoft.com/office/drawing/2014/main" id="{48870CDF-9384-2169-E970-B0413BC54DE4}"/>
                </a:ext>
              </a:extLst>
            </p:cNvPr>
            <p:cNvSpPr/>
            <p:nvPr/>
          </p:nvSpPr>
          <p:spPr>
            <a:xfrm>
              <a:off x="7937269" y="2552965"/>
              <a:ext cx="136390" cy="115386"/>
            </a:xfrm>
            <a:custGeom>
              <a:avLst/>
              <a:gdLst>
                <a:gd name="connsiteX0" fmla="*/ 79515 w 136390"/>
                <a:gd name="connsiteY0" fmla="*/ 118 h 115386"/>
                <a:gd name="connsiteX1" fmla="*/ 32719 w 136390"/>
                <a:gd name="connsiteY1" fmla="*/ 118 h 115386"/>
                <a:gd name="connsiteX2" fmla="*/ 21822 w 136390"/>
                <a:gd name="connsiteY2" fmla="*/ 118 h 115386"/>
                <a:gd name="connsiteX3" fmla="*/ 17048 w 136390"/>
                <a:gd name="connsiteY3" fmla="*/ 118 h 115386"/>
                <a:gd name="connsiteX4" fmla="*/ 9001 w 136390"/>
                <a:gd name="connsiteY4" fmla="*/ 118 h 115386"/>
                <a:gd name="connsiteX5" fmla="*/ 818 w 136390"/>
                <a:gd name="connsiteY5" fmla="*/ 118 h 115386"/>
                <a:gd name="connsiteX6" fmla="*/ 818 w 136390"/>
                <a:gd name="connsiteY6" fmla="*/ 115504 h 115386"/>
                <a:gd name="connsiteX7" fmla="*/ 9001 w 136390"/>
                <a:gd name="connsiteY7" fmla="*/ 115504 h 115386"/>
                <a:gd name="connsiteX8" fmla="*/ 17048 w 136390"/>
                <a:gd name="connsiteY8" fmla="*/ 115504 h 115386"/>
                <a:gd name="connsiteX9" fmla="*/ 21822 w 136390"/>
                <a:gd name="connsiteY9" fmla="*/ 115504 h 115386"/>
                <a:gd name="connsiteX10" fmla="*/ 32719 w 136390"/>
                <a:gd name="connsiteY10" fmla="*/ 115504 h 115386"/>
                <a:gd name="connsiteX11" fmla="*/ 79515 w 136390"/>
                <a:gd name="connsiteY11" fmla="*/ 115504 h 115386"/>
                <a:gd name="connsiteX12" fmla="*/ 137208 w 136390"/>
                <a:gd name="connsiteY12" fmla="*/ 57811 h 115386"/>
                <a:gd name="connsiteX13" fmla="*/ 79515 w 136390"/>
                <a:gd name="connsiteY13" fmla="*/ 1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515" y="118"/>
                  </a:moveTo>
                  <a:cubicBezTo>
                    <a:pt x="67811" y="118"/>
                    <a:pt x="45911" y="118"/>
                    <a:pt x="32719" y="118"/>
                  </a:cubicBezTo>
                  <a:cubicBezTo>
                    <a:pt x="26211" y="118"/>
                    <a:pt x="21822" y="118"/>
                    <a:pt x="21822" y="118"/>
                  </a:cubicBezTo>
                  <a:lnTo>
                    <a:pt x="17048" y="118"/>
                  </a:lnTo>
                  <a:lnTo>
                    <a:pt x="9001" y="118"/>
                  </a:lnTo>
                  <a:lnTo>
                    <a:pt x="818" y="118"/>
                  </a:lnTo>
                  <a:lnTo>
                    <a:pt x="818" y="115504"/>
                  </a:lnTo>
                  <a:lnTo>
                    <a:pt x="9001" y="115504"/>
                  </a:lnTo>
                  <a:lnTo>
                    <a:pt x="17048" y="115504"/>
                  </a:lnTo>
                  <a:lnTo>
                    <a:pt x="21822" y="115504"/>
                  </a:lnTo>
                  <a:cubicBezTo>
                    <a:pt x="21822" y="115504"/>
                    <a:pt x="26245" y="115504"/>
                    <a:pt x="32719" y="115504"/>
                  </a:cubicBezTo>
                  <a:cubicBezTo>
                    <a:pt x="46722" y="115504"/>
                    <a:pt x="70319" y="115504"/>
                    <a:pt x="79515" y="115504"/>
                  </a:cubicBezTo>
                  <a:cubicBezTo>
                    <a:pt x="111376" y="115504"/>
                    <a:pt x="137208" y="89671"/>
                    <a:pt x="137208" y="57811"/>
                  </a:cubicBezTo>
                  <a:cubicBezTo>
                    <a:pt x="137208" y="25947"/>
                    <a:pt x="111376" y="118"/>
                    <a:pt x="79515" y="1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8" name="Полилиния 207">
              <a:extLst>
                <a:ext uri="{FF2B5EF4-FFF2-40B4-BE49-F238E27FC236}">
                  <a16:creationId xmlns:a16="http://schemas.microsoft.com/office/drawing/2014/main" id="{2EE55074-340B-F00B-750F-A4C5CAADFE4D}"/>
                </a:ext>
              </a:extLst>
            </p:cNvPr>
            <p:cNvSpPr/>
            <p:nvPr/>
          </p:nvSpPr>
          <p:spPr>
            <a:xfrm>
              <a:off x="4254730" y="2689355"/>
              <a:ext cx="136390" cy="115386"/>
            </a:xfrm>
            <a:custGeom>
              <a:avLst/>
              <a:gdLst>
                <a:gd name="connsiteX0" fmla="*/ 128079 w 136390"/>
                <a:gd name="connsiteY0" fmla="*/ 153 h 115386"/>
                <a:gd name="connsiteX1" fmla="*/ 115259 w 136390"/>
                <a:gd name="connsiteY1" fmla="*/ 153 h 115386"/>
                <a:gd name="connsiteX2" fmla="*/ 97119 w 136390"/>
                <a:gd name="connsiteY2" fmla="*/ 153 h 115386"/>
                <a:gd name="connsiteX3" fmla="*/ 92310 w 136390"/>
                <a:gd name="connsiteY3" fmla="*/ 153 h 115386"/>
                <a:gd name="connsiteX4" fmla="*/ 57566 w 136390"/>
                <a:gd name="connsiteY4" fmla="*/ 153 h 115386"/>
                <a:gd name="connsiteX5" fmla="*/ -128 w 136390"/>
                <a:gd name="connsiteY5" fmla="*/ 57846 h 115386"/>
                <a:gd name="connsiteX6" fmla="*/ 57566 w 136390"/>
                <a:gd name="connsiteY6" fmla="*/ 115539 h 115386"/>
                <a:gd name="connsiteX7" fmla="*/ 92310 w 136390"/>
                <a:gd name="connsiteY7" fmla="*/ 115539 h 115386"/>
                <a:gd name="connsiteX8" fmla="*/ 97119 w 136390"/>
                <a:gd name="connsiteY8" fmla="*/ 115539 h 115386"/>
                <a:gd name="connsiteX9" fmla="*/ 115259 w 136390"/>
                <a:gd name="connsiteY9" fmla="*/ 115539 h 115386"/>
                <a:gd name="connsiteX10" fmla="*/ 128079 w 136390"/>
                <a:gd name="connsiteY10" fmla="*/ 115539 h 115386"/>
                <a:gd name="connsiteX11" fmla="*/ 136263 w 136390"/>
                <a:gd name="connsiteY11" fmla="*/ 115539 h 115386"/>
                <a:gd name="connsiteX12" fmla="*/ 136263 w 136390"/>
                <a:gd name="connsiteY12" fmla="*/ 153 h 115386"/>
                <a:gd name="connsiteX13" fmla="*/ 128079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079" y="153"/>
                  </a:moveTo>
                  <a:lnTo>
                    <a:pt x="115259" y="153"/>
                  </a:lnTo>
                  <a:cubicBezTo>
                    <a:pt x="115259" y="153"/>
                    <a:pt x="107305" y="153"/>
                    <a:pt x="97119" y="153"/>
                  </a:cubicBezTo>
                  <a:cubicBezTo>
                    <a:pt x="95561" y="153"/>
                    <a:pt x="93952" y="153"/>
                    <a:pt x="92310" y="153"/>
                  </a:cubicBezTo>
                  <a:cubicBezTo>
                    <a:pt x="79363" y="153"/>
                    <a:pt x="64440" y="153"/>
                    <a:pt x="57566" y="153"/>
                  </a:cubicBezTo>
                  <a:cubicBezTo>
                    <a:pt x="25691" y="153"/>
                    <a:pt x="-128" y="25991"/>
                    <a:pt x="-128" y="57846"/>
                  </a:cubicBezTo>
                  <a:cubicBezTo>
                    <a:pt x="-128" y="89697"/>
                    <a:pt x="25691" y="115539"/>
                    <a:pt x="57566" y="115539"/>
                  </a:cubicBezTo>
                  <a:cubicBezTo>
                    <a:pt x="66153" y="115539"/>
                    <a:pt x="80218" y="115539"/>
                    <a:pt x="92310" y="115539"/>
                  </a:cubicBezTo>
                  <a:cubicBezTo>
                    <a:pt x="93956" y="115539"/>
                    <a:pt x="95564" y="115539"/>
                    <a:pt x="97119" y="115539"/>
                  </a:cubicBezTo>
                  <a:cubicBezTo>
                    <a:pt x="107399" y="115539"/>
                    <a:pt x="115259" y="115539"/>
                    <a:pt x="115259" y="115539"/>
                  </a:cubicBezTo>
                  <a:lnTo>
                    <a:pt x="128079" y="115539"/>
                  </a:lnTo>
                  <a:lnTo>
                    <a:pt x="136263" y="115539"/>
                  </a:lnTo>
                  <a:lnTo>
                    <a:pt x="136263" y="153"/>
                  </a:lnTo>
                  <a:lnTo>
                    <a:pt x="128079" y="15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9" name="Полилиния 208">
              <a:extLst>
                <a:ext uri="{FF2B5EF4-FFF2-40B4-BE49-F238E27FC236}">
                  <a16:creationId xmlns:a16="http://schemas.microsoft.com/office/drawing/2014/main" id="{695986D3-33FE-1472-8511-298390B7CC17}"/>
                </a:ext>
              </a:extLst>
            </p:cNvPr>
            <p:cNvSpPr/>
            <p:nvPr/>
          </p:nvSpPr>
          <p:spPr>
            <a:xfrm>
              <a:off x="4391121" y="2689355"/>
              <a:ext cx="136390" cy="115386"/>
            </a:xfrm>
            <a:custGeom>
              <a:avLst/>
              <a:gdLst>
                <a:gd name="connsiteX0" fmla="*/ 78605 w 136390"/>
                <a:gd name="connsiteY0" fmla="*/ 153 h 115386"/>
                <a:gd name="connsiteX1" fmla="*/ 31809 w 136390"/>
                <a:gd name="connsiteY1" fmla="*/ 153 h 115386"/>
                <a:gd name="connsiteX2" fmla="*/ 20912 w 136390"/>
                <a:gd name="connsiteY2" fmla="*/ 153 h 115386"/>
                <a:gd name="connsiteX3" fmla="*/ 16138 w 136390"/>
                <a:gd name="connsiteY3" fmla="*/ 153 h 115386"/>
                <a:gd name="connsiteX4" fmla="*/ 8091 w 136390"/>
                <a:gd name="connsiteY4" fmla="*/ 153 h 115386"/>
                <a:gd name="connsiteX5" fmla="*/ -93 w 136390"/>
                <a:gd name="connsiteY5" fmla="*/ 153 h 115386"/>
                <a:gd name="connsiteX6" fmla="*/ -93 w 136390"/>
                <a:gd name="connsiteY6" fmla="*/ 115539 h 115386"/>
                <a:gd name="connsiteX7" fmla="*/ 8091 w 136390"/>
                <a:gd name="connsiteY7" fmla="*/ 115539 h 115386"/>
                <a:gd name="connsiteX8" fmla="*/ 16138 w 136390"/>
                <a:gd name="connsiteY8" fmla="*/ 115539 h 115386"/>
                <a:gd name="connsiteX9" fmla="*/ 20912 w 136390"/>
                <a:gd name="connsiteY9" fmla="*/ 115539 h 115386"/>
                <a:gd name="connsiteX10" fmla="*/ 31809 w 136390"/>
                <a:gd name="connsiteY10" fmla="*/ 115539 h 115386"/>
                <a:gd name="connsiteX11" fmla="*/ 78605 w 136390"/>
                <a:gd name="connsiteY11" fmla="*/ 115539 h 115386"/>
                <a:gd name="connsiteX12" fmla="*/ 136298 w 136390"/>
                <a:gd name="connsiteY12" fmla="*/ 57846 h 115386"/>
                <a:gd name="connsiteX13" fmla="*/ 78605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605" y="153"/>
                  </a:moveTo>
                  <a:cubicBezTo>
                    <a:pt x="66901" y="153"/>
                    <a:pt x="45001" y="153"/>
                    <a:pt x="31809" y="153"/>
                  </a:cubicBezTo>
                  <a:cubicBezTo>
                    <a:pt x="25301" y="153"/>
                    <a:pt x="20912" y="153"/>
                    <a:pt x="20912" y="153"/>
                  </a:cubicBezTo>
                  <a:lnTo>
                    <a:pt x="16138" y="153"/>
                  </a:lnTo>
                  <a:lnTo>
                    <a:pt x="8091" y="153"/>
                  </a:lnTo>
                  <a:lnTo>
                    <a:pt x="-93" y="153"/>
                  </a:lnTo>
                  <a:lnTo>
                    <a:pt x="-93" y="115539"/>
                  </a:lnTo>
                  <a:lnTo>
                    <a:pt x="8091" y="115539"/>
                  </a:lnTo>
                  <a:lnTo>
                    <a:pt x="16138" y="115539"/>
                  </a:lnTo>
                  <a:lnTo>
                    <a:pt x="20912" y="115539"/>
                  </a:lnTo>
                  <a:cubicBezTo>
                    <a:pt x="20912" y="115539"/>
                    <a:pt x="25335" y="115539"/>
                    <a:pt x="31809" y="115539"/>
                  </a:cubicBezTo>
                  <a:cubicBezTo>
                    <a:pt x="45812" y="115539"/>
                    <a:pt x="69409" y="115539"/>
                    <a:pt x="78605" y="115539"/>
                  </a:cubicBezTo>
                  <a:cubicBezTo>
                    <a:pt x="110466" y="115539"/>
                    <a:pt x="136298" y="89706"/>
                    <a:pt x="136298" y="57846"/>
                  </a:cubicBezTo>
                  <a:cubicBezTo>
                    <a:pt x="136298" y="25982"/>
                    <a:pt x="110466" y="153"/>
                    <a:pt x="78605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0" name="Полилиния 209">
              <a:extLst>
                <a:ext uri="{FF2B5EF4-FFF2-40B4-BE49-F238E27FC236}">
                  <a16:creationId xmlns:a16="http://schemas.microsoft.com/office/drawing/2014/main" id="{65554B49-769B-933C-75C5-3D8240CB6526}"/>
                </a:ext>
              </a:extLst>
            </p:cNvPr>
            <p:cNvSpPr/>
            <p:nvPr/>
          </p:nvSpPr>
          <p:spPr>
            <a:xfrm>
              <a:off x="4810794" y="2689355"/>
              <a:ext cx="115386" cy="115386"/>
            </a:xfrm>
            <a:custGeom>
              <a:avLst/>
              <a:gdLst>
                <a:gd name="connsiteX0" fmla="*/ 57706 w 115386"/>
                <a:gd name="connsiteY0" fmla="*/ 153 h 115386"/>
                <a:gd name="connsiteX1" fmla="*/ 115399 w 115386"/>
                <a:gd name="connsiteY1" fmla="*/ 57846 h 115386"/>
                <a:gd name="connsiteX2" fmla="*/ 57706 w 115386"/>
                <a:gd name="connsiteY2" fmla="*/ 115539 h 115386"/>
                <a:gd name="connsiteX3" fmla="*/ 13 w 115386"/>
                <a:gd name="connsiteY3" fmla="*/ 57846 h 115386"/>
                <a:gd name="connsiteX4" fmla="*/ 57706 w 115386"/>
                <a:gd name="connsiteY4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706" y="153"/>
                  </a:moveTo>
                  <a:cubicBezTo>
                    <a:pt x="89570" y="153"/>
                    <a:pt x="115399" y="25983"/>
                    <a:pt x="115399" y="57846"/>
                  </a:cubicBezTo>
                  <a:cubicBezTo>
                    <a:pt x="115399" y="89710"/>
                    <a:pt x="89570" y="115539"/>
                    <a:pt x="57706" y="115539"/>
                  </a:cubicBezTo>
                  <a:cubicBezTo>
                    <a:pt x="25843" y="115539"/>
                    <a:pt x="13" y="89710"/>
                    <a:pt x="13" y="57846"/>
                  </a:cubicBezTo>
                  <a:cubicBezTo>
                    <a:pt x="13" y="25983"/>
                    <a:pt x="25843" y="153"/>
                    <a:pt x="57706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1" name="Полилиния 210">
              <a:extLst>
                <a:ext uri="{FF2B5EF4-FFF2-40B4-BE49-F238E27FC236}">
                  <a16:creationId xmlns:a16="http://schemas.microsoft.com/office/drawing/2014/main" id="{69F7E8D1-3D63-B66B-911F-C0E17103603B}"/>
                </a:ext>
              </a:extLst>
            </p:cNvPr>
            <p:cNvSpPr/>
            <p:nvPr/>
          </p:nvSpPr>
          <p:spPr>
            <a:xfrm>
              <a:off x="5083574" y="2689355"/>
              <a:ext cx="115386" cy="115386"/>
            </a:xfrm>
            <a:custGeom>
              <a:avLst/>
              <a:gdLst>
                <a:gd name="connsiteX0" fmla="*/ 57776 w 115386"/>
                <a:gd name="connsiteY0" fmla="*/ 153 h 115386"/>
                <a:gd name="connsiteX1" fmla="*/ 115469 w 115386"/>
                <a:gd name="connsiteY1" fmla="*/ 57846 h 115386"/>
                <a:gd name="connsiteX2" fmla="*/ 57776 w 115386"/>
                <a:gd name="connsiteY2" fmla="*/ 115539 h 115386"/>
                <a:gd name="connsiteX3" fmla="*/ 83 w 115386"/>
                <a:gd name="connsiteY3" fmla="*/ 57846 h 115386"/>
                <a:gd name="connsiteX4" fmla="*/ 57776 w 115386"/>
                <a:gd name="connsiteY4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776" y="153"/>
                  </a:moveTo>
                  <a:cubicBezTo>
                    <a:pt x="89640" y="153"/>
                    <a:pt x="115469" y="25983"/>
                    <a:pt x="115469" y="57846"/>
                  </a:cubicBezTo>
                  <a:cubicBezTo>
                    <a:pt x="115469" y="89710"/>
                    <a:pt x="89640" y="115539"/>
                    <a:pt x="57776" y="115539"/>
                  </a:cubicBezTo>
                  <a:cubicBezTo>
                    <a:pt x="25913" y="115539"/>
                    <a:pt x="83" y="89710"/>
                    <a:pt x="83" y="57846"/>
                  </a:cubicBezTo>
                  <a:cubicBezTo>
                    <a:pt x="83" y="25983"/>
                    <a:pt x="25913" y="153"/>
                    <a:pt x="57776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2" name="Полилиния 211">
              <a:extLst>
                <a:ext uri="{FF2B5EF4-FFF2-40B4-BE49-F238E27FC236}">
                  <a16:creationId xmlns:a16="http://schemas.microsoft.com/office/drawing/2014/main" id="{2D219BE7-BD44-5033-D25D-F4F931C01939}"/>
                </a:ext>
              </a:extLst>
            </p:cNvPr>
            <p:cNvSpPr/>
            <p:nvPr/>
          </p:nvSpPr>
          <p:spPr>
            <a:xfrm>
              <a:off x="5618633" y="2689355"/>
              <a:ext cx="136390" cy="115386"/>
            </a:xfrm>
            <a:custGeom>
              <a:avLst/>
              <a:gdLst>
                <a:gd name="connsiteX0" fmla="*/ 128429 w 136390"/>
                <a:gd name="connsiteY0" fmla="*/ 153 h 115386"/>
                <a:gd name="connsiteX1" fmla="*/ 115609 w 136390"/>
                <a:gd name="connsiteY1" fmla="*/ 153 h 115386"/>
                <a:gd name="connsiteX2" fmla="*/ 97469 w 136390"/>
                <a:gd name="connsiteY2" fmla="*/ 153 h 115386"/>
                <a:gd name="connsiteX3" fmla="*/ 92660 w 136390"/>
                <a:gd name="connsiteY3" fmla="*/ 153 h 115386"/>
                <a:gd name="connsiteX4" fmla="*/ 57916 w 136390"/>
                <a:gd name="connsiteY4" fmla="*/ 153 h 115386"/>
                <a:gd name="connsiteX5" fmla="*/ 223 w 136390"/>
                <a:gd name="connsiteY5" fmla="*/ 57846 h 115386"/>
                <a:gd name="connsiteX6" fmla="*/ 57916 w 136390"/>
                <a:gd name="connsiteY6" fmla="*/ 115539 h 115386"/>
                <a:gd name="connsiteX7" fmla="*/ 92660 w 136390"/>
                <a:gd name="connsiteY7" fmla="*/ 115539 h 115386"/>
                <a:gd name="connsiteX8" fmla="*/ 97469 w 136390"/>
                <a:gd name="connsiteY8" fmla="*/ 115539 h 115386"/>
                <a:gd name="connsiteX9" fmla="*/ 115609 w 136390"/>
                <a:gd name="connsiteY9" fmla="*/ 115539 h 115386"/>
                <a:gd name="connsiteX10" fmla="*/ 128429 w 136390"/>
                <a:gd name="connsiteY10" fmla="*/ 115539 h 115386"/>
                <a:gd name="connsiteX11" fmla="*/ 136613 w 136390"/>
                <a:gd name="connsiteY11" fmla="*/ 115539 h 115386"/>
                <a:gd name="connsiteX12" fmla="*/ 136613 w 136390"/>
                <a:gd name="connsiteY12" fmla="*/ 153 h 115386"/>
                <a:gd name="connsiteX13" fmla="*/ 128429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29" y="153"/>
                  </a:moveTo>
                  <a:lnTo>
                    <a:pt x="115609" y="153"/>
                  </a:lnTo>
                  <a:cubicBezTo>
                    <a:pt x="115609" y="153"/>
                    <a:pt x="107655" y="153"/>
                    <a:pt x="97469" y="153"/>
                  </a:cubicBezTo>
                  <a:cubicBezTo>
                    <a:pt x="95911" y="153"/>
                    <a:pt x="94302" y="153"/>
                    <a:pt x="92660" y="153"/>
                  </a:cubicBezTo>
                  <a:cubicBezTo>
                    <a:pt x="79713" y="153"/>
                    <a:pt x="64790" y="153"/>
                    <a:pt x="57916" y="153"/>
                  </a:cubicBezTo>
                  <a:cubicBezTo>
                    <a:pt x="26041" y="153"/>
                    <a:pt x="223" y="25991"/>
                    <a:pt x="223" y="57846"/>
                  </a:cubicBezTo>
                  <a:cubicBezTo>
                    <a:pt x="223" y="89697"/>
                    <a:pt x="26041" y="115539"/>
                    <a:pt x="57916" y="115539"/>
                  </a:cubicBezTo>
                  <a:cubicBezTo>
                    <a:pt x="66503" y="115539"/>
                    <a:pt x="80568" y="115539"/>
                    <a:pt x="92660" y="115539"/>
                  </a:cubicBezTo>
                  <a:cubicBezTo>
                    <a:pt x="94306" y="115539"/>
                    <a:pt x="95914" y="115539"/>
                    <a:pt x="97469" y="115539"/>
                  </a:cubicBezTo>
                  <a:cubicBezTo>
                    <a:pt x="107749" y="115539"/>
                    <a:pt x="115609" y="115539"/>
                    <a:pt x="115609" y="115539"/>
                  </a:cubicBezTo>
                  <a:lnTo>
                    <a:pt x="128429" y="115539"/>
                  </a:lnTo>
                  <a:lnTo>
                    <a:pt x="136613" y="115539"/>
                  </a:lnTo>
                  <a:lnTo>
                    <a:pt x="136613" y="153"/>
                  </a:lnTo>
                  <a:lnTo>
                    <a:pt x="128429" y="15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3" name="Полилиния 212">
              <a:extLst>
                <a:ext uri="{FF2B5EF4-FFF2-40B4-BE49-F238E27FC236}">
                  <a16:creationId xmlns:a16="http://schemas.microsoft.com/office/drawing/2014/main" id="{E39550DD-8503-3D15-9B63-D04836DB4220}"/>
                </a:ext>
              </a:extLst>
            </p:cNvPr>
            <p:cNvSpPr/>
            <p:nvPr/>
          </p:nvSpPr>
          <p:spPr>
            <a:xfrm>
              <a:off x="5755024" y="2689355"/>
              <a:ext cx="136390" cy="115386"/>
            </a:xfrm>
            <a:custGeom>
              <a:avLst/>
              <a:gdLst>
                <a:gd name="connsiteX0" fmla="*/ 78955 w 136390"/>
                <a:gd name="connsiteY0" fmla="*/ 153 h 115386"/>
                <a:gd name="connsiteX1" fmla="*/ 32159 w 136390"/>
                <a:gd name="connsiteY1" fmla="*/ 153 h 115386"/>
                <a:gd name="connsiteX2" fmla="*/ 21262 w 136390"/>
                <a:gd name="connsiteY2" fmla="*/ 153 h 115386"/>
                <a:gd name="connsiteX3" fmla="*/ 16488 w 136390"/>
                <a:gd name="connsiteY3" fmla="*/ 153 h 115386"/>
                <a:gd name="connsiteX4" fmla="*/ 8441 w 136390"/>
                <a:gd name="connsiteY4" fmla="*/ 153 h 115386"/>
                <a:gd name="connsiteX5" fmla="*/ 258 w 136390"/>
                <a:gd name="connsiteY5" fmla="*/ 153 h 115386"/>
                <a:gd name="connsiteX6" fmla="*/ 258 w 136390"/>
                <a:gd name="connsiteY6" fmla="*/ 115539 h 115386"/>
                <a:gd name="connsiteX7" fmla="*/ 8441 w 136390"/>
                <a:gd name="connsiteY7" fmla="*/ 115539 h 115386"/>
                <a:gd name="connsiteX8" fmla="*/ 16488 w 136390"/>
                <a:gd name="connsiteY8" fmla="*/ 115539 h 115386"/>
                <a:gd name="connsiteX9" fmla="*/ 21262 w 136390"/>
                <a:gd name="connsiteY9" fmla="*/ 115539 h 115386"/>
                <a:gd name="connsiteX10" fmla="*/ 32159 w 136390"/>
                <a:gd name="connsiteY10" fmla="*/ 115539 h 115386"/>
                <a:gd name="connsiteX11" fmla="*/ 78955 w 136390"/>
                <a:gd name="connsiteY11" fmla="*/ 115539 h 115386"/>
                <a:gd name="connsiteX12" fmla="*/ 136648 w 136390"/>
                <a:gd name="connsiteY12" fmla="*/ 57846 h 115386"/>
                <a:gd name="connsiteX13" fmla="*/ 78955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55" y="153"/>
                  </a:moveTo>
                  <a:cubicBezTo>
                    <a:pt x="67251" y="153"/>
                    <a:pt x="45351" y="153"/>
                    <a:pt x="32159" y="153"/>
                  </a:cubicBezTo>
                  <a:cubicBezTo>
                    <a:pt x="25651" y="153"/>
                    <a:pt x="21262" y="153"/>
                    <a:pt x="21262" y="153"/>
                  </a:cubicBezTo>
                  <a:lnTo>
                    <a:pt x="16488" y="153"/>
                  </a:lnTo>
                  <a:lnTo>
                    <a:pt x="8441" y="153"/>
                  </a:lnTo>
                  <a:lnTo>
                    <a:pt x="258" y="153"/>
                  </a:lnTo>
                  <a:lnTo>
                    <a:pt x="258" y="115539"/>
                  </a:lnTo>
                  <a:lnTo>
                    <a:pt x="8441" y="115539"/>
                  </a:lnTo>
                  <a:lnTo>
                    <a:pt x="16488" y="115539"/>
                  </a:lnTo>
                  <a:lnTo>
                    <a:pt x="21262" y="115539"/>
                  </a:lnTo>
                  <a:cubicBezTo>
                    <a:pt x="21262" y="115539"/>
                    <a:pt x="25685" y="115539"/>
                    <a:pt x="32159" y="115539"/>
                  </a:cubicBezTo>
                  <a:cubicBezTo>
                    <a:pt x="46162" y="115539"/>
                    <a:pt x="69759" y="115539"/>
                    <a:pt x="78955" y="115539"/>
                  </a:cubicBezTo>
                  <a:cubicBezTo>
                    <a:pt x="110816" y="115539"/>
                    <a:pt x="136648" y="89706"/>
                    <a:pt x="136648" y="57846"/>
                  </a:cubicBezTo>
                  <a:cubicBezTo>
                    <a:pt x="136648" y="25982"/>
                    <a:pt x="110816" y="153"/>
                    <a:pt x="78955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4" name="Полилиния 213">
              <a:extLst>
                <a:ext uri="{FF2B5EF4-FFF2-40B4-BE49-F238E27FC236}">
                  <a16:creationId xmlns:a16="http://schemas.microsoft.com/office/drawing/2014/main" id="{99BDB995-5B48-6E35-3ED5-BF58994E735D}"/>
                </a:ext>
              </a:extLst>
            </p:cNvPr>
            <p:cNvSpPr/>
            <p:nvPr/>
          </p:nvSpPr>
          <p:spPr>
            <a:xfrm>
              <a:off x="6038306" y="2689355"/>
              <a:ext cx="115386" cy="115386"/>
            </a:xfrm>
            <a:custGeom>
              <a:avLst/>
              <a:gdLst>
                <a:gd name="connsiteX0" fmla="*/ 58021 w 115386"/>
                <a:gd name="connsiteY0" fmla="*/ 153 h 115386"/>
                <a:gd name="connsiteX1" fmla="*/ 115714 w 115386"/>
                <a:gd name="connsiteY1" fmla="*/ 57846 h 115386"/>
                <a:gd name="connsiteX2" fmla="*/ 58021 w 115386"/>
                <a:gd name="connsiteY2" fmla="*/ 115539 h 115386"/>
                <a:gd name="connsiteX3" fmla="*/ 328 w 115386"/>
                <a:gd name="connsiteY3" fmla="*/ 57846 h 115386"/>
                <a:gd name="connsiteX4" fmla="*/ 58021 w 115386"/>
                <a:gd name="connsiteY4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21" y="153"/>
                  </a:moveTo>
                  <a:cubicBezTo>
                    <a:pt x="89885" y="153"/>
                    <a:pt x="115714" y="25983"/>
                    <a:pt x="115714" y="57846"/>
                  </a:cubicBezTo>
                  <a:cubicBezTo>
                    <a:pt x="115714" y="89710"/>
                    <a:pt x="89885" y="115539"/>
                    <a:pt x="58021" y="115539"/>
                  </a:cubicBezTo>
                  <a:cubicBezTo>
                    <a:pt x="26158" y="115539"/>
                    <a:pt x="328" y="89710"/>
                    <a:pt x="328" y="57846"/>
                  </a:cubicBezTo>
                  <a:cubicBezTo>
                    <a:pt x="328" y="25983"/>
                    <a:pt x="26158" y="153"/>
                    <a:pt x="58021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5" name="Полилиния 214">
              <a:extLst>
                <a:ext uri="{FF2B5EF4-FFF2-40B4-BE49-F238E27FC236}">
                  <a16:creationId xmlns:a16="http://schemas.microsoft.com/office/drawing/2014/main" id="{778A2EC3-28E6-9F5E-D04D-DA54F99FAF49}"/>
                </a:ext>
              </a:extLst>
            </p:cNvPr>
            <p:cNvSpPr/>
            <p:nvPr/>
          </p:nvSpPr>
          <p:spPr>
            <a:xfrm>
              <a:off x="6311087" y="2689355"/>
              <a:ext cx="115386" cy="115386"/>
            </a:xfrm>
            <a:custGeom>
              <a:avLst/>
              <a:gdLst>
                <a:gd name="connsiteX0" fmla="*/ 58091 w 115386"/>
                <a:gd name="connsiteY0" fmla="*/ 153 h 115386"/>
                <a:gd name="connsiteX1" fmla="*/ 115784 w 115386"/>
                <a:gd name="connsiteY1" fmla="*/ 57846 h 115386"/>
                <a:gd name="connsiteX2" fmla="*/ 58091 w 115386"/>
                <a:gd name="connsiteY2" fmla="*/ 115539 h 115386"/>
                <a:gd name="connsiteX3" fmla="*/ 398 w 115386"/>
                <a:gd name="connsiteY3" fmla="*/ 57846 h 115386"/>
                <a:gd name="connsiteX4" fmla="*/ 58091 w 115386"/>
                <a:gd name="connsiteY4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91" y="153"/>
                  </a:moveTo>
                  <a:cubicBezTo>
                    <a:pt x="89955" y="153"/>
                    <a:pt x="115784" y="25983"/>
                    <a:pt x="115784" y="57846"/>
                  </a:cubicBezTo>
                  <a:cubicBezTo>
                    <a:pt x="115784" y="89710"/>
                    <a:pt x="89955" y="115539"/>
                    <a:pt x="58091" y="115539"/>
                  </a:cubicBezTo>
                  <a:cubicBezTo>
                    <a:pt x="26228" y="115539"/>
                    <a:pt x="398" y="89710"/>
                    <a:pt x="398" y="57846"/>
                  </a:cubicBezTo>
                  <a:cubicBezTo>
                    <a:pt x="398" y="25983"/>
                    <a:pt x="26228" y="153"/>
                    <a:pt x="58091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6" name="Полилиния 215">
              <a:extLst>
                <a:ext uri="{FF2B5EF4-FFF2-40B4-BE49-F238E27FC236}">
                  <a16:creationId xmlns:a16="http://schemas.microsoft.com/office/drawing/2014/main" id="{DFAF0906-8AB8-7DAA-1428-0FC9A752BC53}"/>
                </a:ext>
              </a:extLst>
            </p:cNvPr>
            <p:cNvSpPr/>
            <p:nvPr/>
          </p:nvSpPr>
          <p:spPr>
            <a:xfrm>
              <a:off x="6709756" y="2689355"/>
              <a:ext cx="136390" cy="115386"/>
            </a:xfrm>
            <a:custGeom>
              <a:avLst/>
              <a:gdLst>
                <a:gd name="connsiteX0" fmla="*/ 128709 w 136390"/>
                <a:gd name="connsiteY0" fmla="*/ 153 h 115386"/>
                <a:gd name="connsiteX1" fmla="*/ 115889 w 136390"/>
                <a:gd name="connsiteY1" fmla="*/ 153 h 115386"/>
                <a:gd name="connsiteX2" fmla="*/ 97749 w 136390"/>
                <a:gd name="connsiteY2" fmla="*/ 153 h 115386"/>
                <a:gd name="connsiteX3" fmla="*/ 92940 w 136390"/>
                <a:gd name="connsiteY3" fmla="*/ 153 h 115386"/>
                <a:gd name="connsiteX4" fmla="*/ 58196 w 136390"/>
                <a:gd name="connsiteY4" fmla="*/ 153 h 115386"/>
                <a:gd name="connsiteX5" fmla="*/ 503 w 136390"/>
                <a:gd name="connsiteY5" fmla="*/ 57846 h 115386"/>
                <a:gd name="connsiteX6" fmla="*/ 58196 w 136390"/>
                <a:gd name="connsiteY6" fmla="*/ 115539 h 115386"/>
                <a:gd name="connsiteX7" fmla="*/ 92940 w 136390"/>
                <a:gd name="connsiteY7" fmla="*/ 115539 h 115386"/>
                <a:gd name="connsiteX8" fmla="*/ 97749 w 136390"/>
                <a:gd name="connsiteY8" fmla="*/ 115539 h 115386"/>
                <a:gd name="connsiteX9" fmla="*/ 115889 w 136390"/>
                <a:gd name="connsiteY9" fmla="*/ 115539 h 115386"/>
                <a:gd name="connsiteX10" fmla="*/ 128709 w 136390"/>
                <a:gd name="connsiteY10" fmla="*/ 115539 h 115386"/>
                <a:gd name="connsiteX11" fmla="*/ 136893 w 136390"/>
                <a:gd name="connsiteY11" fmla="*/ 115539 h 115386"/>
                <a:gd name="connsiteX12" fmla="*/ 136893 w 136390"/>
                <a:gd name="connsiteY12" fmla="*/ 153 h 115386"/>
                <a:gd name="connsiteX13" fmla="*/ 128709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09" y="153"/>
                  </a:moveTo>
                  <a:lnTo>
                    <a:pt x="115889" y="153"/>
                  </a:lnTo>
                  <a:cubicBezTo>
                    <a:pt x="115889" y="153"/>
                    <a:pt x="107935" y="153"/>
                    <a:pt x="97749" y="153"/>
                  </a:cubicBezTo>
                  <a:cubicBezTo>
                    <a:pt x="96191" y="153"/>
                    <a:pt x="94582" y="153"/>
                    <a:pt x="92940" y="153"/>
                  </a:cubicBezTo>
                  <a:cubicBezTo>
                    <a:pt x="79993" y="153"/>
                    <a:pt x="65070" y="153"/>
                    <a:pt x="58196" y="153"/>
                  </a:cubicBezTo>
                  <a:cubicBezTo>
                    <a:pt x="26321" y="153"/>
                    <a:pt x="503" y="25991"/>
                    <a:pt x="503" y="57846"/>
                  </a:cubicBezTo>
                  <a:cubicBezTo>
                    <a:pt x="503" y="89697"/>
                    <a:pt x="26321" y="115539"/>
                    <a:pt x="58196" y="115539"/>
                  </a:cubicBezTo>
                  <a:cubicBezTo>
                    <a:pt x="66783" y="115539"/>
                    <a:pt x="80848" y="115539"/>
                    <a:pt x="92940" y="115539"/>
                  </a:cubicBezTo>
                  <a:cubicBezTo>
                    <a:pt x="94586" y="115539"/>
                    <a:pt x="96194" y="115539"/>
                    <a:pt x="97749" y="115539"/>
                  </a:cubicBezTo>
                  <a:cubicBezTo>
                    <a:pt x="108029" y="115539"/>
                    <a:pt x="115889" y="115539"/>
                    <a:pt x="115889" y="115539"/>
                  </a:cubicBezTo>
                  <a:lnTo>
                    <a:pt x="128709" y="115539"/>
                  </a:lnTo>
                  <a:lnTo>
                    <a:pt x="136893" y="115539"/>
                  </a:lnTo>
                  <a:lnTo>
                    <a:pt x="136893" y="153"/>
                  </a:lnTo>
                  <a:lnTo>
                    <a:pt x="128709" y="15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7" name="Полилиния 216">
              <a:extLst>
                <a:ext uri="{FF2B5EF4-FFF2-40B4-BE49-F238E27FC236}">
                  <a16:creationId xmlns:a16="http://schemas.microsoft.com/office/drawing/2014/main" id="{B9B15177-4402-12B0-B76A-A2C471C41B23}"/>
                </a:ext>
              </a:extLst>
            </p:cNvPr>
            <p:cNvSpPr/>
            <p:nvPr/>
          </p:nvSpPr>
          <p:spPr>
            <a:xfrm>
              <a:off x="6846146" y="2689355"/>
              <a:ext cx="136390" cy="115386"/>
            </a:xfrm>
            <a:custGeom>
              <a:avLst/>
              <a:gdLst>
                <a:gd name="connsiteX0" fmla="*/ 79235 w 136390"/>
                <a:gd name="connsiteY0" fmla="*/ 153 h 115386"/>
                <a:gd name="connsiteX1" fmla="*/ 32439 w 136390"/>
                <a:gd name="connsiteY1" fmla="*/ 153 h 115386"/>
                <a:gd name="connsiteX2" fmla="*/ 21542 w 136390"/>
                <a:gd name="connsiteY2" fmla="*/ 153 h 115386"/>
                <a:gd name="connsiteX3" fmla="*/ 16768 w 136390"/>
                <a:gd name="connsiteY3" fmla="*/ 153 h 115386"/>
                <a:gd name="connsiteX4" fmla="*/ 8721 w 136390"/>
                <a:gd name="connsiteY4" fmla="*/ 153 h 115386"/>
                <a:gd name="connsiteX5" fmla="*/ 538 w 136390"/>
                <a:gd name="connsiteY5" fmla="*/ 153 h 115386"/>
                <a:gd name="connsiteX6" fmla="*/ 538 w 136390"/>
                <a:gd name="connsiteY6" fmla="*/ 115539 h 115386"/>
                <a:gd name="connsiteX7" fmla="*/ 8721 w 136390"/>
                <a:gd name="connsiteY7" fmla="*/ 115539 h 115386"/>
                <a:gd name="connsiteX8" fmla="*/ 16768 w 136390"/>
                <a:gd name="connsiteY8" fmla="*/ 115539 h 115386"/>
                <a:gd name="connsiteX9" fmla="*/ 21542 w 136390"/>
                <a:gd name="connsiteY9" fmla="*/ 115539 h 115386"/>
                <a:gd name="connsiteX10" fmla="*/ 32439 w 136390"/>
                <a:gd name="connsiteY10" fmla="*/ 115539 h 115386"/>
                <a:gd name="connsiteX11" fmla="*/ 79235 w 136390"/>
                <a:gd name="connsiteY11" fmla="*/ 115539 h 115386"/>
                <a:gd name="connsiteX12" fmla="*/ 136928 w 136390"/>
                <a:gd name="connsiteY12" fmla="*/ 57846 h 115386"/>
                <a:gd name="connsiteX13" fmla="*/ 79235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35" y="153"/>
                  </a:moveTo>
                  <a:cubicBezTo>
                    <a:pt x="67531" y="153"/>
                    <a:pt x="45631" y="153"/>
                    <a:pt x="32439" y="153"/>
                  </a:cubicBezTo>
                  <a:cubicBezTo>
                    <a:pt x="25931" y="153"/>
                    <a:pt x="21542" y="153"/>
                    <a:pt x="21542" y="153"/>
                  </a:cubicBezTo>
                  <a:lnTo>
                    <a:pt x="16768" y="153"/>
                  </a:lnTo>
                  <a:lnTo>
                    <a:pt x="8721" y="153"/>
                  </a:lnTo>
                  <a:lnTo>
                    <a:pt x="538" y="153"/>
                  </a:lnTo>
                  <a:lnTo>
                    <a:pt x="538" y="115539"/>
                  </a:lnTo>
                  <a:lnTo>
                    <a:pt x="8721" y="115539"/>
                  </a:lnTo>
                  <a:lnTo>
                    <a:pt x="16768" y="115539"/>
                  </a:lnTo>
                  <a:lnTo>
                    <a:pt x="21542" y="115539"/>
                  </a:lnTo>
                  <a:cubicBezTo>
                    <a:pt x="21542" y="115539"/>
                    <a:pt x="25965" y="115539"/>
                    <a:pt x="32439" y="115539"/>
                  </a:cubicBezTo>
                  <a:cubicBezTo>
                    <a:pt x="46442" y="115539"/>
                    <a:pt x="70039" y="115539"/>
                    <a:pt x="79235" y="115539"/>
                  </a:cubicBezTo>
                  <a:cubicBezTo>
                    <a:pt x="111096" y="115539"/>
                    <a:pt x="136928" y="89706"/>
                    <a:pt x="136928" y="57846"/>
                  </a:cubicBezTo>
                  <a:cubicBezTo>
                    <a:pt x="136928" y="25982"/>
                    <a:pt x="111096" y="153"/>
                    <a:pt x="79235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8" name="Полилиния 217">
              <a:extLst>
                <a:ext uri="{FF2B5EF4-FFF2-40B4-BE49-F238E27FC236}">
                  <a16:creationId xmlns:a16="http://schemas.microsoft.com/office/drawing/2014/main" id="{9B29F1A2-8F07-DECF-C0D2-6E9EEFC15052}"/>
                </a:ext>
              </a:extLst>
            </p:cNvPr>
            <p:cNvSpPr/>
            <p:nvPr/>
          </p:nvSpPr>
          <p:spPr>
            <a:xfrm>
              <a:off x="7118927" y="2689355"/>
              <a:ext cx="136390" cy="115386"/>
            </a:xfrm>
            <a:custGeom>
              <a:avLst/>
              <a:gdLst>
                <a:gd name="connsiteX0" fmla="*/ 128814 w 136390"/>
                <a:gd name="connsiteY0" fmla="*/ 153 h 115386"/>
                <a:gd name="connsiteX1" fmla="*/ 115994 w 136390"/>
                <a:gd name="connsiteY1" fmla="*/ 153 h 115386"/>
                <a:gd name="connsiteX2" fmla="*/ 97854 w 136390"/>
                <a:gd name="connsiteY2" fmla="*/ 153 h 115386"/>
                <a:gd name="connsiteX3" fmla="*/ 93045 w 136390"/>
                <a:gd name="connsiteY3" fmla="*/ 153 h 115386"/>
                <a:gd name="connsiteX4" fmla="*/ 58301 w 136390"/>
                <a:gd name="connsiteY4" fmla="*/ 153 h 115386"/>
                <a:gd name="connsiteX5" fmla="*/ 608 w 136390"/>
                <a:gd name="connsiteY5" fmla="*/ 57846 h 115386"/>
                <a:gd name="connsiteX6" fmla="*/ 58301 w 136390"/>
                <a:gd name="connsiteY6" fmla="*/ 115539 h 115386"/>
                <a:gd name="connsiteX7" fmla="*/ 93045 w 136390"/>
                <a:gd name="connsiteY7" fmla="*/ 115539 h 115386"/>
                <a:gd name="connsiteX8" fmla="*/ 97854 w 136390"/>
                <a:gd name="connsiteY8" fmla="*/ 115539 h 115386"/>
                <a:gd name="connsiteX9" fmla="*/ 115994 w 136390"/>
                <a:gd name="connsiteY9" fmla="*/ 115539 h 115386"/>
                <a:gd name="connsiteX10" fmla="*/ 128814 w 136390"/>
                <a:gd name="connsiteY10" fmla="*/ 115539 h 115386"/>
                <a:gd name="connsiteX11" fmla="*/ 136998 w 136390"/>
                <a:gd name="connsiteY11" fmla="*/ 115539 h 115386"/>
                <a:gd name="connsiteX12" fmla="*/ 136998 w 136390"/>
                <a:gd name="connsiteY12" fmla="*/ 153 h 115386"/>
                <a:gd name="connsiteX13" fmla="*/ 128814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14" y="153"/>
                  </a:moveTo>
                  <a:lnTo>
                    <a:pt x="115994" y="153"/>
                  </a:lnTo>
                  <a:cubicBezTo>
                    <a:pt x="115994" y="153"/>
                    <a:pt x="108040" y="153"/>
                    <a:pt x="97854" y="153"/>
                  </a:cubicBezTo>
                  <a:cubicBezTo>
                    <a:pt x="96296" y="153"/>
                    <a:pt x="94687" y="153"/>
                    <a:pt x="93045" y="153"/>
                  </a:cubicBezTo>
                  <a:cubicBezTo>
                    <a:pt x="80098" y="153"/>
                    <a:pt x="65175" y="153"/>
                    <a:pt x="58301" y="153"/>
                  </a:cubicBezTo>
                  <a:cubicBezTo>
                    <a:pt x="26426" y="153"/>
                    <a:pt x="608" y="25991"/>
                    <a:pt x="608" y="57846"/>
                  </a:cubicBezTo>
                  <a:cubicBezTo>
                    <a:pt x="608" y="89697"/>
                    <a:pt x="26426" y="115539"/>
                    <a:pt x="58301" y="115539"/>
                  </a:cubicBezTo>
                  <a:cubicBezTo>
                    <a:pt x="66888" y="115539"/>
                    <a:pt x="80953" y="115539"/>
                    <a:pt x="93045" y="115539"/>
                  </a:cubicBezTo>
                  <a:cubicBezTo>
                    <a:pt x="94691" y="115539"/>
                    <a:pt x="96299" y="115539"/>
                    <a:pt x="97854" y="115539"/>
                  </a:cubicBezTo>
                  <a:cubicBezTo>
                    <a:pt x="108134" y="115539"/>
                    <a:pt x="115994" y="115539"/>
                    <a:pt x="115994" y="115539"/>
                  </a:cubicBezTo>
                  <a:lnTo>
                    <a:pt x="128814" y="115539"/>
                  </a:lnTo>
                  <a:lnTo>
                    <a:pt x="136998" y="115539"/>
                  </a:lnTo>
                  <a:lnTo>
                    <a:pt x="136998" y="153"/>
                  </a:lnTo>
                  <a:lnTo>
                    <a:pt x="128814" y="15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19" name="Полилиния 218">
              <a:extLst>
                <a:ext uri="{FF2B5EF4-FFF2-40B4-BE49-F238E27FC236}">
                  <a16:creationId xmlns:a16="http://schemas.microsoft.com/office/drawing/2014/main" id="{49461D54-968C-9A71-34A4-1D4D94BCFAA1}"/>
                </a:ext>
              </a:extLst>
            </p:cNvPr>
            <p:cNvSpPr/>
            <p:nvPr/>
          </p:nvSpPr>
          <p:spPr>
            <a:xfrm>
              <a:off x="7255317" y="2689355"/>
              <a:ext cx="136390" cy="115386"/>
            </a:xfrm>
            <a:custGeom>
              <a:avLst/>
              <a:gdLst>
                <a:gd name="connsiteX0" fmla="*/ 68838 w 136390"/>
                <a:gd name="connsiteY0" fmla="*/ 153 h 115386"/>
                <a:gd name="connsiteX1" fmla="*/ 643 w 136390"/>
                <a:gd name="connsiteY1" fmla="*/ 153 h 115386"/>
                <a:gd name="connsiteX2" fmla="*/ 643 w 136390"/>
                <a:gd name="connsiteY2" fmla="*/ 115539 h 115386"/>
                <a:gd name="connsiteX3" fmla="*/ 68838 w 136390"/>
                <a:gd name="connsiteY3" fmla="*/ 115539 h 115386"/>
                <a:gd name="connsiteX4" fmla="*/ 137033 w 136390"/>
                <a:gd name="connsiteY4" fmla="*/ 115539 h 115386"/>
                <a:gd name="connsiteX5" fmla="*/ 137033 w 136390"/>
                <a:gd name="connsiteY5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38" y="153"/>
                  </a:moveTo>
                  <a:lnTo>
                    <a:pt x="643" y="153"/>
                  </a:lnTo>
                  <a:lnTo>
                    <a:pt x="643" y="115539"/>
                  </a:lnTo>
                  <a:lnTo>
                    <a:pt x="68838" y="115539"/>
                  </a:lnTo>
                  <a:lnTo>
                    <a:pt x="137033" y="115539"/>
                  </a:lnTo>
                  <a:lnTo>
                    <a:pt x="137033" y="15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0" name="Полилиния 219">
              <a:extLst>
                <a:ext uri="{FF2B5EF4-FFF2-40B4-BE49-F238E27FC236}">
                  <a16:creationId xmlns:a16="http://schemas.microsoft.com/office/drawing/2014/main" id="{259FB0C3-A50A-95BA-33D0-D47E2DDC3194}"/>
                </a:ext>
              </a:extLst>
            </p:cNvPr>
            <p:cNvSpPr/>
            <p:nvPr/>
          </p:nvSpPr>
          <p:spPr>
            <a:xfrm>
              <a:off x="7391707" y="2689355"/>
              <a:ext cx="136390" cy="115386"/>
            </a:xfrm>
            <a:custGeom>
              <a:avLst/>
              <a:gdLst>
                <a:gd name="connsiteX0" fmla="*/ 79375 w 136390"/>
                <a:gd name="connsiteY0" fmla="*/ 153 h 115386"/>
                <a:gd name="connsiteX1" fmla="*/ 32579 w 136390"/>
                <a:gd name="connsiteY1" fmla="*/ 153 h 115386"/>
                <a:gd name="connsiteX2" fmla="*/ 21682 w 136390"/>
                <a:gd name="connsiteY2" fmla="*/ 153 h 115386"/>
                <a:gd name="connsiteX3" fmla="*/ 16908 w 136390"/>
                <a:gd name="connsiteY3" fmla="*/ 153 h 115386"/>
                <a:gd name="connsiteX4" fmla="*/ 8861 w 136390"/>
                <a:gd name="connsiteY4" fmla="*/ 153 h 115386"/>
                <a:gd name="connsiteX5" fmla="*/ 678 w 136390"/>
                <a:gd name="connsiteY5" fmla="*/ 153 h 115386"/>
                <a:gd name="connsiteX6" fmla="*/ 678 w 136390"/>
                <a:gd name="connsiteY6" fmla="*/ 115539 h 115386"/>
                <a:gd name="connsiteX7" fmla="*/ 8861 w 136390"/>
                <a:gd name="connsiteY7" fmla="*/ 115539 h 115386"/>
                <a:gd name="connsiteX8" fmla="*/ 16908 w 136390"/>
                <a:gd name="connsiteY8" fmla="*/ 115539 h 115386"/>
                <a:gd name="connsiteX9" fmla="*/ 21682 w 136390"/>
                <a:gd name="connsiteY9" fmla="*/ 115539 h 115386"/>
                <a:gd name="connsiteX10" fmla="*/ 32579 w 136390"/>
                <a:gd name="connsiteY10" fmla="*/ 115539 h 115386"/>
                <a:gd name="connsiteX11" fmla="*/ 79375 w 136390"/>
                <a:gd name="connsiteY11" fmla="*/ 115539 h 115386"/>
                <a:gd name="connsiteX12" fmla="*/ 137068 w 136390"/>
                <a:gd name="connsiteY12" fmla="*/ 57846 h 115386"/>
                <a:gd name="connsiteX13" fmla="*/ 79375 w 136390"/>
                <a:gd name="connsiteY13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375" y="153"/>
                  </a:moveTo>
                  <a:cubicBezTo>
                    <a:pt x="67671" y="153"/>
                    <a:pt x="45771" y="153"/>
                    <a:pt x="32579" y="153"/>
                  </a:cubicBezTo>
                  <a:cubicBezTo>
                    <a:pt x="26071" y="153"/>
                    <a:pt x="21682" y="153"/>
                    <a:pt x="21682" y="153"/>
                  </a:cubicBezTo>
                  <a:lnTo>
                    <a:pt x="16908" y="153"/>
                  </a:lnTo>
                  <a:lnTo>
                    <a:pt x="8861" y="153"/>
                  </a:lnTo>
                  <a:lnTo>
                    <a:pt x="678" y="153"/>
                  </a:lnTo>
                  <a:lnTo>
                    <a:pt x="678" y="115539"/>
                  </a:lnTo>
                  <a:lnTo>
                    <a:pt x="8861" y="115539"/>
                  </a:lnTo>
                  <a:lnTo>
                    <a:pt x="16908" y="115539"/>
                  </a:lnTo>
                  <a:lnTo>
                    <a:pt x="21682" y="115539"/>
                  </a:lnTo>
                  <a:cubicBezTo>
                    <a:pt x="21682" y="115539"/>
                    <a:pt x="26105" y="115539"/>
                    <a:pt x="32579" y="115539"/>
                  </a:cubicBezTo>
                  <a:cubicBezTo>
                    <a:pt x="46582" y="115539"/>
                    <a:pt x="70179" y="115539"/>
                    <a:pt x="79375" y="115539"/>
                  </a:cubicBezTo>
                  <a:cubicBezTo>
                    <a:pt x="111236" y="115539"/>
                    <a:pt x="137068" y="89706"/>
                    <a:pt x="137068" y="57846"/>
                  </a:cubicBezTo>
                  <a:cubicBezTo>
                    <a:pt x="137068" y="25982"/>
                    <a:pt x="111236" y="153"/>
                    <a:pt x="79375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1" name="Полилиния 220">
              <a:extLst>
                <a:ext uri="{FF2B5EF4-FFF2-40B4-BE49-F238E27FC236}">
                  <a16:creationId xmlns:a16="http://schemas.microsoft.com/office/drawing/2014/main" id="{66E2222E-7EF0-C6D5-CEF3-C6CE128BE6AB}"/>
                </a:ext>
              </a:extLst>
            </p:cNvPr>
            <p:cNvSpPr/>
            <p:nvPr/>
          </p:nvSpPr>
          <p:spPr>
            <a:xfrm>
              <a:off x="7947771" y="2689355"/>
              <a:ext cx="115386" cy="115386"/>
            </a:xfrm>
            <a:custGeom>
              <a:avLst/>
              <a:gdLst>
                <a:gd name="connsiteX0" fmla="*/ 58511 w 115386"/>
                <a:gd name="connsiteY0" fmla="*/ 153 h 115386"/>
                <a:gd name="connsiteX1" fmla="*/ 116204 w 115386"/>
                <a:gd name="connsiteY1" fmla="*/ 57846 h 115386"/>
                <a:gd name="connsiteX2" fmla="*/ 58511 w 115386"/>
                <a:gd name="connsiteY2" fmla="*/ 115539 h 115386"/>
                <a:gd name="connsiteX3" fmla="*/ 818 w 115386"/>
                <a:gd name="connsiteY3" fmla="*/ 57846 h 115386"/>
                <a:gd name="connsiteX4" fmla="*/ 58511 w 115386"/>
                <a:gd name="connsiteY4" fmla="*/ 15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511" y="153"/>
                  </a:moveTo>
                  <a:cubicBezTo>
                    <a:pt x="90375" y="153"/>
                    <a:pt x="116204" y="25983"/>
                    <a:pt x="116204" y="57846"/>
                  </a:cubicBezTo>
                  <a:cubicBezTo>
                    <a:pt x="116204" y="89710"/>
                    <a:pt x="90375" y="115539"/>
                    <a:pt x="58511" y="115539"/>
                  </a:cubicBezTo>
                  <a:cubicBezTo>
                    <a:pt x="26648" y="115539"/>
                    <a:pt x="818" y="89710"/>
                    <a:pt x="818" y="57846"/>
                  </a:cubicBezTo>
                  <a:cubicBezTo>
                    <a:pt x="818" y="25983"/>
                    <a:pt x="26648" y="153"/>
                    <a:pt x="58511" y="15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2" name="Полилиния 221">
              <a:extLst>
                <a:ext uri="{FF2B5EF4-FFF2-40B4-BE49-F238E27FC236}">
                  <a16:creationId xmlns:a16="http://schemas.microsoft.com/office/drawing/2014/main" id="{8636A686-DCF7-B338-988E-CEA19BA508CA}"/>
                </a:ext>
              </a:extLst>
            </p:cNvPr>
            <p:cNvSpPr/>
            <p:nvPr/>
          </p:nvSpPr>
          <p:spPr>
            <a:xfrm>
              <a:off x="4128842" y="2825745"/>
              <a:ext cx="115386" cy="115386"/>
            </a:xfrm>
            <a:custGeom>
              <a:avLst/>
              <a:gdLst>
                <a:gd name="connsiteX0" fmla="*/ 57531 w 115386"/>
                <a:gd name="connsiteY0" fmla="*/ 188 h 115386"/>
                <a:gd name="connsiteX1" fmla="*/ 115224 w 115386"/>
                <a:gd name="connsiteY1" fmla="*/ 57881 h 115386"/>
                <a:gd name="connsiteX2" fmla="*/ 57531 w 115386"/>
                <a:gd name="connsiteY2" fmla="*/ 115574 h 115386"/>
                <a:gd name="connsiteX3" fmla="*/ -163 w 115386"/>
                <a:gd name="connsiteY3" fmla="*/ 57881 h 115386"/>
                <a:gd name="connsiteX4" fmla="*/ 57531 w 115386"/>
                <a:gd name="connsiteY4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531" y="188"/>
                  </a:moveTo>
                  <a:cubicBezTo>
                    <a:pt x="89395" y="188"/>
                    <a:pt x="115224" y="26018"/>
                    <a:pt x="115224" y="57881"/>
                  </a:cubicBezTo>
                  <a:cubicBezTo>
                    <a:pt x="115224" y="89745"/>
                    <a:pt x="89395" y="115574"/>
                    <a:pt x="57531" y="115574"/>
                  </a:cubicBezTo>
                  <a:cubicBezTo>
                    <a:pt x="25668" y="115574"/>
                    <a:pt x="-163" y="89745"/>
                    <a:pt x="-163" y="57881"/>
                  </a:cubicBezTo>
                  <a:cubicBezTo>
                    <a:pt x="-163" y="26018"/>
                    <a:pt x="25668" y="188"/>
                    <a:pt x="57531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3" name="Полилиния 222">
              <a:extLst>
                <a:ext uri="{FF2B5EF4-FFF2-40B4-BE49-F238E27FC236}">
                  <a16:creationId xmlns:a16="http://schemas.microsoft.com/office/drawing/2014/main" id="{8AB1ED19-F27F-3581-1F45-2F0C11D9AF90}"/>
                </a:ext>
              </a:extLst>
            </p:cNvPr>
            <p:cNvSpPr/>
            <p:nvPr/>
          </p:nvSpPr>
          <p:spPr>
            <a:xfrm>
              <a:off x="4527511" y="2825745"/>
              <a:ext cx="136390" cy="115386"/>
            </a:xfrm>
            <a:custGeom>
              <a:avLst/>
              <a:gdLst>
                <a:gd name="connsiteX0" fmla="*/ 128149 w 136390"/>
                <a:gd name="connsiteY0" fmla="*/ 188 h 115386"/>
                <a:gd name="connsiteX1" fmla="*/ 115329 w 136390"/>
                <a:gd name="connsiteY1" fmla="*/ 188 h 115386"/>
                <a:gd name="connsiteX2" fmla="*/ 97189 w 136390"/>
                <a:gd name="connsiteY2" fmla="*/ 188 h 115386"/>
                <a:gd name="connsiteX3" fmla="*/ 92380 w 136390"/>
                <a:gd name="connsiteY3" fmla="*/ 188 h 115386"/>
                <a:gd name="connsiteX4" fmla="*/ 57636 w 136390"/>
                <a:gd name="connsiteY4" fmla="*/ 188 h 115386"/>
                <a:gd name="connsiteX5" fmla="*/ -58 w 136390"/>
                <a:gd name="connsiteY5" fmla="*/ 57881 h 115386"/>
                <a:gd name="connsiteX6" fmla="*/ 57636 w 136390"/>
                <a:gd name="connsiteY6" fmla="*/ 115574 h 115386"/>
                <a:gd name="connsiteX7" fmla="*/ 92380 w 136390"/>
                <a:gd name="connsiteY7" fmla="*/ 115574 h 115386"/>
                <a:gd name="connsiteX8" fmla="*/ 97189 w 136390"/>
                <a:gd name="connsiteY8" fmla="*/ 115574 h 115386"/>
                <a:gd name="connsiteX9" fmla="*/ 115329 w 136390"/>
                <a:gd name="connsiteY9" fmla="*/ 115574 h 115386"/>
                <a:gd name="connsiteX10" fmla="*/ 128149 w 136390"/>
                <a:gd name="connsiteY10" fmla="*/ 115574 h 115386"/>
                <a:gd name="connsiteX11" fmla="*/ 136333 w 136390"/>
                <a:gd name="connsiteY11" fmla="*/ 115574 h 115386"/>
                <a:gd name="connsiteX12" fmla="*/ 136333 w 136390"/>
                <a:gd name="connsiteY12" fmla="*/ 188 h 115386"/>
                <a:gd name="connsiteX13" fmla="*/ 128149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149" y="188"/>
                  </a:moveTo>
                  <a:lnTo>
                    <a:pt x="115329" y="188"/>
                  </a:lnTo>
                  <a:cubicBezTo>
                    <a:pt x="115329" y="188"/>
                    <a:pt x="107375" y="188"/>
                    <a:pt x="97189" y="188"/>
                  </a:cubicBezTo>
                  <a:cubicBezTo>
                    <a:pt x="95631" y="188"/>
                    <a:pt x="94022" y="188"/>
                    <a:pt x="92380" y="188"/>
                  </a:cubicBezTo>
                  <a:cubicBezTo>
                    <a:pt x="79433" y="188"/>
                    <a:pt x="64510" y="188"/>
                    <a:pt x="57636" y="188"/>
                  </a:cubicBezTo>
                  <a:cubicBezTo>
                    <a:pt x="25761" y="188"/>
                    <a:pt x="-58" y="26026"/>
                    <a:pt x="-58" y="57881"/>
                  </a:cubicBezTo>
                  <a:cubicBezTo>
                    <a:pt x="-58" y="89732"/>
                    <a:pt x="25761" y="115574"/>
                    <a:pt x="57636" y="115574"/>
                  </a:cubicBezTo>
                  <a:cubicBezTo>
                    <a:pt x="66223" y="115574"/>
                    <a:pt x="80288" y="115574"/>
                    <a:pt x="92380" y="115574"/>
                  </a:cubicBezTo>
                  <a:cubicBezTo>
                    <a:pt x="94026" y="115574"/>
                    <a:pt x="95634" y="115574"/>
                    <a:pt x="97189" y="115574"/>
                  </a:cubicBezTo>
                  <a:cubicBezTo>
                    <a:pt x="107469" y="115574"/>
                    <a:pt x="115329" y="115574"/>
                    <a:pt x="115329" y="115574"/>
                  </a:cubicBezTo>
                  <a:lnTo>
                    <a:pt x="128149" y="115574"/>
                  </a:lnTo>
                  <a:lnTo>
                    <a:pt x="136333" y="115574"/>
                  </a:lnTo>
                  <a:lnTo>
                    <a:pt x="136333" y="188"/>
                  </a:lnTo>
                  <a:lnTo>
                    <a:pt x="128149" y="18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4" name="Полилиния 223">
              <a:extLst>
                <a:ext uri="{FF2B5EF4-FFF2-40B4-BE49-F238E27FC236}">
                  <a16:creationId xmlns:a16="http://schemas.microsoft.com/office/drawing/2014/main" id="{84DFAF0C-16B9-113A-3954-27895614B75A}"/>
                </a:ext>
              </a:extLst>
            </p:cNvPr>
            <p:cNvSpPr/>
            <p:nvPr/>
          </p:nvSpPr>
          <p:spPr>
            <a:xfrm>
              <a:off x="4663901" y="2825745"/>
              <a:ext cx="136390" cy="115386"/>
            </a:xfrm>
            <a:custGeom>
              <a:avLst/>
              <a:gdLst>
                <a:gd name="connsiteX0" fmla="*/ 78675 w 136390"/>
                <a:gd name="connsiteY0" fmla="*/ 188 h 115386"/>
                <a:gd name="connsiteX1" fmla="*/ 31879 w 136390"/>
                <a:gd name="connsiteY1" fmla="*/ 188 h 115386"/>
                <a:gd name="connsiteX2" fmla="*/ 20982 w 136390"/>
                <a:gd name="connsiteY2" fmla="*/ 188 h 115386"/>
                <a:gd name="connsiteX3" fmla="*/ 16208 w 136390"/>
                <a:gd name="connsiteY3" fmla="*/ 188 h 115386"/>
                <a:gd name="connsiteX4" fmla="*/ 8161 w 136390"/>
                <a:gd name="connsiteY4" fmla="*/ 188 h 115386"/>
                <a:gd name="connsiteX5" fmla="*/ -23 w 136390"/>
                <a:gd name="connsiteY5" fmla="*/ 188 h 115386"/>
                <a:gd name="connsiteX6" fmla="*/ -23 w 136390"/>
                <a:gd name="connsiteY6" fmla="*/ 115574 h 115386"/>
                <a:gd name="connsiteX7" fmla="*/ 8161 w 136390"/>
                <a:gd name="connsiteY7" fmla="*/ 115574 h 115386"/>
                <a:gd name="connsiteX8" fmla="*/ 16208 w 136390"/>
                <a:gd name="connsiteY8" fmla="*/ 115574 h 115386"/>
                <a:gd name="connsiteX9" fmla="*/ 20982 w 136390"/>
                <a:gd name="connsiteY9" fmla="*/ 115574 h 115386"/>
                <a:gd name="connsiteX10" fmla="*/ 31879 w 136390"/>
                <a:gd name="connsiteY10" fmla="*/ 115574 h 115386"/>
                <a:gd name="connsiteX11" fmla="*/ 78675 w 136390"/>
                <a:gd name="connsiteY11" fmla="*/ 115574 h 115386"/>
                <a:gd name="connsiteX12" fmla="*/ 136368 w 136390"/>
                <a:gd name="connsiteY12" fmla="*/ 57881 h 115386"/>
                <a:gd name="connsiteX13" fmla="*/ 78675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675" y="188"/>
                  </a:moveTo>
                  <a:cubicBezTo>
                    <a:pt x="66971" y="188"/>
                    <a:pt x="45071" y="188"/>
                    <a:pt x="31879" y="188"/>
                  </a:cubicBezTo>
                  <a:cubicBezTo>
                    <a:pt x="25371" y="188"/>
                    <a:pt x="20982" y="188"/>
                    <a:pt x="20982" y="188"/>
                  </a:cubicBezTo>
                  <a:lnTo>
                    <a:pt x="16208" y="188"/>
                  </a:lnTo>
                  <a:lnTo>
                    <a:pt x="8161" y="188"/>
                  </a:lnTo>
                  <a:lnTo>
                    <a:pt x="-23" y="188"/>
                  </a:lnTo>
                  <a:lnTo>
                    <a:pt x="-23" y="115574"/>
                  </a:lnTo>
                  <a:lnTo>
                    <a:pt x="8161" y="115574"/>
                  </a:lnTo>
                  <a:lnTo>
                    <a:pt x="16208" y="115574"/>
                  </a:lnTo>
                  <a:lnTo>
                    <a:pt x="20982" y="115574"/>
                  </a:lnTo>
                  <a:cubicBezTo>
                    <a:pt x="20982" y="115574"/>
                    <a:pt x="25405" y="115574"/>
                    <a:pt x="31879" y="115574"/>
                  </a:cubicBezTo>
                  <a:cubicBezTo>
                    <a:pt x="45882" y="115574"/>
                    <a:pt x="69479" y="115574"/>
                    <a:pt x="78675" y="115574"/>
                  </a:cubicBezTo>
                  <a:cubicBezTo>
                    <a:pt x="110536" y="115574"/>
                    <a:pt x="136368" y="89741"/>
                    <a:pt x="136368" y="57881"/>
                  </a:cubicBezTo>
                  <a:cubicBezTo>
                    <a:pt x="136368" y="26017"/>
                    <a:pt x="110536" y="188"/>
                    <a:pt x="78675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5" name="Полилиния 224">
              <a:extLst>
                <a:ext uri="{FF2B5EF4-FFF2-40B4-BE49-F238E27FC236}">
                  <a16:creationId xmlns:a16="http://schemas.microsoft.com/office/drawing/2014/main" id="{1968717E-6F62-F833-3B94-FC7BE2D46017}"/>
                </a:ext>
              </a:extLst>
            </p:cNvPr>
            <p:cNvSpPr/>
            <p:nvPr/>
          </p:nvSpPr>
          <p:spPr>
            <a:xfrm>
              <a:off x="4947184" y="2825745"/>
              <a:ext cx="115386" cy="115386"/>
            </a:xfrm>
            <a:custGeom>
              <a:avLst/>
              <a:gdLst>
                <a:gd name="connsiteX0" fmla="*/ 57741 w 115386"/>
                <a:gd name="connsiteY0" fmla="*/ 188 h 115386"/>
                <a:gd name="connsiteX1" fmla="*/ 115434 w 115386"/>
                <a:gd name="connsiteY1" fmla="*/ 57881 h 115386"/>
                <a:gd name="connsiteX2" fmla="*/ 57741 w 115386"/>
                <a:gd name="connsiteY2" fmla="*/ 115574 h 115386"/>
                <a:gd name="connsiteX3" fmla="*/ 48 w 115386"/>
                <a:gd name="connsiteY3" fmla="*/ 57881 h 115386"/>
                <a:gd name="connsiteX4" fmla="*/ 57741 w 115386"/>
                <a:gd name="connsiteY4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741" y="188"/>
                  </a:moveTo>
                  <a:cubicBezTo>
                    <a:pt x="89605" y="188"/>
                    <a:pt x="115434" y="26018"/>
                    <a:pt x="115434" y="57881"/>
                  </a:cubicBezTo>
                  <a:cubicBezTo>
                    <a:pt x="115434" y="89745"/>
                    <a:pt x="89605" y="115574"/>
                    <a:pt x="57741" y="115574"/>
                  </a:cubicBezTo>
                  <a:cubicBezTo>
                    <a:pt x="25878" y="115574"/>
                    <a:pt x="48" y="89745"/>
                    <a:pt x="48" y="57881"/>
                  </a:cubicBezTo>
                  <a:cubicBezTo>
                    <a:pt x="48" y="26018"/>
                    <a:pt x="25878" y="188"/>
                    <a:pt x="57741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6" name="Полилиния 225">
              <a:extLst>
                <a:ext uri="{FF2B5EF4-FFF2-40B4-BE49-F238E27FC236}">
                  <a16:creationId xmlns:a16="http://schemas.microsoft.com/office/drawing/2014/main" id="{8209C580-10B6-B3FF-7C1A-8C59DC288652}"/>
                </a:ext>
              </a:extLst>
            </p:cNvPr>
            <p:cNvSpPr/>
            <p:nvPr/>
          </p:nvSpPr>
          <p:spPr>
            <a:xfrm>
              <a:off x="5219965" y="2825745"/>
              <a:ext cx="115386" cy="115386"/>
            </a:xfrm>
            <a:custGeom>
              <a:avLst/>
              <a:gdLst>
                <a:gd name="connsiteX0" fmla="*/ 57811 w 115386"/>
                <a:gd name="connsiteY0" fmla="*/ 188 h 115386"/>
                <a:gd name="connsiteX1" fmla="*/ 115504 w 115386"/>
                <a:gd name="connsiteY1" fmla="*/ 57881 h 115386"/>
                <a:gd name="connsiteX2" fmla="*/ 57811 w 115386"/>
                <a:gd name="connsiteY2" fmla="*/ 115574 h 115386"/>
                <a:gd name="connsiteX3" fmla="*/ 118 w 115386"/>
                <a:gd name="connsiteY3" fmla="*/ 57881 h 115386"/>
                <a:gd name="connsiteX4" fmla="*/ 57811 w 115386"/>
                <a:gd name="connsiteY4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188"/>
                  </a:moveTo>
                  <a:cubicBezTo>
                    <a:pt x="89675" y="188"/>
                    <a:pt x="115504" y="26018"/>
                    <a:pt x="115504" y="57881"/>
                  </a:cubicBezTo>
                  <a:cubicBezTo>
                    <a:pt x="115504" y="89745"/>
                    <a:pt x="89675" y="115574"/>
                    <a:pt x="57811" y="115574"/>
                  </a:cubicBezTo>
                  <a:cubicBezTo>
                    <a:pt x="25948" y="115574"/>
                    <a:pt x="118" y="89745"/>
                    <a:pt x="118" y="57881"/>
                  </a:cubicBezTo>
                  <a:cubicBezTo>
                    <a:pt x="118" y="26018"/>
                    <a:pt x="25948" y="188"/>
                    <a:pt x="57811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7" name="Полилиния 226">
              <a:extLst>
                <a:ext uri="{FF2B5EF4-FFF2-40B4-BE49-F238E27FC236}">
                  <a16:creationId xmlns:a16="http://schemas.microsoft.com/office/drawing/2014/main" id="{4A5EA9B8-4AFE-3F91-EA29-CB61C77ECAD8}"/>
                </a:ext>
              </a:extLst>
            </p:cNvPr>
            <p:cNvSpPr/>
            <p:nvPr/>
          </p:nvSpPr>
          <p:spPr>
            <a:xfrm>
              <a:off x="5618633" y="2825745"/>
              <a:ext cx="136390" cy="115386"/>
            </a:xfrm>
            <a:custGeom>
              <a:avLst/>
              <a:gdLst>
                <a:gd name="connsiteX0" fmla="*/ 128429 w 136390"/>
                <a:gd name="connsiteY0" fmla="*/ 188 h 115386"/>
                <a:gd name="connsiteX1" fmla="*/ 115609 w 136390"/>
                <a:gd name="connsiteY1" fmla="*/ 188 h 115386"/>
                <a:gd name="connsiteX2" fmla="*/ 97469 w 136390"/>
                <a:gd name="connsiteY2" fmla="*/ 188 h 115386"/>
                <a:gd name="connsiteX3" fmla="*/ 92660 w 136390"/>
                <a:gd name="connsiteY3" fmla="*/ 188 h 115386"/>
                <a:gd name="connsiteX4" fmla="*/ 57916 w 136390"/>
                <a:gd name="connsiteY4" fmla="*/ 188 h 115386"/>
                <a:gd name="connsiteX5" fmla="*/ 223 w 136390"/>
                <a:gd name="connsiteY5" fmla="*/ 57881 h 115386"/>
                <a:gd name="connsiteX6" fmla="*/ 57916 w 136390"/>
                <a:gd name="connsiteY6" fmla="*/ 115574 h 115386"/>
                <a:gd name="connsiteX7" fmla="*/ 92660 w 136390"/>
                <a:gd name="connsiteY7" fmla="*/ 115574 h 115386"/>
                <a:gd name="connsiteX8" fmla="*/ 97469 w 136390"/>
                <a:gd name="connsiteY8" fmla="*/ 115574 h 115386"/>
                <a:gd name="connsiteX9" fmla="*/ 115609 w 136390"/>
                <a:gd name="connsiteY9" fmla="*/ 115574 h 115386"/>
                <a:gd name="connsiteX10" fmla="*/ 128429 w 136390"/>
                <a:gd name="connsiteY10" fmla="*/ 115574 h 115386"/>
                <a:gd name="connsiteX11" fmla="*/ 136613 w 136390"/>
                <a:gd name="connsiteY11" fmla="*/ 115574 h 115386"/>
                <a:gd name="connsiteX12" fmla="*/ 136613 w 136390"/>
                <a:gd name="connsiteY12" fmla="*/ 188 h 115386"/>
                <a:gd name="connsiteX13" fmla="*/ 128429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29" y="188"/>
                  </a:moveTo>
                  <a:lnTo>
                    <a:pt x="115609" y="188"/>
                  </a:lnTo>
                  <a:cubicBezTo>
                    <a:pt x="115609" y="188"/>
                    <a:pt x="107655" y="188"/>
                    <a:pt x="97469" y="188"/>
                  </a:cubicBezTo>
                  <a:cubicBezTo>
                    <a:pt x="95911" y="188"/>
                    <a:pt x="94302" y="188"/>
                    <a:pt x="92660" y="188"/>
                  </a:cubicBezTo>
                  <a:cubicBezTo>
                    <a:pt x="79713" y="188"/>
                    <a:pt x="64790" y="188"/>
                    <a:pt x="57916" y="188"/>
                  </a:cubicBezTo>
                  <a:cubicBezTo>
                    <a:pt x="26041" y="188"/>
                    <a:pt x="223" y="26026"/>
                    <a:pt x="223" y="57881"/>
                  </a:cubicBezTo>
                  <a:cubicBezTo>
                    <a:pt x="223" y="89732"/>
                    <a:pt x="26041" y="115574"/>
                    <a:pt x="57916" y="115574"/>
                  </a:cubicBezTo>
                  <a:cubicBezTo>
                    <a:pt x="66503" y="115574"/>
                    <a:pt x="80568" y="115574"/>
                    <a:pt x="92660" y="115574"/>
                  </a:cubicBezTo>
                  <a:cubicBezTo>
                    <a:pt x="94306" y="115574"/>
                    <a:pt x="95914" y="115574"/>
                    <a:pt x="97469" y="115574"/>
                  </a:cubicBezTo>
                  <a:cubicBezTo>
                    <a:pt x="107749" y="115574"/>
                    <a:pt x="115609" y="115574"/>
                    <a:pt x="115609" y="115574"/>
                  </a:cubicBezTo>
                  <a:lnTo>
                    <a:pt x="128429" y="115574"/>
                  </a:lnTo>
                  <a:lnTo>
                    <a:pt x="136613" y="115574"/>
                  </a:lnTo>
                  <a:lnTo>
                    <a:pt x="136613" y="188"/>
                  </a:lnTo>
                  <a:lnTo>
                    <a:pt x="128429" y="18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8" name="Полилиния 227">
              <a:extLst>
                <a:ext uri="{FF2B5EF4-FFF2-40B4-BE49-F238E27FC236}">
                  <a16:creationId xmlns:a16="http://schemas.microsoft.com/office/drawing/2014/main" id="{80E92B4A-A82B-A42E-3562-7A21B7907622}"/>
                </a:ext>
              </a:extLst>
            </p:cNvPr>
            <p:cNvSpPr/>
            <p:nvPr/>
          </p:nvSpPr>
          <p:spPr>
            <a:xfrm>
              <a:off x="5755024" y="2825745"/>
              <a:ext cx="136390" cy="115386"/>
            </a:xfrm>
            <a:custGeom>
              <a:avLst/>
              <a:gdLst>
                <a:gd name="connsiteX0" fmla="*/ 68453 w 136390"/>
                <a:gd name="connsiteY0" fmla="*/ 188 h 115386"/>
                <a:gd name="connsiteX1" fmla="*/ 258 w 136390"/>
                <a:gd name="connsiteY1" fmla="*/ 188 h 115386"/>
                <a:gd name="connsiteX2" fmla="*/ 258 w 136390"/>
                <a:gd name="connsiteY2" fmla="*/ 115574 h 115386"/>
                <a:gd name="connsiteX3" fmla="*/ 68453 w 136390"/>
                <a:gd name="connsiteY3" fmla="*/ 115574 h 115386"/>
                <a:gd name="connsiteX4" fmla="*/ 136648 w 136390"/>
                <a:gd name="connsiteY4" fmla="*/ 115574 h 115386"/>
                <a:gd name="connsiteX5" fmla="*/ 136648 w 136390"/>
                <a:gd name="connsiteY5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453" y="188"/>
                  </a:moveTo>
                  <a:lnTo>
                    <a:pt x="258" y="188"/>
                  </a:lnTo>
                  <a:lnTo>
                    <a:pt x="258" y="115574"/>
                  </a:lnTo>
                  <a:lnTo>
                    <a:pt x="68453" y="115574"/>
                  </a:lnTo>
                  <a:lnTo>
                    <a:pt x="136648" y="115574"/>
                  </a:lnTo>
                  <a:lnTo>
                    <a:pt x="136648" y="18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29" name="Полилиния 228">
              <a:extLst>
                <a:ext uri="{FF2B5EF4-FFF2-40B4-BE49-F238E27FC236}">
                  <a16:creationId xmlns:a16="http://schemas.microsoft.com/office/drawing/2014/main" id="{D31D01D5-C2A6-44BC-E9DD-55F32EA3ADD6}"/>
                </a:ext>
              </a:extLst>
            </p:cNvPr>
            <p:cNvSpPr/>
            <p:nvPr/>
          </p:nvSpPr>
          <p:spPr>
            <a:xfrm>
              <a:off x="5891414" y="2825745"/>
              <a:ext cx="136390" cy="115386"/>
            </a:xfrm>
            <a:custGeom>
              <a:avLst/>
              <a:gdLst>
                <a:gd name="connsiteX0" fmla="*/ 68488 w 136390"/>
                <a:gd name="connsiteY0" fmla="*/ 188 h 115386"/>
                <a:gd name="connsiteX1" fmla="*/ 293 w 136390"/>
                <a:gd name="connsiteY1" fmla="*/ 188 h 115386"/>
                <a:gd name="connsiteX2" fmla="*/ 293 w 136390"/>
                <a:gd name="connsiteY2" fmla="*/ 115574 h 115386"/>
                <a:gd name="connsiteX3" fmla="*/ 68488 w 136390"/>
                <a:gd name="connsiteY3" fmla="*/ 115574 h 115386"/>
                <a:gd name="connsiteX4" fmla="*/ 136683 w 136390"/>
                <a:gd name="connsiteY4" fmla="*/ 115574 h 115386"/>
                <a:gd name="connsiteX5" fmla="*/ 136683 w 136390"/>
                <a:gd name="connsiteY5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488" y="188"/>
                  </a:moveTo>
                  <a:lnTo>
                    <a:pt x="293" y="188"/>
                  </a:lnTo>
                  <a:lnTo>
                    <a:pt x="293" y="115574"/>
                  </a:lnTo>
                  <a:lnTo>
                    <a:pt x="68488" y="115574"/>
                  </a:lnTo>
                  <a:lnTo>
                    <a:pt x="136683" y="115574"/>
                  </a:lnTo>
                  <a:lnTo>
                    <a:pt x="136683" y="18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0" name="Полилиния 229">
              <a:extLst>
                <a:ext uri="{FF2B5EF4-FFF2-40B4-BE49-F238E27FC236}">
                  <a16:creationId xmlns:a16="http://schemas.microsoft.com/office/drawing/2014/main" id="{7991D9D6-6F12-BB99-B81E-9FF8148670FB}"/>
                </a:ext>
              </a:extLst>
            </p:cNvPr>
            <p:cNvSpPr/>
            <p:nvPr/>
          </p:nvSpPr>
          <p:spPr>
            <a:xfrm>
              <a:off x="6027804" y="2825745"/>
              <a:ext cx="136390" cy="115386"/>
            </a:xfrm>
            <a:custGeom>
              <a:avLst/>
              <a:gdLst>
                <a:gd name="connsiteX0" fmla="*/ 79025 w 136390"/>
                <a:gd name="connsiteY0" fmla="*/ 188 h 115386"/>
                <a:gd name="connsiteX1" fmla="*/ 32229 w 136390"/>
                <a:gd name="connsiteY1" fmla="*/ 188 h 115386"/>
                <a:gd name="connsiteX2" fmla="*/ 21332 w 136390"/>
                <a:gd name="connsiteY2" fmla="*/ 188 h 115386"/>
                <a:gd name="connsiteX3" fmla="*/ 16558 w 136390"/>
                <a:gd name="connsiteY3" fmla="*/ 188 h 115386"/>
                <a:gd name="connsiteX4" fmla="*/ 8511 w 136390"/>
                <a:gd name="connsiteY4" fmla="*/ 188 h 115386"/>
                <a:gd name="connsiteX5" fmla="*/ 328 w 136390"/>
                <a:gd name="connsiteY5" fmla="*/ 188 h 115386"/>
                <a:gd name="connsiteX6" fmla="*/ 328 w 136390"/>
                <a:gd name="connsiteY6" fmla="*/ 115574 h 115386"/>
                <a:gd name="connsiteX7" fmla="*/ 8511 w 136390"/>
                <a:gd name="connsiteY7" fmla="*/ 115574 h 115386"/>
                <a:gd name="connsiteX8" fmla="*/ 16558 w 136390"/>
                <a:gd name="connsiteY8" fmla="*/ 115574 h 115386"/>
                <a:gd name="connsiteX9" fmla="*/ 21332 w 136390"/>
                <a:gd name="connsiteY9" fmla="*/ 115574 h 115386"/>
                <a:gd name="connsiteX10" fmla="*/ 32229 w 136390"/>
                <a:gd name="connsiteY10" fmla="*/ 115574 h 115386"/>
                <a:gd name="connsiteX11" fmla="*/ 79025 w 136390"/>
                <a:gd name="connsiteY11" fmla="*/ 115574 h 115386"/>
                <a:gd name="connsiteX12" fmla="*/ 136718 w 136390"/>
                <a:gd name="connsiteY12" fmla="*/ 57881 h 115386"/>
                <a:gd name="connsiteX13" fmla="*/ 79025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25" y="188"/>
                  </a:moveTo>
                  <a:cubicBezTo>
                    <a:pt x="67321" y="188"/>
                    <a:pt x="45421" y="188"/>
                    <a:pt x="32229" y="188"/>
                  </a:cubicBezTo>
                  <a:cubicBezTo>
                    <a:pt x="25721" y="188"/>
                    <a:pt x="21332" y="188"/>
                    <a:pt x="21332" y="188"/>
                  </a:cubicBezTo>
                  <a:lnTo>
                    <a:pt x="16558" y="188"/>
                  </a:lnTo>
                  <a:lnTo>
                    <a:pt x="8511" y="188"/>
                  </a:lnTo>
                  <a:lnTo>
                    <a:pt x="328" y="188"/>
                  </a:lnTo>
                  <a:lnTo>
                    <a:pt x="328" y="115574"/>
                  </a:lnTo>
                  <a:lnTo>
                    <a:pt x="8511" y="115574"/>
                  </a:lnTo>
                  <a:lnTo>
                    <a:pt x="16558" y="115574"/>
                  </a:lnTo>
                  <a:lnTo>
                    <a:pt x="21332" y="115574"/>
                  </a:lnTo>
                  <a:cubicBezTo>
                    <a:pt x="21332" y="115574"/>
                    <a:pt x="25755" y="115574"/>
                    <a:pt x="32229" y="115574"/>
                  </a:cubicBezTo>
                  <a:cubicBezTo>
                    <a:pt x="46232" y="115574"/>
                    <a:pt x="69829" y="115574"/>
                    <a:pt x="79025" y="115574"/>
                  </a:cubicBezTo>
                  <a:cubicBezTo>
                    <a:pt x="110886" y="115574"/>
                    <a:pt x="136718" y="89741"/>
                    <a:pt x="136718" y="57881"/>
                  </a:cubicBezTo>
                  <a:cubicBezTo>
                    <a:pt x="136718" y="26017"/>
                    <a:pt x="110886" y="188"/>
                    <a:pt x="79025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1" name="Полилиния 230">
              <a:extLst>
                <a:ext uri="{FF2B5EF4-FFF2-40B4-BE49-F238E27FC236}">
                  <a16:creationId xmlns:a16="http://schemas.microsoft.com/office/drawing/2014/main" id="{A9258F87-3C4F-1C22-2055-5144E143858B}"/>
                </a:ext>
              </a:extLst>
            </p:cNvPr>
            <p:cNvSpPr/>
            <p:nvPr/>
          </p:nvSpPr>
          <p:spPr>
            <a:xfrm>
              <a:off x="6311087" y="2825745"/>
              <a:ext cx="115386" cy="115386"/>
            </a:xfrm>
            <a:custGeom>
              <a:avLst/>
              <a:gdLst>
                <a:gd name="connsiteX0" fmla="*/ 58091 w 115386"/>
                <a:gd name="connsiteY0" fmla="*/ 188 h 115386"/>
                <a:gd name="connsiteX1" fmla="*/ 115784 w 115386"/>
                <a:gd name="connsiteY1" fmla="*/ 57881 h 115386"/>
                <a:gd name="connsiteX2" fmla="*/ 58091 w 115386"/>
                <a:gd name="connsiteY2" fmla="*/ 115574 h 115386"/>
                <a:gd name="connsiteX3" fmla="*/ 398 w 115386"/>
                <a:gd name="connsiteY3" fmla="*/ 57881 h 115386"/>
                <a:gd name="connsiteX4" fmla="*/ 58091 w 115386"/>
                <a:gd name="connsiteY4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91" y="188"/>
                  </a:moveTo>
                  <a:cubicBezTo>
                    <a:pt x="89955" y="188"/>
                    <a:pt x="115784" y="26018"/>
                    <a:pt x="115784" y="57881"/>
                  </a:cubicBezTo>
                  <a:cubicBezTo>
                    <a:pt x="115784" y="89745"/>
                    <a:pt x="89955" y="115574"/>
                    <a:pt x="58091" y="115574"/>
                  </a:cubicBezTo>
                  <a:cubicBezTo>
                    <a:pt x="26228" y="115574"/>
                    <a:pt x="398" y="89745"/>
                    <a:pt x="398" y="57881"/>
                  </a:cubicBezTo>
                  <a:cubicBezTo>
                    <a:pt x="398" y="26018"/>
                    <a:pt x="26228" y="188"/>
                    <a:pt x="58091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2" name="Полилиния 231">
              <a:extLst>
                <a:ext uri="{FF2B5EF4-FFF2-40B4-BE49-F238E27FC236}">
                  <a16:creationId xmlns:a16="http://schemas.microsoft.com/office/drawing/2014/main" id="{19CD7571-00A5-82CE-FF12-717FD3540943}"/>
                </a:ext>
              </a:extLst>
            </p:cNvPr>
            <p:cNvSpPr/>
            <p:nvPr/>
          </p:nvSpPr>
          <p:spPr>
            <a:xfrm>
              <a:off x="6583868" y="2825745"/>
              <a:ext cx="115386" cy="115386"/>
            </a:xfrm>
            <a:custGeom>
              <a:avLst/>
              <a:gdLst>
                <a:gd name="connsiteX0" fmla="*/ 58161 w 115386"/>
                <a:gd name="connsiteY0" fmla="*/ 188 h 115386"/>
                <a:gd name="connsiteX1" fmla="*/ 115854 w 115386"/>
                <a:gd name="connsiteY1" fmla="*/ 57881 h 115386"/>
                <a:gd name="connsiteX2" fmla="*/ 58161 w 115386"/>
                <a:gd name="connsiteY2" fmla="*/ 115574 h 115386"/>
                <a:gd name="connsiteX3" fmla="*/ 468 w 115386"/>
                <a:gd name="connsiteY3" fmla="*/ 57881 h 115386"/>
                <a:gd name="connsiteX4" fmla="*/ 58161 w 115386"/>
                <a:gd name="connsiteY4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61" y="188"/>
                  </a:moveTo>
                  <a:cubicBezTo>
                    <a:pt x="90025" y="188"/>
                    <a:pt x="115854" y="26018"/>
                    <a:pt x="115854" y="57881"/>
                  </a:cubicBezTo>
                  <a:cubicBezTo>
                    <a:pt x="115854" y="89745"/>
                    <a:pt x="90025" y="115574"/>
                    <a:pt x="58161" y="115574"/>
                  </a:cubicBezTo>
                  <a:cubicBezTo>
                    <a:pt x="26298" y="115574"/>
                    <a:pt x="468" y="89745"/>
                    <a:pt x="468" y="57881"/>
                  </a:cubicBezTo>
                  <a:cubicBezTo>
                    <a:pt x="468" y="26018"/>
                    <a:pt x="26298" y="188"/>
                    <a:pt x="58161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3" name="Полилиния 232">
              <a:extLst>
                <a:ext uri="{FF2B5EF4-FFF2-40B4-BE49-F238E27FC236}">
                  <a16:creationId xmlns:a16="http://schemas.microsoft.com/office/drawing/2014/main" id="{5E53C852-F38F-927B-C6E4-8BAFDE30295B}"/>
                </a:ext>
              </a:extLst>
            </p:cNvPr>
            <p:cNvSpPr/>
            <p:nvPr/>
          </p:nvSpPr>
          <p:spPr>
            <a:xfrm>
              <a:off x="6846146" y="2825745"/>
              <a:ext cx="136390" cy="115386"/>
            </a:xfrm>
            <a:custGeom>
              <a:avLst/>
              <a:gdLst>
                <a:gd name="connsiteX0" fmla="*/ 128744 w 136390"/>
                <a:gd name="connsiteY0" fmla="*/ 188 h 115386"/>
                <a:gd name="connsiteX1" fmla="*/ 115924 w 136390"/>
                <a:gd name="connsiteY1" fmla="*/ 188 h 115386"/>
                <a:gd name="connsiteX2" fmla="*/ 97784 w 136390"/>
                <a:gd name="connsiteY2" fmla="*/ 188 h 115386"/>
                <a:gd name="connsiteX3" fmla="*/ 92975 w 136390"/>
                <a:gd name="connsiteY3" fmla="*/ 188 h 115386"/>
                <a:gd name="connsiteX4" fmla="*/ 58231 w 136390"/>
                <a:gd name="connsiteY4" fmla="*/ 188 h 115386"/>
                <a:gd name="connsiteX5" fmla="*/ 538 w 136390"/>
                <a:gd name="connsiteY5" fmla="*/ 57881 h 115386"/>
                <a:gd name="connsiteX6" fmla="*/ 58231 w 136390"/>
                <a:gd name="connsiteY6" fmla="*/ 115574 h 115386"/>
                <a:gd name="connsiteX7" fmla="*/ 92975 w 136390"/>
                <a:gd name="connsiteY7" fmla="*/ 115574 h 115386"/>
                <a:gd name="connsiteX8" fmla="*/ 97784 w 136390"/>
                <a:gd name="connsiteY8" fmla="*/ 115574 h 115386"/>
                <a:gd name="connsiteX9" fmla="*/ 115924 w 136390"/>
                <a:gd name="connsiteY9" fmla="*/ 115574 h 115386"/>
                <a:gd name="connsiteX10" fmla="*/ 128744 w 136390"/>
                <a:gd name="connsiteY10" fmla="*/ 115574 h 115386"/>
                <a:gd name="connsiteX11" fmla="*/ 136928 w 136390"/>
                <a:gd name="connsiteY11" fmla="*/ 115574 h 115386"/>
                <a:gd name="connsiteX12" fmla="*/ 136928 w 136390"/>
                <a:gd name="connsiteY12" fmla="*/ 188 h 115386"/>
                <a:gd name="connsiteX13" fmla="*/ 128744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44" y="188"/>
                  </a:moveTo>
                  <a:lnTo>
                    <a:pt x="115924" y="188"/>
                  </a:lnTo>
                  <a:cubicBezTo>
                    <a:pt x="115924" y="188"/>
                    <a:pt x="107970" y="188"/>
                    <a:pt x="97784" y="188"/>
                  </a:cubicBezTo>
                  <a:cubicBezTo>
                    <a:pt x="96226" y="188"/>
                    <a:pt x="94617" y="188"/>
                    <a:pt x="92975" y="188"/>
                  </a:cubicBezTo>
                  <a:cubicBezTo>
                    <a:pt x="80028" y="188"/>
                    <a:pt x="65105" y="188"/>
                    <a:pt x="58231" y="188"/>
                  </a:cubicBezTo>
                  <a:cubicBezTo>
                    <a:pt x="26356" y="188"/>
                    <a:pt x="538" y="26026"/>
                    <a:pt x="538" y="57881"/>
                  </a:cubicBezTo>
                  <a:cubicBezTo>
                    <a:pt x="538" y="89732"/>
                    <a:pt x="26356" y="115574"/>
                    <a:pt x="58231" y="115574"/>
                  </a:cubicBezTo>
                  <a:cubicBezTo>
                    <a:pt x="66818" y="115574"/>
                    <a:pt x="80883" y="115574"/>
                    <a:pt x="92975" y="115574"/>
                  </a:cubicBezTo>
                  <a:cubicBezTo>
                    <a:pt x="94621" y="115574"/>
                    <a:pt x="96229" y="115574"/>
                    <a:pt x="97784" y="115574"/>
                  </a:cubicBezTo>
                  <a:cubicBezTo>
                    <a:pt x="108064" y="115574"/>
                    <a:pt x="115924" y="115574"/>
                    <a:pt x="115924" y="115574"/>
                  </a:cubicBezTo>
                  <a:lnTo>
                    <a:pt x="128744" y="115574"/>
                  </a:lnTo>
                  <a:lnTo>
                    <a:pt x="136928" y="115574"/>
                  </a:lnTo>
                  <a:lnTo>
                    <a:pt x="136928" y="188"/>
                  </a:lnTo>
                  <a:lnTo>
                    <a:pt x="128744" y="18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4" name="Полилиния 233">
              <a:extLst>
                <a:ext uri="{FF2B5EF4-FFF2-40B4-BE49-F238E27FC236}">
                  <a16:creationId xmlns:a16="http://schemas.microsoft.com/office/drawing/2014/main" id="{0902658A-6651-5340-759F-632FFEF38F4A}"/>
                </a:ext>
              </a:extLst>
            </p:cNvPr>
            <p:cNvSpPr/>
            <p:nvPr/>
          </p:nvSpPr>
          <p:spPr>
            <a:xfrm>
              <a:off x="6982536" y="2825745"/>
              <a:ext cx="136390" cy="115386"/>
            </a:xfrm>
            <a:custGeom>
              <a:avLst/>
              <a:gdLst>
                <a:gd name="connsiteX0" fmla="*/ 79270 w 136390"/>
                <a:gd name="connsiteY0" fmla="*/ 188 h 115386"/>
                <a:gd name="connsiteX1" fmla="*/ 32474 w 136390"/>
                <a:gd name="connsiteY1" fmla="*/ 188 h 115386"/>
                <a:gd name="connsiteX2" fmla="*/ 21577 w 136390"/>
                <a:gd name="connsiteY2" fmla="*/ 188 h 115386"/>
                <a:gd name="connsiteX3" fmla="*/ 16803 w 136390"/>
                <a:gd name="connsiteY3" fmla="*/ 188 h 115386"/>
                <a:gd name="connsiteX4" fmla="*/ 8756 w 136390"/>
                <a:gd name="connsiteY4" fmla="*/ 188 h 115386"/>
                <a:gd name="connsiteX5" fmla="*/ 573 w 136390"/>
                <a:gd name="connsiteY5" fmla="*/ 188 h 115386"/>
                <a:gd name="connsiteX6" fmla="*/ 573 w 136390"/>
                <a:gd name="connsiteY6" fmla="*/ 115574 h 115386"/>
                <a:gd name="connsiteX7" fmla="*/ 8756 w 136390"/>
                <a:gd name="connsiteY7" fmla="*/ 115574 h 115386"/>
                <a:gd name="connsiteX8" fmla="*/ 16803 w 136390"/>
                <a:gd name="connsiteY8" fmla="*/ 115574 h 115386"/>
                <a:gd name="connsiteX9" fmla="*/ 21577 w 136390"/>
                <a:gd name="connsiteY9" fmla="*/ 115574 h 115386"/>
                <a:gd name="connsiteX10" fmla="*/ 32474 w 136390"/>
                <a:gd name="connsiteY10" fmla="*/ 115574 h 115386"/>
                <a:gd name="connsiteX11" fmla="*/ 79270 w 136390"/>
                <a:gd name="connsiteY11" fmla="*/ 115574 h 115386"/>
                <a:gd name="connsiteX12" fmla="*/ 136963 w 136390"/>
                <a:gd name="connsiteY12" fmla="*/ 57881 h 115386"/>
                <a:gd name="connsiteX13" fmla="*/ 79270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70" y="188"/>
                  </a:moveTo>
                  <a:cubicBezTo>
                    <a:pt x="67566" y="188"/>
                    <a:pt x="45666" y="188"/>
                    <a:pt x="32474" y="188"/>
                  </a:cubicBezTo>
                  <a:cubicBezTo>
                    <a:pt x="25966" y="188"/>
                    <a:pt x="21577" y="188"/>
                    <a:pt x="21577" y="188"/>
                  </a:cubicBezTo>
                  <a:lnTo>
                    <a:pt x="16803" y="188"/>
                  </a:lnTo>
                  <a:lnTo>
                    <a:pt x="8756" y="188"/>
                  </a:lnTo>
                  <a:lnTo>
                    <a:pt x="573" y="188"/>
                  </a:lnTo>
                  <a:lnTo>
                    <a:pt x="573" y="115574"/>
                  </a:lnTo>
                  <a:lnTo>
                    <a:pt x="8756" y="115574"/>
                  </a:lnTo>
                  <a:lnTo>
                    <a:pt x="16803" y="115574"/>
                  </a:lnTo>
                  <a:lnTo>
                    <a:pt x="21577" y="115574"/>
                  </a:lnTo>
                  <a:cubicBezTo>
                    <a:pt x="21577" y="115574"/>
                    <a:pt x="26000" y="115574"/>
                    <a:pt x="32474" y="115574"/>
                  </a:cubicBezTo>
                  <a:cubicBezTo>
                    <a:pt x="46477" y="115574"/>
                    <a:pt x="70074" y="115574"/>
                    <a:pt x="79270" y="115574"/>
                  </a:cubicBezTo>
                  <a:cubicBezTo>
                    <a:pt x="111131" y="115574"/>
                    <a:pt x="136963" y="89741"/>
                    <a:pt x="136963" y="57881"/>
                  </a:cubicBezTo>
                  <a:cubicBezTo>
                    <a:pt x="136963" y="26017"/>
                    <a:pt x="111131" y="188"/>
                    <a:pt x="79270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5" name="Полилиния 234">
              <a:extLst>
                <a:ext uri="{FF2B5EF4-FFF2-40B4-BE49-F238E27FC236}">
                  <a16:creationId xmlns:a16="http://schemas.microsoft.com/office/drawing/2014/main" id="{16587157-2162-F324-3475-6C1C4BFCF79C}"/>
                </a:ext>
              </a:extLst>
            </p:cNvPr>
            <p:cNvSpPr/>
            <p:nvPr/>
          </p:nvSpPr>
          <p:spPr>
            <a:xfrm>
              <a:off x="7255317" y="2825745"/>
              <a:ext cx="136390" cy="115386"/>
            </a:xfrm>
            <a:custGeom>
              <a:avLst/>
              <a:gdLst>
                <a:gd name="connsiteX0" fmla="*/ 128849 w 136390"/>
                <a:gd name="connsiteY0" fmla="*/ 188 h 115386"/>
                <a:gd name="connsiteX1" fmla="*/ 116029 w 136390"/>
                <a:gd name="connsiteY1" fmla="*/ 188 h 115386"/>
                <a:gd name="connsiteX2" fmla="*/ 97889 w 136390"/>
                <a:gd name="connsiteY2" fmla="*/ 188 h 115386"/>
                <a:gd name="connsiteX3" fmla="*/ 93080 w 136390"/>
                <a:gd name="connsiteY3" fmla="*/ 188 h 115386"/>
                <a:gd name="connsiteX4" fmla="*/ 58336 w 136390"/>
                <a:gd name="connsiteY4" fmla="*/ 188 h 115386"/>
                <a:gd name="connsiteX5" fmla="*/ 643 w 136390"/>
                <a:gd name="connsiteY5" fmla="*/ 57881 h 115386"/>
                <a:gd name="connsiteX6" fmla="*/ 58336 w 136390"/>
                <a:gd name="connsiteY6" fmla="*/ 115574 h 115386"/>
                <a:gd name="connsiteX7" fmla="*/ 93080 w 136390"/>
                <a:gd name="connsiteY7" fmla="*/ 115574 h 115386"/>
                <a:gd name="connsiteX8" fmla="*/ 97889 w 136390"/>
                <a:gd name="connsiteY8" fmla="*/ 115574 h 115386"/>
                <a:gd name="connsiteX9" fmla="*/ 116029 w 136390"/>
                <a:gd name="connsiteY9" fmla="*/ 115574 h 115386"/>
                <a:gd name="connsiteX10" fmla="*/ 128849 w 136390"/>
                <a:gd name="connsiteY10" fmla="*/ 115574 h 115386"/>
                <a:gd name="connsiteX11" fmla="*/ 137033 w 136390"/>
                <a:gd name="connsiteY11" fmla="*/ 115574 h 115386"/>
                <a:gd name="connsiteX12" fmla="*/ 137033 w 136390"/>
                <a:gd name="connsiteY12" fmla="*/ 188 h 115386"/>
                <a:gd name="connsiteX13" fmla="*/ 128849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49" y="188"/>
                  </a:moveTo>
                  <a:lnTo>
                    <a:pt x="116029" y="188"/>
                  </a:lnTo>
                  <a:cubicBezTo>
                    <a:pt x="116029" y="188"/>
                    <a:pt x="108075" y="188"/>
                    <a:pt x="97889" y="188"/>
                  </a:cubicBezTo>
                  <a:cubicBezTo>
                    <a:pt x="96331" y="188"/>
                    <a:pt x="94722" y="188"/>
                    <a:pt x="93080" y="188"/>
                  </a:cubicBezTo>
                  <a:cubicBezTo>
                    <a:pt x="80133" y="188"/>
                    <a:pt x="65210" y="188"/>
                    <a:pt x="58336" y="188"/>
                  </a:cubicBezTo>
                  <a:cubicBezTo>
                    <a:pt x="26461" y="188"/>
                    <a:pt x="643" y="26026"/>
                    <a:pt x="643" y="57881"/>
                  </a:cubicBezTo>
                  <a:cubicBezTo>
                    <a:pt x="643" y="89732"/>
                    <a:pt x="26461" y="115574"/>
                    <a:pt x="58336" y="115574"/>
                  </a:cubicBezTo>
                  <a:cubicBezTo>
                    <a:pt x="66923" y="115574"/>
                    <a:pt x="80988" y="115574"/>
                    <a:pt x="93080" y="115574"/>
                  </a:cubicBezTo>
                  <a:cubicBezTo>
                    <a:pt x="94726" y="115574"/>
                    <a:pt x="96334" y="115574"/>
                    <a:pt x="97889" y="115574"/>
                  </a:cubicBezTo>
                  <a:cubicBezTo>
                    <a:pt x="108169" y="115574"/>
                    <a:pt x="116029" y="115574"/>
                    <a:pt x="116029" y="115574"/>
                  </a:cubicBezTo>
                  <a:lnTo>
                    <a:pt x="128849" y="115574"/>
                  </a:lnTo>
                  <a:lnTo>
                    <a:pt x="137033" y="115574"/>
                  </a:lnTo>
                  <a:lnTo>
                    <a:pt x="137033" y="188"/>
                  </a:lnTo>
                  <a:lnTo>
                    <a:pt x="128849" y="18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6" name="Полилиния 235">
              <a:extLst>
                <a:ext uri="{FF2B5EF4-FFF2-40B4-BE49-F238E27FC236}">
                  <a16:creationId xmlns:a16="http://schemas.microsoft.com/office/drawing/2014/main" id="{3EDA6E0D-16C3-D78C-F128-7401725EC5B4}"/>
                </a:ext>
              </a:extLst>
            </p:cNvPr>
            <p:cNvSpPr/>
            <p:nvPr/>
          </p:nvSpPr>
          <p:spPr>
            <a:xfrm>
              <a:off x="7391707" y="2825745"/>
              <a:ext cx="136390" cy="115386"/>
            </a:xfrm>
            <a:custGeom>
              <a:avLst/>
              <a:gdLst>
                <a:gd name="connsiteX0" fmla="*/ 79375 w 136390"/>
                <a:gd name="connsiteY0" fmla="*/ 188 h 115386"/>
                <a:gd name="connsiteX1" fmla="*/ 32579 w 136390"/>
                <a:gd name="connsiteY1" fmla="*/ 188 h 115386"/>
                <a:gd name="connsiteX2" fmla="*/ 21682 w 136390"/>
                <a:gd name="connsiteY2" fmla="*/ 188 h 115386"/>
                <a:gd name="connsiteX3" fmla="*/ 16908 w 136390"/>
                <a:gd name="connsiteY3" fmla="*/ 188 h 115386"/>
                <a:gd name="connsiteX4" fmla="*/ 8861 w 136390"/>
                <a:gd name="connsiteY4" fmla="*/ 188 h 115386"/>
                <a:gd name="connsiteX5" fmla="*/ 678 w 136390"/>
                <a:gd name="connsiteY5" fmla="*/ 188 h 115386"/>
                <a:gd name="connsiteX6" fmla="*/ 678 w 136390"/>
                <a:gd name="connsiteY6" fmla="*/ 115574 h 115386"/>
                <a:gd name="connsiteX7" fmla="*/ 8861 w 136390"/>
                <a:gd name="connsiteY7" fmla="*/ 115574 h 115386"/>
                <a:gd name="connsiteX8" fmla="*/ 16908 w 136390"/>
                <a:gd name="connsiteY8" fmla="*/ 115574 h 115386"/>
                <a:gd name="connsiteX9" fmla="*/ 21682 w 136390"/>
                <a:gd name="connsiteY9" fmla="*/ 115574 h 115386"/>
                <a:gd name="connsiteX10" fmla="*/ 32579 w 136390"/>
                <a:gd name="connsiteY10" fmla="*/ 115574 h 115386"/>
                <a:gd name="connsiteX11" fmla="*/ 79375 w 136390"/>
                <a:gd name="connsiteY11" fmla="*/ 115574 h 115386"/>
                <a:gd name="connsiteX12" fmla="*/ 137068 w 136390"/>
                <a:gd name="connsiteY12" fmla="*/ 57881 h 115386"/>
                <a:gd name="connsiteX13" fmla="*/ 79375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375" y="188"/>
                  </a:moveTo>
                  <a:cubicBezTo>
                    <a:pt x="67671" y="188"/>
                    <a:pt x="45771" y="188"/>
                    <a:pt x="32579" y="188"/>
                  </a:cubicBezTo>
                  <a:cubicBezTo>
                    <a:pt x="26071" y="188"/>
                    <a:pt x="21682" y="188"/>
                    <a:pt x="21682" y="188"/>
                  </a:cubicBezTo>
                  <a:lnTo>
                    <a:pt x="16908" y="188"/>
                  </a:lnTo>
                  <a:lnTo>
                    <a:pt x="8861" y="188"/>
                  </a:lnTo>
                  <a:lnTo>
                    <a:pt x="678" y="188"/>
                  </a:lnTo>
                  <a:lnTo>
                    <a:pt x="678" y="115574"/>
                  </a:lnTo>
                  <a:lnTo>
                    <a:pt x="8861" y="115574"/>
                  </a:lnTo>
                  <a:lnTo>
                    <a:pt x="16908" y="115574"/>
                  </a:lnTo>
                  <a:lnTo>
                    <a:pt x="21682" y="115574"/>
                  </a:lnTo>
                  <a:cubicBezTo>
                    <a:pt x="21682" y="115574"/>
                    <a:pt x="26105" y="115574"/>
                    <a:pt x="32579" y="115574"/>
                  </a:cubicBezTo>
                  <a:cubicBezTo>
                    <a:pt x="46582" y="115574"/>
                    <a:pt x="70179" y="115574"/>
                    <a:pt x="79375" y="115574"/>
                  </a:cubicBezTo>
                  <a:cubicBezTo>
                    <a:pt x="111236" y="115574"/>
                    <a:pt x="137068" y="89741"/>
                    <a:pt x="137068" y="57881"/>
                  </a:cubicBezTo>
                  <a:cubicBezTo>
                    <a:pt x="137068" y="26017"/>
                    <a:pt x="111236" y="188"/>
                    <a:pt x="79375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7" name="Полилиния 236">
              <a:extLst>
                <a:ext uri="{FF2B5EF4-FFF2-40B4-BE49-F238E27FC236}">
                  <a16:creationId xmlns:a16="http://schemas.microsoft.com/office/drawing/2014/main" id="{EDAEDA2A-064B-934C-2DFB-CFBB2EF1B6EF}"/>
                </a:ext>
              </a:extLst>
            </p:cNvPr>
            <p:cNvSpPr/>
            <p:nvPr/>
          </p:nvSpPr>
          <p:spPr>
            <a:xfrm>
              <a:off x="7664488" y="2825745"/>
              <a:ext cx="136390" cy="115386"/>
            </a:xfrm>
            <a:custGeom>
              <a:avLst/>
              <a:gdLst>
                <a:gd name="connsiteX0" fmla="*/ 128954 w 136390"/>
                <a:gd name="connsiteY0" fmla="*/ 188 h 115386"/>
                <a:gd name="connsiteX1" fmla="*/ 116134 w 136390"/>
                <a:gd name="connsiteY1" fmla="*/ 188 h 115386"/>
                <a:gd name="connsiteX2" fmla="*/ 97994 w 136390"/>
                <a:gd name="connsiteY2" fmla="*/ 188 h 115386"/>
                <a:gd name="connsiteX3" fmla="*/ 93185 w 136390"/>
                <a:gd name="connsiteY3" fmla="*/ 188 h 115386"/>
                <a:gd name="connsiteX4" fmla="*/ 58441 w 136390"/>
                <a:gd name="connsiteY4" fmla="*/ 188 h 115386"/>
                <a:gd name="connsiteX5" fmla="*/ 748 w 136390"/>
                <a:gd name="connsiteY5" fmla="*/ 57881 h 115386"/>
                <a:gd name="connsiteX6" fmla="*/ 58441 w 136390"/>
                <a:gd name="connsiteY6" fmla="*/ 115574 h 115386"/>
                <a:gd name="connsiteX7" fmla="*/ 93185 w 136390"/>
                <a:gd name="connsiteY7" fmla="*/ 115574 h 115386"/>
                <a:gd name="connsiteX8" fmla="*/ 97994 w 136390"/>
                <a:gd name="connsiteY8" fmla="*/ 115574 h 115386"/>
                <a:gd name="connsiteX9" fmla="*/ 116134 w 136390"/>
                <a:gd name="connsiteY9" fmla="*/ 115574 h 115386"/>
                <a:gd name="connsiteX10" fmla="*/ 128954 w 136390"/>
                <a:gd name="connsiteY10" fmla="*/ 115574 h 115386"/>
                <a:gd name="connsiteX11" fmla="*/ 137138 w 136390"/>
                <a:gd name="connsiteY11" fmla="*/ 115574 h 115386"/>
                <a:gd name="connsiteX12" fmla="*/ 137138 w 136390"/>
                <a:gd name="connsiteY12" fmla="*/ 188 h 115386"/>
                <a:gd name="connsiteX13" fmla="*/ 128954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54" y="188"/>
                  </a:moveTo>
                  <a:lnTo>
                    <a:pt x="116134" y="188"/>
                  </a:lnTo>
                  <a:cubicBezTo>
                    <a:pt x="116134" y="188"/>
                    <a:pt x="108180" y="188"/>
                    <a:pt x="97994" y="188"/>
                  </a:cubicBezTo>
                  <a:cubicBezTo>
                    <a:pt x="96436" y="188"/>
                    <a:pt x="94827" y="188"/>
                    <a:pt x="93185" y="188"/>
                  </a:cubicBezTo>
                  <a:cubicBezTo>
                    <a:pt x="80238" y="188"/>
                    <a:pt x="65315" y="188"/>
                    <a:pt x="58441" y="188"/>
                  </a:cubicBezTo>
                  <a:cubicBezTo>
                    <a:pt x="26566" y="188"/>
                    <a:pt x="748" y="26026"/>
                    <a:pt x="748" y="57881"/>
                  </a:cubicBezTo>
                  <a:cubicBezTo>
                    <a:pt x="748" y="89732"/>
                    <a:pt x="26566" y="115574"/>
                    <a:pt x="58441" y="115574"/>
                  </a:cubicBezTo>
                  <a:cubicBezTo>
                    <a:pt x="67028" y="115574"/>
                    <a:pt x="81093" y="115574"/>
                    <a:pt x="93185" y="115574"/>
                  </a:cubicBezTo>
                  <a:cubicBezTo>
                    <a:pt x="94831" y="115574"/>
                    <a:pt x="96439" y="115574"/>
                    <a:pt x="97994" y="115574"/>
                  </a:cubicBezTo>
                  <a:cubicBezTo>
                    <a:pt x="108274" y="115574"/>
                    <a:pt x="116134" y="115574"/>
                    <a:pt x="116134" y="115574"/>
                  </a:cubicBezTo>
                  <a:lnTo>
                    <a:pt x="128954" y="115574"/>
                  </a:lnTo>
                  <a:lnTo>
                    <a:pt x="137138" y="115574"/>
                  </a:lnTo>
                  <a:lnTo>
                    <a:pt x="137138" y="188"/>
                  </a:lnTo>
                  <a:lnTo>
                    <a:pt x="128954" y="18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8" name="Полилиния 237">
              <a:extLst>
                <a:ext uri="{FF2B5EF4-FFF2-40B4-BE49-F238E27FC236}">
                  <a16:creationId xmlns:a16="http://schemas.microsoft.com/office/drawing/2014/main" id="{0F64C2CF-3F5E-F23A-43D9-34EB2A546325}"/>
                </a:ext>
              </a:extLst>
            </p:cNvPr>
            <p:cNvSpPr/>
            <p:nvPr/>
          </p:nvSpPr>
          <p:spPr>
            <a:xfrm>
              <a:off x="7800878" y="2825745"/>
              <a:ext cx="136390" cy="115386"/>
            </a:xfrm>
            <a:custGeom>
              <a:avLst/>
              <a:gdLst>
                <a:gd name="connsiteX0" fmla="*/ 79480 w 136390"/>
                <a:gd name="connsiteY0" fmla="*/ 188 h 115386"/>
                <a:gd name="connsiteX1" fmla="*/ 32684 w 136390"/>
                <a:gd name="connsiteY1" fmla="*/ 188 h 115386"/>
                <a:gd name="connsiteX2" fmla="*/ 21787 w 136390"/>
                <a:gd name="connsiteY2" fmla="*/ 188 h 115386"/>
                <a:gd name="connsiteX3" fmla="*/ 17013 w 136390"/>
                <a:gd name="connsiteY3" fmla="*/ 188 h 115386"/>
                <a:gd name="connsiteX4" fmla="*/ 8966 w 136390"/>
                <a:gd name="connsiteY4" fmla="*/ 188 h 115386"/>
                <a:gd name="connsiteX5" fmla="*/ 783 w 136390"/>
                <a:gd name="connsiteY5" fmla="*/ 188 h 115386"/>
                <a:gd name="connsiteX6" fmla="*/ 783 w 136390"/>
                <a:gd name="connsiteY6" fmla="*/ 115574 h 115386"/>
                <a:gd name="connsiteX7" fmla="*/ 8966 w 136390"/>
                <a:gd name="connsiteY7" fmla="*/ 115574 h 115386"/>
                <a:gd name="connsiteX8" fmla="*/ 17013 w 136390"/>
                <a:gd name="connsiteY8" fmla="*/ 115574 h 115386"/>
                <a:gd name="connsiteX9" fmla="*/ 21787 w 136390"/>
                <a:gd name="connsiteY9" fmla="*/ 115574 h 115386"/>
                <a:gd name="connsiteX10" fmla="*/ 32684 w 136390"/>
                <a:gd name="connsiteY10" fmla="*/ 115574 h 115386"/>
                <a:gd name="connsiteX11" fmla="*/ 79480 w 136390"/>
                <a:gd name="connsiteY11" fmla="*/ 115574 h 115386"/>
                <a:gd name="connsiteX12" fmla="*/ 137173 w 136390"/>
                <a:gd name="connsiteY12" fmla="*/ 57881 h 115386"/>
                <a:gd name="connsiteX13" fmla="*/ 79480 w 136390"/>
                <a:gd name="connsiteY13" fmla="*/ 18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80" y="188"/>
                  </a:moveTo>
                  <a:cubicBezTo>
                    <a:pt x="67776" y="188"/>
                    <a:pt x="45876" y="188"/>
                    <a:pt x="32684" y="188"/>
                  </a:cubicBezTo>
                  <a:cubicBezTo>
                    <a:pt x="26176" y="188"/>
                    <a:pt x="21787" y="188"/>
                    <a:pt x="21787" y="188"/>
                  </a:cubicBezTo>
                  <a:lnTo>
                    <a:pt x="17013" y="188"/>
                  </a:lnTo>
                  <a:lnTo>
                    <a:pt x="8966" y="188"/>
                  </a:lnTo>
                  <a:lnTo>
                    <a:pt x="783" y="188"/>
                  </a:lnTo>
                  <a:lnTo>
                    <a:pt x="783" y="115574"/>
                  </a:lnTo>
                  <a:lnTo>
                    <a:pt x="8966" y="115574"/>
                  </a:lnTo>
                  <a:lnTo>
                    <a:pt x="17013" y="115574"/>
                  </a:lnTo>
                  <a:lnTo>
                    <a:pt x="21787" y="115574"/>
                  </a:lnTo>
                  <a:cubicBezTo>
                    <a:pt x="21787" y="115574"/>
                    <a:pt x="26210" y="115574"/>
                    <a:pt x="32684" y="115574"/>
                  </a:cubicBezTo>
                  <a:cubicBezTo>
                    <a:pt x="46687" y="115574"/>
                    <a:pt x="70284" y="115574"/>
                    <a:pt x="79480" y="115574"/>
                  </a:cubicBezTo>
                  <a:cubicBezTo>
                    <a:pt x="111341" y="115574"/>
                    <a:pt x="137173" y="89741"/>
                    <a:pt x="137173" y="57881"/>
                  </a:cubicBezTo>
                  <a:cubicBezTo>
                    <a:pt x="137173" y="26017"/>
                    <a:pt x="111341" y="188"/>
                    <a:pt x="79480" y="18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9" name="Полилиния 238">
              <a:extLst>
                <a:ext uri="{FF2B5EF4-FFF2-40B4-BE49-F238E27FC236}">
                  <a16:creationId xmlns:a16="http://schemas.microsoft.com/office/drawing/2014/main" id="{BAC49182-5EF3-F3A1-5360-24DC0E598E2F}"/>
                </a:ext>
              </a:extLst>
            </p:cNvPr>
            <p:cNvSpPr/>
            <p:nvPr/>
          </p:nvSpPr>
          <p:spPr>
            <a:xfrm>
              <a:off x="4128842" y="2962135"/>
              <a:ext cx="115386" cy="115386"/>
            </a:xfrm>
            <a:custGeom>
              <a:avLst/>
              <a:gdLst>
                <a:gd name="connsiteX0" fmla="*/ 57531 w 115386"/>
                <a:gd name="connsiteY0" fmla="*/ 223 h 115386"/>
                <a:gd name="connsiteX1" fmla="*/ 115224 w 115386"/>
                <a:gd name="connsiteY1" fmla="*/ 57916 h 115386"/>
                <a:gd name="connsiteX2" fmla="*/ 57531 w 115386"/>
                <a:gd name="connsiteY2" fmla="*/ 115609 h 115386"/>
                <a:gd name="connsiteX3" fmla="*/ -163 w 115386"/>
                <a:gd name="connsiteY3" fmla="*/ 57916 h 115386"/>
                <a:gd name="connsiteX4" fmla="*/ 57531 w 115386"/>
                <a:gd name="connsiteY4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531" y="223"/>
                  </a:moveTo>
                  <a:cubicBezTo>
                    <a:pt x="89395" y="223"/>
                    <a:pt x="115224" y="26053"/>
                    <a:pt x="115224" y="57916"/>
                  </a:cubicBezTo>
                  <a:cubicBezTo>
                    <a:pt x="115224" y="89780"/>
                    <a:pt x="89395" y="115609"/>
                    <a:pt x="57531" y="115609"/>
                  </a:cubicBezTo>
                  <a:cubicBezTo>
                    <a:pt x="25668" y="115609"/>
                    <a:pt x="-163" y="89780"/>
                    <a:pt x="-163" y="57916"/>
                  </a:cubicBezTo>
                  <a:cubicBezTo>
                    <a:pt x="-163" y="26053"/>
                    <a:pt x="25668" y="223"/>
                    <a:pt x="57531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0" name="Полилиния 239">
              <a:extLst>
                <a:ext uri="{FF2B5EF4-FFF2-40B4-BE49-F238E27FC236}">
                  <a16:creationId xmlns:a16="http://schemas.microsoft.com/office/drawing/2014/main" id="{4C27E54E-2840-0619-A521-857069424EC2}"/>
                </a:ext>
              </a:extLst>
            </p:cNvPr>
            <p:cNvSpPr/>
            <p:nvPr/>
          </p:nvSpPr>
          <p:spPr>
            <a:xfrm>
              <a:off x="4391121" y="2962135"/>
              <a:ext cx="136390" cy="115386"/>
            </a:xfrm>
            <a:custGeom>
              <a:avLst/>
              <a:gdLst>
                <a:gd name="connsiteX0" fmla="*/ 128114 w 136390"/>
                <a:gd name="connsiteY0" fmla="*/ 223 h 115386"/>
                <a:gd name="connsiteX1" fmla="*/ 115294 w 136390"/>
                <a:gd name="connsiteY1" fmla="*/ 223 h 115386"/>
                <a:gd name="connsiteX2" fmla="*/ 97154 w 136390"/>
                <a:gd name="connsiteY2" fmla="*/ 223 h 115386"/>
                <a:gd name="connsiteX3" fmla="*/ 92345 w 136390"/>
                <a:gd name="connsiteY3" fmla="*/ 223 h 115386"/>
                <a:gd name="connsiteX4" fmla="*/ 57601 w 136390"/>
                <a:gd name="connsiteY4" fmla="*/ 223 h 115386"/>
                <a:gd name="connsiteX5" fmla="*/ -93 w 136390"/>
                <a:gd name="connsiteY5" fmla="*/ 57916 h 115386"/>
                <a:gd name="connsiteX6" fmla="*/ 57601 w 136390"/>
                <a:gd name="connsiteY6" fmla="*/ 115609 h 115386"/>
                <a:gd name="connsiteX7" fmla="*/ 92345 w 136390"/>
                <a:gd name="connsiteY7" fmla="*/ 115609 h 115386"/>
                <a:gd name="connsiteX8" fmla="*/ 97154 w 136390"/>
                <a:gd name="connsiteY8" fmla="*/ 115609 h 115386"/>
                <a:gd name="connsiteX9" fmla="*/ 115294 w 136390"/>
                <a:gd name="connsiteY9" fmla="*/ 115609 h 115386"/>
                <a:gd name="connsiteX10" fmla="*/ 128114 w 136390"/>
                <a:gd name="connsiteY10" fmla="*/ 115609 h 115386"/>
                <a:gd name="connsiteX11" fmla="*/ 136298 w 136390"/>
                <a:gd name="connsiteY11" fmla="*/ 115609 h 115386"/>
                <a:gd name="connsiteX12" fmla="*/ 136298 w 136390"/>
                <a:gd name="connsiteY12" fmla="*/ 223 h 115386"/>
                <a:gd name="connsiteX13" fmla="*/ 128114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114" y="223"/>
                  </a:moveTo>
                  <a:lnTo>
                    <a:pt x="115294" y="223"/>
                  </a:lnTo>
                  <a:cubicBezTo>
                    <a:pt x="115294" y="223"/>
                    <a:pt x="107340" y="223"/>
                    <a:pt x="97154" y="223"/>
                  </a:cubicBezTo>
                  <a:cubicBezTo>
                    <a:pt x="95596" y="223"/>
                    <a:pt x="93987" y="223"/>
                    <a:pt x="92345" y="223"/>
                  </a:cubicBezTo>
                  <a:cubicBezTo>
                    <a:pt x="79398" y="223"/>
                    <a:pt x="64475" y="223"/>
                    <a:pt x="57601" y="223"/>
                  </a:cubicBezTo>
                  <a:cubicBezTo>
                    <a:pt x="25726" y="223"/>
                    <a:pt x="-93" y="26061"/>
                    <a:pt x="-93" y="57916"/>
                  </a:cubicBezTo>
                  <a:cubicBezTo>
                    <a:pt x="-93" y="89767"/>
                    <a:pt x="25726" y="115609"/>
                    <a:pt x="57601" y="115609"/>
                  </a:cubicBezTo>
                  <a:cubicBezTo>
                    <a:pt x="66188" y="115609"/>
                    <a:pt x="80253" y="115609"/>
                    <a:pt x="92345" y="115609"/>
                  </a:cubicBezTo>
                  <a:cubicBezTo>
                    <a:pt x="93991" y="115609"/>
                    <a:pt x="95599" y="115609"/>
                    <a:pt x="97154" y="115609"/>
                  </a:cubicBezTo>
                  <a:cubicBezTo>
                    <a:pt x="107434" y="115609"/>
                    <a:pt x="115294" y="115609"/>
                    <a:pt x="115294" y="115609"/>
                  </a:cubicBezTo>
                  <a:lnTo>
                    <a:pt x="128114" y="115609"/>
                  </a:lnTo>
                  <a:lnTo>
                    <a:pt x="136298" y="115609"/>
                  </a:lnTo>
                  <a:lnTo>
                    <a:pt x="136298" y="223"/>
                  </a:lnTo>
                  <a:lnTo>
                    <a:pt x="128114" y="2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1" name="Полилиния 240">
              <a:extLst>
                <a:ext uri="{FF2B5EF4-FFF2-40B4-BE49-F238E27FC236}">
                  <a16:creationId xmlns:a16="http://schemas.microsoft.com/office/drawing/2014/main" id="{41869ECA-CBC6-A800-5814-F0858A87039F}"/>
                </a:ext>
              </a:extLst>
            </p:cNvPr>
            <p:cNvSpPr/>
            <p:nvPr/>
          </p:nvSpPr>
          <p:spPr>
            <a:xfrm>
              <a:off x="4527511" y="2962135"/>
              <a:ext cx="136390" cy="115386"/>
            </a:xfrm>
            <a:custGeom>
              <a:avLst/>
              <a:gdLst>
                <a:gd name="connsiteX0" fmla="*/ 78640 w 136390"/>
                <a:gd name="connsiteY0" fmla="*/ 223 h 115386"/>
                <a:gd name="connsiteX1" fmla="*/ 31844 w 136390"/>
                <a:gd name="connsiteY1" fmla="*/ 223 h 115386"/>
                <a:gd name="connsiteX2" fmla="*/ 20947 w 136390"/>
                <a:gd name="connsiteY2" fmla="*/ 223 h 115386"/>
                <a:gd name="connsiteX3" fmla="*/ 16173 w 136390"/>
                <a:gd name="connsiteY3" fmla="*/ 223 h 115386"/>
                <a:gd name="connsiteX4" fmla="*/ 8126 w 136390"/>
                <a:gd name="connsiteY4" fmla="*/ 223 h 115386"/>
                <a:gd name="connsiteX5" fmla="*/ -58 w 136390"/>
                <a:gd name="connsiteY5" fmla="*/ 223 h 115386"/>
                <a:gd name="connsiteX6" fmla="*/ -58 w 136390"/>
                <a:gd name="connsiteY6" fmla="*/ 115609 h 115386"/>
                <a:gd name="connsiteX7" fmla="*/ 8126 w 136390"/>
                <a:gd name="connsiteY7" fmla="*/ 115609 h 115386"/>
                <a:gd name="connsiteX8" fmla="*/ 16173 w 136390"/>
                <a:gd name="connsiteY8" fmla="*/ 115609 h 115386"/>
                <a:gd name="connsiteX9" fmla="*/ 20947 w 136390"/>
                <a:gd name="connsiteY9" fmla="*/ 115609 h 115386"/>
                <a:gd name="connsiteX10" fmla="*/ 31844 w 136390"/>
                <a:gd name="connsiteY10" fmla="*/ 115609 h 115386"/>
                <a:gd name="connsiteX11" fmla="*/ 78640 w 136390"/>
                <a:gd name="connsiteY11" fmla="*/ 115609 h 115386"/>
                <a:gd name="connsiteX12" fmla="*/ 136333 w 136390"/>
                <a:gd name="connsiteY12" fmla="*/ 57916 h 115386"/>
                <a:gd name="connsiteX13" fmla="*/ 78640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640" y="223"/>
                  </a:moveTo>
                  <a:cubicBezTo>
                    <a:pt x="66936" y="223"/>
                    <a:pt x="45036" y="223"/>
                    <a:pt x="31844" y="223"/>
                  </a:cubicBezTo>
                  <a:cubicBezTo>
                    <a:pt x="25336" y="223"/>
                    <a:pt x="20947" y="223"/>
                    <a:pt x="20947" y="223"/>
                  </a:cubicBezTo>
                  <a:lnTo>
                    <a:pt x="16173" y="223"/>
                  </a:lnTo>
                  <a:lnTo>
                    <a:pt x="8126" y="223"/>
                  </a:lnTo>
                  <a:lnTo>
                    <a:pt x="-58" y="223"/>
                  </a:lnTo>
                  <a:lnTo>
                    <a:pt x="-58" y="115609"/>
                  </a:lnTo>
                  <a:lnTo>
                    <a:pt x="8126" y="115609"/>
                  </a:lnTo>
                  <a:lnTo>
                    <a:pt x="16173" y="115609"/>
                  </a:lnTo>
                  <a:lnTo>
                    <a:pt x="20947" y="115609"/>
                  </a:lnTo>
                  <a:cubicBezTo>
                    <a:pt x="20947" y="115609"/>
                    <a:pt x="25370" y="115609"/>
                    <a:pt x="31844" y="115609"/>
                  </a:cubicBezTo>
                  <a:cubicBezTo>
                    <a:pt x="45847" y="115609"/>
                    <a:pt x="69444" y="115609"/>
                    <a:pt x="78640" y="115609"/>
                  </a:cubicBezTo>
                  <a:cubicBezTo>
                    <a:pt x="110501" y="115609"/>
                    <a:pt x="136333" y="89776"/>
                    <a:pt x="136333" y="57916"/>
                  </a:cubicBezTo>
                  <a:cubicBezTo>
                    <a:pt x="136333" y="26052"/>
                    <a:pt x="110501" y="223"/>
                    <a:pt x="78640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2" name="Полилиния 241">
              <a:extLst>
                <a:ext uri="{FF2B5EF4-FFF2-40B4-BE49-F238E27FC236}">
                  <a16:creationId xmlns:a16="http://schemas.microsoft.com/office/drawing/2014/main" id="{1BBCD530-1529-834B-C457-56F48D0389E4}"/>
                </a:ext>
              </a:extLst>
            </p:cNvPr>
            <p:cNvSpPr/>
            <p:nvPr/>
          </p:nvSpPr>
          <p:spPr>
            <a:xfrm>
              <a:off x="4810794" y="2962135"/>
              <a:ext cx="115386" cy="115386"/>
            </a:xfrm>
            <a:custGeom>
              <a:avLst/>
              <a:gdLst>
                <a:gd name="connsiteX0" fmla="*/ 57706 w 115386"/>
                <a:gd name="connsiteY0" fmla="*/ 223 h 115386"/>
                <a:gd name="connsiteX1" fmla="*/ 115399 w 115386"/>
                <a:gd name="connsiteY1" fmla="*/ 57916 h 115386"/>
                <a:gd name="connsiteX2" fmla="*/ 57706 w 115386"/>
                <a:gd name="connsiteY2" fmla="*/ 115609 h 115386"/>
                <a:gd name="connsiteX3" fmla="*/ 13 w 115386"/>
                <a:gd name="connsiteY3" fmla="*/ 57916 h 115386"/>
                <a:gd name="connsiteX4" fmla="*/ 57706 w 115386"/>
                <a:gd name="connsiteY4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706" y="223"/>
                  </a:moveTo>
                  <a:cubicBezTo>
                    <a:pt x="89570" y="223"/>
                    <a:pt x="115399" y="26053"/>
                    <a:pt x="115399" y="57916"/>
                  </a:cubicBezTo>
                  <a:cubicBezTo>
                    <a:pt x="115399" y="89780"/>
                    <a:pt x="89570" y="115609"/>
                    <a:pt x="57706" y="115609"/>
                  </a:cubicBezTo>
                  <a:cubicBezTo>
                    <a:pt x="25843" y="115609"/>
                    <a:pt x="13" y="89780"/>
                    <a:pt x="13" y="57916"/>
                  </a:cubicBezTo>
                  <a:cubicBezTo>
                    <a:pt x="13" y="26053"/>
                    <a:pt x="25843" y="223"/>
                    <a:pt x="57706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3" name="Полилиния 242">
              <a:extLst>
                <a:ext uri="{FF2B5EF4-FFF2-40B4-BE49-F238E27FC236}">
                  <a16:creationId xmlns:a16="http://schemas.microsoft.com/office/drawing/2014/main" id="{7D3AD944-550B-76DF-2412-7727E10FD16F}"/>
                </a:ext>
              </a:extLst>
            </p:cNvPr>
            <p:cNvSpPr/>
            <p:nvPr/>
          </p:nvSpPr>
          <p:spPr>
            <a:xfrm>
              <a:off x="5073072" y="2962135"/>
              <a:ext cx="136390" cy="115386"/>
            </a:xfrm>
            <a:custGeom>
              <a:avLst/>
              <a:gdLst>
                <a:gd name="connsiteX0" fmla="*/ 128289 w 136390"/>
                <a:gd name="connsiteY0" fmla="*/ 223 h 115386"/>
                <a:gd name="connsiteX1" fmla="*/ 115469 w 136390"/>
                <a:gd name="connsiteY1" fmla="*/ 223 h 115386"/>
                <a:gd name="connsiteX2" fmla="*/ 97329 w 136390"/>
                <a:gd name="connsiteY2" fmla="*/ 223 h 115386"/>
                <a:gd name="connsiteX3" fmla="*/ 92520 w 136390"/>
                <a:gd name="connsiteY3" fmla="*/ 223 h 115386"/>
                <a:gd name="connsiteX4" fmla="*/ 57776 w 136390"/>
                <a:gd name="connsiteY4" fmla="*/ 223 h 115386"/>
                <a:gd name="connsiteX5" fmla="*/ 83 w 136390"/>
                <a:gd name="connsiteY5" fmla="*/ 57916 h 115386"/>
                <a:gd name="connsiteX6" fmla="*/ 57776 w 136390"/>
                <a:gd name="connsiteY6" fmla="*/ 115609 h 115386"/>
                <a:gd name="connsiteX7" fmla="*/ 92520 w 136390"/>
                <a:gd name="connsiteY7" fmla="*/ 115609 h 115386"/>
                <a:gd name="connsiteX8" fmla="*/ 97329 w 136390"/>
                <a:gd name="connsiteY8" fmla="*/ 115609 h 115386"/>
                <a:gd name="connsiteX9" fmla="*/ 115469 w 136390"/>
                <a:gd name="connsiteY9" fmla="*/ 115609 h 115386"/>
                <a:gd name="connsiteX10" fmla="*/ 128289 w 136390"/>
                <a:gd name="connsiteY10" fmla="*/ 115609 h 115386"/>
                <a:gd name="connsiteX11" fmla="*/ 136473 w 136390"/>
                <a:gd name="connsiteY11" fmla="*/ 115609 h 115386"/>
                <a:gd name="connsiteX12" fmla="*/ 136473 w 136390"/>
                <a:gd name="connsiteY12" fmla="*/ 223 h 115386"/>
                <a:gd name="connsiteX13" fmla="*/ 128289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289" y="223"/>
                  </a:moveTo>
                  <a:lnTo>
                    <a:pt x="115469" y="223"/>
                  </a:lnTo>
                  <a:cubicBezTo>
                    <a:pt x="115469" y="223"/>
                    <a:pt x="107515" y="223"/>
                    <a:pt x="97329" y="223"/>
                  </a:cubicBezTo>
                  <a:cubicBezTo>
                    <a:pt x="95771" y="223"/>
                    <a:pt x="94162" y="223"/>
                    <a:pt x="92520" y="223"/>
                  </a:cubicBezTo>
                  <a:cubicBezTo>
                    <a:pt x="79573" y="223"/>
                    <a:pt x="64650" y="223"/>
                    <a:pt x="57776" y="223"/>
                  </a:cubicBezTo>
                  <a:cubicBezTo>
                    <a:pt x="25901" y="223"/>
                    <a:pt x="83" y="26061"/>
                    <a:pt x="83" y="57916"/>
                  </a:cubicBezTo>
                  <a:cubicBezTo>
                    <a:pt x="83" y="89767"/>
                    <a:pt x="25901" y="115609"/>
                    <a:pt x="57776" y="115609"/>
                  </a:cubicBezTo>
                  <a:cubicBezTo>
                    <a:pt x="66363" y="115609"/>
                    <a:pt x="80428" y="115609"/>
                    <a:pt x="92520" y="115609"/>
                  </a:cubicBezTo>
                  <a:cubicBezTo>
                    <a:pt x="94166" y="115609"/>
                    <a:pt x="95774" y="115609"/>
                    <a:pt x="97329" y="115609"/>
                  </a:cubicBezTo>
                  <a:cubicBezTo>
                    <a:pt x="107609" y="115609"/>
                    <a:pt x="115469" y="115609"/>
                    <a:pt x="115469" y="115609"/>
                  </a:cubicBezTo>
                  <a:lnTo>
                    <a:pt x="128289" y="115609"/>
                  </a:lnTo>
                  <a:lnTo>
                    <a:pt x="136473" y="115609"/>
                  </a:lnTo>
                  <a:lnTo>
                    <a:pt x="136473" y="223"/>
                  </a:lnTo>
                  <a:lnTo>
                    <a:pt x="128289" y="2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4" name="Полилиния 243">
              <a:extLst>
                <a:ext uri="{FF2B5EF4-FFF2-40B4-BE49-F238E27FC236}">
                  <a16:creationId xmlns:a16="http://schemas.microsoft.com/office/drawing/2014/main" id="{F60D875A-C124-419D-6F3C-5F026AFFD5FB}"/>
                </a:ext>
              </a:extLst>
            </p:cNvPr>
            <p:cNvSpPr/>
            <p:nvPr/>
          </p:nvSpPr>
          <p:spPr>
            <a:xfrm>
              <a:off x="5209463" y="2962135"/>
              <a:ext cx="136390" cy="115386"/>
            </a:xfrm>
            <a:custGeom>
              <a:avLst/>
              <a:gdLst>
                <a:gd name="connsiteX0" fmla="*/ 78815 w 136390"/>
                <a:gd name="connsiteY0" fmla="*/ 223 h 115386"/>
                <a:gd name="connsiteX1" fmla="*/ 32019 w 136390"/>
                <a:gd name="connsiteY1" fmla="*/ 223 h 115386"/>
                <a:gd name="connsiteX2" fmla="*/ 21122 w 136390"/>
                <a:gd name="connsiteY2" fmla="*/ 223 h 115386"/>
                <a:gd name="connsiteX3" fmla="*/ 16348 w 136390"/>
                <a:gd name="connsiteY3" fmla="*/ 223 h 115386"/>
                <a:gd name="connsiteX4" fmla="*/ 8301 w 136390"/>
                <a:gd name="connsiteY4" fmla="*/ 223 h 115386"/>
                <a:gd name="connsiteX5" fmla="*/ 118 w 136390"/>
                <a:gd name="connsiteY5" fmla="*/ 223 h 115386"/>
                <a:gd name="connsiteX6" fmla="*/ 118 w 136390"/>
                <a:gd name="connsiteY6" fmla="*/ 115609 h 115386"/>
                <a:gd name="connsiteX7" fmla="*/ 8301 w 136390"/>
                <a:gd name="connsiteY7" fmla="*/ 115609 h 115386"/>
                <a:gd name="connsiteX8" fmla="*/ 16348 w 136390"/>
                <a:gd name="connsiteY8" fmla="*/ 115609 h 115386"/>
                <a:gd name="connsiteX9" fmla="*/ 21122 w 136390"/>
                <a:gd name="connsiteY9" fmla="*/ 115609 h 115386"/>
                <a:gd name="connsiteX10" fmla="*/ 32019 w 136390"/>
                <a:gd name="connsiteY10" fmla="*/ 115609 h 115386"/>
                <a:gd name="connsiteX11" fmla="*/ 78815 w 136390"/>
                <a:gd name="connsiteY11" fmla="*/ 115609 h 115386"/>
                <a:gd name="connsiteX12" fmla="*/ 136508 w 136390"/>
                <a:gd name="connsiteY12" fmla="*/ 57916 h 115386"/>
                <a:gd name="connsiteX13" fmla="*/ 78815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15" y="223"/>
                  </a:moveTo>
                  <a:cubicBezTo>
                    <a:pt x="67111" y="223"/>
                    <a:pt x="45211" y="223"/>
                    <a:pt x="32019" y="223"/>
                  </a:cubicBezTo>
                  <a:cubicBezTo>
                    <a:pt x="25511" y="223"/>
                    <a:pt x="21122" y="223"/>
                    <a:pt x="21122" y="223"/>
                  </a:cubicBezTo>
                  <a:lnTo>
                    <a:pt x="16348" y="223"/>
                  </a:lnTo>
                  <a:lnTo>
                    <a:pt x="8301" y="223"/>
                  </a:lnTo>
                  <a:lnTo>
                    <a:pt x="118" y="223"/>
                  </a:lnTo>
                  <a:lnTo>
                    <a:pt x="118" y="115609"/>
                  </a:lnTo>
                  <a:lnTo>
                    <a:pt x="8301" y="115609"/>
                  </a:lnTo>
                  <a:lnTo>
                    <a:pt x="16348" y="115609"/>
                  </a:lnTo>
                  <a:lnTo>
                    <a:pt x="21122" y="115609"/>
                  </a:lnTo>
                  <a:cubicBezTo>
                    <a:pt x="21122" y="115609"/>
                    <a:pt x="25545" y="115609"/>
                    <a:pt x="32019" y="115609"/>
                  </a:cubicBezTo>
                  <a:cubicBezTo>
                    <a:pt x="46022" y="115609"/>
                    <a:pt x="69619" y="115609"/>
                    <a:pt x="78815" y="115609"/>
                  </a:cubicBezTo>
                  <a:cubicBezTo>
                    <a:pt x="110676" y="115609"/>
                    <a:pt x="136508" y="89776"/>
                    <a:pt x="136508" y="57916"/>
                  </a:cubicBezTo>
                  <a:cubicBezTo>
                    <a:pt x="136508" y="26052"/>
                    <a:pt x="110676" y="223"/>
                    <a:pt x="78815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5" name="Полилиния 244">
              <a:extLst>
                <a:ext uri="{FF2B5EF4-FFF2-40B4-BE49-F238E27FC236}">
                  <a16:creationId xmlns:a16="http://schemas.microsoft.com/office/drawing/2014/main" id="{4C2998E1-0C87-44DD-3149-F6636E912000}"/>
                </a:ext>
              </a:extLst>
            </p:cNvPr>
            <p:cNvSpPr/>
            <p:nvPr/>
          </p:nvSpPr>
          <p:spPr>
            <a:xfrm>
              <a:off x="5629135" y="2962135"/>
              <a:ext cx="115386" cy="115386"/>
            </a:xfrm>
            <a:custGeom>
              <a:avLst/>
              <a:gdLst>
                <a:gd name="connsiteX0" fmla="*/ 57916 w 115386"/>
                <a:gd name="connsiteY0" fmla="*/ 223 h 115386"/>
                <a:gd name="connsiteX1" fmla="*/ 115609 w 115386"/>
                <a:gd name="connsiteY1" fmla="*/ 57916 h 115386"/>
                <a:gd name="connsiteX2" fmla="*/ 57916 w 115386"/>
                <a:gd name="connsiteY2" fmla="*/ 115609 h 115386"/>
                <a:gd name="connsiteX3" fmla="*/ 223 w 115386"/>
                <a:gd name="connsiteY3" fmla="*/ 57916 h 115386"/>
                <a:gd name="connsiteX4" fmla="*/ 57916 w 115386"/>
                <a:gd name="connsiteY4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16" y="223"/>
                  </a:moveTo>
                  <a:cubicBezTo>
                    <a:pt x="89780" y="223"/>
                    <a:pt x="115609" y="26053"/>
                    <a:pt x="115609" y="57916"/>
                  </a:cubicBezTo>
                  <a:cubicBezTo>
                    <a:pt x="115609" y="89780"/>
                    <a:pt x="89780" y="115609"/>
                    <a:pt x="57916" y="115609"/>
                  </a:cubicBezTo>
                  <a:cubicBezTo>
                    <a:pt x="26053" y="115609"/>
                    <a:pt x="223" y="89780"/>
                    <a:pt x="223" y="57916"/>
                  </a:cubicBezTo>
                  <a:cubicBezTo>
                    <a:pt x="223" y="26053"/>
                    <a:pt x="26053" y="223"/>
                    <a:pt x="57916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6" name="Полилиния 245">
              <a:extLst>
                <a:ext uri="{FF2B5EF4-FFF2-40B4-BE49-F238E27FC236}">
                  <a16:creationId xmlns:a16="http://schemas.microsoft.com/office/drawing/2014/main" id="{A69EC58F-FDEB-EB59-2549-C1649180B4E3}"/>
                </a:ext>
              </a:extLst>
            </p:cNvPr>
            <p:cNvSpPr/>
            <p:nvPr/>
          </p:nvSpPr>
          <p:spPr>
            <a:xfrm>
              <a:off x="5901916" y="2962135"/>
              <a:ext cx="115386" cy="115386"/>
            </a:xfrm>
            <a:custGeom>
              <a:avLst/>
              <a:gdLst>
                <a:gd name="connsiteX0" fmla="*/ 57986 w 115386"/>
                <a:gd name="connsiteY0" fmla="*/ 223 h 115386"/>
                <a:gd name="connsiteX1" fmla="*/ 115679 w 115386"/>
                <a:gd name="connsiteY1" fmla="*/ 57916 h 115386"/>
                <a:gd name="connsiteX2" fmla="*/ 57986 w 115386"/>
                <a:gd name="connsiteY2" fmla="*/ 115609 h 115386"/>
                <a:gd name="connsiteX3" fmla="*/ 293 w 115386"/>
                <a:gd name="connsiteY3" fmla="*/ 57916 h 115386"/>
                <a:gd name="connsiteX4" fmla="*/ 57986 w 115386"/>
                <a:gd name="connsiteY4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86" y="223"/>
                  </a:moveTo>
                  <a:cubicBezTo>
                    <a:pt x="89850" y="223"/>
                    <a:pt x="115679" y="26053"/>
                    <a:pt x="115679" y="57916"/>
                  </a:cubicBezTo>
                  <a:cubicBezTo>
                    <a:pt x="115679" y="89780"/>
                    <a:pt x="89850" y="115609"/>
                    <a:pt x="57986" y="115609"/>
                  </a:cubicBezTo>
                  <a:cubicBezTo>
                    <a:pt x="26123" y="115609"/>
                    <a:pt x="293" y="89780"/>
                    <a:pt x="293" y="57916"/>
                  </a:cubicBezTo>
                  <a:cubicBezTo>
                    <a:pt x="293" y="26053"/>
                    <a:pt x="26123" y="223"/>
                    <a:pt x="57986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7" name="Полилиния 246">
              <a:extLst>
                <a:ext uri="{FF2B5EF4-FFF2-40B4-BE49-F238E27FC236}">
                  <a16:creationId xmlns:a16="http://schemas.microsoft.com/office/drawing/2014/main" id="{7E3A9FD6-2BF0-F51D-5512-0101C29C386B}"/>
                </a:ext>
              </a:extLst>
            </p:cNvPr>
            <p:cNvSpPr/>
            <p:nvPr/>
          </p:nvSpPr>
          <p:spPr>
            <a:xfrm>
              <a:off x="6311087" y="2962135"/>
              <a:ext cx="115386" cy="115386"/>
            </a:xfrm>
            <a:custGeom>
              <a:avLst/>
              <a:gdLst>
                <a:gd name="connsiteX0" fmla="*/ 58091 w 115386"/>
                <a:gd name="connsiteY0" fmla="*/ 223 h 115386"/>
                <a:gd name="connsiteX1" fmla="*/ 115784 w 115386"/>
                <a:gd name="connsiteY1" fmla="*/ 57916 h 115386"/>
                <a:gd name="connsiteX2" fmla="*/ 58091 w 115386"/>
                <a:gd name="connsiteY2" fmla="*/ 115609 h 115386"/>
                <a:gd name="connsiteX3" fmla="*/ 398 w 115386"/>
                <a:gd name="connsiteY3" fmla="*/ 57916 h 115386"/>
                <a:gd name="connsiteX4" fmla="*/ 58091 w 115386"/>
                <a:gd name="connsiteY4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91" y="223"/>
                  </a:moveTo>
                  <a:cubicBezTo>
                    <a:pt x="89955" y="223"/>
                    <a:pt x="115784" y="26053"/>
                    <a:pt x="115784" y="57916"/>
                  </a:cubicBezTo>
                  <a:cubicBezTo>
                    <a:pt x="115784" y="89780"/>
                    <a:pt x="89955" y="115609"/>
                    <a:pt x="58091" y="115609"/>
                  </a:cubicBezTo>
                  <a:cubicBezTo>
                    <a:pt x="26228" y="115609"/>
                    <a:pt x="398" y="89780"/>
                    <a:pt x="398" y="57916"/>
                  </a:cubicBezTo>
                  <a:cubicBezTo>
                    <a:pt x="398" y="26053"/>
                    <a:pt x="26228" y="223"/>
                    <a:pt x="58091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8" name="Полилиния 247">
              <a:extLst>
                <a:ext uri="{FF2B5EF4-FFF2-40B4-BE49-F238E27FC236}">
                  <a16:creationId xmlns:a16="http://schemas.microsoft.com/office/drawing/2014/main" id="{81823FDA-F974-928D-57F9-2EEAC1DC0B43}"/>
                </a:ext>
              </a:extLst>
            </p:cNvPr>
            <p:cNvSpPr/>
            <p:nvPr/>
          </p:nvSpPr>
          <p:spPr>
            <a:xfrm>
              <a:off x="6709756" y="2962135"/>
              <a:ext cx="136390" cy="115386"/>
            </a:xfrm>
            <a:custGeom>
              <a:avLst/>
              <a:gdLst>
                <a:gd name="connsiteX0" fmla="*/ 128709 w 136390"/>
                <a:gd name="connsiteY0" fmla="*/ 223 h 115386"/>
                <a:gd name="connsiteX1" fmla="*/ 115889 w 136390"/>
                <a:gd name="connsiteY1" fmla="*/ 223 h 115386"/>
                <a:gd name="connsiteX2" fmla="*/ 97749 w 136390"/>
                <a:gd name="connsiteY2" fmla="*/ 223 h 115386"/>
                <a:gd name="connsiteX3" fmla="*/ 92940 w 136390"/>
                <a:gd name="connsiteY3" fmla="*/ 223 h 115386"/>
                <a:gd name="connsiteX4" fmla="*/ 58196 w 136390"/>
                <a:gd name="connsiteY4" fmla="*/ 223 h 115386"/>
                <a:gd name="connsiteX5" fmla="*/ 503 w 136390"/>
                <a:gd name="connsiteY5" fmla="*/ 57916 h 115386"/>
                <a:gd name="connsiteX6" fmla="*/ 58196 w 136390"/>
                <a:gd name="connsiteY6" fmla="*/ 115609 h 115386"/>
                <a:gd name="connsiteX7" fmla="*/ 92940 w 136390"/>
                <a:gd name="connsiteY7" fmla="*/ 115609 h 115386"/>
                <a:gd name="connsiteX8" fmla="*/ 97749 w 136390"/>
                <a:gd name="connsiteY8" fmla="*/ 115609 h 115386"/>
                <a:gd name="connsiteX9" fmla="*/ 115889 w 136390"/>
                <a:gd name="connsiteY9" fmla="*/ 115609 h 115386"/>
                <a:gd name="connsiteX10" fmla="*/ 128709 w 136390"/>
                <a:gd name="connsiteY10" fmla="*/ 115609 h 115386"/>
                <a:gd name="connsiteX11" fmla="*/ 136893 w 136390"/>
                <a:gd name="connsiteY11" fmla="*/ 115609 h 115386"/>
                <a:gd name="connsiteX12" fmla="*/ 136893 w 136390"/>
                <a:gd name="connsiteY12" fmla="*/ 223 h 115386"/>
                <a:gd name="connsiteX13" fmla="*/ 128709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09" y="223"/>
                  </a:moveTo>
                  <a:lnTo>
                    <a:pt x="115889" y="223"/>
                  </a:lnTo>
                  <a:cubicBezTo>
                    <a:pt x="115889" y="223"/>
                    <a:pt x="107935" y="223"/>
                    <a:pt x="97749" y="223"/>
                  </a:cubicBezTo>
                  <a:cubicBezTo>
                    <a:pt x="96191" y="223"/>
                    <a:pt x="94582" y="223"/>
                    <a:pt x="92940" y="223"/>
                  </a:cubicBezTo>
                  <a:cubicBezTo>
                    <a:pt x="79993" y="223"/>
                    <a:pt x="65070" y="223"/>
                    <a:pt x="58196" y="223"/>
                  </a:cubicBezTo>
                  <a:cubicBezTo>
                    <a:pt x="26321" y="223"/>
                    <a:pt x="503" y="26061"/>
                    <a:pt x="503" y="57916"/>
                  </a:cubicBezTo>
                  <a:cubicBezTo>
                    <a:pt x="503" y="89767"/>
                    <a:pt x="26321" y="115609"/>
                    <a:pt x="58196" y="115609"/>
                  </a:cubicBezTo>
                  <a:cubicBezTo>
                    <a:pt x="66783" y="115609"/>
                    <a:pt x="80848" y="115609"/>
                    <a:pt x="92940" y="115609"/>
                  </a:cubicBezTo>
                  <a:cubicBezTo>
                    <a:pt x="94586" y="115609"/>
                    <a:pt x="96194" y="115609"/>
                    <a:pt x="97749" y="115609"/>
                  </a:cubicBezTo>
                  <a:cubicBezTo>
                    <a:pt x="108029" y="115609"/>
                    <a:pt x="115889" y="115609"/>
                    <a:pt x="115889" y="115609"/>
                  </a:cubicBezTo>
                  <a:lnTo>
                    <a:pt x="128709" y="115609"/>
                  </a:lnTo>
                  <a:lnTo>
                    <a:pt x="136893" y="115609"/>
                  </a:lnTo>
                  <a:lnTo>
                    <a:pt x="136893" y="223"/>
                  </a:lnTo>
                  <a:lnTo>
                    <a:pt x="128709" y="2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49" name="Полилиния 248">
              <a:extLst>
                <a:ext uri="{FF2B5EF4-FFF2-40B4-BE49-F238E27FC236}">
                  <a16:creationId xmlns:a16="http://schemas.microsoft.com/office/drawing/2014/main" id="{C2396B44-2DE9-66E5-5F86-A23C7C78C0D4}"/>
                </a:ext>
              </a:extLst>
            </p:cNvPr>
            <p:cNvSpPr/>
            <p:nvPr/>
          </p:nvSpPr>
          <p:spPr>
            <a:xfrm>
              <a:off x="6846146" y="2962135"/>
              <a:ext cx="136390" cy="115386"/>
            </a:xfrm>
            <a:custGeom>
              <a:avLst/>
              <a:gdLst>
                <a:gd name="connsiteX0" fmla="*/ 79235 w 136390"/>
                <a:gd name="connsiteY0" fmla="*/ 223 h 115386"/>
                <a:gd name="connsiteX1" fmla="*/ 32439 w 136390"/>
                <a:gd name="connsiteY1" fmla="*/ 223 h 115386"/>
                <a:gd name="connsiteX2" fmla="*/ 21542 w 136390"/>
                <a:gd name="connsiteY2" fmla="*/ 223 h 115386"/>
                <a:gd name="connsiteX3" fmla="*/ 16768 w 136390"/>
                <a:gd name="connsiteY3" fmla="*/ 223 h 115386"/>
                <a:gd name="connsiteX4" fmla="*/ 8721 w 136390"/>
                <a:gd name="connsiteY4" fmla="*/ 223 h 115386"/>
                <a:gd name="connsiteX5" fmla="*/ 538 w 136390"/>
                <a:gd name="connsiteY5" fmla="*/ 223 h 115386"/>
                <a:gd name="connsiteX6" fmla="*/ 538 w 136390"/>
                <a:gd name="connsiteY6" fmla="*/ 115609 h 115386"/>
                <a:gd name="connsiteX7" fmla="*/ 8721 w 136390"/>
                <a:gd name="connsiteY7" fmla="*/ 115609 h 115386"/>
                <a:gd name="connsiteX8" fmla="*/ 16768 w 136390"/>
                <a:gd name="connsiteY8" fmla="*/ 115609 h 115386"/>
                <a:gd name="connsiteX9" fmla="*/ 21542 w 136390"/>
                <a:gd name="connsiteY9" fmla="*/ 115609 h 115386"/>
                <a:gd name="connsiteX10" fmla="*/ 32439 w 136390"/>
                <a:gd name="connsiteY10" fmla="*/ 115609 h 115386"/>
                <a:gd name="connsiteX11" fmla="*/ 79235 w 136390"/>
                <a:gd name="connsiteY11" fmla="*/ 115609 h 115386"/>
                <a:gd name="connsiteX12" fmla="*/ 136928 w 136390"/>
                <a:gd name="connsiteY12" fmla="*/ 57916 h 115386"/>
                <a:gd name="connsiteX13" fmla="*/ 79235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35" y="223"/>
                  </a:moveTo>
                  <a:cubicBezTo>
                    <a:pt x="67531" y="223"/>
                    <a:pt x="45631" y="223"/>
                    <a:pt x="32439" y="223"/>
                  </a:cubicBezTo>
                  <a:cubicBezTo>
                    <a:pt x="25931" y="223"/>
                    <a:pt x="21542" y="223"/>
                    <a:pt x="21542" y="223"/>
                  </a:cubicBezTo>
                  <a:lnTo>
                    <a:pt x="16768" y="223"/>
                  </a:lnTo>
                  <a:lnTo>
                    <a:pt x="8721" y="223"/>
                  </a:lnTo>
                  <a:lnTo>
                    <a:pt x="538" y="223"/>
                  </a:lnTo>
                  <a:lnTo>
                    <a:pt x="538" y="115609"/>
                  </a:lnTo>
                  <a:lnTo>
                    <a:pt x="8721" y="115609"/>
                  </a:lnTo>
                  <a:lnTo>
                    <a:pt x="16768" y="115609"/>
                  </a:lnTo>
                  <a:lnTo>
                    <a:pt x="21542" y="115609"/>
                  </a:lnTo>
                  <a:cubicBezTo>
                    <a:pt x="21542" y="115609"/>
                    <a:pt x="25965" y="115609"/>
                    <a:pt x="32439" y="115609"/>
                  </a:cubicBezTo>
                  <a:cubicBezTo>
                    <a:pt x="46442" y="115609"/>
                    <a:pt x="70039" y="115609"/>
                    <a:pt x="79235" y="115609"/>
                  </a:cubicBezTo>
                  <a:cubicBezTo>
                    <a:pt x="111096" y="115609"/>
                    <a:pt x="136928" y="89776"/>
                    <a:pt x="136928" y="57916"/>
                  </a:cubicBezTo>
                  <a:cubicBezTo>
                    <a:pt x="136928" y="26052"/>
                    <a:pt x="111096" y="223"/>
                    <a:pt x="79235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0" name="Полилиния 249">
              <a:extLst>
                <a:ext uri="{FF2B5EF4-FFF2-40B4-BE49-F238E27FC236}">
                  <a16:creationId xmlns:a16="http://schemas.microsoft.com/office/drawing/2014/main" id="{1FF18F92-D313-E92D-8864-B9D83AC7FEAE}"/>
                </a:ext>
              </a:extLst>
            </p:cNvPr>
            <p:cNvSpPr/>
            <p:nvPr/>
          </p:nvSpPr>
          <p:spPr>
            <a:xfrm>
              <a:off x="7118927" y="2962135"/>
              <a:ext cx="136390" cy="115386"/>
            </a:xfrm>
            <a:custGeom>
              <a:avLst/>
              <a:gdLst>
                <a:gd name="connsiteX0" fmla="*/ 128814 w 136390"/>
                <a:gd name="connsiteY0" fmla="*/ 223 h 115386"/>
                <a:gd name="connsiteX1" fmla="*/ 115994 w 136390"/>
                <a:gd name="connsiteY1" fmla="*/ 223 h 115386"/>
                <a:gd name="connsiteX2" fmla="*/ 97854 w 136390"/>
                <a:gd name="connsiteY2" fmla="*/ 223 h 115386"/>
                <a:gd name="connsiteX3" fmla="*/ 93045 w 136390"/>
                <a:gd name="connsiteY3" fmla="*/ 223 h 115386"/>
                <a:gd name="connsiteX4" fmla="*/ 58301 w 136390"/>
                <a:gd name="connsiteY4" fmla="*/ 223 h 115386"/>
                <a:gd name="connsiteX5" fmla="*/ 608 w 136390"/>
                <a:gd name="connsiteY5" fmla="*/ 57916 h 115386"/>
                <a:gd name="connsiteX6" fmla="*/ 58301 w 136390"/>
                <a:gd name="connsiteY6" fmla="*/ 115609 h 115386"/>
                <a:gd name="connsiteX7" fmla="*/ 93045 w 136390"/>
                <a:gd name="connsiteY7" fmla="*/ 115609 h 115386"/>
                <a:gd name="connsiteX8" fmla="*/ 97854 w 136390"/>
                <a:gd name="connsiteY8" fmla="*/ 115609 h 115386"/>
                <a:gd name="connsiteX9" fmla="*/ 115994 w 136390"/>
                <a:gd name="connsiteY9" fmla="*/ 115609 h 115386"/>
                <a:gd name="connsiteX10" fmla="*/ 128814 w 136390"/>
                <a:gd name="connsiteY10" fmla="*/ 115609 h 115386"/>
                <a:gd name="connsiteX11" fmla="*/ 136998 w 136390"/>
                <a:gd name="connsiteY11" fmla="*/ 115609 h 115386"/>
                <a:gd name="connsiteX12" fmla="*/ 136998 w 136390"/>
                <a:gd name="connsiteY12" fmla="*/ 223 h 115386"/>
                <a:gd name="connsiteX13" fmla="*/ 128814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14" y="223"/>
                  </a:moveTo>
                  <a:lnTo>
                    <a:pt x="115994" y="223"/>
                  </a:lnTo>
                  <a:cubicBezTo>
                    <a:pt x="115994" y="223"/>
                    <a:pt x="108040" y="223"/>
                    <a:pt x="97854" y="223"/>
                  </a:cubicBezTo>
                  <a:cubicBezTo>
                    <a:pt x="96296" y="223"/>
                    <a:pt x="94687" y="223"/>
                    <a:pt x="93045" y="223"/>
                  </a:cubicBezTo>
                  <a:cubicBezTo>
                    <a:pt x="80098" y="223"/>
                    <a:pt x="65175" y="223"/>
                    <a:pt x="58301" y="223"/>
                  </a:cubicBezTo>
                  <a:cubicBezTo>
                    <a:pt x="26426" y="223"/>
                    <a:pt x="608" y="26061"/>
                    <a:pt x="608" y="57916"/>
                  </a:cubicBezTo>
                  <a:cubicBezTo>
                    <a:pt x="608" y="89767"/>
                    <a:pt x="26426" y="115609"/>
                    <a:pt x="58301" y="115609"/>
                  </a:cubicBezTo>
                  <a:cubicBezTo>
                    <a:pt x="66888" y="115609"/>
                    <a:pt x="80953" y="115609"/>
                    <a:pt x="93045" y="115609"/>
                  </a:cubicBezTo>
                  <a:cubicBezTo>
                    <a:pt x="94691" y="115609"/>
                    <a:pt x="96299" y="115609"/>
                    <a:pt x="97854" y="115609"/>
                  </a:cubicBezTo>
                  <a:cubicBezTo>
                    <a:pt x="108134" y="115609"/>
                    <a:pt x="115994" y="115609"/>
                    <a:pt x="115994" y="115609"/>
                  </a:cubicBezTo>
                  <a:lnTo>
                    <a:pt x="128814" y="115609"/>
                  </a:lnTo>
                  <a:lnTo>
                    <a:pt x="136998" y="115609"/>
                  </a:lnTo>
                  <a:lnTo>
                    <a:pt x="136998" y="223"/>
                  </a:lnTo>
                  <a:lnTo>
                    <a:pt x="128814" y="2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1" name="Полилиния 250">
              <a:extLst>
                <a:ext uri="{FF2B5EF4-FFF2-40B4-BE49-F238E27FC236}">
                  <a16:creationId xmlns:a16="http://schemas.microsoft.com/office/drawing/2014/main" id="{7D274299-B16D-A204-5D4E-80F8B4C299D1}"/>
                </a:ext>
              </a:extLst>
            </p:cNvPr>
            <p:cNvSpPr/>
            <p:nvPr/>
          </p:nvSpPr>
          <p:spPr>
            <a:xfrm>
              <a:off x="7255317" y="2962135"/>
              <a:ext cx="136390" cy="115386"/>
            </a:xfrm>
            <a:custGeom>
              <a:avLst/>
              <a:gdLst>
                <a:gd name="connsiteX0" fmla="*/ 68838 w 136390"/>
                <a:gd name="connsiteY0" fmla="*/ 223 h 115386"/>
                <a:gd name="connsiteX1" fmla="*/ 643 w 136390"/>
                <a:gd name="connsiteY1" fmla="*/ 223 h 115386"/>
                <a:gd name="connsiteX2" fmla="*/ 643 w 136390"/>
                <a:gd name="connsiteY2" fmla="*/ 115609 h 115386"/>
                <a:gd name="connsiteX3" fmla="*/ 68838 w 136390"/>
                <a:gd name="connsiteY3" fmla="*/ 115609 h 115386"/>
                <a:gd name="connsiteX4" fmla="*/ 137033 w 136390"/>
                <a:gd name="connsiteY4" fmla="*/ 115609 h 115386"/>
                <a:gd name="connsiteX5" fmla="*/ 137033 w 136390"/>
                <a:gd name="connsiteY5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38" y="223"/>
                  </a:moveTo>
                  <a:lnTo>
                    <a:pt x="643" y="223"/>
                  </a:lnTo>
                  <a:lnTo>
                    <a:pt x="643" y="115609"/>
                  </a:lnTo>
                  <a:lnTo>
                    <a:pt x="68838" y="115609"/>
                  </a:lnTo>
                  <a:lnTo>
                    <a:pt x="137033" y="115609"/>
                  </a:lnTo>
                  <a:lnTo>
                    <a:pt x="137033" y="22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2" name="Полилиния 251">
              <a:extLst>
                <a:ext uri="{FF2B5EF4-FFF2-40B4-BE49-F238E27FC236}">
                  <a16:creationId xmlns:a16="http://schemas.microsoft.com/office/drawing/2014/main" id="{39177499-DEA3-4AFC-7BA3-69CA4E23A617}"/>
                </a:ext>
              </a:extLst>
            </p:cNvPr>
            <p:cNvSpPr/>
            <p:nvPr/>
          </p:nvSpPr>
          <p:spPr>
            <a:xfrm>
              <a:off x="7391707" y="2962135"/>
              <a:ext cx="136390" cy="115386"/>
            </a:xfrm>
            <a:custGeom>
              <a:avLst/>
              <a:gdLst>
                <a:gd name="connsiteX0" fmla="*/ 79375 w 136390"/>
                <a:gd name="connsiteY0" fmla="*/ 223 h 115386"/>
                <a:gd name="connsiteX1" fmla="*/ 32579 w 136390"/>
                <a:gd name="connsiteY1" fmla="*/ 223 h 115386"/>
                <a:gd name="connsiteX2" fmla="*/ 21682 w 136390"/>
                <a:gd name="connsiteY2" fmla="*/ 223 h 115386"/>
                <a:gd name="connsiteX3" fmla="*/ 16908 w 136390"/>
                <a:gd name="connsiteY3" fmla="*/ 223 h 115386"/>
                <a:gd name="connsiteX4" fmla="*/ 8861 w 136390"/>
                <a:gd name="connsiteY4" fmla="*/ 223 h 115386"/>
                <a:gd name="connsiteX5" fmla="*/ 678 w 136390"/>
                <a:gd name="connsiteY5" fmla="*/ 223 h 115386"/>
                <a:gd name="connsiteX6" fmla="*/ 678 w 136390"/>
                <a:gd name="connsiteY6" fmla="*/ 115609 h 115386"/>
                <a:gd name="connsiteX7" fmla="*/ 8861 w 136390"/>
                <a:gd name="connsiteY7" fmla="*/ 115609 h 115386"/>
                <a:gd name="connsiteX8" fmla="*/ 16908 w 136390"/>
                <a:gd name="connsiteY8" fmla="*/ 115609 h 115386"/>
                <a:gd name="connsiteX9" fmla="*/ 21682 w 136390"/>
                <a:gd name="connsiteY9" fmla="*/ 115609 h 115386"/>
                <a:gd name="connsiteX10" fmla="*/ 32579 w 136390"/>
                <a:gd name="connsiteY10" fmla="*/ 115609 h 115386"/>
                <a:gd name="connsiteX11" fmla="*/ 79375 w 136390"/>
                <a:gd name="connsiteY11" fmla="*/ 115609 h 115386"/>
                <a:gd name="connsiteX12" fmla="*/ 137068 w 136390"/>
                <a:gd name="connsiteY12" fmla="*/ 57916 h 115386"/>
                <a:gd name="connsiteX13" fmla="*/ 79375 w 136390"/>
                <a:gd name="connsiteY13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375" y="223"/>
                  </a:moveTo>
                  <a:cubicBezTo>
                    <a:pt x="67671" y="223"/>
                    <a:pt x="45771" y="223"/>
                    <a:pt x="32579" y="223"/>
                  </a:cubicBezTo>
                  <a:cubicBezTo>
                    <a:pt x="26071" y="223"/>
                    <a:pt x="21682" y="223"/>
                    <a:pt x="21682" y="223"/>
                  </a:cubicBezTo>
                  <a:lnTo>
                    <a:pt x="16908" y="223"/>
                  </a:lnTo>
                  <a:lnTo>
                    <a:pt x="8861" y="223"/>
                  </a:lnTo>
                  <a:lnTo>
                    <a:pt x="678" y="223"/>
                  </a:lnTo>
                  <a:lnTo>
                    <a:pt x="678" y="115609"/>
                  </a:lnTo>
                  <a:lnTo>
                    <a:pt x="8861" y="115609"/>
                  </a:lnTo>
                  <a:lnTo>
                    <a:pt x="16908" y="115609"/>
                  </a:lnTo>
                  <a:lnTo>
                    <a:pt x="21682" y="115609"/>
                  </a:lnTo>
                  <a:cubicBezTo>
                    <a:pt x="21682" y="115609"/>
                    <a:pt x="26105" y="115609"/>
                    <a:pt x="32579" y="115609"/>
                  </a:cubicBezTo>
                  <a:cubicBezTo>
                    <a:pt x="46582" y="115609"/>
                    <a:pt x="70179" y="115609"/>
                    <a:pt x="79375" y="115609"/>
                  </a:cubicBezTo>
                  <a:cubicBezTo>
                    <a:pt x="111236" y="115609"/>
                    <a:pt x="137068" y="89776"/>
                    <a:pt x="137068" y="57916"/>
                  </a:cubicBezTo>
                  <a:cubicBezTo>
                    <a:pt x="137068" y="26052"/>
                    <a:pt x="111236" y="223"/>
                    <a:pt x="79375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3" name="Полилиния 252">
              <a:extLst>
                <a:ext uri="{FF2B5EF4-FFF2-40B4-BE49-F238E27FC236}">
                  <a16:creationId xmlns:a16="http://schemas.microsoft.com/office/drawing/2014/main" id="{60DA902A-2378-1171-DCB0-B30EF08C2E93}"/>
                </a:ext>
              </a:extLst>
            </p:cNvPr>
            <p:cNvSpPr/>
            <p:nvPr/>
          </p:nvSpPr>
          <p:spPr>
            <a:xfrm>
              <a:off x="7947771" y="2962135"/>
              <a:ext cx="115386" cy="115386"/>
            </a:xfrm>
            <a:custGeom>
              <a:avLst/>
              <a:gdLst>
                <a:gd name="connsiteX0" fmla="*/ 58511 w 115386"/>
                <a:gd name="connsiteY0" fmla="*/ 223 h 115386"/>
                <a:gd name="connsiteX1" fmla="*/ 116204 w 115386"/>
                <a:gd name="connsiteY1" fmla="*/ 57916 h 115386"/>
                <a:gd name="connsiteX2" fmla="*/ 58511 w 115386"/>
                <a:gd name="connsiteY2" fmla="*/ 115609 h 115386"/>
                <a:gd name="connsiteX3" fmla="*/ 818 w 115386"/>
                <a:gd name="connsiteY3" fmla="*/ 57916 h 115386"/>
                <a:gd name="connsiteX4" fmla="*/ 58511 w 115386"/>
                <a:gd name="connsiteY4" fmla="*/ 22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511" y="223"/>
                  </a:moveTo>
                  <a:cubicBezTo>
                    <a:pt x="90375" y="223"/>
                    <a:pt x="116204" y="26053"/>
                    <a:pt x="116204" y="57916"/>
                  </a:cubicBezTo>
                  <a:cubicBezTo>
                    <a:pt x="116204" y="89780"/>
                    <a:pt x="90375" y="115609"/>
                    <a:pt x="58511" y="115609"/>
                  </a:cubicBezTo>
                  <a:cubicBezTo>
                    <a:pt x="26648" y="115609"/>
                    <a:pt x="818" y="89780"/>
                    <a:pt x="818" y="57916"/>
                  </a:cubicBezTo>
                  <a:cubicBezTo>
                    <a:pt x="818" y="26053"/>
                    <a:pt x="26648" y="223"/>
                    <a:pt x="58511" y="22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4" name="Полилиния 253">
              <a:extLst>
                <a:ext uri="{FF2B5EF4-FFF2-40B4-BE49-F238E27FC236}">
                  <a16:creationId xmlns:a16="http://schemas.microsoft.com/office/drawing/2014/main" id="{F2BA6ADF-E43A-5676-4A80-E4CC3BC11FCB}"/>
                </a:ext>
              </a:extLst>
            </p:cNvPr>
            <p:cNvSpPr/>
            <p:nvPr/>
          </p:nvSpPr>
          <p:spPr>
            <a:xfrm>
              <a:off x="4118340" y="3098526"/>
              <a:ext cx="136390" cy="115386"/>
            </a:xfrm>
            <a:custGeom>
              <a:avLst/>
              <a:gdLst>
                <a:gd name="connsiteX0" fmla="*/ 128044 w 136390"/>
                <a:gd name="connsiteY0" fmla="*/ 258 h 115386"/>
                <a:gd name="connsiteX1" fmla="*/ 115224 w 136390"/>
                <a:gd name="connsiteY1" fmla="*/ 258 h 115386"/>
                <a:gd name="connsiteX2" fmla="*/ 97084 w 136390"/>
                <a:gd name="connsiteY2" fmla="*/ 258 h 115386"/>
                <a:gd name="connsiteX3" fmla="*/ 92275 w 136390"/>
                <a:gd name="connsiteY3" fmla="*/ 258 h 115386"/>
                <a:gd name="connsiteX4" fmla="*/ 57531 w 136390"/>
                <a:gd name="connsiteY4" fmla="*/ 258 h 115386"/>
                <a:gd name="connsiteX5" fmla="*/ -163 w 136390"/>
                <a:gd name="connsiteY5" fmla="*/ 57951 h 115386"/>
                <a:gd name="connsiteX6" fmla="*/ 57531 w 136390"/>
                <a:gd name="connsiteY6" fmla="*/ 115644 h 115386"/>
                <a:gd name="connsiteX7" fmla="*/ 92275 w 136390"/>
                <a:gd name="connsiteY7" fmla="*/ 115644 h 115386"/>
                <a:gd name="connsiteX8" fmla="*/ 97084 w 136390"/>
                <a:gd name="connsiteY8" fmla="*/ 115644 h 115386"/>
                <a:gd name="connsiteX9" fmla="*/ 115224 w 136390"/>
                <a:gd name="connsiteY9" fmla="*/ 115644 h 115386"/>
                <a:gd name="connsiteX10" fmla="*/ 128044 w 136390"/>
                <a:gd name="connsiteY10" fmla="*/ 115644 h 115386"/>
                <a:gd name="connsiteX11" fmla="*/ 136228 w 136390"/>
                <a:gd name="connsiteY11" fmla="*/ 115644 h 115386"/>
                <a:gd name="connsiteX12" fmla="*/ 136228 w 136390"/>
                <a:gd name="connsiteY12" fmla="*/ 258 h 115386"/>
                <a:gd name="connsiteX13" fmla="*/ 128044 w 136390"/>
                <a:gd name="connsiteY13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044" y="258"/>
                  </a:moveTo>
                  <a:lnTo>
                    <a:pt x="115224" y="258"/>
                  </a:lnTo>
                  <a:cubicBezTo>
                    <a:pt x="115224" y="258"/>
                    <a:pt x="107270" y="258"/>
                    <a:pt x="97084" y="258"/>
                  </a:cubicBezTo>
                  <a:cubicBezTo>
                    <a:pt x="95526" y="258"/>
                    <a:pt x="93917" y="258"/>
                    <a:pt x="92275" y="258"/>
                  </a:cubicBezTo>
                  <a:cubicBezTo>
                    <a:pt x="79328" y="258"/>
                    <a:pt x="64405" y="258"/>
                    <a:pt x="57531" y="258"/>
                  </a:cubicBezTo>
                  <a:cubicBezTo>
                    <a:pt x="25656" y="258"/>
                    <a:pt x="-163" y="26096"/>
                    <a:pt x="-163" y="57951"/>
                  </a:cubicBezTo>
                  <a:cubicBezTo>
                    <a:pt x="-163" y="89802"/>
                    <a:pt x="25656" y="115644"/>
                    <a:pt x="57531" y="115644"/>
                  </a:cubicBezTo>
                  <a:cubicBezTo>
                    <a:pt x="66118" y="115644"/>
                    <a:pt x="80183" y="115644"/>
                    <a:pt x="92275" y="115644"/>
                  </a:cubicBezTo>
                  <a:cubicBezTo>
                    <a:pt x="93921" y="115644"/>
                    <a:pt x="95529" y="115644"/>
                    <a:pt x="97084" y="115644"/>
                  </a:cubicBezTo>
                  <a:cubicBezTo>
                    <a:pt x="107364" y="115644"/>
                    <a:pt x="115224" y="115644"/>
                    <a:pt x="115224" y="115644"/>
                  </a:cubicBezTo>
                  <a:lnTo>
                    <a:pt x="128044" y="115644"/>
                  </a:lnTo>
                  <a:lnTo>
                    <a:pt x="136228" y="115644"/>
                  </a:lnTo>
                  <a:lnTo>
                    <a:pt x="136228" y="258"/>
                  </a:lnTo>
                  <a:lnTo>
                    <a:pt x="128044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5" name="Полилиния 254">
              <a:extLst>
                <a:ext uri="{FF2B5EF4-FFF2-40B4-BE49-F238E27FC236}">
                  <a16:creationId xmlns:a16="http://schemas.microsoft.com/office/drawing/2014/main" id="{EC82A594-320C-7FA8-1769-EEFA78992FDB}"/>
                </a:ext>
              </a:extLst>
            </p:cNvPr>
            <p:cNvSpPr/>
            <p:nvPr/>
          </p:nvSpPr>
          <p:spPr>
            <a:xfrm>
              <a:off x="4254730" y="3098526"/>
              <a:ext cx="136390" cy="115386"/>
            </a:xfrm>
            <a:custGeom>
              <a:avLst/>
              <a:gdLst>
                <a:gd name="connsiteX0" fmla="*/ 78570 w 136390"/>
                <a:gd name="connsiteY0" fmla="*/ 258 h 115386"/>
                <a:gd name="connsiteX1" fmla="*/ 31774 w 136390"/>
                <a:gd name="connsiteY1" fmla="*/ 258 h 115386"/>
                <a:gd name="connsiteX2" fmla="*/ 20877 w 136390"/>
                <a:gd name="connsiteY2" fmla="*/ 258 h 115386"/>
                <a:gd name="connsiteX3" fmla="*/ 16103 w 136390"/>
                <a:gd name="connsiteY3" fmla="*/ 258 h 115386"/>
                <a:gd name="connsiteX4" fmla="*/ 8056 w 136390"/>
                <a:gd name="connsiteY4" fmla="*/ 258 h 115386"/>
                <a:gd name="connsiteX5" fmla="*/ -128 w 136390"/>
                <a:gd name="connsiteY5" fmla="*/ 258 h 115386"/>
                <a:gd name="connsiteX6" fmla="*/ -128 w 136390"/>
                <a:gd name="connsiteY6" fmla="*/ 115644 h 115386"/>
                <a:gd name="connsiteX7" fmla="*/ 8056 w 136390"/>
                <a:gd name="connsiteY7" fmla="*/ 115644 h 115386"/>
                <a:gd name="connsiteX8" fmla="*/ 16103 w 136390"/>
                <a:gd name="connsiteY8" fmla="*/ 115644 h 115386"/>
                <a:gd name="connsiteX9" fmla="*/ 20877 w 136390"/>
                <a:gd name="connsiteY9" fmla="*/ 115644 h 115386"/>
                <a:gd name="connsiteX10" fmla="*/ 31774 w 136390"/>
                <a:gd name="connsiteY10" fmla="*/ 115644 h 115386"/>
                <a:gd name="connsiteX11" fmla="*/ 78570 w 136390"/>
                <a:gd name="connsiteY11" fmla="*/ 115644 h 115386"/>
                <a:gd name="connsiteX12" fmla="*/ 136263 w 136390"/>
                <a:gd name="connsiteY12" fmla="*/ 57951 h 115386"/>
                <a:gd name="connsiteX13" fmla="*/ 78570 w 136390"/>
                <a:gd name="connsiteY13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570" y="258"/>
                  </a:moveTo>
                  <a:cubicBezTo>
                    <a:pt x="66866" y="258"/>
                    <a:pt x="44966" y="258"/>
                    <a:pt x="31774" y="258"/>
                  </a:cubicBezTo>
                  <a:cubicBezTo>
                    <a:pt x="25266" y="258"/>
                    <a:pt x="20877" y="258"/>
                    <a:pt x="20877" y="258"/>
                  </a:cubicBezTo>
                  <a:lnTo>
                    <a:pt x="16103" y="258"/>
                  </a:lnTo>
                  <a:lnTo>
                    <a:pt x="8056" y="258"/>
                  </a:lnTo>
                  <a:lnTo>
                    <a:pt x="-128" y="258"/>
                  </a:lnTo>
                  <a:lnTo>
                    <a:pt x="-128" y="115644"/>
                  </a:lnTo>
                  <a:lnTo>
                    <a:pt x="8056" y="115644"/>
                  </a:lnTo>
                  <a:lnTo>
                    <a:pt x="16103" y="115644"/>
                  </a:lnTo>
                  <a:lnTo>
                    <a:pt x="20877" y="115644"/>
                  </a:lnTo>
                  <a:cubicBezTo>
                    <a:pt x="20877" y="115644"/>
                    <a:pt x="25300" y="115644"/>
                    <a:pt x="31774" y="115644"/>
                  </a:cubicBezTo>
                  <a:cubicBezTo>
                    <a:pt x="45777" y="115644"/>
                    <a:pt x="69374" y="115644"/>
                    <a:pt x="78570" y="115644"/>
                  </a:cubicBezTo>
                  <a:cubicBezTo>
                    <a:pt x="110431" y="115644"/>
                    <a:pt x="136263" y="89811"/>
                    <a:pt x="136263" y="57951"/>
                  </a:cubicBezTo>
                  <a:cubicBezTo>
                    <a:pt x="136263" y="26087"/>
                    <a:pt x="110431" y="258"/>
                    <a:pt x="78570" y="2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6" name="Полилиния 255">
              <a:extLst>
                <a:ext uri="{FF2B5EF4-FFF2-40B4-BE49-F238E27FC236}">
                  <a16:creationId xmlns:a16="http://schemas.microsoft.com/office/drawing/2014/main" id="{AEDFAA82-CF8E-3675-61E0-0CB9958E13AD}"/>
                </a:ext>
              </a:extLst>
            </p:cNvPr>
            <p:cNvSpPr/>
            <p:nvPr/>
          </p:nvSpPr>
          <p:spPr>
            <a:xfrm>
              <a:off x="4527511" y="3098526"/>
              <a:ext cx="136390" cy="115386"/>
            </a:xfrm>
            <a:custGeom>
              <a:avLst/>
              <a:gdLst>
                <a:gd name="connsiteX0" fmla="*/ 128149 w 136390"/>
                <a:gd name="connsiteY0" fmla="*/ 258 h 115386"/>
                <a:gd name="connsiteX1" fmla="*/ 115329 w 136390"/>
                <a:gd name="connsiteY1" fmla="*/ 258 h 115386"/>
                <a:gd name="connsiteX2" fmla="*/ 97189 w 136390"/>
                <a:gd name="connsiteY2" fmla="*/ 258 h 115386"/>
                <a:gd name="connsiteX3" fmla="*/ 92380 w 136390"/>
                <a:gd name="connsiteY3" fmla="*/ 258 h 115386"/>
                <a:gd name="connsiteX4" fmla="*/ 57636 w 136390"/>
                <a:gd name="connsiteY4" fmla="*/ 258 h 115386"/>
                <a:gd name="connsiteX5" fmla="*/ -58 w 136390"/>
                <a:gd name="connsiteY5" fmla="*/ 57951 h 115386"/>
                <a:gd name="connsiteX6" fmla="*/ 57636 w 136390"/>
                <a:gd name="connsiteY6" fmla="*/ 115644 h 115386"/>
                <a:gd name="connsiteX7" fmla="*/ 92380 w 136390"/>
                <a:gd name="connsiteY7" fmla="*/ 115644 h 115386"/>
                <a:gd name="connsiteX8" fmla="*/ 97189 w 136390"/>
                <a:gd name="connsiteY8" fmla="*/ 115644 h 115386"/>
                <a:gd name="connsiteX9" fmla="*/ 115329 w 136390"/>
                <a:gd name="connsiteY9" fmla="*/ 115644 h 115386"/>
                <a:gd name="connsiteX10" fmla="*/ 128149 w 136390"/>
                <a:gd name="connsiteY10" fmla="*/ 115644 h 115386"/>
                <a:gd name="connsiteX11" fmla="*/ 136333 w 136390"/>
                <a:gd name="connsiteY11" fmla="*/ 115644 h 115386"/>
                <a:gd name="connsiteX12" fmla="*/ 136333 w 136390"/>
                <a:gd name="connsiteY12" fmla="*/ 258 h 115386"/>
                <a:gd name="connsiteX13" fmla="*/ 128149 w 136390"/>
                <a:gd name="connsiteY13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149" y="258"/>
                  </a:moveTo>
                  <a:lnTo>
                    <a:pt x="115329" y="258"/>
                  </a:lnTo>
                  <a:cubicBezTo>
                    <a:pt x="115329" y="258"/>
                    <a:pt x="107375" y="258"/>
                    <a:pt x="97189" y="258"/>
                  </a:cubicBezTo>
                  <a:cubicBezTo>
                    <a:pt x="95631" y="258"/>
                    <a:pt x="94022" y="258"/>
                    <a:pt x="92380" y="258"/>
                  </a:cubicBezTo>
                  <a:cubicBezTo>
                    <a:pt x="79433" y="258"/>
                    <a:pt x="64510" y="258"/>
                    <a:pt x="57636" y="258"/>
                  </a:cubicBezTo>
                  <a:cubicBezTo>
                    <a:pt x="25761" y="258"/>
                    <a:pt x="-58" y="26096"/>
                    <a:pt x="-58" y="57951"/>
                  </a:cubicBezTo>
                  <a:cubicBezTo>
                    <a:pt x="-58" y="89802"/>
                    <a:pt x="25761" y="115644"/>
                    <a:pt x="57636" y="115644"/>
                  </a:cubicBezTo>
                  <a:cubicBezTo>
                    <a:pt x="66223" y="115644"/>
                    <a:pt x="80288" y="115644"/>
                    <a:pt x="92380" y="115644"/>
                  </a:cubicBezTo>
                  <a:cubicBezTo>
                    <a:pt x="94026" y="115644"/>
                    <a:pt x="95634" y="115644"/>
                    <a:pt x="97189" y="115644"/>
                  </a:cubicBezTo>
                  <a:cubicBezTo>
                    <a:pt x="107469" y="115644"/>
                    <a:pt x="115329" y="115644"/>
                    <a:pt x="115329" y="115644"/>
                  </a:cubicBezTo>
                  <a:lnTo>
                    <a:pt x="128149" y="115644"/>
                  </a:lnTo>
                  <a:lnTo>
                    <a:pt x="136333" y="115644"/>
                  </a:lnTo>
                  <a:lnTo>
                    <a:pt x="136333" y="258"/>
                  </a:lnTo>
                  <a:lnTo>
                    <a:pt x="128149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7" name="Полилиния 256">
              <a:extLst>
                <a:ext uri="{FF2B5EF4-FFF2-40B4-BE49-F238E27FC236}">
                  <a16:creationId xmlns:a16="http://schemas.microsoft.com/office/drawing/2014/main" id="{7035D828-6047-D657-4BB1-C8AE3F0F2A63}"/>
                </a:ext>
              </a:extLst>
            </p:cNvPr>
            <p:cNvSpPr/>
            <p:nvPr/>
          </p:nvSpPr>
          <p:spPr>
            <a:xfrm>
              <a:off x="4663901" y="3098526"/>
              <a:ext cx="136390" cy="115386"/>
            </a:xfrm>
            <a:custGeom>
              <a:avLst/>
              <a:gdLst>
                <a:gd name="connsiteX0" fmla="*/ 68173 w 136390"/>
                <a:gd name="connsiteY0" fmla="*/ 258 h 115386"/>
                <a:gd name="connsiteX1" fmla="*/ -23 w 136390"/>
                <a:gd name="connsiteY1" fmla="*/ 258 h 115386"/>
                <a:gd name="connsiteX2" fmla="*/ -23 w 136390"/>
                <a:gd name="connsiteY2" fmla="*/ 115644 h 115386"/>
                <a:gd name="connsiteX3" fmla="*/ 68173 w 136390"/>
                <a:gd name="connsiteY3" fmla="*/ 115644 h 115386"/>
                <a:gd name="connsiteX4" fmla="*/ 136368 w 136390"/>
                <a:gd name="connsiteY4" fmla="*/ 115644 h 115386"/>
                <a:gd name="connsiteX5" fmla="*/ 136368 w 136390"/>
                <a:gd name="connsiteY5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173" y="258"/>
                  </a:moveTo>
                  <a:lnTo>
                    <a:pt x="-23" y="258"/>
                  </a:lnTo>
                  <a:lnTo>
                    <a:pt x="-23" y="115644"/>
                  </a:lnTo>
                  <a:lnTo>
                    <a:pt x="68173" y="115644"/>
                  </a:lnTo>
                  <a:lnTo>
                    <a:pt x="136368" y="115644"/>
                  </a:lnTo>
                  <a:lnTo>
                    <a:pt x="136368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8" name="Полилиния 257">
              <a:extLst>
                <a:ext uri="{FF2B5EF4-FFF2-40B4-BE49-F238E27FC236}">
                  <a16:creationId xmlns:a16="http://schemas.microsoft.com/office/drawing/2014/main" id="{E352079C-8FF8-A3CC-38EB-5FC70224D1C0}"/>
                </a:ext>
              </a:extLst>
            </p:cNvPr>
            <p:cNvSpPr/>
            <p:nvPr/>
          </p:nvSpPr>
          <p:spPr>
            <a:xfrm>
              <a:off x="4800292" y="3098526"/>
              <a:ext cx="136390" cy="115386"/>
            </a:xfrm>
            <a:custGeom>
              <a:avLst/>
              <a:gdLst>
                <a:gd name="connsiteX0" fmla="*/ 68208 w 136390"/>
                <a:gd name="connsiteY0" fmla="*/ 258 h 115386"/>
                <a:gd name="connsiteX1" fmla="*/ 13 w 136390"/>
                <a:gd name="connsiteY1" fmla="*/ 258 h 115386"/>
                <a:gd name="connsiteX2" fmla="*/ 13 w 136390"/>
                <a:gd name="connsiteY2" fmla="*/ 115644 h 115386"/>
                <a:gd name="connsiteX3" fmla="*/ 68208 w 136390"/>
                <a:gd name="connsiteY3" fmla="*/ 115644 h 115386"/>
                <a:gd name="connsiteX4" fmla="*/ 136403 w 136390"/>
                <a:gd name="connsiteY4" fmla="*/ 115644 h 115386"/>
                <a:gd name="connsiteX5" fmla="*/ 136403 w 136390"/>
                <a:gd name="connsiteY5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208" y="258"/>
                  </a:moveTo>
                  <a:lnTo>
                    <a:pt x="13" y="258"/>
                  </a:lnTo>
                  <a:lnTo>
                    <a:pt x="13" y="115644"/>
                  </a:lnTo>
                  <a:lnTo>
                    <a:pt x="68208" y="115644"/>
                  </a:lnTo>
                  <a:lnTo>
                    <a:pt x="136403" y="115644"/>
                  </a:lnTo>
                  <a:lnTo>
                    <a:pt x="136403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59" name="Полилиния 258">
              <a:extLst>
                <a:ext uri="{FF2B5EF4-FFF2-40B4-BE49-F238E27FC236}">
                  <a16:creationId xmlns:a16="http://schemas.microsoft.com/office/drawing/2014/main" id="{AB85BDE3-483C-4221-7F40-A4DBF1B4027F}"/>
                </a:ext>
              </a:extLst>
            </p:cNvPr>
            <p:cNvSpPr/>
            <p:nvPr/>
          </p:nvSpPr>
          <p:spPr>
            <a:xfrm>
              <a:off x="4936682" y="3098526"/>
              <a:ext cx="136390" cy="115386"/>
            </a:xfrm>
            <a:custGeom>
              <a:avLst/>
              <a:gdLst>
                <a:gd name="connsiteX0" fmla="*/ 68243 w 136390"/>
                <a:gd name="connsiteY0" fmla="*/ 258 h 115386"/>
                <a:gd name="connsiteX1" fmla="*/ 48 w 136390"/>
                <a:gd name="connsiteY1" fmla="*/ 258 h 115386"/>
                <a:gd name="connsiteX2" fmla="*/ 48 w 136390"/>
                <a:gd name="connsiteY2" fmla="*/ 115644 h 115386"/>
                <a:gd name="connsiteX3" fmla="*/ 68243 w 136390"/>
                <a:gd name="connsiteY3" fmla="*/ 115644 h 115386"/>
                <a:gd name="connsiteX4" fmla="*/ 136438 w 136390"/>
                <a:gd name="connsiteY4" fmla="*/ 115644 h 115386"/>
                <a:gd name="connsiteX5" fmla="*/ 136438 w 136390"/>
                <a:gd name="connsiteY5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243" y="258"/>
                  </a:moveTo>
                  <a:lnTo>
                    <a:pt x="48" y="258"/>
                  </a:lnTo>
                  <a:lnTo>
                    <a:pt x="48" y="115644"/>
                  </a:lnTo>
                  <a:lnTo>
                    <a:pt x="68243" y="115644"/>
                  </a:lnTo>
                  <a:lnTo>
                    <a:pt x="136438" y="115644"/>
                  </a:lnTo>
                  <a:lnTo>
                    <a:pt x="136438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0" name="Полилиния 259">
              <a:extLst>
                <a:ext uri="{FF2B5EF4-FFF2-40B4-BE49-F238E27FC236}">
                  <a16:creationId xmlns:a16="http://schemas.microsoft.com/office/drawing/2014/main" id="{9B5BEC02-1F61-0D43-46DE-5FEDF2C47C0F}"/>
                </a:ext>
              </a:extLst>
            </p:cNvPr>
            <p:cNvSpPr/>
            <p:nvPr/>
          </p:nvSpPr>
          <p:spPr>
            <a:xfrm>
              <a:off x="5073072" y="3098526"/>
              <a:ext cx="136390" cy="115386"/>
            </a:xfrm>
            <a:custGeom>
              <a:avLst/>
              <a:gdLst>
                <a:gd name="connsiteX0" fmla="*/ 68278 w 136390"/>
                <a:gd name="connsiteY0" fmla="*/ 258 h 115386"/>
                <a:gd name="connsiteX1" fmla="*/ 83 w 136390"/>
                <a:gd name="connsiteY1" fmla="*/ 258 h 115386"/>
                <a:gd name="connsiteX2" fmla="*/ 83 w 136390"/>
                <a:gd name="connsiteY2" fmla="*/ 115644 h 115386"/>
                <a:gd name="connsiteX3" fmla="*/ 68278 w 136390"/>
                <a:gd name="connsiteY3" fmla="*/ 115644 h 115386"/>
                <a:gd name="connsiteX4" fmla="*/ 136473 w 136390"/>
                <a:gd name="connsiteY4" fmla="*/ 115644 h 115386"/>
                <a:gd name="connsiteX5" fmla="*/ 136473 w 136390"/>
                <a:gd name="connsiteY5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278" y="258"/>
                  </a:moveTo>
                  <a:lnTo>
                    <a:pt x="83" y="258"/>
                  </a:lnTo>
                  <a:lnTo>
                    <a:pt x="83" y="115644"/>
                  </a:lnTo>
                  <a:lnTo>
                    <a:pt x="68278" y="115644"/>
                  </a:lnTo>
                  <a:lnTo>
                    <a:pt x="136473" y="115644"/>
                  </a:lnTo>
                  <a:lnTo>
                    <a:pt x="136473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1" name="Полилиния 260">
              <a:extLst>
                <a:ext uri="{FF2B5EF4-FFF2-40B4-BE49-F238E27FC236}">
                  <a16:creationId xmlns:a16="http://schemas.microsoft.com/office/drawing/2014/main" id="{70DE6AD4-20FC-EA58-D219-A073535DBF29}"/>
                </a:ext>
              </a:extLst>
            </p:cNvPr>
            <p:cNvSpPr/>
            <p:nvPr/>
          </p:nvSpPr>
          <p:spPr>
            <a:xfrm>
              <a:off x="5209463" y="3098526"/>
              <a:ext cx="136390" cy="115386"/>
            </a:xfrm>
            <a:custGeom>
              <a:avLst/>
              <a:gdLst>
                <a:gd name="connsiteX0" fmla="*/ 68313 w 136390"/>
                <a:gd name="connsiteY0" fmla="*/ 258 h 115386"/>
                <a:gd name="connsiteX1" fmla="*/ 118 w 136390"/>
                <a:gd name="connsiteY1" fmla="*/ 258 h 115386"/>
                <a:gd name="connsiteX2" fmla="*/ 118 w 136390"/>
                <a:gd name="connsiteY2" fmla="*/ 115644 h 115386"/>
                <a:gd name="connsiteX3" fmla="*/ 68313 w 136390"/>
                <a:gd name="connsiteY3" fmla="*/ 115644 h 115386"/>
                <a:gd name="connsiteX4" fmla="*/ 136508 w 136390"/>
                <a:gd name="connsiteY4" fmla="*/ 115644 h 115386"/>
                <a:gd name="connsiteX5" fmla="*/ 136508 w 136390"/>
                <a:gd name="connsiteY5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313" y="258"/>
                  </a:moveTo>
                  <a:lnTo>
                    <a:pt x="118" y="258"/>
                  </a:lnTo>
                  <a:lnTo>
                    <a:pt x="118" y="115644"/>
                  </a:lnTo>
                  <a:lnTo>
                    <a:pt x="68313" y="115644"/>
                  </a:lnTo>
                  <a:lnTo>
                    <a:pt x="136508" y="115644"/>
                  </a:lnTo>
                  <a:lnTo>
                    <a:pt x="136508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2" name="Полилиния 261">
              <a:extLst>
                <a:ext uri="{FF2B5EF4-FFF2-40B4-BE49-F238E27FC236}">
                  <a16:creationId xmlns:a16="http://schemas.microsoft.com/office/drawing/2014/main" id="{3DB092CA-2497-22C5-4CEE-1259998D189A}"/>
                </a:ext>
              </a:extLst>
            </p:cNvPr>
            <p:cNvSpPr/>
            <p:nvPr/>
          </p:nvSpPr>
          <p:spPr>
            <a:xfrm>
              <a:off x="5345853" y="3098526"/>
              <a:ext cx="136390" cy="115386"/>
            </a:xfrm>
            <a:custGeom>
              <a:avLst/>
              <a:gdLst>
                <a:gd name="connsiteX0" fmla="*/ 68348 w 136390"/>
                <a:gd name="connsiteY0" fmla="*/ 258 h 115386"/>
                <a:gd name="connsiteX1" fmla="*/ 153 w 136390"/>
                <a:gd name="connsiteY1" fmla="*/ 258 h 115386"/>
                <a:gd name="connsiteX2" fmla="*/ 153 w 136390"/>
                <a:gd name="connsiteY2" fmla="*/ 115644 h 115386"/>
                <a:gd name="connsiteX3" fmla="*/ 68348 w 136390"/>
                <a:gd name="connsiteY3" fmla="*/ 115644 h 115386"/>
                <a:gd name="connsiteX4" fmla="*/ 136543 w 136390"/>
                <a:gd name="connsiteY4" fmla="*/ 115644 h 115386"/>
                <a:gd name="connsiteX5" fmla="*/ 136543 w 136390"/>
                <a:gd name="connsiteY5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348" y="258"/>
                  </a:moveTo>
                  <a:lnTo>
                    <a:pt x="153" y="258"/>
                  </a:lnTo>
                  <a:lnTo>
                    <a:pt x="153" y="115644"/>
                  </a:lnTo>
                  <a:lnTo>
                    <a:pt x="68348" y="115644"/>
                  </a:lnTo>
                  <a:lnTo>
                    <a:pt x="136543" y="115644"/>
                  </a:lnTo>
                  <a:lnTo>
                    <a:pt x="136543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3" name="Полилиния 262">
              <a:extLst>
                <a:ext uri="{FF2B5EF4-FFF2-40B4-BE49-F238E27FC236}">
                  <a16:creationId xmlns:a16="http://schemas.microsoft.com/office/drawing/2014/main" id="{33EF4EF0-1767-EDCE-215F-C6FA49AD07E1}"/>
                </a:ext>
              </a:extLst>
            </p:cNvPr>
            <p:cNvSpPr/>
            <p:nvPr/>
          </p:nvSpPr>
          <p:spPr>
            <a:xfrm>
              <a:off x="5482243" y="3098526"/>
              <a:ext cx="136390" cy="115386"/>
            </a:xfrm>
            <a:custGeom>
              <a:avLst/>
              <a:gdLst>
                <a:gd name="connsiteX0" fmla="*/ 78885 w 136390"/>
                <a:gd name="connsiteY0" fmla="*/ 258 h 115386"/>
                <a:gd name="connsiteX1" fmla="*/ 32089 w 136390"/>
                <a:gd name="connsiteY1" fmla="*/ 258 h 115386"/>
                <a:gd name="connsiteX2" fmla="*/ 21192 w 136390"/>
                <a:gd name="connsiteY2" fmla="*/ 258 h 115386"/>
                <a:gd name="connsiteX3" fmla="*/ 16418 w 136390"/>
                <a:gd name="connsiteY3" fmla="*/ 258 h 115386"/>
                <a:gd name="connsiteX4" fmla="*/ 8371 w 136390"/>
                <a:gd name="connsiteY4" fmla="*/ 258 h 115386"/>
                <a:gd name="connsiteX5" fmla="*/ 188 w 136390"/>
                <a:gd name="connsiteY5" fmla="*/ 258 h 115386"/>
                <a:gd name="connsiteX6" fmla="*/ 188 w 136390"/>
                <a:gd name="connsiteY6" fmla="*/ 115644 h 115386"/>
                <a:gd name="connsiteX7" fmla="*/ 8371 w 136390"/>
                <a:gd name="connsiteY7" fmla="*/ 115644 h 115386"/>
                <a:gd name="connsiteX8" fmla="*/ 16418 w 136390"/>
                <a:gd name="connsiteY8" fmla="*/ 115644 h 115386"/>
                <a:gd name="connsiteX9" fmla="*/ 21192 w 136390"/>
                <a:gd name="connsiteY9" fmla="*/ 115644 h 115386"/>
                <a:gd name="connsiteX10" fmla="*/ 32089 w 136390"/>
                <a:gd name="connsiteY10" fmla="*/ 115644 h 115386"/>
                <a:gd name="connsiteX11" fmla="*/ 78885 w 136390"/>
                <a:gd name="connsiteY11" fmla="*/ 115644 h 115386"/>
                <a:gd name="connsiteX12" fmla="*/ 136578 w 136390"/>
                <a:gd name="connsiteY12" fmla="*/ 57951 h 115386"/>
                <a:gd name="connsiteX13" fmla="*/ 78885 w 136390"/>
                <a:gd name="connsiteY13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85" y="258"/>
                  </a:moveTo>
                  <a:cubicBezTo>
                    <a:pt x="67181" y="258"/>
                    <a:pt x="45281" y="258"/>
                    <a:pt x="32089" y="258"/>
                  </a:cubicBezTo>
                  <a:cubicBezTo>
                    <a:pt x="25581" y="258"/>
                    <a:pt x="21192" y="258"/>
                    <a:pt x="21192" y="258"/>
                  </a:cubicBezTo>
                  <a:lnTo>
                    <a:pt x="16418" y="258"/>
                  </a:lnTo>
                  <a:lnTo>
                    <a:pt x="8371" y="258"/>
                  </a:lnTo>
                  <a:lnTo>
                    <a:pt x="188" y="258"/>
                  </a:lnTo>
                  <a:lnTo>
                    <a:pt x="188" y="115644"/>
                  </a:lnTo>
                  <a:lnTo>
                    <a:pt x="8371" y="115644"/>
                  </a:lnTo>
                  <a:lnTo>
                    <a:pt x="16418" y="115644"/>
                  </a:lnTo>
                  <a:lnTo>
                    <a:pt x="21192" y="115644"/>
                  </a:lnTo>
                  <a:cubicBezTo>
                    <a:pt x="21192" y="115644"/>
                    <a:pt x="25615" y="115644"/>
                    <a:pt x="32089" y="115644"/>
                  </a:cubicBezTo>
                  <a:cubicBezTo>
                    <a:pt x="46092" y="115644"/>
                    <a:pt x="69689" y="115644"/>
                    <a:pt x="78885" y="115644"/>
                  </a:cubicBezTo>
                  <a:cubicBezTo>
                    <a:pt x="110746" y="115644"/>
                    <a:pt x="136578" y="89811"/>
                    <a:pt x="136578" y="57951"/>
                  </a:cubicBezTo>
                  <a:cubicBezTo>
                    <a:pt x="136578" y="26087"/>
                    <a:pt x="110746" y="258"/>
                    <a:pt x="78885" y="2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4" name="Полилиния 263">
              <a:extLst>
                <a:ext uri="{FF2B5EF4-FFF2-40B4-BE49-F238E27FC236}">
                  <a16:creationId xmlns:a16="http://schemas.microsoft.com/office/drawing/2014/main" id="{5CA5E982-D216-CCA4-9A1D-9867C7F753BA}"/>
                </a:ext>
              </a:extLst>
            </p:cNvPr>
            <p:cNvSpPr/>
            <p:nvPr/>
          </p:nvSpPr>
          <p:spPr>
            <a:xfrm>
              <a:off x="5901916" y="3098526"/>
              <a:ext cx="115386" cy="115386"/>
            </a:xfrm>
            <a:custGeom>
              <a:avLst/>
              <a:gdLst>
                <a:gd name="connsiteX0" fmla="*/ 57986 w 115386"/>
                <a:gd name="connsiteY0" fmla="*/ 258 h 115386"/>
                <a:gd name="connsiteX1" fmla="*/ 115679 w 115386"/>
                <a:gd name="connsiteY1" fmla="*/ 57951 h 115386"/>
                <a:gd name="connsiteX2" fmla="*/ 57986 w 115386"/>
                <a:gd name="connsiteY2" fmla="*/ 115644 h 115386"/>
                <a:gd name="connsiteX3" fmla="*/ 293 w 115386"/>
                <a:gd name="connsiteY3" fmla="*/ 57951 h 115386"/>
                <a:gd name="connsiteX4" fmla="*/ 57986 w 115386"/>
                <a:gd name="connsiteY4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86" y="258"/>
                  </a:moveTo>
                  <a:cubicBezTo>
                    <a:pt x="89850" y="258"/>
                    <a:pt x="115679" y="26088"/>
                    <a:pt x="115679" y="57951"/>
                  </a:cubicBezTo>
                  <a:cubicBezTo>
                    <a:pt x="115679" y="89815"/>
                    <a:pt x="89850" y="115644"/>
                    <a:pt x="57986" y="115644"/>
                  </a:cubicBezTo>
                  <a:cubicBezTo>
                    <a:pt x="26123" y="115644"/>
                    <a:pt x="293" y="89815"/>
                    <a:pt x="293" y="57951"/>
                  </a:cubicBezTo>
                  <a:cubicBezTo>
                    <a:pt x="293" y="26088"/>
                    <a:pt x="26123" y="258"/>
                    <a:pt x="57986" y="2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5" name="Полилиния 264">
              <a:extLst>
                <a:ext uri="{FF2B5EF4-FFF2-40B4-BE49-F238E27FC236}">
                  <a16:creationId xmlns:a16="http://schemas.microsoft.com/office/drawing/2014/main" id="{E917585E-1979-3C1F-F631-C9379181F67D}"/>
                </a:ext>
              </a:extLst>
            </p:cNvPr>
            <p:cNvSpPr/>
            <p:nvPr/>
          </p:nvSpPr>
          <p:spPr>
            <a:xfrm>
              <a:off x="6447477" y="3098526"/>
              <a:ext cx="115386" cy="115386"/>
            </a:xfrm>
            <a:custGeom>
              <a:avLst/>
              <a:gdLst>
                <a:gd name="connsiteX0" fmla="*/ 58126 w 115386"/>
                <a:gd name="connsiteY0" fmla="*/ 258 h 115386"/>
                <a:gd name="connsiteX1" fmla="*/ 115819 w 115386"/>
                <a:gd name="connsiteY1" fmla="*/ 57951 h 115386"/>
                <a:gd name="connsiteX2" fmla="*/ 58126 w 115386"/>
                <a:gd name="connsiteY2" fmla="*/ 115644 h 115386"/>
                <a:gd name="connsiteX3" fmla="*/ 433 w 115386"/>
                <a:gd name="connsiteY3" fmla="*/ 57951 h 115386"/>
                <a:gd name="connsiteX4" fmla="*/ 58126 w 115386"/>
                <a:gd name="connsiteY4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26" y="258"/>
                  </a:moveTo>
                  <a:cubicBezTo>
                    <a:pt x="89990" y="258"/>
                    <a:pt x="115819" y="26088"/>
                    <a:pt x="115819" y="57951"/>
                  </a:cubicBezTo>
                  <a:cubicBezTo>
                    <a:pt x="115819" y="89815"/>
                    <a:pt x="89990" y="115644"/>
                    <a:pt x="58126" y="115644"/>
                  </a:cubicBezTo>
                  <a:cubicBezTo>
                    <a:pt x="26263" y="115644"/>
                    <a:pt x="433" y="89815"/>
                    <a:pt x="433" y="57951"/>
                  </a:cubicBezTo>
                  <a:cubicBezTo>
                    <a:pt x="433" y="26088"/>
                    <a:pt x="26263" y="258"/>
                    <a:pt x="58126" y="2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6" name="Полилиния 265">
              <a:extLst>
                <a:ext uri="{FF2B5EF4-FFF2-40B4-BE49-F238E27FC236}">
                  <a16:creationId xmlns:a16="http://schemas.microsoft.com/office/drawing/2014/main" id="{3A820EAC-4395-FCC1-F8E3-87D5F81C6FDE}"/>
                </a:ext>
              </a:extLst>
            </p:cNvPr>
            <p:cNvSpPr/>
            <p:nvPr/>
          </p:nvSpPr>
          <p:spPr>
            <a:xfrm>
              <a:off x="6720258" y="3098526"/>
              <a:ext cx="115386" cy="115386"/>
            </a:xfrm>
            <a:custGeom>
              <a:avLst/>
              <a:gdLst>
                <a:gd name="connsiteX0" fmla="*/ 58196 w 115386"/>
                <a:gd name="connsiteY0" fmla="*/ 258 h 115386"/>
                <a:gd name="connsiteX1" fmla="*/ 115889 w 115386"/>
                <a:gd name="connsiteY1" fmla="*/ 57951 h 115386"/>
                <a:gd name="connsiteX2" fmla="*/ 58196 w 115386"/>
                <a:gd name="connsiteY2" fmla="*/ 115644 h 115386"/>
                <a:gd name="connsiteX3" fmla="*/ 503 w 115386"/>
                <a:gd name="connsiteY3" fmla="*/ 57951 h 115386"/>
                <a:gd name="connsiteX4" fmla="*/ 58196 w 115386"/>
                <a:gd name="connsiteY4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96" y="258"/>
                  </a:moveTo>
                  <a:cubicBezTo>
                    <a:pt x="90060" y="258"/>
                    <a:pt x="115889" y="26088"/>
                    <a:pt x="115889" y="57951"/>
                  </a:cubicBezTo>
                  <a:cubicBezTo>
                    <a:pt x="115889" y="89815"/>
                    <a:pt x="90060" y="115644"/>
                    <a:pt x="58196" y="115644"/>
                  </a:cubicBezTo>
                  <a:cubicBezTo>
                    <a:pt x="26333" y="115644"/>
                    <a:pt x="503" y="89815"/>
                    <a:pt x="503" y="57951"/>
                  </a:cubicBezTo>
                  <a:cubicBezTo>
                    <a:pt x="503" y="26088"/>
                    <a:pt x="26333" y="258"/>
                    <a:pt x="58196" y="2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7" name="Полилиния 266">
              <a:extLst>
                <a:ext uri="{FF2B5EF4-FFF2-40B4-BE49-F238E27FC236}">
                  <a16:creationId xmlns:a16="http://schemas.microsoft.com/office/drawing/2014/main" id="{6CE3C153-1B4E-D936-928C-D41F8A264243}"/>
                </a:ext>
              </a:extLst>
            </p:cNvPr>
            <p:cNvSpPr/>
            <p:nvPr/>
          </p:nvSpPr>
          <p:spPr>
            <a:xfrm>
              <a:off x="6993039" y="3098526"/>
              <a:ext cx="115386" cy="115386"/>
            </a:xfrm>
            <a:custGeom>
              <a:avLst/>
              <a:gdLst>
                <a:gd name="connsiteX0" fmla="*/ 58266 w 115386"/>
                <a:gd name="connsiteY0" fmla="*/ 258 h 115386"/>
                <a:gd name="connsiteX1" fmla="*/ 115959 w 115386"/>
                <a:gd name="connsiteY1" fmla="*/ 57951 h 115386"/>
                <a:gd name="connsiteX2" fmla="*/ 58266 w 115386"/>
                <a:gd name="connsiteY2" fmla="*/ 115644 h 115386"/>
                <a:gd name="connsiteX3" fmla="*/ 573 w 115386"/>
                <a:gd name="connsiteY3" fmla="*/ 57951 h 115386"/>
                <a:gd name="connsiteX4" fmla="*/ 58266 w 115386"/>
                <a:gd name="connsiteY4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66" y="258"/>
                  </a:moveTo>
                  <a:cubicBezTo>
                    <a:pt x="90130" y="258"/>
                    <a:pt x="115959" y="26088"/>
                    <a:pt x="115959" y="57951"/>
                  </a:cubicBezTo>
                  <a:cubicBezTo>
                    <a:pt x="115959" y="89815"/>
                    <a:pt x="90130" y="115644"/>
                    <a:pt x="58266" y="115644"/>
                  </a:cubicBezTo>
                  <a:cubicBezTo>
                    <a:pt x="26403" y="115644"/>
                    <a:pt x="573" y="89815"/>
                    <a:pt x="573" y="57951"/>
                  </a:cubicBezTo>
                  <a:cubicBezTo>
                    <a:pt x="573" y="26088"/>
                    <a:pt x="26403" y="258"/>
                    <a:pt x="58266" y="2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8" name="Полилиния 267">
              <a:extLst>
                <a:ext uri="{FF2B5EF4-FFF2-40B4-BE49-F238E27FC236}">
                  <a16:creationId xmlns:a16="http://schemas.microsoft.com/office/drawing/2014/main" id="{8E1078AF-37AE-FBAE-57A4-383131E8C3FB}"/>
                </a:ext>
              </a:extLst>
            </p:cNvPr>
            <p:cNvSpPr/>
            <p:nvPr/>
          </p:nvSpPr>
          <p:spPr>
            <a:xfrm>
              <a:off x="7528098" y="3098526"/>
              <a:ext cx="136390" cy="115386"/>
            </a:xfrm>
            <a:custGeom>
              <a:avLst/>
              <a:gdLst>
                <a:gd name="connsiteX0" fmla="*/ 128919 w 136390"/>
                <a:gd name="connsiteY0" fmla="*/ 258 h 115386"/>
                <a:gd name="connsiteX1" fmla="*/ 116099 w 136390"/>
                <a:gd name="connsiteY1" fmla="*/ 258 h 115386"/>
                <a:gd name="connsiteX2" fmla="*/ 97959 w 136390"/>
                <a:gd name="connsiteY2" fmla="*/ 258 h 115386"/>
                <a:gd name="connsiteX3" fmla="*/ 93150 w 136390"/>
                <a:gd name="connsiteY3" fmla="*/ 258 h 115386"/>
                <a:gd name="connsiteX4" fmla="*/ 58406 w 136390"/>
                <a:gd name="connsiteY4" fmla="*/ 258 h 115386"/>
                <a:gd name="connsiteX5" fmla="*/ 713 w 136390"/>
                <a:gd name="connsiteY5" fmla="*/ 57951 h 115386"/>
                <a:gd name="connsiteX6" fmla="*/ 58406 w 136390"/>
                <a:gd name="connsiteY6" fmla="*/ 115644 h 115386"/>
                <a:gd name="connsiteX7" fmla="*/ 93150 w 136390"/>
                <a:gd name="connsiteY7" fmla="*/ 115644 h 115386"/>
                <a:gd name="connsiteX8" fmla="*/ 97959 w 136390"/>
                <a:gd name="connsiteY8" fmla="*/ 115644 h 115386"/>
                <a:gd name="connsiteX9" fmla="*/ 116099 w 136390"/>
                <a:gd name="connsiteY9" fmla="*/ 115644 h 115386"/>
                <a:gd name="connsiteX10" fmla="*/ 128919 w 136390"/>
                <a:gd name="connsiteY10" fmla="*/ 115644 h 115386"/>
                <a:gd name="connsiteX11" fmla="*/ 137103 w 136390"/>
                <a:gd name="connsiteY11" fmla="*/ 115644 h 115386"/>
                <a:gd name="connsiteX12" fmla="*/ 137103 w 136390"/>
                <a:gd name="connsiteY12" fmla="*/ 258 h 115386"/>
                <a:gd name="connsiteX13" fmla="*/ 128919 w 136390"/>
                <a:gd name="connsiteY13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19" y="258"/>
                  </a:moveTo>
                  <a:lnTo>
                    <a:pt x="116099" y="258"/>
                  </a:lnTo>
                  <a:cubicBezTo>
                    <a:pt x="116099" y="258"/>
                    <a:pt x="108145" y="258"/>
                    <a:pt x="97959" y="258"/>
                  </a:cubicBezTo>
                  <a:cubicBezTo>
                    <a:pt x="96401" y="258"/>
                    <a:pt x="94792" y="258"/>
                    <a:pt x="93150" y="258"/>
                  </a:cubicBezTo>
                  <a:cubicBezTo>
                    <a:pt x="80203" y="258"/>
                    <a:pt x="65280" y="258"/>
                    <a:pt x="58406" y="258"/>
                  </a:cubicBezTo>
                  <a:cubicBezTo>
                    <a:pt x="26531" y="258"/>
                    <a:pt x="713" y="26096"/>
                    <a:pt x="713" y="57951"/>
                  </a:cubicBezTo>
                  <a:cubicBezTo>
                    <a:pt x="713" y="89802"/>
                    <a:pt x="26531" y="115644"/>
                    <a:pt x="58406" y="115644"/>
                  </a:cubicBezTo>
                  <a:cubicBezTo>
                    <a:pt x="66993" y="115644"/>
                    <a:pt x="81058" y="115644"/>
                    <a:pt x="93150" y="115644"/>
                  </a:cubicBezTo>
                  <a:cubicBezTo>
                    <a:pt x="94796" y="115644"/>
                    <a:pt x="96404" y="115644"/>
                    <a:pt x="97959" y="115644"/>
                  </a:cubicBezTo>
                  <a:cubicBezTo>
                    <a:pt x="108239" y="115644"/>
                    <a:pt x="116099" y="115644"/>
                    <a:pt x="116099" y="115644"/>
                  </a:cubicBezTo>
                  <a:lnTo>
                    <a:pt x="128919" y="115644"/>
                  </a:lnTo>
                  <a:lnTo>
                    <a:pt x="137103" y="115644"/>
                  </a:lnTo>
                  <a:lnTo>
                    <a:pt x="137103" y="258"/>
                  </a:lnTo>
                  <a:lnTo>
                    <a:pt x="128919" y="25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69" name="Полилиния 268">
              <a:extLst>
                <a:ext uri="{FF2B5EF4-FFF2-40B4-BE49-F238E27FC236}">
                  <a16:creationId xmlns:a16="http://schemas.microsoft.com/office/drawing/2014/main" id="{CC7F4FF4-0954-7A37-CA2D-9BA25CEDD6D7}"/>
                </a:ext>
              </a:extLst>
            </p:cNvPr>
            <p:cNvSpPr/>
            <p:nvPr/>
          </p:nvSpPr>
          <p:spPr>
            <a:xfrm>
              <a:off x="7664488" y="3098526"/>
              <a:ext cx="136390" cy="115386"/>
            </a:xfrm>
            <a:custGeom>
              <a:avLst/>
              <a:gdLst>
                <a:gd name="connsiteX0" fmla="*/ 79445 w 136390"/>
                <a:gd name="connsiteY0" fmla="*/ 258 h 115386"/>
                <a:gd name="connsiteX1" fmla="*/ 32649 w 136390"/>
                <a:gd name="connsiteY1" fmla="*/ 258 h 115386"/>
                <a:gd name="connsiteX2" fmla="*/ 21752 w 136390"/>
                <a:gd name="connsiteY2" fmla="*/ 258 h 115386"/>
                <a:gd name="connsiteX3" fmla="*/ 16978 w 136390"/>
                <a:gd name="connsiteY3" fmla="*/ 258 h 115386"/>
                <a:gd name="connsiteX4" fmla="*/ 8931 w 136390"/>
                <a:gd name="connsiteY4" fmla="*/ 258 h 115386"/>
                <a:gd name="connsiteX5" fmla="*/ 748 w 136390"/>
                <a:gd name="connsiteY5" fmla="*/ 258 h 115386"/>
                <a:gd name="connsiteX6" fmla="*/ 748 w 136390"/>
                <a:gd name="connsiteY6" fmla="*/ 115644 h 115386"/>
                <a:gd name="connsiteX7" fmla="*/ 8931 w 136390"/>
                <a:gd name="connsiteY7" fmla="*/ 115644 h 115386"/>
                <a:gd name="connsiteX8" fmla="*/ 16978 w 136390"/>
                <a:gd name="connsiteY8" fmla="*/ 115644 h 115386"/>
                <a:gd name="connsiteX9" fmla="*/ 21752 w 136390"/>
                <a:gd name="connsiteY9" fmla="*/ 115644 h 115386"/>
                <a:gd name="connsiteX10" fmla="*/ 32649 w 136390"/>
                <a:gd name="connsiteY10" fmla="*/ 115644 h 115386"/>
                <a:gd name="connsiteX11" fmla="*/ 79445 w 136390"/>
                <a:gd name="connsiteY11" fmla="*/ 115644 h 115386"/>
                <a:gd name="connsiteX12" fmla="*/ 137138 w 136390"/>
                <a:gd name="connsiteY12" fmla="*/ 57951 h 115386"/>
                <a:gd name="connsiteX13" fmla="*/ 79445 w 136390"/>
                <a:gd name="connsiteY13" fmla="*/ 25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45" y="258"/>
                  </a:moveTo>
                  <a:cubicBezTo>
                    <a:pt x="67741" y="258"/>
                    <a:pt x="45841" y="258"/>
                    <a:pt x="32649" y="258"/>
                  </a:cubicBezTo>
                  <a:cubicBezTo>
                    <a:pt x="26141" y="258"/>
                    <a:pt x="21752" y="258"/>
                    <a:pt x="21752" y="258"/>
                  </a:cubicBezTo>
                  <a:lnTo>
                    <a:pt x="16978" y="258"/>
                  </a:lnTo>
                  <a:lnTo>
                    <a:pt x="8931" y="258"/>
                  </a:lnTo>
                  <a:lnTo>
                    <a:pt x="748" y="258"/>
                  </a:lnTo>
                  <a:lnTo>
                    <a:pt x="748" y="115644"/>
                  </a:lnTo>
                  <a:lnTo>
                    <a:pt x="8931" y="115644"/>
                  </a:lnTo>
                  <a:lnTo>
                    <a:pt x="16978" y="115644"/>
                  </a:lnTo>
                  <a:lnTo>
                    <a:pt x="21752" y="115644"/>
                  </a:lnTo>
                  <a:cubicBezTo>
                    <a:pt x="21752" y="115644"/>
                    <a:pt x="26175" y="115644"/>
                    <a:pt x="32649" y="115644"/>
                  </a:cubicBezTo>
                  <a:cubicBezTo>
                    <a:pt x="46652" y="115644"/>
                    <a:pt x="70249" y="115644"/>
                    <a:pt x="79445" y="115644"/>
                  </a:cubicBezTo>
                  <a:cubicBezTo>
                    <a:pt x="111306" y="115644"/>
                    <a:pt x="137138" y="89811"/>
                    <a:pt x="137138" y="57951"/>
                  </a:cubicBezTo>
                  <a:cubicBezTo>
                    <a:pt x="137138" y="26087"/>
                    <a:pt x="111306" y="258"/>
                    <a:pt x="79445" y="25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0" name="Полилиния 269">
              <a:extLst>
                <a:ext uri="{FF2B5EF4-FFF2-40B4-BE49-F238E27FC236}">
                  <a16:creationId xmlns:a16="http://schemas.microsoft.com/office/drawing/2014/main" id="{E3F40A41-7AE7-89B1-3CF8-7F0D090FC618}"/>
                </a:ext>
              </a:extLst>
            </p:cNvPr>
            <p:cNvSpPr/>
            <p:nvPr/>
          </p:nvSpPr>
          <p:spPr>
            <a:xfrm>
              <a:off x="4118340" y="3234916"/>
              <a:ext cx="136390" cy="115386"/>
            </a:xfrm>
            <a:custGeom>
              <a:avLst/>
              <a:gdLst>
                <a:gd name="connsiteX0" fmla="*/ 128044 w 136390"/>
                <a:gd name="connsiteY0" fmla="*/ 293 h 115386"/>
                <a:gd name="connsiteX1" fmla="*/ 115224 w 136390"/>
                <a:gd name="connsiteY1" fmla="*/ 293 h 115386"/>
                <a:gd name="connsiteX2" fmla="*/ 97084 w 136390"/>
                <a:gd name="connsiteY2" fmla="*/ 293 h 115386"/>
                <a:gd name="connsiteX3" fmla="*/ 92275 w 136390"/>
                <a:gd name="connsiteY3" fmla="*/ 293 h 115386"/>
                <a:gd name="connsiteX4" fmla="*/ 57531 w 136390"/>
                <a:gd name="connsiteY4" fmla="*/ 293 h 115386"/>
                <a:gd name="connsiteX5" fmla="*/ -163 w 136390"/>
                <a:gd name="connsiteY5" fmla="*/ 57986 h 115386"/>
                <a:gd name="connsiteX6" fmla="*/ 57531 w 136390"/>
                <a:gd name="connsiteY6" fmla="*/ 115679 h 115386"/>
                <a:gd name="connsiteX7" fmla="*/ 92275 w 136390"/>
                <a:gd name="connsiteY7" fmla="*/ 115679 h 115386"/>
                <a:gd name="connsiteX8" fmla="*/ 97084 w 136390"/>
                <a:gd name="connsiteY8" fmla="*/ 115679 h 115386"/>
                <a:gd name="connsiteX9" fmla="*/ 115224 w 136390"/>
                <a:gd name="connsiteY9" fmla="*/ 115679 h 115386"/>
                <a:gd name="connsiteX10" fmla="*/ 128044 w 136390"/>
                <a:gd name="connsiteY10" fmla="*/ 115679 h 115386"/>
                <a:gd name="connsiteX11" fmla="*/ 136228 w 136390"/>
                <a:gd name="connsiteY11" fmla="*/ 115679 h 115386"/>
                <a:gd name="connsiteX12" fmla="*/ 136228 w 136390"/>
                <a:gd name="connsiteY12" fmla="*/ 293 h 115386"/>
                <a:gd name="connsiteX13" fmla="*/ 128044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044" y="293"/>
                  </a:moveTo>
                  <a:lnTo>
                    <a:pt x="115224" y="293"/>
                  </a:lnTo>
                  <a:cubicBezTo>
                    <a:pt x="115224" y="293"/>
                    <a:pt x="107270" y="293"/>
                    <a:pt x="97084" y="293"/>
                  </a:cubicBezTo>
                  <a:cubicBezTo>
                    <a:pt x="95526" y="293"/>
                    <a:pt x="93917" y="293"/>
                    <a:pt x="92275" y="293"/>
                  </a:cubicBezTo>
                  <a:cubicBezTo>
                    <a:pt x="79328" y="293"/>
                    <a:pt x="64405" y="293"/>
                    <a:pt x="57531" y="293"/>
                  </a:cubicBezTo>
                  <a:cubicBezTo>
                    <a:pt x="25656" y="293"/>
                    <a:pt x="-163" y="26131"/>
                    <a:pt x="-163" y="57986"/>
                  </a:cubicBezTo>
                  <a:cubicBezTo>
                    <a:pt x="-163" y="89837"/>
                    <a:pt x="25656" y="115679"/>
                    <a:pt x="57531" y="115679"/>
                  </a:cubicBezTo>
                  <a:cubicBezTo>
                    <a:pt x="66118" y="115679"/>
                    <a:pt x="80183" y="115679"/>
                    <a:pt x="92275" y="115679"/>
                  </a:cubicBezTo>
                  <a:cubicBezTo>
                    <a:pt x="93921" y="115679"/>
                    <a:pt x="95529" y="115679"/>
                    <a:pt x="97084" y="115679"/>
                  </a:cubicBezTo>
                  <a:cubicBezTo>
                    <a:pt x="107364" y="115679"/>
                    <a:pt x="115224" y="115679"/>
                    <a:pt x="115224" y="115679"/>
                  </a:cubicBezTo>
                  <a:lnTo>
                    <a:pt x="128044" y="115679"/>
                  </a:lnTo>
                  <a:lnTo>
                    <a:pt x="136228" y="115679"/>
                  </a:lnTo>
                  <a:lnTo>
                    <a:pt x="136228" y="293"/>
                  </a:lnTo>
                  <a:lnTo>
                    <a:pt x="128044" y="2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1" name="Полилиния 270">
              <a:extLst>
                <a:ext uri="{FF2B5EF4-FFF2-40B4-BE49-F238E27FC236}">
                  <a16:creationId xmlns:a16="http://schemas.microsoft.com/office/drawing/2014/main" id="{9A095D3C-0C8A-94E2-905D-08780B92C7ED}"/>
                </a:ext>
              </a:extLst>
            </p:cNvPr>
            <p:cNvSpPr/>
            <p:nvPr/>
          </p:nvSpPr>
          <p:spPr>
            <a:xfrm>
              <a:off x="4254730" y="3234916"/>
              <a:ext cx="136390" cy="115386"/>
            </a:xfrm>
            <a:custGeom>
              <a:avLst/>
              <a:gdLst>
                <a:gd name="connsiteX0" fmla="*/ 78570 w 136390"/>
                <a:gd name="connsiteY0" fmla="*/ 293 h 115386"/>
                <a:gd name="connsiteX1" fmla="*/ 31774 w 136390"/>
                <a:gd name="connsiteY1" fmla="*/ 293 h 115386"/>
                <a:gd name="connsiteX2" fmla="*/ 20877 w 136390"/>
                <a:gd name="connsiteY2" fmla="*/ 293 h 115386"/>
                <a:gd name="connsiteX3" fmla="*/ 16103 w 136390"/>
                <a:gd name="connsiteY3" fmla="*/ 293 h 115386"/>
                <a:gd name="connsiteX4" fmla="*/ 8056 w 136390"/>
                <a:gd name="connsiteY4" fmla="*/ 293 h 115386"/>
                <a:gd name="connsiteX5" fmla="*/ -128 w 136390"/>
                <a:gd name="connsiteY5" fmla="*/ 293 h 115386"/>
                <a:gd name="connsiteX6" fmla="*/ -128 w 136390"/>
                <a:gd name="connsiteY6" fmla="*/ 115679 h 115386"/>
                <a:gd name="connsiteX7" fmla="*/ 8056 w 136390"/>
                <a:gd name="connsiteY7" fmla="*/ 115679 h 115386"/>
                <a:gd name="connsiteX8" fmla="*/ 16103 w 136390"/>
                <a:gd name="connsiteY8" fmla="*/ 115679 h 115386"/>
                <a:gd name="connsiteX9" fmla="*/ 20877 w 136390"/>
                <a:gd name="connsiteY9" fmla="*/ 115679 h 115386"/>
                <a:gd name="connsiteX10" fmla="*/ 31774 w 136390"/>
                <a:gd name="connsiteY10" fmla="*/ 115679 h 115386"/>
                <a:gd name="connsiteX11" fmla="*/ 78570 w 136390"/>
                <a:gd name="connsiteY11" fmla="*/ 115679 h 115386"/>
                <a:gd name="connsiteX12" fmla="*/ 136263 w 136390"/>
                <a:gd name="connsiteY12" fmla="*/ 57986 h 115386"/>
                <a:gd name="connsiteX13" fmla="*/ 78570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570" y="293"/>
                  </a:moveTo>
                  <a:cubicBezTo>
                    <a:pt x="66866" y="293"/>
                    <a:pt x="44966" y="293"/>
                    <a:pt x="31774" y="293"/>
                  </a:cubicBezTo>
                  <a:cubicBezTo>
                    <a:pt x="25266" y="293"/>
                    <a:pt x="20877" y="293"/>
                    <a:pt x="20877" y="293"/>
                  </a:cubicBezTo>
                  <a:lnTo>
                    <a:pt x="16103" y="293"/>
                  </a:lnTo>
                  <a:lnTo>
                    <a:pt x="8056" y="293"/>
                  </a:lnTo>
                  <a:lnTo>
                    <a:pt x="-128" y="293"/>
                  </a:lnTo>
                  <a:lnTo>
                    <a:pt x="-128" y="115679"/>
                  </a:lnTo>
                  <a:lnTo>
                    <a:pt x="8056" y="115679"/>
                  </a:lnTo>
                  <a:lnTo>
                    <a:pt x="16103" y="115679"/>
                  </a:lnTo>
                  <a:lnTo>
                    <a:pt x="20877" y="115679"/>
                  </a:lnTo>
                  <a:cubicBezTo>
                    <a:pt x="20877" y="115679"/>
                    <a:pt x="25300" y="115679"/>
                    <a:pt x="31774" y="115679"/>
                  </a:cubicBezTo>
                  <a:cubicBezTo>
                    <a:pt x="45777" y="115679"/>
                    <a:pt x="69374" y="115679"/>
                    <a:pt x="78570" y="115679"/>
                  </a:cubicBezTo>
                  <a:cubicBezTo>
                    <a:pt x="110431" y="115679"/>
                    <a:pt x="136263" y="89846"/>
                    <a:pt x="136263" y="57986"/>
                  </a:cubicBezTo>
                  <a:cubicBezTo>
                    <a:pt x="136263" y="26122"/>
                    <a:pt x="110431" y="293"/>
                    <a:pt x="78570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2" name="Полилиния 271">
              <a:extLst>
                <a:ext uri="{FF2B5EF4-FFF2-40B4-BE49-F238E27FC236}">
                  <a16:creationId xmlns:a16="http://schemas.microsoft.com/office/drawing/2014/main" id="{C4146E10-0E65-4CD8-345C-D6790E9D626D}"/>
                </a:ext>
              </a:extLst>
            </p:cNvPr>
            <p:cNvSpPr/>
            <p:nvPr/>
          </p:nvSpPr>
          <p:spPr>
            <a:xfrm>
              <a:off x="4538013" y="3234916"/>
              <a:ext cx="115386" cy="115386"/>
            </a:xfrm>
            <a:custGeom>
              <a:avLst/>
              <a:gdLst>
                <a:gd name="connsiteX0" fmla="*/ 57636 w 115386"/>
                <a:gd name="connsiteY0" fmla="*/ 293 h 115386"/>
                <a:gd name="connsiteX1" fmla="*/ 115329 w 115386"/>
                <a:gd name="connsiteY1" fmla="*/ 57986 h 115386"/>
                <a:gd name="connsiteX2" fmla="*/ 57636 w 115386"/>
                <a:gd name="connsiteY2" fmla="*/ 115679 h 115386"/>
                <a:gd name="connsiteX3" fmla="*/ -58 w 115386"/>
                <a:gd name="connsiteY3" fmla="*/ 57986 h 115386"/>
                <a:gd name="connsiteX4" fmla="*/ 57636 w 115386"/>
                <a:gd name="connsiteY4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636" y="293"/>
                  </a:moveTo>
                  <a:cubicBezTo>
                    <a:pt x="89500" y="293"/>
                    <a:pt x="115329" y="26123"/>
                    <a:pt x="115329" y="57986"/>
                  </a:cubicBezTo>
                  <a:cubicBezTo>
                    <a:pt x="115329" y="89850"/>
                    <a:pt x="89500" y="115679"/>
                    <a:pt x="57636" y="115679"/>
                  </a:cubicBezTo>
                  <a:cubicBezTo>
                    <a:pt x="25773" y="115679"/>
                    <a:pt x="-58" y="89850"/>
                    <a:pt x="-58" y="57986"/>
                  </a:cubicBezTo>
                  <a:cubicBezTo>
                    <a:pt x="-58" y="26123"/>
                    <a:pt x="25773" y="293"/>
                    <a:pt x="57636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3" name="Полилиния 272">
              <a:extLst>
                <a:ext uri="{FF2B5EF4-FFF2-40B4-BE49-F238E27FC236}">
                  <a16:creationId xmlns:a16="http://schemas.microsoft.com/office/drawing/2014/main" id="{1FE8C35F-E35B-5B18-3DBA-83E9DD4267A4}"/>
                </a:ext>
              </a:extLst>
            </p:cNvPr>
            <p:cNvSpPr/>
            <p:nvPr/>
          </p:nvSpPr>
          <p:spPr>
            <a:xfrm>
              <a:off x="5209463" y="3234916"/>
              <a:ext cx="136390" cy="115386"/>
            </a:xfrm>
            <a:custGeom>
              <a:avLst/>
              <a:gdLst>
                <a:gd name="connsiteX0" fmla="*/ 128324 w 136390"/>
                <a:gd name="connsiteY0" fmla="*/ 293 h 115386"/>
                <a:gd name="connsiteX1" fmla="*/ 115504 w 136390"/>
                <a:gd name="connsiteY1" fmla="*/ 293 h 115386"/>
                <a:gd name="connsiteX2" fmla="*/ 97364 w 136390"/>
                <a:gd name="connsiteY2" fmla="*/ 293 h 115386"/>
                <a:gd name="connsiteX3" fmla="*/ 92555 w 136390"/>
                <a:gd name="connsiteY3" fmla="*/ 293 h 115386"/>
                <a:gd name="connsiteX4" fmla="*/ 57811 w 136390"/>
                <a:gd name="connsiteY4" fmla="*/ 293 h 115386"/>
                <a:gd name="connsiteX5" fmla="*/ 118 w 136390"/>
                <a:gd name="connsiteY5" fmla="*/ 57986 h 115386"/>
                <a:gd name="connsiteX6" fmla="*/ 57811 w 136390"/>
                <a:gd name="connsiteY6" fmla="*/ 115679 h 115386"/>
                <a:gd name="connsiteX7" fmla="*/ 92555 w 136390"/>
                <a:gd name="connsiteY7" fmla="*/ 115679 h 115386"/>
                <a:gd name="connsiteX8" fmla="*/ 97364 w 136390"/>
                <a:gd name="connsiteY8" fmla="*/ 115679 h 115386"/>
                <a:gd name="connsiteX9" fmla="*/ 115504 w 136390"/>
                <a:gd name="connsiteY9" fmla="*/ 115679 h 115386"/>
                <a:gd name="connsiteX10" fmla="*/ 128324 w 136390"/>
                <a:gd name="connsiteY10" fmla="*/ 115679 h 115386"/>
                <a:gd name="connsiteX11" fmla="*/ 136508 w 136390"/>
                <a:gd name="connsiteY11" fmla="*/ 115679 h 115386"/>
                <a:gd name="connsiteX12" fmla="*/ 136508 w 136390"/>
                <a:gd name="connsiteY12" fmla="*/ 293 h 115386"/>
                <a:gd name="connsiteX13" fmla="*/ 128324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24" y="293"/>
                  </a:moveTo>
                  <a:lnTo>
                    <a:pt x="115504" y="293"/>
                  </a:lnTo>
                  <a:cubicBezTo>
                    <a:pt x="115504" y="293"/>
                    <a:pt x="107550" y="293"/>
                    <a:pt x="97364" y="293"/>
                  </a:cubicBezTo>
                  <a:cubicBezTo>
                    <a:pt x="95806" y="293"/>
                    <a:pt x="94197" y="293"/>
                    <a:pt x="92555" y="293"/>
                  </a:cubicBezTo>
                  <a:cubicBezTo>
                    <a:pt x="79608" y="293"/>
                    <a:pt x="64685" y="293"/>
                    <a:pt x="57811" y="293"/>
                  </a:cubicBezTo>
                  <a:cubicBezTo>
                    <a:pt x="25936" y="293"/>
                    <a:pt x="118" y="26131"/>
                    <a:pt x="118" y="57986"/>
                  </a:cubicBezTo>
                  <a:cubicBezTo>
                    <a:pt x="118" y="89837"/>
                    <a:pt x="25936" y="115679"/>
                    <a:pt x="57811" y="115679"/>
                  </a:cubicBezTo>
                  <a:cubicBezTo>
                    <a:pt x="66398" y="115679"/>
                    <a:pt x="80463" y="115679"/>
                    <a:pt x="92555" y="115679"/>
                  </a:cubicBezTo>
                  <a:cubicBezTo>
                    <a:pt x="94201" y="115679"/>
                    <a:pt x="95809" y="115679"/>
                    <a:pt x="97364" y="115679"/>
                  </a:cubicBezTo>
                  <a:cubicBezTo>
                    <a:pt x="107644" y="115679"/>
                    <a:pt x="115504" y="115679"/>
                    <a:pt x="115504" y="115679"/>
                  </a:cubicBezTo>
                  <a:lnTo>
                    <a:pt x="128324" y="115679"/>
                  </a:lnTo>
                  <a:lnTo>
                    <a:pt x="136508" y="115679"/>
                  </a:lnTo>
                  <a:lnTo>
                    <a:pt x="136508" y="293"/>
                  </a:lnTo>
                  <a:lnTo>
                    <a:pt x="128324" y="2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4" name="Полилиния 273">
              <a:extLst>
                <a:ext uri="{FF2B5EF4-FFF2-40B4-BE49-F238E27FC236}">
                  <a16:creationId xmlns:a16="http://schemas.microsoft.com/office/drawing/2014/main" id="{65A1BEE5-434D-6554-9821-68E9516D3C6B}"/>
                </a:ext>
              </a:extLst>
            </p:cNvPr>
            <p:cNvSpPr/>
            <p:nvPr/>
          </p:nvSpPr>
          <p:spPr>
            <a:xfrm>
              <a:off x="5345853" y="3234916"/>
              <a:ext cx="136390" cy="115386"/>
            </a:xfrm>
            <a:custGeom>
              <a:avLst/>
              <a:gdLst>
                <a:gd name="connsiteX0" fmla="*/ 78850 w 136390"/>
                <a:gd name="connsiteY0" fmla="*/ 293 h 115386"/>
                <a:gd name="connsiteX1" fmla="*/ 32054 w 136390"/>
                <a:gd name="connsiteY1" fmla="*/ 293 h 115386"/>
                <a:gd name="connsiteX2" fmla="*/ 21157 w 136390"/>
                <a:gd name="connsiteY2" fmla="*/ 293 h 115386"/>
                <a:gd name="connsiteX3" fmla="*/ 16383 w 136390"/>
                <a:gd name="connsiteY3" fmla="*/ 293 h 115386"/>
                <a:gd name="connsiteX4" fmla="*/ 8336 w 136390"/>
                <a:gd name="connsiteY4" fmla="*/ 293 h 115386"/>
                <a:gd name="connsiteX5" fmla="*/ 153 w 136390"/>
                <a:gd name="connsiteY5" fmla="*/ 293 h 115386"/>
                <a:gd name="connsiteX6" fmla="*/ 153 w 136390"/>
                <a:gd name="connsiteY6" fmla="*/ 115679 h 115386"/>
                <a:gd name="connsiteX7" fmla="*/ 8336 w 136390"/>
                <a:gd name="connsiteY7" fmla="*/ 115679 h 115386"/>
                <a:gd name="connsiteX8" fmla="*/ 16383 w 136390"/>
                <a:gd name="connsiteY8" fmla="*/ 115679 h 115386"/>
                <a:gd name="connsiteX9" fmla="*/ 21157 w 136390"/>
                <a:gd name="connsiteY9" fmla="*/ 115679 h 115386"/>
                <a:gd name="connsiteX10" fmla="*/ 32054 w 136390"/>
                <a:gd name="connsiteY10" fmla="*/ 115679 h 115386"/>
                <a:gd name="connsiteX11" fmla="*/ 78850 w 136390"/>
                <a:gd name="connsiteY11" fmla="*/ 115679 h 115386"/>
                <a:gd name="connsiteX12" fmla="*/ 136543 w 136390"/>
                <a:gd name="connsiteY12" fmla="*/ 57986 h 115386"/>
                <a:gd name="connsiteX13" fmla="*/ 78850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50" y="293"/>
                  </a:moveTo>
                  <a:cubicBezTo>
                    <a:pt x="67146" y="293"/>
                    <a:pt x="45246" y="293"/>
                    <a:pt x="32054" y="293"/>
                  </a:cubicBezTo>
                  <a:cubicBezTo>
                    <a:pt x="25546" y="293"/>
                    <a:pt x="21157" y="293"/>
                    <a:pt x="21157" y="293"/>
                  </a:cubicBezTo>
                  <a:lnTo>
                    <a:pt x="16383" y="293"/>
                  </a:lnTo>
                  <a:lnTo>
                    <a:pt x="8336" y="293"/>
                  </a:lnTo>
                  <a:lnTo>
                    <a:pt x="153" y="293"/>
                  </a:lnTo>
                  <a:lnTo>
                    <a:pt x="153" y="115679"/>
                  </a:lnTo>
                  <a:lnTo>
                    <a:pt x="8336" y="115679"/>
                  </a:lnTo>
                  <a:lnTo>
                    <a:pt x="16383" y="115679"/>
                  </a:lnTo>
                  <a:lnTo>
                    <a:pt x="21157" y="115679"/>
                  </a:lnTo>
                  <a:cubicBezTo>
                    <a:pt x="21157" y="115679"/>
                    <a:pt x="25580" y="115679"/>
                    <a:pt x="32054" y="115679"/>
                  </a:cubicBezTo>
                  <a:cubicBezTo>
                    <a:pt x="46057" y="115679"/>
                    <a:pt x="69654" y="115679"/>
                    <a:pt x="78850" y="115679"/>
                  </a:cubicBezTo>
                  <a:cubicBezTo>
                    <a:pt x="110711" y="115679"/>
                    <a:pt x="136543" y="89846"/>
                    <a:pt x="136543" y="57986"/>
                  </a:cubicBezTo>
                  <a:cubicBezTo>
                    <a:pt x="136543" y="26122"/>
                    <a:pt x="110711" y="293"/>
                    <a:pt x="78850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5" name="Полилиния 274">
              <a:extLst>
                <a:ext uri="{FF2B5EF4-FFF2-40B4-BE49-F238E27FC236}">
                  <a16:creationId xmlns:a16="http://schemas.microsoft.com/office/drawing/2014/main" id="{AB7587D9-BA0A-95D1-A2F2-5A8B98C134B0}"/>
                </a:ext>
              </a:extLst>
            </p:cNvPr>
            <p:cNvSpPr/>
            <p:nvPr/>
          </p:nvSpPr>
          <p:spPr>
            <a:xfrm>
              <a:off x="5629135" y="3234916"/>
              <a:ext cx="115386" cy="115386"/>
            </a:xfrm>
            <a:custGeom>
              <a:avLst/>
              <a:gdLst>
                <a:gd name="connsiteX0" fmla="*/ 57916 w 115386"/>
                <a:gd name="connsiteY0" fmla="*/ 293 h 115386"/>
                <a:gd name="connsiteX1" fmla="*/ 115609 w 115386"/>
                <a:gd name="connsiteY1" fmla="*/ 57986 h 115386"/>
                <a:gd name="connsiteX2" fmla="*/ 57916 w 115386"/>
                <a:gd name="connsiteY2" fmla="*/ 115679 h 115386"/>
                <a:gd name="connsiteX3" fmla="*/ 223 w 115386"/>
                <a:gd name="connsiteY3" fmla="*/ 57986 h 115386"/>
                <a:gd name="connsiteX4" fmla="*/ 57916 w 115386"/>
                <a:gd name="connsiteY4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16" y="293"/>
                  </a:moveTo>
                  <a:cubicBezTo>
                    <a:pt x="89780" y="293"/>
                    <a:pt x="115609" y="26123"/>
                    <a:pt x="115609" y="57986"/>
                  </a:cubicBezTo>
                  <a:cubicBezTo>
                    <a:pt x="115609" y="89850"/>
                    <a:pt x="89780" y="115679"/>
                    <a:pt x="57916" y="115679"/>
                  </a:cubicBezTo>
                  <a:cubicBezTo>
                    <a:pt x="26053" y="115679"/>
                    <a:pt x="223" y="89850"/>
                    <a:pt x="223" y="57986"/>
                  </a:cubicBezTo>
                  <a:cubicBezTo>
                    <a:pt x="223" y="26123"/>
                    <a:pt x="26053" y="293"/>
                    <a:pt x="57916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6" name="Полилиния 275">
              <a:extLst>
                <a:ext uri="{FF2B5EF4-FFF2-40B4-BE49-F238E27FC236}">
                  <a16:creationId xmlns:a16="http://schemas.microsoft.com/office/drawing/2014/main" id="{55449AA2-128F-D018-F100-06717DF9D592}"/>
                </a:ext>
              </a:extLst>
            </p:cNvPr>
            <p:cNvSpPr/>
            <p:nvPr/>
          </p:nvSpPr>
          <p:spPr>
            <a:xfrm>
              <a:off x="6164195" y="3234916"/>
              <a:ext cx="136390" cy="115386"/>
            </a:xfrm>
            <a:custGeom>
              <a:avLst/>
              <a:gdLst>
                <a:gd name="connsiteX0" fmla="*/ 128569 w 136390"/>
                <a:gd name="connsiteY0" fmla="*/ 293 h 115386"/>
                <a:gd name="connsiteX1" fmla="*/ 115749 w 136390"/>
                <a:gd name="connsiteY1" fmla="*/ 293 h 115386"/>
                <a:gd name="connsiteX2" fmla="*/ 97609 w 136390"/>
                <a:gd name="connsiteY2" fmla="*/ 293 h 115386"/>
                <a:gd name="connsiteX3" fmla="*/ 92800 w 136390"/>
                <a:gd name="connsiteY3" fmla="*/ 293 h 115386"/>
                <a:gd name="connsiteX4" fmla="*/ 58056 w 136390"/>
                <a:gd name="connsiteY4" fmla="*/ 293 h 115386"/>
                <a:gd name="connsiteX5" fmla="*/ 363 w 136390"/>
                <a:gd name="connsiteY5" fmla="*/ 57986 h 115386"/>
                <a:gd name="connsiteX6" fmla="*/ 58056 w 136390"/>
                <a:gd name="connsiteY6" fmla="*/ 115679 h 115386"/>
                <a:gd name="connsiteX7" fmla="*/ 92800 w 136390"/>
                <a:gd name="connsiteY7" fmla="*/ 115679 h 115386"/>
                <a:gd name="connsiteX8" fmla="*/ 97609 w 136390"/>
                <a:gd name="connsiteY8" fmla="*/ 115679 h 115386"/>
                <a:gd name="connsiteX9" fmla="*/ 115749 w 136390"/>
                <a:gd name="connsiteY9" fmla="*/ 115679 h 115386"/>
                <a:gd name="connsiteX10" fmla="*/ 128569 w 136390"/>
                <a:gd name="connsiteY10" fmla="*/ 115679 h 115386"/>
                <a:gd name="connsiteX11" fmla="*/ 136753 w 136390"/>
                <a:gd name="connsiteY11" fmla="*/ 115679 h 115386"/>
                <a:gd name="connsiteX12" fmla="*/ 136753 w 136390"/>
                <a:gd name="connsiteY12" fmla="*/ 293 h 115386"/>
                <a:gd name="connsiteX13" fmla="*/ 128569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569" y="293"/>
                  </a:moveTo>
                  <a:lnTo>
                    <a:pt x="115749" y="293"/>
                  </a:lnTo>
                  <a:cubicBezTo>
                    <a:pt x="115749" y="293"/>
                    <a:pt x="107795" y="293"/>
                    <a:pt x="97609" y="293"/>
                  </a:cubicBezTo>
                  <a:cubicBezTo>
                    <a:pt x="96051" y="293"/>
                    <a:pt x="94442" y="293"/>
                    <a:pt x="92800" y="293"/>
                  </a:cubicBezTo>
                  <a:cubicBezTo>
                    <a:pt x="79853" y="293"/>
                    <a:pt x="64930" y="293"/>
                    <a:pt x="58056" y="293"/>
                  </a:cubicBezTo>
                  <a:cubicBezTo>
                    <a:pt x="26181" y="293"/>
                    <a:pt x="363" y="26131"/>
                    <a:pt x="363" y="57986"/>
                  </a:cubicBezTo>
                  <a:cubicBezTo>
                    <a:pt x="363" y="89837"/>
                    <a:pt x="26181" y="115679"/>
                    <a:pt x="58056" y="115679"/>
                  </a:cubicBezTo>
                  <a:cubicBezTo>
                    <a:pt x="66643" y="115679"/>
                    <a:pt x="80708" y="115679"/>
                    <a:pt x="92800" y="115679"/>
                  </a:cubicBezTo>
                  <a:cubicBezTo>
                    <a:pt x="94446" y="115679"/>
                    <a:pt x="96054" y="115679"/>
                    <a:pt x="97609" y="115679"/>
                  </a:cubicBezTo>
                  <a:cubicBezTo>
                    <a:pt x="107889" y="115679"/>
                    <a:pt x="115749" y="115679"/>
                    <a:pt x="115749" y="115679"/>
                  </a:cubicBezTo>
                  <a:lnTo>
                    <a:pt x="128569" y="115679"/>
                  </a:lnTo>
                  <a:lnTo>
                    <a:pt x="136753" y="115679"/>
                  </a:lnTo>
                  <a:lnTo>
                    <a:pt x="136753" y="293"/>
                  </a:lnTo>
                  <a:lnTo>
                    <a:pt x="128569" y="2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7" name="Полилиния 276">
              <a:extLst>
                <a:ext uri="{FF2B5EF4-FFF2-40B4-BE49-F238E27FC236}">
                  <a16:creationId xmlns:a16="http://schemas.microsoft.com/office/drawing/2014/main" id="{87BC9B45-3765-4E75-A773-C7D549A5220B}"/>
                </a:ext>
              </a:extLst>
            </p:cNvPr>
            <p:cNvSpPr/>
            <p:nvPr/>
          </p:nvSpPr>
          <p:spPr>
            <a:xfrm>
              <a:off x="6300585" y="3234916"/>
              <a:ext cx="136390" cy="115386"/>
            </a:xfrm>
            <a:custGeom>
              <a:avLst/>
              <a:gdLst>
                <a:gd name="connsiteX0" fmla="*/ 68593 w 136390"/>
                <a:gd name="connsiteY0" fmla="*/ 293 h 115386"/>
                <a:gd name="connsiteX1" fmla="*/ 398 w 136390"/>
                <a:gd name="connsiteY1" fmla="*/ 293 h 115386"/>
                <a:gd name="connsiteX2" fmla="*/ 398 w 136390"/>
                <a:gd name="connsiteY2" fmla="*/ 115679 h 115386"/>
                <a:gd name="connsiteX3" fmla="*/ 68593 w 136390"/>
                <a:gd name="connsiteY3" fmla="*/ 115679 h 115386"/>
                <a:gd name="connsiteX4" fmla="*/ 136788 w 136390"/>
                <a:gd name="connsiteY4" fmla="*/ 115679 h 115386"/>
                <a:gd name="connsiteX5" fmla="*/ 136788 w 136390"/>
                <a:gd name="connsiteY5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93" y="293"/>
                  </a:moveTo>
                  <a:lnTo>
                    <a:pt x="398" y="293"/>
                  </a:lnTo>
                  <a:lnTo>
                    <a:pt x="398" y="115679"/>
                  </a:lnTo>
                  <a:lnTo>
                    <a:pt x="68593" y="115679"/>
                  </a:lnTo>
                  <a:lnTo>
                    <a:pt x="136788" y="115679"/>
                  </a:lnTo>
                  <a:lnTo>
                    <a:pt x="136788" y="2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8" name="Полилиния 277">
              <a:extLst>
                <a:ext uri="{FF2B5EF4-FFF2-40B4-BE49-F238E27FC236}">
                  <a16:creationId xmlns:a16="http://schemas.microsoft.com/office/drawing/2014/main" id="{30B8D93A-5C9B-A771-031D-675456496003}"/>
                </a:ext>
              </a:extLst>
            </p:cNvPr>
            <p:cNvSpPr/>
            <p:nvPr/>
          </p:nvSpPr>
          <p:spPr>
            <a:xfrm>
              <a:off x="6436975" y="3234916"/>
              <a:ext cx="136390" cy="115386"/>
            </a:xfrm>
            <a:custGeom>
              <a:avLst/>
              <a:gdLst>
                <a:gd name="connsiteX0" fmla="*/ 79130 w 136390"/>
                <a:gd name="connsiteY0" fmla="*/ 293 h 115386"/>
                <a:gd name="connsiteX1" fmla="*/ 32334 w 136390"/>
                <a:gd name="connsiteY1" fmla="*/ 293 h 115386"/>
                <a:gd name="connsiteX2" fmla="*/ 21437 w 136390"/>
                <a:gd name="connsiteY2" fmla="*/ 293 h 115386"/>
                <a:gd name="connsiteX3" fmla="*/ 16663 w 136390"/>
                <a:gd name="connsiteY3" fmla="*/ 293 h 115386"/>
                <a:gd name="connsiteX4" fmla="*/ 8616 w 136390"/>
                <a:gd name="connsiteY4" fmla="*/ 293 h 115386"/>
                <a:gd name="connsiteX5" fmla="*/ 433 w 136390"/>
                <a:gd name="connsiteY5" fmla="*/ 293 h 115386"/>
                <a:gd name="connsiteX6" fmla="*/ 433 w 136390"/>
                <a:gd name="connsiteY6" fmla="*/ 115679 h 115386"/>
                <a:gd name="connsiteX7" fmla="*/ 8616 w 136390"/>
                <a:gd name="connsiteY7" fmla="*/ 115679 h 115386"/>
                <a:gd name="connsiteX8" fmla="*/ 16663 w 136390"/>
                <a:gd name="connsiteY8" fmla="*/ 115679 h 115386"/>
                <a:gd name="connsiteX9" fmla="*/ 21437 w 136390"/>
                <a:gd name="connsiteY9" fmla="*/ 115679 h 115386"/>
                <a:gd name="connsiteX10" fmla="*/ 32334 w 136390"/>
                <a:gd name="connsiteY10" fmla="*/ 115679 h 115386"/>
                <a:gd name="connsiteX11" fmla="*/ 79130 w 136390"/>
                <a:gd name="connsiteY11" fmla="*/ 115679 h 115386"/>
                <a:gd name="connsiteX12" fmla="*/ 136823 w 136390"/>
                <a:gd name="connsiteY12" fmla="*/ 57986 h 115386"/>
                <a:gd name="connsiteX13" fmla="*/ 79130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130" y="293"/>
                  </a:moveTo>
                  <a:cubicBezTo>
                    <a:pt x="67426" y="293"/>
                    <a:pt x="45526" y="293"/>
                    <a:pt x="32334" y="293"/>
                  </a:cubicBezTo>
                  <a:cubicBezTo>
                    <a:pt x="25826" y="293"/>
                    <a:pt x="21437" y="293"/>
                    <a:pt x="21437" y="293"/>
                  </a:cubicBezTo>
                  <a:lnTo>
                    <a:pt x="16663" y="293"/>
                  </a:lnTo>
                  <a:lnTo>
                    <a:pt x="8616" y="293"/>
                  </a:lnTo>
                  <a:lnTo>
                    <a:pt x="433" y="293"/>
                  </a:lnTo>
                  <a:lnTo>
                    <a:pt x="433" y="115679"/>
                  </a:lnTo>
                  <a:lnTo>
                    <a:pt x="8616" y="115679"/>
                  </a:lnTo>
                  <a:lnTo>
                    <a:pt x="16663" y="115679"/>
                  </a:lnTo>
                  <a:lnTo>
                    <a:pt x="21437" y="115679"/>
                  </a:lnTo>
                  <a:cubicBezTo>
                    <a:pt x="21437" y="115679"/>
                    <a:pt x="25860" y="115679"/>
                    <a:pt x="32334" y="115679"/>
                  </a:cubicBezTo>
                  <a:cubicBezTo>
                    <a:pt x="46337" y="115679"/>
                    <a:pt x="69934" y="115679"/>
                    <a:pt x="79130" y="115679"/>
                  </a:cubicBezTo>
                  <a:cubicBezTo>
                    <a:pt x="110991" y="115679"/>
                    <a:pt x="136823" y="89846"/>
                    <a:pt x="136823" y="57986"/>
                  </a:cubicBezTo>
                  <a:cubicBezTo>
                    <a:pt x="136823" y="26122"/>
                    <a:pt x="110991" y="293"/>
                    <a:pt x="79130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79" name="Полилиния 278">
              <a:extLst>
                <a:ext uri="{FF2B5EF4-FFF2-40B4-BE49-F238E27FC236}">
                  <a16:creationId xmlns:a16="http://schemas.microsoft.com/office/drawing/2014/main" id="{3620FB2B-E817-7D9D-F8A1-8BF0A69CEFF7}"/>
                </a:ext>
              </a:extLst>
            </p:cNvPr>
            <p:cNvSpPr/>
            <p:nvPr/>
          </p:nvSpPr>
          <p:spPr>
            <a:xfrm>
              <a:off x="6720258" y="3234916"/>
              <a:ext cx="115386" cy="115386"/>
            </a:xfrm>
            <a:custGeom>
              <a:avLst/>
              <a:gdLst>
                <a:gd name="connsiteX0" fmla="*/ 58196 w 115386"/>
                <a:gd name="connsiteY0" fmla="*/ 293 h 115386"/>
                <a:gd name="connsiteX1" fmla="*/ 115889 w 115386"/>
                <a:gd name="connsiteY1" fmla="*/ 57986 h 115386"/>
                <a:gd name="connsiteX2" fmla="*/ 58196 w 115386"/>
                <a:gd name="connsiteY2" fmla="*/ 115679 h 115386"/>
                <a:gd name="connsiteX3" fmla="*/ 503 w 115386"/>
                <a:gd name="connsiteY3" fmla="*/ 57986 h 115386"/>
                <a:gd name="connsiteX4" fmla="*/ 58196 w 115386"/>
                <a:gd name="connsiteY4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96" y="293"/>
                  </a:moveTo>
                  <a:cubicBezTo>
                    <a:pt x="90060" y="293"/>
                    <a:pt x="115889" y="26123"/>
                    <a:pt x="115889" y="57986"/>
                  </a:cubicBezTo>
                  <a:cubicBezTo>
                    <a:pt x="115889" y="89850"/>
                    <a:pt x="90060" y="115679"/>
                    <a:pt x="58196" y="115679"/>
                  </a:cubicBezTo>
                  <a:cubicBezTo>
                    <a:pt x="26333" y="115679"/>
                    <a:pt x="503" y="89850"/>
                    <a:pt x="503" y="57986"/>
                  </a:cubicBezTo>
                  <a:cubicBezTo>
                    <a:pt x="503" y="26123"/>
                    <a:pt x="26333" y="293"/>
                    <a:pt x="58196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0" name="Полилиния 279">
              <a:extLst>
                <a:ext uri="{FF2B5EF4-FFF2-40B4-BE49-F238E27FC236}">
                  <a16:creationId xmlns:a16="http://schemas.microsoft.com/office/drawing/2014/main" id="{002A51ED-6972-1C38-B144-D922548E2AB2}"/>
                </a:ext>
              </a:extLst>
            </p:cNvPr>
            <p:cNvSpPr/>
            <p:nvPr/>
          </p:nvSpPr>
          <p:spPr>
            <a:xfrm>
              <a:off x="7129429" y="3234916"/>
              <a:ext cx="115386" cy="115386"/>
            </a:xfrm>
            <a:custGeom>
              <a:avLst/>
              <a:gdLst>
                <a:gd name="connsiteX0" fmla="*/ 58301 w 115386"/>
                <a:gd name="connsiteY0" fmla="*/ 293 h 115386"/>
                <a:gd name="connsiteX1" fmla="*/ 115994 w 115386"/>
                <a:gd name="connsiteY1" fmla="*/ 57986 h 115386"/>
                <a:gd name="connsiteX2" fmla="*/ 58301 w 115386"/>
                <a:gd name="connsiteY2" fmla="*/ 115679 h 115386"/>
                <a:gd name="connsiteX3" fmla="*/ 608 w 115386"/>
                <a:gd name="connsiteY3" fmla="*/ 57986 h 115386"/>
                <a:gd name="connsiteX4" fmla="*/ 58301 w 115386"/>
                <a:gd name="connsiteY4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301" y="293"/>
                  </a:moveTo>
                  <a:cubicBezTo>
                    <a:pt x="90165" y="293"/>
                    <a:pt x="115994" y="26123"/>
                    <a:pt x="115994" y="57986"/>
                  </a:cubicBezTo>
                  <a:cubicBezTo>
                    <a:pt x="115994" y="89850"/>
                    <a:pt x="90165" y="115679"/>
                    <a:pt x="58301" y="115679"/>
                  </a:cubicBezTo>
                  <a:cubicBezTo>
                    <a:pt x="26438" y="115679"/>
                    <a:pt x="608" y="89850"/>
                    <a:pt x="608" y="57986"/>
                  </a:cubicBezTo>
                  <a:cubicBezTo>
                    <a:pt x="608" y="26123"/>
                    <a:pt x="26438" y="293"/>
                    <a:pt x="58301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1" name="Полилиния 280">
              <a:extLst>
                <a:ext uri="{FF2B5EF4-FFF2-40B4-BE49-F238E27FC236}">
                  <a16:creationId xmlns:a16="http://schemas.microsoft.com/office/drawing/2014/main" id="{6C307875-71D9-6980-5B2F-DF1817017D08}"/>
                </a:ext>
              </a:extLst>
            </p:cNvPr>
            <p:cNvSpPr/>
            <p:nvPr/>
          </p:nvSpPr>
          <p:spPr>
            <a:xfrm>
              <a:off x="7664488" y="3234916"/>
              <a:ext cx="136390" cy="115386"/>
            </a:xfrm>
            <a:custGeom>
              <a:avLst/>
              <a:gdLst>
                <a:gd name="connsiteX0" fmla="*/ 128954 w 136390"/>
                <a:gd name="connsiteY0" fmla="*/ 293 h 115386"/>
                <a:gd name="connsiteX1" fmla="*/ 116134 w 136390"/>
                <a:gd name="connsiteY1" fmla="*/ 293 h 115386"/>
                <a:gd name="connsiteX2" fmla="*/ 97994 w 136390"/>
                <a:gd name="connsiteY2" fmla="*/ 293 h 115386"/>
                <a:gd name="connsiteX3" fmla="*/ 93185 w 136390"/>
                <a:gd name="connsiteY3" fmla="*/ 293 h 115386"/>
                <a:gd name="connsiteX4" fmla="*/ 58441 w 136390"/>
                <a:gd name="connsiteY4" fmla="*/ 293 h 115386"/>
                <a:gd name="connsiteX5" fmla="*/ 748 w 136390"/>
                <a:gd name="connsiteY5" fmla="*/ 57986 h 115386"/>
                <a:gd name="connsiteX6" fmla="*/ 58441 w 136390"/>
                <a:gd name="connsiteY6" fmla="*/ 115679 h 115386"/>
                <a:gd name="connsiteX7" fmla="*/ 93185 w 136390"/>
                <a:gd name="connsiteY7" fmla="*/ 115679 h 115386"/>
                <a:gd name="connsiteX8" fmla="*/ 97994 w 136390"/>
                <a:gd name="connsiteY8" fmla="*/ 115679 h 115386"/>
                <a:gd name="connsiteX9" fmla="*/ 116134 w 136390"/>
                <a:gd name="connsiteY9" fmla="*/ 115679 h 115386"/>
                <a:gd name="connsiteX10" fmla="*/ 128954 w 136390"/>
                <a:gd name="connsiteY10" fmla="*/ 115679 h 115386"/>
                <a:gd name="connsiteX11" fmla="*/ 137138 w 136390"/>
                <a:gd name="connsiteY11" fmla="*/ 115679 h 115386"/>
                <a:gd name="connsiteX12" fmla="*/ 137138 w 136390"/>
                <a:gd name="connsiteY12" fmla="*/ 293 h 115386"/>
                <a:gd name="connsiteX13" fmla="*/ 128954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54" y="293"/>
                  </a:moveTo>
                  <a:lnTo>
                    <a:pt x="116134" y="293"/>
                  </a:lnTo>
                  <a:cubicBezTo>
                    <a:pt x="116134" y="293"/>
                    <a:pt x="108180" y="293"/>
                    <a:pt x="97994" y="293"/>
                  </a:cubicBezTo>
                  <a:cubicBezTo>
                    <a:pt x="96436" y="293"/>
                    <a:pt x="94827" y="293"/>
                    <a:pt x="93185" y="293"/>
                  </a:cubicBezTo>
                  <a:cubicBezTo>
                    <a:pt x="80238" y="293"/>
                    <a:pt x="65315" y="293"/>
                    <a:pt x="58441" y="293"/>
                  </a:cubicBezTo>
                  <a:cubicBezTo>
                    <a:pt x="26566" y="293"/>
                    <a:pt x="748" y="26131"/>
                    <a:pt x="748" y="57986"/>
                  </a:cubicBezTo>
                  <a:cubicBezTo>
                    <a:pt x="748" y="89837"/>
                    <a:pt x="26566" y="115679"/>
                    <a:pt x="58441" y="115679"/>
                  </a:cubicBezTo>
                  <a:cubicBezTo>
                    <a:pt x="67028" y="115679"/>
                    <a:pt x="81093" y="115679"/>
                    <a:pt x="93185" y="115679"/>
                  </a:cubicBezTo>
                  <a:cubicBezTo>
                    <a:pt x="94831" y="115679"/>
                    <a:pt x="96439" y="115679"/>
                    <a:pt x="97994" y="115679"/>
                  </a:cubicBezTo>
                  <a:cubicBezTo>
                    <a:pt x="108274" y="115679"/>
                    <a:pt x="116134" y="115679"/>
                    <a:pt x="116134" y="115679"/>
                  </a:cubicBezTo>
                  <a:lnTo>
                    <a:pt x="128954" y="115679"/>
                  </a:lnTo>
                  <a:lnTo>
                    <a:pt x="137138" y="115679"/>
                  </a:lnTo>
                  <a:lnTo>
                    <a:pt x="137138" y="293"/>
                  </a:lnTo>
                  <a:lnTo>
                    <a:pt x="128954" y="2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2" name="Полилиния 281">
              <a:extLst>
                <a:ext uri="{FF2B5EF4-FFF2-40B4-BE49-F238E27FC236}">
                  <a16:creationId xmlns:a16="http://schemas.microsoft.com/office/drawing/2014/main" id="{67EC8CBF-9377-DFAA-18A4-8B3E0DC425A3}"/>
                </a:ext>
              </a:extLst>
            </p:cNvPr>
            <p:cNvSpPr/>
            <p:nvPr/>
          </p:nvSpPr>
          <p:spPr>
            <a:xfrm>
              <a:off x="7800878" y="3234916"/>
              <a:ext cx="136390" cy="115386"/>
            </a:xfrm>
            <a:custGeom>
              <a:avLst/>
              <a:gdLst>
                <a:gd name="connsiteX0" fmla="*/ 68978 w 136390"/>
                <a:gd name="connsiteY0" fmla="*/ 293 h 115386"/>
                <a:gd name="connsiteX1" fmla="*/ 783 w 136390"/>
                <a:gd name="connsiteY1" fmla="*/ 293 h 115386"/>
                <a:gd name="connsiteX2" fmla="*/ 783 w 136390"/>
                <a:gd name="connsiteY2" fmla="*/ 115679 h 115386"/>
                <a:gd name="connsiteX3" fmla="*/ 68978 w 136390"/>
                <a:gd name="connsiteY3" fmla="*/ 115679 h 115386"/>
                <a:gd name="connsiteX4" fmla="*/ 137173 w 136390"/>
                <a:gd name="connsiteY4" fmla="*/ 115679 h 115386"/>
                <a:gd name="connsiteX5" fmla="*/ 137173 w 136390"/>
                <a:gd name="connsiteY5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78" y="293"/>
                  </a:moveTo>
                  <a:lnTo>
                    <a:pt x="783" y="293"/>
                  </a:lnTo>
                  <a:lnTo>
                    <a:pt x="783" y="115679"/>
                  </a:lnTo>
                  <a:lnTo>
                    <a:pt x="68978" y="115679"/>
                  </a:lnTo>
                  <a:lnTo>
                    <a:pt x="137173" y="115679"/>
                  </a:lnTo>
                  <a:lnTo>
                    <a:pt x="137173" y="29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3" name="Полилиния 282">
              <a:extLst>
                <a:ext uri="{FF2B5EF4-FFF2-40B4-BE49-F238E27FC236}">
                  <a16:creationId xmlns:a16="http://schemas.microsoft.com/office/drawing/2014/main" id="{6CB6F75B-E049-1C56-290E-7A63C0373D62}"/>
                </a:ext>
              </a:extLst>
            </p:cNvPr>
            <p:cNvSpPr/>
            <p:nvPr/>
          </p:nvSpPr>
          <p:spPr>
            <a:xfrm>
              <a:off x="7937269" y="3234916"/>
              <a:ext cx="136390" cy="115386"/>
            </a:xfrm>
            <a:custGeom>
              <a:avLst/>
              <a:gdLst>
                <a:gd name="connsiteX0" fmla="*/ 79515 w 136390"/>
                <a:gd name="connsiteY0" fmla="*/ 293 h 115386"/>
                <a:gd name="connsiteX1" fmla="*/ 32719 w 136390"/>
                <a:gd name="connsiteY1" fmla="*/ 293 h 115386"/>
                <a:gd name="connsiteX2" fmla="*/ 21822 w 136390"/>
                <a:gd name="connsiteY2" fmla="*/ 293 h 115386"/>
                <a:gd name="connsiteX3" fmla="*/ 17048 w 136390"/>
                <a:gd name="connsiteY3" fmla="*/ 293 h 115386"/>
                <a:gd name="connsiteX4" fmla="*/ 9001 w 136390"/>
                <a:gd name="connsiteY4" fmla="*/ 293 h 115386"/>
                <a:gd name="connsiteX5" fmla="*/ 818 w 136390"/>
                <a:gd name="connsiteY5" fmla="*/ 293 h 115386"/>
                <a:gd name="connsiteX6" fmla="*/ 818 w 136390"/>
                <a:gd name="connsiteY6" fmla="*/ 115679 h 115386"/>
                <a:gd name="connsiteX7" fmla="*/ 9001 w 136390"/>
                <a:gd name="connsiteY7" fmla="*/ 115679 h 115386"/>
                <a:gd name="connsiteX8" fmla="*/ 17048 w 136390"/>
                <a:gd name="connsiteY8" fmla="*/ 115679 h 115386"/>
                <a:gd name="connsiteX9" fmla="*/ 21822 w 136390"/>
                <a:gd name="connsiteY9" fmla="*/ 115679 h 115386"/>
                <a:gd name="connsiteX10" fmla="*/ 32719 w 136390"/>
                <a:gd name="connsiteY10" fmla="*/ 115679 h 115386"/>
                <a:gd name="connsiteX11" fmla="*/ 79515 w 136390"/>
                <a:gd name="connsiteY11" fmla="*/ 115679 h 115386"/>
                <a:gd name="connsiteX12" fmla="*/ 137208 w 136390"/>
                <a:gd name="connsiteY12" fmla="*/ 57986 h 115386"/>
                <a:gd name="connsiteX13" fmla="*/ 79515 w 136390"/>
                <a:gd name="connsiteY13" fmla="*/ 29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515" y="293"/>
                  </a:moveTo>
                  <a:cubicBezTo>
                    <a:pt x="67811" y="293"/>
                    <a:pt x="45911" y="293"/>
                    <a:pt x="32719" y="293"/>
                  </a:cubicBezTo>
                  <a:cubicBezTo>
                    <a:pt x="26211" y="293"/>
                    <a:pt x="21822" y="293"/>
                    <a:pt x="21822" y="293"/>
                  </a:cubicBezTo>
                  <a:lnTo>
                    <a:pt x="17048" y="293"/>
                  </a:lnTo>
                  <a:lnTo>
                    <a:pt x="9001" y="293"/>
                  </a:lnTo>
                  <a:lnTo>
                    <a:pt x="818" y="293"/>
                  </a:lnTo>
                  <a:lnTo>
                    <a:pt x="818" y="115679"/>
                  </a:lnTo>
                  <a:lnTo>
                    <a:pt x="9001" y="115679"/>
                  </a:lnTo>
                  <a:lnTo>
                    <a:pt x="17048" y="115679"/>
                  </a:lnTo>
                  <a:lnTo>
                    <a:pt x="21822" y="115679"/>
                  </a:lnTo>
                  <a:cubicBezTo>
                    <a:pt x="21822" y="115679"/>
                    <a:pt x="26245" y="115679"/>
                    <a:pt x="32719" y="115679"/>
                  </a:cubicBezTo>
                  <a:cubicBezTo>
                    <a:pt x="46722" y="115679"/>
                    <a:pt x="70319" y="115679"/>
                    <a:pt x="79515" y="115679"/>
                  </a:cubicBezTo>
                  <a:cubicBezTo>
                    <a:pt x="111376" y="115679"/>
                    <a:pt x="137208" y="89846"/>
                    <a:pt x="137208" y="57986"/>
                  </a:cubicBezTo>
                  <a:cubicBezTo>
                    <a:pt x="137208" y="26122"/>
                    <a:pt x="111376" y="293"/>
                    <a:pt x="79515" y="29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4" name="Полилиния 283">
              <a:extLst>
                <a:ext uri="{FF2B5EF4-FFF2-40B4-BE49-F238E27FC236}">
                  <a16:creationId xmlns:a16="http://schemas.microsoft.com/office/drawing/2014/main" id="{3099FA62-1BC7-9DAD-C959-1E00FD6F41DA}"/>
                </a:ext>
              </a:extLst>
            </p:cNvPr>
            <p:cNvSpPr/>
            <p:nvPr/>
          </p:nvSpPr>
          <p:spPr>
            <a:xfrm>
              <a:off x="4118340" y="3371306"/>
              <a:ext cx="136390" cy="115386"/>
            </a:xfrm>
            <a:custGeom>
              <a:avLst/>
              <a:gdLst>
                <a:gd name="connsiteX0" fmla="*/ 128044 w 136390"/>
                <a:gd name="connsiteY0" fmla="*/ 328 h 115386"/>
                <a:gd name="connsiteX1" fmla="*/ 115224 w 136390"/>
                <a:gd name="connsiteY1" fmla="*/ 328 h 115386"/>
                <a:gd name="connsiteX2" fmla="*/ 97084 w 136390"/>
                <a:gd name="connsiteY2" fmla="*/ 328 h 115386"/>
                <a:gd name="connsiteX3" fmla="*/ 92275 w 136390"/>
                <a:gd name="connsiteY3" fmla="*/ 328 h 115386"/>
                <a:gd name="connsiteX4" fmla="*/ 57531 w 136390"/>
                <a:gd name="connsiteY4" fmla="*/ 328 h 115386"/>
                <a:gd name="connsiteX5" fmla="*/ -163 w 136390"/>
                <a:gd name="connsiteY5" fmla="*/ 58021 h 115386"/>
                <a:gd name="connsiteX6" fmla="*/ 57531 w 136390"/>
                <a:gd name="connsiteY6" fmla="*/ 115714 h 115386"/>
                <a:gd name="connsiteX7" fmla="*/ 92275 w 136390"/>
                <a:gd name="connsiteY7" fmla="*/ 115714 h 115386"/>
                <a:gd name="connsiteX8" fmla="*/ 97084 w 136390"/>
                <a:gd name="connsiteY8" fmla="*/ 115714 h 115386"/>
                <a:gd name="connsiteX9" fmla="*/ 115224 w 136390"/>
                <a:gd name="connsiteY9" fmla="*/ 115714 h 115386"/>
                <a:gd name="connsiteX10" fmla="*/ 128044 w 136390"/>
                <a:gd name="connsiteY10" fmla="*/ 115714 h 115386"/>
                <a:gd name="connsiteX11" fmla="*/ 136228 w 136390"/>
                <a:gd name="connsiteY11" fmla="*/ 115714 h 115386"/>
                <a:gd name="connsiteX12" fmla="*/ 136228 w 136390"/>
                <a:gd name="connsiteY12" fmla="*/ 328 h 115386"/>
                <a:gd name="connsiteX13" fmla="*/ 128044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044" y="328"/>
                  </a:moveTo>
                  <a:lnTo>
                    <a:pt x="115224" y="328"/>
                  </a:lnTo>
                  <a:cubicBezTo>
                    <a:pt x="115224" y="328"/>
                    <a:pt x="107270" y="328"/>
                    <a:pt x="97084" y="328"/>
                  </a:cubicBezTo>
                  <a:cubicBezTo>
                    <a:pt x="95526" y="328"/>
                    <a:pt x="93917" y="328"/>
                    <a:pt x="92275" y="328"/>
                  </a:cubicBezTo>
                  <a:cubicBezTo>
                    <a:pt x="79328" y="328"/>
                    <a:pt x="64405" y="328"/>
                    <a:pt x="57531" y="328"/>
                  </a:cubicBezTo>
                  <a:cubicBezTo>
                    <a:pt x="25656" y="328"/>
                    <a:pt x="-163" y="26166"/>
                    <a:pt x="-163" y="58021"/>
                  </a:cubicBezTo>
                  <a:cubicBezTo>
                    <a:pt x="-163" y="89872"/>
                    <a:pt x="25656" y="115714"/>
                    <a:pt x="57531" y="115714"/>
                  </a:cubicBezTo>
                  <a:cubicBezTo>
                    <a:pt x="66118" y="115714"/>
                    <a:pt x="80183" y="115714"/>
                    <a:pt x="92275" y="115714"/>
                  </a:cubicBezTo>
                  <a:cubicBezTo>
                    <a:pt x="93921" y="115714"/>
                    <a:pt x="95529" y="115714"/>
                    <a:pt x="97084" y="115714"/>
                  </a:cubicBezTo>
                  <a:cubicBezTo>
                    <a:pt x="107364" y="115714"/>
                    <a:pt x="115224" y="115714"/>
                    <a:pt x="115224" y="115714"/>
                  </a:cubicBezTo>
                  <a:lnTo>
                    <a:pt x="128044" y="115714"/>
                  </a:lnTo>
                  <a:lnTo>
                    <a:pt x="136228" y="115714"/>
                  </a:lnTo>
                  <a:lnTo>
                    <a:pt x="136228" y="328"/>
                  </a:lnTo>
                  <a:lnTo>
                    <a:pt x="128044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5" name="Полилиния 284">
              <a:extLst>
                <a:ext uri="{FF2B5EF4-FFF2-40B4-BE49-F238E27FC236}">
                  <a16:creationId xmlns:a16="http://schemas.microsoft.com/office/drawing/2014/main" id="{2550D103-2DD8-5F2D-FA2B-4A166BD5DAA7}"/>
                </a:ext>
              </a:extLst>
            </p:cNvPr>
            <p:cNvSpPr/>
            <p:nvPr/>
          </p:nvSpPr>
          <p:spPr>
            <a:xfrm>
              <a:off x="4254730" y="3371306"/>
              <a:ext cx="136390" cy="115386"/>
            </a:xfrm>
            <a:custGeom>
              <a:avLst/>
              <a:gdLst>
                <a:gd name="connsiteX0" fmla="*/ 78570 w 136390"/>
                <a:gd name="connsiteY0" fmla="*/ 328 h 115386"/>
                <a:gd name="connsiteX1" fmla="*/ 31774 w 136390"/>
                <a:gd name="connsiteY1" fmla="*/ 328 h 115386"/>
                <a:gd name="connsiteX2" fmla="*/ 20877 w 136390"/>
                <a:gd name="connsiteY2" fmla="*/ 328 h 115386"/>
                <a:gd name="connsiteX3" fmla="*/ 16103 w 136390"/>
                <a:gd name="connsiteY3" fmla="*/ 328 h 115386"/>
                <a:gd name="connsiteX4" fmla="*/ 8056 w 136390"/>
                <a:gd name="connsiteY4" fmla="*/ 328 h 115386"/>
                <a:gd name="connsiteX5" fmla="*/ -128 w 136390"/>
                <a:gd name="connsiteY5" fmla="*/ 328 h 115386"/>
                <a:gd name="connsiteX6" fmla="*/ -128 w 136390"/>
                <a:gd name="connsiteY6" fmla="*/ 115714 h 115386"/>
                <a:gd name="connsiteX7" fmla="*/ 8056 w 136390"/>
                <a:gd name="connsiteY7" fmla="*/ 115714 h 115386"/>
                <a:gd name="connsiteX8" fmla="*/ 16103 w 136390"/>
                <a:gd name="connsiteY8" fmla="*/ 115714 h 115386"/>
                <a:gd name="connsiteX9" fmla="*/ 20877 w 136390"/>
                <a:gd name="connsiteY9" fmla="*/ 115714 h 115386"/>
                <a:gd name="connsiteX10" fmla="*/ 31774 w 136390"/>
                <a:gd name="connsiteY10" fmla="*/ 115714 h 115386"/>
                <a:gd name="connsiteX11" fmla="*/ 78570 w 136390"/>
                <a:gd name="connsiteY11" fmla="*/ 115714 h 115386"/>
                <a:gd name="connsiteX12" fmla="*/ 136263 w 136390"/>
                <a:gd name="connsiteY12" fmla="*/ 58021 h 115386"/>
                <a:gd name="connsiteX13" fmla="*/ 78570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570" y="328"/>
                  </a:moveTo>
                  <a:cubicBezTo>
                    <a:pt x="66866" y="328"/>
                    <a:pt x="44966" y="328"/>
                    <a:pt x="31774" y="328"/>
                  </a:cubicBezTo>
                  <a:cubicBezTo>
                    <a:pt x="25266" y="328"/>
                    <a:pt x="20877" y="328"/>
                    <a:pt x="20877" y="328"/>
                  </a:cubicBezTo>
                  <a:lnTo>
                    <a:pt x="16103" y="328"/>
                  </a:lnTo>
                  <a:lnTo>
                    <a:pt x="8056" y="328"/>
                  </a:lnTo>
                  <a:lnTo>
                    <a:pt x="-128" y="328"/>
                  </a:lnTo>
                  <a:lnTo>
                    <a:pt x="-128" y="115714"/>
                  </a:lnTo>
                  <a:lnTo>
                    <a:pt x="8056" y="115714"/>
                  </a:lnTo>
                  <a:lnTo>
                    <a:pt x="16103" y="115714"/>
                  </a:lnTo>
                  <a:lnTo>
                    <a:pt x="20877" y="115714"/>
                  </a:lnTo>
                  <a:cubicBezTo>
                    <a:pt x="20877" y="115714"/>
                    <a:pt x="25300" y="115714"/>
                    <a:pt x="31774" y="115714"/>
                  </a:cubicBezTo>
                  <a:cubicBezTo>
                    <a:pt x="45777" y="115714"/>
                    <a:pt x="69374" y="115714"/>
                    <a:pt x="78570" y="115714"/>
                  </a:cubicBezTo>
                  <a:cubicBezTo>
                    <a:pt x="110431" y="115714"/>
                    <a:pt x="136263" y="89881"/>
                    <a:pt x="136263" y="58021"/>
                  </a:cubicBezTo>
                  <a:cubicBezTo>
                    <a:pt x="136263" y="26157"/>
                    <a:pt x="110431" y="328"/>
                    <a:pt x="78570" y="3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6" name="Полилиния 285">
              <a:extLst>
                <a:ext uri="{FF2B5EF4-FFF2-40B4-BE49-F238E27FC236}">
                  <a16:creationId xmlns:a16="http://schemas.microsoft.com/office/drawing/2014/main" id="{172A6203-9D75-8FC6-D292-7730B0472924}"/>
                </a:ext>
              </a:extLst>
            </p:cNvPr>
            <p:cNvSpPr/>
            <p:nvPr/>
          </p:nvSpPr>
          <p:spPr>
            <a:xfrm>
              <a:off x="4800292" y="3371306"/>
              <a:ext cx="136390" cy="115386"/>
            </a:xfrm>
            <a:custGeom>
              <a:avLst/>
              <a:gdLst>
                <a:gd name="connsiteX0" fmla="*/ 128219 w 136390"/>
                <a:gd name="connsiteY0" fmla="*/ 328 h 115386"/>
                <a:gd name="connsiteX1" fmla="*/ 115399 w 136390"/>
                <a:gd name="connsiteY1" fmla="*/ 328 h 115386"/>
                <a:gd name="connsiteX2" fmla="*/ 97259 w 136390"/>
                <a:gd name="connsiteY2" fmla="*/ 328 h 115386"/>
                <a:gd name="connsiteX3" fmla="*/ 92450 w 136390"/>
                <a:gd name="connsiteY3" fmla="*/ 328 h 115386"/>
                <a:gd name="connsiteX4" fmla="*/ 57706 w 136390"/>
                <a:gd name="connsiteY4" fmla="*/ 328 h 115386"/>
                <a:gd name="connsiteX5" fmla="*/ 13 w 136390"/>
                <a:gd name="connsiteY5" fmla="*/ 58021 h 115386"/>
                <a:gd name="connsiteX6" fmla="*/ 57706 w 136390"/>
                <a:gd name="connsiteY6" fmla="*/ 115714 h 115386"/>
                <a:gd name="connsiteX7" fmla="*/ 92450 w 136390"/>
                <a:gd name="connsiteY7" fmla="*/ 115714 h 115386"/>
                <a:gd name="connsiteX8" fmla="*/ 97259 w 136390"/>
                <a:gd name="connsiteY8" fmla="*/ 115714 h 115386"/>
                <a:gd name="connsiteX9" fmla="*/ 115399 w 136390"/>
                <a:gd name="connsiteY9" fmla="*/ 115714 h 115386"/>
                <a:gd name="connsiteX10" fmla="*/ 128219 w 136390"/>
                <a:gd name="connsiteY10" fmla="*/ 115714 h 115386"/>
                <a:gd name="connsiteX11" fmla="*/ 136403 w 136390"/>
                <a:gd name="connsiteY11" fmla="*/ 115714 h 115386"/>
                <a:gd name="connsiteX12" fmla="*/ 136403 w 136390"/>
                <a:gd name="connsiteY12" fmla="*/ 328 h 115386"/>
                <a:gd name="connsiteX13" fmla="*/ 128219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219" y="328"/>
                  </a:moveTo>
                  <a:lnTo>
                    <a:pt x="115399" y="328"/>
                  </a:lnTo>
                  <a:cubicBezTo>
                    <a:pt x="115399" y="328"/>
                    <a:pt x="107445" y="328"/>
                    <a:pt x="97259" y="328"/>
                  </a:cubicBezTo>
                  <a:cubicBezTo>
                    <a:pt x="95701" y="328"/>
                    <a:pt x="94092" y="328"/>
                    <a:pt x="92450" y="328"/>
                  </a:cubicBezTo>
                  <a:cubicBezTo>
                    <a:pt x="79503" y="328"/>
                    <a:pt x="64580" y="328"/>
                    <a:pt x="57706" y="328"/>
                  </a:cubicBezTo>
                  <a:cubicBezTo>
                    <a:pt x="25831" y="328"/>
                    <a:pt x="13" y="26166"/>
                    <a:pt x="13" y="58021"/>
                  </a:cubicBezTo>
                  <a:cubicBezTo>
                    <a:pt x="13" y="89872"/>
                    <a:pt x="25831" y="115714"/>
                    <a:pt x="57706" y="115714"/>
                  </a:cubicBezTo>
                  <a:cubicBezTo>
                    <a:pt x="66293" y="115714"/>
                    <a:pt x="80358" y="115714"/>
                    <a:pt x="92450" y="115714"/>
                  </a:cubicBezTo>
                  <a:cubicBezTo>
                    <a:pt x="94096" y="115714"/>
                    <a:pt x="95704" y="115714"/>
                    <a:pt x="97259" y="115714"/>
                  </a:cubicBezTo>
                  <a:cubicBezTo>
                    <a:pt x="107539" y="115714"/>
                    <a:pt x="115399" y="115714"/>
                    <a:pt x="115399" y="115714"/>
                  </a:cubicBezTo>
                  <a:lnTo>
                    <a:pt x="128219" y="115714"/>
                  </a:lnTo>
                  <a:lnTo>
                    <a:pt x="136403" y="115714"/>
                  </a:lnTo>
                  <a:lnTo>
                    <a:pt x="136403" y="328"/>
                  </a:lnTo>
                  <a:lnTo>
                    <a:pt x="128219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7" name="Полилиния 286">
              <a:extLst>
                <a:ext uri="{FF2B5EF4-FFF2-40B4-BE49-F238E27FC236}">
                  <a16:creationId xmlns:a16="http://schemas.microsoft.com/office/drawing/2014/main" id="{922A285C-3CC0-F11B-F920-3FD5EB59588A}"/>
                </a:ext>
              </a:extLst>
            </p:cNvPr>
            <p:cNvSpPr/>
            <p:nvPr/>
          </p:nvSpPr>
          <p:spPr>
            <a:xfrm>
              <a:off x="4936682" y="3371306"/>
              <a:ext cx="136390" cy="115386"/>
            </a:xfrm>
            <a:custGeom>
              <a:avLst/>
              <a:gdLst>
                <a:gd name="connsiteX0" fmla="*/ 78745 w 136390"/>
                <a:gd name="connsiteY0" fmla="*/ 328 h 115386"/>
                <a:gd name="connsiteX1" fmla="*/ 31949 w 136390"/>
                <a:gd name="connsiteY1" fmla="*/ 328 h 115386"/>
                <a:gd name="connsiteX2" fmla="*/ 21052 w 136390"/>
                <a:gd name="connsiteY2" fmla="*/ 328 h 115386"/>
                <a:gd name="connsiteX3" fmla="*/ 16278 w 136390"/>
                <a:gd name="connsiteY3" fmla="*/ 328 h 115386"/>
                <a:gd name="connsiteX4" fmla="*/ 8231 w 136390"/>
                <a:gd name="connsiteY4" fmla="*/ 328 h 115386"/>
                <a:gd name="connsiteX5" fmla="*/ 48 w 136390"/>
                <a:gd name="connsiteY5" fmla="*/ 328 h 115386"/>
                <a:gd name="connsiteX6" fmla="*/ 48 w 136390"/>
                <a:gd name="connsiteY6" fmla="*/ 115714 h 115386"/>
                <a:gd name="connsiteX7" fmla="*/ 8231 w 136390"/>
                <a:gd name="connsiteY7" fmla="*/ 115714 h 115386"/>
                <a:gd name="connsiteX8" fmla="*/ 16278 w 136390"/>
                <a:gd name="connsiteY8" fmla="*/ 115714 h 115386"/>
                <a:gd name="connsiteX9" fmla="*/ 21052 w 136390"/>
                <a:gd name="connsiteY9" fmla="*/ 115714 h 115386"/>
                <a:gd name="connsiteX10" fmla="*/ 31949 w 136390"/>
                <a:gd name="connsiteY10" fmla="*/ 115714 h 115386"/>
                <a:gd name="connsiteX11" fmla="*/ 78745 w 136390"/>
                <a:gd name="connsiteY11" fmla="*/ 115714 h 115386"/>
                <a:gd name="connsiteX12" fmla="*/ 136438 w 136390"/>
                <a:gd name="connsiteY12" fmla="*/ 58021 h 115386"/>
                <a:gd name="connsiteX13" fmla="*/ 78745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745" y="328"/>
                  </a:moveTo>
                  <a:cubicBezTo>
                    <a:pt x="67041" y="328"/>
                    <a:pt x="45141" y="328"/>
                    <a:pt x="31949" y="328"/>
                  </a:cubicBezTo>
                  <a:cubicBezTo>
                    <a:pt x="25441" y="328"/>
                    <a:pt x="21052" y="328"/>
                    <a:pt x="21052" y="328"/>
                  </a:cubicBezTo>
                  <a:lnTo>
                    <a:pt x="16278" y="328"/>
                  </a:lnTo>
                  <a:lnTo>
                    <a:pt x="8231" y="328"/>
                  </a:lnTo>
                  <a:lnTo>
                    <a:pt x="48" y="328"/>
                  </a:lnTo>
                  <a:lnTo>
                    <a:pt x="48" y="115714"/>
                  </a:lnTo>
                  <a:lnTo>
                    <a:pt x="8231" y="115714"/>
                  </a:lnTo>
                  <a:lnTo>
                    <a:pt x="16278" y="115714"/>
                  </a:lnTo>
                  <a:lnTo>
                    <a:pt x="21052" y="115714"/>
                  </a:lnTo>
                  <a:cubicBezTo>
                    <a:pt x="21052" y="115714"/>
                    <a:pt x="25475" y="115714"/>
                    <a:pt x="31949" y="115714"/>
                  </a:cubicBezTo>
                  <a:cubicBezTo>
                    <a:pt x="45952" y="115714"/>
                    <a:pt x="69549" y="115714"/>
                    <a:pt x="78745" y="115714"/>
                  </a:cubicBezTo>
                  <a:cubicBezTo>
                    <a:pt x="110606" y="115714"/>
                    <a:pt x="136438" y="89881"/>
                    <a:pt x="136438" y="58021"/>
                  </a:cubicBezTo>
                  <a:cubicBezTo>
                    <a:pt x="136438" y="26157"/>
                    <a:pt x="110606" y="328"/>
                    <a:pt x="78745" y="3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8" name="Полилиния 287">
              <a:extLst>
                <a:ext uri="{FF2B5EF4-FFF2-40B4-BE49-F238E27FC236}">
                  <a16:creationId xmlns:a16="http://schemas.microsoft.com/office/drawing/2014/main" id="{474C6049-74E9-0E06-3C14-37BB5FFAC418}"/>
                </a:ext>
              </a:extLst>
            </p:cNvPr>
            <p:cNvSpPr/>
            <p:nvPr/>
          </p:nvSpPr>
          <p:spPr>
            <a:xfrm>
              <a:off x="5345853" y="3371306"/>
              <a:ext cx="136390" cy="115386"/>
            </a:xfrm>
            <a:custGeom>
              <a:avLst/>
              <a:gdLst>
                <a:gd name="connsiteX0" fmla="*/ 128359 w 136390"/>
                <a:gd name="connsiteY0" fmla="*/ 328 h 115386"/>
                <a:gd name="connsiteX1" fmla="*/ 115539 w 136390"/>
                <a:gd name="connsiteY1" fmla="*/ 328 h 115386"/>
                <a:gd name="connsiteX2" fmla="*/ 97399 w 136390"/>
                <a:gd name="connsiteY2" fmla="*/ 328 h 115386"/>
                <a:gd name="connsiteX3" fmla="*/ 92590 w 136390"/>
                <a:gd name="connsiteY3" fmla="*/ 328 h 115386"/>
                <a:gd name="connsiteX4" fmla="*/ 57846 w 136390"/>
                <a:gd name="connsiteY4" fmla="*/ 328 h 115386"/>
                <a:gd name="connsiteX5" fmla="*/ 153 w 136390"/>
                <a:gd name="connsiteY5" fmla="*/ 58021 h 115386"/>
                <a:gd name="connsiteX6" fmla="*/ 57846 w 136390"/>
                <a:gd name="connsiteY6" fmla="*/ 115714 h 115386"/>
                <a:gd name="connsiteX7" fmla="*/ 92590 w 136390"/>
                <a:gd name="connsiteY7" fmla="*/ 115714 h 115386"/>
                <a:gd name="connsiteX8" fmla="*/ 97399 w 136390"/>
                <a:gd name="connsiteY8" fmla="*/ 115714 h 115386"/>
                <a:gd name="connsiteX9" fmla="*/ 115539 w 136390"/>
                <a:gd name="connsiteY9" fmla="*/ 115714 h 115386"/>
                <a:gd name="connsiteX10" fmla="*/ 128359 w 136390"/>
                <a:gd name="connsiteY10" fmla="*/ 115714 h 115386"/>
                <a:gd name="connsiteX11" fmla="*/ 136543 w 136390"/>
                <a:gd name="connsiteY11" fmla="*/ 115714 h 115386"/>
                <a:gd name="connsiteX12" fmla="*/ 136543 w 136390"/>
                <a:gd name="connsiteY12" fmla="*/ 328 h 115386"/>
                <a:gd name="connsiteX13" fmla="*/ 128359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59" y="328"/>
                  </a:moveTo>
                  <a:lnTo>
                    <a:pt x="115539" y="328"/>
                  </a:lnTo>
                  <a:cubicBezTo>
                    <a:pt x="115539" y="328"/>
                    <a:pt x="107585" y="328"/>
                    <a:pt x="97399" y="328"/>
                  </a:cubicBezTo>
                  <a:cubicBezTo>
                    <a:pt x="95841" y="328"/>
                    <a:pt x="94232" y="328"/>
                    <a:pt x="92590" y="328"/>
                  </a:cubicBezTo>
                  <a:cubicBezTo>
                    <a:pt x="79643" y="328"/>
                    <a:pt x="64720" y="328"/>
                    <a:pt x="57846" y="328"/>
                  </a:cubicBezTo>
                  <a:cubicBezTo>
                    <a:pt x="25971" y="328"/>
                    <a:pt x="153" y="26166"/>
                    <a:pt x="153" y="58021"/>
                  </a:cubicBezTo>
                  <a:cubicBezTo>
                    <a:pt x="153" y="89872"/>
                    <a:pt x="25971" y="115714"/>
                    <a:pt x="57846" y="115714"/>
                  </a:cubicBezTo>
                  <a:cubicBezTo>
                    <a:pt x="66433" y="115714"/>
                    <a:pt x="80498" y="115714"/>
                    <a:pt x="92590" y="115714"/>
                  </a:cubicBezTo>
                  <a:cubicBezTo>
                    <a:pt x="94236" y="115714"/>
                    <a:pt x="95844" y="115714"/>
                    <a:pt x="97399" y="115714"/>
                  </a:cubicBezTo>
                  <a:cubicBezTo>
                    <a:pt x="107679" y="115714"/>
                    <a:pt x="115539" y="115714"/>
                    <a:pt x="115539" y="115714"/>
                  </a:cubicBezTo>
                  <a:lnTo>
                    <a:pt x="128359" y="115714"/>
                  </a:lnTo>
                  <a:lnTo>
                    <a:pt x="136543" y="115714"/>
                  </a:lnTo>
                  <a:lnTo>
                    <a:pt x="136543" y="328"/>
                  </a:lnTo>
                  <a:lnTo>
                    <a:pt x="128359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9" name="Полилиния 288">
              <a:extLst>
                <a:ext uri="{FF2B5EF4-FFF2-40B4-BE49-F238E27FC236}">
                  <a16:creationId xmlns:a16="http://schemas.microsoft.com/office/drawing/2014/main" id="{6DC87919-2ACF-8C3E-A0A6-EF5DD33605A5}"/>
                </a:ext>
              </a:extLst>
            </p:cNvPr>
            <p:cNvSpPr/>
            <p:nvPr/>
          </p:nvSpPr>
          <p:spPr>
            <a:xfrm>
              <a:off x="5482243" y="3371306"/>
              <a:ext cx="136390" cy="115386"/>
            </a:xfrm>
            <a:custGeom>
              <a:avLst/>
              <a:gdLst>
                <a:gd name="connsiteX0" fmla="*/ 68383 w 136390"/>
                <a:gd name="connsiteY0" fmla="*/ 328 h 115386"/>
                <a:gd name="connsiteX1" fmla="*/ 188 w 136390"/>
                <a:gd name="connsiteY1" fmla="*/ 328 h 115386"/>
                <a:gd name="connsiteX2" fmla="*/ 188 w 136390"/>
                <a:gd name="connsiteY2" fmla="*/ 115714 h 115386"/>
                <a:gd name="connsiteX3" fmla="*/ 68383 w 136390"/>
                <a:gd name="connsiteY3" fmla="*/ 115714 h 115386"/>
                <a:gd name="connsiteX4" fmla="*/ 136578 w 136390"/>
                <a:gd name="connsiteY4" fmla="*/ 115714 h 115386"/>
                <a:gd name="connsiteX5" fmla="*/ 136578 w 136390"/>
                <a:gd name="connsiteY5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383" y="328"/>
                  </a:moveTo>
                  <a:lnTo>
                    <a:pt x="188" y="328"/>
                  </a:lnTo>
                  <a:lnTo>
                    <a:pt x="188" y="115714"/>
                  </a:lnTo>
                  <a:lnTo>
                    <a:pt x="68383" y="115714"/>
                  </a:lnTo>
                  <a:lnTo>
                    <a:pt x="136578" y="115714"/>
                  </a:lnTo>
                  <a:lnTo>
                    <a:pt x="136578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0" name="Полилиния 289">
              <a:extLst>
                <a:ext uri="{FF2B5EF4-FFF2-40B4-BE49-F238E27FC236}">
                  <a16:creationId xmlns:a16="http://schemas.microsoft.com/office/drawing/2014/main" id="{684F2A3F-B9DC-1A54-2BB9-6D2ECAC98D0D}"/>
                </a:ext>
              </a:extLst>
            </p:cNvPr>
            <p:cNvSpPr/>
            <p:nvPr/>
          </p:nvSpPr>
          <p:spPr>
            <a:xfrm>
              <a:off x="5618633" y="3371306"/>
              <a:ext cx="136390" cy="115386"/>
            </a:xfrm>
            <a:custGeom>
              <a:avLst/>
              <a:gdLst>
                <a:gd name="connsiteX0" fmla="*/ 78920 w 136390"/>
                <a:gd name="connsiteY0" fmla="*/ 328 h 115386"/>
                <a:gd name="connsiteX1" fmla="*/ 32124 w 136390"/>
                <a:gd name="connsiteY1" fmla="*/ 328 h 115386"/>
                <a:gd name="connsiteX2" fmla="*/ 21227 w 136390"/>
                <a:gd name="connsiteY2" fmla="*/ 328 h 115386"/>
                <a:gd name="connsiteX3" fmla="*/ 16453 w 136390"/>
                <a:gd name="connsiteY3" fmla="*/ 328 h 115386"/>
                <a:gd name="connsiteX4" fmla="*/ 8406 w 136390"/>
                <a:gd name="connsiteY4" fmla="*/ 328 h 115386"/>
                <a:gd name="connsiteX5" fmla="*/ 223 w 136390"/>
                <a:gd name="connsiteY5" fmla="*/ 328 h 115386"/>
                <a:gd name="connsiteX6" fmla="*/ 223 w 136390"/>
                <a:gd name="connsiteY6" fmla="*/ 115714 h 115386"/>
                <a:gd name="connsiteX7" fmla="*/ 8406 w 136390"/>
                <a:gd name="connsiteY7" fmla="*/ 115714 h 115386"/>
                <a:gd name="connsiteX8" fmla="*/ 16453 w 136390"/>
                <a:gd name="connsiteY8" fmla="*/ 115714 h 115386"/>
                <a:gd name="connsiteX9" fmla="*/ 21227 w 136390"/>
                <a:gd name="connsiteY9" fmla="*/ 115714 h 115386"/>
                <a:gd name="connsiteX10" fmla="*/ 32124 w 136390"/>
                <a:gd name="connsiteY10" fmla="*/ 115714 h 115386"/>
                <a:gd name="connsiteX11" fmla="*/ 78920 w 136390"/>
                <a:gd name="connsiteY11" fmla="*/ 115714 h 115386"/>
                <a:gd name="connsiteX12" fmla="*/ 136613 w 136390"/>
                <a:gd name="connsiteY12" fmla="*/ 58021 h 115386"/>
                <a:gd name="connsiteX13" fmla="*/ 78920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20" y="328"/>
                  </a:moveTo>
                  <a:cubicBezTo>
                    <a:pt x="67216" y="328"/>
                    <a:pt x="45316" y="328"/>
                    <a:pt x="32124" y="328"/>
                  </a:cubicBezTo>
                  <a:cubicBezTo>
                    <a:pt x="25616" y="328"/>
                    <a:pt x="21227" y="328"/>
                    <a:pt x="21227" y="328"/>
                  </a:cubicBezTo>
                  <a:lnTo>
                    <a:pt x="16453" y="328"/>
                  </a:lnTo>
                  <a:lnTo>
                    <a:pt x="8406" y="328"/>
                  </a:lnTo>
                  <a:lnTo>
                    <a:pt x="223" y="328"/>
                  </a:lnTo>
                  <a:lnTo>
                    <a:pt x="223" y="115714"/>
                  </a:lnTo>
                  <a:lnTo>
                    <a:pt x="8406" y="115714"/>
                  </a:lnTo>
                  <a:lnTo>
                    <a:pt x="16453" y="115714"/>
                  </a:lnTo>
                  <a:lnTo>
                    <a:pt x="21227" y="115714"/>
                  </a:lnTo>
                  <a:cubicBezTo>
                    <a:pt x="21227" y="115714"/>
                    <a:pt x="25650" y="115714"/>
                    <a:pt x="32124" y="115714"/>
                  </a:cubicBezTo>
                  <a:cubicBezTo>
                    <a:pt x="46127" y="115714"/>
                    <a:pt x="69724" y="115714"/>
                    <a:pt x="78920" y="115714"/>
                  </a:cubicBezTo>
                  <a:cubicBezTo>
                    <a:pt x="110781" y="115714"/>
                    <a:pt x="136613" y="89881"/>
                    <a:pt x="136613" y="58021"/>
                  </a:cubicBezTo>
                  <a:cubicBezTo>
                    <a:pt x="136613" y="26157"/>
                    <a:pt x="110781" y="328"/>
                    <a:pt x="78920" y="3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1" name="Полилиния 290">
              <a:extLst>
                <a:ext uri="{FF2B5EF4-FFF2-40B4-BE49-F238E27FC236}">
                  <a16:creationId xmlns:a16="http://schemas.microsoft.com/office/drawing/2014/main" id="{D5CD8104-4E97-A264-5360-B71B31C5A7D2}"/>
                </a:ext>
              </a:extLst>
            </p:cNvPr>
            <p:cNvSpPr/>
            <p:nvPr/>
          </p:nvSpPr>
          <p:spPr>
            <a:xfrm>
              <a:off x="6573366" y="3371306"/>
              <a:ext cx="136390" cy="115386"/>
            </a:xfrm>
            <a:custGeom>
              <a:avLst/>
              <a:gdLst>
                <a:gd name="connsiteX0" fmla="*/ 128674 w 136390"/>
                <a:gd name="connsiteY0" fmla="*/ 328 h 115386"/>
                <a:gd name="connsiteX1" fmla="*/ 115854 w 136390"/>
                <a:gd name="connsiteY1" fmla="*/ 328 h 115386"/>
                <a:gd name="connsiteX2" fmla="*/ 97714 w 136390"/>
                <a:gd name="connsiteY2" fmla="*/ 328 h 115386"/>
                <a:gd name="connsiteX3" fmla="*/ 92905 w 136390"/>
                <a:gd name="connsiteY3" fmla="*/ 328 h 115386"/>
                <a:gd name="connsiteX4" fmla="*/ 58161 w 136390"/>
                <a:gd name="connsiteY4" fmla="*/ 328 h 115386"/>
                <a:gd name="connsiteX5" fmla="*/ 468 w 136390"/>
                <a:gd name="connsiteY5" fmla="*/ 58021 h 115386"/>
                <a:gd name="connsiteX6" fmla="*/ 58161 w 136390"/>
                <a:gd name="connsiteY6" fmla="*/ 115714 h 115386"/>
                <a:gd name="connsiteX7" fmla="*/ 92905 w 136390"/>
                <a:gd name="connsiteY7" fmla="*/ 115714 h 115386"/>
                <a:gd name="connsiteX8" fmla="*/ 97714 w 136390"/>
                <a:gd name="connsiteY8" fmla="*/ 115714 h 115386"/>
                <a:gd name="connsiteX9" fmla="*/ 115854 w 136390"/>
                <a:gd name="connsiteY9" fmla="*/ 115714 h 115386"/>
                <a:gd name="connsiteX10" fmla="*/ 128674 w 136390"/>
                <a:gd name="connsiteY10" fmla="*/ 115714 h 115386"/>
                <a:gd name="connsiteX11" fmla="*/ 136858 w 136390"/>
                <a:gd name="connsiteY11" fmla="*/ 115714 h 115386"/>
                <a:gd name="connsiteX12" fmla="*/ 136858 w 136390"/>
                <a:gd name="connsiteY12" fmla="*/ 328 h 115386"/>
                <a:gd name="connsiteX13" fmla="*/ 128674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74" y="328"/>
                  </a:moveTo>
                  <a:lnTo>
                    <a:pt x="115854" y="328"/>
                  </a:lnTo>
                  <a:cubicBezTo>
                    <a:pt x="115854" y="328"/>
                    <a:pt x="107900" y="328"/>
                    <a:pt x="97714" y="328"/>
                  </a:cubicBezTo>
                  <a:cubicBezTo>
                    <a:pt x="96156" y="328"/>
                    <a:pt x="94547" y="328"/>
                    <a:pt x="92905" y="328"/>
                  </a:cubicBezTo>
                  <a:cubicBezTo>
                    <a:pt x="79958" y="328"/>
                    <a:pt x="65035" y="328"/>
                    <a:pt x="58161" y="328"/>
                  </a:cubicBezTo>
                  <a:cubicBezTo>
                    <a:pt x="26286" y="328"/>
                    <a:pt x="468" y="26166"/>
                    <a:pt x="468" y="58021"/>
                  </a:cubicBezTo>
                  <a:cubicBezTo>
                    <a:pt x="468" y="89872"/>
                    <a:pt x="26286" y="115714"/>
                    <a:pt x="58161" y="115714"/>
                  </a:cubicBezTo>
                  <a:cubicBezTo>
                    <a:pt x="66748" y="115714"/>
                    <a:pt x="80813" y="115714"/>
                    <a:pt x="92905" y="115714"/>
                  </a:cubicBezTo>
                  <a:cubicBezTo>
                    <a:pt x="94551" y="115714"/>
                    <a:pt x="96159" y="115714"/>
                    <a:pt x="97714" y="115714"/>
                  </a:cubicBezTo>
                  <a:cubicBezTo>
                    <a:pt x="107994" y="115714"/>
                    <a:pt x="115854" y="115714"/>
                    <a:pt x="115854" y="115714"/>
                  </a:cubicBezTo>
                  <a:lnTo>
                    <a:pt x="128674" y="115714"/>
                  </a:lnTo>
                  <a:lnTo>
                    <a:pt x="136858" y="115714"/>
                  </a:lnTo>
                  <a:lnTo>
                    <a:pt x="136858" y="328"/>
                  </a:lnTo>
                  <a:lnTo>
                    <a:pt x="128674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2" name="Полилиния 291">
              <a:extLst>
                <a:ext uri="{FF2B5EF4-FFF2-40B4-BE49-F238E27FC236}">
                  <a16:creationId xmlns:a16="http://schemas.microsoft.com/office/drawing/2014/main" id="{34738172-E042-AF26-3F8A-EA5A8BD68FCD}"/>
                </a:ext>
              </a:extLst>
            </p:cNvPr>
            <p:cNvSpPr/>
            <p:nvPr/>
          </p:nvSpPr>
          <p:spPr>
            <a:xfrm>
              <a:off x="6709756" y="3371306"/>
              <a:ext cx="136390" cy="115386"/>
            </a:xfrm>
            <a:custGeom>
              <a:avLst/>
              <a:gdLst>
                <a:gd name="connsiteX0" fmla="*/ 79200 w 136390"/>
                <a:gd name="connsiteY0" fmla="*/ 328 h 115386"/>
                <a:gd name="connsiteX1" fmla="*/ 32404 w 136390"/>
                <a:gd name="connsiteY1" fmla="*/ 328 h 115386"/>
                <a:gd name="connsiteX2" fmla="*/ 21507 w 136390"/>
                <a:gd name="connsiteY2" fmla="*/ 328 h 115386"/>
                <a:gd name="connsiteX3" fmla="*/ 16733 w 136390"/>
                <a:gd name="connsiteY3" fmla="*/ 328 h 115386"/>
                <a:gd name="connsiteX4" fmla="*/ 8686 w 136390"/>
                <a:gd name="connsiteY4" fmla="*/ 328 h 115386"/>
                <a:gd name="connsiteX5" fmla="*/ 503 w 136390"/>
                <a:gd name="connsiteY5" fmla="*/ 328 h 115386"/>
                <a:gd name="connsiteX6" fmla="*/ 503 w 136390"/>
                <a:gd name="connsiteY6" fmla="*/ 115714 h 115386"/>
                <a:gd name="connsiteX7" fmla="*/ 8686 w 136390"/>
                <a:gd name="connsiteY7" fmla="*/ 115714 h 115386"/>
                <a:gd name="connsiteX8" fmla="*/ 16733 w 136390"/>
                <a:gd name="connsiteY8" fmla="*/ 115714 h 115386"/>
                <a:gd name="connsiteX9" fmla="*/ 21507 w 136390"/>
                <a:gd name="connsiteY9" fmla="*/ 115714 h 115386"/>
                <a:gd name="connsiteX10" fmla="*/ 32404 w 136390"/>
                <a:gd name="connsiteY10" fmla="*/ 115714 h 115386"/>
                <a:gd name="connsiteX11" fmla="*/ 79200 w 136390"/>
                <a:gd name="connsiteY11" fmla="*/ 115714 h 115386"/>
                <a:gd name="connsiteX12" fmla="*/ 136893 w 136390"/>
                <a:gd name="connsiteY12" fmla="*/ 58021 h 115386"/>
                <a:gd name="connsiteX13" fmla="*/ 79200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00" y="328"/>
                  </a:moveTo>
                  <a:cubicBezTo>
                    <a:pt x="67496" y="328"/>
                    <a:pt x="45596" y="328"/>
                    <a:pt x="32404" y="328"/>
                  </a:cubicBezTo>
                  <a:cubicBezTo>
                    <a:pt x="25896" y="328"/>
                    <a:pt x="21507" y="328"/>
                    <a:pt x="21507" y="328"/>
                  </a:cubicBezTo>
                  <a:lnTo>
                    <a:pt x="16733" y="328"/>
                  </a:lnTo>
                  <a:lnTo>
                    <a:pt x="8686" y="328"/>
                  </a:lnTo>
                  <a:lnTo>
                    <a:pt x="503" y="328"/>
                  </a:lnTo>
                  <a:lnTo>
                    <a:pt x="503" y="115714"/>
                  </a:lnTo>
                  <a:lnTo>
                    <a:pt x="8686" y="115714"/>
                  </a:lnTo>
                  <a:lnTo>
                    <a:pt x="16733" y="115714"/>
                  </a:lnTo>
                  <a:lnTo>
                    <a:pt x="21507" y="115714"/>
                  </a:lnTo>
                  <a:cubicBezTo>
                    <a:pt x="21507" y="115714"/>
                    <a:pt x="25930" y="115714"/>
                    <a:pt x="32404" y="115714"/>
                  </a:cubicBezTo>
                  <a:cubicBezTo>
                    <a:pt x="46407" y="115714"/>
                    <a:pt x="70004" y="115714"/>
                    <a:pt x="79200" y="115714"/>
                  </a:cubicBezTo>
                  <a:cubicBezTo>
                    <a:pt x="111061" y="115714"/>
                    <a:pt x="136893" y="89881"/>
                    <a:pt x="136893" y="58021"/>
                  </a:cubicBezTo>
                  <a:cubicBezTo>
                    <a:pt x="136893" y="26157"/>
                    <a:pt x="111061" y="328"/>
                    <a:pt x="79200" y="3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3" name="Полилиния 292">
              <a:extLst>
                <a:ext uri="{FF2B5EF4-FFF2-40B4-BE49-F238E27FC236}">
                  <a16:creationId xmlns:a16="http://schemas.microsoft.com/office/drawing/2014/main" id="{1B0FD08A-760C-57CD-A76C-34CF50C70C63}"/>
                </a:ext>
              </a:extLst>
            </p:cNvPr>
            <p:cNvSpPr/>
            <p:nvPr/>
          </p:nvSpPr>
          <p:spPr>
            <a:xfrm>
              <a:off x="6993039" y="3371306"/>
              <a:ext cx="115386" cy="115386"/>
            </a:xfrm>
            <a:custGeom>
              <a:avLst/>
              <a:gdLst>
                <a:gd name="connsiteX0" fmla="*/ 58266 w 115386"/>
                <a:gd name="connsiteY0" fmla="*/ 328 h 115386"/>
                <a:gd name="connsiteX1" fmla="*/ 115959 w 115386"/>
                <a:gd name="connsiteY1" fmla="*/ 58021 h 115386"/>
                <a:gd name="connsiteX2" fmla="*/ 58266 w 115386"/>
                <a:gd name="connsiteY2" fmla="*/ 115714 h 115386"/>
                <a:gd name="connsiteX3" fmla="*/ 573 w 115386"/>
                <a:gd name="connsiteY3" fmla="*/ 58021 h 115386"/>
                <a:gd name="connsiteX4" fmla="*/ 58266 w 115386"/>
                <a:gd name="connsiteY4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66" y="328"/>
                  </a:moveTo>
                  <a:cubicBezTo>
                    <a:pt x="90130" y="328"/>
                    <a:pt x="115959" y="26158"/>
                    <a:pt x="115959" y="58021"/>
                  </a:cubicBezTo>
                  <a:cubicBezTo>
                    <a:pt x="115959" y="89885"/>
                    <a:pt x="90130" y="115714"/>
                    <a:pt x="58266" y="115714"/>
                  </a:cubicBezTo>
                  <a:cubicBezTo>
                    <a:pt x="26403" y="115714"/>
                    <a:pt x="573" y="89885"/>
                    <a:pt x="573" y="58021"/>
                  </a:cubicBezTo>
                  <a:cubicBezTo>
                    <a:pt x="573" y="26158"/>
                    <a:pt x="26403" y="328"/>
                    <a:pt x="58266" y="3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4" name="Полилиния 293">
              <a:extLst>
                <a:ext uri="{FF2B5EF4-FFF2-40B4-BE49-F238E27FC236}">
                  <a16:creationId xmlns:a16="http://schemas.microsoft.com/office/drawing/2014/main" id="{38EEDC77-CD13-A0C0-ABD1-994251A7821B}"/>
                </a:ext>
              </a:extLst>
            </p:cNvPr>
            <p:cNvSpPr/>
            <p:nvPr/>
          </p:nvSpPr>
          <p:spPr>
            <a:xfrm>
              <a:off x="7255317" y="3371306"/>
              <a:ext cx="136390" cy="115386"/>
            </a:xfrm>
            <a:custGeom>
              <a:avLst/>
              <a:gdLst>
                <a:gd name="connsiteX0" fmla="*/ 128849 w 136390"/>
                <a:gd name="connsiteY0" fmla="*/ 328 h 115386"/>
                <a:gd name="connsiteX1" fmla="*/ 116029 w 136390"/>
                <a:gd name="connsiteY1" fmla="*/ 328 h 115386"/>
                <a:gd name="connsiteX2" fmla="*/ 97889 w 136390"/>
                <a:gd name="connsiteY2" fmla="*/ 328 h 115386"/>
                <a:gd name="connsiteX3" fmla="*/ 93080 w 136390"/>
                <a:gd name="connsiteY3" fmla="*/ 328 h 115386"/>
                <a:gd name="connsiteX4" fmla="*/ 58336 w 136390"/>
                <a:gd name="connsiteY4" fmla="*/ 328 h 115386"/>
                <a:gd name="connsiteX5" fmla="*/ 643 w 136390"/>
                <a:gd name="connsiteY5" fmla="*/ 58021 h 115386"/>
                <a:gd name="connsiteX6" fmla="*/ 58336 w 136390"/>
                <a:gd name="connsiteY6" fmla="*/ 115714 h 115386"/>
                <a:gd name="connsiteX7" fmla="*/ 93080 w 136390"/>
                <a:gd name="connsiteY7" fmla="*/ 115714 h 115386"/>
                <a:gd name="connsiteX8" fmla="*/ 97889 w 136390"/>
                <a:gd name="connsiteY8" fmla="*/ 115714 h 115386"/>
                <a:gd name="connsiteX9" fmla="*/ 116029 w 136390"/>
                <a:gd name="connsiteY9" fmla="*/ 115714 h 115386"/>
                <a:gd name="connsiteX10" fmla="*/ 128849 w 136390"/>
                <a:gd name="connsiteY10" fmla="*/ 115714 h 115386"/>
                <a:gd name="connsiteX11" fmla="*/ 137033 w 136390"/>
                <a:gd name="connsiteY11" fmla="*/ 115714 h 115386"/>
                <a:gd name="connsiteX12" fmla="*/ 137033 w 136390"/>
                <a:gd name="connsiteY12" fmla="*/ 328 h 115386"/>
                <a:gd name="connsiteX13" fmla="*/ 128849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49" y="328"/>
                  </a:moveTo>
                  <a:lnTo>
                    <a:pt x="116029" y="328"/>
                  </a:lnTo>
                  <a:cubicBezTo>
                    <a:pt x="116029" y="328"/>
                    <a:pt x="108075" y="328"/>
                    <a:pt x="97889" y="328"/>
                  </a:cubicBezTo>
                  <a:cubicBezTo>
                    <a:pt x="96331" y="328"/>
                    <a:pt x="94722" y="328"/>
                    <a:pt x="93080" y="328"/>
                  </a:cubicBezTo>
                  <a:cubicBezTo>
                    <a:pt x="80133" y="328"/>
                    <a:pt x="65210" y="328"/>
                    <a:pt x="58336" y="328"/>
                  </a:cubicBezTo>
                  <a:cubicBezTo>
                    <a:pt x="26461" y="328"/>
                    <a:pt x="643" y="26166"/>
                    <a:pt x="643" y="58021"/>
                  </a:cubicBezTo>
                  <a:cubicBezTo>
                    <a:pt x="643" y="89872"/>
                    <a:pt x="26461" y="115714"/>
                    <a:pt x="58336" y="115714"/>
                  </a:cubicBezTo>
                  <a:cubicBezTo>
                    <a:pt x="66923" y="115714"/>
                    <a:pt x="80988" y="115714"/>
                    <a:pt x="93080" y="115714"/>
                  </a:cubicBezTo>
                  <a:cubicBezTo>
                    <a:pt x="94726" y="115714"/>
                    <a:pt x="96334" y="115714"/>
                    <a:pt x="97889" y="115714"/>
                  </a:cubicBezTo>
                  <a:cubicBezTo>
                    <a:pt x="108169" y="115714"/>
                    <a:pt x="116029" y="115714"/>
                    <a:pt x="116029" y="115714"/>
                  </a:cubicBezTo>
                  <a:lnTo>
                    <a:pt x="128849" y="115714"/>
                  </a:lnTo>
                  <a:lnTo>
                    <a:pt x="137033" y="115714"/>
                  </a:lnTo>
                  <a:lnTo>
                    <a:pt x="137033" y="328"/>
                  </a:lnTo>
                  <a:lnTo>
                    <a:pt x="128849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5" name="Полилиния 294">
              <a:extLst>
                <a:ext uri="{FF2B5EF4-FFF2-40B4-BE49-F238E27FC236}">
                  <a16:creationId xmlns:a16="http://schemas.microsoft.com/office/drawing/2014/main" id="{22897BE6-8E06-5F69-794F-CBB7B2A71EBE}"/>
                </a:ext>
              </a:extLst>
            </p:cNvPr>
            <p:cNvSpPr/>
            <p:nvPr/>
          </p:nvSpPr>
          <p:spPr>
            <a:xfrm>
              <a:off x="7391707" y="3371306"/>
              <a:ext cx="136390" cy="115386"/>
            </a:xfrm>
            <a:custGeom>
              <a:avLst/>
              <a:gdLst>
                <a:gd name="connsiteX0" fmla="*/ 79375 w 136390"/>
                <a:gd name="connsiteY0" fmla="*/ 328 h 115386"/>
                <a:gd name="connsiteX1" fmla="*/ 32579 w 136390"/>
                <a:gd name="connsiteY1" fmla="*/ 328 h 115386"/>
                <a:gd name="connsiteX2" fmla="*/ 21682 w 136390"/>
                <a:gd name="connsiteY2" fmla="*/ 328 h 115386"/>
                <a:gd name="connsiteX3" fmla="*/ 16908 w 136390"/>
                <a:gd name="connsiteY3" fmla="*/ 328 h 115386"/>
                <a:gd name="connsiteX4" fmla="*/ 8861 w 136390"/>
                <a:gd name="connsiteY4" fmla="*/ 328 h 115386"/>
                <a:gd name="connsiteX5" fmla="*/ 678 w 136390"/>
                <a:gd name="connsiteY5" fmla="*/ 328 h 115386"/>
                <a:gd name="connsiteX6" fmla="*/ 678 w 136390"/>
                <a:gd name="connsiteY6" fmla="*/ 115714 h 115386"/>
                <a:gd name="connsiteX7" fmla="*/ 8861 w 136390"/>
                <a:gd name="connsiteY7" fmla="*/ 115714 h 115386"/>
                <a:gd name="connsiteX8" fmla="*/ 16908 w 136390"/>
                <a:gd name="connsiteY8" fmla="*/ 115714 h 115386"/>
                <a:gd name="connsiteX9" fmla="*/ 21682 w 136390"/>
                <a:gd name="connsiteY9" fmla="*/ 115714 h 115386"/>
                <a:gd name="connsiteX10" fmla="*/ 32579 w 136390"/>
                <a:gd name="connsiteY10" fmla="*/ 115714 h 115386"/>
                <a:gd name="connsiteX11" fmla="*/ 79375 w 136390"/>
                <a:gd name="connsiteY11" fmla="*/ 115714 h 115386"/>
                <a:gd name="connsiteX12" fmla="*/ 137068 w 136390"/>
                <a:gd name="connsiteY12" fmla="*/ 58021 h 115386"/>
                <a:gd name="connsiteX13" fmla="*/ 79375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375" y="328"/>
                  </a:moveTo>
                  <a:cubicBezTo>
                    <a:pt x="67671" y="328"/>
                    <a:pt x="45771" y="328"/>
                    <a:pt x="32579" y="328"/>
                  </a:cubicBezTo>
                  <a:cubicBezTo>
                    <a:pt x="26071" y="328"/>
                    <a:pt x="21682" y="328"/>
                    <a:pt x="21682" y="328"/>
                  </a:cubicBezTo>
                  <a:lnTo>
                    <a:pt x="16908" y="328"/>
                  </a:lnTo>
                  <a:lnTo>
                    <a:pt x="8861" y="328"/>
                  </a:lnTo>
                  <a:lnTo>
                    <a:pt x="678" y="328"/>
                  </a:lnTo>
                  <a:lnTo>
                    <a:pt x="678" y="115714"/>
                  </a:lnTo>
                  <a:lnTo>
                    <a:pt x="8861" y="115714"/>
                  </a:lnTo>
                  <a:lnTo>
                    <a:pt x="16908" y="115714"/>
                  </a:lnTo>
                  <a:lnTo>
                    <a:pt x="21682" y="115714"/>
                  </a:lnTo>
                  <a:cubicBezTo>
                    <a:pt x="21682" y="115714"/>
                    <a:pt x="26105" y="115714"/>
                    <a:pt x="32579" y="115714"/>
                  </a:cubicBezTo>
                  <a:cubicBezTo>
                    <a:pt x="46582" y="115714"/>
                    <a:pt x="70179" y="115714"/>
                    <a:pt x="79375" y="115714"/>
                  </a:cubicBezTo>
                  <a:cubicBezTo>
                    <a:pt x="111236" y="115714"/>
                    <a:pt x="137068" y="89881"/>
                    <a:pt x="137068" y="58021"/>
                  </a:cubicBezTo>
                  <a:cubicBezTo>
                    <a:pt x="137068" y="26157"/>
                    <a:pt x="111236" y="328"/>
                    <a:pt x="79375" y="3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6" name="Полилиния 295">
              <a:extLst>
                <a:ext uri="{FF2B5EF4-FFF2-40B4-BE49-F238E27FC236}">
                  <a16:creationId xmlns:a16="http://schemas.microsoft.com/office/drawing/2014/main" id="{A6B18CE3-0911-DDEB-BBFD-7DF69C2F6414}"/>
                </a:ext>
              </a:extLst>
            </p:cNvPr>
            <p:cNvSpPr/>
            <p:nvPr/>
          </p:nvSpPr>
          <p:spPr>
            <a:xfrm>
              <a:off x="7664488" y="3371306"/>
              <a:ext cx="136390" cy="115386"/>
            </a:xfrm>
            <a:custGeom>
              <a:avLst/>
              <a:gdLst>
                <a:gd name="connsiteX0" fmla="*/ 128954 w 136390"/>
                <a:gd name="connsiteY0" fmla="*/ 328 h 115386"/>
                <a:gd name="connsiteX1" fmla="*/ 116134 w 136390"/>
                <a:gd name="connsiteY1" fmla="*/ 328 h 115386"/>
                <a:gd name="connsiteX2" fmla="*/ 97994 w 136390"/>
                <a:gd name="connsiteY2" fmla="*/ 328 h 115386"/>
                <a:gd name="connsiteX3" fmla="*/ 93185 w 136390"/>
                <a:gd name="connsiteY3" fmla="*/ 328 h 115386"/>
                <a:gd name="connsiteX4" fmla="*/ 58441 w 136390"/>
                <a:gd name="connsiteY4" fmla="*/ 328 h 115386"/>
                <a:gd name="connsiteX5" fmla="*/ 748 w 136390"/>
                <a:gd name="connsiteY5" fmla="*/ 58021 h 115386"/>
                <a:gd name="connsiteX6" fmla="*/ 58441 w 136390"/>
                <a:gd name="connsiteY6" fmla="*/ 115714 h 115386"/>
                <a:gd name="connsiteX7" fmla="*/ 93185 w 136390"/>
                <a:gd name="connsiteY7" fmla="*/ 115714 h 115386"/>
                <a:gd name="connsiteX8" fmla="*/ 97994 w 136390"/>
                <a:gd name="connsiteY8" fmla="*/ 115714 h 115386"/>
                <a:gd name="connsiteX9" fmla="*/ 116134 w 136390"/>
                <a:gd name="connsiteY9" fmla="*/ 115714 h 115386"/>
                <a:gd name="connsiteX10" fmla="*/ 128954 w 136390"/>
                <a:gd name="connsiteY10" fmla="*/ 115714 h 115386"/>
                <a:gd name="connsiteX11" fmla="*/ 137138 w 136390"/>
                <a:gd name="connsiteY11" fmla="*/ 115714 h 115386"/>
                <a:gd name="connsiteX12" fmla="*/ 137138 w 136390"/>
                <a:gd name="connsiteY12" fmla="*/ 328 h 115386"/>
                <a:gd name="connsiteX13" fmla="*/ 128954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54" y="328"/>
                  </a:moveTo>
                  <a:lnTo>
                    <a:pt x="116134" y="328"/>
                  </a:lnTo>
                  <a:cubicBezTo>
                    <a:pt x="116134" y="328"/>
                    <a:pt x="108180" y="328"/>
                    <a:pt x="97994" y="328"/>
                  </a:cubicBezTo>
                  <a:cubicBezTo>
                    <a:pt x="96436" y="328"/>
                    <a:pt x="94827" y="328"/>
                    <a:pt x="93185" y="328"/>
                  </a:cubicBezTo>
                  <a:cubicBezTo>
                    <a:pt x="80238" y="328"/>
                    <a:pt x="65315" y="328"/>
                    <a:pt x="58441" y="328"/>
                  </a:cubicBezTo>
                  <a:cubicBezTo>
                    <a:pt x="26566" y="328"/>
                    <a:pt x="748" y="26166"/>
                    <a:pt x="748" y="58021"/>
                  </a:cubicBezTo>
                  <a:cubicBezTo>
                    <a:pt x="748" y="89872"/>
                    <a:pt x="26566" y="115714"/>
                    <a:pt x="58441" y="115714"/>
                  </a:cubicBezTo>
                  <a:cubicBezTo>
                    <a:pt x="67028" y="115714"/>
                    <a:pt x="81093" y="115714"/>
                    <a:pt x="93185" y="115714"/>
                  </a:cubicBezTo>
                  <a:cubicBezTo>
                    <a:pt x="94831" y="115714"/>
                    <a:pt x="96439" y="115714"/>
                    <a:pt x="97994" y="115714"/>
                  </a:cubicBezTo>
                  <a:cubicBezTo>
                    <a:pt x="108274" y="115714"/>
                    <a:pt x="116134" y="115714"/>
                    <a:pt x="116134" y="115714"/>
                  </a:cubicBezTo>
                  <a:lnTo>
                    <a:pt x="128954" y="115714"/>
                  </a:lnTo>
                  <a:lnTo>
                    <a:pt x="137138" y="115714"/>
                  </a:lnTo>
                  <a:lnTo>
                    <a:pt x="137138" y="328"/>
                  </a:lnTo>
                  <a:lnTo>
                    <a:pt x="128954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7" name="Полилиния 296">
              <a:extLst>
                <a:ext uri="{FF2B5EF4-FFF2-40B4-BE49-F238E27FC236}">
                  <a16:creationId xmlns:a16="http://schemas.microsoft.com/office/drawing/2014/main" id="{3AF89D7E-9902-1ED6-BFD7-484D457C8CE5}"/>
                </a:ext>
              </a:extLst>
            </p:cNvPr>
            <p:cNvSpPr/>
            <p:nvPr/>
          </p:nvSpPr>
          <p:spPr>
            <a:xfrm>
              <a:off x="7800878" y="3371306"/>
              <a:ext cx="136390" cy="115386"/>
            </a:xfrm>
            <a:custGeom>
              <a:avLst/>
              <a:gdLst>
                <a:gd name="connsiteX0" fmla="*/ 68978 w 136390"/>
                <a:gd name="connsiteY0" fmla="*/ 328 h 115386"/>
                <a:gd name="connsiteX1" fmla="*/ 783 w 136390"/>
                <a:gd name="connsiteY1" fmla="*/ 328 h 115386"/>
                <a:gd name="connsiteX2" fmla="*/ 783 w 136390"/>
                <a:gd name="connsiteY2" fmla="*/ 115714 h 115386"/>
                <a:gd name="connsiteX3" fmla="*/ 68978 w 136390"/>
                <a:gd name="connsiteY3" fmla="*/ 115714 h 115386"/>
                <a:gd name="connsiteX4" fmla="*/ 137173 w 136390"/>
                <a:gd name="connsiteY4" fmla="*/ 115714 h 115386"/>
                <a:gd name="connsiteX5" fmla="*/ 137173 w 136390"/>
                <a:gd name="connsiteY5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78" y="328"/>
                  </a:moveTo>
                  <a:lnTo>
                    <a:pt x="783" y="328"/>
                  </a:lnTo>
                  <a:lnTo>
                    <a:pt x="783" y="115714"/>
                  </a:lnTo>
                  <a:lnTo>
                    <a:pt x="68978" y="115714"/>
                  </a:lnTo>
                  <a:lnTo>
                    <a:pt x="137173" y="115714"/>
                  </a:lnTo>
                  <a:lnTo>
                    <a:pt x="137173" y="32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8" name="Полилиния 297">
              <a:extLst>
                <a:ext uri="{FF2B5EF4-FFF2-40B4-BE49-F238E27FC236}">
                  <a16:creationId xmlns:a16="http://schemas.microsoft.com/office/drawing/2014/main" id="{B16DD85A-1A0C-BC30-661E-F5E08D53F6E3}"/>
                </a:ext>
              </a:extLst>
            </p:cNvPr>
            <p:cNvSpPr/>
            <p:nvPr/>
          </p:nvSpPr>
          <p:spPr>
            <a:xfrm>
              <a:off x="7937269" y="3371306"/>
              <a:ext cx="136390" cy="115386"/>
            </a:xfrm>
            <a:custGeom>
              <a:avLst/>
              <a:gdLst>
                <a:gd name="connsiteX0" fmla="*/ 79515 w 136390"/>
                <a:gd name="connsiteY0" fmla="*/ 328 h 115386"/>
                <a:gd name="connsiteX1" fmla="*/ 32719 w 136390"/>
                <a:gd name="connsiteY1" fmla="*/ 328 h 115386"/>
                <a:gd name="connsiteX2" fmla="*/ 21822 w 136390"/>
                <a:gd name="connsiteY2" fmla="*/ 328 h 115386"/>
                <a:gd name="connsiteX3" fmla="*/ 17048 w 136390"/>
                <a:gd name="connsiteY3" fmla="*/ 328 h 115386"/>
                <a:gd name="connsiteX4" fmla="*/ 9001 w 136390"/>
                <a:gd name="connsiteY4" fmla="*/ 328 h 115386"/>
                <a:gd name="connsiteX5" fmla="*/ 818 w 136390"/>
                <a:gd name="connsiteY5" fmla="*/ 328 h 115386"/>
                <a:gd name="connsiteX6" fmla="*/ 818 w 136390"/>
                <a:gd name="connsiteY6" fmla="*/ 115714 h 115386"/>
                <a:gd name="connsiteX7" fmla="*/ 9001 w 136390"/>
                <a:gd name="connsiteY7" fmla="*/ 115714 h 115386"/>
                <a:gd name="connsiteX8" fmla="*/ 17048 w 136390"/>
                <a:gd name="connsiteY8" fmla="*/ 115714 h 115386"/>
                <a:gd name="connsiteX9" fmla="*/ 21822 w 136390"/>
                <a:gd name="connsiteY9" fmla="*/ 115714 h 115386"/>
                <a:gd name="connsiteX10" fmla="*/ 32719 w 136390"/>
                <a:gd name="connsiteY10" fmla="*/ 115714 h 115386"/>
                <a:gd name="connsiteX11" fmla="*/ 79515 w 136390"/>
                <a:gd name="connsiteY11" fmla="*/ 115714 h 115386"/>
                <a:gd name="connsiteX12" fmla="*/ 137208 w 136390"/>
                <a:gd name="connsiteY12" fmla="*/ 58021 h 115386"/>
                <a:gd name="connsiteX13" fmla="*/ 79515 w 136390"/>
                <a:gd name="connsiteY13" fmla="*/ 32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515" y="328"/>
                  </a:moveTo>
                  <a:cubicBezTo>
                    <a:pt x="67811" y="328"/>
                    <a:pt x="45911" y="328"/>
                    <a:pt x="32719" y="328"/>
                  </a:cubicBezTo>
                  <a:cubicBezTo>
                    <a:pt x="26211" y="328"/>
                    <a:pt x="21822" y="328"/>
                    <a:pt x="21822" y="328"/>
                  </a:cubicBezTo>
                  <a:lnTo>
                    <a:pt x="17048" y="328"/>
                  </a:lnTo>
                  <a:lnTo>
                    <a:pt x="9001" y="328"/>
                  </a:lnTo>
                  <a:lnTo>
                    <a:pt x="818" y="328"/>
                  </a:lnTo>
                  <a:lnTo>
                    <a:pt x="818" y="115714"/>
                  </a:lnTo>
                  <a:lnTo>
                    <a:pt x="9001" y="115714"/>
                  </a:lnTo>
                  <a:lnTo>
                    <a:pt x="17048" y="115714"/>
                  </a:lnTo>
                  <a:lnTo>
                    <a:pt x="21822" y="115714"/>
                  </a:lnTo>
                  <a:cubicBezTo>
                    <a:pt x="21822" y="115714"/>
                    <a:pt x="26245" y="115714"/>
                    <a:pt x="32719" y="115714"/>
                  </a:cubicBezTo>
                  <a:cubicBezTo>
                    <a:pt x="46722" y="115714"/>
                    <a:pt x="70319" y="115714"/>
                    <a:pt x="79515" y="115714"/>
                  </a:cubicBezTo>
                  <a:cubicBezTo>
                    <a:pt x="111376" y="115714"/>
                    <a:pt x="137208" y="89881"/>
                    <a:pt x="137208" y="58021"/>
                  </a:cubicBezTo>
                  <a:cubicBezTo>
                    <a:pt x="137208" y="26157"/>
                    <a:pt x="111376" y="328"/>
                    <a:pt x="79515" y="32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9" name="Полилиния 298">
              <a:extLst>
                <a:ext uri="{FF2B5EF4-FFF2-40B4-BE49-F238E27FC236}">
                  <a16:creationId xmlns:a16="http://schemas.microsoft.com/office/drawing/2014/main" id="{BADFEC77-4190-13D9-B6C7-A870DD6A3D77}"/>
                </a:ext>
              </a:extLst>
            </p:cNvPr>
            <p:cNvSpPr/>
            <p:nvPr/>
          </p:nvSpPr>
          <p:spPr>
            <a:xfrm>
              <a:off x="4128842" y="3507697"/>
              <a:ext cx="115386" cy="115386"/>
            </a:xfrm>
            <a:custGeom>
              <a:avLst/>
              <a:gdLst>
                <a:gd name="connsiteX0" fmla="*/ 57531 w 115386"/>
                <a:gd name="connsiteY0" fmla="*/ 363 h 115386"/>
                <a:gd name="connsiteX1" fmla="*/ 115224 w 115386"/>
                <a:gd name="connsiteY1" fmla="*/ 58056 h 115386"/>
                <a:gd name="connsiteX2" fmla="*/ 57531 w 115386"/>
                <a:gd name="connsiteY2" fmla="*/ 115749 h 115386"/>
                <a:gd name="connsiteX3" fmla="*/ -163 w 115386"/>
                <a:gd name="connsiteY3" fmla="*/ 58056 h 115386"/>
                <a:gd name="connsiteX4" fmla="*/ 57531 w 115386"/>
                <a:gd name="connsiteY4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531" y="363"/>
                  </a:moveTo>
                  <a:cubicBezTo>
                    <a:pt x="89395" y="363"/>
                    <a:pt x="115224" y="26193"/>
                    <a:pt x="115224" y="58056"/>
                  </a:cubicBezTo>
                  <a:cubicBezTo>
                    <a:pt x="115224" y="89920"/>
                    <a:pt x="89395" y="115749"/>
                    <a:pt x="57531" y="115749"/>
                  </a:cubicBezTo>
                  <a:cubicBezTo>
                    <a:pt x="25668" y="115749"/>
                    <a:pt x="-163" y="89920"/>
                    <a:pt x="-163" y="58056"/>
                  </a:cubicBezTo>
                  <a:cubicBezTo>
                    <a:pt x="-163" y="26193"/>
                    <a:pt x="25668" y="363"/>
                    <a:pt x="57531" y="36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0" name="Полилиния 299">
              <a:extLst>
                <a:ext uri="{FF2B5EF4-FFF2-40B4-BE49-F238E27FC236}">
                  <a16:creationId xmlns:a16="http://schemas.microsoft.com/office/drawing/2014/main" id="{2508F4E0-3B82-A411-3F92-501C99C577CB}"/>
                </a:ext>
              </a:extLst>
            </p:cNvPr>
            <p:cNvSpPr/>
            <p:nvPr/>
          </p:nvSpPr>
          <p:spPr>
            <a:xfrm>
              <a:off x="5083574" y="3507697"/>
              <a:ext cx="115386" cy="115386"/>
            </a:xfrm>
            <a:custGeom>
              <a:avLst/>
              <a:gdLst>
                <a:gd name="connsiteX0" fmla="*/ 57776 w 115386"/>
                <a:gd name="connsiteY0" fmla="*/ 363 h 115386"/>
                <a:gd name="connsiteX1" fmla="*/ 115469 w 115386"/>
                <a:gd name="connsiteY1" fmla="*/ 58056 h 115386"/>
                <a:gd name="connsiteX2" fmla="*/ 57776 w 115386"/>
                <a:gd name="connsiteY2" fmla="*/ 115749 h 115386"/>
                <a:gd name="connsiteX3" fmla="*/ 83 w 115386"/>
                <a:gd name="connsiteY3" fmla="*/ 58056 h 115386"/>
                <a:gd name="connsiteX4" fmla="*/ 57776 w 115386"/>
                <a:gd name="connsiteY4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776" y="363"/>
                  </a:moveTo>
                  <a:cubicBezTo>
                    <a:pt x="89640" y="363"/>
                    <a:pt x="115469" y="26193"/>
                    <a:pt x="115469" y="58056"/>
                  </a:cubicBezTo>
                  <a:cubicBezTo>
                    <a:pt x="115469" y="89920"/>
                    <a:pt x="89640" y="115749"/>
                    <a:pt x="57776" y="115749"/>
                  </a:cubicBezTo>
                  <a:cubicBezTo>
                    <a:pt x="25913" y="115749"/>
                    <a:pt x="83" y="89920"/>
                    <a:pt x="83" y="58056"/>
                  </a:cubicBezTo>
                  <a:cubicBezTo>
                    <a:pt x="83" y="26193"/>
                    <a:pt x="25913" y="363"/>
                    <a:pt x="57776" y="36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1" name="Полилиния 300">
              <a:extLst>
                <a:ext uri="{FF2B5EF4-FFF2-40B4-BE49-F238E27FC236}">
                  <a16:creationId xmlns:a16="http://schemas.microsoft.com/office/drawing/2014/main" id="{4102920A-B9F1-7D26-6BAD-C0A44037EF61}"/>
                </a:ext>
              </a:extLst>
            </p:cNvPr>
            <p:cNvSpPr/>
            <p:nvPr/>
          </p:nvSpPr>
          <p:spPr>
            <a:xfrm>
              <a:off x="6573366" y="3507697"/>
              <a:ext cx="136390" cy="115386"/>
            </a:xfrm>
            <a:custGeom>
              <a:avLst/>
              <a:gdLst>
                <a:gd name="connsiteX0" fmla="*/ 128674 w 136390"/>
                <a:gd name="connsiteY0" fmla="*/ 363 h 115386"/>
                <a:gd name="connsiteX1" fmla="*/ 115854 w 136390"/>
                <a:gd name="connsiteY1" fmla="*/ 363 h 115386"/>
                <a:gd name="connsiteX2" fmla="*/ 97714 w 136390"/>
                <a:gd name="connsiteY2" fmla="*/ 363 h 115386"/>
                <a:gd name="connsiteX3" fmla="*/ 92905 w 136390"/>
                <a:gd name="connsiteY3" fmla="*/ 363 h 115386"/>
                <a:gd name="connsiteX4" fmla="*/ 58161 w 136390"/>
                <a:gd name="connsiteY4" fmla="*/ 363 h 115386"/>
                <a:gd name="connsiteX5" fmla="*/ 468 w 136390"/>
                <a:gd name="connsiteY5" fmla="*/ 58056 h 115386"/>
                <a:gd name="connsiteX6" fmla="*/ 58161 w 136390"/>
                <a:gd name="connsiteY6" fmla="*/ 115749 h 115386"/>
                <a:gd name="connsiteX7" fmla="*/ 92905 w 136390"/>
                <a:gd name="connsiteY7" fmla="*/ 115749 h 115386"/>
                <a:gd name="connsiteX8" fmla="*/ 97714 w 136390"/>
                <a:gd name="connsiteY8" fmla="*/ 115749 h 115386"/>
                <a:gd name="connsiteX9" fmla="*/ 115854 w 136390"/>
                <a:gd name="connsiteY9" fmla="*/ 115749 h 115386"/>
                <a:gd name="connsiteX10" fmla="*/ 128674 w 136390"/>
                <a:gd name="connsiteY10" fmla="*/ 115749 h 115386"/>
                <a:gd name="connsiteX11" fmla="*/ 136858 w 136390"/>
                <a:gd name="connsiteY11" fmla="*/ 115749 h 115386"/>
                <a:gd name="connsiteX12" fmla="*/ 136858 w 136390"/>
                <a:gd name="connsiteY12" fmla="*/ 363 h 115386"/>
                <a:gd name="connsiteX13" fmla="*/ 128674 w 136390"/>
                <a:gd name="connsiteY13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74" y="363"/>
                  </a:moveTo>
                  <a:lnTo>
                    <a:pt x="115854" y="363"/>
                  </a:lnTo>
                  <a:cubicBezTo>
                    <a:pt x="115854" y="363"/>
                    <a:pt x="107900" y="363"/>
                    <a:pt x="97714" y="363"/>
                  </a:cubicBezTo>
                  <a:cubicBezTo>
                    <a:pt x="96156" y="363"/>
                    <a:pt x="94547" y="363"/>
                    <a:pt x="92905" y="363"/>
                  </a:cubicBezTo>
                  <a:cubicBezTo>
                    <a:pt x="79958" y="363"/>
                    <a:pt x="65035" y="363"/>
                    <a:pt x="58161" y="363"/>
                  </a:cubicBezTo>
                  <a:cubicBezTo>
                    <a:pt x="26286" y="363"/>
                    <a:pt x="468" y="26201"/>
                    <a:pt x="468" y="58056"/>
                  </a:cubicBezTo>
                  <a:cubicBezTo>
                    <a:pt x="468" y="89907"/>
                    <a:pt x="26286" y="115749"/>
                    <a:pt x="58161" y="115749"/>
                  </a:cubicBezTo>
                  <a:cubicBezTo>
                    <a:pt x="66748" y="115749"/>
                    <a:pt x="80813" y="115749"/>
                    <a:pt x="92905" y="115749"/>
                  </a:cubicBezTo>
                  <a:cubicBezTo>
                    <a:pt x="94551" y="115749"/>
                    <a:pt x="96159" y="115749"/>
                    <a:pt x="97714" y="115749"/>
                  </a:cubicBezTo>
                  <a:cubicBezTo>
                    <a:pt x="107994" y="115749"/>
                    <a:pt x="115854" y="115749"/>
                    <a:pt x="115854" y="115749"/>
                  </a:cubicBezTo>
                  <a:lnTo>
                    <a:pt x="128674" y="115749"/>
                  </a:lnTo>
                  <a:lnTo>
                    <a:pt x="136858" y="115749"/>
                  </a:lnTo>
                  <a:lnTo>
                    <a:pt x="136858" y="363"/>
                  </a:lnTo>
                  <a:lnTo>
                    <a:pt x="128674" y="3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2" name="Полилиния 301">
              <a:extLst>
                <a:ext uri="{FF2B5EF4-FFF2-40B4-BE49-F238E27FC236}">
                  <a16:creationId xmlns:a16="http://schemas.microsoft.com/office/drawing/2014/main" id="{43517A6C-8C7A-A1CD-328D-6974F2AF261B}"/>
                </a:ext>
              </a:extLst>
            </p:cNvPr>
            <p:cNvSpPr/>
            <p:nvPr/>
          </p:nvSpPr>
          <p:spPr>
            <a:xfrm>
              <a:off x="6709756" y="3507697"/>
              <a:ext cx="136390" cy="115386"/>
            </a:xfrm>
            <a:custGeom>
              <a:avLst/>
              <a:gdLst>
                <a:gd name="connsiteX0" fmla="*/ 68698 w 136390"/>
                <a:gd name="connsiteY0" fmla="*/ 363 h 115386"/>
                <a:gd name="connsiteX1" fmla="*/ 503 w 136390"/>
                <a:gd name="connsiteY1" fmla="*/ 363 h 115386"/>
                <a:gd name="connsiteX2" fmla="*/ 503 w 136390"/>
                <a:gd name="connsiteY2" fmla="*/ 115749 h 115386"/>
                <a:gd name="connsiteX3" fmla="*/ 68698 w 136390"/>
                <a:gd name="connsiteY3" fmla="*/ 115749 h 115386"/>
                <a:gd name="connsiteX4" fmla="*/ 136893 w 136390"/>
                <a:gd name="connsiteY4" fmla="*/ 115749 h 115386"/>
                <a:gd name="connsiteX5" fmla="*/ 136893 w 136390"/>
                <a:gd name="connsiteY5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98" y="363"/>
                  </a:moveTo>
                  <a:lnTo>
                    <a:pt x="503" y="363"/>
                  </a:lnTo>
                  <a:lnTo>
                    <a:pt x="503" y="115749"/>
                  </a:lnTo>
                  <a:lnTo>
                    <a:pt x="68698" y="115749"/>
                  </a:lnTo>
                  <a:lnTo>
                    <a:pt x="136893" y="115749"/>
                  </a:lnTo>
                  <a:lnTo>
                    <a:pt x="136893" y="3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3" name="Полилиния 302">
              <a:extLst>
                <a:ext uri="{FF2B5EF4-FFF2-40B4-BE49-F238E27FC236}">
                  <a16:creationId xmlns:a16="http://schemas.microsoft.com/office/drawing/2014/main" id="{F0DB9F75-18ED-9143-7AAD-44D4FCC201A4}"/>
                </a:ext>
              </a:extLst>
            </p:cNvPr>
            <p:cNvSpPr/>
            <p:nvPr/>
          </p:nvSpPr>
          <p:spPr>
            <a:xfrm>
              <a:off x="6846146" y="3507697"/>
              <a:ext cx="136390" cy="115386"/>
            </a:xfrm>
            <a:custGeom>
              <a:avLst/>
              <a:gdLst>
                <a:gd name="connsiteX0" fmla="*/ 68733 w 136390"/>
                <a:gd name="connsiteY0" fmla="*/ 363 h 115386"/>
                <a:gd name="connsiteX1" fmla="*/ 538 w 136390"/>
                <a:gd name="connsiteY1" fmla="*/ 363 h 115386"/>
                <a:gd name="connsiteX2" fmla="*/ 538 w 136390"/>
                <a:gd name="connsiteY2" fmla="*/ 115749 h 115386"/>
                <a:gd name="connsiteX3" fmla="*/ 68733 w 136390"/>
                <a:gd name="connsiteY3" fmla="*/ 115749 h 115386"/>
                <a:gd name="connsiteX4" fmla="*/ 136928 w 136390"/>
                <a:gd name="connsiteY4" fmla="*/ 115749 h 115386"/>
                <a:gd name="connsiteX5" fmla="*/ 136928 w 136390"/>
                <a:gd name="connsiteY5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33" y="363"/>
                  </a:moveTo>
                  <a:lnTo>
                    <a:pt x="538" y="363"/>
                  </a:lnTo>
                  <a:lnTo>
                    <a:pt x="538" y="115749"/>
                  </a:lnTo>
                  <a:lnTo>
                    <a:pt x="68733" y="115749"/>
                  </a:lnTo>
                  <a:lnTo>
                    <a:pt x="136928" y="115749"/>
                  </a:lnTo>
                  <a:lnTo>
                    <a:pt x="136928" y="3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4" name="Полилиния 303">
              <a:extLst>
                <a:ext uri="{FF2B5EF4-FFF2-40B4-BE49-F238E27FC236}">
                  <a16:creationId xmlns:a16="http://schemas.microsoft.com/office/drawing/2014/main" id="{616551A3-D3FD-9ECA-085D-F68A200A7B28}"/>
                </a:ext>
              </a:extLst>
            </p:cNvPr>
            <p:cNvSpPr/>
            <p:nvPr/>
          </p:nvSpPr>
          <p:spPr>
            <a:xfrm>
              <a:off x="6982536" y="3507697"/>
              <a:ext cx="136390" cy="115386"/>
            </a:xfrm>
            <a:custGeom>
              <a:avLst/>
              <a:gdLst>
                <a:gd name="connsiteX0" fmla="*/ 68768 w 136390"/>
                <a:gd name="connsiteY0" fmla="*/ 363 h 115386"/>
                <a:gd name="connsiteX1" fmla="*/ 573 w 136390"/>
                <a:gd name="connsiteY1" fmla="*/ 363 h 115386"/>
                <a:gd name="connsiteX2" fmla="*/ 573 w 136390"/>
                <a:gd name="connsiteY2" fmla="*/ 115749 h 115386"/>
                <a:gd name="connsiteX3" fmla="*/ 68768 w 136390"/>
                <a:gd name="connsiteY3" fmla="*/ 115749 h 115386"/>
                <a:gd name="connsiteX4" fmla="*/ 136963 w 136390"/>
                <a:gd name="connsiteY4" fmla="*/ 115749 h 115386"/>
                <a:gd name="connsiteX5" fmla="*/ 136963 w 136390"/>
                <a:gd name="connsiteY5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68" y="363"/>
                  </a:moveTo>
                  <a:lnTo>
                    <a:pt x="573" y="363"/>
                  </a:lnTo>
                  <a:lnTo>
                    <a:pt x="573" y="115749"/>
                  </a:lnTo>
                  <a:lnTo>
                    <a:pt x="68768" y="115749"/>
                  </a:lnTo>
                  <a:lnTo>
                    <a:pt x="136963" y="115749"/>
                  </a:lnTo>
                  <a:lnTo>
                    <a:pt x="136963" y="3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5" name="Полилиния 304">
              <a:extLst>
                <a:ext uri="{FF2B5EF4-FFF2-40B4-BE49-F238E27FC236}">
                  <a16:creationId xmlns:a16="http://schemas.microsoft.com/office/drawing/2014/main" id="{FC88149D-346C-E1C3-BD60-28DC52C01BBF}"/>
                </a:ext>
              </a:extLst>
            </p:cNvPr>
            <p:cNvSpPr/>
            <p:nvPr/>
          </p:nvSpPr>
          <p:spPr>
            <a:xfrm>
              <a:off x="7118927" y="3507697"/>
              <a:ext cx="136390" cy="115386"/>
            </a:xfrm>
            <a:custGeom>
              <a:avLst/>
              <a:gdLst>
                <a:gd name="connsiteX0" fmla="*/ 68803 w 136390"/>
                <a:gd name="connsiteY0" fmla="*/ 363 h 115386"/>
                <a:gd name="connsiteX1" fmla="*/ 608 w 136390"/>
                <a:gd name="connsiteY1" fmla="*/ 363 h 115386"/>
                <a:gd name="connsiteX2" fmla="*/ 608 w 136390"/>
                <a:gd name="connsiteY2" fmla="*/ 115749 h 115386"/>
                <a:gd name="connsiteX3" fmla="*/ 68803 w 136390"/>
                <a:gd name="connsiteY3" fmla="*/ 115749 h 115386"/>
                <a:gd name="connsiteX4" fmla="*/ 136998 w 136390"/>
                <a:gd name="connsiteY4" fmla="*/ 115749 h 115386"/>
                <a:gd name="connsiteX5" fmla="*/ 136998 w 136390"/>
                <a:gd name="connsiteY5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03" y="363"/>
                  </a:moveTo>
                  <a:lnTo>
                    <a:pt x="608" y="363"/>
                  </a:lnTo>
                  <a:lnTo>
                    <a:pt x="608" y="115749"/>
                  </a:lnTo>
                  <a:lnTo>
                    <a:pt x="68803" y="115749"/>
                  </a:lnTo>
                  <a:lnTo>
                    <a:pt x="136998" y="115749"/>
                  </a:lnTo>
                  <a:lnTo>
                    <a:pt x="136998" y="36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6" name="Полилиния 305">
              <a:extLst>
                <a:ext uri="{FF2B5EF4-FFF2-40B4-BE49-F238E27FC236}">
                  <a16:creationId xmlns:a16="http://schemas.microsoft.com/office/drawing/2014/main" id="{A612FC88-0845-B87F-7007-1E5CD6D5985F}"/>
                </a:ext>
              </a:extLst>
            </p:cNvPr>
            <p:cNvSpPr/>
            <p:nvPr/>
          </p:nvSpPr>
          <p:spPr>
            <a:xfrm>
              <a:off x="7255317" y="3507697"/>
              <a:ext cx="136390" cy="115386"/>
            </a:xfrm>
            <a:custGeom>
              <a:avLst/>
              <a:gdLst>
                <a:gd name="connsiteX0" fmla="*/ 79340 w 136390"/>
                <a:gd name="connsiteY0" fmla="*/ 363 h 115386"/>
                <a:gd name="connsiteX1" fmla="*/ 32544 w 136390"/>
                <a:gd name="connsiteY1" fmla="*/ 363 h 115386"/>
                <a:gd name="connsiteX2" fmla="*/ 21647 w 136390"/>
                <a:gd name="connsiteY2" fmla="*/ 363 h 115386"/>
                <a:gd name="connsiteX3" fmla="*/ 16873 w 136390"/>
                <a:gd name="connsiteY3" fmla="*/ 363 h 115386"/>
                <a:gd name="connsiteX4" fmla="*/ 8826 w 136390"/>
                <a:gd name="connsiteY4" fmla="*/ 363 h 115386"/>
                <a:gd name="connsiteX5" fmla="*/ 643 w 136390"/>
                <a:gd name="connsiteY5" fmla="*/ 363 h 115386"/>
                <a:gd name="connsiteX6" fmla="*/ 643 w 136390"/>
                <a:gd name="connsiteY6" fmla="*/ 115749 h 115386"/>
                <a:gd name="connsiteX7" fmla="*/ 8826 w 136390"/>
                <a:gd name="connsiteY7" fmla="*/ 115749 h 115386"/>
                <a:gd name="connsiteX8" fmla="*/ 16873 w 136390"/>
                <a:gd name="connsiteY8" fmla="*/ 115749 h 115386"/>
                <a:gd name="connsiteX9" fmla="*/ 21647 w 136390"/>
                <a:gd name="connsiteY9" fmla="*/ 115749 h 115386"/>
                <a:gd name="connsiteX10" fmla="*/ 32544 w 136390"/>
                <a:gd name="connsiteY10" fmla="*/ 115749 h 115386"/>
                <a:gd name="connsiteX11" fmla="*/ 79340 w 136390"/>
                <a:gd name="connsiteY11" fmla="*/ 115749 h 115386"/>
                <a:gd name="connsiteX12" fmla="*/ 137033 w 136390"/>
                <a:gd name="connsiteY12" fmla="*/ 58056 h 115386"/>
                <a:gd name="connsiteX13" fmla="*/ 79340 w 136390"/>
                <a:gd name="connsiteY13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340" y="363"/>
                  </a:moveTo>
                  <a:cubicBezTo>
                    <a:pt x="67636" y="363"/>
                    <a:pt x="45736" y="363"/>
                    <a:pt x="32544" y="363"/>
                  </a:cubicBezTo>
                  <a:cubicBezTo>
                    <a:pt x="26036" y="363"/>
                    <a:pt x="21647" y="363"/>
                    <a:pt x="21647" y="363"/>
                  </a:cubicBezTo>
                  <a:lnTo>
                    <a:pt x="16873" y="363"/>
                  </a:lnTo>
                  <a:lnTo>
                    <a:pt x="8826" y="363"/>
                  </a:lnTo>
                  <a:lnTo>
                    <a:pt x="643" y="363"/>
                  </a:lnTo>
                  <a:lnTo>
                    <a:pt x="643" y="115749"/>
                  </a:lnTo>
                  <a:lnTo>
                    <a:pt x="8826" y="115749"/>
                  </a:lnTo>
                  <a:lnTo>
                    <a:pt x="16873" y="115749"/>
                  </a:lnTo>
                  <a:lnTo>
                    <a:pt x="21647" y="115749"/>
                  </a:lnTo>
                  <a:cubicBezTo>
                    <a:pt x="21647" y="115749"/>
                    <a:pt x="26070" y="115749"/>
                    <a:pt x="32544" y="115749"/>
                  </a:cubicBezTo>
                  <a:cubicBezTo>
                    <a:pt x="46547" y="115749"/>
                    <a:pt x="70144" y="115749"/>
                    <a:pt x="79340" y="115749"/>
                  </a:cubicBezTo>
                  <a:cubicBezTo>
                    <a:pt x="111201" y="115749"/>
                    <a:pt x="137033" y="89916"/>
                    <a:pt x="137033" y="58056"/>
                  </a:cubicBezTo>
                  <a:cubicBezTo>
                    <a:pt x="137033" y="26192"/>
                    <a:pt x="111201" y="363"/>
                    <a:pt x="79340" y="36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7" name="Полилиния 306">
              <a:extLst>
                <a:ext uri="{FF2B5EF4-FFF2-40B4-BE49-F238E27FC236}">
                  <a16:creationId xmlns:a16="http://schemas.microsoft.com/office/drawing/2014/main" id="{B169A03C-BCA4-9857-59DF-4C9CC14A634F}"/>
                </a:ext>
              </a:extLst>
            </p:cNvPr>
            <p:cNvSpPr/>
            <p:nvPr/>
          </p:nvSpPr>
          <p:spPr>
            <a:xfrm>
              <a:off x="7811380" y="3507697"/>
              <a:ext cx="115386" cy="115386"/>
            </a:xfrm>
            <a:custGeom>
              <a:avLst/>
              <a:gdLst>
                <a:gd name="connsiteX0" fmla="*/ 58476 w 115386"/>
                <a:gd name="connsiteY0" fmla="*/ 363 h 115386"/>
                <a:gd name="connsiteX1" fmla="*/ 116169 w 115386"/>
                <a:gd name="connsiteY1" fmla="*/ 58056 h 115386"/>
                <a:gd name="connsiteX2" fmla="*/ 58476 w 115386"/>
                <a:gd name="connsiteY2" fmla="*/ 115749 h 115386"/>
                <a:gd name="connsiteX3" fmla="*/ 783 w 115386"/>
                <a:gd name="connsiteY3" fmla="*/ 58056 h 115386"/>
                <a:gd name="connsiteX4" fmla="*/ 58476 w 115386"/>
                <a:gd name="connsiteY4" fmla="*/ 36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76" y="363"/>
                  </a:moveTo>
                  <a:cubicBezTo>
                    <a:pt x="90340" y="363"/>
                    <a:pt x="116169" y="26193"/>
                    <a:pt x="116169" y="58056"/>
                  </a:cubicBezTo>
                  <a:cubicBezTo>
                    <a:pt x="116169" y="89920"/>
                    <a:pt x="90340" y="115749"/>
                    <a:pt x="58476" y="115749"/>
                  </a:cubicBezTo>
                  <a:cubicBezTo>
                    <a:pt x="26613" y="115749"/>
                    <a:pt x="783" y="89920"/>
                    <a:pt x="783" y="58056"/>
                  </a:cubicBezTo>
                  <a:cubicBezTo>
                    <a:pt x="783" y="26193"/>
                    <a:pt x="26613" y="363"/>
                    <a:pt x="58476" y="36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8" name="Полилиния 307">
              <a:extLst>
                <a:ext uri="{FF2B5EF4-FFF2-40B4-BE49-F238E27FC236}">
                  <a16:creationId xmlns:a16="http://schemas.microsoft.com/office/drawing/2014/main" id="{041B8441-083A-98EC-898C-E15B7066E6E1}"/>
                </a:ext>
              </a:extLst>
            </p:cNvPr>
            <p:cNvSpPr/>
            <p:nvPr/>
          </p:nvSpPr>
          <p:spPr>
            <a:xfrm>
              <a:off x="4118340" y="3644087"/>
              <a:ext cx="136390" cy="115386"/>
            </a:xfrm>
            <a:custGeom>
              <a:avLst/>
              <a:gdLst>
                <a:gd name="connsiteX0" fmla="*/ 128044 w 136390"/>
                <a:gd name="connsiteY0" fmla="*/ 398 h 115386"/>
                <a:gd name="connsiteX1" fmla="*/ 115224 w 136390"/>
                <a:gd name="connsiteY1" fmla="*/ 398 h 115386"/>
                <a:gd name="connsiteX2" fmla="*/ 97084 w 136390"/>
                <a:gd name="connsiteY2" fmla="*/ 398 h 115386"/>
                <a:gd name="connsiteX3" fmla="*/ 92275 w 136390"/>
                <a:gd name="connsiteY3" fmla="*/ 398 h 115386"/>
                <a:gd name="connsiteX4" fmla="*/ 57531 w 136390"/>
                <a:gd name="connsiteY4" fmla="*/ 398 h 115386"/>
                <a:gd name="connsiteX5" fmla="*/ -163 w 136390"/>
                <a:gd name="connsiteY5" fmla="*/ 58091 h 115386"/>
                <a:gd name="connsiteX6" fmla="*/ 57531 w 136390"/>
                <a:gd name="connsiteY6" fmla="*/ 115784 h 115386"/>
                <a:gd name="connsiteX7" fmla="*/ 92275 w 136390"/>
                <a:gd name="connsiteY7" fmla="*/ 115784 h 115386"/>
                <a:gd name="connsiteX8" fmla="*/ 97084 w 136390"/>
                <a:gd name="connsiteY8" fmla="*/ 115784 h 115386"/>
                <a:gd name="connsiteX9" fmla="*/ 115224 w 136390"/>
                <a:gd name="connsiteY9" fmla="*/ 115784 h 115386"/>
                <a:gd name="connsiteX10" fmla="*/ 128044 w 136390"/>
                <a:gd name="connsiteY10" fmla="*/ 115784 h 115386"/>
                <a:gd name="connsiteX11" fmla="*/ 136228 w 136390"/>
                <a:gd name="connsiteY11" fmla="*/ 115784 h 115386"/>
                <a:gd name="connsiteX12" fmla="*/ 136228 w 136390"/>
                <a:gd name="connsiteY12" fmla="*/ 398 h 115386"/>
                <a:gd name="connsiteX13" fmla="*/ 128044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044" y="398"/>
                  </a:moveTo>
                  <a:lnTo>
                    <a:pt x="115224" y="398"/>
                  </a:lnTo>
                  <a:cubicBezTo>
                    <a:pt x="115224" y="398"/>
                    <a:pt x="107270" y="398"/>
                    <a:pt x="97084" y="398"/>
                  </a:cubicBezTo>
                  <a:cubicBezTo>
                    <a:pt x="95526" y="398"/>
                    <a:pt x="93917" y="398"/>
                    <a:pt x="92275" y="398"/>
                  </a:cubicBezTo>
                  <a:cubicBezTo>
                    <a:pt x="79328" y="398"/>
                    <a:pt x="64405" y="398"/>
                    <a:pt x="57531" y="398"/>
                  </a:cubicBezTo>
                  <a:cubicBezTo>
                    <a:pt x="25656" y="398"/>
                    <a:pt x="-163" y="26236"/>
                    <a:pt x="-163" y="58091"/>
                  </a:cubicBezTo>
                  <a:cubicBezTo>
                    <a:pt x="-163" y="89942"/>
                    <a:pt x="25656" y="115784"/>
                    <a:pt x="57531" y="115784"/>
                  </a:cubicBezTo>
                  <a:cubicBezTo>
                    <a:pt x="66118" y="115784"/>
                    <a:pt x="80183" y="115784"/>
                    <a:pt x="92275" y="115784"/>
                  </a:cubicBezTo>
                  <a:cubicBezTo>
                    <a:pt x="93921" y="115784"/>
                    <a:pt x="95529" y="115784"/>
                    <a:pt x="97084" y="115784"/>
                  </a:cubicBezTo>
                  <a:cubicBezTo>
                    <a:pt x="107364" y="115784"/>
                    <a:pt x="115224" y="115784"/>
                    <a:pt x="115224" y="115784"/>
                  </a:cubicBezTo>
                  <a:lnTo>
                    <a:pt x="128044" y="115784"/>
                  </a:lnTo>
                  <a:lnTo>
                    <a:pt x="136228" y="115784"/>
                  </a:lnTo>
                  <a:lnTo>
                    <a:pt x="136228" y="398"/>
                  </a:lnTo>
                  <a:lnTo>
                    <a:pt x="128044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9" name="Полилиния 308">
              <a:extLst>
                <a:ext uri="{FF2B5EF4-FFF2-40B4-BE49-F238E27FC236}">
                  <a16:creationId xmlns:a16="http://schemas.microsoft.com/office/drawing/2014/main" id="{F1DACC91-D482-8757-BB3A-02BDD6E56C02}"/>
                </a:ext>
              </a:extLst>
            </p:cNvPr>
            <p:cNvSpPr/>
            <p:nvPr/>
          </p:nvSpPr>
          <p:spPr>
            <a:xfrm>
              <a:off x="4254730" y="3644087"/>
              <a:ext cx="136390" cy="115386"/>
            </a:xfrm>
            <a:custGeom>
              <a:avLst/>
              <a:gdLst>
                <a:gd name="connsiteX0" fmla="*/ 68068 w 136390"/>
                <a:gd name="connsiteY0" fmla="*/ 398 h 115386"/>
                <a:gd name="connsiteX1" fmla="*/ -128 w 136390"/>
                <a:gd name="connsiteY1" fmla="*/ 398 h 115386"/>
                <a:gd name="connsiteX2" fmla="*/ -128 w 136390"/>
                <a:gd name="connsiteY2" fmla="*/ 115784 h 115386"/>
                <a:gd name="connsiteX3" fmla="*/ 68068 w 136390"/>
                <a:gd name="connsiteY3" fmla="*/ 115784 h 115386"/>
                <a:gd name="connsiteX4" fmla="*/ 136263 w 136390"/>
                <a:gd name="connsiteY4" fmla="*/ 115784 h 115386"/>
                <a:gd name="connsiteX5" fmla="*/ 136263 w 136390"/>
                <a:gd name="connsiteY5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068" y="398"/>
                  </a:moveTo>
                  <a:lnTo>
                    <a:pt x="-128" y="398"/>
                  </a:lnTo>
                  <a:lnTo>
                    <a:pt x="-128" y="115784"/>
                  </a:lnTo>
                  <a:lnTo>
                    <a:pt x="68068" y="115784"/>
                  </a:lnTo>
                  <a:lnTo>
                    <a:pt x="136263" y="115784"/>
                  </a:lnTo>
                  <a:lnTo>
                    <a:pt x="136263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0" name="Полилиния 309">
              <a:extLst>
                <a:ext uri="{FF2B5EF4-FFF2-40B4-BE49-F238E27FC236}">
                  <a16:creationId xmlns:a16="http://schemas.microsoft.com/office/drawing/2014/main" id="{794A94DF-E2CE-4B97-D2C4-8F8B12F0BFA8}"/>
                </a:ext>
              </a:extLst>
            </p:cNvPr>
            <p:cNvSpPr/>
            <p:nvPr/>
          </p:nvSpPr>
          <p:spPr>
            <a:xfrm>
              <a:off x="4391121" y="3644087"/>
              <a:ext cx="136390" cy="115386"/>
            </a:xfrm>
            <a:custGeom>
              <a:avLst/>
              <a:gdLst>
                <a:gd name="connsiteX0" fmla="*/ 78605 w 136390"/>
                <a:gd name="connsiteY0" fmla="*/ 398 h 115386"/>
                <a:gd name="connsiteX1" fmla="*/ 31809 w 136390"/>
                <a:gd name="connsiteY1" fmla="*/ 398 h 115386"/>
                <a:gd name="connsiteX2" fmla="*/ 20912 w 136390"/>
                <a:gd name="connsiteY2" fmla="*/ 398 h 115386"/>
                <a:gd name="connsiteX3" fmla="*/ 16138 w 136390"/>
                <a:gd name="connsiteY3" fmla="*/ 398 h 115386"/>
                <a:gd name="connsiteX4" fmla="*/ 8091 w 136390"/>
                <a:gd name="connsiteY4" fmla="*/ 398 h 115386"/>
                <a:gd name="connsiteX5" fmla="*/ -93 w 136390"/>
                <a:gd name="connsiteY5" fmla="*/ 398 h 115386"/>
                <a:gd name="connsiteX6" fmla="*/ -93 w 136390"/>
                <a:gd name="connsiteY6" fmla="*/ 115784 h 115386"/>
                <a:gd name="connsiteX7" fmla="*/ 8091 w 136390"/>
                <a:gd name="connsiteY7" fmla="*/ 115784 h 115386"/>
                <a:gd name="connsiteX8" fmla="*/ 16138 w 136390"/>
                <a:gd name="connsiteY8" fmla="*/ 115784 h 115386"/>
                <a:gd name="connsiteX9" fmla="*/ 20912 w 136390"/>
                <a:gd name="connsiteY9" fmla="*/ 115784 h 115386"/>
                <a:gd name="connsiteX10" fmla="*/ 31809 w 136390"/>
                <a:gd name="connsiteY10" fmla="*/ 115784 h 115386"/>
                <a:gd name="connsiteX11" fmla="*/ 78605 w 136390"/>
                <a:gd name="connsiteY11" fmla="*/ 115784 h 115386"/>
                <a:gd name="connsiteX12" fmla="*/ 136298 w 136390"/>
                <a:gd name="connsiteY12" fmla="*/ 58091 h 115386"/>
                <a:gd name="connsiteX13" fmla="*/ 78605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605" y="398"/>
                  </a:moveTo>
                  <a:cubicBezTo>
                    <a:pt x="66901" y="398"/>
                    <a:pt x="45001" y="398"/>
                    <a:pt x="31809" y="398"/>
                  </a:cubicBezTo>
                  <a:cubicBezTo>
                    <a:pt x="25301" y="398"/>
                    <a:pt x="20912" y="398"/>
                    <a:pt x="20912" y="398"/>
                  </a:cubicBezTo>
                  <a:lnTo>
                    <a:pt x="16138" y="398"/>
                  </a:lnTo>
                  <a:lnTo>
                    <a:pt x="8091" y="398"/>
                  </a:lnTo>
                  <a:lnTo>
                    <a:pt x="-93" y="398"/>
                  </a:lnTo>
                  <a:lnTo>
                    <a:pt x="-93" y="115784"/>
                  </a:lnTo>
                  <a:lnTo>
                    <a:pt x="8091" y="115784"/>
                  </a:lnTo>
                  <a:lnTo>
                    <a:pt x="16138" y="115784"/>
                  </a:lnTo>
                  <a:lnTo>
                    <a:pt x="20912" y="115784"/>
                  </a:lnTo>
                  <a:cubicBezTo>
                    <a:pt x="20912" y="115784"/>
                    <a:pt x="25335" y="115784"/>
                    <a:pt x="31809" y="115784"/>
                  </a:cubicBezTo>
                  <a:cubicBezTo>
                    <a:pt x="45812" y="115784"/>
                    <a:pt x="69409" y="115784"/>
                    <a:pt x="78605" y="115784"/>
                  </a:cubicBezTo>
                  <a:cubicBezTo>
                    <a:pt x="110466" y="115784"/>
                    <a:pt x="136298" y="89951"/>
                    <a:pt x="136298" y="58091"/>
                  </a:cubicBezTo>
                  <a:cubicBezTo>
                    <a:pt x="136298" y="26227"/>
                    <a:pt x="110466" y="398"/>
                    <a:pt x="78605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1" name="Полилиния 310">
              <a:extLst>
                <a:ext uri="{FF2B5EF4-FFF2-40B4-BE49-F238E27FC236}">
                  <a16:creationId xmlns:a16="http://schemas.microsoft.com/office/drawing/2014/main" id="{279FADDE-0FD1-E13B-DB38-D609A8BB84B8}"/>
                </a:ext>
              </a:extLst>
            </p:cNvPr>
            <p:cNvSpPr/>
            <p:nvPr/>
          </p:nvSpPr>
          <p:spPr>
            <a:xfrm>
              <a:off x="4800292" y="3644087"/>
              <a:ext cx="136390" cy="115386"/>
            </a:xfrm>
            <a:custGeom>
              <a:avLst/>
              <a:gdLst>
                <a:gd name="connsiteX0" fmla="*/ 128219 w 136390"/>
                <a:gd name="connsiteY0" fmla="*/ 398 h 115386"/>
                <a:gd name="connsiteX1" fmla="*/ 115399 w 136390"/>
                <a:gd name="connsiteY1" fmla="*/ 398 h 115386"/>
                <a:gd name="connsiteX2" fmla="*/ 97259 w 136390"/>
                <a:gd name="connsiteY2" fmla="*/ 398 h 115386"/>
                <a:gd name="connsiteX3" fmla="*/ 92450 w 136390"/>
                <a:gd name="connsiteY3" fmla="*/ 398 h 115386"/>
                <a:gd name="connsiteX4" fmla="*/ 57706 w 136390"/>
                <a:gd name="connsiteY4" fmla="*/ 398 h 115386"/>
                <a:gd name="connsiteX5" fmla="*/ 13 w 136390"/>
                <a:gd name="connsiteY5" fmla="*/ 58091 h 115386"/>
                <a:gd name="connsiteX6" fmla="*/ 57706 w 136390"/>
                <a:gd name="connsiteY6" fmla="*/ 115784 h 115386"/>
                <a:gd name="connsiteX7" fmla="*/ 92450 w 136390"/>
                <a:gd name="connsiteY7" fmla="*/ 115784 h 115386"/>
                <a:gd name="connsiteX8" fmla="*/ 97259 w 136390"/>
                <a:gd name="connsiteY8" fmla="*/ 115784 h 115386"/>
                <a:gd name="connsiteX9" fmla="*/ 115399 w 136390"/>
                <a:gd name="connsiteY9" fmla="*/ 115784 h 115386"/>
                <a:gd name="connsiteX10" fmla="*/ 128219 w 136390"/>
                <a:gd name="connsiteY10" fmla="*/ 115784 h 115386"/>
                <a:gd name="connsiteX11" fmla="*/ 136403 w 136390"/>
                <a:gd name="connsiteY11" fmla="*/ 115784 h 115386"/>
                <a:gd name="connsiteX12" fmla="*/ 136403 w 136390"/>
                <a:gd name="connsiteY12" fmla="*/ 398 h 115386"/>
                <a:gd name="connsiteX13" fmla="*/ 128219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219" y="398"/>
                  </a:moveTo>
                  <a:lnTo>
                    <a:pt x="115399" y="398"/>
                  </a:lnTo>
                  <a:cubicBezTo>
                    <a:pt x="115399" y="398"/>
                    <a:pt x="107445" y="398"/>
                    <a:pt x="97259" y="398"/>
                  </a:cubicBezTo>
                  <a:cubicBezTo>
                    <a:pt x="95701" y="398"/>
                    <a:pt x="94092" y="398"/>
                    <a:pt x="92450" y="398"/>
                  </a:cubicBezTo>
                  <a:cubicBezTo>
                    <a:pt x="79503" y="398"/>
                    <a:pt x="64580" y="398"/>
                    <a:pt x="57706" y="398"/>
                  </a:cubicBezTo>
                  <a:cubicBezTo>
                    <a:pt x="25831" y="398"/>
                    <a:pt x="13" y="26236"/>
                    <a:pt x="13" y="58091"/>
                  </a:cubicBezTo>
                  <a:cubicBezTo>
                    <a:pt x="13" y="89942"/>
                    <a:pt x="25831" y="115784"/>
                    <a:pt x="57706" y="115784"/>
                  </a:cubicBezTo>
                  <a:cubicBezTo>
                    <a:pt x="66293" y="115784"/>
                    <a:pt x="80358" y="115784"/>
                    <a:pt x="92450" y="115784"/>
                  </a:cubicBezTo>
                  <a:cubicBezTo>
                    <a:pt x="94096" y="115784"/>
                    <a:pt x="95704" y="115784"/>
                    <a:pt x="97259" y="115784"/>
                  </a:cubicBezTo>
                  <a:cubicBezTo>
                    <a:pt x="107539" y="115784"/>
                    <a:pt x="115399" y="115784"/>
                    <a:pt x="115399" y="115784"/>
                  </a:cubicBezTo>
                  <a:lnTo>
                    <a:pt x="128219" y="115784"/>
                  </a:lnTo>
                  <a:lnTo>
                    <a:pt x="136403" y="115784"/>
                  </a:lnTo>
                  <a:lnTo>
                    <a:pt x="136403" y="398"/>
                  </a:lnTo>
                  <a:lnTo>
                    <a:pt x="128219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2" name="Полилиния 311">
              <a:extLst>
                <a:ext uri="{FF2B5EF4-FFF2-40B4-BE49-F238E27FC236}">
                  <a16:creationId xmlns:a16="http://schemas.microsoft.com/office/drawing/2014/main" id="{B9B31896-D777-0E5D-524D-B72E98732248}"/>
                </a:ext>
              </a:extLst>
            </p:cNvPr>
            <p:cNvSpPr/>
            <p:nvPr/>
          </p:nvSpPr>
          <p:spPr>
            <a:xfrm>
              <a:off x="4936682" y="3644087"/>
              <a:ext cx="136390" cy="115386"/>
            </a:xfrm>
            <a:custGeom>
              <a:avLst/>
              <a:gdLst>
                <a:gd name="connsiteX0" fmla="*/ 68243 w 136390"/>
                <a:gd name="connsiteY0" fmla="*/ 398 h 115386"/>
                <a:gd name="connsiteX1" fmla="*/ 48 w 136390"/>
                <a:gd name="connsiteY1" fmla="*/ 398 h 115386"/>
                <a:gd name="connsiteX2" fmla="*/ 48 w 136390"/>
                <a:gd name="connsiteY2" fmla="*/ 115784 h 115386"/>
                <a:gd name="connsiteX3" fmla="*/ 68243 w 136390"/>
                <a:gd name="connsiteY3" fmla="*/ 115784 h 115386"/>
                <a:gd name="connsiteX4" fmla="*/ 136438 w 136390"/>
                <a:gd name="connsiteY4" fmla="*/ 115784 h 115386"/>
                <a:gd name="connsiteX5" fmla="*/ 136438 w 136390"/>
                <a:gd name="connsiteY5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243" y="398"/>
                  </a:moveTo>
                  <a:lnTo>
                    <a:pt x="48" y="398"/>
                  </a:lnTo>
                  <a:lnTo>
                    <a:pt x="48" y="115784"/>
                  </a:lnTo>
                  <a:lnTo>
                    <a:pt x="68243" y="115784"/>
                  </a:lnTo>
                  <a:lnTo>
                    <a:pt x="136438" y="115784"/>
                  </a:lnTo>
                  <a:lnTo>
                    <a:pt x="136438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3" name="Полилиния 312">
              <a:extLst>
                <a:ext uri="{FF2B5EF4-FFF2-40B4-BE49-F238E27FC236}">
                  <a16:creationId xmlns:a16="http://schemas.microsoft.com/office/drawing/2014/main" id="{F65E51AD-CD5D-845B-0B50-58C4949E7E3A}"/>
                </a:ext>
              </a:extLst>
            </p:cNvPr>
            <p:cNvSpPr/>
            <p:nvPr/>
          </p:nvSpPr>
          <p:spPr>
            <a:xfrm>
              <a:off x="5073072" y="3644087"/>
              <a:ext cx="136390" cy="115386"/>
            </a:xfrm>
            <a:custGeom>
              <a:avLst/>
              <a:gdLst>
                <a:gd name="connsiteX0" fmla="*/ 78780 w 136390"/>
                <a:gd name="connsiteY0" fmla="*/ 398 h 115386"/>
                <a:gd name="connsiteX1" fmla="*/ 31984 w 136390"/>
                <a:gd name="connsiteY1" fmla="*/ 398 h 115386"/>
                <a:gd name="connsiteX2" fmla="*/ 21087 w 136390"/>
                <a:gd name="connsiteY2" fmla="*/ 398 h 115386"/>
                <a:gd name="connsiteX3" fmla="*/ 16313 w 136390"/>
                <a:gd name="connsiteY3" fmla="*/ 398 h 115386"/>
                <a:gd name="connsiteX4" fmla="*/ 8266 w 136390"/>
                <a:gd name="connsiteY4" fmla="*/ 398 h 115386"/>
                <a:gd name="connsiteX5" fmla="*/ 83 w 136390"/>
                <a:gd name="connsiteY5" fmla="*/ 398 h 115386"/>
                <a:gd name="connsiteX6" fmla="*/ 83 w 136390"/>
                <a:gd name="connsiteY6" fmla="*/ 115784 h 115386"/>
                <a:gd name="connsiteX7" fmla="*/ 8266 w 136390"/>
                <a:gd name="connsiteY7" fmla="*/ 115784 h 115386"/>
                <a:gd name="connsiteX8" fmla="*/ 16313 w 136390"/>
                <a:gd name="connsiteY8" fmla="*/ 115784 h 115386"/>
                <a:gd name="connsiteX9" fmla="*/ 21087 w 136390"/>
                <a:gd name="connsiteY9" fmla="*/ 115784 h 115386"/>
                <a:gd name="connsiteX10" fmla="*/ 31984 w 136390"/>
                <a:gd name="connsiteY10" fmla="*/ 115784 h 115386"/>
                <a:gd name="connsiteX11" fmla="*/ 78780 w 136390"/>
                <a:gd name="connsiteY11" fmla="*/ 115784 h 115386"/>
                <a:gd name="connsiteX12" fmla="*/ 136473 w 136390"/>
                <a:gd name="connsiteY12" fmla="*/ 58091 h 115386"/>
                <a:gd name="connsiteX13" fmla="*/ 78780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780" y="398"/>
                  </a:moveTo>
                  <a:cubicBezTo>
                    <a:pt x="67076" y="398"/>
                    <a:pt x="45176" y="398"/>
                    <a:pt x="31984" y="398"/>
                  </a:cubicBezTo>
                  <a:cubicBezTo>
                    <a:pt x="25476" y="398"/>
                    <a:pt x="21087" y="398"/>
                    <a:pt x="21087" y="398"/>
                  </a:cubicBezTo>
                  <a:lnTo>
                    <a:pt x="16313" y="398"/>
                  </a:lnTo>
                  <a:lnTo>
                    <a:pt x="8266" y="398"/>
                  </a:lnTo>
                  <a:lnTo>
                    <a:pt x="83" y="398"/>
                  </a:lnTo>
                  <a:lnTo>
                    <a:pt x="83" y="115784"/>
                  </a:lnTo>
                  <a:lnTo>
                    <a:pt x="8266" y="115784"/>
                  </a:lnTo>
                  <a:lnTo>
                    <a:pt x="16313" y="115784"/>
                  </a:lnTo>
                  <a:lnTo>
                    <a:pt x="21087" y="115784"/>
                  </a:lnTo>
                  <a:cubicBezTo>
                    <a:pt x="21087" y="115784"/>
                    <a:pt x="25510" y="115784"/>
                    <a:pt x="31984" y="115784"/>
                  </a:cubicBezTo>
                  <a:cubicBezTo>
                    <a:pt x="45987" y="115784"/>
                    <a:pt x="69584" y="115784"/>
                    <a:pt x="78780" y="115784"/>
                  </a:cubicBezTo>
                  <a:cubicBezTo>
                    <a:pt x="110641" y="115784"/>
                    <a:pt x="136473" y="89951"/>
                    <a:pt x="136473" y="58091"/>
                  </a:cubicBezTo>
                  <a:cubicBezTo>
                    <a:pt x="136473" y="26227"/>
                    <a:pt x="110641" y="398"/>
                    <a:pt x="78780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4" name="Полилиния 313">
              <a:extLst>
                <a:ext uri="{FF2B5EF4-FFF2-40B4-BE49-F238E27FC236}">
                  <a16:creationId xmlns:a16="http://schemas.microsoft.com/office/drawing/2014/main" id="{A14EA79A-DB01-95D8-6D8B-576DE1EA22A2}"/>
                </a:ext>
              </a:extLst>
            </p:cNvPr>
            <p:cNvSpPr/>
            <p:nvPr/>
          </p:nvSpPr>
          <p:spPr>
            <a:xfrm>
              <a:off x="5356355" y="3644087"/>
              <a:ext cx="115386" cy="115386"/>
            </a:xfrm>
            <a:custGeom>
              <a:avLst/>
              <a:gdLst>
                <a:gd name="connsiteX0" fmla="*/ 57846 w 115386"/>
                <a:gd name="connsiteY0" fmla="*/ 398 h 115386"/>
                <a:gd name="connsiteX1" fmla="*/ 115539 w 115386"/>
                <a:gd name="connsiteY1" fmla="*/ 58091 h 115386"/>
                <a:gd name="connsiteX2" fmla="*/ 57846 w 115386"/>
                <a:gd name="connsiteY2" fmla="*/ 115784 h 115386"/>
                <a:gd name="connsiteX3" fmla="*/ 153 w 115386"/>
                <a:gd name="connsiteY3" fmla="*/ 58091 h 115386"/>
                <a:gd name="connsiteX4" fmla="*/ 57846 w 115386"/>
                <a:gd name="connsiteY4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46" y="398"/>
                  </a:moveTo>
                  <a:cubicBezTo>
                    <a:pt x="89710" y="398"/>
                    <a:pt x="115539" y="26228"/>
                    <a:pt x="115539" y="58091"/>
                  </a:cubicBezTo>
                  <a:cubicBezTo>
                    <a:pt x="115539" y="89955"/>
                    <a:pt x="89710" y="115784"/>
                    <a:pt x="57846" y="115784"/>
                  </a:cubicBezTo>
                  <a:cubicBezTo>
                    <a:pt x="25983" y="115784"/>
                    <a:pt x="153" y="89955"/>
                    <a:pt x="153" y="58091"/>
                  </a:cubicBezTo>
                  <a:cubicBezTo>
                    <a:pt x="153" y="26228"/>
                    <a:pt x="25983" y="398"/>
                    <a:pt x="57846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5" name="Полилиния 314">
              <a:extLst>
                <a:ext uri="{FF2B5EF4-FFF2-40B4-BE49-F238E27FC236}">
                  <a16:creationId xmlns:a16="http://schemas.microsoft.com/office/drawing/2014/main" id="{780725EE-5590-C074-E069-BF61FB595C1F}"/>
                </a:ext>
              </a:extLst>
            </p:cNvPr>
            <p:cNvSpPr/>
            <p:nvPr/>
          </p:nvSpPr>
          <p:spPr>
            <a:xfrm>
              <a:off x="5755024" y="3644087"/>
              <a:ext cx="136390" cy="115386"/>
            </a:xfrm>
            <a:custGeom>
              <a:avLst/>
              <a:gdLst>
                <a:gd name="connsiteX0" fmla="*/ 128464 w 136390"/>
                <a:gd name="connsiteY0" fmla="*/ 398 h 115386"/>
                <a:gd name="connsiteX1" fmla="*/ 115644 w 136390"/>
                <a:gd name="connsiteY1" fmla="*/ 398 h 115386"/>
                <a:gd name="connsiteX2" fmla="*/ 97504 w 136390"/>
                <a:gd name="connsiteY2" fmla="*/ 398 h 115386"/>
                <a:gd name="connsiteX3" fmla="*/ 92695 w 136390"/>
                <a:gd name="connsiteY3" fmla="*/ 398 h 115386"/>
                <a:gd name="connsiteX4" fmla="*/ 57951 w 136390"/>
                <a:gd name="connsiteY4" fmla="*/ 398 h 115386"/>
                <a:gd name="connsiteX5" fmla="*/ 258 w 136390"/>
                <a:gd name="connsiteY5" fmla="*/ 58091 h 115386"/>
                <a:gd name="connsiteX6" fmla="*/ 57951 w 136390"/>
                <a:gd name="connsiteY6" fmla="*/ 115784 h 115386"/>
                <a:gd name="connsiteX7" fmla="*/ 92695 w 136390"/>
                <a:gd name="connsiteY7" fmla="*/ 115784 h 115386"/>
                <a:gd name="connsiteX8" fmla="*/ 97504 w 136390"/>
                <a:gd name="connsiteY8" fmla="*/ 115784 h 115386"/>
                <a:gd name="connsiteX9" fmla="*/ 115644 w 136390"/>
                <a:gd name="connsiteY9" fmla="*/ 115784 h 115386"/>
                <a:gd name="connsiteX10" fmla="*/ 128464 w 136390"/>
                <a:gd name="connsiteY10" fmla="*/ 115784 h 115386"/>
                <a:gd name="connsiteX11" fmla="*/ 136648 w 136390"/>
                <a:gd name="connsiteY11" fmla="*/ 115784 h 115386"/>
                <a:gd name="connsiteX12" fmla="*/ 136648 w 136390"/>
                <a:gd name="connsiteY12" fmla="*/ 398 h 115386"/>
                <a:gd name="connsiteX13" fmla="*/ 128464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64" y="398"/>
                  </a:moveTo>
                  <a:lnTo>
                    <a:pt x="115644" y="398"/>
                  </a:lnTo>
                  <a:cubicBezTo>
                    <a:pt x="115644" y="398"/>
                    <a:pt x="107690" y="398"/>
                    <a:pt x="97504" y="398"/>
                  </a:cubicBezTo>
                  <a:cubicBezTo>
                    <a:pt x="95946" y="398"/>
                    <a:pt x="94337" y="398"/>
                    <a:pt x="92695" y="398"/>
                  </a:cubicBezTo>
                  <a:cubicBezTo>
                    <a:pt x="79748" y="398"/>
                    <a:pt x="64825" y="398"/>
                    <a:pt x="57951" y="398"/>
                  </a:cubicBezTo>
                  <a:cubicBezTo>
                    <a:pt x="26076" y="398"/>
                    <a:pt x="258" y="26236"/>
                    <a:pt x="258" y="58091"/>
                  </a:cubicBezTo>
                  <a:cubicBezTo>
                    <a:pt x="258" y="89942"/>
                    <a:pt x="26076" y="115784"/>
                    <a:pt x="57951" y="115784"/>
                  </a:cubicBezTo>
                  <a:cubicBezTo>
                    <a:pt x="66538" y="115784"/>
                    <a:pt x="80603" y="115784"/>
                    <a:pt x="92695" y="115784"/>
                  </a:cubicBezTo>
                  <a:cubicBezTo>
                    <a:pt x="94341" y="115784"/>
                    <a:pt x="95949" y="115784"/>
                    <a:pt x="97504" y="115784"/>
                  </a:cubicBezTo>
                  <a:cubicBezTo>
                    <a:pt x="107784" y="115784"/>
                    <a:pt x="115644" y="115784"/>
                    <a:pt x="115644" y="115784"/>
                  </a:cubicBezTo>
                  <a:lnTo>
                    <a:pt x="128464" y="115784"/>
                  </a:lnTo>
                  <a:lnTo>
                    <a:pt x="136648" y="115784"/>
                  </a:lnTo>
                  <a:lnTo>
                    <a:pt x="136648" y="398"/>
                  </a:lnTo>
                  <a:lnTo>
                    <a:pt x="128464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6" name="Полилиния 315">
              <a:extLst>
                <a:ext uri="{FF2B5EF4-FFF2-40B4-BE49-F238E27FC236}">
                  <a16:creationId xmlns:a16="http://schemas.microsoft.com/office/drawing/2014/main" id="{659CE50F-F3F6-8EED-9C2E-5BF0942DF618}"/>
                </a:ext>
              </a:extLst>
            </p:cNvPr>
            <p:cNvSpPr/>
            <p:nvPr/>
          </p:nvSpPr>
          <p:spPr>
            <a:xfrm>
              <a:off x="5891414" y="3644087"/>
              <a:ext cx="136390" cy="115386"/>
            </a:xfrm>
            <a:custGeom>
              <a:avLst/>
              <a:gdLst>
                <a:gd name="connsiteX0" fmla="*/ 68488 w 136390"/>
                <a:gd name="connsiteY0" fmla="*/ 398 h 115386"/>
                <a:gd name="connsiteX1" fmla="*/ 293 w 136390"/>
                <a:gd name="connsiteY1" fmla="*/ 398 h 115386"/>
                <a:gd name="connsiteX2" fmla="*/ 293 w 136390"/>
                <a:gd name="connsiteY2" fmla="*/ 115784 h 115386"/>
                <a:gd name="connsiteX3" fmla="*/ 68488 w 136390"/>
                <a:gd name="connsiteY3" fmla="*/ 115784 h 115386"/>
                <a:gd name="connsiteX4" fmla="*/ 136683 w 136390"/>
                <a:gd name="connsiteY4" fmla="*/ 115784 h 115386"/>
                <a:gd name="connsiteX5" fmla="*/ 136683 w 136390"/>
                <a:gd name="connsiteY5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488" y="398"/>
                  </a:moveTo>
                  <a:lnTo>
                    <a:pt x="293" y="398"/>
                  </a:lnTo>
                  <a:lnTo>
                    <a:pt x="293" y="115784"/>
                  </a:lnTo>
                  <a:lnTo>
                    <a:pt x="68488" y="115784"/>
                  </a:lnTo>
                  <a:lnTo>
                    <a:pt x="136683" y="115784"/>
                  </a:lnTo>
                  <a:lnTo>
                    <a:pt x="136683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7" name="Полилиния 316">
              <a:extLst>
                <a:ext uri="{FF2B5EF4-FFF2-40B4-BE49-F238E27FC236}">
                  <a16:creationId xmlns:a16="http://schemas.microsoft.com/office/drawing/2014/main" id="{57735D53-0DB6-5A1C-8140-7160AA664350}"/>
                </a:ext>
              </a:extLst>
            </p:cNvPr>
            <p:cNvSpPr/>
            <p:nvPr/>
          </p:nvSpPr>
          <p:spPr>
            <a:xfrm>
              <a:off x="6027804" y="3644087"/>
              <a:ext cx="136390" cy="115386"/>
            </a:xfrm>
            <a:custGeom>
              <a:avLst/>
              <a:gdLst>
                <a:gd name="connsiteX0" fmla="*/ 79025 w 136390"/>
                <a:gd name="connsiteY0" fmla="*/ 398 h 115386"/>
                <a:gd name="connsiteX1" fmla="*/ 32229 w 136390"/>
                <a:gd name="connsiteY1" fmla="*/ 398 h 115386"/>
                <a:gd name="connsiteX2" fmla="*/ 21332 w 136390"/>
                <a:gd name="connsiteY2" fmla="*/ 398 h 115386"/>
                <a:gd name="connsiteX3" fmla="*/ 16558 w 136390"/>
                <a:gd name="connsiteY3" fmla="*/ 398 h 115386"/>
                <a:gd name="connsiteX4" fmla="*/ 8511 w 136390"/>
                <a:gd name="connsiteY4" fmla="*/ 398 h 115386"/>
                <a:gd name="connsiteX5" fmla="*/ 328 w 136390"/>
                <a:gd name="connsiteY5" fmla="*/ 398 h 115386"/>
                <a:gd name="connsiteX6" fmla="*/ 328 w 136390"/>
                <a:gd name="connsiteY6" fmla="*/ 115784 h 115386"/>
                <a:gd name="connsiteX7" fmla="*/ 8511 w 136390"/>
                <a:gd name="connsiteY7" fmla="*/ 115784 h 115386"/>
                <a:gd name="connsiteX8" fmla="*/ 16558 w 136390"/>
                <a:gd name="connsiteY8" fmla="*/ 115784 h 115386"/>
                <a:gd name="connsiteX9" fmla="*/ 21332 w 136390"/>
                <a:gd name="connsiteY9" fmla="*/ 115784 h 115386"/>
                <a:gd name="connsiteX10" fmla="*/ 32229 w 136390"/>
                <a:gd name="connsiteY10" fmla="*/ 115784 h 115386"/>
                <a:gd name="connsiteX11" fmla="*/ 79025 w 136390"/>
                <a:gd name="connsiteY11" fmla="*/ 115784 h 115386"/>
                <a:gd name="connsiteX12" fmla="*/ 136718 w 136390"/>
                <a:gd name="connsiteY12" fmla="*/ 58091 h 115386"/>
                <a:gd name="connsiteX13" fmla="*/ 79025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25" y="398"/>
                  </a:moveTo>
                  <a:cubicBezTo>
                    <a:pt x="67321" y="398"/>
                    <a:pt x="45421" y="398"/>
                    <a:pt x="32229" y="398"/>
                  </a:cubicBezTo>
                  <a:cubicBezTo>
                    <a:pt x="25721" y="398"/>
                    <a:pt x="21332" y="398"/>
                    <a:pt x="21332" y="398"/>
                  </a:cubicBezTo>
                  <a:lnTo>
                    <a:pt x="16558" y="398"/>
                  </a:lnTo>
                  <a:lnTo>
                    <a:pt x="8511" y="398"/>
                  </a:lnTo>
                  <a:lnTo>
                    <a:pt x="328" y="398"/>
                  </a:lnTo>
                  <a:lnTo>
                    <a:pt x="328" y="115784"/>
                  </a:lnTo>
                  <a:lnTo>
                    <a:pt x="8511" y="115784"/>
                  </a:lnTo>
                  <a:lnTo>
                    <a:pt x="16558" y="115784"/>
                  </a:lnTo>
                  <a:lnTo>
                    <a:pt x="21332" y="115784"/>
                  </a:lnTo>
                  <a:cubicBezTo>
                    <a:pt x="21332" y="115784"/>
                    <a:pt x="25755" y="115784"/>
                    <a:pt x="32229" y="115784"/>
                  </a:cubicBezTo>
                  <a:cubicBezTo>
                    <a:pt x="46232" y="115784"/>
                    <a:pt x="69829" y="115784"/>
                    <a:pt x="79025" y="115784"/>
                  </a:cubicBezTo>
                  <a:cubicBezTo>
                    <a:pt x="110886" y="115784"/>
                    <a:pt x="136718" y="89951"/>
                    <a:pt x="136718" y="58091"/>
                  </a:cubicBezTo>
                  <a:cubicBezTo>
                    <a:pt x="136718" y="26227"/>
                    <a:pt x="110886" y="398"/>
                    <a:pt x="79025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8" name="Полилиния 317">
              <a:extLst>
                <a:ext uri="{FF2B5EF4-FFF2-40B4-BE49-F238E27FC236}">
                  <a16:creationId xmlns:a16="http://schemas.microsoft.com/office/drawing/2014/main" id="{5B7FEE3A-34E5-202A-99EB-84009E05014E}"/>
                </a:ext>
              </a:extLst>
            </p:cNvPr>
            <p:cNvSpPr/>
            <p:nvPr/>
          </p:nvSpPr>
          <p:spPr>
            <a:xfrm>
              <a:off x="6311087" y="3644087"/>
              <a:ext cx="115386" cy="115386"/>
            </a:xfrm>
            <a:custGeom>
              <a:avLst/>
              <a:gdLst>
                <a:gd name="connsiteX0" fmla="*/ 58091 w 115386"/>
                <a:gd name="connsiteY0" fmla="*/ 398 h 115386"/>
                <a:gd name="connsiteX1" fmla="*/ 115784 w 115386"/>
                <a:gd name="connsiteY1" fmla="*/ 58091 h 115386"/>
                <a:gd name="connsiteX2" fmla="*/ 58091 w 115386"/>
                <a:gd name="connsiteY2" fmla="*/ 115784 h 115386"/>
                <a:gd name="connsiteX3" fmla="*/ 398 w 115386"/>
                <a:gd name="connsiteY3" fmla="*/ 58091 h 115386"/>
                <a:gd name="connsiteX4" fmla="*/ 58091 w 115386"/>
                <a:gd name="connsiteY4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91" y="398"/>
                  </a:moveTo>
                  <a:cubicBezTo>
                    <a:pt x="89955" y="398"/>
                    <a:pt x="115784" y="26228"/>
                    <a:pt x="115784" y="58091"/>
                  </a:cubicBezTo>
                  <a:cubicBezTo>
                    <a:pt x="115784" y="89955"/>
                    <a:pt x="89955" y="115784"/>
                    <a:pt x="58091" y="115784"/>
                  </a:cubicBezTo>
                  <a:cubicBezTo>
                    <a:pt x="26228" y="115784"/>
                    <a:pt x="398" y="89955"/>
                    <a:pt x="398" y="58091"/>
                  </a:cubicBezTo>
                  <a:cubicBezTo>
                    <a:pt x="398" y="26228"/>
                    <a:pt x="26228" y="398"/>
                    <a:pt x="58091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19" name="Полилиния 318">
              <a:extLst>
                <a:ext uri="{FF2B5EF4-FFF2-40B4-BE49-F238E27FC236}">
                  <a16:creationId xmlns:a16="http://schemas.microsoft.com/office/drawing/2014/main" id="{47A7840E-2783-2D7E-AFF7-4FBA2DBE1CE9}"/>
                </a:ext>
              </a:extLst>
            </p:cNvPr>
            <p:cNvSpPr/>
            <p:nvPr/>
          </p:nvSpPr>
          <p:spPr>
            <a:xfrm>
              <a:off x="6573366" y="3644087"/>
              <a:ext cx="136390" cy="115386"/>
            </a:xfrm>
            <a:custGeom>
              <a:avLst/>
              <a:gdLst>
                <a:gd name="connsiteX0" fmla="*/ 128674 w 136390"/>
                <a:gd name="connsiteY0" fmla="*/ 398 h 115386"/>
                <a:gd name="connsiteX1" fmla="*/ 115854 w 136390"/>
                <a:gd name="connsiteY1" fmla="*/ 398 h 115386"/>
                <a:gd name="connsiteX2" fmla="*/ 97714 w 136390"/>
                <a:gd name="connsiteY2" fmla="*/ 398 h 115386"/>
                <a:gd name="connsiteX3" fmla="*/ 92905 w 136390"/>
                <a:gd name="connsiteY3" fmla="*/ 398 h 115386"/>
                <a:gd name="connsiteX4" fmla="*/ 58161 w 136390"/>
                <a:gd name="connsiteY4" fmla="*/ 398 h 115386"/>
                <a:gd name="connsiteX5" fmla="*/ 468 w 136390"/>
                <a:gd name="connsiteY5" fmla="*/ 58091 h 115386"/>
                <a:gd name="connsiteX6" fmla="*/ 58161 w 136390"/>
                <a:gd name="connsiteY6" fmla="*/ 115784 h 115386"/>
                <a:gd name="connsiteX7" fmla="*/ 92905 w 136390"/>
                <a:gd name="connsiteY7" fmla="*/ 115784 h 115386"/>
                <a:gd name="connsiteX8" fmla="*/ 97714 w 136390"/>
                <a:gd name="connsiteY8" fmla="*/ 115784 h 115386"/>
                <a:gd name="connsiteX9" fmla="*/ 115854 w 136390"/>
                <a:gd name="connsiteY9" fmla="*/ 115784 h 115386"/>
                <a:gd name="connsiteX10" fmla="*/ 128674 w 136390"/>
                <a:gd name="connsiteY10" fmla="*/ 115784 h 115386"/>
                <a:gd name="connsiteX11" fmla="*/ 136858 w 136390"/>
                <a:gd name="connsiteY11" fmla="*/ 115784 h 115386"/>
                <a:gd name="connsiteX12" fmla="*/ 136858 w 136390"/>
                <a:gd name="connsiteY12" fmla="*/ 398 h 115386"/>
                <a:gd name="connsiteX13" fmla="*/ 128674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74" y="398"/>
                  </a:moveTo>
                  <a:lnTo>
                    <a:pt x="115854" y="398"/>
                  </a:lnTo>
                  <a:cubicBezTo>
                    <a:pt x="115854" y="398"/>
                    <a:pt x="107900" y="398"/>
                    <a:pt x="97714" y="398"/>
                  </a:cubicBezTo>
                  <a:cubicBezTo>
                    <a:pt x="96156" y="398"/>
                    <a:pt x="94547" y="398"/>
                    <a:pt x="92905" y="398"/>
                  </a:cubicBezTo>
                  <a:cubicBezTo>
                    <a:pt x="79958" y="398"/>
                    <a:pt x="65035" y="398"/>
                    <a:pt x="58161" y="398"/>
                  </a:cubicBezTo>
                  <a:cubicBezTo>
                    <a:pt x="26286" y="398"/>
                    <a:pt x="468" y="26236"/>
                    <a:pt x="468" y="58091"/>
                  </a:cubicBezTo>
                  <a:cubicBezTo>
                    <a:pt x="468" y="89942"/>
                    <a:pt x="26286" y="115784"/>
                    <a:pt x="58161" y="115784"/>
                  </a:cubicBezTo>
                  <a:cubicBezTo>
                    <a:pt x="66748" y="115784"/>
                    <a:pt x="80813" y="115784"/>
                    <a:pt x="92905" y="115784"/>
                  </a:cubicBezTo>
                  <a:cubicBezTo>
                    <a:pt x="94551" y="115784"/>
                    <a:pt x="96159" y="115784"/>
                    <a:pt x="97714" y="115784"/>
                  </a:cubicBezTo>
                  <a:cubicBezTo>
                    <a:pt x="107994" y="115784"/>
                    <a:pt x="115854" y="115784"/>
                    <a:pt x="115854" y="115784"/>
                  </a:cubicBezTo>
                  <a:lnTo>
                    <a:pt x="128674" y="115784"/>
                  </a:lnTo>
                  <a:lnTo>
                    <a:pt x="136858" y="115784"/>
                  </a:lnTo>
                  <a:lnTo>
                    <a:pt x="136858" y="398"/>
                  </a:lnTo>
                  <a:lnTo>
                    <a:pt x="128674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0" name="Полилиния 319">
              <a:extLst>
                <a:ext uri="{FF2B5EF4-FFF2-40B4-BE49-F238E27FC236}">
                  <a16:creationId xmlns:a16="http://schemas.microsoft.com/office/drawing/2014/main" id="{0CDB1DA7-0FE5-D8EF-10FA-BA67C15EB3AE}"/>
                </a:ext>
              </a:extLst>
            </p:cNvPr>
            <p:cNvSpPr/>
            <p:nvPr/>
          </p:nvSpPr>
          <p:spPr>
            <a:xfrm>
              <a:off x="6709756" y="3644087"/>
              <a:ext cx="136390" cy="115386"/>
            </a:xfrm>
            <a:custGeom>
              <a:avLst/>
              <a:gdLst>
                <a:gd name="connsiteX0" fmla="*/ 68698 w 136390"/>
                <a:gd name="connsiteY0" fmla="*/ 398 h 115386"/>
                <a:gd name="connsiteX1" fmla="*/ 503 w 136390"/>
                <a:gd name="connsiteY1" fmla="*/ 398 h 115386"/>
                <a:gd name="connsiteX2" fmla="*/ 503 w 136390"/>
                <a:gd name="connsiteY2" fmla="*/ 115784 h 115386"/>
                <a:gd name="connsiteX3" fmla="*/ 68698 w 136390"/>
                <a:gd name="connsiteY3" fmla="*/ 115784 h 115386"/>
                <a:gd name="connsiteX4" fmla="*/ 136893 w 136390"/>
                <a:gd name="connsiteY4" fmla="*/ 115784 h 115386"/>
                <a:gd name="connsiteX5" fmla="*/ 136893 w 136390"/>
                <a:gd name="connsiteY5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98" y="398"/>
                  </a:moveTo>
                  <a:lnTo>
                    <a:pt x="503" y="398"/>
                  </a:lnTo>
                  <a:lnTo>
                    <a:pt x="503" y="115784"/>
                  </a:lnTo>
                  <a:lnTo>
                    <a:pt x="68698" y="115784"/>
                  </a:lnTo>
                  <a:lnTo>
                    <a:pt x="136893" y="115784"/>
                  </a:lnTo>
                  <a:lnTo>
                    <a:pt x="136893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1" name="Полилиния 320">
              <a:extLst>
                <a:ext uri="{FF2B5EF4-FFF2-40B4-BE49-F238E27FC236}">
                  <a16:creationId xmlns:a16="http://schemas.microsoft.com/office/drawing/2014/main" id="{80ACD52B-0F7F-5442-DDA4-910FCE3631B1}"/>
                </a:ext>
              </a:extLst>
            </p:cNvPr>
            <p:cNvSpPr/>
            <p:nvPr/>
          </p:nvSpPr>
          <p:spPr>
            <a:xfrm>
              <a:off x="6846146" y="3644087"/>
              <a:ext cx="136390" cy="115386"/>
            </a:xfrm>
            <a:custGeom>
              <a:avLst/>
              <a:gdLst>
                <a:gd name="connsiteX0" fmla="*/ 68733 w 136390"/>
                <a:gd name="connsiteY0" fmla="*/ 398 h 115386"/>
                <a:gd name="connsiteX1" fmla="*/ 538 w 136390"/>
                <a:gd name="connsiteY1" fmla="*/ 398 h 115386"/>
                <a:gd name="connsiteX2" fmla="*/ 538 w 136390"/>
                <a:gd name="connsiteY2" fmla="*/ 115784 h 115386"/>
                <a:gd name="connsiteX3" fmla="*/ 68733 w 136390"/>
                <a:gd name="connsiteY3" fmla="*/ 115784 h 115386"/>
                <a:gd name="connsiteX4" fmla="*/ 136928 w 136390"/>
                <a:gd name="connsiteY4" fmla="*/ 115784 h 115386"/>
                <a:gd name="connsiteX5" fmla="*/ 136928 w 136390"/>
                <a:gd name="connsiteY5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33" y="398"/>
                  </a:moveTo>
                  <a:lnTo>
                    <a:pt x="538" y="398"/>
                  </a:lnTo>
                  <a:lnTo>
                    <a:pt x="538" y="115784"/>
                  </a:lnTo>
                  <a:lnTo>
                    <a:pt x="68733" y="115784"/>
                  </a:lnTo>
                  <a:lnTo>
                    <a:pt x="136928" y="115784"/>
                  </a:lnTo>
                  <a:lnTo>
                    <a:pt x="136928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2" name="Полилиния 321">
              <a:extLst>
                <a:ext uri="{FF2B5EF4-FFF2-40B4-BE49-F238E27FC236}">
                  <a16:creationId xmlns:a16="http://schemas.microsoft.com/office/drawing/2014/main" id="{EDCD2E8C-49B7-08BF-8ED0-1656604305AE}"/>
                </a:ext>
              </a:extLst>
            </p:cNvPr>
            <p:cNvSpPr/>
            <p:nvPr/>
          </p:nvSpPr>
          <p:spPr>
            <a:xfrm>
              <a:off x="6982536" y="3644087"/>
              <a:ext cx="136390" cy="115386"/>
            </a:xfrm>
            <a:custGeom>
              <a:avLst/>
              <a:gdLst>
                <a:gd name="connsiteX0" fmla="*/ 79270 w 136390"/>
                <a:gd name="connsiteY0" fmla="*/ 398 h 115386"/>
                <a:gd name="connsiteX1" fmla="*/ 32474 w 136390"/>
                <a:gd name="connsiteY1" fmla="*/ 398 h 115386"/>
                <a:gd name="connsiteX2" fmla="*/ 21577 w 136390"/>
                <a:gd name="connsiteY2" fmla="*/ 398 h 115386"/>
                <a:gd name="connsiteX3" fmla="*/ 16803 w 136390"/>
                <a:gd name="connsiteY3" fmla="*/ 398 h 115386"/>
                <a:gd name="connsiteX4" fmla="*/ 8756 w 136390"/>
                <a:gd name="connsiteY4" fmla="*/ 398 h 115386"/>
                <a:gd name="connsiteX5" fmla="*/ 573 w 136390"/>
                <a:gd name="connsiteY5" fmla="*/ 398 h 115386"/>
                <a:gd name="connsiteX6" fmla="*/ 573 w 136390"/>
                <a:gd name="connsiteY6" fmla="*/ 115784 h 115386"/>
                <a:gd name="connsiteX7" fmla="*/ 8756 w 136390"/>
                <a:gd name="connsiteY7" fmla="*/ 115784 h 115386"/>
                <a:gd name="connsiteX8" fmla="*/ 16803 w 136390"/>
                <a:gd name="connsiteY8" fmla="*/ 115784 h 115386"/>
                <a:gd name="connsiteX9" fmla="*/ 21577 w 136390"/>
                <a:gd name="connsiteY9" fmla="*/ 115784 h 115386"/>
                <a:gd name="connsiteX10" fmla="*/ 32474 w 136390"/>
                <a:gd name="connsiteY10" fmla="*/ 115784 h 115386"/>
                <a:gd name="connsiteX11" fmla="*/ 79270 w 136390"/>
                <a:gd name="connsiteY11" fmla="*/ 115784 h 115386"/>
                <a:gd name="connsiteX12" fmla="*/ 136963 w 136390"/>
                <a:gd name="connsiteY12" fmla="*/ 58091 h 115386"/>
                <a:gd name="connsiteX13" fmla="*/ 79270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70" y="398"/>
                  </a:moveTo>
                  <a:cubicBezTo>
                    <a:pt x="67566" y="398"/>
                    <a:pt x="45666" y="398"/>
                    <a:pt x="32474" y="398"/>
                  </a:cubicBezTo>
                  <a:cubicBezTo>
                    <a:pt x="25966" y="398"/>
                    <a:pt x="21577" y="398"/>
                    <a:pt x="21577" y="398"/>
                  </a:cubicBezTo>
                  <a:lnTo>
                    <a:pt x="16803" y="398"/>
                  </a:lnTo>
                  <a:lnTo>
                    <a:pt x="8756" y="398"/>
                  </a:lnTo>
                  <a:lnTo>
                    <a:pt x="573" y="398"/>
                  </a:lnTo>
                  <a:lnTo>
                    <a:pt x="573" y="115784"/>
                  </a:lnTo>
                  <a:lnTo>
                    <a:pt x="8756" y="115784"/>
                  </a:lnTo>
                  <a:lnTo>
                    <a:pt x="16803" y="115784"/>
                  </a:lnTo>
                  <a:lnTo>
                    <a:pt x="21577" y="115784"/>
                  </a:lnTo>
                  <a:cubicBezTo>
                    <a:pt x="21577" y="115784"/>
                    <a:pt x="26000" y="115784"/>
                    <a:pt x="32474" y="115784"/>
                  </a:cubicBezTo>
                  <a:cubicBezTo>
                    <a:pt x="46477" y="115784"/>
                    <a:pt x="70074" y="115784"/>
                    <a:pt x="79270" y="115784"/>
                  </a:cubicBezTo>
                  <a:cubicBezTo>
                    <a:pt x="111131" y="115784"/>
                    <a:pt x="136963" y="89951"/>
                    <a:pt x="136963" y="58091"/>
                  </a:cubicBezTo>
                  <a:cubicBezTo>
                    <a:pt x="136963" y="26227"/>
                    <a:pt x="111131" y="398"/>
                    <a:pt x="79270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3" name="Полилиния 322">
              <a:extLst>
                <a:ext uri="{FF2B5EF4-FFF2-40B4-BE49-F238E27FC236}">
                  <a16:creationId xmlns:a16="http://schemas.microsoft.com/office/drawing/2014/main" id="{8A027FB9-DFBC-46F6-E11E-16A765A3A73B}"/>
                </a:ext>
              </a:extLst>
            </p:cNvPr>
            <p:cNvSpPr/>
            <p:nvPr/>
          </p:nvSpPr>
          <p:spPr>
            <a:xfrm>
              <a:off x="7255317" y="3644087"/>
              <a:ext cx="136390" cy="115386"/>
            </a:xfrm>
            <a:custGeom>
              <a:avLst/>
              <a:gdLst>
                <a:gd name="connsiteX0" fmla="*/ 128849 w 136390"/>
                <a:gd name="connsiteY0" fmla="*/ 398 h 115386"/>
                <a:gd name="connsiteX1" fmla="*/ 116029 w 136390"/>
                <a:gd name="connsiteY1" fmla="*/ 398 h 115386"/>
                <a:gd name="connsiteX2" fmla="*/ 97889 w 136390"/>
                <a:gd name="connsiteY2" fmla="*/ 398 h 115386"/>
                <a:gd name="connsiteX3" fmla="*/ 93080 w 136390"/>
                <a:gd name="connsiteY3" fmla="*/ 398 h 115386"/>
                <a:gd name="connsiteX4" fmla="*/ 58336 w 136390"/>
                <a:gd name="connsiteY4" fmla="*/ 398 h 115386"/>
                <a:gd name="connsiteX5" fmla="*/ 643 w 136390"/>
                <a:gd name="connsiteY5" fmla="*/ 58091 h 115386"/>
                <a:gd name="connsiteX6" fmla="*/ 58336 w 136390"/>
                <a:gd name="connsiteY6" fmla="*/ 115784 h 115386"/>
                <a:gd name="connsiteX7" fmla="*/ 93080 w 136390"/>
                <a:gd name="connsiteY7" fmla="*/ 115784 h 115386"/>
                <a:gd name="connsiteX8" fmla="*/ 97889 w 136390"/>
                <a:gd name="connsiteY8" fmla="*/ 115784 h 115386"/>
                <a:gd name="connsiteX9" fmla="*/ 116029 w 136390"/>
                <a:gd name="connsiteY9" fmla="*/ 115784 h 115386"/>
                <a:gd name="connsiteX10" fmla="*/ 128849 w 136390"/>
                <a:gd name="connsiteY10" fmla="*/ 115784 h 115386"/>
                <a:gd name="connsiteX11" fmla="*/ 137033 w 136390"/>
                <a:gd name="connsiteY11" fmla="*/ 115784 h 115386"/>
                <a:gd name="connsiteX12" fmla="*/ 137033 w 136390"/>
                <a:gd name="connsiteY12" fmla="*/ 398 h 115386"/>
                <a:gd name="connsiteX13" fmla="*/ 128849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49" y="398"/>
                  </a:moveTo>
                  <a:lnTo>
                    <a:pt x="116029" y="398"/>
                  </a:lnTo>
                  <a:cubicBezTo>
                    <a:pt x="116029" y="398"/>
                    <a:pt x="108075" y="398"/>
                    <a:pt x="97889" y="398"/>
                  </a:cubicBezTo>
                  <a:cubicBezTo>
                    <a:pt x="96331" y="398"/>
                    <a:pt x="94722" y="398"/>
                    <a:pt x="93080" y="398"/>
                  </a:cubicBezTo>
                  <a:cubicBezTo>
                    <a:pt x="80133" y="398"/>
                    <a:pt x="65210" y="398"/>
                    <a:pt x="58336" y="398"/>
                  </a:cubicBezTo>
                  <a:cubicBezTo>
                    <a:pt x="26461" y="398"/>
                    <a:pt x="643" y="26236"/>
                    <a:pt x="643" y="58091"/>
                  </a:cubicBezTo>
                  <a:cubicBezTo>
                    <a:pt x="643" y="89942"/>
                    <a:pt x="26461" y="115784"/>
                    <a:pt x="58336" y="115784"/>
                  </a:cubicBezTo>
                  <a:cubicBezTo>
                    <a:pt x="66923" y="115784"/>
                    <a:pt x="80988" y="115784"/>
                    <a:pt x="93080" y="115784"/>
                  </a:cubicBezTo>
                  <a:cubicBezTo>
                    <a:pt x="94726" y="115784"/>
                    <a:pt x="96334" y="115784"/>
                    <a:pt x="97889" y="115784"/>
                  </a:cubicBezTo>
                  <a:cubicBezTo>
                    <a:pt x="108169" y="115784"/>
                    <a:pt x="116029" y="115784"/>
                    <a:pt x="116029" y="115784"/>
                  </a:cubicBezTo>
                  <a:lnTo>
                    <a:pt x="128849" y="115784"/>
                  </a:lnTo>
                  <a:lnTo>
                    <a:pt x="137033" y="115784"/>
                  </a:lnTo>
                  <a:lnTo>
                    <a:pt x="137033" y="398"/>
                  </a:lnTo>
                  <a:lnTo>
                    <a:pt x="128849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4" name="Полилиния 323">
              <a:extLst>
                <a:ext uri="{FF2B5EF4-FFF2-40B4-BE49-F238E27FC236}">
                  <a16:creationId xmlns:a16="http://schemas.microsoft.com/office/drawing/2014/main" id="{B1779DB0-AB7D-A7A4-B9F0-AD97241B58B9}"/>
                </a:ext>
              </a:extLst>
            </p:cNvPr>
            <p:cNvSpPr/>
            <p:nvPr/>
          </p:nvSpPr>
          <p:spPr>
            <a:xfrm>
              <a:off x="7391707" y="3644087"/>
              <a:ext cx="136390" cy="115386"/>
            </a:xfrm>
            <a:custGeom>
              <a:avLst/>
              <a:gdLst>
                <a:gd name="connsiteX0" fmla="*/ 68873 w 136390"/>
                <a:gd name="connsiteY0" fmla="*/ 398 h 115386"/>
                <a:gd name="connsiteX1" fmla="*/ 678 w 136390"/>
                <a:gd name="connsiteY1" fmla="*/ 398 h 115386"/>
                <a:gd name="connsiteX2" fmla="*/ 678 w 136390"/>
                <a:gd name="connsiteY2" fmla="*/ 115784 h 115386"/>
                <a:gd name="connsiteX3" fmla="*/ 68873 w 136390"/>
                <a:gd name="connsiteY3" fmla="*/ 115784 h 115386"/>
                <a:gd name="connsiteX4" fmla="*/ 137068 w 136390"/>
                <a:gd name="connsiteY4" fmla="*/ 115784 h 115386"/>
                <a:gd name="connsiteX5" fmla="*/ 137068 w 136390"/>
                <a:gd name="connsiteY5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73" y="398"/>
                  </a:moveTo>
                  <a:lnTo>
                    <a:pt x="678" y="398"/>
                  </a:lnTo>
                  <a:lnTo>
                    <a:pt x="678" y="115784"/>
                  </a:lnTo>
                  <a:lnTo>
                    <a:pt x="68873" y="115784"/>
                  </a:lnTo>
                  <a:lnTo>
                    <a:pt x="137068" y="115784"/>
                  </a:lnTo>
                  <a:lnTo>
                    <a:pt x="137068" y="39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5" name="Полилиния 324">
              <a:extLst>
                <a:ext uri="{FF2B5EF4-FFF2-40B4-BE49-F238E27FC236}">
                  <a16:creationId xmlns:a16="http://schemas.microsoft.com/office/drawing/2014/main" id="{A6DA8D40-E6A2-6C0C-75D0-F9644469369B}"/>
                </a:ext>
              </a:extLst>
            </p:cNvPr>
            <p:cNvSpPr/>
            <p:nvPr/>
          </p:nvSpPr>
          <p:spPr>
            <a:xfrm>
              <a:off x="7528098" y="3644087"/>
              <a:ext cx="136390" cy="115386"/>
            </a:xfrm>
            <a:custGeom>
              <a:avLst/>
              <a:gdLst>
                <a:gd name="connsiteX0" fmla="*/ 79410 w 136390"/>
                <a:gd name="connsiteY0" fmla="*/ 398 h 115386"/>
                <a:gd name="connsiteX1" fmla="*/ 32614 w 136390"/>
                <a:gd name="connsiteY1" fmla="*/ 398 h 115386"/>
                <a:gd name="connsiteX2" fmla="*/ 21717 w 136390"/>
                <a:gd name="connsiteY2" fmla="*/ 398 h 115386"/>
                <a:gd name="connsiteX3" fmla="*/ 16943 w 136390"/>
                <a:gd name="connsiteY3" fmla="*/ 398 h 115386"/>
                <a:gd name="connsiteX4" fmla="*/ 8896 w 136390"/>
                <a:gd name="connsiteY4" fmla="*/ 398 h 115386"/>
                <a:gd name="connsiteX5" fmla="*/ 713 w 136390"/>
                <a:gd name="connsiteY5" fmla="*/ 398 h 115386"/>
                <a:gd name="connsiteX6" fmla="*/ 713 w 136390"/>
                <a:gd name="connsiteY6" fmla="*/ 115784 h 115386"/>
                <a:gd name="connsiteX7" fmla="*/ 8896 w 136390"/>
                <a:gd name="connsiteY7" fmla="*/ 115784 h 115386"/>
                <a:gd name="connsiteX8" fmla="*/ 16943 w 136390"/>
                <a:gd name="connsiteY8" fmla="*/ 115784 h 115386"/>
                <a:gd name="connsiteX9" fmla="*/ 21717 w 136390"/>
                <a:gd name="connsiteY9" fmla="*/ 115784 h 115386"/>
                <a:gd name="connsiteX10" fmla="*/ 32614 w 136390"/>
                <a:gd name="connsiteY10" fmla="*/ 115784 h 115386"/>
                <a:gd name="connsiteX11" fmla="*/ 79410 w 136390"/>
                <a:gd name="connsiteY11" fmla="*/ 115784 h 115386"/>
                <a:gd name="connsiteX12" fmla="*/ 137103 w 136390"/>
                <a:gd name="connsiteY12" fmla="*/ 58091 h 115386"/>
                <a:gd name="connsiteX13" fmla="*/ 79410 w 136390"/>
                <a:gd name="connsiteY13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10" y="398"/>
                  </a:moveTo>
                  <a:cubicBezTo>
                    <a:pt x="67706" y="398"/>
                    <a:pt x="45806" y="398"/>
                    <a:pt x="32614" y="398"/>
                  </a:cubicBezTo>
                  <a:cubicBezTo>
                    <a:pt x="26106" y="398"/>
                    <a:pt x="21717" y="398"/>
                    <a:pt x="21717" y="398"/>
                  </a:cubicBezTo>
                  <a:lnTo>
                    <a:pt x="16943" y="398"/>
                  </a:lnTo>
                  <a:lnTo>
                    <a:pt x="8896" y="398"/>
                  </a:lnTo>
                  <a:lnTo>
                    <a:pt x="713" y="398"/>
                  </a:lnTo>
                  <a:lnTo>
                    <a:pt x="713" y="115784"/>
                  </a:lnTo>
                  <a:lnTo>
                    <a:pt x="8896" y="115784"/>
                  </a:lnTo>
                  <a:lnTo>
                    <a:pt x="16943" y="115784"/>
                  </a:lnTo>
                  <a:lnTo>
                    <a:pt x="21717" y="115784"/>
                  </a:lnTo>
                  <a:cubicBezTo>
                    <a:pt x="21717" y="115784"/>
                    <a:pt x="26140" y="115784"/>
                    <a:pt x="32614" y="115784"/>
                  </a:cubicBezTo>
                  <a:cubicBezTo>
                    <a:pt x="46617" y="115784"/>
                    <a:pt x="70214" y="115784"/>
                    <a:pt x="79410" y="115784"/>
                  </a:cubicBezTo>
                  <a:cubicBezTo>
                    <a:pt x="111271" y="115784"/>
                    <a:pt x="137103" y="89951"/>
                    <a:pt x="137103" y="58091"/>
                  </a:cubicBezTo>
                  <a:cubicBezTo>
                    <a:pt x="137103" y="26227"/>
                    <a:pt x="111271" y="398"/>
                    <a:pt x="79410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6" name="Полилиния 325">
              <a:extLst>
                <a:ext uri="{FF2B5EF4-FFF2-40B4-BE49-F238E27FC236}">
                  <a16:creationId xmlns:a16="http://schemas.microsoft.com/office/drawing/2014/main" id="{24B63C14-3F79-910F-4522-8FE12976E9C4}"/>
                </a:ext>
              </a:extLst>
            </p:cNvPr>
            <p:cNvSpPr/>
            <p:nvPr/>
          </p:nvSpPr>
          <p:spPr>
            <a:xfrm>
              <a:off x="7811380" y="3644087"/>
              <a:ext cx="115386" cy="115386"/>
            </a:xfrm>
            <a:custGeom>
              <a:avLst/>
              <a:gdLst>
                <a:gd name="connsiteX0" fmla="*/ 58476 w 115386"/>
                <a:gd name="connsiteY0" fmla="*/ 398 h 115386"/>
                <a:gd name="connsiteX1" fmla="*/ 116169 w 115386"/>
                <a:gd name="connsiteY1" fmla="*/ 58091 h 115386"/>
                <a:gd name="connsiteX2" fmla="*/ 58476 w 115386"/>
                <a:gd name="connsiteY2" fmla="*/ 115784 h 115386"/>
                <a:gd name="connsiteX3" fmla="*/ 783 w 115386"/>
                <a:gd name="connsiteY3" fmla="*/ 58091 h 115386"/>
                <a:gd name="connsiteX4" fmla="*/ 58476 w 115386"/>
                <a:gd name="connsiteY4" fmla="*/ 39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76" y="398"/>
                  </a:moveTo>
                  <a:cubicBezTo>
                    <a:pt x="90340" y="398"/>
                    <a:pt x="116169" y="26228"/>
                    <a:pt x="116169" y="58091"/>
                  </a:cubicBezTo>
                  <a:cubicBezTo>
                    <a:pt x="116169" y="89955"/>
                    <a:pt x="90340" y="115784"/>
                    <a:pt x="58476" y="115784"/>
                  </a:cubicBezTo>
                  <a:cubicBezTo>
                    <a:pt x="26613" y="115784"/>
                    <a:pt x="783" y="89955"/>
                    <a:pt x="783" y="58091"/>
                  </a:cubicBezTo>
                  <a:cubicBezTo>
                    <a:pt x="783" y="26228"/>
                    <a:pt x="26613" y="398"/>
                    <a:pt x="58476" y="39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7" name="Полилиния 326">
              <a:extLst>
                <a:ext uri="{FF2B5EF4-FFF2-40B4-BE49-F238E27FC236}">
                  <a16:creationId xmlns:a16="http://schemas.microsoft.com/office/drawing/2014/main" id="{9B758997-E597-5BE8-036C-5ABC4ECB700C}"/>
                </a:ext>
              </a:extLst>
            </p:cNvPr>
            <p:cNvSpPr/>
            <p:nvPr/>
          </p:nvSpPr>
          <p:spPr>
            <a:xfrm>
              <a:off x="4265232" y="3780477"/>
              <a:ext cx="115386" cy="115386"/>
            </a:xfrm>
            <a:custGeom>
              <a:avLst/>
              <a:gdLst>
                <a:gd name="connsiteX0" fmla="*/ 57566 w 115386"/>
                <a:gd name="connsiteY0" fmla="*/ 433 h 115386"/>
                <a:gd name="connsiteX1" fmla="*/ 115259 w 115386"/>
                <a:gd name="connsiteY1" fmla="*/ 58126 h 115386"/>
                <a:gd name="connsiteX2" fmla="*/ 57566 w 115386"/>
                <a:gd name="connsiteY2" fmla="*/ 115819 h 115386"/>
                <a:gd name="connsiteX3" fmla="*/ -128 w 115386"/>
                <a:gd name="connsiteY3" fmla="*/ 58126 h 115386"/>
                <a:gd name="connsiteX4" fmla="*/ 57566 w 115386"/>
                <a:gd name="connsiteY4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566" y="433"/>
                  </a:moveTo>
                  <a:cubicBezTo>
                    <a:pt x="89430" y="433"/>
                    <a:pt x="115259" y="26263"/>
                    <a:pt x="115259" y="58126"/>
                  </a:cubicBezTo>
                  <a:cubicBezTo>
                    <a:pt x="115259" y="89990"/>
                    <a:pt x="89430" y="115819"/>
                    <a:pt x="57566" y="115819"/>
                  </a:cubicBezTo>
                  <a:cubicBezTo>
                    <a:pt x="25703" y="115819"/>
                    <a:pt x="-128" y="89990"/>
                    <a:pt x="-128" y="58126"/>
                  </a:cubicBezTo>
                  <a:cubicBezTo>
                    <a:pt x="-128" y="26263"/>
                    <a:pt x="25703" y="433"/>
                    <a:pt x="57566" y="43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8" name="Полилиния 327">
              <a:extLst>
                <a:ext uri="{FF2B5EF4-FFF2-40B4-BE49-F238E27FC236}">
                  <a16:creationId xmlns:a16="http://schemas.microsoft.com/office/drawing/2014/main" id="{03BF657F-D4C3-CA81-72B3-9B220BD48D2A}"/>
                </a:ext>
              </a:extLst>
            </p:cNvPr>
            <p:cNvSpPr/>
            <p:nvPr/>
          </p:nvSpPr>
          <p:spPr>
            <a:xfrm>
              <a:off x="4674403" y="3780477"/>
              <a:ext cx="115386" cy="115386"/>
            </a:xfrm>
            <a:custGeom>
              <a:avLst/>
              <a:gdLst>
                <a:gd name="connsiteX0" fmla="*/ 57671 w 115386"/>
                <a:gd name="connsiteY0" fmla="*/ 433 h 115386"/>
                <a:gd name="connsiteX1" fmla="*/ 115364 w 115386"/>
                <a:gd name="connsiteY1" fmla="*/ 58126 h 115386"/>
                <a:gd name="connsiteX2" fmla="*/ 57671 w 115386"/>
                <a:gd name="connsiteY2" fmla="*/ 115819 h 115386"/>
                <a:gd name="connsiteX3" fmla="*/ -23 w 115386"/>
                <a:gd name="connsiteY3" fmla="*/ 58126 h 115386"/>
                <a:gd name="connsiteX4" fmla="*/ 57671 w 115386"/>
                <a:gd name="connsiteY4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671" y="433"/>
                  </a:moveTo>
                  <a:cubicBezTo>
                    <a:pt x="89535" y="433"/>
                    <a:pt x="115364" y="26263"/>
                    <a:pt x="115364" y="58126"/>
                  </a:cubicBezTo>
                  <a:cubicBezTo>
                    <a:pt x="115364" y="89990"/>
                    <a:pt x="89535" y="115819"/>
                    <a:pt x="57671" y="115819"/>
                  </a:cubicBezTo>
                  <a:cubicBezTo>
                    <a:pt x="25808" y="115819"/>
                    <a:pt x="-23" y="89990"/>
                    <a:pt x="-23" y="58126"/>
                  </a:cubicBezTo>
                  <a:cubicBezTo>
                    <a:pt x="-23" y="26263"/>
                    <a:pt x="25808" y="433"/>
                    <a:pt x="57671" y="43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9" name="Полилиния 328">
              <a:extLst>
                <a:ext uri="{FF2B5EF4-FFF2-40B4-BE49-F238E27FC236}">
                  <a16:creationId xmlns:a16="http://schemas.microsoft.com/office/drawing/2014/main" id="{736B8425-4A52-3F9A-6739-FE3640F75A97}"/>
                </a:ext>
              </a:extLst>
            </p:cNvPr>
            <p:cNvSpPr/>
            <p:nvPr/>
          </p:nvSpPr>
          <p:spPr>
            <a:xfrm>
              <a:off x="6027804" y="3780477"/>
              <a:ext cx="136390" cy="115386"/>
            </a:xfrm>
            <a:custGeom>
              <a:avLst/>
              <a:gdLst>
                <a:gd name="connsiteX0" fmla="*/ 128534 w 136390"/>
                <a:gd name="connsiteY0" fmla="*/ 433 h 115386"/>
                <a:gd name="connsiteX1" fmla="*/ 115714 w 136390"/>
                <a:gd name="connsiteY1" fmla="*/ 433 h 115386"/>
                <a:gd name="connsiteX2" fmla="*/ 97574 w 136390"/>
                <a:gd name="connsiteY2" fmla="*/ 433 h 115386"/>
                <a:gd name="connsiteX3" fmla="*/ 92765 w 136390"/>
                <a:gd name="connsiteY3" fmla="*/ 433 h 115386"/>
                <a:gd name="connsiteX4" fmla="*/ 58021 w 136390"/>
                <a:gd name="connsiteY4" fmla="*/ 433 h 115386"/>
                <a:gd name="connsiteX5" fmla="*/ 328 w 136390"/>
                <a:gd name="connsiteY5" fmla="*/ 58126 h 115386"/>
                <a:gd name="connsiteX6" fmla="*/ 58021 w 136390"/>
                <a:gd name="connsiteY6" fmla="*/ 115819 h 115386"/>
                <a:gd name="connsiteX7" fmla="*/ 92765 w 136390"/>
                <a:gd name="connsiteY7" fmla="*/ 115819 h 115386"/>
                <a:gd name="connsiteX8" fmla="*/ 97574 w 136390"/>
                <a:gd name="connsiteY8" fmla="*/ 115819 h 115386"/>
                <a:gd name="connsiteX9" fmla="*/ 115714 w 136390"/>
                <a:gd name="connsiteY9" fmla="*/ 115819 h 115386"/>
                <a:gd name="connsiteX10" fmla="*/ 128534 w 136390"/>
                <a:gd name="connsiteY10" fmla="*/ 115819 h 115386"/>
                <a:gd name="connsiteX11" fmla="*/ 136718 w 136390"/>
                <a:gd name="connsiteY11" fmla="*/ 115819 h 115386"/>
                <a:gd name="connsiteX12" fmla="*/ 136718 w 136390"/>
                <a:gd name="connsiteY12" fmla="*/ 433 h 115386"/>
                <a:gd name="connsiteX13" fmla="*/ 128534 w 136390"/>
                <a:gd name="connsiteY13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534" y="433"/>
                  </a:moveTo>
                  <a:lnTo>
                    <a:pt x="115714" y="433"/>
                  </a:lnTo>
                  <a:cubicBezTo>
                    <a:pt x="115714" y="433"/>
                    <a:pt x="107760" y="433"/>
                    <a:pt x="97574" y="433"/>
                  </a:cubicBezTo>
                  <a:cubicBezTo>
                    <a:pt x="96016" y="433"/>
                    <a:pt x="94407" y="433"/>
                    <a:pt x="92765" y="433"/>
                  </a:cubicBezTo>
                  <a:cubicBezTo>
                    <a:pt x="79818" y="433"/>
                    <a:pt x="64895" y="433"/>
                    <a:pt x="58021" y="433"/>
                  </a:cubicBezTo>
                  <a:cubicBezTo>
                    <a:pt x="26146" y="433"/>
                    <a:pt x="328" y="26271"/>
                    <a:pt x="328" y="58126"/>
                  </a:cubicBezTo>
                  <a:cubicBezTo>
                    <a:pt x="328" y="89977"/>
                    <a:pt x="26146" y="115819"/>
                    <a:pt x="58021" y="115819"/>
                  </a:cubicBezTo>
                  <a:cubicBezTo>
                    <a:pt x="66608" y="115819"/>
                    <a:pt x="80673" y="115819"/>
                    <a:pt x="92765" y="115819"/>
                  </a:cubicBezTo>
                  <a:cubicBezTo>
                    <a:pt x="94411" y="115819"/>
                    <a:pt x="96019" y="115819"/>
                    <a:pt x="97574" y="115819"/>
                  </a:cubicBezTo>
                  <a:cubicBezTo>
                    <a:pt x="107854" y="115819"/>
                    <a:pt x="115714" y="115819"/>
                    <a:pt x="115714" y="115819"/>
                  </a:cubicBezTo>
                  <a:lnTo>
                    <a:pt x="128534" y="115819"/>
                  </a:lnTo>
                  <a:lnTo>
                    <a:pt x="136718" y="115819"/>
                  </a:lnTo>
                  <a:lnTo>
                    <a:pt x="136718" y="433"/>
                  </a:lnTo>
                  <a:lnTo>
                    <a:pt x="128534" y="43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0" name="Полилиния 329">
              <a:extLst>
                <a:ext uri="{FF2B5EF4-FFF2-40B4-BE49-F238E27FC236}">
                  <a16:creationId xmlns:a16="http://schemas.microsoft.com/office/drawing/2014/main" id="{62C30436-B090-6D3B-7635-1CC6DEDE5E4B}"/>
                </a:ext>
              </a:extLst>
            </p:cNvPr>
            <p:cNvSpPr/>
            <p:nvPr/>
          </p:nvSpPr>
          <p:spPr>
            <a:xfrm>
              <a:off x="6164195" y="3780477"/>
              <a:ext cx="136390" cy="115386"/>
            </a:xfrm>
            <a:custGeom>
              <a:avLst/>
              <a:gdLst>
                <a:gd name="connsiteX0" fmla="*/ 79060 w 136390"/>
                <a:gd name="connsiteY0" fmla="*/ 433 h 115386"/>
                <a:gd name="connsiteX1" fmla="*/ 32264 w 136390"/>
                <a:gd name="connsiteY1" fmla="*/ 433 h 115386"/>
                <a:gd name="connsiteX2" fmla="*/ 21367 w 136390"/>
                <a:gd name="connsiteY2" fmla="*/ 433 h 115386"/>
                <a:gd name="connsiteX3" fmla="*/ 16593 w 136390"/>
                <a:gd name="connsiteY3" fmla="*/ 433 h 115386"/>
                <a:gd name="connsiteX4" fmla="*/ 8546 w 136390"/>
                <a:gd name="connsiteY4" fmla="*/ 433 h 115386"/>
                <a:gd name="connsiteX5" fmla="*/ 363 w 136390"/>
                <a:gd name="connsiteY5" fmla="*/ 433 h 115386"/>
                <a:gd name="connsiteX6" fmla="*/ 363 w 136390"/>
                <a:gd name="connsiteY6" fmla="*/ 115819 h 115386"/>
                <a:gd name="connsiteX7" fmla="*/ 8546 w 136390"/>
                <a:gd name="connsiteY7" fmla="*/ 115819 h 115386"/>
                <a:gd name="connsiteX8" fmla="*/ 16593 w 136390"/>
                <a:gd name="connsiteY8" fmla="*/ 115819 h 115386"/>
                <a:gd name="connsiteX9" fmla="*/ 21367 w 136390"/>
                <a:gd name="connsiteY9" fmla="*/ 115819 h 115386"/>
                <a:gd name="connsiteX10" fmla="*/ 32264 w 136390"/>
                <a:gd name="connsiteY10" fmla="*/ 115819 h 115386"/>
                <a:gd name="connsiteX11" fmla="*/ 79060 w 136390"/>
                <a:gd name="connsiteY11" fmla="*/ 115819 h 115386"/>
                <a:gd name="connsiteX12" fmla="*/ 136753 w 136390"/>
                <a:gd name="connsiteY12" fmla="*/ 58126 h 115386"/>
                <a:gd name="connsiteX13" fmla="*/ 79060 w 136390"/>
                <a:gd name="connsiteY13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60" y="433"/>
                  </a:moveTo>
                  <a:cubicBezTo>
                    <a:pt x="67356" y="433"/>
                    <a:pt x="45456" y="433"/>
                    <a:pt x="32264" y="433"/>
                  </a:cubicBezTo>
                  <a:cubicBezTo>
                    <a:pt x="25756" y="433"/>
                    <a:pt x="21367" y="433"/>
                    <a:pt x="21367" y="433"/>
                  </a:cubicBezTo>
                  <a:lnTo>
                    <a:pt x="16593" y="433"/>
                  </a:lnTo>
                  <a:lnTo>
                    <a:pt x="8546" y="433"/>
                  </a:lnTo>
                  <a:lnTo>
                    <a:pt x="363" y="433"/>
                  </a:lnTo>
                  <a:lnTo>
                    <a:pt x="363" y="115819"/>
                  </a:lnTo>
                  <a:lnTo>
                    <a:pt x="8546" y="115819"/>
                  </a:lnTo>
                  <a:lnTo>
                    <a:pt x="16593" y="115819"/>
                  </a:lnTo>
                  <a:lnTo>
                    <a:pt x="21367" y="115819"/>
                  </a:lnTo>
                  <a:cubicBezTo>
                    <a:pt x="21367" y="115819"/>
                    <a:pt x="25790" y="115819"/>
                    <a:pt x="32264" y="115819"/>
                  </a:cubicBezTo>
                  <a:cubicBezTo>
                    <a:pt x="46267" y="115819"/>
                    <a:pt x="69864" y="115819"/>
                    <a:pt x="79060" y="115819"/>
                  </a:cubicBezTo>
                  <a:cubicBezTo>
                    <a:pt x="110921" y="115819"/>
                    <a:pt x="136753" y="89986"/>
                    <a:pt x="136753" y="58126"/>
                  </a:cubicBezTo>
                  <a:cubicBezTo>
                    <a:pt x="136753" y="26262"/>
                    <a:pt x="110921" y="433"/>
                    <a:pt x="79060" y="43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1" name="Полилиния 330">
              <a:extLst>
                <a:ext uri="{FF2B5EF4-FFF2-40B4-BE49-F238E27FC236}">
                  <a16:creationId xmlns:a16="http://schemas.microsoft.com/office/drawing/2014/main" id="{C015B08B-83C0-C20E-7201-C23C3CFB45EA}"/>
                </a:ext>
              </a:extLst>
            </p:cNvPr>
            <p:cNvSpPr/>
            <p:nvPr/>
          </p:nvSpPr>
          <p:spPr>
            <a:xfrm>
              <a:off x="6447477" y="3780477"/>
              <a:ext cx="115386" cy="115386"/>
            </a:xfrm>
            <a:custGeom>
              <a:avLst/>
              <a:gdLst>
                <a:gd name="connsiteX0" fmla="*/ 58126 w 115386"/>
                <a:gd name="connsiteY0" fmla="*/ 433 h 115386"/>
                <a:gd name="connsiteX1" fmla="*/ 115819 w 115386"/>
                <a:gd name="connsiteY1" fmla="*/ 58126 h 115386"/>
                <a:gd name="connsiteX2" fmla="*/ 58126 w 115386"/>
                <a:gd name="connsiteY2" fmla="*/ 115819 h 115386"/>
                <a:gd name="connsiteX3" fmla="*/ 433 w 115386"/>
                <a:gd name="connsiteY3" fmla="*/ 58126 h 115386"/>
                <a:gd name="connsiteX4" fmla="*/ 58126 w 115386"/>
                <a:gd name="connsiteY4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26" y="433"/>
                  </a:moveTo>
                  <a:cubicBezTo>
                    <a:pt x="89990" y="433"/>
                    <a:pt x="115819" y="26263"/>
                    <a:pt x="115819" y="58126"/>
                  </a:cubicBezTo>
                  <a:cubicBezTo>
                    <a:pt x="115819" y="89990"/>
                    <a:pt x="89990" y="115819"/>
                    <a:pt x="58126" y="115819"/>
                  </a:cubicBezTo>
                  <a:cubicBezTo>
                    <a:pt x="26263" y="115819"/>
                    <a:pt x="433" y="89990"/>
                    <a:pt x="433" y="58126"/>
                  </a:cubicBezTo>
                  <a:cubicBezTo>
                    <a:pt x="433" y="26263"/>
                    <a:pt x="26263" y="433"/>
                    <a:pt x="58126" y="43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2" name="Полилиния 331">
              <a:extLst>
                <a:ext uri="{FF2B5EF4-FFF2-40B4-BE49-F238E27FC236}">
                  <a16:creationId xmlns:a16="http://schemas.microsoft.com/office/drawing/2014/main" id="{B746D4A1-2C80-B1BD-831D-26D4DE19066A}"/>
                </a:ext>
              </a:extLst>
            </p:cNvPr>
            <p:cNvSpPr/>
            <p:nvPr/>
          </p:nvSpPr>
          <p:spPr>
            <a:xfrm>
              <a:off x="6993039" y="3780477"/>
              <a:ext cx="115386" cy="115386"/>
            </a:xfrm>
            <a:custGeom>
              <a:avLst/>
              <a:gdLst>
                <a:gd name="connsiteX0" fmla="*/ 58266 w 115386"/>
                <a:gd name="connsiteY0" fmla="*/ 433 h 115386"/>
                <a:gd name="connsiteX1" fmla="*/ 115959 w 115386"/>
                <a:gd name="connsiteY1" fmla="*/ 58126 h 115386"/>
                <a:gd name="connsiteX2" fmla="*/ 58266 w 115386"/>
                <a:gd name="connsiteY2" fmla="*/ 115819 h 115386"/>
                <a:gd name="connsiteX3" fmla="*/ 573 w 115386"/>
                <a:gd name="connsiteY3" fmla="*/ 58126 h 115386"/>
                <a:gd name="connsiteX4" fmla="*/ 58266 w 115386"/>
                <a:gd name="connsiteY4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66" y="433"/>
                  </a:moveTo>
                  <a:cubicBezTo>
                    <a:pt x="90130" y="433"/>
                    <a:pt x="115959" y="26263"/>
                    <a:pt x="115959" y="58126"/>
                  </a:cubicBezTo>
                  <a:cubicBezTo>
                    <a:pt x="115959" y="89990"/>
                    <a:pt x="90130" y="115819"/>
                    <a:pt x="58266" y="115819"/>
                  </a:cubicBezTo>
                  <a:cubicBezTo>
                    <a:pt x="26403" y="115819"/>
                    <a:pt x="573" y="89990"/>
                    <a:pt x="573" y="58126"/>
                  </a:cubicBezTo>
                  <a:cubicBezTo>
                    <a:pt x="573" y="26263"/>
                    <a:pt x="26403" y="433"/>
                    <a:pt x="58266" y="43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3" name="Полилиния 332">
              <a:extLst>
                <a:ext uri="{FF2B5EF4-FFF2-40B4-BE49-F238E27FC236}">
                  <a16:creationId xmlns:a16="http://schemas.microsoft.com/office/drawing/2014/main" id="{E9DBE1D1-C800-EFE5-A93C-5E63AAF90EEF}"/>
                </a:ext>
              </a:extLst>
            </p:cNvPr>
            <p:cNvSpPr/>
            <p:nvPr/>
          </p:nvSpPr>
          <p:spPr>
            <a:xfrm>
              <a:off x="7265819" y="3780477"/>
              <a:ext cx="115386" cy="115386"/>
            </a:xfrm>
            <a:custGeom>
              <a:avLst/>
              <a:gdLst>
                <a:gd name="connsiteX0" fmla="*/ 58336 w 115386"/>
                <a:gd name="connsiteY0" fmla="*/ 433 h 115386"/>
                <a:gd name="connsiteX1" fmla="*/ 116029 w 115386"/>
                <a:gd name="connsiteY1" fmla="*/ 58126 h 115386"/>
                <a:gd name="connsiteX2" fmla="*/ 58336 w 115386"/>
                <a:gd name="connsiteY2" fmla="*/ 115819 h 115386"/>
                <a:gd name="connsiteX3" fmla="*/ 643 w 115386"/>
                <a:gd name="connsiteY3" fmla="*/ 58126 h 115386"/>
                <a:gd name="connsiteX4" fmla="*/ 58336 w 115386"/>
                <a:gd name="connsiteY4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336" y="433"/>
                  </a:moveTo>
                  <a:cubicBezTo>
                    <a:pt x="90200" y="433"/>
                    <a:pt x="116029" y="26263"/>
                    <a:pt x="116029" y="58126"/>
                  </a:cubicBezTo>
                  <a:cubicBezTo>
                    <a:pt x="116029" y="89990"/>
                    <a:pt x="90200" y="115819"/>
                    <a:pt x="58336" y="115819"/>
                  </a:cubicBezTo>
                  <a:cubicBezTo>
                    <a:pt x="26473" y="115819"/>
                    <a:pt x="643" y="89990"/>
                    <a:pt x="643" y="58126"/>
                  </a:cubicBezTo>
                  <a:cubicBezTo>
                    <a:pt x="643" y="26263"/>
                    <a:pt x="26473" y="433"/>
                    <a:pt x="58336" y="43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4" name="Полилиния 333">
              <a:extLst>
                <a:ext uri="{FF2B5EF4-FFF2-40B4-BE49-F238E27FC236}">
                  <a16:creationId xmlns:a16="http://schemas.microsoft.com/office/drawing/2014/main" id="{38B87ABE-2309-CF82-95A8-A970ABF6C1CC}"/>
                </a:ext>
              </a:extLst>
            </p:cNvPr>
            <p:cNvSpPr/>
            <p:nvPr/>
          </p:nvSpPr>
          <p:spPr>
            <a:xfrm>
              <a:off x="7528098" y="3780477"/>
              <a:ext cx="136390" cy="115386"/>
            </a:xfrm>
            <a:custGeom>
              <a:avLst/>
              <a:gdLst>
                <a:gd name="connsiteX0" fmla="*/ 128919 w 136390"/>
                <a:gd name="connsiteY0" fmla="*/ 433 h 115386"/>
                <a:gd name="connsiteX1" fmla="*/ 116099 w 136390"/>
                <a:gd name="connsiteY1" fmla="*/ 433 h 115386"/>
                <a:gd name="connsiteX2" fmla="*/ 97959 w 136390"/>
                <a:gd name="connsiteY2" fmla="*/ 433 h 115386"/>
                <a:gd name="connsiteX3" fmla="*/ 93150 w 136390"/>
                <a:gd name="connsiteY3" fmla="*/ 433 h 115386"/>
                <a:gd name="connsiteX4" fmla="*/ 58406 w 136390"/>
                <a:gd name="connsiteY4" fmla="*/ 433 h 115386"/>
                <a:gd name="connsiteX5" fmla="*/ 713 w 136390"/>
                <a:gd name="connsiteY5" fmla="*/ 58126 h 115386"/>
                <a:gd name="connsiteX6" fmla="*/ 58406 w 136390"/>
                <a:gd name="connsiteY6" fmla="*/ 115819 h 115386"/>
                <a:gd name="connsiteX7" fmla="*/ 93150 w 136390"/>
                <a:gd name="connsiteY7" fmla="*/ 115819 h 115386"/>
                <a:gd name="connsiteX8" fmla="*/ 97959 w 136390"/>
                <a:gd name="connsiteY8" fmla="*/ 115819 h 115386"/>
                <a:gd name="connsiteX9" fmla="*/ 116099 w 136390"/>
                <a:gd name="connsiteY9" fmla="*/ 115819 h 115386"/>
                <a:gd name="connsiteX10" fmla="*/ 128919 w 136390"/>
                <a:gd name="connsiteY10" fmla="*/ 115819 h 115386"/>
                <a:gd name="connsiteX11" fmla="*/ 137103 w 136390"/>
                <a:gd name="connsiteY11" fmla="*/ 115819 h 115386"/>
                <a:gd name="connsiteX12" fmla="*/ 137103 w 136390"/>
                <a:gd name="connsiteY12" fmla="*/ 433 h 115386"/>
                <a:gd name="connsiteX13" fmla="*/ 128919 w 136390"/>
                <a:gd name="connsiteY13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19" y="433"/>
                  </a:moveTo>
                  <a:lnTo>
                    <a:pt x="116099" y="433"/>
                  </a:lnTo>
                  <a:cubicBezTo>
                    <a:pt x="116099" y="433"/>
                    <a:pt x="108145" y="433"/>
                    <a:pt x="97959" y="433"/>
                  </a:cubicBezTo>
                  <a:cubicBezTo>
                    <a:pt x="96401" y="433"/>
                    <a:pt x="94792" y="433"/>
                    <a:pt x="93150" y="433"/>
                  </a:cubicBezTo>
                  <a:cubicBezTo>
                    <a:pt x="80203" y="433"/>
                    <a:pt x="65280" y="433"/>
                    <a:pt x="58406" y="433"/>
                  </a:cubicBezTo>
                  <a:cubicBezTo>
                    <a:pt x="26531" y="433"/>
                    <a:pt x="713" y="26271"/>
                    <a:pt x="713" y="58126"/>
                  </a:cubicBezTo>
                  <a:cubicBezTo>
                    <a:pt x="713" y="89977"/>
                    <a:pt x="26531" y="115819"/>
                    <a:pt x="58406" y="115819"/>
                  </a:cubicBezTo>
                  <a:cubicBezTo>
                    <a:pt x="66993" y="115819"/>
                    <a:pt x="81058" y="115819"/>
                    <a:pt x="93150" y="115819"/>
                  </a:cubicBezTo>
                  <a:cubicBezTo>
                    <a:pt x="94796" y="115819"/>
                    <a:pt x="96404" y="115819"/>
                    <a:pt x="97959" y="115819"/>
                  </a:cubicBezTo>
                  <a:cubicBezTo>
                    <a:pt x="108239" y="115819"/>
                    <a:pt x="116099" y="115819"/>
                    <a:pt x="116099" y="115819"/>
                  </a:cubicBezTo>
                  <a:lnTo>
                    <a:pt x="128919" y="115819"/>
                  </a:lnTo>
                  <a:lnTo>
                    <a:pt x="137103" y="115819"/>
                  </a:lnTo>
                  <a:lnTo>
                    <a:pt x="137103" y="433"/>
                  </a:lnTo>
                  <a:lnTo>
                    <a:pt x="128919" y="43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5" name="Полилиния 334">
              <a:extLst>
                <a:ext uri="{FF2B5EF4-FFF2-40B4-BE49-F238E27FC236}">
                  <a16:creationId xmlns:a16="http://schemas.microsoft.com/office/drawing/2014/main" id="{736A10AB-8752-6694-C319-DD1A741DB6B4}"/>
                </a:ext>
              </a:extLst>
            </p:cNvPr>
            <p:cNvSpPr/>
            <p:nvPr/>
          </p:nvSpPr>
          <p:spPr>
            <a:xfrm>
              <a:off x="7664488" y="3780477"/>
              <a:ext cx="136390" cy="115386"/>
            </a:xfrm>
            <a:custGeom>
              <a:avLst/>
              <a:gdLst>
                <a:gd name="connsiteX0" fmla="*/ 68943 w 136390"/>
                <a:gd name="connsiteY0" fmla="*/ 433 h 115386"/>
                <a:gd name="connsiteX1" fmla="*/ 748 w 136390"/>
                <a:gd name="connsiteY1" fmla="*/ 433 h 115386"/>
                <a:gd name="connsiteX2" fmla="*/ 748 w 136390"/>
                <a:gd name="connsiteY2" fmla="*/ 115819 h 115386"/>
                <a:gd name="connsiteX3" fmla="*/ 68943 w 136390"/>
                <a:gd name="connsiteY3" fmla="*/ 115819 h 115386"/>
                <a:gd name="connsiteX4" fmla="*/ 137138 w 136390"/>
                <a:gd name="connsiteY4" fmla="*/ 115819 h 115386"/>
                <a:gd name="connsiteX5" fmla="*/ 137138 w 136390"/>
                <a:gd name="connsiteY5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43" y="433"/>
                  </a:moveTo>
                  <a:lnTo>
                    <a:pt x="748" y="433"/>
                  </a:lnTo>
                  <a:lnTo>
                    <a:pt x="748" y="115819"/>
                  </a:lnTo>
                  <a:lnTo>
                    <a:pt x="68943" y="115819"/>
                  </a:lnTo>
                  <a:lnTo>
                    <a:pt x="137138" y="115819"/>
                  </a:lnTo>
                  <a:lnTo>
                    <a:pt x="137138" y="43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6" name="Полилиния 335">
              <a:extLst>
                <a:ext uri="{FF2B5EF4-FFF2-40B4-BE49-F238E27FC236}">
                  <a16:creationId xmlns:a16="http://schemas.microsoft.com/office/drawing/2014/main" id="{B79180D2-AC11-E765-7392-A27790DFF1E5}"/>
                </a:ext>
              </a:extLst>
            </p:cNvPr>
            <p:cNvSpPr/>
            <p:nvPr/>
          </p:nvSpPr>
          <p:spPr>
            <a:xfrm>
              <a:off x="7800878" y="3780477"/>
              <a:ext cx="136390" cy="115386"/>
            </a:xfrm>
            <a:custGeom>
              <a:avLst/>
              <a:gdLst>
                <a:gd name="connsiteX0" fmla="*/ 79480 w 136390"/>
                <a:gd name="connsiteY0" fmla="*/ 433 h 115386"/>
                <a:gd name="connsiteX1" fmla="*/ 32684 w 136390"/>
                <a:gd name="connsiteY1" fmla="*/ 433 h 115386"/>
                <a:gd name="connsiteX2" fmla="*/ 21787 w 136390"/>
                <a:gd name="connsiteY2" fmla="*/ 433 h 115386"/>
                <a:gd name="connsiteX3" fmla="*/ 17013 w 136390"/>
                <a:gd name="connsiteY3" fmla="*/ 433 h 115386"/>
                <a:gd name="connsiteX4" fmla="*/ 8966 w 136390"/>
                <a:gd name="connsiteY4" fmla="*/ 433 h 115386"/>
                <a:gd name="connsiteX5" fmla="*/ 783 w 136390"/>
                <a:gd name="connsiteY5" fmla="*/ 433 h 115386"/>
                <a:gd name="connsiteX6" fmla="*/ 783 w 136390"/>
                <a:gd name="connsiteY6" fmla="*/ 115819 h 115386"/>
                <a:gd name="connsiteX7" fmla="*/ 8966 w 136390"/>
                <a:gd name="connsiteY7" fmla="*/ 115819 h 115386"/>
                <a:gd name="connsiteX8" fmla="*/ 17013 w 136390"/>
                <a:gd name="connsiteY8" fmla="*/ 115819 h 115386"/>
                <a:gd name="connsiteX9" fmla="*/ 21787 w 136390"/>
                <a:gd name="connsiteY9" fmla="*/ 115819 h 115386"/>
                <a:gd name="connsiteX10" fmla="*/ 32684 w 136390"/>
                <a:gd name="connsiteY10" fmla="*/ 115819 h 115386"/>
                <a:gd name="connsiteX11" fmla="*/ 79480 w 136390"/>
                <a:gd name="connsiteY11" fmla="*/ 115819 h 115386"/>
                <a:gd name="connsiteX12" fmla="*/ 137173 w 136390"/>
                <a:gd name="connsiteY12" fmla="*/ 58126 h 115386"/>
                <a:gd name="connsiteX13" fmla="*/ 79480 w 136390"/>
                <a:gd name="connsiteY13" fmla="*/ 43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80" y="433"/>
                  </a:moveTo>
                  <a:cubicBezTo>
                    <a:pt x="67776" y="433"/>
                    <a:pt x="45876" y="433"/>
                    <a:pt x="32684" y="433"/>
                  </a:cubicBezTo>
                  <a:cubicBezTo>
                    <a:pt x="26176" y="433"/>
                    <a:pt x="21787" y="433"/>
                    <a:pt x="21787" y="433"/>
                  </a:cubicBezTo>
                  <a:lnTo>
                    <a:pt x="17013" y="433"/>
                  </a:lnTo>
                  <a:lnTo>
                    <a:pt x="8966" y="433"/>
                  </a:lnTo>
                  <a:lnTo>
                    <a:pt x="783" y="433"/>
                  </a:lnTo>
                  <a:lnTo>
                    <a:pt x="783" y="115819"/>
                  </a:lnTo>
                  <a:lnTo>
                    <a:pt x="8966" y="115819"/>
                  </a:lnTo>
                  <a:lnTo>
                    <a:pt x="17013" y="115819"/>
                  </a:lnTo>
                  <a:lnTo>
                    <a:pt x="21787" y="115819"/>
                  </a:lnTo>
                  <a:cubicBezTo>
                    <a:pt x="21787" y="115819"/>
                    <a:pt x="26210" y="115819"/>
                    <a:pt x="32684" y="115819"/>
                  </a:cubicBezTo>
                  <a:cubicBezTo>
                    <a:pt x="46687" y="115819"/>
                    <a:pt x="70284" y="115819"/>
                    <a:pt x="79480" y="115819"/>
                  </a:cubicBezTo>
                  <a:cubicBezTo>
                    <a:pt x="111341" y="115819"/>
                    <a:pt x="137173" y="89986"/>
                    <a:pt x="137173" y="58126"/>
                  </a:cubicBezTo>
                  <a:cubicBezTo>
                    <a:pt x="137173" y="26262"/>
                    <a:pt x="111341" y="433"/>
                    <a:pt x="79480" y="43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7" name="Полилиния 336">
              <a:extLst>
                <a:ext uri="{FF2B5EF4-FFF2-40B4-BE49-F238E27FC236}">
                  <a16:creationId xmlns:a16="http://schemas.microsoft.com/office/drawing/2014/main" id="{86FD5633-6938-1D67-A7AE-812F36ED1C5D}"/>
                </a:ext>
              </a:extLst>
            </p:cNvPr>
            <p:cNvSpPr/>
            <p:nvPr/>
          </p:nvSpPr>
          <p:spPr>
            <a:xfrm>
              <a:off x="4128842" y="3916868"/>
              <a:ext cx="115386" cy="115386"/>
            </a:xfrm>
            <a:custGeom>
              <a:avLst/>
              <a:gdLst>
                <a:gd name="connsiteX0" fmla="*/ 57531 w 115386"/>
                <a:gd name="connsiteY0" fmla="*/ 468 h 115386"/>
                <a:gd name="connsiteX1" fmla="*/ 115224 w 115386"/>
                <a:gd name="connsiteY1" fmla="*/ 58161 h 115386"/>
                <a:gd name="connsiteX2" fmla="*/ 57531 w 115386"/>
                <a:gd name="connsiteY2" fmla="*/ 115854 h 115386"/>
                <a:gd name="connsiteX3" fmla="*/ -163 w 115386"/>
                <a:gd name="connsiteY3" fmla="*/ 58161 h 115386"/>
                <a:gd name="connsiteX4" fmla="*/ 57531 w 115386"/>
                <a:gd name="connsiteY4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531" y="468"/>
                  </a:moveTo>
                  <a:cubicBezTo>
                    <a:pt x="89395" y="468"/>
                    <a:pt x="115224" y="26298"/>
                    <a:pt x="115224" y="58161"/>
                  </a:cubicBezTo>
                  <a:cubicBezTo>
                    <a:pt x="115224" y="90025"/>
                    <a:pt x="89395" y="115854"/>
                    <a:pt x="57531" y="115854"/>
                  </a:cubicBezTo>
                  <a:cubicBezTo>
                    <a:pt x="25668" y="115854"/>
                    <a:pt x="-163" y="90025"/>
                    <a:pt x="-163" y="58161"/>
                  </a:cubicBezTo>
                  <a:cubicBezTo>
                    <a:pt x="-163" y="26298"/>
                    <a:pt x="25668" y="468"/>
                    <a:pt x="57531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8" name="Полилиния 337">
              <a:extLst>
                <a:ext uri="{FF2B5EF4-FFF2-40B4-BE49-F238E27FC236}">
                  <a16:creationId xmlns:a16="http://schemas.microsoft.com/office/drawing/2014/main" id="{D809F56A-E5E4-169B-276D-D7A07A077F1D}"/>
                </a:ext>
              </a:extLst>
            </p:cNvPr>
            <p:cNvSpPr/>
            <p:nvPr/>
          </p:nvSpPr>
          <p:spPr>
            <a:xfrm>
              <a:off x="4391121" y="3916868"/>
              <a:ext cx="136390" cy="115386"/>
            </a:xfrm>
            <a:custGeom>
              <a:avLst/>
              <a:gdLst>
                <a:gd name="connsiteX0" fmla="*/ 128114 w 136390"/>
                <a:gd name="connsiteY0" fmla="*/ 468 h 115386"/>
                <a:gd name="connsiteX1" fmla="*/ 115294 w 136390"/>
                <a:gd name="connsiteY1" fmla="*/ 468 h 115386"/>
                <a:gd name="connsiteX2" fmla="*/ 97154 w 136390"/>
                <a:gd name="connsiteY2" fmla="*/ 468 h 115386"/>
                <a:gd name="connsiteX3" fmla="*/ 92345 w 136390"/>
                <a:gd name="connsiteY3" fmla="*/ 468 h 115386"/>
                <a:gd name="connsiteX4" fmla="*/ 57601 w 136390"/>
                <a:gd name="connsiteY4" fmla="*/ 468 h 115386"/>
                <a:gd name="connsiteX5" fmla="*/ -93 w 136390"/>
                <a:gd name="connsiteY5" fmla="*/ 58161 h 115386"/>
                <a:gd name="connsiteX6" fmla="*/ 57601 w 136390"/>
                <a:gd name="connsiteY6" fmla="*/ 115854 h 115386"/>
                <a:gd name="connsiteX7" fmla="*/ 92345 w 136390"/>
                <a:gd name="connsiteY7" fmla="*/ 115854 h 115386"/>
                <a:gd name="connsiteX8" fmla="*/ 97154 w 136390"/>
                <a:gd name="connsiteY8" fmla="*/ 115854 h 115386"/>
                <a:gd name="connsiteX9" fmla="*/ 115294 w 136390"/>
                <a:gd name="connsiteY9" fmla="*/ 115854 h 115386"/>
                <a:gd name="connsiteX10" fmla="*/ 128114 w 136390"/>
                <a:gd name="connsiteY10" fmla="*/ 115854 h 115386"/>
                <a:gd name="connsiteX11" fmla="*/ 136298 w 136390"/>
                <a:gd name="connsiteY11" fmla="*/ 115854 h 115386"/>
                <a:gd name="connsiteX12" fmla="*/ 136298 w 136390"/>
                <a:gd name="connsiteY12" fmla="*/ 468 h 115386"/>
                <a:gd name="connsiteX13" fmla="*/ 128114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114" y="468"/>
                  </a:moveTo>
                  <a:lnTo>
                    <a:pt x="115294" y="468"/>
                  </a:lnTo>
                  <a:cubicBezTo>
                    <a:pt x="115294" y="468"/>
                    <a:pt x="107340" y="468"/>
                    <a:pt x="97154" y="468"/>
                  </a:cubicBezTo>
                  <a:cubicBezTo>
                    <a:pt x="95596" y="468"/>
                    <a:pt x="93987" y="468"/>
                    <a:pt x="92345" y="468"/>
                  </a:cubicBezTo>
                  <a:cubicBezTo>
                    <a:pt x="79398" y="468"/>
                    <a:pt x="64475" y="468"/>
                    <a:pt x="57601" y="468"/>
                  </a:cubicBezTo>
                  <a:cubicBezTo>
                    <a:pt x="25726" y="468"/>
                    <a:pt x="-93" y="26306"/>
                    <a:pt x="-93" y="58161"/>
                  </a:cubicBezTo>
                  <a:cubicBezTo>
                    <a:pt x="-93" y="90012"/>
                    <a:pt x="25726" y="115854"/>
                    <a:pt x="57601" y="115854"/>
                  </a:cubicBezTo>
                  <a:cubicBezTo>
                    <a:pt x="66188" y="115854"/>
                    <a:pt x="80253" y="115854"/>
                    <a:pt x="92345" y="115854"/>
                  </a:cubicBezTo>
                  <a:cubicBezTo>
                    <a:pt x="93991" y="115854"/>
                    <a:pt x="95599" y="115854"/>
                    <a:pt x="97154" y="115854"/>
                  </a:cubicBezTo>
                  <a:cubicBezTo>
                    <a:pt x="107434" y="115854"/>
                    <a:pt x="115294" y="115854"/>
                    <a:pt x="115294" y="115854"/>
                  </a:cubicBezTo>
                  <a:lnTo>
                    <a:pt x="128114" y="115854"/>
                  </a:lnTo>
                  <a:lnTo>
                    <a:pt x="136298" y="115854"/>
                  </a:lnTo>
                  <a:lnTo>
                    <a:pt x="136298" y="468"/>
                  </a:lnTo>
                  <a:lnTo>
                    <a:pt x="128114" y="46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9" name="Полилиния 338">
              <a:extLst>
                <a:ext uri="{FF2B5EF4-FFF2-40B4-BE49-F238E27FC236}">
                  <a16:creationId xmlns:a16="http://schemas.microsoft.com/office/drawing/2014/main" id="{E406C747-8E09-02B0-61AB-BB5F2B89950B}"/>
                </a:ext>
              </a:extLst>
            </p:cNvPr>
            <p:cNvSpPr/>
            <p:nvPr/>
          </p:nvSpPr>
          <p:spPr>
            <a:xfrm>
              <a:off x="4527511" y="3916868"/>
              <a:ext cx="136390" cy="115386"/>
            </a:xfrm>
            <a:custGeom>
              <a:avLst/>
              <a:gdLst>
                <a:gd name="connsiteX0" fmla="*/ 78640 w 136390"/>
                <a:gd name="connsiteY0" fmla="*/ 468 h 115386"/>
                <a:gd name="connsiteX1" fmla="*/ 31844 w 136390"/>
                <a:gd name="connsiteY1" fmla="*/ 468 h 115386"/>
                <a:gd name="connsiteX2" fmla="*/ 20947 w 136390"/>
                <a:gd name="connsiteY2" fmla="*/ 468 h 115386"/>
                <a:gd name="connsiteX3" fmla="*/ 16173 w 136390"/>
                <a:gd name="connsiteY3" fmla="*/ 468 h 115386"/>
                <a:gd name="connsiteX4" fmla="*/ 8126 w 136390"/>
                <a:gd name="connsiteY4" fmla="*/ 468 h 115386"/>
                <a:gd name="connsiteX5" fmla="*/ -58 w 136390"/>
                <a:gd name="connsiteY5" fmla="*/ 468 h 115386"/>
                <a:gd name="connsiteX6" fmla="*/ -58 w 136390"/>
                <a:gd name="connsiteY6" fmla="*/ 115854 h 115386"/>
                <a:gd name="connsiteX7" fmla="*/ 8126 w 136390"/>
                <a:gd name="connsiteY7" fmla="*/ 115854 h 115386"/>
                <a:gd name="connsiteX8" fmla="*/ 16173 w 136390"/>
                <a:gd name="connsiteY8" fmla="*/ 115854 h 115386"/>
                <a:gd name="connsiteX9" fmla="*/ 20947 w 136390"/>
                <a:gd name="connsiteY9" fmla="*/ 115854 h 115386"/>
                <a:gd name="connsiteX10" fmla="*/ 31844 w 136390"/>
                <a:gd name="connsiteY10" fmla="*/ 115854 h 115386"/>
                <a:gd name="connsiteX11" fmla="*/ 78640 w 136390"/>
                <a:gd name="connsiteY11" fmla="*/ 115854 h 115386"/>
                <a:gd name="connsiteX12" fmla="*/ 136333 w 136390"/>
                <a:gd name="connsiteY12" fmla="*/ 58161 h 115386"/>
                <a:gd name="connsiteX13" fmla="*/ 78640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640" y="468"/>
                  </a:moveTo>
                  <a:cubicBezTo>
                    <a:pt x="66936" y="468"/>
                    <a:pt x="45036" y="468"/>
                    <a:pt x="31844" y="468"/>
                  </a:cubicBezTo>
                  <a:cubicBezTo>
                    <a:pt x="25336" y="468"/>
                    <a:pt x="20947" y="468"/>
                    <a:pt x="20947" y="468"/>
                  </a:cubicBezTo>
                  <a:lnTo>
                    <a:pt x="16173" y="468"/>
                  </a:lnTo>
                  <a:lnTo>
                    <a:pt x="8126" y="468"/>
                  </a:lnTo>
                  <a:lnTo>
                    <a:pt x="-58" y="468"/>
                  </a:lnTo>
                  <a:lnTo>
                    <a:pt x="-58" y="115854"/>
                  </a:lnTo>
                  <a:lnTo>
                    <a:pt x="8126" y="115854"/>
                  </a:lnTo>
                  <a:lnTo>
                    <a:pt x="16173" y="115854"/>
                  </a:lnTo>
                  <a:lnTo>
                    <a:pt x="20947" y="115854"/>
                  </a:lnTo>
                  <a:cubicBezTo>
                    <a:pt x="20947" y="115854"/>
                    <a:pt x="25370" y="115854"/>
                    <a:pt x="31844" y="115854"/>
                  </a:cubicBezTo>
                  <a:cubicBezTo>
                    <a:pt x="45847" y="115854"/>
                    <a:pt x="69444" y="115854"/>
                    <a:pt x="78640" y="115854"/>
                  </a:cubicBezTo>
                  <a:cubicBezTo>
                    <a:pt x="110501" y="115854"/>
                    <a:pt x="136333" y="90021"/>
                    <a:pt x="136333" y="58161"/>
                  </a:cubicBezTo>
                  <a:cubicBezTo>
                    <a:pt x="136333" y="26297"/>
                    <a:pt x="110501" y="468"/>
                    <a:pt x="78640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0" name="Полилиния 339">
              <a:extLst>
                <a:ext uri="{FF2B5EF4-FFF2-40B4-BE49-F238E27FC236}">
                  <a16:creationId xmlns:a16="http://schemas.microsoft.com/office/drawing/2014/main" id="{1F1FB942-5D3E-7DCE-C022-34E78E0D304A}"/>
                </a:ext>
              </a:extLst>
            </p:cNvPr>
            <p:cNvSpPr/>
            <p:nvPr/>
          </p:nvSpPr>
          <p:spPr>
            <a:xfrm>
              <a:off x="4800292" y="3916868"/>
              <a:ext cx="136390" cy="115386"/>
            </a:xfrm>
            <a:custGeom>
              <a:avLst/>
              <a:gdLst>
                <a:gd name="connsiteX0" fmla="*/ 128219 w 136390"/>
                <a:gd name="connsiteY0" fmla="*/ 468 h 115386"/>
                <a:gd name="connsiteX1" fmla="*/ 115399 w 136390"/>
                <a:gd name="connsiteY1" fmla="*/ 468 h 115386"/>
                <a:gd name="connsiteX2" fmla="*/ 97259 w 136390"/>
                <a:gd name="connsiteY2" fmla="*/ 468 h 115386"/>
                <a:gd name="connsiteX3" fmla="*/ 92450 w 136390"/>
                <a:gd name="connsiteY3" fmla="*/ 468 h 115386"/>
                <a:gd name="connsiteX4" fmla="*/ 57706 w 136390"/>
                <a:gd name="connsiteY4" fmla="*/ 468 h 115386"/>
                <a:gd name="connsiteX5" fmla="*/ 13 w 136390"/>
                <a:gd name="connsiteY5" fmla="*/ 58161 h 115386"/>
                <a:gd name="connsiteX6" fmla="*/ 57706 w 136390"/>
                <a:gd name="connsiteY6" fmla="*/ 115854 h 115386"/>
                <a:gd name="connsiteX7" fmla="*/ 92450 w 136390"/>
                <a:gd name="connsiteY7" fmla="*/ 115854 h 115386"/>
                <a:gd name="connsiteX8" fmla="*/ 97259 w 136390"/>
                <a:gd name="connsiteY8" fmla="*/ 115854 h 115386"/>
                <a:gd name="connsiteX9" fmla="*/ 115399 w 136390"/>
                <a:gd name="connsiteY9" fmla="*/ 115854 h 115386"/>
                <a:gd name="connsiteX10" fmla="*/ 128219 w 136390"/>
                <a:gd name="connsiteY10" fmla="*/ 115854 h 115386"/>
                <a:gd name="connsiteX11" fmla="*/ 136403 w 136390"/>
                <a:gd name="connsiteY11" fmla="*/ 115854 h 115386"/>
                <a:gd name="connsiteX12" fmla="*/ 136403 w 136390"/>
                <a:gd name="connsiteY12" fmla="*/ 468 h 115386"/>
                <a:gd name="connsiteX13" fmla="*/ 128219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219" y="468"/>
                  </a:moveTo>
                  <a:lnTo>
                    <a:pt x="115399" y="468"/>
                  </a:lnTo>
                  <a:cubicBezTo>
                    <a:pt x="115399" y="468"/>
                    <a:pt x="107445" y="468"/>
                    <a:pt x="97259" y="468"/>
                  </a:cubicBezTo>
                  <a:cubicBezTo>
                    <a:pt x="95701" y="468"/>
                    <a:pt x="94092" y="468"/>
                    <a:pt x="92450" y="468"/>
                  </a:cubicBezTo>
                  <a:cubicBezTo>
                    <a:pt x="79503" y="468"/>
                    <a:pt x="64580" y="468"/>
                    <a:pt x="57706" y="468"/>
                  </a:cubicBezTo>
                  <a:cubicBezTo>
                    <a:pt x="25831" y="468"/>
                    <a:pt x="13" y="26306"/>
                    <a:pt x="13" y="58161"/>
                  </a:cubicBezTo>
                  <a:cubicBezTo>
                    <a:pt x="13" y="90012"/>
                    <a:pt x="25831" y="115854"/>
                    <a:pt x="57706" y="115854"/>
                  </a:cubicBezTo>
                  <a:cubicBezTo>
                    <a:pt x="66293" y="115854"/>
                    <a:pt x="80358" y="115854"/>
                    <a:pt x="92450" y="115854"/>
                  </a:cubicBezTo>
                  <a:cubicBezTo>
                    <a:pt x="94096" y="115854"/>
                    <a:pt x="95704" y="115854"/>
                    <a:pt x="97259" y="115854"/>
                  </a:cubicBezTo>
                  <a:cubicBezTo>
                    <a:pt x="107539" y="115854"/>
                    <a:pt x="115399" y="115854"/>
                    <a:pt x="115399" y="115854"/>
                  </a:cubicBezTo>
                  <a:lnTo>
                    <a:pt x="128219" y="115854"/>
                  </a:lnTo>
                  <a:lnTo>
                    <a:pt x="136403" y="115854"/>
                  </a:lnTo>
                  <a:lnTo>
                    <a:pt x="136403" y="468"/>
                  </a:lnTo>
                  <a:lnTo>
                    <a:pt x="128219" y="46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1" name="Полилиния 340">
              <a:extLst>
                <a:ext uri="{FF2B5EF4-FFF2-40B4-BE49-F238E27FC236}">
                  <a16:creationId xmlns:a16="http://schemas.microsoft.com/office/drawing/2014/main" id="{861B5148-98D9-F89D-B8AC-BB669E85C776}"/>
                </a:ext>
              </a:extLst>
            </p:cNvPr>
            <p:cNvSpPr/>
            <p:nvPr/>
          </p:nvSpPr>
          <p:spPr>
            <a:xfrm>
              <a:off x="4936682" y="3916868"/>
              <a:ext cx="136390" cy="115386"/>
            </a:xfrm>
            <a:custGeom>
              <a:avLst/>
              <a:gdLst>
                <a:gd name="connsiteX0" fmla="*/ 78745 w 136390"/>
                <a:gd name="connsiteY0" fmla="*/ 468 h 115386"/>
                <a:gd name="connsiteX1" fmla="*/ 31949 w 136390"/>
                <a:gd name="connsiteY1" fmla="*/ 468 h 115386"/>
                <a:gd name="connsiteX2" fmla="*/ 21052 w 136390"/>
                <a:gd name="connsiteY2" fmla="*/ 468 h 115386"/>
                <a:gd name="connsiteX3" fmla="*/ 16278 w 136390"/>
                <a:gd name="connsiteY3" fmla="*/ 468 h 115386"/>
                <a:gd name="connsiteX4" fmla="*/ 8231 w 136390"/>
                <a:gd name="connsiteY4" fmla="*/ 468 h 115386"/>
                <a:gd name="connsiteX5" fmla="*/ 48 w 136390"/>
                <a:gd name="connsiteY5" fmla="*/ 468 h 115386"/>
                <a:gd name="connsiteX6" fmla="*/ 48 w 136390"/>
                <a:gd name="connsiteY6" fmla="*/ 115854 h 115386"/>
                <a:gd name="connsiteX7" fmla="*/ 8231 w 136390"/>
                <a:gd name="connsiteY7" fmla="*/ 115854 h 115386"/>
                <a:gd name="connsiteX8" fmla="*/ 16278 w 136390"/>
                <a:gd name="connsiteY8" fmla="*/ 115854 h 115386"/>
                <a:gd name="connsiteX9" fmla="*/ 21052 w 136390"/>
                <a:gd name="connsiteY9" fmla="*/ 115854 h 115386"/>
                <a:gd name="connsiteX10" fmla="*/ 31949 w 136390"/>
                <a:gd name="connsiteY10" fmla="*/ 115854 h 115386"/>
                <a:gd name="connsiteX11" fmla="*/ 78745 w 136390"/>
                <a:gd name="connsiteY11" fmla="*/ 115854 h 115386"/>
                <a:gd name="connsiteX12" fmla="*/ 136438 w 136390"/>
                <a:gd name="connsiteY12" fmla="*/ 58161 h 115386"/>
                <a:gd name="connsiteX13" fmla="*/ 78745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745" y="468"/>
                  </a:moveTo>
                  <a:cubicBezTo>
                    <a:pt x="67041" y="468"/>
                    <a:pt x="45141" y="468"/>
                    <a:pt x="31949" y="468"/>
                  </a:cubicBezTo>
                  <a:cubicBezTo>
                    <a:pt x="25441" y="468"/>
                    <a:pt x="21052" y="468"/>
                    <a:pt x="21052" y="468"/>
                  </a:cubicBezTo>
                  <a:lnTo>
                    <a:pt x="16278" y="468"/>
                  </a:lnTo>
                  <a:lnTo>
                    <a:pt x="8231" y="468"/>
                  </a:lnTo>
                  <a:lnTo>
                    <a:pt x="48" y="468"/>
                  </a:lnTo>
                  <a:lnTo>
                    <a:pt x="48" y="115854"/>
                  </a:lnTo>
                  <a:lnTo>
                    <a:pt x="8231" y="115854"/>
                  </a:lnTo>
                  <a:lnTo>
                    <a:pt x="16278" y="115854"/>
                  </a:lnTo>
                  <a:lnTo>
                    <a:pt x="21052" y="115854"/>
                  </a:lnTo>
                  <a:cubicBezTo>
                    <a:pt x="21052" y="115854"/>
                    <a:pt x="25475" y="115854"/>
                    <a:pt x="31949" y="115854"/>
                  </a:cubicBezTo>
                  <a:cubicBezTo>
                    <a:pt x="45952" y="115854"/>
                    <a:pt x="69549" y="115854"/>
                    <a:pt x="78745" y="115854"/>
                  </a:cubicBezTo>
                  <a:cubicBezTo>
                    <a:pt x="110606" y="115854"/>
                    <a:pt x="136438" y="90021"/>
                    <a:pt x="136438" y="58161"/>
                  </a:cubicBezTo>
                  <a:cubicBezTo>
                    <a:pt x="136438" y="26297"/>
                    <a:pt x="110606" y="468"/>
                    <a:pt x="78745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2" name="Полилиния 341">
              <a:extLst>
                <a:ext uri="{FF2B5EF4-FFF2-40B4-BE49-F238E27FC236}">
                  <a16:creationId xmlns:a16="http://schemas.microsoft.com/office/drawing/2014/main" id="{D31A4AEB-E659-6F44-C227-2C41A3851065}"/>
                </a:ext>
              </a:extLst>
            </p:cNvPr>
            <p:cNvSpPr/>
            <p:nvPr/>
          </p:nvSpPr>
          <p:spPr>
            <a:xfrm>
              <a:off x="5345853" y="3916868"/>
              <a:ext cx="136390" cy="115386"/>
            </a:xfrm>
            <a:custGeom>
              <a:avLst/>
              <a:gdLst>
                <a:gd name="connsiteX0" fmla="*/ 128359 w 136390"/>
                <a:gd name="connsiteY0" fmla="*/ 468 h 115386"/>
                <a:gd name="connsiteX1" fmla="*/ 115539 w 136390"/>
                <a:gd name="connsiteY1" fmla="*/ 468 h 115386"/>
                <a:gd name="connsiteX2" fmla="*/ 97399 w 136390"/>
                <a:gd name="connsiteY2" fmla="*/ 468 h 115386"/>
                <a:gd name="connsiteX3" fmla="*/ 92590 w 136390"/>
                <a:gd name="connsiteY3" fmla="*/ 468 h 115386"/>
                <a:gd name="connsiteX4" fmla="*/ 57846 w 136390"/>
                <a:gd name="connsiteY4" fmla="*/ 468 h 115386"/>
                <a:gd name="connsiteX5" fmla="*/ 153 w 136390"/>
                <a:gd name="connsiteY5" fmla="*/ 58161 h 115386"/>
                <a:gd name="connsiteX6" fmla="*/ 57846 w 136390"/>
                <a:gd name="connsiteY6" fmla="*/ 115854 h 115386"/>
                <a:gd name="connsiteX7" fmla="*/ 92590 w 136390"/>
                <a:gd name="connsiteY7" fmla="*/ 115854 h 115386"/>
                <a:gd name="connsiteX8" fmla="*/ 97399 w 136390"/>
                <a:gd name="connsiteY8" fmla="*/ 115854 h 115386"/>
                <a:gd name="connsiteX9" fmla="*/ 115539 w 136390"/>
                <a:gd name="connsiteY9" fmla="*/ 115854 h 115386"/>
                <a:gd name="connsiteX10" fmla="*/ 128359 w 136390"/>
                <a:gd name="connsiteY10" fmla="*/ 115854 h 115386"/>
                <a:gd name="connsiteX11" fmla="*/ 136543 w 136390"/>
                <a:gd name="connsiteY11" fmla="*/ 115854 h 115386"/>
                <a:gd name="connsiteX12" fmla="*/ 136543 w 136390"/>
                <a:gd name="connsiteY12" fmla="*/ 468 h 115386"/>
                <a:gd name="connsiteX13" fmla="*/ 128359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59" y="468"/>
                  </a:moveTo>
                  <a:lnTo>
                    <a:pt x="115539" y="468"/>
                  </a:lnTo>
                  <a:cubicBezTo>
                    <a:pt x="115539" y="468"/>
                    <a:pt x="107585" y="468"/>
                    <a:pt x="97399" y="468"/>
                  </a:cubicBezTo>
                  <a:cubicBezTo>
                    <a:pt x="95841" y="468"/>
                    <a:pt x="94232" y="468"/>
                    <a:pt x="92590" y="468"/>
                  </a:cubicBezTo>
                  <a:cubicBezTo>
                    <a:pt x="79643" y="468"/>
                    <a:pt x="64720" y="468"/>
                    <a:pt x="57846" y="468"/>
                  </a:cubicBezTo>
                  <a:cubicBezTo>
                    <a:pt x="25971" y="468"/>
                    <a:pt x="153" y="26306"/>
                    <a:pt x="153" y="58161"/>
                  </a:cubicBezTo>
                  <a:cubicBezTo>
                    <a:pt x="153" y="90012"/>
                    <a:pt x="25971" y="115854"/>
                    <a:pt x="57846" y="115854"/>
                  </a:cubicBezTo>
                  <a:cubicBezTo>
                    <a:pt x="66433" y="115854"/>
                    <a:pt x="80498" y="115854"/>
                    <a:pt x="92590" y="115854"/>
                  </a:cubicBezTo>
                  <a:cubicBezTo>
                    <a:pt x="94236" y="115854"/>
                    <a:pt x="95844" y="115854"/>
                    <a:pt x="97399" y="115854"/>
                  </a:cubicBezTo>
                  <a:cubicBezTo>
                    <a:pt x="107679" y="115854"/>
                    <a:pt x="115539" y="115854"/>
                    <a:pt x="115539" y="115854"/>
                  </a:cubicBezTo>
                  <a:lnTo>
                    <a:pt x="128359" y="115854"/>
                  </a:lnTo>
                  <a:lnTo>
                    <a:pt x="136543" y="115854"/>
                  </a:lnTo>
                  <a:lnTo>
                    <a:pt x="136543" y="468"/>
                  </a:lnTo>
                  <a:lnTo>
                    <a:pt x="128359" y="46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3" name="Полилиния 342">
              <a:extLst>
                <a:ext uri="{FF2B5EF4-FFF2-40B4-BE49-F238E27FC236}">
                  <a16:creationId xmlns:a16="http://schemas.microsoft.com/office/drawing/2014/main" id="{4B40BC64-D9DC-1314-5318-E1B8CA350207}"/>
                </a:ext>
              </a:extLst>
            </p:cNvPr>
            <p:cNvSpPr/>
            <p:nvPr/>
          </p:nvSpPr>
          <p:spPr>
            <a:xfrm>
              <a:off x="5482243" y="3916868"/>
              <a:ext cx="136390" cy="115386"/>
            </a:xfrm>
            <a:custGeom>
              <a:avLst/>
              <a:gdLst>
                <a:gd name="connsiteX0" fmla="*/ 78885 w 136390"/>
                <a:gd name="connsiteY0" fmla="*/ 468 h 115386"/>
                <a:gd name="connsiteX1" fmla="*/ 32089 w 136390"/>
                <a:gd name="connsiteY1" fmla="*/ 468 h 115386"/>
                <a:gd name="connsiteX2" fmla="*/ 21192 w 136390"/>
                <a:gd name="connsiteY2" fmla="*/ 468 h 115386"/>
                <a:gd name="connsiteX3" fmla="*/ 16418 w 136390"/>
                <a:gd name="connsiteY3" fmla="*/ 468 h 115386"/>
                <a:gd name="connsiteX4" fmla="*/ 8371 w 136390"/>
                <a:gd name="connsiteY4" fmla="*/ 468 h 115386"/>
                <a:gd name="connsiteX5" fmla="*/ 188 w 136390"/>
                <a:gd name="connsiteY5" fmla="*/ 468 h 115386"/>
                <a:gd name="connsiteX6" fmla="*/ 188 w 136390"/>
                <a:gd name="connsiteY6" fmla="*/ 115854 h 115386"/>
                <a:gd name="connsiteX7" fmla="*/ 8371 w 136390"/>
                <a:gd name="connsiteY7" fmla="*/ 115854 h 115386"/>
                <a:gd name="connsiteX8" fmla="*/ 16418 w 136390"/>
                <a:gd name="connsiteY8" fmla="*/ 115854 h 115386"/>
                <a:gd name="connsiteX9" fmla="*/ 21192 w 136390"/>
                <a:gd name="connsiteY9" fmla="*/ 115854 h 115386"/>
                <a:gd name="connsiteX10" fmla="*/ 32089 w 136390"/>
                <a:gd name="connsiteY10" fmla="*/ 115854 h 115386"/>
                <a:gd name="connsiteX11" fmla="*/ 78885 w 136390"/>
                <a:gd name="connsiteY11" fmla="*/ 115854 h 115386"/>
                <a:gd name="connsiteX12" fmla="*/ 136578 w 136390"/>
                <a:gd name="connsiteY12" fmla="*/ 58161 h 115386"/>
                <a:gd name="connsiteX13" fmla="*/ 78885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85" y="468"/>
                  </a:moveTo>
                  <a:cubicBezTo>
                    <a:pt x="67181" y="468"/>
                    <a:pt x="45281" y="468"/>
                    <a:pt x="32089" y="468"/>
                  </a:cubicBezTo>
                  <a:cubicBezTo>
                    <a:pt x="25581" y="468"/>
                    <a:pt x="21192" y="468"/>
                    <a:pt x="21192" y="468"/>
                  </a:cubicBezTo>
                  <a:lnTo>
                    <a:pt x="16418" y="468"/>
                  </a:lnTo>
                  <a:lnTo>
                    <a:pt x="8371" y="468"/>
                  </a:lnTo>
                  <a:lnTo>
                    <a:pt x="188" y="468"/>
                  </a:lnTo>
                  <a:lnTo>
                    <a:pt x="188" y="115854"/>
                  </a:lnTo>
                  <a:lnTo>
                    <a:pt x="8371" y="115854"/>
                  </a:lnTo>
                  <a:lnTo>
                    <a:pt x="16418" y="115854"/>
                  </a:lnTo>
                  <a:lnTo>
                    <a:pt x="21192" y="115854"/>
                  </a:lnTo>
                  <a:cubicBezTo>
                    <a:pt x="21192" y="115854"/>
                    <a:pt x="25615" y="115854"/>
                    <a:pt x="32089" y="115854"/>
                  </a:cubicBezTo>
                  <a:cubicBezTo>
                    <a:pt x="46092" y="115854"/>
                    <a:pt x="69689" y="115854"/>
                    <a:pt x="78885" y="115854"/>
                  </a:cubicBezTo>
                  <a:cubicBezTo>
                    <a:pt x="110746" y="115854"/>
                    <a:pt x="136578" y="90021"/>
                    <a:pt x="136578" y="58161"/>
                  </a:cubicBezTo>
                  <a:cubicBezTo>
                    <a:pt x="136578" y="26297"/>
                    <a:pt x="110746" y="468"/>
                    <a:pt x="78885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4" name="Полилиния 343">
              <a:extLst>
                <a:ext uri="{FF2B5EF4-FFF2-40B4-BE49-F238E27FC236}">
                  <a16:creationId xmlns:a16="http://schemas.microsoft.com/office/drawing/2014/main" id="{97C7C1F3-7CB6-25EE-1C25-52DF47CB4AE5}"/>
                </a:ext>
              </a:extLst>
            </p:cNvPr>
            <p:cNvSpPr/>
            <p:nvPr/>
          </p:nvSpPr>
          <p:spPr>
            <a:xfrm>
              <a:off x="5765526" y="3916868"/>
              <a:ext cx="115386" cy="115386"/>
            </a:xfrm>
            <a:custGeom>
              <a:avLst/>
              <a:gdLst>
                <a:gd name="connsiteX0" fmla="*/ 57951 w 115386"/>
                <a:gd name="connsiteY0" fmla="*/ 468 h 115386"/>
                <a:gd name="connsiteX1" fmla="*/ 115644 w 115386"/>
                <a:gd name="connsiteY1" fmla="*/ 58161 h 115386"/>
                <a:gd name="connsiteX2" fmla="*/ 57951 w 115386"/>
                <a:gd name="connsiteY2" fmla="*/ 115854 h 115386"/>
                <a:gd name="connsiteX3" fmla="*/ 258 w 115386"/>
                <a:gd name="connsiteY3" fmla="*/ 58161 h 115386"/>
                <a:gd name="connsiteX4" fmla="*/ 57951 w 115386"/>
                <a:gd name="connsiteY4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51" y="468"/>
                  </a:moveTo>
                  <a:cubicBezTo>
                    <a:pt x="89815" y="468"/>
                    <a:pt x="115644" y="26298"/>
                    <a:pt x="115644" y="58161"/>
                  </a:cubicBezTo>
                  <a:cubicBezTo>
                    <a:pt x="115644" y="90025"/>
                    <a:pt x="89815" y="115854"/>
                    <a:pt x="57951" y="115854"/>
                  </a:cubicBezTo>
                  <a:cubicBezTo>
                    <a:pt x="26088" y="115854"/>
                    <a:pt x="258" y="90025"/>
                    <a:pt x="258" y="58161"/>
                  </a:cubicBezTo>
                  <a:cubicBezTo>
                    <a:pt x="258" y="26298"/>
                    <a:pt x="26088" y="468"/>
                    <a:pt x="57951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5" name="Полилиния 344">
              <a:extLst>
                <a:ext uri="{FF2B5EF4-FFF2-40B4-BE49-F238E27FC236}">
                  <a16:creationId xmlns:a16="http://schemas.microsoft.com/office/drawing/2014/main" id="{EBFD97AB-06B7-FFB8-C9F5-A5E694407740}"/>
                </a:ext>
              </a:extLst>
            </p:cNvPr>
            <p:cNvSpPr/>
            <p:nvPr/>
          </p:nvSpPr>
          <p:spPr>
            <a:xfrm>
              <a:off x="6164195" y="3916868"/>
              <a:ext cx="136390" cy="115386"/>
            </a:xfrm>
            <a:custGeom>
              <a:avLst/>
              <a:gdLst>
                <a:gd name="connsiteX0" fmla="*/ 128569 w 136390"/>
                <a:gd name="connsiteY0" fmla="*/ 468 h 115386"/>
                <a:gd name="connsiteX1" fmla="*/ 115749 w 136390"/>
                <a:gd name="connsiteY1" fmla="*/ 468 h 115386"/>
                <a:gd name="connsiteX2" fmla="*/ 97609 w 136390"/>
                <a:gd name="connsiteY2" fmla="*/ 468 h 115386"/>
                <a:gd name="connsiteX3" fmla="*/ 92800 w 136390"/>
                <a:gd name="connsiteY3" fmla="*/ 468 h 115386"/>
                <a:gd name="connsiteX4" fmla="*/ 58056 w 136390"/>
                <a:gd name="connsiteY4" fmla="*/ 468 h 115386"/>
                <a:gd name="connsiteX5" fmla="*/ 363 w 136390"/>
                <a:gd name="connsiteY5" fmla="*/ 58161 h 115386"/>
                <a:gd name="connsiteX6" fmla="*/ 58056 w 136390"/>
                <a:gd name="connsiteY6" fmla="*/ 115854 h 115386"/>
                <a:gd name="connsiteX7" fmla="*/ 92800 w 136390"/>
                <a:gd name="connsiteY7" fmla="*/ 115854 h 115386"/>
                <a:gd name="connsiteX8" fmla="*/ 97609 w 136390"/>
                <a:gd name="connsiteY8" fmla="*/ 115854 h 115386"/>
                <a:gd name="connsiteX9" fmla="*/ 115749 w 136390"/>
                <a:gd name="connsiteY9" fmla="*/ 115854 h 115386"/>
                <a:gd name="connsiteX10" fmla="*/ 128569 w 136390"/>
                <a:gd name="connsiteY10" fmla="*/ 115854 h 115386"/>
                <a:gd name="connsiteX11" fmla="*/ 136753 w 136390"/>
                <a:gd name="connsiteY11" fmla="*/ 115854 h 115386"/>
                <a:gd name="connsiteX12" fmla="*/ 136753 w 136390"/>
                <a:gd name="connsiteY12" fmla="*/ 468 h 115386"/>
                <a:gd name="connsiteX13" fmla="*/ 128569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569" y="468"/>
                  </a:moveTo>
                  <a:lnTo>
                    <a:pt x="115749" y="468"/>
                  </a:lnTo>
                  <a:cubicBezTo>
                    <a:pt x="115749" y="468"/>
                    <a:pt x="107795" y="468"/>
                    <a:pt x="97609" y="468"/>
                  </a:cubicBezTo>
                  <a:cubicBezTo>
                    <a:pt x="96051" y="468"/>
                    <a:pt x="94442" y="468"/>
                    <a:pt x="92800" y="468"/>
                  </a:cubicBezTo>
                  <a:cubicBezTo>
                    <a:pt x="79853" y="468"/>
                    <a:pt x="64930" y="468"/>
                    <a:pt x="58056" y="468"/>
                  </a:cubicBezTo>
                  <a:cubicBezTo>
                    <a:pt x="26181" y="468"/>
                    <a:pt x="363" y="26306"/>
                    <a:pt x="363" y="58161"/>
                  </a:cubicBezTo>
                  <a:cubicBezTo>
                    <a:pt x="363" y="90012"/>
                    <a:pt x="26181" y="115854"/>
                    <a:pt x="58056" y="115854"/>
                  </a:cubicBezTo>
                  <a:cubicBezTo>
                    <a:pt x="66643" y="115854"/>
                    <a:pt x="80708" y="115854"/>
                    <a:pt x="92800" y="115854"/>
                  </a:cubicBezTo>
                  <a:cubicBezTo>
                    <a:pt x="94446" y="115854"/>
                    <a:pt x="96054" y="115854"/>
                    <a:pt x="97609" y="115854"/>
                  </a:cubicBezTo>
                  <a:cubicBezTo>
                    <a:pt x="107889" y="115854"/>
                    <a:pt x="115749" y="115854"/>
                    <a:pt x="115749" y="115854"/>
                  </a:cubicBezTo>
                  <a:lnTo>
                    <a:pt x="128569" y="115854"/>
                  </a:lnTo>
                  <a:lnTo>
                    <a:pt x="136753" y="115854"/>
                  </a:lnTo>
                  <a:lnTo>
                    <a:pt x="136753" y="468"/>
                  </a:lnTo>
                  <a:lnTo>
                    <a:pt x="128569" y="46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6" name="Полилиния 345">
              <a:extLst>
                <a:ext uri="{FF2B5EF4-FFF2-40B4-BE49-F238E27FC236}">
                  <a16:creationId xmlns:a16="http://schemas.microsoft.com/office/drawing/2014/main" id="{BA66F0E9-B014-77E2-877E-A41BECFD50D4}"/>
                </a:ext>
              </a:extLst>
            </p:cNvPr>
            <p:cNvSpPr/>
            <p:nvPr/>
          </p:nvSpPr>
          <p:spPr>
            <a:xfrm>
              <a:off x="6300585" y="3916868"/>
              <a:ext cx="136390" cy="115386"/>
            </a:xfrm>
            <a:custGeom>
              <a:avLst/>
              <a:gdLst>
                <a:gd name="connsiteX0" fmla="*/ 68593 w 136390"/>
                <a:gd name="connsiteY0" fmla="*/ 468 h 115386"/>
                <a:gd name="connsiteX1" fmla="*/ 398 w 136390"/>
                <a:gd name="connsiteY1" fmla="*/ 468 h 115386"/>
                <a:gd name="connsiteX2" fmla="*/ 398 w 136390"/>
                <a:gd name="connsiteY2" fmla="*/ 115854 h 115386"/>
                <a:gd name="connsiteX3" fmla="*/ 68593 w 136390"/>
                <a:gd name="connsiteY3" fmla="*/ 115854 h 115386"/>
                <a:gd name="connsiteX4" fmla="*/ 136788 w 136390"/>
                <a:gd name="connsiteY4" fmla="*/ 115854 h 115386"/>
                <a:gd name="connsiteX5" fmla="*/ 136788 w 136390"/>
                <a:gd name="connsiteY5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93" y="468"/>
                  </a:moveTo>
                  <a:lnTo>
                    <a:pt x="398" y="468"/>
                  </a:lnTo>
                  <a:lnTo>
                    <a:pt x="398" y="115854"/>
                  </a:lnTo>
                  <a:lnTo>
                    <a:pt x="68593" y="115854"/>
                  </a:lnTo>
                  <a:lnTo>
                    <a:pt x="136788" y="115854"/>
                  </a:lnTo>
                  <a:lnTo>
                    <a:pt x="136788" y="46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7" name="Полилиния 346">
              <a:extLst>
                <a:ext uri="{FF2B5EF4-FFF2-40B4-BE49-F238E27FC236}">
                  <a16:creationId xmlns:a16="http://schemas.microsoft.com/office/drawing/2014/main" id="{3D081B88-F36D-37A7-A48F-87B670FFBEFA}"/>
                </a:ext>
              </a:extLst>
            </p:cNvPr>
            <p:cNvSpPr/>
            <p:nvPr/>
          </p:nvSpPr>
          <p:spPr>
            <a:xfrm>
              <a:off x="6436975" y="3916868"/>
              <a:ext cx="136390" cy="115386"/>
            </a:xfrm>
            <a:custGeom>
              <a:avLst/>
              <a:gdLst>
                <a:gd name="connsiteX0" fmla="*/ 79130 w 136390"/>
                <a:gd name="connsiteY0" fmla="*/ 468 h 115386"/>
                <a:gd name="connsiteX1" fmla="*/ 32334 w 136390"/>
                <a:gd name="connsiteY1" fmla="*/ 468 h 115386"/>
                <a:gd name="connsiteX2" fmla="*/ 21437 w 136390"/>
                <a:gd name="connsiteY2" fmla="*/ 468 h 115386"/>
                <a:gd name="connsiteX3" fmla="*/ 16663 w 136390"/>
                <a:gd name="connsiteY3" fmla="*/ 468 h 115386"/>
                <a:gd name="connsiteX4" fmla="*/ 8616 w 136390"/>
                <a:gd name="connsiteY4" fmla="*/ 468 h 115386"/>
                <a:gd name="connsiteX5" fmla="*/ 433 w 136390"/>
                <a:gd name="connsiteY5" fmla="*/ 468 h 115386"/>
                <a:gd name="connsiteX6" fmla="*/ 433 w 136390"/>
                <a:gd name="connsiteY6" fmla="*/ 115854 h 115386"/>
                <a:gd name="connsiteX7" fmla="*/ 8616 w 136390"/>
                <a:gd name="connsiteY7" fmla="*/ 115854 h 115386"/>
                <a:gd name="connsiteX8" fmla="*/ 16663 w 136390"/>
                <a:gd name="connsiteY8" fmla="*/ 115854 h 115386"/>
                <a:gd name="connsiteX9" fmla="*/ 21437 w 136390"/>
                <a:gd name="connsiteY9" fmla="*/ 115854 h 115386"/>
                <a:gd name="connsiteX10" fmla="*/ 32334 w 136390"/>
                <a:gd name="connsiteY10" fmla="*/ 115854 h 115386"/>
                <a:gd name="connsiteX11" fmla="*/ 79130 w 136390"/>
                <a:gd name="connsiteY11" fmla="*/ 115854 h 115386"/>
                <a:gd name="connsiteX12" fmla="*/ 136823 w 136390"/>
                <a:gd name="connsiteY12" fmla="*/ 58161 h 115386"/>
                <a:gd name="connsiteX13" fmla="*/ 79130 w 136390"/>
                <a:gd name="connsiteY13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130" y="468"/>
                  </a:moveTo>
                  <a:cubicBezTo>
                    <a:pt x="67426" y="468"/>
                    <a:pt x="45526" y="468"/>
                    <a:pt x="32334" y="468"/>
                  </a:cubicBezTo>
                  <a:cubicBezTo>
                    <a:pt x="25826" y="468"/>
                    <a:pt x="21437" y="468"/>
                    <a:pt x="21437" y="468"/>
                  </a:cubicBezTo>
                  <a:lnTo>
                    <a:pt x="16663" y="468"/>
                  </a:lnTo>
                  <a:lnTo>
                    <a:pt x="8616" y="468"/>
                  </a:lnTo>
                  <a:lnTo>
                    <a:pt x="433" y="468"/>
                  </a:lnTo>
                  <a:lnTo>
                    <a:pt x="433" y="115854"/>
                  </a:lnTo>
                  <a:lnTo>
                    <a:pt x="8616" y="115854"/>
                  </a:lnTo>
                  <a:lnTo>
                    <a:pt x="16663" y="115854"/>
                  </a:lnTo>
                  <a:lnTo>
                    <a:pt x="21437" y="115854"/>
                  </a:lnTo>
                  <a:cubicBezTo>
                    <a:pt x="21437" y="115854"/>
                    <a:pt x="25860" y="115854"/>
                    <a:pt x="32334" y="115854"/>
                  </a:cubicBezTo>
                  <a:cubicBezTo>
                    <a:pt x="46337" y="115854"/>
                    <a:pt x="69934" y="115854"/>
                    <a:pt x="79130" y="115854"/>
                  </a:cubicBezTo>
                  <a:cubicBezTo>
                    <a:pt x="110991" y="115854"/>
                    <a:pt x="136823" y="90021"/>
                    <a:pt x="136823" y="58161"/>
                  </a:cubicBezTo>
                  <a:cubicBezTo>
                    <a:pt x="136823" y="26297"/>
                    <a:pt x="110991" y="468"/>
                    <a:pt x="79130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8" name="Полилиния 347">
              <a:extLst>
                <a:ext uri="{FF2B5EF4-FFF2-40B4-BE49-F238E27FC236}">
                  <a16:creationId xmlns:a16="http://schemas.microsoft.com/office/drawing/2014/main" id="{57547745-63F4-9757-6854-FB2A38277FF6}"/>
                </a:ext>
              </a:extLst>
            </p:cNvPr>
            <p:cNvSpPr/>
            <p:nvPr/>
          </p:nvSpPr>
          <p:spPr>
            <a:xfrm>
              <a:off x="6993039" y="3916868"/>
              <a:ext cx="115386" cy="115386"/>
            </a:xfrm>
            <a:custGeom>
              <a:avLst/>
              <a:gdLst>
                <a:gd name="connsiteX0" fmla="*/ 58266 w 115386"/>
                <a:gd name="connsiteY0" fmla="*/ 468 h 115386"/>
                <a:gd name="connsiteX1" fmla="*/ 115959 w 115386"/>
                <a:gd name="connsiteY1" fmla="*/ 58161 h 115386"/>
                <a:gd name="connsiteX2" fmla="*/ 58266 w 115386"/>
                <a:gd name="connsiteY2" fmla="*/ 115854 h 115386"/>
                <a:gd name="connsiteX3" fmla="*/ 573 w 115386"/>
                <a:gd name="connsiteY3" fmla="*/ 58161 h 115386"/>
                <a:gd name="connsiteX4" fmla="*/ 58266 w 115386"/>
                <a:gd name="connsiteY4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66" y="468"/>
                  </a:moveTo>
                  <a:cubicBezTo>
                    <a:pt x="90130" y="468"/>
                    <a:pt x="115959" y="26298"/>
                    <a:pt x="115959" y="58161"/>
                  </a:cubicBezTo>
                  <a:cubicBezTo>
                    <a:pt x="115959" y="90025"/>
                    <a:pt x="90130" y="115854"/>
                    <a:pt x="58266" y="115854"/>
                  </a:cubicBezTo>
                  <a:cubicBezTo>
                    <a:pt x="26403" y="115854"/>
                    <a:pt x="573" y="90025"/>
                    <a:pt x="573" y="58161"/>
                  </a:cubicBezTo>
                  <a:cubicBezTo>
                    <a:pt x="573" y="26298"/>
                    <a:pt x="26403" y="468"/>
                    <a:pt x="58266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9" name="Полилиния 348">
              <a:extLst>
                <a:ext uri="{FF2B5EF4-FFF2-40B4-BE49-F238E27FC236}">
                  <a16:creationId xmlns:a16="http://schemas.microsoft.com/office/drawing/2014/main" id="{0730C60F-5603-B486-F26A-F86A5B4FEE63}"/>
                </a:ext>
              </a:extLst>
            </p:cNvPr>
            <p:cNvSpPr/>
            <p:nvPr/>
          </p:nvSpPr>
          <p:spPr>
            <a:xfrm>
              <a:off x="7674990" y="3916868"/>
              <a:ext cx="115386" cy="115386"/>
            </a:xfrm>
            <a:custGeom>
              <a:avLst/>
              <a:gdLst>
                <a:gd name="connsiteX0" fmla="*/ 58441 w 115386"/>
                <a:gd name="connsiteY0" fmla="*/ 468 h 115386"/>
                <a:gd name="connsiteX1" fmla="*/ 116134 w 115386"/>
                <a:gd name="connsiteY1" fmla="*/ 58161 h 115386"/>
                <a:gd name="connsiteX2" fmla="*/ 58441 w 115386"/>
                <a:gd name="connsiteY2" fmla="*/ 115854 h 115386"/>
                <a:gd name="connsiteX3" fmla="*/ 748 w 115386"/>
                <a:gd name="connsiteY3" fmla="*/ 58161 h 115386"/>
                <a:gd name="connsiteX4" fmla="*/ 58441 w 115386"/>
                <a:gd name="connsiteY4" fmla="*/ 46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41" y="468"/>
                  </a:moveTo>
                  <a:cubicBezTo>
                    <a:pt x="90305" y="468"/>
                    <a:pt x="116134" y="26298"/>
                    <a:pt x="116134" y="58161"/>
                  </a:cubicBezTo>
                  <a:cubicBezTo>
                    <a:pt x="116134" y="90025"/>
                    <a:pt x="90305" y="115854"/>
                    <a:pt x="58441" y="115854"/>
                  </a:cubicBezTo>
                  <a:cubicBezTo>
                    <a:pt x="26578" y="115854"/>
                    <a:pt x="748" y="90025"/>
                    <a:pt x="748" y="58161"/>
                  </a:cubicBezTo>
                  <a:cubicBezTo>
                    <a:pt x="748" y="26298"/>
                    <a:pt x="26578" y="468"/>
                    <a:pt x="58441" y="46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0" name="Полилиния 349">
              <a:extLst>
                <a:ext uri="{FF2B5EF4-FFF2-40B4-BE49-F238E27FC236}">
                  <a16:creationId xmlns:a16="http://schemas.microsoft.com/office/drawing/2014/main" id="{E83F61B2-FBE8-CB5B-FCF2-250A5D730BB7}"/>
                </a:ext>
              </a:extLst>
            </p:cNvPr>
            <p:cNvSpPr/>
            <p:nvPr/>
          </p:nvSpPr>
          <p:spPr>
            <a:xfrm>
              <a:off x="4663901" y="4053258"/>
              <a:ext cx="136390" cy="115386"/>
            </a:xfrm>
            <a:custGeom>
              <a:avLst/>
              <a:gdLst>
                <a:gd name="connsiteX0" fmla="*/ 128184 w 136390"/>
                <a:gd name="connsiteY0" fmla="*/ 503 h 115386"/>
                <a:gd name="connsiteX1" fmla="*/ 115364 w 136390"/>
                <a:gd name="connsiteY1" fmla="*/ 503 h 115386"/>
                <a:gd name="connsiteX2" fmla="*/ 97224 w 136390"/>
                <a:gd name="connsiteY2" fmla="*/ 503 h 115386"/>
                <a:gd name="connsiteX3" fmla="*/ 92415 w 136390"/>
                <a:gd name="connsiteY3" fmla="*/ 503 h 115386"/>
                <a:gd name="connsiteX4" fmla="*/ 57671 w 136390"/>
                <a:gd name="connsiteY4" fmla="*/ 503 h 115386"/>
                <a:gd name="connsiteX5" fmla="*/ -23 w 136390"/>
                <a:gd name="connsiteY5" fmla="*/ 58196 h 115386"/>
                <a:gd name="connsiteX6" fmla="*/ 57671 w 136390"/>
                <a:gd name="connsiteY6" fmla="*/ 115889 h 115386"/>
                <a:gd name="connsiteX7" fmla="*/ 92415 w 136390"/>
                <a:gd name="connsiteY7" fmla="*/ 115889 h 115386"/>
                <a:gd name="connsiteX8" fmla="*/ 97224 w 136390"/>
                <a:gd name="connsiteY8" fmla="*/ 115889 h 115386"/>
                <a:gd name="connsiteX9" fmla="*/ 115364 w 136390"/>
                <a:gd name="connsiteY9" fmla="*/ 115889 h 115386"/>
                <a:gd name="connsiteX10" fmla="*/ 128184 w 136390"/>
                <a:gd name="connsiteY10" fmla="*/ 115889 h 115386"/>
                <a:gd name="connsiteX11" fmla="*/ 136368 w 136390"/>
                <a:gd name="connsiteY11" fmla="*/ 115889 h 115386"/>
                <a:gd name="connsiteX12" fmla="*/ 136368 w 136390"/>
                <a:gd name="connsiteY12" fmla="*/ 503 h 115386"/>
                <a:gd name="connsiteX13" fmla="*/ 128184 w 136390"/>
                <a:gd name="connsiteY13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184" y="503"/>
                  </a:moveTo>
                  <a:lnTo>
                    <a:pt x="115364" y="503"/>
                  </a:lnTo>
                  <a:cubicBezTo>
                    <a:pt x="115364" y="503"/>
                    <a:pt x="107410" y="503"/>
                    <a:pt x="97224" y="503"/>
                  </a:cubicBezTo>
                  <a:cubicBezTo>
                    <a:pt x="95666" y="503"/>
                    <a:pt x="94057" y="503"/>
                    <a:pt x="92415" y="503"/>
                  </a:cubicBezTo>
                  <a:cubicBezTo>
                    <a:pt x="79468" y="503"/>
                    <a:pt x="64545" y="503"/>
                    <a:pt x="57671" y="503"/>
                  </a:cubicBezTo>
                  <a:cubicBezTo>
                    <a:pt x="25796" y="503"/>
                    <a:pt x="-23" y="26341"/>
                    <a:pt x="-23" y="58196"/>
                  </a:cubicBezTo>
                  <a:cubicBezTo>
                    <a:pt x="-23" y="90047"/>
                    <a:pt x="25796" y="115889"/>
                    <a:pt x="57671" y="115889"/>
                  </a:cubicBezTo>
                  <a:cubicBezTo>
                    <a:pt x="66258" y="115889"/>
                    <a:pt x="80323" y="115889"/>
                    <a:pt x="92415" y="115889"/>
                  </a:cubicBezTo>
                  <a:cubicBezTo>
                    <a:pt x="94061" y="115889"/>
                    <a:pt x="95669" y="115889"/>
                    <a:pt x="97224" y="115889"/>
                  </a:cubicBezTo>
                  <a:cubicBezTo>
                    <a:pt x="107504" y="115889"/>
                    <a:pt x="115364" y="115889"/>
                    <a:pt x="115364" y="115889"/>
                  </a:cubicBezTo>
                  <a:lnTo>
                    <a:pt x="128184" y="115889"/>
                  </a:lnTo>
                  <a:lnTo>
                    <a:pt x="136368" y="115889"/>
                  </a:lnTo>
                  <a:lnTo>
                    <a:pt x="136368" y="503"/>
                  </a:lnTo>
                  <a:lnTo>
                    <a:pt x="128184" y="50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1" name="Полилиния 350">
              <a:extLst>
                <a:ext uri="{FF2B5EF4-FFF2-40B4-BE49-F238E27FC236}">
                  <a16:creationId xmlns:a16="http://schemas.microsoft.com/office/drawing/2014/main" id="{A8C17FB7-77D9-3B2D-0C4D-50EBE99FD49B}"/>
                </a:ext>
              </a:extLst>
            </p:cNvPr>
            <p:cNvSpPr/>
            <p:nvPr/>
          </p:nvSpPr>
          <p:spPr>
            <a:xfrm>
              <a:off x="4800292" y="4053258"/>
              <a:ext cx="136390" cy="115386"/>
            </a:xfrm>
            <a:custGeom>
              <a:avLst/>
              <a:gdLst>
                <a:gd name="connsiteX0" fmla="*/ 78710 w 136390"/>
                <a:gd name="connsiteY0" fmla="*/ 503 h 115386"/>
                <a:gd name="connsiteX1" fmla="*/ 31914 w 136390"/>
                <a:gd name="connsiteY1" fmla="*/ 503 h 115386"/>
                <a:gd name="connsiteX2" fmla="*/ 21017 w 136390"/>
                <a:gd name="connsiteY2" fmla="*/ 503 h 115386"/>
                <a:gd name="connsiteX3" fmla="*/ 16243 w 136390"/>
                <a:gd name="connsiteY3" fmla="*/ 503 h 115386"/>
                <a:gd name="connsiteX4" fmla="*/ 8196 w 136390"/>
                <a:gd name="connsiteY4" fmla="*/ 503 h 115386"/>
                <a:gd name="connsiteX5" fmla="*/ 13 w 136390"/>
                <a:gd name="connsiteY5" fmla="*/ 503 h 115386"/>
                <a:gd name="connsiteX6" fmla="*/ 13 w 136390"/>
                <a:gd name="connsiteY6" fmla="*/ 115889 h 115386"/>
                <a:gd name="connsiteX7" fmla="*/ 8196 w 136390"/>
                <a:gd name="connsiteY7" fmla="*/ 115889 h 115386"/>
                <a:gd name="connsiteX8" fmla="*/ 16243 w 136390"/>
                <a:gd name="connsiteY8" fmla="*/ 115889 h 115386"/>
                <a:gd name="connsiteX9" fmla="*/ 21017 w 136390"/>
                <a:gd name="connsiteY9" fmla="*/ 115889 h 115386"/>
                <a:gd name="connsiteX10" fmla="*/ 31914 w 136390"/>
                <a:gd name="connsiteY10" fmla="*/ 115889 h 115386"/>
                <a:gd name="connsiteX11" fmla="*/ 78710 w 136390"/>
                <a:gd name="connsiteY11" fmla="*/ 115889 h 115386"/>
                <a:gd name="connsiteX12" fmla="*/ 136403 w 136390"/>
                <a:gd name="connsiteY12" fmla="*/ 58196 h 115386"/>
                <a:gd name="connsiteX13" fmla="*/ 78710 w 136390"/>
                <a:gd name="connsiteY13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710" y="503"/>
                  </a:moveTo>
                  <a:cubicBezTo>
                    <a:pt x="67006" y="503"/>
                    <a:pt x="45106" y="503"/>
                    <a:pt x="31914" y="503"/>
                  </a:cubicBezTo>
                  <a:cubicBezTo>
                    <a:pt x="25406" y="503"/>
                    <a:pt x="21017" y="503"/>
                    <a:pt x="21017" y="503"/>
                  </a:cubicBezTo>
                  <a:lnTo>
                    <a:pt x="16243" y="503"/>
                  </a:lnTo>
                  <a:lnTo>
                    <a:pt x="8196" y="503"/>
                  </a:lnTo>
                  <a:lnTo>
                    <a:pt x="13" y="503"/>
                  </a:lnTo>
                  <a:lnTo>
                    <a:pt x="13" y="115889"/>
                  </a:lnTo>
                  <a:lnTo>
                    <a:pt x="8196" y="115889"/>
                  </a:lnTo>
                  <a:lnTo>
                    <a:pt x="16243" y="115889"/>
                  </a:lnTo>
                  <a:lnTo>
                    <a:pt x="21017" y="115889"/>
                  </a:lnTo>
                  <a:cubicBezTo>
                    <a:pt x="21017" y="115889"/>
                    <a:pt x="25440" y="115889"/>
                    <a:pt x="31914" y="115889"/>
                  </a:cubicBezTo>
                  <a:cubicBezTo>
                    <a:pt x="45917" y="115889"/>
                    <a:pt x="69514" y="115889"/>
                    <a:pt x="78710" y="115889"/>
                  </a:cubicBezTo>
                  <a:cubicBezTo>
                    <a:pt x="110571" y="115889"/>
                    <a:pt x="136403" y="90056"/>
                    <a:pt x="136403" y="58196"/>
                  </a:cubicBezTo>
                  <a:cubicBezTo>
                    <a:pt x="136403" y="26332"/>
                    <a:pt x="110571" y="503"/>
                    <a:pt x="78710" y="50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2" name="Полилиния 351">
              <a:extLst>
                <a:ext uri="{FF2B5EF4-FFF2-40B4-BE49-F238E27FC236}">
                  <a16:creationId xmlns:a16="http://schemas.microsoft.com/office/drawing/2014/main" id="{1BB9BA7D-075F-5ADB-69F3-36CA4FD355E1}"/>
                </a:ext>
              </a:extLst>
            </p:cNvPr>
            <p:cNvSpPr/>
            <p:nvPr/>
          </p:nvSpPr>
          <p:spPr>
            <a:xfrm>
              <a:off x="5083574" y="4053258"/>
              <a:ext cx="115386" cy="115386"/>
            </a:xfrm>
            <a:custGeom>
              <a:avLst/>
              <a:gdLst>
                <a:gd name="connsiteX0" fmla="*/ 57776 w 115386"/>
                <a:gd name="connsiteY0" fmla="*/ 503 h 115386"/>
                <a:gd name="connsiteX1" fmla="*/ 115469 w 115386"/>
                <a:gd name="connsiteY1" fmla="*/ 58196 h 115386"/>
                <a:gd name="connsiteX2" fmla="*/ 57776 w 115386"/>
                <a:gd name="connsiteY2" fmla="*/ 115889 h 115386"/>
                <a:gd name="connsiteX3" fmla="*/ 83 w 115386"/>
                <a:gd name="connsiteY3" fmla="*/ 58196 h 115386"/>
                <a:gd name="connsiteX4" fmla="*/ 57776 w 115386"/>
                <a:gd name="connsiteY4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776" y="503"/>
                  </a:moveTo>
                  <a:cubicBezTo>
                    <a:pt x="89640" y="503"/>
                    <a:pt x="115469" y="26333"/>
                    <a:pt x="115469" y="58196"/>
                  </a:cubicBezTo>
                  <a:cubicBezTo>
                    <a:pt x="115469" y="90060"/>
                    <a:pt x="89640" y="115889"/>
                    <a:pt x="57776" y="115889"/>
                  </a:cubicBezTo>
                  <a:cubicBezTo>
                    <a:pt x="25913" y="115889"/>
                    <a:pt x="83" y="90060"/>
                    <a:pt x="83" y="58196"/>
                  </a:cubicBezTo>
                  <a:cubicBezTo>
                    <a:pt x="83" y="26333"/>
                    <a:pt x="25913" y="503"/>
                    <a:pt x="57776" y="50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3" name="Полилиния 352">
              <a:extLst>
                <a:ext uri="{FF2B5EF4-FFF2-40B4-BE49-F238E27FC236}">
                  <a16:creationId xmlns:a16="http://schemas.microsoft.com/office/drawing/2014/main" id="{F18AA289-4519-185E-0493-DE7F5FBD59EE}"/>
                </a:ext>
              </a:extLst>
            </p:cNvPr>
            <p:cNvSpPr/>
            <p:nvPr/>
          </p:nvSpPr>
          <p:spPr>
            <a:xfrm>
              <a:off x="5629135" y="4053258"/>
              <a:ext cx="115386" cy="115386"/>
            </a:xfrm>
            <a:custGeom>
              <a:avLst/>
              <a:gdLst>
                <a:gd name="connsiteX0" fmla="*/ 57916 w 115386"/>
                <a:gd name="connsiteY0" fmla="*/ 503 h 115386"/>
                <a:gd name="connsiteX1" fmla="*/ 115609 w 115386"/>
                <a:gd name="connsiteY1" fmla="*/ 58196 h 115386"/>
                <a:gd name="connsiteX2" fmla="*/ 57916 w 115386"/>
                <a:gd name="connsiteY2" fmla="*/ 115889 h 115386"/>
                <a:gd name="connsiteX3" fmla="*/ 223 w 115386"/>
                <a:gd name="connsiteY3" fmla="*/ 58196 h 115386"/>
                <a:gd name="connsiteX4" fmla="*/ 57916 w 115386"/>
                <a:gd name="connsiteY4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16" y="503"/>
                  </a:moveTo>
                  <a:cubicBezTo>
                    <a:pt x="89780" y="503"/>
                    <a:pt x="115609" y="26333"/>
                    <a:pt x="115609" y="58196"/>
                  </a:cubicBezTo>
                  <a:cubicBezTo>
                    <a:pt x="115609" y="90060"/>
                    <a:pt x="89780" y="115889"/>
                    <a:pt x="57916" y="115889"/>
                  </a:cubicBezTo>
                  <a:cubicBezTo>
                    <a:pt x="26053" y="115889"/>
                    <a:pt x="223" y="90060"/>
                    <a:pt x="223" y="58196"/>
                  </a:cubicBezTo>
                  <a:cubicBezTo>
                    <a:pt x="223" y="26333"/>
                    <a:pt x="26053" y="503"/>
                    <a:pt x="57916" y="50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4" name="Полилиния 353">
              <a:extLst>
                <a:ext uri="{FF2B5EF4-FFF2-40B4-BE49-F238E27FC236}">
                  <a16:creationId xmlns:a16="http://schemas.microsoft.com/office/drawing/2014/main" id="{96158A68-AE44-4811-CC0C-CA01FE1FF35E}"/>
                </a:ext>
              </a:extLst>
            </p:cNvPr>
            <p:cNvSpPr/>
            <p:nvPr/>
          </p:nvSpPr>
          <p:spPr>
            <a:xfrm>
              <a:off x="6174697" y="4053258"/>
              <a:ext cx="115386" cy="115386"/>
            </a:xfrm>
            <a:custGeom>
              <a:avLst/>
              <a:gdLst>
                <a:gd name="connsiteX0" fmla="*/ 58056 w 115386"/>
                <a:gd name="connsiteY0" fmla="*/ 503 h 115386"/>
                <a:gd name="connsiteX1" fmla="*/ 115749 w 115386"/>
                <a:gd name="connsiteY1" fmla="*/ 58196 h 115386"/>
                <a:gd name="connsiteX2" fmla="*/ 58056 w 115386"/>
                <a:gd name="connsiteY2" fmla="*/ 115889 h 115386"/>
                <a:gd name="connsiteX3" fmla="*/ 363 w 115386"/>
                <a:gd name="connsiteY3" fmla="*/ 58196 h 115386"/>
                <a:gd name="connsiteX4" fmla="*/ 58056 w 115386"/>
                <a:gd name="connsiteY4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56" y="503"/>
                  </a:moveTo>
                  <a:cubicBezTo>
                    <a:pt x="89920" y="503"/>
                    <a:pt x="115749" y="26333"/>
                    <a:pt x="115749" y="58196"/>
                  </a:cubicBezTo>
                  <a:cubicBezTo>
                    <a:pt x="115749" y="90060"/>
                    <a:pt x="89920" y="115889"/>
                    <a:pt x="58056" y="115889"/>
                  </a:cubicBezTo>
                  <a:cubicBezTo>
                    <a:pt x="26193" y="115889"/>
                    <a:pt x="363" y="90060"/>
                    <a:pt x="363" y="58196"/>
                  </a:cubicBezTo>
                  <a:cubicBezTo>
                    <a:pt x="363" y="26333"/>
                    <a:pt x="26193" y="503"/>
                    <a:pt x="58056" y="50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5" name="Полилиния 354">
              <a:extLst>
                <a:ext uri="{FF2B5EF4-FFF2-40B4-BE49-F238E27FC236}">
                  <a16:creationId xmlns:a16="http://schemas.microsoft.com/office/drawing/2014/main" id="{3DFF2364-7513-64B1-3995-3FAA5CEE977E}"/>
                </a:ext>
              </a:extLst>
            </p:cNvPr>
            <p:cNvSpPr/>
            <p:nvPr/>
          </p:nvSpPr>
          <p:spPr>
            <a:xfrm>
              <a:off x="6447477" y="4053258"/>
              <a:ext cx="115386" cy="115386"/>
            </a:xfrm>
            <a:custGeom>
              <a:avLst/>
              <a:gdLst>
                <a:gd name="connsiteX0" fmla="*/ 58126 w 115386"/>
                <a:gd name="connsiteY0" fmla="*/ 503 h 115386"/>
                <a:gd name="connsiteX1" fmla="*/ 115819 w 115386"/>
                <a:gd name="connsiteY1" fmla="*/ 58196 h 115386"/>
                <a:gd name="connsiteX2" fmla="*/ 58126 w 115386"/>
                <a:gd name="connsiteY2" fmla="*/ 115889 h 115386"/>
                <a:gd name="connsiteX3" fmla="*/ 433 w 115386"/>
                <a:gd name="connsiteY3" fmla="*/ 58196 h 115386"/>
                <a:gd name="connsiteX4" fmla="*/ 58126 w 115386"/>
                <a:gd name="connsiteY4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126" y="503"/>
                  </a:moveTo>
                  <a:cubicBezTo>
                    <a:pt x="89990" y="503"/>
                    <a:pt x="115819" y="26333"/>
                    <a:pt x="115819" y="58196"/>
                  </a:cubicBezTo>
                  <a:cubicBezTo>
                    <a:pt x="115819" y="90060"/>
                    <a:pt x="89990" y="115889"/>
                    <a:pt x="58126" y="115889"/>
                  </a:cubicBezTo>
                  <a:cubicBezTo>
                    <a:pt x="26263" y="115889"/>
                    <a:pt x="433" y="90060"/>
                    <a:pt x="433" y="58196"/>
                  </a:cubicBezTo>
                  <a:cubicBezTo>
                    <a:pt x="433" y="26333"/>
                    <a:pt x="26263" y="503"/>
                    <a:pt x="58126" y="50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6" name="Полилиния 355">
              <a:extLst>
                <a:ext uri="{FF2B5EF4-FFF2-40B4-BE49-F238E27FC236}">
                  <a16:creationId xmlns:a16="http://schemas.microsoft.com/office/drawing/2014/main" id="{8C11FA95-6FAF-B525-E991-CF52B083E766}"/>
                </a:ext>
              </a:extLst>
            </p:cNvPr>
            <p:cNvSpPr/>
            <p:nvPr/>
          </p:nvSpPr>
          <p:spPr>
            <a:xfrm>
              <a:off x="6709756" y="4053258"/>
              <a:ext cx="136390" cy="115386"/>
            </a:xfrm>
            <a:custGeom>
              <a:avLst/>
              <a:gdLst>
                <a:gd name="connsiteX0" fmla="*/ 128709 w 136390"/>
                <a:gd name="connsiteY0" fmla="*/ 503 h 115386"/>
                <a:gd name="connsiteX1" fmla="*/ 115889 w 136390"/>
                <a:gd name="connsiteY1" fmla="*/ 503 h 115386"/>
                <a:gd name="connsiteX2" fmla="*/ 97749 w 136390"/>
                <a:gd name="connsiteY2" fmla="*/ 503 h 115386"/>
                <a:gd name="connsiteX3" fmla="*/ 92940 w 136390"/>
                <a:gd name="connsiteY3" fmla="*/ 503 h 115386"/>
                <a:gd name="connsiteX4" fmla="*/ 58196 w 136390"/>
                <a:gd name="connsiteY4" fmla="*/ 503 h 115386"/>
                <a:gd name="connsiteX5" fmla="*/ 503 w 136390"/>
                <a:gd name="connsiteY5" fmla="*/ 58196 h 115386"/>
                <a:gd name="connsiteX6" fmla="*/ 58196 w 136390"/>
                <a:gd name="connsiteY6" fmla="*/ 115889 h 115386"/>
                <a:gd name="connsiteX7" fmla="*/ 92940 w 136390"/>
                <a:gd name="connsiteY7" fmla="*/ 115889 h 115386"/>
                <a:gd name="connsiteX8" fmla="*/ 97749 w 136390"/>
                <a:gd name="connsiteY8" fmla="*/ 115889 h 115386"/>
                <a:gd name="connsiteX9" fmla="*/ 115889 w 136390"/>
                <a:gd name="connsiteY9" fmla="*/ 115889 h 115386"/>
                <a:gd name="connsiteX10" fmla="*/ 128709 w 136390"/>
                <a:gd name="connsiteY10" fmla="*/ 115889 h 115386"/>
                <a:gd name="connsiteX11" fmla="*/ 136893 w 136390"/>
                <a:gd name="connsiteY11" fmla="*/ 115889 h 115386"/>
                <a:gd name="connsiteX12" fmla="*/ 136893 w 136390"/>
                <a:gd name="connsiteY12" fmla="*/ 503 h 115386"/>
                <a:gd name="connsiteX13" fmla="*/ 128709 w 136390"/>
                <a:gd name="connsiteY13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09" y="503"/>
                  </a:moveTo>
                  <a:lnTo>
                    <a:pt x="115889" y="503"/>
                  </a:lnTo>
                  <a:cubicBezTo>
                    <a:pt x="115889" y="503"/>
                    <a:pt x="107935" y="503"/>
                    <a:pt x="97749" y="503"/>
                  </a:cubicBezTo>
                  <a:cubicBezTo>
                    <a:pt x="96191" y="503"/>
                    <a:pt x="94582" y="503"/>
                    <a:pt x="92940" y="503"/>
                  </a:cubicBezTo>
                  <a:cubicBezTo>
                    <a:pt x="79993" y="503"/>
                    <a:pt x="65070" y="503"/>
                    <a:pt x="58196" y="503"/>
                  </a:cubicBezTo>
                  <a:cubicBezTo>
                    <a:pt x="26321" y="503"/>
                    <a:pt x="503" y="26341"/>
                    <a:pt x="503" y="58196"/>
                  </a:cubicBezTo>
                  <a:cubicBezTo>
                    <a:pt x="503" y="90047"/>
                    <a:pt x="26321" y="115889"/>
                    <a:pt x="58196" y="115889"/>
                  </a:cubicBezTo>
                  <a:cubicBezTo>
                    <a:pt x="66783" y="115889"/>
                    <a:pt x="80848" y="115889"/>
                    <a:pt x="92940" y="115889"/>
                  </a:cubicBezTo>
                  <a:cubicBezTo>
                    <a:pt x="94586" y="115889"/>
                    <a:pt x="96194" y="115889"/>
                    <a:pt x="97749" y="115889"/>
                  </a:cubicBezTo>
                  <a:cubicBezTo>
                    <a:pt x="108029" y="115889"/>
                    <a:pt x="115889" y="115889"/>
                    <a:pt x="115889" y="115889"/>
                  </a:cubicBezTo>
                  <a:lnTo>
                    <a:pt x="128709" y="115889"/>
                  </a:lnTo>
                  <a:lnTo>
                    <a:pt x="136893" y="115889"/>
                  </a:lnTo>
                  <a:lnTo>
                    <a:pt x="136893" y="503"/>
                  </a:lnTo>
                  <a:lnTo>
                    <a:pt x="128709" y="50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7" name="Полилиния 356">
              <a:extLst>
                <a:ext uri="{FF2B5EF4-FFF2-40B4-BE49-F238E27FC236}">
                  <a16:creationId xmlns:a16="http://schemas.microsoft.com/office/drawing/2014/main" id="{BB57A3BD-A794-9436-BD6B-C41067E2FA05}"/>
                </a:ext>
              </a:extLst>
            </p:cNvPr>
            <p:cNvSpPr/>
            <p:nvPr/>
          </p:nvSpPr>
          <p:spPr>
            <a:xfrm>
              <a:off x="6846146" y="4053258"/>
              <a:ext cx="136390" cy="115386"/>
            </a:xfrm>
            <a:custGeom>
              <a:avLst/>
              <a:gdLst>
                <a:gd name="connsiteX0" fmla="*/ 68733 w 136390"/>
                <a:gd name="connsiteY0" fmla="*/ 503 h 115386"/>
                <a:gd name="connsiteX1" fmla="*/ 538 w 136390"/>
                <a:gd name="connsiteY1" fmla="*/ 503 h 115386"/>
                <a:gd name="connsiteX2" fmla="*/ 538 w 136390"/>
                <a:gd name="connsiteY2" fmla="*/ 115889 h 115386"/>
                <a:gd name="connsiteX3" fmla="*/ 68733 w 136390"/>
                <a:gd name="connsiteY3" fmla="*/ 115889 h 115386"/>
                <a:gd name="connsiteX4" fmla="*/ 136928 w 136390"/>
                <a:gd name="connsiteY4" fmla="*/ 115889 h 115386"/>
                <a:gd name="connsiteX5" fmla="*/ 136928 w 136390"/>
                <a:gd name="connsiteY5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33" y="503"/>
                  </a:moveTo>
                  <a:lnTo>
                    <a:pt x="538" y="503"/>
                  </a:lnTo>
                  <a:lnTo>
                    <a:pt x="538" y="115889"/>
                  </a:lnTo>
                  <a:lnTo>
                    <a:pt x="68733" y="115889"/>
                  </a:lnTo>
                  <a:lnTo>
                    <a:pt x="136928" y="115889"/>
                  </a:lnTo>
                  <a:lnTo>
                    <a:pt x="136928" y="50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8" name="Полилиния 357">
              <a:extLst>
                <a:ext uri="{FF2B5EF4-FFF2-40B4-BE49-F238E27FC236}">
                  <a16:creationId xmlns:a16="http://schemas.microsoft.com/office/drawing/2014/main" id="{C893E3AF-A3BE-44EB-2100-E1AF8F6D744B}"/>
                </a:ext>
              </a:extLst>
            </p:cNvPr>
            <p:cNvSpPr/>
            <p:nvPr/>
          </p:nvSpPr>
          <p:spPr>
            <a:xfrm>
              <a:off x="6982536" y="4053258"/>
              <a:ext cx="136390" cy="115386"/>
            </a:xfrm>
            <a:custGeom>
              <a:avLst/>
              <a:gdLst>
                <a:gd name="connsiteX0" fmla="*/ 68768 w 136390"/>
                <a:gd name="connsiteY0" fmla="*/ 503 h 115386"/>
                <a:gd name="connsiteX1" fmla="*/ 573 w 136390"/>
                <a:gd name="connsiteY1" fmla="*/ 503 h 115386"/>
                <a:gd name="connsiteX2" fmla="*/ 573 w 136390"/>
                <a:gd name="connsiteY2" fmla="*/ 115889 h 115386"/>
                <a:gd name="connsiteX3" fmla="*/ 68768 w 136390"/>
                <a:gd name="connsiteY3" fmla="*/ 115889 h 115386"/>
                <a:gd name="connsiteX4" fmla="*/ 136963 w 136390"/>
                <a:gd name="connsiteY4" fmla="*/ 115889 h 115386"/>
                <a:gd name="connsiteX5" fmla="*/ 136963 w 136390"/>
                <a:gd name="connsiteY5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68" y="503"/>
                  </a:moveTo>
                  <a:lnTo>
                    <a:pt x="573" y="503"/>
                  </a:lnTo>
                  <a:lnTo>
                    <a:pt x="573" y="115889"/>
                  </a:lnTo>
                  <a:lnTo>
                    <a:pt x="68768" y="115889"/>
                  </a:lnTo>
                  <a:lnTo>
                    <a:pt x="136963" y="115889"/>
                  </a:lnTo>
                  <a:lnTo>
                    <a:pt x="136963" y="50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9" name="Полилиния 358">
              <a:extLst>
                <a:ext uri="{FF2B5EF4-FFF2-40B4-BE49-F238E27FC236}">
                  <a16:creationId xmlns:a16="http://schemas.microsoft.com/office/drawing/2014/main" id="{86BA1781-71EC-2877-2FE3-A49DF79DB82C}"/>
                </a:ext>
              </a:extLst>
            </p:cNvPr>
            <p:cNvSpPr/>
            <p:nvPr/>
          </p:nvSpPr>
          <p:spPr>
            <a:xfrm>
              <a:off x="7118927" y="4053258"/>
              <a:ext cx="136390" cy="115386"/>
            </a:xfrm>
            <a:custGeom>
              <a:avLst/>
              <a:gdLst>
                <a:gd name="connsiteX0" fmla="*/ 68803 w 136390"/>
                <a:gd name="connsiteY0" fmla="*/ 503 h 115386"/>
                <a:gd name="connsiteX1" fmla="*/ 608 w 136390"/>
                <a:gd name="connsiteY1" fmla="*/ 503 h 115386"/>
                <a:gd name="connsiteX2" fmla="*/ 608 w 136390"/>
                <a:gd name="connsiteY2" fmla="*/ 115889 h 115386"/>
                <a:gd name="connsiteX3" fmla="*/ 68803 w 136390"/>
                <a:gd name="connsiteY3" fmla="*/ 115889 h 115386"/>
                <a:gd name="connsiteX4" fmla="*/ 136998 w 136390"/>
                <a:gd name="connsiteY4" fmla="*/ 115889 h 115386"/>
                <a:gd name="connsiteX5" fmla="*/ 136998 w 136390"/>
                <a:gd name="connsiteY5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03" y="503"/>
                  </a:moveTo>
                  <a:lnTo>
                    <a:pt x="608" y="503"/>
                  </a:lnTo>
                  <a:lnTo>
                    <a:pt x="608" y="115889"/>
                  </a:lnTo>
                  <a:lnTo>
                    <a:pt x="68803" y="115889"/>
                  </a:lnTo>
                  <a:lnTo>
                    <a:pt x="136998" y="115889"/>
                  </a:lnTo>
                  <a:lnTo>
                    <a:pt x="136998" y="50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0" name="Полилиния 359">
              <a:extLst>
                <a:ext uri="{FF2B5EF4-FFF2-40B4-BE49-F238E27FC236}">
                  <a16:creationId xmlns:a16="http://schemas.microsoft.com/office/drawing/2014/main" id="{E9E73BF5-A758-58EF-9D7D-F2213051B33F}"/>
                </a:ext>
              </a:extLst>
            </p:cNvPr>
            <p:cNvSpPr/>
            <p:nvPr/>
          </p:nvSpPr>
          <p:spPr>
            <a:xfrm>
              <a:off x="7255317" y="4053258"/>
              <a:ext cx="136390" cy="115386"/>
            </a:xfrm>
            <a:custGeom>
              <a:avLst/>
              <a:gdLst>
                <a:gd name="connsiteX0" fmla="*/ 79340 w 136390"/>
                <a:gd name="connsiteY0" fmla="*/ 503 h 115386"/>
                <a:gd name="connsiteX1" fmla="*/ 32544 w 136390"/>
                <a:gd name="connsiteY1" fmla="*/ 503 h 115386"/>
                <a:gd name="connsiteX2" fmla="*/ 21647 w 136390"/>
                <a:gd name="connsiteY2" fmla="*/ 503 h 115386"/>
                <a:gd name="connsiteX3" fmla="*/ 16873 w 136390"/>
                <a:gd name="connsiteY3" fmla="*/ 503 h 115386"/>
                <a:gd name="connsiteX4" fmla="*/ 8826 w 136390"/>
                <a:gd name="connsiteY4" fmla="*/ 503 h 115386"/>
                <a:gd name="connsiteX5" fmla="*/ 643 w 136390"/>
                <a:gd name="connsiteY5" fmla="*/ 503 h 115386"/>
                <a:gd name="connsiteX6" fmla="*/ 643 w 136390"/>
                <a:gd name="connsiteY6" fmla="*/ 115889 h 115386"/>
                <a:gd name="connsiteX7" fmla="*/ 8826 w 136390"/>
                <a:gd name="connsiteY7" fmla="*/ 115889 h 115386"/>
                <a:gd name="connsiteX8" fmla="*/ 16873 w 136390"/>
                <a:gd name="connsiteY8" fmla="*/ 115889 h 115386"/>
                <a:gd name="connsiteX9" fmla="*/ 21647 w 136390"/>
                <a:gd name="connsiteY9" fmla="*/ 115889 h 115386"/>
                <a:gd name="connsiteX10" fmla="*/ 32544 w 136390"/>
                <a:gd name="connsiteY10" fmla="*/ 115889 h 115386"/>
                <a:gd name="connsiteX11" fmla="*/ 79340 w 136390"/>
                <a:gd name="connsiteY11" fmla="*/ 115889 h 115386"/>
                <a:gd name="connsiteX12" fmla="*/ 137033 w 136390"/>
                <a:gd name="connsiteY12" fmla="*/ 58196 h 115386"/>
                <a:gd name="connsiteX13" fmla="*/ 79340 w 136390"/>
                <a:gd name="connsiteY13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340" y="503"/>
                  </a:moveTo>
                  <a:cubicBezTo>
                    <a:pt x="67636" y="503"/>
                    <a:pt x="45736" y="503"/>
                    <a:pt x="32544" y="503"/>
                  </a:cubicBezTo>
                  <a:cubicBezTo>
                    <a:pt x="26036" y="503"/>
                    <a:pt x="21647" y="503"/>
                    <a:pt x="21647" y="503"/>
                  </a:cubicBezTo>
                  <a:lnTo>
                    <a:pt x="16873" y="503"/>
                  </a:lnTo>
                  <a:lnTo>
                    <a:pt x="8826" y="503"/>
                  </a:lnTo>
                  <a:lnTo>
                    <a:pt x="643" y="503"/>
                  </a:lnTo>
                  <a:lnTo>
                    <a:pt x="643" y="115889"/>
                  </a:lnTo>
                  <a:lnTo>
                    <a:pt x="8826" y="115889"/>
                  </a:lnTo>
                  <a:lnTo>
                    <a:pt x="16873" y="115889"/>
                  </a:lnTo>
                  <a:lnTo>
                    <a:pt x="21647" y="115889"/>
                  </a:lnTo>
                  <a:cubicBezTo>
                    <a:pt x="21647" y="115889"/>
                    <a:pt x="26070" y="115889"/>
                    <a:pt x="32544" y="115889"/>
                  </a:cubicBezTo>
                  <a:cubicBezTo>
                    <a:pt x="46547" y="115889"/>
                    <a:pt x="70144" y="115889"/>
                    <a:pt x="79340" y="115889"/>
                  </a:cubicBezTo>
                  <a:cubicBezTo>
                    <a:pt x="111201" y="115889"/>
                    <a:pt x="137033" y="90056"/>
                    <a:pt x="137033" y="58196"/>
                  </a:cubicBezTo>
                  <a:cubicBezTo>
                    <a:pt x="137033" y="26332"/>
                    <a:pt x="111201" y="503"/>
                    <a:pt x="79340" y="50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1" name="Полилиния 360">
              <a:extLst>
                <a:ext uri="{FF2B5EF4-FFF2-40B4-BE49-F238E27FC236}">
                  <a16:creationId xmlns:a16="http://schemas.microsoft.com/office/drawing/2014/main" id="{BD9F42C7-0DED-0864-098A-9CBBE8D91123}"/>
                </a:ext>
              </a:extLst>
            </p:cNvPr>
            <p:cNvSpPr/>
            <p:nvPr/>
          </p:nvSpPr>
          <p:spPr>
            <a:xfrm>
              <a:off x="7674990" y="4053258"/>
              <a:ext cx="115386" cy="115386"/>
            </a:xfrm>
            <a:custGeom>
              <a:avLst/>
              <a:gdLst>
                <a:gd name="connsiteX0" fmla="*/ 58441 w 115386"/>
                <a:gd name="connsiteY0" fmla="*/ 503 h 115386"/>
                <a:gd name="connsiteX1" fmla="*/ 116134 w 115386"/>
                <a:gd name="connsiteY1" fmla="*/ 58196 h 115386"/>
                <a:gd name="connsiteX2" fmla="*/ 58441 w 115386"/>
                <a:gd name="connsiteY2" fmla="*/ 115889 h 115386"/>
                <a:gd name="connsiteX3" fmla="*/ 748 w 115386"/>
                <a:gd name="connsiteY3" fmla="*/ 58196 h 115386"/>
                <a:gd name="connsiteX4" fmla="*/ 58441 w 115386"/>
                <a:gd name="connsiteY4" fmla="*/ 50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41" y="503"/>
                  </a:moveTo>
                  <a:cubicBezTo>
                    <a:pt x="90305" y="503"/>
                    <a:pt x="116134" y="26333"/>
                    <a:pt x="116134" y="58196"/>
                  </a:cubicBezTo>
                  <a:cubicBezTo>
                    <a:pt x="116134" y="90060"/>
                    <a:pt x="90305" y="115889"/>
                    <a:pt x="58441" y="115889"/>
                  </a:cubicBezTo>
                  <a:cubicBezTo>
                    <a:pt x="26578" y="115889"/>
                    <a:pt x="748" y="90060"/>
                    <a:pt x="748" y="58196"/>
                  </a:cubicBezTo>
                  <a:cubicBezTo>
                    <a:pt x="748" y="26333"/>
                    <a:pt x="26578" y="503"/>
                    <a:pt x="58441" y="50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2" name="Полилиния 361">
              <a:extLst>
                <a:ext uri="{FF2B5EF4-FFF2-40B4-BE49-F238E27FC236}">
                  <a16:creationId xmlns:a16="http://schemas.microsoft.com/office/drawing/2014/main" id="{F24B90E5-1D49-A48D-7A87-F5807567BF19}"/>
                </a:ext>
              </a:extLst>
            </p:cNvPr>
            <p:cNvSpPr/>
            <p:nvPr/>
          </p:nvSpPr>
          <p:spPr>
            <a:xfrm>
              <a:off x="4254730" y="4189648"/>
              <a:ext cx="136390" cy="115386"/>
            </a:xfrm>
            <a:custGeom>
              <a:avLst/>
              <a:gdLst>
                <a:gd name="connsiteX0" fmla="*/ 128079 w 136390"/>
                <a:gd name="connsiteY0" fmla="*/ 538 h 115386"/>
                <a:gd name="connsiteX1" fmla="*/ 115259 w 136390"/>
                <a:gd name="connsiteY1" fmla="*/ 538 h 115386"/>
                <a:gd name="connsiteX2" fmla="*/ 97119 w 136390"/>
                <a:gd name="connsiteY2" fmla="*/ 538 h 115386"/>
                <a:gd name="connsiteX3" fmla="*/ 92310 w 136390"/>
                <a:gd name="connsiteY3" fmla="*/ 538 h 115386"/>
                <a:gd name="connsiteX4" fmla="*/ 57566 w 136390"/>
                <a:gd name="connsiteY4" fmla="*/ 538 h 115386"/>
                <a:gd name="connsiteX5" fmla="*/ -128 w 136390"/>
                <a:gd name="connsiteY5" fmla="*/ 58231 h 115386"/>
                <a:gd name="connsiteX6" fmla="*/ 57566 w 136390"/>
                <a:gd name="connsiteY6" fmla="*/ 115924 h 115386"/>
                <a:gd name="connsiteX7" fmla="*/ 92310 w 136390"/>
                <a:gd name="connsiteY7" fmla="*/ 115924 h 115386"/>
                <a:gd name="connsiteX8" fmla="*/ 97119 w 136390"/>
                <a:gd name="connsiteY8" fmla="*/ 115924 h 115386"/>
                <a:gd name="connsiteX9" fmla="*/ 115259 w 136390"/>
                <a:gd name="connsiteY9" fmla="*/ 115924 h 115386"/>
                <a:gd name="connsiteX10" fmla="*/ 128079 w 136390"/>
                <a:gd name="connsiteY10" fmla="*/ 115924 h 115386"/>
                <a:gd name="connsiteX11" fmla="*/ 136263 w 136390"/>
                <a:gd name="connsiteY11" fmla="*/ 115924 h 115386"/>
                <a:gd name="connsiteX12" fmla="*/ 136263 w 136390"/>
                <a:gd name="connsiteY12" fmla="*/ 538 h 115386"/>
                <a:gd name="connsiteX13" fmla="*/ 128079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079" y="538"/>
                  </a:moveTo>
                  <a:lnTo>
                    <a:pt x="115259" y="538"/>
                  </a:lnTo>
                  <a:cubicBezTo>
                    <a:pt x="115259" y="538"/>
                    <a:pt x="107305" y="538"/>
                    <a:pt x="97119" y="538"/>
                  </a:cubicBezTo>
                  <a:cubicBezTo>
                    <a:pt x="95561" y="538"/>
                    <a:pt x="93952" y="538"/>
                    <a:pt x="92310" y="538"/>
                  </a:cubicBezTo>
                  <a:cubicBezTo>
                    <a:pt x="79363" y="538"/>
                    <a:pt x="64440" y="538"/>
                    <a:pt x="57566" y="538"/>
                  </a:cubicBezTo>
                  <a:cubicBezTo>
                    <a:pt x="25691" y="538"/>
                    <a:pt x="-128" y="26376"/>
                    <a:pt x="-128" y="58231"/>
                  </a:cubicBezTo>
                  <a:cubicBezTo>
                    <a:pt x="-128" y="90082"/>
                    <a:pt x="25691" y="115924"/>
                    <a:pt x="57566" y="115924"/>
                  </a:cubicBezTo>
                  <a:cubicBezTo>
                    <a:pt x="66153" y="115924"/>
                    <a:pt x="80218" y="115924"/>
                    <a:pt x="92310" y="115924"/>
                  </a:cubicBezTo>
                  <a:cubicBezTo>
                    <a:pt x="93956" y="115924"/>
                    <a:pt x="95564" y="115924"/>
                    <a:pt x="97119" y="115924"/>
                  </a:cubicBezTo>
                  <a:cubicBezTo>
                    <a:pt x="107399" y="115924"/>
                    <a:pt x="115259" y="115924"/>
                    <a:pt x="115259" y="115924"/>
                  </a:cubicBezTo>
                  <a:lnTo>
                    <a:pt x="128079" y="115924"/>
                  </a:lnTo>
                  <a:lnTo>
                    <a:pt x="136263" y="115924"/>
                  </a:lnTo>
                  <a:lnTo>
                    <a:pt x="136263" y="538"/>
                  </a:lnTo>
                  <a:lnTo>
                    <a:pt x="128079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3" name="Полилиния 362">
              <a:extLst>
                <a:ext uri="{FF2B5EF4-FFF2-40B4-BE49-F238E27FC236}">
                  <a16:creationId xmlns:a16="http://schemas.microsoft.com/office/drawing/2014/main" id="{FA95091D-C1C0-B19F-A855-68E5B05CF88C}"/>
                </a:ext>
              </a:extLst>
            </p:cNvPr>
            <p:cNvSpPr/>
            <p:nvPr/>
          </p:nvSpPr>
          <p:spPr>
            <a:xfrm>
              <a:off x="4391121" y="4189648"/>
              <a:ext cx="136390" cy="115386"/>
            </a:xfrm>
            <a:custGeom>
              <a:avLst/>
              <a:gdLst>
                <a:gd name="connsiteX0" fmla="*/ 78605 w 136390"/>
                <a:gd name="connsiteY0" fmla="*/ 538 h 115386"/>
                <a:gd name="connsiteX1" fmla="*/ 31809 w 136390"/>
                <a:gd name="connsiteY1" fmla="*/ 538 h 115386"/>
                <a:gd name="connsiteX2" fmla="*/ 20912 w 136390"/>
                <a:gd name="connsiteY2" fmla="*/ 538 h 115386"/>
                <a:gd name="connsiteX3" fmla="*/ 16138 w 136390"/>
                <a:gd name="connsiteY3" fmla="*/ 538 h 115386"/>
                <a:gd name="connsiteX4" fmla="*/ 8091 w 136390"/>
                <a:gd name="connsiteY4" fmla="*/ 538 h 115386"/>
                <a:gd name="connsiteX5" fmla="*/ -93 w 136390"/>
                <a:gd name="connsiteY5" fmla="*/ 538 h 115386"/>
                <a:gd name="connsiteX6" fmla="*/ -93 w 136390"/>
                <a:gd name="connsiteY6" fmla="*/ 115924 h 115386"/>
                <a:gd name="connsiteX7" fmla="*/ 8091 w 136390"/>
                <a:gd name="connsiteY7" fmla="*/ 115924 h 115386"/>
                <a:gd name="connsiteX8" fmla="*/ 16138 w 136390"/>
                <a:gd name="connsiteY8" fmla="*/ 115924 h 115386"/>
                <a:gd name="connsiteX9" fmla="*/ 20912 w 136390"/>
                <a:gd name="connsiteY9" fmla="*/ 115924 h 115386"/>
                <a:gd name="connsiteX10" fmla="*/ 31809 w 136390"/>
                <a:gd name="connsiteY10" fmla="*/ 115924 h 115386"/>
                <a:gd name="connsiteX11" fmla="*/ 78605 w 136390"/>
                <a:gd name="connsiteY11" fmla="*/ 115924 h 115386"/>
                <a:gd name="connsiteX12" fmla="*/ 136298 w 136390"/>
                <a:gd name="connsiteY12" fmla="*/ 58231 h 115386"/>
                <a:gd name="connsiteX13" fmla="*/ 78605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605" y="538"/>
                  </a:moveTo>
                  <a:cubicBezTo>
                    <a:pt x="66901" y="538"/>
                    <a:pt x="45001" y="538"/>
                    <a:pt x="31809" y="538"/>
                  </a:cubicBezTo>
                  <a:cubicBezTo>
                    <a:pt x="25301" y="538"/>
                    <a:pt x="20912" y="538"/>
                    <a:pt x="20912" y="538"/>
                  </a:cubicBezTo>
                  <a:lnTo>
                    <a:pt x="16138" y="538"/>
                  </a:lnTo>
                  <a:lnTo>
                    <a:pt x="8091" y="538"/>
                  </a:lnTo>
                  <a:lnTo>
                    <a:pt x="-93" y="538"/>
                  </a:lnTo>
                  <a:lnTo>
                    <a:pt x="-93" y="115924"/>
                  </a:lnTo>
                  <a:lnTo>
                    <a:pt x="8091" y="115924"/>
                  </a:lnTo>
                  <a:lnTo>
                    <a:pt x="16138" y="115924"/>
                  </a:lnTo>
                  <a:lnTo>
                    <a:pt x="20912" y="115924"/>
                  </a:lnTo>
                  <a:cubicBezTo>
                    <a:pt x="20912" y="115924"/>
                    <a:pt x="25335" y="115924"/>
                    <a:pt x="31809" y="115924"/>
                  </a:cubicBezTo>
                  <a:cubicBezTo>
                    <a:pt x="45812" y="115924"/>
                    <a:pt x="69409" y="115924"/>
                    <a:pt x="78605" y="115924"/>
                  </a:cubicBezTo>
                  <a:cubicBezTo>
                    <a:pt x="110466" y="115924"/>
                    <a:pt x="136298" y="90091"/>
                    <a:pt x="136298" y="58231"/>
                  </a:cubicBezTo>
                  <a:cubicBezTo>
                    <a:pt x="136298" y="26367"/>
                    <a:pt x="110466" y="538"/>
                    <a:pt x="78605" y="53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4" name="Полилиния 363">
              <a:extLst>
                <a:ext uri="{FF2B5EF4-FFF2-40B4-BE49-F238E27FC236}">
                  <a16:creationId xmlns:a16="http://schemas.microsoft.com/office/drawing/2014/main" id="{E6985C79-A416-C962-78DE-7EA6FF9BD69C}"/>
                </a:ext>
              </a:extLst>
            </p:cNvPr>
            <p:cNvSpPr/>
            <p:nvPr/>
          </p:nvSpPr>
          <p:spPr>
            <a:xfrm>
              <a:off x="4800292" y="4189648"/>
              <a:ext cx="136390" cy="115386"/>
            </a:xfrm>
            <a:custGeom>
              <a:avLst/>
              <a:gdLst>
                <a:gd name="connsiteX0" fmla="*/ 128219 w 136390"/>
                <a:gd name="connsiteY0" fmla="*/ 538 h 115386"/>
                <a:gd name="connsiteX1" fmla="*/ 115399 w 136390"/>
                <a:gd name="connsiteY1" fmla="*/ 538 h 115386"/>
                <a:gd name="connsiteX2" fmla="*/ 97259 w 136390"/>
                <a:gd name="connsiteY2" fmla="*/ 538 h 115386"/>
                <a:gd name="connsiteX3" fmla="*/ 92450 w 136390"/>
                <a:gd name="connsiteY3" fmla="*/ 538 h 115386"/>
                <a:gd name="connsiteX4" fmla="*/ 57706 w 136390"/>
                <a:gd name="connsiteY4" fmla="*/ 538 h 115386"/>
                <a:gd name="connsiteX5" fmla="*/ 13 w 136390"/>
                <a:gd name="connsiteY5" fmla="*/ 58231 h 115386"/>
                <a:gd name="connsiteX6" fmla="*/ 57706 w 136390"/>
                <a:gd name="connsiteY6" fmla="*/ 115924 h 115386"/>
                <a:gd name="connsiteX7" fmla="*/ 92450 w 136390"/>
                <a:gd name="connsiteY7" fmla="*/ 115924 h 115386"/>
                <a:gd name="connsiteX8" fmla="*/ 97259 w 136390"/>
                <a:gd name="connsiteY8" fmla="*/ 115924 h 115386"/>
                <a:gd name="connsiteX9" fmla="*/ 115399 w 136390"/>
                <a:gd name="connsiteY9" fmla="*/ 115924 h 115386"/>
                <a:gd name="connsiteX10" fmla="*/ 128219 w 136390"/>
                <a:gd name="connsiteY10" fmla="*/ 115924 h 115386"/>
                <a:gd name="connsiteX11" fmla="*/ 136403 w 136390"/>
                <a:gd name="connsiteY11" fmla="*/ 115924 h 115386"/>
                <a:gd name="connsiteX12" fmla="*/ 136403 w 136390"/>
                <a:gd name="connsiteY12" fmla="*/ 538 h 115386"/>
                <a:gd name="connsiteX13" fmla="*/ 128219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219" y="538"/>
                  </a:moveTo>
                  <a:lnTo>
                    <a:pt x="115399" y="538"/>
                  </a:lnTo>
                  <a:cubicBezTo>
                    <a:pt x="115399" y="538"/>
                    <a:pt x="107445" y="538"/>
                    <a:pt x="97259" y="538"/>
                  </a:cubicBezTo>
                  <a:cubicBezTo>
                    <a:pt x="95701" y="538"/>
                    <a:pt x="94092" y="538"/>
                    <a:pt x="92450" y="538"/>
                  </a:cubicBezTo>
                  <a:cubicBezTo>
                    <a:pt x="79503" y="538"/>
                    <a:pt x="64580" y="538"/>
                    <a:pt x="57706" y="538"/>
                  </a:cubicBezTo>
                  <a:cubicBezTo>
                    <a:pt x="25831" y="538"/>
                    <a:pt x="13" y="26376"/>
                    <a:pt x="13" y="58231"/>
                  </a:cubicBezTo>
                  <a:cubicBezTo>
                    <a:pt x="13" y="90082"/>
                    <a:pt x="25831" y="115924"/>
                    <a:pt x="57706" y="115924"/>
                  </a:cubicBezTo>
                  <a:cubicBezTo>
                    <a:pt x="66293" y="115924"/>
                    <a:pt x="80358" y="115924"/>
                    <a:pt x="92450" y="115924"/>
                  </a:cubicBezTo>
                  <a:cubicBezTo>
                    <a:pt x="94096" y="115924"/>
                    <a:pt x="95704" y="115924"/>
                    <a:pt x="97259" y="115924"/>
                  </a:cubicBezTo>
                  <a:cubicBezTo>
                    <a:pt x="107539" y="115924"/>
                    <a:pt x="115399" y="115924"/>
                    <a:pt x="115399" y="115924"/>
                  </a:cubicBezTo>
                  <a:lnTo>
                    <a:pt x="128219" y="115924"/>
                  </a:lnTo>
                  <a:lnTo>
                    <a:pt x="136403" y="115924"/>
                  </a:lnTo>
                  <a:lnTo>
                    <a:pt x="136403" y="538"/>
                  </a:lnTo>
                  <a:lnTo>
                    <a:pt x="128219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5" name="Полилиния 364">
              <a:extLst>
                <a:ext uri="{FF2B5EF4-FFF2-40B4-BE49-F238E27FC236}">
                  <a16:creationId xmlns:a16="http://schemas.microsoft.com/office/drawing/2014/main" id="{249C118F-66A4-1E5B-5F2D-A33090CEE0E5}"/>
                </a:ext>
              </a:extLst>
            </p:cNvPr>
            <p:cNvSpPr/>
            <p:nvPr/>
          </p:nvSpPr>
          <p:spPr>
            <a:xfrm>
              <a:off x="4936682" y="4189648"/>
              <a:ext cx="136390" cy="115386"/>
            </a:xfrm>
            <a:custGeom>
              <a:avLst/>
              <a:gdLst>
                <a:gd name="connsiteX0" fmla="*/ 68243 w 136390"/>
                <a:gd name="connsiteY0" fmla="*/ 538 h 115386"/>
                <a:gd name="connsiteX1" fmla="*/ 48 w 136390"/>
                <a:gd name="connsiteY1" fmla="*/ 538 h 115386"/>
                <a:gd name="connsiteX2" fmla="*/ 48 w 136390"/>
                <a:gd name="connsiteY2" fmla="*/ 115924 h 115386"/>
                <a:gd name="connsiteX3" fmla="*/ 68243 w 136390"/>
                <a:gd name="connsiteY3" fmla="*/ 115924 h 115386"/>
                <a:gd name="connsiteX4" fmla="*/ 136438 w 136390"/>
                <a:gd name="connsiteY4" fmla="*/ 115924 h 115386"/>
                <a:gd name="connsiteX5" fmla="*/ 136438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243" y="538"/>
                  </a:moveTo>
                  <a:lnTo>
                    <a:pt x="48" y="538"/>
                  </a:lnTo>
                  <a:lnTo>
                    <a:pt x="48" y="115924"/>
                  </a:lnTo>
                  <a:lnTo>
                    <a:pt x="68243" y="115924"/>
                  </a:lnTo>
                  <a:lnTo>
                    <a:pt x="136438" y="115924"/>
                  </a:lnTo>
                  <a:lnTo>
                    <a:pt x="136438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6" name="Полилиния 365">
              <a:extLst>
                <a:ext uri="{FF2B5EF4-FFF2-40B4-BE49-F238E27FC236}">
                  <a16:creationId xmlns:a16="http://schemas.microsoft.com/office/drawing/2014/main" id="{F903C3AC-F360-F315-3A47-595E1CC36F30}"/>
                </a:ext>
              </a:extLst>
            </p:cNvPr>
            <p:cNvSpPr/>
            <p:nvPr/>
          </p:nvSpPr>
          <p:spPr>
            <a:xfrm>
              <a:off x="5073072" y="4189648"/>
              <a:ext cx="136390" cy="115386"/>
            </a:xfrm>
            <a:custGeom>
              <a:avLst/>
              <a:gdLst>
                <a:gd name="connsiteX0" fmla="*/ 68278 w 136390"/>
                <a:gd name="connsiteY0" fmla="*/ 538 h 115386"/>
                <a:gd name="connsiteX1" fmla="*/ 83 w 136390"/>
                <a:gd name="connsiteY1" fmla="*/ 538 h 115386"/>
                <a:gd name="connsiteX2" fmla="*/ 83 w 136390"/>
                <a:gd name="connsiteY2" fmla="*/ 115924 h 115386"/>
                <a:gd name="connsiteX3" fmla="*/ 68278 w 136390"/>
                <a:gd name="connsiteY3" fmla="*/ 115924 h 115386"/>
                <a:gd name="connsiteX4" fmla="*/ 136473 w 136390"/>
                <a:gd name="connsiteY4" fmla="*/ 115924 h 115386"/>
                <a:gd name="connsiteX5" fmla="*/ 136473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278" y="538"/>
                  </a:moveTo>
                  <a:lnTo>
                    <a:pt x="83" y="538"/>
                  </a:lnTo>
                  <a:lnTo>
                    <a:pt x="83" y="115924"/>
                  </a:lnTo>
                  <a:lnTo>
                    <a:pt x="68278" y="115924"/>
                  </a:lnTo>
                  <a:lnTo>
                    <a:pt x="136473" y="115924"/>
                  </a:lnTo>
                  <a:lnTo>
                    <a:pt x="136473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7" name="Полилиния 366">
              <a:extLst>
                <a:ext uri="{FF2B5EF4-FFF2-40B4-BE49-F238E27FC236}">
                  <a16:creationId xmlns:a16="http://schemas.microsoft.com/office/drawing/2014/main" id="{2AA33843-8CEF-D620-67E7-88105D7A50FE}"/>
                </a:ext>
              </a:extLst>
            </p:cNvPr>
            <p:cNvSpPr/>
            <p:nvPr/>
          </p:nvSpPr>
          <p:spPr>
            <a:xfrm>
              <a:off x="5209463" y="4189648"/>
              <a:ext cx="136390" cy="115386"/>
            </a:xfrm>
            <a:custGeom>
              <a:avLst/>
              <a:gdLst>
                <a:gd name="connsiteX0" fmla="*/ 68313 w 136390"/>
                <a:gd name="connsiteY0" fmla="*/ 538 h 115386"/>
                <a:gd name="connsiteX1" fmla="*/ 118 w 136390"/>
                <a:gd name="connsiteY1" fmla="*/ 538 h 115386"/>
                <a:gd name="connsiteX2" fmla="*/ 118 w 136390"/>
                <a:gd name="connsiteY2" fmla="*/ 115924 h 115386"/>
                <a:gd name="connsiteX3" fmla="*/ 68313 w 136390"/>
                <a:gd name="connsiteY3" fmla="*/ 115924 h 115386"/>
                <a:gd name="connsiteX4" fmla="*/ 136508 w 136390"/>
                <a:gd name="connsiteY4" fmla="*/ 115924 h 115386"/>
                <a:gd name="connsiteX5" fmla="*/ 136508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313" y="538"/>
                  </a:moveTo>
                  <a:lnTo>
                    <a:pt x="118" y="538"/>
                  </a:lnTo>
                  <a:lnTo>
                    <a:pt x="118" y="115924"/>
                  </a:lnTo>
                  <a:lnTo>
                    <a:pt x="68313" y="115924"/>
                  </a:lnTo>
                  <a:lnTo>
                    <a:pt x="136508" y="115924"/>
                  </a:lnTo>
                  <a:lnTo>
                    <a:pt x="136508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8" name="Полилиния 367">
              <a:extLst>
                <a:ext uri="{FF2B5EF4-FFF2-40B4-BE49-F238E27FC236}">
                  <a16:creationId xmlns:a16="http://schemas.microsoft.com/office/drawing/2014/main" id="{9BF2237D-6EB7-9A06-A5E1-ACAD542BA1D6}"/>
                </a:ext>
              </a:extLst>
            </p:cNvPr>
            <p:cNvSpPr/>
            <p:nvPr/>
          </p:nvSpPr>
          <p:spPr>
            <a:xfrm>
              <a:off x="5345853" y="4189648"/>
              <a:ext cx="136390" cy="115386"/>
            </a:xfrm>
            <a:custGeom>
              <a:avLst/>
              <a:gdLst>
                <a:gd name="connsiteX0" fmla="*/ 78850 w 136390"/>
                <a:gd name="connsiteY0" fmla="*/ 538 h 115386"/>
                <a:gd name="connsiteX1" fmla="*/ 32054 w 136390"/>
                <a:gd name="connsiteY1" fmla="*/ 538 h 115386"/>
                <a:gd name="connsiteX2" fmla="*/ 21157 w 136390"/>
                <a:gd name="connsiteY2" fmla="*/ 538 h 115386"/>
                <a:gd name="connsiteX3" fmla="*/ 16383 w 136390"/>
                <a:gd name="connsiteY3" fmla="*/ 538 h 115386"/>
                <a:gd name="connsiteX4" fmla="*/ 8336 w 136390"/>
                <a:gd name="connsiteY4" fmla="*/ 538 h 115386"/>
                <a:gd name="connsiteX5" fmla="*/ 153 w 136390"/>
                <a:gd name="connsiteY5" fmla="*/ 538 h 115386"/>
                <a:gd name="connsiteX6" fmla="*/ 153 w 136390"/>
                <a:gd name="connsiteY6" fmla="*/ 115924 h 115386"/>
                <a:gd name="connsiteX7" fmla="*/ 8336 w 136390"/>
                <a:gd name="connsiteY7" fmla="*/ 115924 h 115386"/>
                <a:gd name="connsiteX8" fmla="*/ 16383 w 136390"/>
                <a:gd name="connsiteY8" fmla="*/ 115924 h 115386"/>
                <a:gd name="connsiteX9" fmla="*/ 21157 w 136390"/>
                <a:gd name="connsiteY9" fmla="*/ 115924 h 115386"/>
                <a:gd name="connsiteX10" fmla="*/ 32054 w 136390"/>
                <a:gd name="connsiteY10" fmla="*/ 115924 h 115386"/>
                <a:gd name="connsiteX11" fmla="*/ 78850 w 136390"/>
                <a:gd name="connsiteY11" fmla="*/ 115924 h 115386"/>
                <a:gd name="connsiteX12" fmla="*/ 136543 w 136390"/>
                <a:gd name="connsiteY12" fmla="*/ 58231 h 115386"/>
                <a:gd name="connsiteX13" fmla="*/ 78850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50" y="538"/>
                  </a:moveTo>
                  <a:cubicBezTo>
                    <a:pt x="67146" y="538"/>
                    <a:pt x="45246" y="538"/>
                    <a:pt x="32054" y="538"/>
                  </a:cubicBezTo>
                  <a:cubicBezTo>
                    <a:pt x="25546" y="538"/>
                    <a:pt x="21157" y="538"/>
                    <a:pt x="21157" y="538"/>
                  </a:cubicBezTo>
                  <a:lnTo>
                    <a:pt x="16383" y="538"/>
                  </a:lnTo>
                  <a:lnTo>
                    <a:pt x="8336" y="538"/>
                  </a:lnTo>
                  <a:lnTo>
                    <a:pt x="153" y="538"/>
                  </a:lnTo>
                  <a:lnTo>
                    <a:pt x="153" y="115924"/>
                  </a:lnTo>
                  <a:lnTo>
                    <a:pt x="8336" y="115924"/>
                  </a:lnTo>
                  <a:lnTo>
                    <a:pt x="16383" y="115924"/>
                  </a:lnTo>
                  <a:lnTo>
                    <a:pt x="21157" y="115924"/>
                  </a:lnTo>
                  <a:cubicBezTo>
                    <a:pt x="21157" y="115924"/>
                    <a:pt x="25580" y="115924"/>
                    <a:pt x="32054" y="115924"/>
                  </a:cubicBezTo>
                  <a:cubicBezTo>
                    <a:pt x="46057" y="115924"/>
                    <a:pt x="69654" y="115924"/>
                    <a:pt x="78850" y="115924"/>
                  </a:cubicBezTo>
                  <a:cubicBezTo>
                    <a:pt x="110711" y="115924"/>
                    <a:pt x="136543" y="90091"/>
                    <a:pt x="136543" y="58231"/>
                  </a:cubicBezTo>
                  <a:cubicBezTo>
                    <a:pt x="136543" y="26367"/>
                    <a:pt x="110711" y="538"/>
                    <a:pt x="78850" y="53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9" name="Полилиния 368">
              <a:extLst>
                <a:ext uri="{FF2B5EF4-FFF2-40B4-BE49-F238E27FC236}">
                  <a16:creationId xmlns:a16="http://schemas.microsoft.com/office/drawing/2014/main" id="{4081A9FA-2C6B-38BE-7348-DA5F872026F6}"/>
                </a:ext>
              </a:extLst>
            </p:cNvPr>
            <p:cNvSpPr/>
            <p:nvPr/>
          </p:nvSpPr>
          <p:spPr>
            <a:xfrm>
              <a:off x="5755024" y="4189648"/>
              <a:ext cx="136390" cy="115386"/>
            </a:xfrm>
            <a:custGeom>
              <a:avLst/>
              <a:gdLst>
                <a:gd name="connsiteX0" fmla="*/ 128464 w 136390"/>
                <a:gd name="connsiteY0" fmla="*/ 538 h 115386"/>
                <a:gd name="connsiteX1" fmla="*/ 115644 w 136390"/>
                <a:gd name="connsiteY1" fmla="*/ 538 h 115386"/>
                <a:gd name="connsiteX2" fmla="*/ 97504 w 136390"/>
                <a:gd name="connsiteY2" fmla="*/ 538 h 115386"/>
                <a:gd name="connsiteX3" fmla="*/ 92695 w 136390"/>
                <a:gd name="connsiteY3" fmla="*/ 538 h 115386"/>
                <a:gd name="connsiteX4" fmla="*/ 57951 w 136390"/>
                <a:gd name="connsiteY4" fmla="*/ 538 h 115386"/>
                <a:gd name="connsiteX5" fmla="*/ 258 w 136390"/>
                <a:gd name="connsiteY5" fmla="*/ 58231 h 115386"/>
                <a:gd name="connsiteX6" fmla="*/ 57951 w 136390"/>
                <a:gd name="connsiteY6" fmla="*/ 115924 h 115386"/>
                <a:gd name="connsiteX7" fmla="*/ 92695 w 136390"/>
                <a:gd name="connsiteY7" fmla="*/ 115924 h 115386"/>
                <a:gd name="connsiteX8" fmla="*/ 97504 w 136390"/>
                <a:gd name="connsiteY8" fmla="*/ 115924 h 115386"/>
                <a:gd name="connsiteX9" fmla="*/ 115644 w 136390"/>
                <a:gd name="connsiteY9" fmla="*/ 115924 h 115386"/>
                <a:gd name="connsiteX10" fmla="*/ 128464 w 136390"/>
                <a:gd name="connsiteY10" fmla="*/ 115924 h 115386"/>
                <a:gd name="connsiteX11" fmla="*/ 136648 w 136390"/>
                <a:gd name="connsiteY11" fmla="*/ 115924 h 115386"/>
                <a:gd name="connsiteX12" fmla="*/ 136648 w 136390"/>
                <a:gd name="connsiteY12" fmla="*/ 538 h 115386"/>
                <a:gd name="connsiteX13" fmla="*/ 128464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64" y="538"/>
                  </a:moveTo>
                  <a:lnTo>
                    <a:pt x="115644" y="538"/>
                  </a:lnTo>
                  <a:cubicBezTo>
                    <a:pt x="115644" y="538"/>
                    <a:pt x="107690" y="538"/>
                    <a:pt x="97504" y="538"/>
                  </a:cubicBezTo>
                  <a:cubicBezTo>
                    <a:pt x="95946" y="538"/>
                    <a:pt x="94337" y="538"/>
                    <a:pt x="92695" y="538"/>
                  </a:cubicBezTo>
                  <a:cubicBezTo>
                    <a:pt x="79748" y="538"/>
                    <a:pt x="64825" y="538"/>
                    <a:pt x="57951" y="538"/>
                  </a:cubicBezTo>
                  <a:cubicBezTo>
                    <a:pt x="26076" y="538"/>
                    <a:pt x="258" y="26376"/>
                    <a:pt x="258" y="58231"/>
                  </a:cubicBezTo>
                  <a:cubicBezTo>
                    <a:pt x="258" y="90082"/>
                    <a:pt x="26076" y="115924"/>
                    <a:pt x="57951" y="115924"/>
                  </a:cubicBezTo>
                  <a:cubicBezTo>
                    <a:pt x="66538" y="115924"/>
                    <a:pt x="80603" y="115924"/>
                    <a:pt x="92695" y="115924"/>
                  </a:cubicBezTo>
                  <a:cubicBezTo>
                    <a:pt x="94341" y="115924"/>
                    <a:pt x="95949" y="115924"/>
                    <a:pt x="97504" y="115924"/>
                  </a:cubicBezTo>
                  <a:cubicBezTo>
                    <a:pt x="107784" y="115924"/>
                    <a:pt x="115644" y="115924"/>
                    <a:pt x="115644" y="115924"/>
                  </a:cubicBezTo>
                  <a:lnTo>
                    <a:pt x="128464" y="115924"/>
                  </a:lnTo>
                  <a:lnTo>
                    <a:pt x="136648" y="115924"/>
                  </a:lnTo>
                  <a:lnTo>
                    <a:pt x="136648" y="538"/>
                  </a:lnTo>
                  <a:lnTo>
                    <a:pt x="128464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0" name="Полилиния 369">
              <a:extLst>
                <a:ext uri="{FF2B5EF4-FFF2-40B4-BE49-F238E27FC236}">
                  <a16:creationId xmlns:a16="http://schemas.microsoft.com/office/drawing/2014/main" id="{7064AEBB-6EED-A63F-3DEF-24BD8C353926}"/>
                </a:ext>
              </a:extLst>
            </p:cNvPr>
            <p:cNvSpPr/>
            <p:nvPr/>
          </p:nvSpPr>
          <p:spPr>
            <a:xfrm>
              <a:off x="5891414" y="4189648"/>
              <a:ext cx="136390" cy="115386"/>
            </a:xfrm>
            <a:custGeom>
              <a:avLst/>
              <a:gdLst>
                <a:gd name="connsiteX0" fmla="*/ 78990 w 136390"/>
                <a:gd name="connsiteY0" fmla="*/ 538 h 115386"/>
                <a:gd name="connsiteX1" fmla="*/ 32194 w 136390"/>
                <a:gd name="connsiteY1" fmla="*/ 538 h 115386"/>
                <a:gd name="connsiteX2" fmla="*/ 21297 w 136390"/>
                <a:gd name="connsiteY2" fmla="*/ 538 h 115386"/>
                <a:gd name="connsiteX3" fmla="*/ 16523 w 136390"/>
                <a:gd name="connsiteY3" fmla="*/ 538 h 115386"/>
                <a:gd name="connsiteX4" fmla="*/ 8476 w 136390"/>
                <a:gd name="connsiteY4" fmla="*/ 538 h 115386"/>
                <a:gd name="connsiteX5" fmla="*/ 293 w 136390"/>
                <a:gd name="connsiteY5" fmla="*/ 538 h 115386"/>
                <a:gd name="connsiteX6" fmla="*/ 293 w 136390"/>
                <a:gd name="connsiteY6" fmla="*/ 115924 h 115386"/>
                <a:gd name="connsiteX7" fmla="*/ 8476 w 136390"/>
                <a:gd name="connsiteY7" fmla="*/ 115924 h 115386"/>
                <a:gd name="connsiteX8" fmla="*/ 16523 w 136390"/>
                <a:gd name="connsiteY8" fmla="*/ 115924 h 115386"/>
                <a:gd name="connsiteX9" fmla="*/ 21297 w 136390"/>
                <a:gd name="connsiteY9" fmla="*/ 115924 h 115386"/>
                <a:gd name="connsiteX10" fmla="*/ 32194 w 136390"/>
                <a:gd name="connsiteY10" fmla="*/ 115924 h 115386"/>
                <a:gd name="connsiteX11" fmla="*/ 78990 w 136390"/>
                <a:gd name="connsiteY11" fmla="*/ 115924 h 115386"/>
                <a:gd name="connsiteX12" fmla="*/ 136683 w 136390"/>
                <a:gd name="connsiteY12" fmla="*/ 58231 h 115386"/>
                <a:gd name="connsiteX13" fmla="*/ 78990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90" y="538"/>
                  </a:moveTo>
                  <a:cubicBezTo>
                    <a:pt x="67286" y="538"/>
                    <a:pt x="45386" y="538"/>
                    <a:pt x="32194" y="538"/>
                  </a:cubicBezTo>
                  <a:cubicBezTo>
                    <a:pt x="25686" y="538"/>
                    <a:pt x="21297" y="538"/>
                    <a:pt x="21297" y="538"/>
                  </a:cubicBezTo>
                  <a:lnTo>
                    <a:pt x="16523" y="538"/>
                  </a:lnTo>
                  <a:lnTo>
                    <a:pt x="8476" y="538"/>
                  </a:lnTo>
                  <a:lnTo>
                    <a:pt x="293" y="538"/>
                  </a:lnTo>
                  <a:lnTo>
                    <a:pt x="293" y="115924"/>
                  </a:lnTo>
                  <a:lnTo>
                    <a:pt x="8476" y="115924"/>
                  </a:lnTo>
                  <a:lnTo>
                    <a:pt x="16523" y="115924"/>
                  </a:lnTo>
                  <a:lnTo>
                    <a:pt x="21297" y="115924"/>
                  </a:lnTo>
                  <a:cubicBezTo>
                    <a:pt x="21297" y="115924"/>
                    <a:pt x="25720" y="115924"/>
                    <a:pt x="32194" y="115924"/>
                  </a:cubicBezTo>
                  <a:cubicBezTo>
                    <a:pt x="46197" y="115924"/>
                    <a:pt x="69794" y="115924"/>
                    <a:pt x="78990" y="115924"/>
                  </a:cubicBezTo>
                  <a:cubicBezTo>
                    <a:pt x="110851" y="115924"/>
                    <a:pt x="136683" y="90091"/>
                    <a:pt x="136683" y="58231"/>
                  </a:cubicBezTo>
                  <a:cubicBezTo>
                    <a:pt x="136683" y="26367"/>
                    <a:pt x="110851" y="538"/>
                    <a:pt x="78990" y="53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1" name="Полилиния 370">
              <a:extLst>
                <a:ext uri="{FF2B5EF4-FFF2-40B4-BE49-F238E27FC236}">
                  <a16:creationId xmlns:a16="http://schemas.microsoft.com/office/drawing/2014/main" id="{3C3740AD-7698-86FA-5FDD-E305802FF088}"/>
                </a:ext>
              </a:extLst>
            </p:cNvPr>
            <p:cNvSpPr/>
            <p:nvPr/>
          </p:nvSpPr>
          <p:spPr>
            <a:xfrm>
              <a:off x="6436975" y="4189648"/>
              <a:ext cx="136390" cy="115386"/>
            </a:xfrm>
            <a:custGeom>
              <a:avLst/>
              <a:gdLst>
                <a:gd name="connsiteX0" fmla="*/ 128639 w 136390"/>
                <a:gd name="connsiteY0" fmla="*/ 538 h 115386"/>
                <a:gd name="connsiteX1" fmla="*/ 115819 w 136390"/>
                <a:gd name="connsiteY1" fmla="*/ 538 h 115386"/>
                <a:gd name="connsiteX2" fmla="*/ 97679 w 136390"/>
                <a:gd name="connsiteY2" fmla="*/ 538 h 115386"/>
                <a:gd name="connsiteX3" fmla="*/ 92870 w 136390"/>
                <a:gd name="connsiteY3" fmla="*/ 538 h 115386"/>
                <a:gd name="connsiteX4" fmla="*/ 58126 w 136390"/>
                <a:gd name="connsiteY4" fmla="*/ 538 h 115386"/>
                <a:gd name="connsiteX5" fmla="*/ 433 w 136390"/>
                <a:gd name="connsiteY5" fmla="*/ 58231 h 115386"/>
                <a:gd name="connsiteX6" fmla="*/ 58126 w 136390"/>
                <a:gd name="connsiteY6" fmla="*/ 115924 h 115386"/>
                <a:gd name="connsiteX7" fmla="*/ 92870 w 136390"/>
                <a:gd name="connsiteY7" fmla="*/ 115924 h 115386"/>
                <a:gd name="connsiteX8" fmla="*/ 97679 w 136390"/>
                <a:gd name="connsiteY8" fmla="*/ 115924 h 115386"/>
                <a:gd name="connsiteX9" fmla="*/ 115819 w 136390"/>
                <a:gd name="connsiteY9" fmla="*/ 115924 h 115386"/>
                <a:gd name="connsiteX10" fmla="*/ 128639 w 136390"/>
                <a:gd name="connsiteY10" fmla="*/ 115924 h 115386"/>
                <a:gd name="connsiteX11" fmla="*/ 136823 w 136390"/>
                <a:gd name="connsiteY11" fmla="*/ 115924 h 115386"/>
                <a:gd name="connsiteX12" fmla="*/ 136823 w 136390"/>
                <a:gd name="connsiteY12" fmla="*/ 538 h 115386"/>
                <a:gd name="connsiteX13" fmla="*/ 128639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39" y="538"/>
                  </a:moveTo>
                  <a:lnTo>
                    <a:pt x="115819" y="538"/>
                  </a:lnTo>
                  <a:cubicBezTo>
                    <a:pt x="115819" y="538"/>
                    <a:pt x="107865" y="538"/>
                    <a:pt x="97679" y="538"/>
                  </a:cubicBezTo>
                  <a:cubicBezTo>
                    <a:pt x="96121" y="538"/>
                    <a:pt x="94512" y="538"/>
                    <a:pt x="92870" y="538"/>
                  </a:cubicBezTo>
                  <a:cubicBezTo>
                    <a:pt x="79923" y="538"/>
                    <a:pt x="65000" y="538"/>
                    <a:pt x="58126" y="538"/>
                  </a:cubicBezTo>
                  <a:cubicBezTo>
                    <a:pt x="26251" y="538"/>
                    <a:pt x="433" y="26376"/>
                    <a:pt x="433" y="58231"/>
                  </a:cubicBezTo>
                  <a:cubicBezTo>
                    <a:pt x="433" y="90082"/>
                    <a:pt x="26251" y="115924"/>
                    <a:pt x="58126" y="115924"/>
                  </a:cubicBezTo>
                  <a:cubicBezTo>
                    <a:pt x="66713" y="115924"/>
                    <a:pt x="80778" y="115924"/>
                    <a:pt x="92870" y="115924"/>
                  </a:cubicBezTo>
                  <a:cubicBezTo>
                    <a:pt x="94516" y="115924"/>
                    <a:pt x="96124" y="115924"/>
                    <a:pt x="97679" y="115924"/>
                  </a:cubicBezTo>
                  <a:cubicBezTo>
                    <a:pt x="107959" y="115924"/>
                    <a:pt x="115819" y="115924"/>
                    <a:pt x="115819" y="115924"/>
                  </a:cubicBezTo>
                  <a:lnTo>
                    <a:pt x="128639" y="115924"/>
                  </a:lnTo>
                  <a:lnTo>
                    <a:pt x="136823" y="115924"/>
                  </a:lnTo>
                  <a:lnTo>
                    <a:pt x="136823" y="538"/>
                  </a:lnTo>
                  <a:lnTo>
                    <a:pt x="128639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2" name="Полилиния 371">
              <a:extLst>
                <a:ext uri="{FF2B5EF4-FFF2-40B4-BE49-F238E27FC236}">
                  <a16:creationId xmlns:a16="http://schemas.microsoft.com/office/drawing/2014/main" id="{9BA25B97-59AC-6BCF-3195-D0C2DDD8FF8C}"/>
                </a:ext>
              </a:extLst>
            </p:cNvPr>
            <p:cNvSpPr/>
            <p:nvPr/>
          </p:nvSpPr>
          <p:spPr>
            <a:xfrm>
              <a:off x="6573366" y="4189648"/>
              <a:ext cx="136390" cy="115386"/>
            </a:xfrm>
            <a:custGeom>
              <a:avLst/>
              <a:gdLst>
                <a:gd name="connsiteX0" fmla="*/ 68663 w 136390"/>
                <a:gd name="connsiteY0" fmla="*/ 538 h 115386"/>
                <a:gd name="connsiteX1" fmla="*/ 468 w 136390"/>
                <a:gd name="connsiteY1" fmla="*/ 538 h 115386"/>
                <a:gd name="connsiteX2" fmla="*/ 468 w 136390"/>
                <a:gd name="connsiteY2" fmla="*/ 115924 h 115386"/>
                <a:gd name="connsiteX3" fmla="*/ 68663 w 136390"/>
                <a:gd name="connsiteY3" fmla="*/ 115924 h 115386"/>
                <a:gd name="connsiteX4" fmla="*/ 136858 w 136390"/>
                <a:gd name="connsiteY4" fmla="*/ 115924 h 115386"/>
                <a:gd name="connsiteX5" fmla="*/ 136858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63" y="538"/>
                  </a:moveTo>
                  <a:lnTo>
                    <a:pt x="468" y="538"/>
                  </a:lnTo>
                  <a:lnTo>
                    <a:pt x="468" y="115924"/>
                  </a:lnTo>
                  <a:lnTo>
                    <a:pt x="68663" y="115924"/>
                  </a:lnTo>
                  <a:lnTo>
                    <a:pt x="136858" y="115924"/>
                  </a:lnTo>
                  <a:lnTo>
                    <a:pt x="136858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3" name="Полилиния 372">
              <a:extLst>
                <a:ext uri="{FF2B5EF4-FFF2-40B4-BE49-F238E27FC236}">
                  <a16:creationId xmlns:a16="http://schemas.microsoft.com/office/drawing/2014/main" id="{22A3D6EB-794B-0C96-378F-0712BDF45C1F}"/>
                </a:ext>
              </a:extLst>
            </p:cNvPr>
            <p:cNvSpPr/>
            <p:nvPr/>
          </p:nvSpPr>
          <p:spPr>
            <a:xfrm>
              <a:off x="6709756" y="4189648"/>
              <a:ext cx="136390" cy="115386"/>
            </a:xfrm>
            <a:custGeom>
              <a:avLst/>
              <a:gdLst>
                <a:gd name="connsiteX0" fmla="*/ 68698 w 136390"/>
                <a:gd name="connsiteY0" fmla="*/ 538 h 115386"/>
                <a:gd name="connsiteX1" fmla="*/ 503 w 136390"/>
                <a:gd name="connsiteY1" fmla="*/ 538 h 115386"/>
                <a:gd name="connsiteX2" fmla="*/ 503 w 136390"/>
                <a:gd name="connsiteY2" fmla="*/ 115924 h 115386"/>
                <a:gd name="connsiteX3" fmla="*/ 68698 w 136390"/>
                <a:gd name="connsiteY3" fmla="*/ 115924 h 115386"/>
                <a:gd name="connsiteX4" fmla="*/ 136893 w 136390"/>
                <a:gd name="connsiteY4" fmla="*/ 115924 h 115386"/>
                <a:gd name="connsiteX5" fmla="*/ 136893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98" y="538"/>
                  </a:moveTo>
                  <a:lnTo>
                    <a:pt x="503" y="538"/>
                  </a:lnTo>
                  <a:lnTo>
                    <a:pt x="503" y="115924"/>
                  </a:lnTo>
                  <a:lnTo>
                    <a:pt x="68698" y="115924"/>
                  </a:lnTo>
                  <a:lnTo>
                    <a:pt x="136893" y="115924"/>
                  </a:lnTo>
                  <a:lnTo>
                    <a:pt x="136893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4" name="Полилиния 373">
              <a:extLst>
                <a:ext uri="{FF2B5EF4-FFF2-40B4-BE49-F238E27FC236}">
                  <a16:creationId xmlns:a16="http://schemas.microsoft.com/office/drawing/2014/main" id="{EBFFF955-FD10-CF80-8BFC-647B25368079}"/>
                </a:ext>
              </a:extLst>
            </p:cNvPr>
            <p:cNvSpPr/>
            <p:nvPr/>
          </p:nvSpPr>
          <p:spPr>
            <a:xfrm>
              <a:off x="6846146" y="4189648"/>
              <a:ext cx="136390" cy="115386"/>
            </a:xfrm>
            <a:custGeom>
              <a:avLst/>
              <a:gdLst>
                <a:gd name="connsiteX0" fmla="*/ 68733 w 136390"/>
                <a:gd name="connsiteY0" fmla="*/ 538 h 115386"/>
                <a:gd name="connsiteX1" fmla="*/ 538 w 136390"/>
                <a:gd name="connsiteY1" fmla="*/ 538 h 115386"/>
                <a:gd name="connsiteX2" fmla="*/ 538 w 136390"/>
                <a:gd name="connsiteY2" fmla="*/ 115924 h 115386"/>
                <a:gd name="connsiteX3" fmla="*/ 68733 w 136390"/>
                <a:gd name="connsiteY3" fmla="*/ 115924 h 115386"/>
                <a:gd name="connsiteX4" fmla="*/ 136928 w 136390"/>
                <a:gd name="connsiteY4" fmla="*/ 115924 h 115386"/>
                <a:gd name="connsiteX5" fmla="*/ 136928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33" y="538"/>
                  </a:moveTo>
                  <a:lnTo>
                    <a:pt x="538" y="538"/>
                  </a:lnTo>
                  <a:lnTo>
                    <a:pt x="538" y="115924"/>
                  </a:lnTo>
                  <a:lnTo>
                    <a:pt x="68733" y="115924"/>
                  </a:lnTo>
                  <a:lnTo>
                    <a:pt x="136928" y="115924"/>
                  </a:lnTo>
                  <a:lnTo>
                    <a:pt x="136928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5" name="Полилиния 374">
              <a:extLst>
                <a:ext uri="{FF2B5EF4-FFF2-40B4-BE49-F238E27FC236}">
                  <a16:creationId xmlns:a16="http://schemas.microsoft.com/office/drawing/2014/main" id="{B6D58530-F703-7F28-9212-84A36CC46FFD}"/>
                </a:ext>
              </a:extLst>
            </p:cNvPr>
            <p:cNvSpPr/>
            <p:nvPr/>
          </p:nvSpPr>
          <p:spPr>
            <a:xfrm>
              <a:off x="6982536" y="4189648"/>
              <a:ext cx="136390" cy="115386"/>
            </a:xfrm>
            <a:custGeom>
              <a:avLst/>
              <a:gdLst>
                <a:gd name="connsiteX0" fmla="*/ 68768 w 136390"/>
                <a:gd name="connsiteY0" fmla="*/ 538 h 115386"/>
                <a:gd name="connsiteX1" fmla="*/ 573 w 136390"/>
                <a:gd name="connsiteY1" fmla="*/ 538 h 115386"/>
                <a:gd name="connsiteX2" fmla="*/ 573 w 136390"/>
                <a:gd name="connsiteY2" fmla="*/ 115924 h 115386"/>
                <a:gd name="connsiteX3" fmla="*/ 68768 w 136390"/>
                <a:gd name="connsiteY3" fmla="*/ 115924 h 115386"/>
                <a:gd name="connsiteX4" fmla="*/ 136963 w 136390"/>
                <a:gd name="connsiteY4" fmla="*/ 115924 h 115386"/>
                <a:gd name="connsiteX5" fmla="*/ 136963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68" y="538"/>
                  </a:moveTo>
                  <a:lnTo>
                    <a:pt x="573" y="538"/>
                  </a:lnTo>
                  <a:lnTo>
                    <a:pt x="573" y="115924"/>
                  </a:lnTo>
                  <a:lnTo>
                    <a:pt x="68768" y="115924"/>
                  </a:lnTo>
                  <a:lnTo>
                    <a:pt x="136963" y="115924"/>
                  </a:lnTo>
                  <a:lnTo>
                    <a:pt x="136963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6" name="Полилиния 375">
              <a:extLst>
                <a:ext uri="{FF2B5EF4-FFF2-40B4-BE49-F238E27FC236}">
                  <a16:creationId xmlns:a16="http://schemas.microsoft.com/office/drawing/2014/main" id="{85242C44-1D09-1166-9ED4-9AFD5E5A7E95}"/>
                </a:ext>
              </a:extLst>
            </p:cNvPr>
            <p:cNvSpPr/>
            <p:nvPr/>
          </p:nvSpPr>
          <p:spPr>
            <a:xfrm>
              <a:off x="7118927" y="4189648"/>
              <a:ext cx="136390" cy="115386"/>
            </a:xfrm>
            <a:custGeom>
              <a:avLst/>
              <a:gdLst>
                <a:gd name="connsiteX0" fmla="*/ 68803 w 136390"/>
                <a:gd name="connsiteY0" fmla="*/ 538 h 115386"/>
                <a:gd name="connsiteX1" fmla="*/ 608 w 136390"/>
                <a:gd name="connsiteY1" fmla="*/ 538 h 115386"/>
                <a:gd name="connsiteX2" fmla="*/ 608 w 136390"/>
                <a:gd name="connsiteY2" fmla="*/ 115924 h 115386"/>
                <a:gd name="connsiteX3" fmla="*/ 68803 w 136390"/>
                <a:gd name="connsiteY3" fmla="*/ 115924 h 115386"/>
                <a:gd name="connsiteX4" fmla="*/ 136998 w 136390"/>
                <a:gd name="connsiteY4" fmla="*/ 115924 h 115386"/>
                <a:gd name="connsiteX5" fmla="*/ 136998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03" y="538"/>
                  </a:moveTo>
                  <a:lnTo>
                    <a:pt x="608" y="538"/>
                  </a:lnTo>
                  <a:lnTo>
                    <a:pt x="608" y="115924"/>
                  </a:lnTo>
                  <a:lnTo>
                    <a:pt x="68803" y="115924"/>
                  </a:lnTo>
                  <a:lnTo>
                    <a:pt x="136998" y="115924"/>
                  </a:lnTo>
                  <a:lnTo>
                    <a:pt x="136998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7" name="Полилиния 376">
              <a:extLst>
                <a:ext uri="{FF2B5EF4-FFF2-40B4-BE49-F238E27FC236}">
                  <a16:creationId xmlns:a16="http://schemas.microsoft.com/office/drawing/2014/main" id="{27DDFDD2-3820-6CD7-7ACB-292366AB8C33}"/>
                </a:ext>
              </a:extLst>
            </p:cNvPr>
            <p:cNvSpPr/>
            <p:nvPr/>
          </p:nvSpPr>
          <p:spPr>
            <a:xfrm>
              <a:off x="7255317" y="4189648"/>
              <a:ext cx="136390" cy="115386"/>
            </a:xfrm>
            <a:custGeom>
              <a:avLst/>
              <a:gdLst>
                <a:gd name="connsiteX0" fmla="*/ 68838 w 136390"/>
                <a:gd name="connsiteY0" fmla="*/ 538 h 115386"/>
                <a:gd name="connsiteX1" fmla="*/ 643 w 136390"/>
                <a:gd name="connsiteY1" fmla="*/ 538 h 115386"/>
                <a:gd name="connsiteX2" fmla="*/ 643 w 136390"/>
                <a:gd name="connsiteY2" fmla="*/ 115924 h 115386"/>
                <a:gd name="connsiteX3" fmla="*/ 68838 w 136390"/>
                <a:gd name="connsiteY3" fmla="*/ 115924 h 115386"/>
                <a:gd name="connsiteX4" fmla="*/ 137033 w 136390"/>
                <a:gd name="connsiteY4" fmla="*/ 115924 h 115386"/>
                <a:gd name="connsiteX5" fmla="*/ 137033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38" y="538"/>
                  </a:moveTo>
                  <a:lnTo>
                    <a:pt x="643" y="538"/>
                  </a:lnTo>
                  <a:lnTo>
                    <a:pt x="643" y="115924"/>
                  </a:lnTo>
                  <a:lnTo>
                    <a:pt x="68838" y="115924"/>
                  </a:lnTo>
                  <a:lnTo>
                    <a:pt x="137033" y="115924"/>
                  </a:lnTo>
                  <a:lnTo>
                    <a:pt x="137033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8" name="Полилиния 377">
              <a:extLst>
                <a:ext uri="{FF2B5EF4-FFF2-40B4-BE49-F238E27FC236}">
                  <a16:creationId xmlns:a16="http://schemas.microsoft.com/office/drawing/2014/main" id="{D01D6493-5613-0832-CF40-89364BF8A606}"/>
                </a:ext>
              </a:extLst>
            </p:cNvPr>
            <p:cNvSpPr/>
            <p:nvPr/>
          </p:nvSpPr>
          <p:spPr>
            <a:xfrm>
              <a:off x="7391707" y="4189648"/>
              <a:ext cx="136390" cy="115386"/>
            </a:xfrm>
            <a:custGeom>
              <a:avLst/>
              <a:gdLst>
                <a:gd name="connsiteX0" fmla="*/ 68873 w 136390"/>
                <a:gd name="connsiteY0" fmla="*/ 538 h 115386"/>
                <a:gd name="connsiteX1" fmla="*/ 678 w 136390"/>
                <a:gd name="connsiteY1" fmla="*/ 538 h 115386"/>
                <a:gd name="connsiteX2" fmla="*/ 678 w 136390"/>
                <a:gd name="connsiteY2" fmla="*/ 115924 h 115386"/>
                <a:gd name="connsiteX3" fmla="*/ 68873 w 136390"/>
                <a:gd name="connsiteY3" fmla="*/ 115924 h 115386"/>
                <a:gd name="connsiteX4" fmla="*/ 137068 w 136390"/>
                <a:gd name="connsiteY4" fmla="*/ 115924 h 115386"/>
                <a:gd name="connsiteX5" fmla="*/ 137068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73" y="538"/>
                  </a:moveTo>
                  <a:lnTo>
                    <a:pt x="678" y="538"/>
                  </a:lnTo>
                  <a:lnTo>
                    <a:pt x="678" y="115924"/>
                  </a:lnTo>
                  <a:lnTo>
                    <a:pt x="68873" y="115924"/>
                  </a:lnTo>
                  <a:lnTo>
                    <a:pt x="137068" y="115924"/>
                  </a:lnTo>
                  <a:lnTo>
                    <a:pt x="137068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9" name="Полилиния 378">
              <a:extLst>
                <a:ext uri="{FF2B5EF4-FFF2-40B4-BE49-F238E27FC236}">
                  <a16:creationId xmlns:a16="http://schemas.microsoft.com/office/drawing/2014/main" id="{7F6F5CF5-C0B4-3D63-E0BB-BA6D01C16F8C}"/>
                </a:ext>
              </a:extLst>
            </p:cNvPr>
            <p:cNvSpPr/>
            <p:nvPr/>
          </p:nvSpPr>
          <p:spPr>
            <a:xfrm>
              <a:off x="7528098" y="4189648"/>
              <a:ext cx="136390" cy="115386"/>
            </a:xfrm>
            <a:custGeom>
              <a:avLst/>
              <a:gdLst>
                <a:gd name="connsiteX0" fmla="*/ 68908 w 136390"/>
                <a:gd name="connsiteY0" fmla="*/ 538 h 115386"/>
                <a:gd name="connsiteX1" fmla="*/ 713 w 136390"/>
                <a:gd name="connsiteY1" fmla="*/ 538 h 115386"/>
                <a:gd name="connsiteX2" fmla="*/ 713 w 136390"/>
                <a:gd name="connsiteY2" fmla="*/ 115924 h 115386"/>
                <a:gd name="connsiteX3" fmla="*/ 68908 w 136390"/>
                <a:gd name="connsiteY3" fmla="*/ 115924 h 115386"/>
                <a:gd name="connsiteX4" fmla="*/ 137103 w 136390"/>
                <a:gd name="connsiteY4" fmla="*/ 115924 h 115386"/>
                <a:gd name="connsiteX5" fmla="*/ 137103 w 136390"/>
                <a:gd name="connsiteY5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08" y="538"/>
                  </a:moveTo>
                  <a:lnTo>
                    <a:pt x="713" y="538"/>
                  </a:lnTo>
                  <a:lnTo>
                    <a:pt x="713" y="115924"/>
                  </a:lnTo>
                  <a:lnTo>
                    <a:pt x="68908" y="115924"/>
                  </a:lnTo>
                  <a:lnTo>
                    <a:pt x="137103" y="115924"/>
                  </a:lnTo>
                  <a:lnTo>
                    <a:pt x="137103" y="53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0" name="Полилиния 379">
              <a:extLst>
                <a:ext uri="{FF2B5EF4-FFF2-40B4-BE49-F238E27FC236}">
                  <a16:creationId xmlns:a16="http://schemas.microsoft.com/office/drawing/2014/main" id="{23606CF0-FFB3-39BB-F3E6-90845FAD3544}"/>
                </a:ext>
              </a:extLst>
            </p:cNvPr>
            <p:cNvSpPr/>
            <p:nvPr/>
          </p:nvSpPr>
          <p:spPr>
            <a:xfrm>
              <a:off x="7664488" y="4189648"/>
              <a:ext cx="136390" cy="115386"/>
            </a:xfrm>
            <a:custGeom>
              <a:avLst/>
              <a:gdLst>
                <a:gd name="connsiteX0" fmla="*/ 79445 w 136390"/>
                <a:gd name="connsiteY0" fmla="*/ 538 h 115386"/>
                <a:gd name="connsiteX1" fmla="*/ 32649 w 136390"/>
                <a:gd name="connsiteY1" fmla="*/ 538 h 115386"/>
                <a:gd name="connsiteX2" fmla="*/ 21752 w 136390"/>
                <a:gd name="connsiteY2" fmla="*/ 538 h 115386"/>
                <a:gd name="connsiteX3" fmla="*/ 16978 w 136390"/>
                <a:gd name="connsiteY3" fmla="*/ 538 h 115386"/>
                <a:gd name="connsiteX4" fmla="*/ 8931 w 136390"/>
                <a:gd name="connsiteY4" fmla="*/ 538 h 115386"/>
                <a:gd name="connsiteX5" fmla="*/ 748 w 136390"/>
                <a:gd name="connsiteY5" fmla="*/ 538 h 115386"/>
                <a:gd name="connsiteX6" fmla="*/ 748 w 136390"/>
                <a:gd name="connsiteY6" fmla="*/ 115924 h 115386"/>
                <a:gd name="connsiteX7" fmla="*/ 8931 w 136390"/>
                <a:gd name="connsiteY7" fmla="*/ 115924 h 115386"/>
                <a:gd name="connsiteX8" fmla="*/ 16978 w 136390"/>
                <a:gd name="connsiteY8" fmla="*/ 115924 h 115386"/>
                <a:gd name="connsiteX9" fmla="*/ 21752 w 136390"/>
                <a:gd name="connsiteY9" fmla="*/ 115924 h 115386"/>
                <a:gd name="connsiteX10" fmla="*/ 32649 w 136390"/>
                <a:gd name="connsiteY10" fmla="*/ 115924 h 115386"/>
                <a:gd name="connsiteX11" fmla="*/ 79445 w 136390"/>
                <a:gd name="connsiteY11" fmla="*/ 115924 h 115386"/>
                <a:gd name="connsiteX12" fmla="*/ 137138 w 136390"/>
                <a:gd name="connsiteY12" fmla="*/ 58231 h 115386"/>
                <a:gd name="connsiteX13" fmla="*/ 79445 w 136390"/>
                <a:gd name="connsiteY13" fmla="*/ 53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45" y="538"/>
                  </a:moveTo>
                  <a:cubicBezTo>
                    <a:pt x="67741" y="538"/>
                    <a:pt x="45841" y="538"/>
                    <a:pt x="32649" y="538"/>
                  </a:cubicBezTo>
                  <a:cubicBezTo>
                    <a:pt x="26141" y="538"/>
                    <a:pt x="21752" y="538"/>
                    <a:pt x="21752" y="538"/>
                  </a:cubicBezTo>
                  <a:lnTo>
                    <a:pt x="16978" y="538"/>
                  </a:lnTo>
                  <a:lnTo>
                    <a:pt x="8931" y="538"/>
                  </a:lnTo>
                  <a:lnTo>
                    <a:pt x="748" y="538"/>
                  </a:lnTo>
                  <a:lnTo>
                    <a:pt x="748" y="115924"/>
                  </a:lnTo>
                  <a:lnTo>
                    <a:pt x="8931" y="115924"/>
                  </a:lnTo>
                  <a:lnTo>
                    <a:pt x="16978" y="115924"/>
                  </a:lnTo>
                  <a:lnTo>
                    <a:pt x="21752" y="115924"/>
                  </a:lnTo>
                  <a:cubicBezTo>
                    <a:pt x="21752" y="115924"/>
                    <a:pt x="26175" y="115924"/>
                    <a:pt x="32649" y="115924"/>
                  </a:cubicBezTo>
                  <a:cubicBezTo>
                    <a:pt x="46652" y="115924"/>
                    <a:pt x="70249" y="115924"/>
                    <a:pt x="79445" y="115924"/>
                  </a:cubicBezTo>
                  <a:cubicBezTo>
                    <a:pt x="111306" y="115924"/>
                    <a:pt x="137138" y="90091"/>
                    <a:pt x="137138" y="58231"/>
                  </a:cubicBezTo>
                  <a:cubicBezTo>
                    <a:pt x="137138" y="26367"/>
                    <a:pt x="111306" y="538"/>
                    <a:pt x="79445" y="53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1" name="Полилиния 380">
              <a:extLst>
                <a:ext uri="{FF2B5EF4-FFF2-40B4-BE49-F238E27FC236}">
                  <a16:creationId xmlns:a16="http://schemas.microsoft.com/office/drawing/2014/main" id="{085919E7-AA34-402A-10E2-27AF2D1B01E5}"/>
                </a:ext>
              </a:extLst>
            </p:cNvPr>
            <p:cNvSpPr/>
            <p:nvPr/>
          </p:nvSpPr>
          <p:spPr>
            <a:xfrm>
              <a:off x="5219965" y="4326039"/>
              <a:ext cx="115386" cy="115386"/>
            </a:xfrm>
            <a:custGeom>
              <a:avLst/>
              <a:gdLst>
                <a:gd name="connsiteX0" fmla="*/ 57811 w 115386"/>
                <a:gd name="connsiteY0" fmla="*/ 573 h 115386"/>
                <a:gd name="connsiteX1" fmla="*/ 115504 w 115386"/>
                <a:gd name="connsiteY1" fmla="*/ 58266 h 115386"/>
                <a:gd name="connsiteX2" fmla="*/ 57811 w 115386"/>
                <a:gd name="connsiteY2" fmla="*/ 115959 h 115386"/>
                <a:gd name="connsiteX3" fmla="*/ 118 w 115386"/>
                <a:gd name="connsiteY3" fmla="*/ 58266 h 115386"/>
                <a:gd name="connsiteX4" fmla="*/ 57811 w 115386"/>
                <a:gd name="connsiteY4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573"/>
                  </a:moveTo>
                  <a:cubicBezTo>
                    <a:pt x="89675" y="573"/>
                    <a:pt x="115504" y="26403"/>
                    <a:pt x="115504" y="58266"/>
                  </a:cubicBezTo>
                  <a:cubicBezTo>
                    <a:pt x="115504" y="90130"/>
                    <a:pt x="89675" y="115959"/>
                    <a:pt x="57811" y="115959"/>
                  </a:cubicBezTo>
                  <a:cubicBezTo>
                    <a:pt x="25948" y="115959"/>
                    <a:pt x="118" y="90130"/>
                    <a:pt x="118" y="58266"/>
                  </a:cubicBezTo>
                  <a:cubicBezTo>
                    <a:pt x="118" y="26403"/>
                    <a:pt x="25948" y="573"/>
                    <a:pt x="57811" y="57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2" name="Полилиния 381">
              <a:extLst>
                <a:ext uri="{FF2B5EF4-FFF2-40B4-BE49-F238E27FC236}">
                  <a16:creationId xmlns:a16="http://schemas.microsoft.com/office/drawing/2014/main" id="{D2D6780A-B697-0962-568A-77C01842630C}"/>
                </a:ext>
              </a:extLst>
            </p:cNvPr>
            <p:cNvSpPr/>
            <p:nvPr/>
          </p:nvSpPr>
          <p:spPr>
            <a:xfrm>
              <a:off x="5492745" y="4326039"/>
              <a:ext cx="115386" cy="115386"/>
            </a:xfrm>
            <a:custGeom>
              <a:avLst/>
              <a:gdLst>
                <a:gd name="connsiteX0" fmla="*/ 57881 w 115386"/>
                <a:gd name="connsiteY0" fmla="*/ 573 h 115386"/>
                <a:gd name="connsiteX1" fmla="*/ 115574 w 115386"/>
                <a:gd name="connsiteY1" fmla="*/ 58266 h 115386"/>
                <a:gd name="connsiteX2" fmla="*/ 57881 w 115386"/>
                <a:gd name="connsiteY2" fmla="*/ 115959 h 115386"/>
                <a:gd name="connsiteX3" fmla="*/ 188 w 115386"/>
                <a:gd name="connsiteY3" fmla="*/ 58266 h 115386"/>
                <a:gd name="connsiteX4" fmla="*/ 57881 w 115386"/>
                <a:gd name="connsiteY4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81" y="573"/>
                  </a:moveTo>
                  <a:cubicBezTo>
                    <a:pt x="89745" y="573"/>
                    <a:pt x="115574" y="26403"/>
                    <a:pt x="115574" y="58266"/>
                  </a:cubicBezTo>
                  <a:cubicBezTo>
                    <a:pt x="115574" y="90130"/>
                    <a:pt x="89745" y="115959"/>
                    <a:pt x="57881" y="115959"/>
                  </a:cubicBezTo>
                  <a:cubicBezTo>
                    <a:pt x="26018" y="115959"/>
                    <a:pt x="188" y="90130"/>
                    <a:pt x="188" y="58266"/>
                  </a:cubicBezTo>
                  <a:cubicBezTo>
                    <a:pt x="188" y="26403"/>
                    <a:pt x="26018" y="573"/>
                    <a:pt x="57881" y="57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3" name="Полилиния 382">
              <a:extLst>
                <a:ext uri="{FF2B5EF4-FFF2-40B4-BE49-F238E27FC236}">
                  <a16:creationId xmlns:a16="http://schemas.microsoft.com/office/drawing/2014/main" id="{1FA43F1C-838B-C5B1-35E6-9FF920AB5754}"/>
                </a:ext>
              </a:extLst>
            </p:cNvPr>
            <p:cNvSpPr/>
            <p:nvPr/>
          </p:nvSpPr>
          <p:spPr>
            <a:xfrm>
              <a:off x="5901916" y="4326039"/>
              <a:ext cx="115386" cy="115386"/>
            </a:xfrm>
            <a:custGeom>
              <a:avLst/>
              <a:gdLst>
                <a:gd name="connsiteX0" fmla="*/ 57986 w 115386"/>
                <a:gd name="connsiteY0" fmla="*/ 573 h 115386"/>
                <a:gd name="connsiteX1" fmla="*/ 115679 w 115386"/>
                <a:gd name="connsiteY1" fmla="*/ 58266 h 115386"/>
                <a:gd name="connsiteX2" fmla="*/ 57986 w 115386"/>
                <a:gd name="connsiteY2" fmla="*/ 115959 h 115386"/>
                <a:gd name="connsiteX3" fmla="*/ 293 w 115386"/>
                <a:gd name="connsiteY3" fmla="*/ 58266 h 115386"/>
                <a:gd name="connsiteX4" fmla="*/ 57986 w 115386"/>
                <a:gd name="connsiteY4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86" y="573"/>
                  </a:moveTo>
                  <a:cubicBezTo>
                    <a:pt x="89850" y="573"/>
                    <a:pt x="115679" y="26403"/>
                    <a:pt x="115679" y="58266"/>
                  </a:cubicBezTo>
                  <a:cubicBezTo>
                    <a:pt x="115679" y="90130"/>
                    <a:pt x="89850" y="115959"/>
                    <a:pt x="57986" y="115959"/>
                  </a:cubicBezTo>
                  <a:cubicBezTo>
                    <a:pt x="26123" y="115959"/>
                    <a:pt x="293" y="90130"/>
                    <a:pt x="293" y="58266"/>
                  </a:cubicBezTo>
                  <a:cubicBezTo>
                    <a:pt x="293" y="26403"/>
                    <a:pt x="26123" y="573"/>
                    <a:pt x="57986" y="57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4" name="Полилиния 383">
              <a:extLst>
                <a:ext uri="{FF2B5EF4-FFF2-40B4-BE49-F238E27FC236}">
                  <a16:creationId xmlns:a16="http://schemas.microsoft.com/office/drawing/2014/main" id="{E14D2E6F-8C13-2D85-FF0F-317120F80492}"/>
                </a:ext>
              </a:extLst>
            </p:cNvPr>
            <p:cNvSpPr/>
            <p:nvPr/>
          </p:nvSpPr>
          <p:spPr>
            <a:xfrm>
              <a:off x="6300585" y="4326039"/>
              <a:ext cx="136390" cy="115386"/>
            </a:xfrm>
            <a:custGeom>
              <a:avLst/>
              <a:gdLst>
                <a:gd name="connsiteX0" fmla="*/ 128604 w 136390"/>
                <a:gd name="connsiteY0" fmla="*/ 573 h 115386"/>
                <a:gd name="connsiteX1" fmla="*/ 115784 w 136390"/>
                <a:gd name="connsiteY1" fmla="*/ 573 h 115386"/>
                <a:gd name="connsiteX2" fmla="*/ 97644 w 136390"/>
                <a:gd name="connsiteY2" fmla="*/ 573 h 115386"/>
                <a:gd name="connsiteX3" fmla="*/ 92835 w 136390"/>
                <a:gd name="connsiteY3" fmla="*/ 573 h 115386"/>
                <a:gd name="connsiteX4" fmla="*/ 58091 w 136390"/>
                <a:gd name="connsiteY4" fmla="*/ 573 h 115386"/>
                <a:gd name="connsiteX5" fmla="*/ 398 w 136390"/>
                <a:gd name="connsiteY5" fmla="*/ 58266 h 115386"/>
                <a:gd name="connsiteX6" fmla="*/ 58091 w 136390"/>
                <a:gd name="connsiteY6" fmla="*/ 115959 h 115386"/>
                <a:gd name="connsiteX7" fmla="*/ 92835 w 136390"/>
                <a:gd name="connsiteY7" fmla="*/ 115959 h 115386"/>
                <a:gd name="connsiteX8" fmla="*/ 97644 w 136390"/>
                <a:gd name="connsiteY8" fmla="*/ 115959 h 115386"/>
                <a:gd name="connsiteX9" fmla="*/ 115784 w 136390"/>
                <a:gd name="connsiteY9" fmla="*/ 115959 h 115386"/>
                <a:gd name="connsiteX10" fmla="*/ 128604 w 136390"/>
                <a:gd name="connsiteY10" fmla="*/ 115959 h 115386"/>
                <a:gd name="connsiteX11" fmla="*/ 136788 w 136390"/>
                <a:gd name="connsiteY11" fmla="*/ 115959 h 115386"/>
                <a:gd name="connsiteX12" fmla="*/ 136788 w 136390"/>
                <a:gd name="connsiteY12" fmla="*/ 573 h 115386"/>
                <a:gd name="connsiteX13" fmla="*/ 128604 w 136390"/>
                <a:gd name="connsiteY13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04" y="573"/>
                  </a:moveTo>
                  <a:lnTo>
                    <a:pt x="115784" y="573"/>
                  </a:lnTo>
                  <a:cubicBezTo>
                    <a:pt x="115784" y="573"/>
                    <a:pt x="107830" y="573"/>
                    <a:pt x="97644" y="573"/>
                  </a:cubicBezTo>
                  <a:cubicBezTo>
                    <a:pt x="96086" y="573"/>
                    <a:pt x="94477" y="573"/>
                    <a:pt x="92835" y="573"/>
                  </a:cubicBezTo>
                  <a:cubicBezTo>
                    <a:pt x="79888" y="573"/>
                    <a:pt x="64965" y="573"/>
                    <a:pt x="58091" y="573"/>
                  </a:cubicBezTo>
                  <a:cubicBezTo>
                    <a:pt x="26216" y="573"/>
                    <a:pt x="398" y="26411"/>
                    <a:pt x="398" y="58266"/>
                  </a:cubicBezTo>
                  <a:cubicBezTo>
                    <a:pt x="398" y="90117"/>
                    <a:pt x="26216" y="115959"/>
                    <a:pt x="58091" y="115959"/>
                  </a:cubicBezTo>
                  <a:cubicBezTo>
                    <a:pt x="66678" y="115959"/>
                    <a:pt x="80743" y="115959"/>
                    <a:pt x="92835" y="115959"/>
                  </a:cubicBezTo>
                  <a:cubicBezTo>
                    <a:pt x="94481" y="115959"/>
                    <a:pt x="96089" y="115959"/>
                    <a:pt x="97644" y="115959"/>
                  </a:cubicBezTo>
                  <a:cubicBezTo>
                    <a:pt x="107924" y="115959"/>
                    <a:pt x="115784" y="115959"/>
                    <a:pt x="115784" y="115959"/>
                  </a:cubicBezTo>
                  <a:lnTo>
                    <a:pt x="128604" y="115959"/>
                  </a:lnTo>
                  <a:lnTo>
                    <a:pt x="136788" y="115959"/>
                  </a:lnTo>
                  <a:lnTo>
                    <a:pt x="136788" y="573"/>
                  </a:lnTo>
                  <a:lnTo>
                    <a:pt x="128604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5" name="Полилиния 384">
              <a:extLst>
                <a:ext uri="{FF2B5EF4-FFF2-40B4-BE49-F238E27FC236}">
                  <a16:creationId xmlns:a16="http://schemas.microsoft.com/office/drawing/2014/main" id="{97BA067B-3A1C-68A4-B350-30D79C7FF865}"/>
                </a:ext>
              </a:extLst>
            </p:cNvPr>
            <p:cNvSpPr/>
            <p:nvPr/>
          </p:nvSpPr>
          <p:spPr>
            <a:xfrm>
              <a:off x="6436975" y="4326039"/>
              <a:ext cx="136390" cy="115386"/>
            </a:xfrm>
            <a:custGeom>
              <a:avLst/>
              <a:gdLst>
                <a:gd name="connsiteX0" fmla="*/ 68628 w 136390"/>
                <a:gd name="connsiteY0" fmla="*/ 573 h 115386"/>
                <a:gd name="connsiteX1" fmla="*/ 433 w 136390"/>
                <a:gd name="connsiteY1" fmla="*/ 573 h 115386"/>
                <a:gd name="connsiteX2" fmla="*/ 433 w 136390"/>
                <a:gd name="connsiteY2" fmla="*/ 115959 h 115386"/>
                <a:gd name="connsiteX3" fmla="*/ 68628 w 136390"/>
                <a:gd name="connsiteY3" fmla="*/ 115959 h 115386"/>
                <a:gd name="connsiteX4" fmla="*/ 136823 w 136390"/>
                <a:gd name="connsiteY4" fmla="*/ 115959 h 115386"/>
                <a:gd name="connsiteX5" fmla="*/ 136823 w 136390"/>
                <a:gd name="connsiteY5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28" y="573"/>
                  </a:moveTo>
                  <a:lnTo>
                    <a:pt x="433" y="573"/>
                  </a:lnTo>
                  <a:lnTo>
                    <a:pt x="433" y="115959"/>
                  </a:lnTo>
                  <a:lnTo>
                    <a:pt x="68628" y="115959"/>
                  </a:lnTo>
                  <a:lnTo>
                    <a:pt x="136823" y="115959"/>
                  </a:lnTo>
                  <a:lnTo>
                    <a:pt x="136823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6" name="Полилиния 385">
              <a:extLst>
                <a:ext uri="{FF2B5EF4-FFF2-40B4-BE49-F238E27FC236}">
                  <a16:creationId xmlns:a16="http://schemas.microsoft.com/office/drawing/2014/main" id="{DA44F217-AA52-86A2-4A4F-A66BC0806204}"/>
                </a:ext>
              </a:extLst>
            </p:cNvPr>
            <p:cNvSpPr/>
            <p:nvPr/>
          </p:nvSpPr>
          <p:spPr>
            <a:xfrm>
              <a:off x="6573366" y="4326039"/>
              <a:ext cx="136390" cy="115386"/>
            </a:xfrm>
            <a:custGeom>
              <a:avLst/>
              <a:gdLst>
                <a:gd name="connsiteX0" fmla="*/ 68663 w 136390"/>
                <a:gd name="connsiteY0" fmla="*/ 573 h 115386"/>
                <a:gd name="connsiteX1" fmla="*/ 468 w 136390"/>
                <a:gd name="connsiteY1" fmla="*/ 573 h 115386"/>
                <a:gd name="connsiteX2" fmla="*/ 468 w 136390"/>
                <a:gd name="connsiteY2" fmla="*/ 115959 h 115386"/>
                <a:gd name="connsiteX3" fmla="*/ 68663 w 136390"/>
                <a:gd name="connsiteY3" fmla="*/ 115959 h 115386"/>
                <a:gd name="connsiteX4" fmla="*/ 136858 w 136390"/>
                <a:gd name="connsiteY4" fmla="*/ 115959 h 115386"/>
                <a:gd name="connsiteX5" fmla="*/ 136858 w 136390"/>
                <a:gd name="connsiteY5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63" y="573"/>
                  </a:moveTo>
                  <a:lnTo>
                    <a:pt x="468" y="573"/>
                  </a:lnTo>
                  <a:lnTo>
                    <a:pt x="468" y="115959"/>
                  </a:lnTo>
                  <a:lnTo>
                    <a:pt x="68663" y="115959"/>
                  </a:lnTo>
                  <a:lnTo>
                    <a:pt x="136858" y="115959"/>
                  </a:lnTo>
                  <a:lnTo>
                    <a:pt x="136858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7" name="Полилиния 386">
              <a:extLst>
                <a:ext uri="{FF2B5EF4-FFF2-40B4-BE49-F238E27FC236}">
                  <a16:creationId xmlns:a16="http://schemas.microsoft.com/office/drawing/2014/main" id="{3DE21943-3668-8DD0-21D3-C01F2CD378A0}"/>
                </a:ext>
              </a:extLst>
            </p:cNvPr>
            <p:cNvSpPr/>
            <p:nvPr/>
          </p:nvSpPr>
          <p:spPr>
            <a:xfrm>
              <a:off x="6709756" y="4326039"/>
              <a:ext cx="136390" cy="115386"/>
            </a:xfrm>
            <a:custGeom>
              <a:avLst/>
              <a:gdLst>
                <a:gd name="connsiteX0" fmla="*/ 68698 w 136390"/>
                <a:gd name="connsiteY0" fmla="*/ 573 h 115386"/>
                <a:gd name="connsiteX1" fmla="*/ 503 w 136390"/>
                <a:gd name="connsiteY1" fmla="*/ 573 h 115386"/>
                <a:gd name="connsiteX2" fmla="*/ 503 w 136390"/>
                <a:gd name="connsiteY2" fmla="*/ 115959 h 115386"/>
                <a:gd name="connsiteX3" fmla="*/ 68698 w 136390"/>
                <a:gd name="connsiteY3" fmla="*/ 115959 h 115386"/>
                <a:gd name="connsiteX4" fmla="*/ 136893 w 136390"/>
                <a:gd name="connsiteY4" fmla="*/ 115959 h 115386"/>
                <a:gd name="connsiteX5" fmla="*/ 136893 w 136390"/>
                <a:gd name="connsiteY5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98" y="573"/>
                  </a:moveTo>
                  <a:lnTo>
                    <a:pt x="503" y="573"/>
                  </a:lnTo>
                  <a:lnTo>
                    <a:pt x="503" y="115959"/>
                  </a:lnTo>
                  <a:lnTo>
                    <a:pt x="68698" y="115959"/>
                  </a:lnTo>
                  <a:lnTo>
                    <a:pt x="136893" y="115959"/>
                  </a:lnTo>
                  <a:lnTo>
                    <a:pt x="136893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8" name="Полилиния 387">
              <a:extLst>
                <a:ext uri="{FF2B5EF4-FFF2-40B4-BE49-F238E27FC236}">
                  <a16:creationId xmlns:a16="http://schemas.microsoft.com/office/drawing/2014/main" id="{19164151-82B6-12D6-6AD0-C6BBA097565A}"/>
                </a:ext>
              </a:extLst>
            </p:cNvPr>
            <p:cNvSpPr/>
            <p:nvPr/>
          </p:nvSpPr>
          <p:spPr>
            <a:xfrm>
              <a:off x="6846146" y="4326039"/>
              <a:ext cx="136390" cy="115386"/>
            </a:xfrm>
            <a:custGeom>
              <a:avLst/>
              <a:gdLst>
                <a:gd name="connsiteX0" fmla="*/ 79235 w 136390"/>
                <a:gd name="connsiteY0" fmla="*/ 573 h 115386"/>
                <a:gd name="connsiteX1" fmla="*/ 32439 w 136390"/>
                <a:gd name="connsiteY1" fmla="*/ 573 h 115386"/>
                <a:gd name="connsiteX2" fmla="*/ 21542 w 136390"/>
                <a:gd name="connsiteY2" fmla="*/ 573 h 115386"/>
                <a:gd name="connsiteX3" fmla="*/ 16768 w 136390"/>
                <a:gd name="connsiteY3" fmla="*/ 573 h 115386"/>
                <a:gd name="connsiteX4" fmla="*/ 8721 w 136390"/>
                <a:gd name="connsiteY4" fmla="*/ 573 h 115386"/>
                <a:gd name="connsiteX5" fmla="*/ 538 w 136390"/>
                <a:gd name="connsiteY5" fmla="*/ 573 h 115386"/>
                <a:gd name="connsiteX6" fmla="*/ 538 w 136390"/>
                <a:gd name="connsiteY6" fmla="*/ 115959 h 115386"/>
                <a:gd name="connsiteX7" fmla="*/ 8721 w 136390"/>
                <a:gd name="connsiteY7" fmla="*/ 115959 h 115386"/>
                <a:gd name="connsiteX8" fmla="*/ 16768 w 136390"/>
                <a:gd name="connsiteY8" fmla="*/ 115959 h 115386"/>
                <a:gd name="connsiteX9" fmla="*/ 21542 w 136390"/>
                <a:gd name="connsiteY9" fmla="*/ 115959 h 115386"/>
                <a:gd name="connsiteX10" fmla="*/ 32439 w 136390"/>
                <a:gd name="connsiteY10" fmla="*/ 115959 h 115386"/>
                <a:gd name="connsiteX11" fmla="*/ 79235 w 136390"/>
                <a:gd name="connsiteY11" fmla="*/ 115959 h 115386"/>
                <a:gd name="connsiteX12" fmla="*/ 136928 w 136390"/>
                <a:gd name="connsiteY12" fmla="*/ 58266 h 115386"/>
                <a:gd name="connsiteX13" fmla="*/ 79235 w 136390"/>
                <a:gd name="connsiteY13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35" y="573"/>
                  </a:moveTo>
                  <a:cubicBezTo>
                    <a:pt x="67531" y="573"/>
                    <a:pt x="45631" y="573"/>
                    <a:pt x="32439" y="573"/>
                  </a:cubicBezTo>
                  <a:cubicBezTo>
                    <a:pt x="25931" y="573"/>
                    <a:pt x="21542" y="573"/>
                    <a:pt x="21542" y="573"/>
                  </a:cubicBezTo>
                  <a:lnTo>
                    <a:pt x="16768" y="573"/>
                  </a:lnTo>
                  <a:lnTo>
                    <a:pt x="8721" y="573"/>
                  </a:lnTo>
                  <a:lnTo>
                    <a:pt x="538" y="573"/>
                  </a:lnTo>
                  <a:lnTo>
                    <a:pt x="538" y="115959"/>
                  </a:lnTo>
                  <a:lnTo>
                    <a:pt x="8721" y="115959"/>
                  </a:lnTo>
                  <a:lnTo>
                    <a:pt x="16768" y="115959"/>
                  </a:lnTo>
                  <a:lnTo>
                    <a:pt x="21542" y="115959"/>
                  </a:lnTo>
                  <a:cubicBezTo>
                    <a:pt x="21542" y="115959"/>
                    <a:pt x="25965" y="115959"/>
                    <a:pt x="32439" y="115959"/>
                  </a:cubicBezTo>
                  <a:cubicBezTo>
                    <a:pt x="46442" y="115959"/>
                    <a:pt x="70039" y="115959"/>
                    <a:pt x="79235" y="115959"/>
                  </a:cubicBezTo>
                  <a:cubicBezTo>
                    <a:pt x="111096" y="115959"/>
                    <a:pt x="136928" y="90126"/>
                    <a:pt x="136928" y="58266"/>
                  </a:cubicBezTo>
                  <a:cubicBezTo>
                    <a:pt x="136928" y="26402"/>
                    <a:pt x="111096" y="573"/>
                    <a:pt x="79235" y="57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9" name="Полилиния 388">
              <a:extLst>
                <a:ext uri="{FF2B5EF4-FFF2-40B4-BE49-F238E27FC236}">
                  <a16:creationId xmlns:a16="http://schemas.microsoft.com/office/drawing/2014/main" id="{FBE82200-7F03-23CD-6D20-DC284162A41B}"/>
                </a:ext>
              </a:extLst>
            </p:cNvPr>
            <p:cNvSpPr/>
            <p:nvPr/>
          </p:nvSpPr>
          <p:spPr>
            <a:xfrm>
              <a:off x="7391707" y="4326039"/>
              <a:ext cx="136390" cy="115386"/>
            </a:xfrm>
            <a:custGeom>
              <a:avLst/>
              <a:gdLst>
                <a:gd name="connsiteX0" fmla="*/ 128884 w 136390"/>
                <a:gd name="connsiteY0" fmla="*/ 573 h 115386"/>
                <a:gd name="connsiteX1" fmla="*/ 116064 w 136390"/>
                <a:gd name="connsiteY1" fmla="*/ 573 h 115386"/>
                <a:gd name="connsiteX2" fmla="*/ 97924 w 136390"/>
                <a:gd name="connsiteY2" fmla="*/ 573 h 115386"/>
                <a:gd name="connsiteX3" fmla="*/ 93115 w 136390"/>
                <a:gd name="connsiteY3" fmla="*/ 573 h 115386"/>
                <a:gd name="connsiteX4" fmla="*/ 58371 w 136390"/>
                <a:gd name="connsiteY4" fmla="*/ 573 h 115386"/>
                <a:gd name="connsiteX5" fmla="*/ 678 w 136390"/>
                <a:gd name="connsiteY5" fmla="*/ 58266 h 115386"/>
                <a:gd name="connsiteX6" fmla="*/ 58371 w 136390"/>
                <a:gd name="connsiteY6" fmla="*/ 115959 h 115386"/>
                <a:gd name="connsiteX7" fmla="*/ 93115 w 136390"/>
                <a:gd name="connsiteY7" fmla="*/ 115959 h 115386"/>
                <a:gd name="connsiteX8" fmla="*/ 97924 w 136390"/>
                <a:gd name="connsiteY8" fmla="*/ 115959 h 115386"/>
                <a:gd name="connsiteX9" fmla="*/ 116064 w 136390"/>
                <a:gd name="connsiteY9" fmla="*/ 115959 h 115386"/>
                <a:gd name="connsiteX10" fmla="*/ 128884 w 136390"/>
                <a:gd name="connsiteY10" fmla="*/ 115959 h 115386"/>
                <a:gd name="connsiteX11" fmla="*/ 137068 w 136390"/>
                <a:gd name="connsiteY11" fmla="*/ 115959 h 115386"/>
                <a:gd name="connsiteX12" fmla="*/ 137068 w 136390"/>
                <a:gd name="connsiteY12" fmla="*/ 573 h 115386"/>
                <a:gd name="connsiteX13" fmla="*/ 128884 w 136390"/>
                <a:gd name="connsiteY13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84" y="573"/>
                  </a:moveTo>
                  <a:lnTo>
                    <a:pt x="116064" y="573"/>
                  </a:lnTo>
                  <a:cubicBezTo>
                    <a:pt x="116064" y="573"/>
                    <a:pt x="108110" y="573"/>
                    <a:pt x="97924" y="573"/>
                  </a:cubicBezTo>
                  <a:cubicBezTo>
                    <a:pt x="96366" y="573"/>
                    <a:pt x="94757" y="573"/>
                    <a:pt x="93115" y="573"/>
                  </a:cubicBezTo>
                  <a:cubicBezTo>
                    <a:pt x="80168" y="573"/>
                    <a:pt x="65245" y="573"/>
                    <a:pt x="58371" y="573"/>
                  </a:cubicBezTo>
                  <a:cubicBezTo>
                    <a:pt x="26496" y="573"/>
                    <a:pt x="678" y="26411"/>
                    <a:pt x="678" y="58266"/>
                  </a:cubicBezTo>
                  <a:cubicBezTo>
                    <a:pt x="678" y="90117"/>
                    <a:pt x="26496" y="115959"/>
                    <a:pt x="58371" y="115959"/>
                  </a:cubicBezTo>
                  <a:cubicBezTo>
                    <a:pt x="66958" y="115959"/>
                    <a:pt x="81023" y="115959"/>
                    <a:pt x="93115" y="115959"/>
                  </a:cubicBezTo>
                  <a:cubicBezTo>
                    <a:pt x="94761" y="115959"/>
                    <a:pt x="96369" y="115959"/>
                    <a:pt x="97924" y="115959"/>
                  </a:cubicBezTo>
                  <a:cubicBezTo>
                    <a:pt x="108204" y="115959"/>
                    <a:pt x="116064" y="115959"/>
                    <a:pt x="116064" y="115959"/>
                  </a:cubicBezTo>
                  <a:lnTo>
                    <a:pt x="128884" y="115959"/>
                  </a:lnTo>
                  <a:lnTo>
                    <a:pt x="137068" y="115959"/>
                  </a:lnTo>
                  <a:lnTo>
                    <a:pt x="137068" y="573"/>
                  </a:lnTo>
                  <a:lnTo>
                    <a:pt x="128884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0" name="Полилиния 389">
              <a:extLst>
                <a:ext uri="{FF2B5EF4-FFF2-40B4-BE49-F238E27FC236}">
                  <a16:creationId xmlns:a16="http://schemas.microsoft.com/office/drawing/2014/main" id="{FC27B012-CBDE-701A-5E1B-E2301CD4A954}"/>
                </a:ext>
              </a:extLst>
            </p:cNvPr>
            <p:cNvSpPr/>
            <p:nvPr/>
          </p:nvSpPr>
          <p:spPr>
            <a:xfrm>
              <a:off x="7528098" y="4326039"/>
              <a:ext cx="136390" cy="115386"/>
            </a:xfrm>
            <a:custGeom>
              <a:avLst/>
              <a:gdLst>
                <a:gd name="connsiteX0" fmla="*/ 68908 w 136390"/>
                <a:gd name="connsiteY0" fmla="*/ 573 h 115386"/>
                <a:gd name="connsiteX1" fmla="*/ 713 w 136390"/>
                <a:gd name="connsiteY1" fmla="*/ 573 h 115386"/>
                <a:gd name="connsiteX2" fmla="*/ 713 w 136390"/>
                <a:gd name="connsiteY2" fmla="*/ 115959 h 115386"/>
                <a:gd name="connsiteX3" fmla="*/ 68908 w 136390"/>
                <a:gd name="connsiteY3" fmla="*/ 115959 h 115386"/>
                <a:gd name="connsiteX4" fmla="*/ 137103 w 136390"/>
                <a:gd name="connsiteY4" fmla="*/ 115959 h 115386"/>
                <a:gd name="connsiteX5" fmla="*/ 137103 w 136390"/>
                <a:gd name="connsiteY5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08" y="573"/>
                  </a:moveTo>
                  <a:lnTo>
                    <a:pt x="713" y="573"/>
                  </a:lnTo>
                  <a:lnTo>
                    <a:pt x="713" y="115959"/>
                  </a:lnTo>
                  <a:lnTo>
                    <a:pt x="68908" y="115959"/>
                  </a:lnTo>
                  <a:lnTo>
                    <a:pt x="137103" y="115959"/>
                  </a:lnTo>
                  <a:lnTo>
                    <a:pt x="137103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1" name="Полилиния 390">
              <a:extLst>
                <a:ext uri="{FF2B5EF4-FFF2-40B4-BE49-F238E27FC236}">
                  <a16:creationId xmlns:a16="http://schemas.microsoft.com/office/drawing/2014/main" id="{4205EA85-C9D0-407A-6799-A134E5780D46}"/>
                </a:ext>
              </a:extLst>
            </p:cNvPr>
            <p:cNvSpPr/>
            <p:nvPr/>
          </p:nvSpPr>
          <p:spPr>
            <a:xfrm>
              <a:off x="7664488" y="4326039"/>
              <a:ext cx="136390" cy="115386"/>
            </a:xfrm>
            <a:custGeom>
              <a:avLst/>
              <a:gdLst>
                <a:gd name="connsiteX0" fmla="*/ 68943 w 136390"/>
                <a:gd name="connsiteY0" fmla="*/ 573 h 115386"/>
                <a:gd name="connsiteX1" fmla="*/ 748 w 136390"/>
                <a:gd name="connsiteY1" fmla="*/ 573 h 115386"/>
                <a:gd name="connsiteX2" fmla="*/ 748 w 136390"/>
                <a:gd name="connsiteY2" fmla="*/ 115959 h 115386"/>
                <a:gd name="connsiteX3" fmla="*/ 68943 w 136390"/>
                <a:gd name="connsiteY3" fmla="*/ 115959 h 115386"/>
                <a:gd name="connsiteX4" fmla="*/ 137138 w 136390"/>
                <a:gd name="connsiteY4" fmla="*/ 115959 h 115386"/>
                <a:gd name="connsiteX5" fmla="*/ 137138 w 136390"/>
                <a:gd name="connsiteY5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43" y="573"/>
                  </a:moveTo>
                  <a:lnTo>
                    <a:pt x="748" y="573"/>
                  </a:lnTo>
                  <a:lnTo>
                    <a:pt x="748" y="115959"/>
                  </a:lnTo>
                  <a:lnTo>
                    <a:pt x="68943" y="115959"/>
                  </a:lnTo>
                  <a:lnTo>
                    <a:pt x="137138" y="115959"/>
                  </a:lnTo>
                  <a:lnTo>
                    <a:pt x="137138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2" name="Полилиния 391">
              <a:extLst>
                <a:ext uri="{FF2B5EF4-FFF2-40B4-BE49-F238E27FC236}">
                  <a16:creationId xmlns:a16="http://schemas.microsoft.com/office/drawing/2014/main" id="{E719C05F-81CF-69BE-9BAC-7FE55CBF593B}"/>
                </a:ext>
              </a:extLst>
            </p:cNvPr>
            <p:cNvSpPr/>
            <p:nvPr/>
          </p:nvSpPr>
          <p:spPr>
            <a:xfrm>
              <a:off x="7800878" y="4326039"/>
              <a:ext cx="136390" cy="115386"/>
            </a:xfrm>
            <a:custGeom>
              <a:avLst/>
              <a:gdLst>
                <a:gd name="connsiteX0" fmla="*/ 68978 w 136390"/>
                <a:gd name="connsiteY0" fmla="*/ 573 h 115386"/>
                <a:gd name="connsiteX1" fmla="*/ 783 w 136390"/>
                <a:gd name="connsiteY1" fmla="*/ 573 h 115386"/>
                <a:gd name="connsiteX2" fmla="*/ 783 w 136390"/>
                <a:gd name="connsiteY2" fmla="*/ 115959 h 115386"/>
                <a:gd name="connsiteX3" fmla="*/ 68978 w 136390"/>
                <a:gd name="connsiteY3" fmla="*/ 115959 h 115386"/>
                <a:gd name="connsiteX4" fmla="*/ 137173 w 136390"/>
                <a:gd name="connsiteY4" fmla="*/ 115959 h 115386"/>
                <a:gd name="connsiteX5" fmla="*/ 137173 w 136390"/>
                <a:gd name="connsiteY5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78" y="573"/>
                  </a:moveTo>
                  <a:lnTo>
                    <a:pt x="783" y="573"/>
                  </a:lnTo>
                  <a:lnTo>
                    <a:pt x="783" y="115959"/>
                  </a:lnTo>
                  <a:lnTo>
                    <a:pt x="68978" y="115959"/>
                  </a:lnTo>
                  <a:lnTo>
                    <a:pt x="137173" y="115959"/>
                  </a:lnTo>
                  <a:lnTo>
                    <a:pt x="137173" y="57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3" name="Полилиния 392">
              <a:extLst>
                <a:ext uri="{FF2B5EF4-FFF2-40B4-BE49-F238E27FC236}">
                  <a16:creationId xmlns:a16="http://schemas.microsoft.com/office/drawing/2014/main" id="{CC933D21-9C76-B596-E36E-8BB2319ACF9E}"/>
                </a:ext>
              </a:extLst>
            </p:cNvPr>
            <p:cNvSpPr/>
            <p:nvPr/>
          </p:nvSpPr>
          <p:spPr>
            <a:xfrm>
              <a:off x="7937269" y="4326039"/>
              <a:ext cx="136390" cy="115386"/>
            </a:xfrm>
            <a:custGeom>
              <a:avLst/>
              <a:gdLst>
                <a:gd name="connsiteX0" fmla="*/ 79515 w 136390"/>
                <a:gd name="connsiteY0" fmla="*/ 573 h 115386"/>
                <a:gd name="connsiteX1" fmla="*/ 32719 w 136390"/>
                <a:gd name="connsiteY1" fmla="*/ 573 h 115386"/>
                <a:gd name="connsiteX2" fmla="*/ 21822 w 136390"/>
                <a:gd name="connsiteY2" fmla="*/ 573 h 115386"/>
                <a:gd name="connsiteX3" fmla="*/ 17048 w 136390"/>
                <a:gd name="connsiteY3" fmla="*/ 573 h 115386"/>
                <a:gd name="connsiteX4" fmla="*/ 9001 w 136390"/>
                <a:gd name="connsiteY4" fmla="*/ 573 h 115386"/>
                <a:gd name="connsiteX5" fmla="*/ 818 w 136390"/>
                <a:gd name="connsiteY5" fmla="*/ 573 h 115386"/>
                <a:gd name="connsiteX6" fmla="*/ 818 w 136390"/>
                <a:gd name="connsiteY6" fmla="*/ 115959 h 115386"/>
                <a:gd name="connsiteX7" fmla="*/ 9001 w 136390"/>
                <a:gd name="connsiteY7" fmla="*/ 115959 h 115386"/>
                <a:gd name="connsiteX8" fmla="*/ 17048 w 136390"/>
                <a:gd name="connsiteY8" fmla="*/ 115959 h 115386"/>
                <a:gd name="connsiteX9" fmla="*/ 21822 w 136390"/>
                <a:gd name="connsiteY9" fmla="*/ 115959 h 115386"/>
                <a:gd name="connsiteX10" fmla="*/ 32719 w 136390"/>
                <a:gd name="connsiteY10" fmla="*/ 115959 h 115386"/>
                <a:gd name="connsiteX11" fmla="*/ 79515 w 136390"/>
                <a:gd name="connsiteY11" fmla="*/ 115959 h 115386"/>
                <a:gd name="connsiteX12" fmla="*/ 137208 w 136390"/>
                <a:gd name="connsiteY12" fmla="*/ 58266 h 115386"/>
                <a:gd name="connsiteX13" fmla="*/ 79515 w 136390"/>
                <a:gd name="connsiteY13" fmla="*/ 57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515" y="573"/>
                  </a:moveTo>
                  <a:cubicBezTo>
                    <a:pt x="67811" y="573"/>
                    <a:pt x="45911" y="573"/>
                    <a:pt x="32719" y="573"/>
                  </a:cubicBezTo>
                  <a:cubicBezTo>
                    <a:pt x="26211" y="573"/>
                    <a:pt x="21822" y="573"/>
                    <a:pt x="21822" y="573"/>
                  </a:cubicBezTo>
                  <a:lnTo>
                    <a:pt x="17048" y="573"/>
                  </a:lnTo>
                  <a:lnTo>
                    <a:pt x="9001" y="573"/>
                  </a:lnTo>
                  <a:lnTo>
                    <a:pt x="818" y="573"/>
                  </a:lnTo>
                  <a:lnTo>
                    <a:pt x="818" y="115959"/>
                  </a:lnTo>
                  <a:lnTo>
                    <a:pt x="9001" y="115959"/>
                  </a:lnTo>
                  <a:lnTo>
                    <a:pt x="17048" y="115959"/>
                  </a:lnTo>
                  <a:lnTo>
                    <a:pt x="21822" y="115959"/>
                  </a:lnTo>
                  <a:cubicBezTo>
                    <a:pt x="21822" y="115959"/>
                    <a:pt x="26245" y="115959"/>
                    <a:pt x="32719" y="115959"/>
                  </a:cubicBezTo>
                  <a:cubicBezTo>
                    <a:pt x="46722" y="115959"/>
                    <a:pt x="70319" y="115959"/>
                    <a:pt x="79515" y="115959"/>
                  </a:cubicBezTo>
                  <a:cubicBezTo>
                    <a:pt x="111376" y="115959"/>
                    <a:pt x="137208" y="90126"/>
                    <a:pt x="137208" y="58266"/>
                  </a:cubicBezTo>
                  <a:cubicBezTo>
                    <a:pt x="137208" y="26402"/>
                    <a:pt x="111376" y="573"/>
                    <a:pt x="79515" y="57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4" name="Полилиния 393">
              <a:extLst>
                <a:ext uri="{FF2B5EF4-FFF2-40B4-BE49-F238E27FC236}">
                  <a16:creationId xmlns:a16="http://schemas.microsoft.com/office/drawing/2014/main" id="{25BFB3B8-D36B-1247-DBEA-71388CE4A1D1}"/>
                </a:ext>
              </a:extLst>
            </p:cNvPr>
            <p:cNvSpPr/>
            <p:nvPr/>
          </p:nvSpPr>
          <p:spPr>
            <a:xfrm>
              <a:off x="5209463" y="4462429"/>
              <a:ext cx="136390" cy="115386"/>
            </a:xfrm>
            <a:custGeom>
              <a:avLst/>
              <a:gdLst>
                <a:gd name="connsiteX0" fmla="*/ 128324 w 136390"/>
                <a:gd name="connsiteY0" fmla="*/ 608 h 115386"/>
                <a:gd name="connsiteX1" fmla="*/ 115504 w 136390"/>
                <a:gd name="connsiteY1" fmla="*/ 608 h 115386"/>
                <a:gd name="connsiteX2" fmla="*/ 97364 w 136390"/>
                <a:gd name="connsiteY2" fmla="*/ 608 h 115386"/>
                <a:gd name="connsiteX3" fmla="*/ 92555 w 136390"/>
                <a:gd name="connsiteY3" fmla="*/ 608 h 115386"/>
                <a:gd name="connsiteX4" fmla="*/ 57811 w 136390"/>
                <a:gd name="connsiteY4" fmla="*/ 608 h 115386"/>
                <a:gd name="connsiteX5" fmla="*/ 118 w 136390"/>
                <a:gd name="connsiteY5" fmla="*/ 58301 h 115386"/>
                <a:gd name="connsiteX6" fmla="*/ 57811 w 136390"/>
                <a:gd name="connsiteY6" fmla="*/ 115994 h 115386"/>
                <a:gd name="connsiteX7" fmla="*/ 92555 w 136390"/>
                <a:gd name="connsiteY7" fmla="*/ 115994 h 115386"/>
                <a:gd name="connsiteX8" fmla="*/ 97364 w 136390"/>
                <a:gd name="connsiteY8" fmla="*/ 115994 h 115386"/>
                <a:gd name="connsiteX9" fmla="*/ 115504 w 136390"/>
                <a:gd name="connsiteY9" fmla="*/ 115994 h 115386"/>
                <a:gd name="connsiteX10" fmla="*/ 128324 w 136390"/>
                <a:gd name="connsiteY10" fmla="*/ 115994 h 115386"/>
                <a:gd name="connsiteX11" fmla="*/ 136508 w 136390"/>
                <a:gd name="connsiteY11" fmla="*/ 115994 h 115386"/>
                <a:gd name="connsiteX12" fmla="*/ 136508 w 136390"/>
                <a:gd name="connsiteY12" fmla="*/ 608 h 115386"/>
                <a:gd name="connsiteX13" fmla="*/ 128324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24" y="608"/>
                  </a:moveTo>
                  <a:lnTo>
                    <a:pt x="115504" y="608"/>
                  </a:lnTo>
                  <a:cubicBezTo>
                    <a:pt x="115504" y="608"/>
                    <a:pt x="107550" y="608"/>
                    <a:pt x="97364" y="608"/>
                  </a:cubicBezTo>
                  <a:cubicBezTo>
                    <a:pt x="95806" y="608"/>
                    <a:pt x="94197" y="608"/>
                    <a:pt x="92555" y="608"/>
                  </a:cubicBezTo>
                  <a:cubicBezTo>
                    <a:pt x="79608" y="608"/>
                    <a:pt x="64685" y="608"/>
                    <a:pt x="57811" y="608"/>
                  </a:cubicBezTo>
                  <a:cubicBezTo>
                    <a:pt x="25936" y="608"/>
                    <a:pt x="118" y="26446"/>
                    <a:pt x="118" y="58301"/>
                  </a:cubicBezTo>
                  <a:cubicBezTo>
                    <a:pt x="118" y="90152"/>
                    <a:pt x="25936" y="115994"/>
                    <a:pt x="57811" y="115994"/>
                  </a:cubicBezTo>
                  <a:cubicBezTo>
                    <a:pt x="66398" y="115994"/>
                    <a:pt x="80463" y="115994"/>
                    <a:pt x="92555" y="115994"/>
                  </a:cubicBezTo>
                  <a:cubicBezTo>
                    <a:pt x="94201" y="115994"/>
                    <a:pt x="95809" y="115994"/>
                    <a:pt x="97364" y="115994"/>
                  </a:cubicBezTo>
                  <a:cubicBezTo>
                    <a:pt x="107644" y="115994"/>
                    <a:pt x="115504" y="115994"/>
                    <a:pt x="115504" y="115994"/>
                  </a:cubicBezTo>
                  <a:lnTo>
                    <a:pt x="128324" y="115994"/>
                  </a:lnTo>
                  <a:lnTo>
                    <a:pt x="136508" y="115994"/>
                  </a:lnTo>
                  <a:lnTo>
                    <a:pt x="136508" y="608"/>
                  </a:lnTo>
                  <a:lnTo>
                    <a:pt x="128324" y="60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5" name="Полилиния 394">
              <a:extLst>
                <a:ext uri="{FF2B5EF4-FFF2-40B4-BE49-F238E27FC236}">
                  <a16:creationId xmlns:a16="http://schemas.microsoft.com/office/drawing/2014/main" id="{FED5B143-ADA7-81D6-6FAA-D943402614D4}"/>
                </a:ext>
              </a:extLst>
            </p:cNvPr>
            <p:cNvSpPr/>
            <p:nvPr/>
          </p:nvSpPr>
          <p:spPr>
            <a:xfrm>
              <a:off x="5345853" y="4462429"/>
              <a:ext cx="136390" cy="115386"/>
            </a:xfrm>
            <a:custGeom>
              <a:avLst/>
              <a:gdLst>
                <a:gd name="connsiteX0" fmla="*/ 68348 w 136390"/>
                <a:gd name="connsiteY0" fmla="*/ 608 h 115386"/>
                <a:gd name="connsiteX1" fmla="*/ 153 w 136390"/>
                <a:gd name="connsiteY1" fmla="*/ 608 h 115386"/>
                <a:gd name="connsiteX2" fmla="*/ 153 w 136390"/>
                <a:gd name="connsiteY2" fmla="*/ 115994 h 115386"/>
                <a:gd name="connsiteX3" fmla="*/ 68348 w 136390"/>
                <a:gd name="connsiteY3" fmla="*/ 115994 h 115386"/>
                <a:gd name="connsiteX4" fmla="*/ 136543 w 136390"/>
                <a:gd name="connsiteY4" fmla="*/ 115994 h 115386"/>
                <a:gd name="connsiteX5" fmla="*/ 136543 w 136390"/>
                <a:gd name="connsiteY5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348" y="608"/>
                  </a:moveTo>
                  <a:lnTo>
                    <a:pt x="153" y="608"/>
                  </a:lnTo>
                  <a:lnTo>
                    <a:pt x="153" y="115994"/>
                  </a:lnTo>
                  <a:lnTo>
                    <a:pt x="68348" y="115994"/>
                  </a:lnTo>
                  <a:lnTo>
                    <a:pt x="136543" y="115994"/>
                  </a:lnTo>
                  <a:lnTo>
                    <a:pt x="136543" y="60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6" name="Полилиния 395">
              <a:extLst>
                <a:ext uri="{FF2B5EF4-FFF2-40B4-BE49-F238E27FC236}">
                  <a16:creationId xmlns:a16="http://schemas.microsoft.com/office/drawing/2014/main" id="{61E2C454-8E2E-A711-B55C-AF81B3F03AAC}"/>
                </a:ext>
              </a:extLst>
            </p:cNvPr>
            <p:cNvSpPr/>
            <p:nvPr/>
          </p:nvSpPr>
          <p:spPr>
            <a:xfrm>
              <a:off x="5482243" y="4462429"/>
              <a:ext cx="136390" cy="115386"/>
            </a:xfrm>
            <a:custGeom>
              <a:avLst/>
              <a:gdLst>
                <a:gd name="connsiteX0" fmla="*/ 78885 w 136390"/>
                <a:gd name="connsiteY0" fmla="*/ 608 h 115386"/>
                <a:gd name="connsiteX1" fmla="*/ 32089 w 136390"/>
                <a:gd name="connsiteY1" fmla="*/ 608 h 115386"/>
                <a:gd name="connsiteX2" fmla="*/ 21192 w 136390"/>
                <a:gd name="connsiteY2" fmla="*/ 608 h 115386"/>
                <a:gd name="connsiteX3" fmla="*/ 16418 w 136390"/>
                <a:gd name="connsiteY3" fmla="*/ 608 h 115386"/>
                <a:gd name="connsiteX4" fmla="*/ 8371 w 136390"/>
                <a:gd name="connsiteY4" fmla="*/ 608 h 115386"/>
                <a:gd name="connsiteX5" fmla="*/ 188 w 136390"/>
                <a:gd name="connsiteY5" fmla="*/ 608 h 115386"/>
                <a:gd name="connsiteX6" fmla="*/ 188 w 136390"/>
                <a:gd name="connsiteY6" fmla="*/ 115994 h 115386"/>
                <a:gd name="connsiteX7" fmla="*/ 8371 w 136390"/>
                <a:gd name="connsiteY7" fmla="*/ 115994 h 115386"/>
                <a:gd name="connsiteX8" fmla="*/ 16418 w 136390"/>
                <a:gd name="connsiteY8" fmla="*/ 115994 h 115386"/>
                <a:gd name="connsiteX9" fmla="*/ 21192 w 136390"/>
                <a:gd name="connsiteY9" fmla="*/ 115994 h 115386"/>
                <a:gd name="connsiteX10" fmla="*/ 32089 w 136390"/>
                <a:gd name="connsiteY10" fmla="*/ 115994 h 115386"/>
                <a:gd name="connsiteX11" fmla="*/ 78885 w 136390"/>
                <a:gd name="connsiteY11" fmla="*/ 115994 h 115386"/>
                <a:gd name="connsiteX12" fmla="*/ 136578 w 136390"/>
                <a:gd name="connsiteY12" fmla="*/ 58301 h 115386"/>
                <a:gd name="connsiteX13" fmla="*/ 78885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85" y="608"/>
                  </a:moveTo>
                  <a:cubicBezTo>
                    <a:pt x="67181" y="608"/>
                    <a:pt x="45281" y="608"/>
                    <a:pt x="32089" y="608"/>
                  </a:cubicBezTo>
                  <a:cubicBezTo>
                    <a:pt x="25581" y="608"/>
                    <a:pt x="21192" y="608"/>
                    <a:pt x="21192" y="608"/>
                  </a:cubicBezTo>
                  <a:lnTo>
                    <a:pt x="16418" y="608"/>
                  </a:lnTo>
                  <a:lnTo>
                    <a:pt x="8371" y="608"/>
                  </a:lnTo>
                  <a:lnTo>
                    <a:pt x="188" y="608"/>
                  </a:lnTo>
                  <a:lnTo>
                    <a:pt x="188" y="115994"/>
                  </a:lnTo>
                  <a:lnTo>
                    <a:pt x="8371" y="115994"/>
                  </a:lnTo>
                  <a:lnTo>
                    <a:pt x="16418" y="115994"/>
                  </a:lnTo>
                  <a:lnTo>
                    <a:pt x="21192" y="115994"/>
                  </a:lnTo>
                  <a:cubicBezTo>
                    <a:pt x="21192" y="115994"/>
                    <a:pt x="25615" y="115994"/>
                    <a:pt x="32089" y="115994"/>
                  </a:cubicBezTo>
                  <a:cubicBezTo>
                    <a:pt x="46092" y="115994"/>
                    <a:pt x="69689" y="115994"/>
                    <a:pt x="78885" y="115994"/>
                  </a:cubicBezTo>
                  <a:cubicBezTo>
                    <a:pt x="110746" y="115994"/>
                    <a:pt x="136578" y="90161"/>
                    <a:pt x="136578" y="58301"/>
                  </a:cubicBezTo>
                  <a:cubicBezTo>
                    <a:pt x="136578" y="26437"/>
                    <a:pt x="110746" y="608"/>
                    <a:pt x="78885" y="60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7" name="Полилиния 396">
              <a:extLst>
                <a:ext uri="{FF2B5EF4-FFF2-40B4-BE49-F238E27FC236}">
                  <a16:creationId xmlns:a16="http://schemas.microsoft.com/office/drawing/2014/main" id="{3733FE28-0F27-497A-8CC3-DFFA7B20D3C0}"/>
                </a:ext>
              </a:extLst>
            </p:cNvPr>
            <p:cNvSpPr/>
            <p:nvPr/>
          </p:nvSpPr>
          <p:spPr>
            <a:xfrm>
              <a:off x="5755024" y="4462429"/>
              <a:ext cx="136390" cy="115386"/>
            </a:xfrm>
            <a:custGeom>
              <a:avLst/>
              <a:gdLst>
                <a:gd name="connsiteX0" fmla="*/ 128464 w 136390"/>
                <a:gd name="connsiteY0" fmla="*/ 608 h 115386"/>
                <a:gd name="connsiteX1" fmla="*/ 115644 w 136390"/>
                <a:gd name="connsiteY1" fmla="*/ 608 h 115386"/>
                <a:gd name="connsiteX2" fmla="*/ 97504 w 136390"/>
                <a:gd name="connsiteY2" fmla="*/ 608 h 115386"/>
                <a:gd name="connsiteX3" fmla="*/ 92695 w 136390"/>
                <a:gd name="connsiteY3" fmla="*/ 608 h 115386"/>
                <a:gd name="connsiteX4" fmla="*/ 57951 w 136390"/>
                <a:gd name="connsiteY4" fmla="*/ 608 h 115386"/>
                <a:gd name="connsiteX5" fmla="*/ 258 w 136390"/>
                <a:gd name="connsiteY5" fmla="*/ 58301 h 115386"/>
                <a:gd name="connsiteX6" fmla="*/ 57951 w 136390"/>
                <a:gd name="connsiteY6" fmla="*/ 115994 h 115386"/>
                <a:gd name="connsiteX7" fmla="*/ 92695 w 136390"/>
                <a:gd name="connsiteY7" fmla="*/ 115994 h 115386"/>
                <a:gd name="connsiteX8" fmla="*/ 97504 w 136390"/>
                <a:gd name="connsiteY8" fmla="*/ 115994 h 115386"/>
                <a:gd name="connsiteX9" fmla="*/ 115644 w 136390"/>
                <a:gd name="connsiteY9" fmla="*/ 115994 h 115386"/>
                <a:gd name="connsiteX10" fmla="*/ 128464 w 136390"/>
                <a:gd name="connsiteY10" fmla="*/ 115994 h 115386"/>
                <a:gd name="connsiteX11" fmla="*/ 136648 w 136390"/>
                <a:gd name="connsiteY11" fmla="*/ 115994 h 115386"/>
                <a:gd name="connsiteX12" fmla="*/ 136648 w 136390"/>
                <a:gd name="connsiteY12" fmla="*/ 608 h 115386"/>
                <a:gd name="connsiteX13" fmla="*/ 128464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64" y="608"/>
                  </a:moveTo>
                  <a:lnTo>
                    <a:pt x="115644" y="608"/>
                  </a:lnTo>
                  <a:cubicBezTo>
                    <a:pt x="115644" y="608"/>
                    <a:pt x="107690" y="608"/>
                    <a:pt x="97504" y="608"/>
                  </a:cubicBezTo>
                  <a:cubicBezTo>
                    <a:pt x="95946" y="608"/>
                    <a:pt x="94337" y="608"/>
                    <a:pt x="92695" y="608"/>
                  </a:cubicBezTo>
                  <a:cubicBezTo>
                    <a:pt x="79748" y="608"/>
                    <a:pt x="64825" y="608"/>
                    <a:pt x="57951" y="608"/>
                  </a:cubicBezTo>
                  <a:cubicBezTo>
                    <a:pt x="26076" y="608"/>
                    <a:pt x="258" y="26446"/>
                    <a:pt x="258" y="58301"/>
                  </a:cubicBezTo>
                  <a:cubicBezTo>
                    <a:pt x="258" y="90152"/>
                    <a:pt x="26076" y="115994"/>
                    <a:pt x="57951" y="115994"/>
                  </a:cubicBezTo>
                  <a:cubicBezTo>
                    <a:pt x="66538" y="115994"/>
                    <a:pt x="80603" y="115994"/>
                    <a:pt x="92695" y="115994"/>
                  </a:cubicBezTo>
                  <a:cubicBezTo>
                    <a:pt x="94341" y="115994"/>
                    <a:pt x="95949" y="115994"/>
                    <a:pt x="97504" y="115994"/>
                  </a:cubicBezTo>
                  <a:cubicBezTo>
                    <a:pt x="107784" y="115994"/>
                    <a:pt x="115644" y="115994"/>
                    <a:pt x="115644" y="115994"/>
                  </a:cubicBezTo>
                  <a:lnTo>
                    <a:pt x="128464" y="115994"/>
                  </a:lnTo>
                  <a:lnTo>
                    <a:pt x="136648" y="115994"/>
                  </a:lnTo>
                  <a:lnTo>
                    <a:pt x="136648" y="608"/>
                  </a:lnTo>
                  <a:lnTo>
                    <a:pt x="128464" y="60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8" name="Полилиния 397">
              <a:extLst>
                <a:ext uri="{FF2B5EF4-FFF2-40B4-BE49-F238E27FC236}">
                  <a16:creationId xmlns:a16="http://schemas.microsoft.com/office/drawing/2014/main" id="{8C3F921D-C265-19B4-4988-947322CEE474}"/>
                </a:ext>
              </a:extLst>
            </p:cNvPr>
            <p:cNvSpPr/>
            <p:nvPr/>
          </p:nvSpPr>
          <p:spPr>
            <a:xfrm>
              <a:off x="5891414" y="4462429"/>
              <a:ext cx="136390" cy="115386"/>
            </a:xfrm>
            <a:custGeom>
              <a:avLst/>
              <a:gdLst>
                <a:gd name="connsiteX0" fmla="*/ 78990 w 136390"/>
                <a:gd name="connsiteY0" fmla="*/ 608 h 115386"/>
                <a:gd name="connsiteX1" fmla="*/ 32194 w 136390"/>
                <a:gd name="connsiteY1" fmla="*/ 608 h 115386"/>
                <a:gd name="connsiteX2" fmla="*/ 21297 w 136390"/>
                <a:gd name="connsiteY2" fmla="*/ 608 h 115386"/>
                <a:gd name="connsiteX3" fmla="*/ 16523 w 136390"/>
                <a:gd name="connsiteY3" fmla="*/ 608 h 115386"/>
                <a:gd name="connsiteX4" fmla="*/ 8476 w 136390"/>
                <a:gd name="connsiteY4" fmla="*/ 608 h 115386"/>
                <a:gd name="connsiteX5" fmla="*/ 293 w 136390"/>
                <a:gd name="connsiteY5" fmla="*/ 608 h 115386"/>
                <a:gd name="connsiteX6" fmla="*/ 293 w 136390"/>
                <a:gd name="connsiteY6" fmla="*/ 115994 h 115386"/>
                <a:gd name="connsiteX7" fmla="*/ 8476 w 136390"/>
                <a:gd name="connsiteY7" fmla="*/ 115994 h 115386"/>
                <a:gd name="connsiteX8" fmla="*/ 16523 w 136390"/>
                <a:gd name="connsiteY8" fmla="*/ 115994 h 115386"/>
                <a:gd name="connsiteX9" fmla="*/ 21297 w 136390"/>
                <a:gd name="connsiteY9" fmla="*/ 115994 h 115386"/>
                <a:gd name="connsiteX10" fmla="*/ 32194 w 136390"/>
                <a:gd name="connsiteY10" fmla="*/ 115994 h 115386"/>
                <a:gd name="connsiteX11" fmla="*/ 78990 w 136390"/>
                <a:gd name="connsiteY11" fmla="*/ 115994 h 115386"/>
                <a:gd name="connsiteX12" fmla="*/ 136683 w 136390"/>
                <a:gd name="connsiteY12" fmla="*/ 58301 h 115386"/>
                <a:gd name="connsiteX13" fmla="*/ 78990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990" y="608"/>
                  </a:moveTo>
                  <a:cubicBezTo>
                    <a:pt x="67286" y="608"/>
                    <a:pt x="45386" y="608"/>
                    <a:pt x="32194" y="608"/>
                  </a:cubicBezTo>
                  <a:cubicBezTo>
                    <a:pt x="25686" y="608"/>
                    <a:pt x="21297" y="608"/>
                    <a:pt x="21297" y="608"/>
                  </a:cubicBezTo>
                  <a:lnTo>
                    <a:pt x="16523" y="608"/>
                  </a:lnTo>
                  <a:lnTo>
                    <a:pt x="8476" y="608"/>
                  </a:lnTo>
                  <a:lnTo>
                    <a:pt x="293" y="608"/>
                  </a:lnTo>
                  <a:lnTo>
                    <a:pt x="293" y="115994"/>
                  </a:lnTo>
                  <a:lnTo>
                    <a:pt x="8476" y="115994"/>
                  </a:lnTo>
                  <a:lnTo>
                    <a:pt x="16523" y="115994"/>
                  </a:lnTo>
                  <a:lnTo>
                    <a:pt x="21297" y="115994"/>
                  </a:lnTo>
                  <a:cubicBezTo>
                    <a:pt x="21297" y="115994"/>
                    <a:pt x="25720" y="115994"/>
                    <a:pt x="32194" y="115994"/>
                  </a:cubicBezTo>
                  <a:cubicBezTo>
                    <a:pt x="46197" y="115994"/>
                    <a:pt x="69794" y="115994"/>
                    <a:pt x="78990" y="115994"/>
                  </a:cubicBezTo>
                  <a:cubicBezTo>
                    <a:pt x="110851" y="115994"/>
                    <a:pt x="136683" y="90161"/>
                    <a:pt x="136683" y="58301"/>
                  </a:cubicBezTo>
                  <a:cubicBezTo>
                    <a:pt x="136683" y="26437"/>
                    <a:pt x="110851" y="608"/>
                    <a:pt x="78990" y="60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9" name="Полилиния 398">
              <a:extLst>
                <a:ext uri="{FF2B5EF4-FFF2-40B4-BE49-F238E27FC236}">
                  <a16:creationId xmlns:a16="http://schemas.microsoft.com/office/drawing/2014/main" id="{AD63CB39-D5A7-CBBA-9514-1586B6976A00}"/>
                </a:ext>
              </a:extLst>
            </p:cNvPr>
            <p:cNvSpPr/>
            <p:nvPr/>
          </p:nvSpPr>
          <p:spPr>
            <a:xfrm>
              <a:off x="6300585" y="4462429"/>
              <a:ext cx="136390" cy="115386"/>
            </a:xfrm>
            <a:custGeom>
              <a:avLst/>
              <a:gdLst>
                <a:gd name="connsiteX0" fmla="*/ 128604 w 136390"/>
                <a:gd name="connsiteY0" fmla="*/ 608 h 115386"/>
                <a:gd name="connsiteX1" fmla="*/ 115784 w 136390"/>
                <a:gd name="connsiteY1" fmla="*/ 608 h 115386"/>
                <a:gd name="connsiteX2" fmla="*/ 97644 w 136390"/>
                <a:gd name="connsiteY2" fmla="*/ 608 h 115386"/>
                <a:gd name="connsiteX3" fmla="*/ 92835 w 136390"/>
                <a:gd name="connsiteY3" fmla="*/ 608 h 115386"/>
                <a:gd name="connsiteX4" fmla="*/ 58091 w 136390"/>
                <a:gd name="connsiteY4" fmla="*/ 608 h 115386"/>
                <a:gd name="connsiteX5" fmla="*/ 398 w 136390"/>
                <a:gd name="connsiteY5" fmla="*/ 58301 h 115386"/>
                <a:gd name="connsiteX6" fmla="*/ 58091 w 136390"/>
                <a:gd name="connsiteY6" fmla="*/ 115994 h 115386"/>
                <a:gd name="connsiteX7" fmla="*/ 92835 w 136390"/>
                <a:gd name="connsiteY7" fmla="*/ 115994 h 115386"/>
                <a:gd name="connsiteX8" fmla="*/ 97644 w 136390"/>
                <a:gd name="connsiteY8" fmla="*/ 115994 h 115386"/>
                <a:gd name="connsiteX9" fmla="*/ 115784 w 136390"/>
                <a:gd name="connsiteY9" fmla="*/ 115994 h 115386"/>
                <a:gd name="connsiteX10" fmla="*/ 128604 w 136390"/>
                <a:gd name="connsiteY10" fmla="*/ 115994 h 115386"/>
                <a:gd name="connsiteX11" fmla="*/ 136788 w 136390"/>
                <a:gd name="connsiteY11" fmla="*/ 115994 h 115386"/>
                <a:gd name="connsiteX12" fmla="*/ 136788 w 136390"/>
                <a:gd name="connsiteY12" fmla="*/ 608 h 115386"/>
                <a:gd name="connsiteX13" fmla="*/ 128604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04" y="608"/>
                  </a:moveTo>
                  <a:lnTo>
                    <a:pt x="115784" y="608"/>
                  </a:lnTo>
                  <a:cubicBezTo>
                    <a:pt x="115784" y="608"/>
                    <a:pt x="107830" y="608"/>
                    <a:pt x="97644" y="608"/>
                  </a:cubicBezTo>
                  <a:cubicBezTo>
                    <a:pt x="96086" y="608"/>
                    <a:pt x="94477" y="608"/>
                    <a:pt x="92835" y="608"/>
                  </a:cubicBezTo>
                  <a:cubicBezTo>
                    <a:pt x="79888" y="608"/>
                    <a:pt x="64965" y="608"/>
                    <a:pt x="58091" y="608"/>
                  </a:cubicBezTo>
                  <a:cubicBezTo>
                    <a:pt x="26216" y="608"/>
                    <a:pt x="398" y="26446"/>
                    <a:pt x="398" y="58301"/>
                  </a:cubicBezTo>
                  <a:cubicBezTo>
                    <a:pt x="398" y="90152"/>
                    <a:pt x="26216" y="115994"/>
                    <a:pt x="58091" y="115994"/>
                  </a:cubicBezTo>
                  <a:cubicBezTo>
                    <a:pt x="66678" y="115994"/>
                    <a:pt x="80743" y="115994"/>
                    <a:pt x="92835" y="115994"/>
                  </a:cubicBezTo>
                  <a:cubicBezTo>
                    <a:pt x="94481" y="115994"/>
                    <a:pt x="96089" y="115994"/>
                    <a:pt x="97644" y="115994"/>
                  </a:cubicBezTo>
                  <a:cubicBezTo>
                    <a:pt x="107924" y="115994"/>
                    <a:pt x="115784" y="115994"/>
                    <a:pt x="115784" y="115994"/>
                  </a:cubicBezTo>
                  <a:lnTo>
                    <a:pt x="128604" y="115994"/>
                  </a:lnTo>
                  <a:lnTo>
                    <a:pt x="136788" y="115994"/>
                  </a:lnTo>
                  <a:lnTo>
                    <a:pt x="136788" y="608"/>
                  </a:lnTo>
                  <a:lnTo>
                    <a:pt x="128604" y="60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0" name="Полилиния 399">
              <a:extLst>
                <a:ext uri="{FF2B5EF4-FFF2-40B4-BE49-F238E27FC236}">
                  <a16:creationId xmlns:a16="http://schemas.microsoft.com/office/drawing/2014/main" id="{7706C752-17B2-4913-F189-76E2943113BD}"/>
                </a:ext>
              </a:extLst>
            </p:cNvPr>
            <p:cNvSpPr/>
            <p:nvPr/>
          </p:nvSpPr>
          <p:spPr>
            <a:xfrm>
              <a:off x="6436975" y="4462429"/>
              <a:ext cx="136390" cy="115386"/>
            </a:xfrm>
            <a:custGeom>
              <a:avLst/>
              <a:gdLst>
                <a:gd name="connsiteX0" fmla="*/ 79130 w 136390"/>
                <a:gd name="connsiteY0" fmla="*/ 608 h 115386"/>
                <a:gd name="connsiteX1" fmla="*/ 32334 w 136390"/>
                <a:gd name="connsiteY1" fmla="*/ 608 h 115386"/>
                <a:gd name="connsiteX2" fmla="*/ 21437 w 136390"/>
                <a:gd name="connsiteY2" fmla="*/ 608 h 115386"/>
                <a:gd name="connsiteX3" fmla="*/ 16663 w 136390"/>
                <a:gd name="connsiteY3" fmla="*/ 608 h 115386"/>
                <a:gd name="connsiteX4" fmla="*/ 8616 w 136390"/>
                <a:gd name="connsiteY4" fmla="*/ 608 h 115386"/>
                <a:gd name="connsiteX5" fmla="*/ 433 w 136390"/>
                <a:gd name="connsiteY5" fmla="*/ 608 h 115386"/>
                <a:gd name="connsiteX6" fmla="*/ 433 w 136390"/>
                <a:gd name="connsiteY6" fmla="*/ 115994 h 115386"/>
                <a:gd name="connsiteX7" fmla="*/ 8616 w 136390"/>
                <a:gd name="connsiteY7" fmla="*/ 115994 h 115386"/>
                <a:gd name="connsiteX8" fmla="*/ 16663 w 136390"/>
                <a:gd name="connsiteY8" fmla="*/ 115994 h 115386"/>
                <a:gd name="connsiteX9" fmla="*/ 21437 w 136390"/>
                <a:gd name="connsiteY9" fmla="*/ 115994 h 115386"/>
                <a:gd name="connsiteX10" fmla="*/ 32334 w 136390"/>
                <a:gd name="connsiteY10" fmla="*/ 115994 h 115386"/>
                <a:gd name="connsiteX11" fmla="*/ 79130 w 136390"/>
                <a:gd name="connsiteY11" fmla="*/ 115994 h 115386"/>
                <a:gd name="connsiteX12" fmla="*/ 136823 w 136390"/>
                <a:gd name="connsiteY12" fmla="*/ 58301 h 115386"/>
                <a:gd name="connsiteX13" fmla="*/ 79130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130" y="608"/>
                  </a:moveTo>
                  <a:cubicBezTo>
                    <a:pt x="67426" y="608"/>
                    <a:pt x="45526" y="608"/>
                    <a:pt x="32334" y="608"/>
                  </a:cubicBezTo>
                  <a:cubicBezTo>
                    <a:pt x="25826" y="608"/>
                    <a:pt x="21437" y="608"/>
                    <a:pt x="21437" y="608"/>
                  </a:cubicBezTo>
                  <a:lnTo>
                    <a:pt x="16663" y="608"/>
                  </a:lnTo>
                  <a:lnTo>
                    <a:pt x="8616" y="608"/>
                  </a:lnTo>
                  <a:lnTo>
                    <a:pt x="433" y="608"/>
                  </a:lnTo>
                  <a:lnTo>
                    <a:pt x="433" y="115994"/>
                  </a:lnTo>
                  <a:lnTo>
                    <a:pt x="8616" y="115994"/>
                  </a:lnTo>
                  <a:lnTo>
                    <a:pt x="16663" y="115994"/>
                  </a:lnTo>
                  <a:lnTo>
                    <a:pt x="21437" y="115994"/>
                  </a:lnTo>
                  <a:cubicBezTo>
                    <a:pt x="21437" y="115994"/>
                    <a:pt x="25860" y="115994"/>
                    <a:pt x="32334" y="115994"/>
                  </a:cubicBezTo>
                  <a:cubicBezTo>
                    <a:pt x="46337" y="115994"/>
                    <a:pt x="69934" y="115994"/>
                    <a:pt x="79130" y="115994"/>
                  </a:cubicBezTo>
                  <a:cubicBezTo>
                    <a:pt x="110991" y="115994"/>
                    <a:pt x="136823" y="90161"/>
                    <a:pt x="136823" y="58301"/>
                  </a:cubicBezTo>
                  <a:cubicBezTo>
                    <a:pt x="136823" y="26437"/>
                    <a:pt x="110991" y="608"/>
                    <a:pt x="79130" y="60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1" name="Полилиния 400">
              <a:extLst>
                <a:ext uri="{FF2B5EF4-FFF2-40B4-BE49-F238E27FC236}">
                  <a16:creationId xmlns:a16="http://schemas.microsoft.com/office/drawing/2014/main" id="{651CEDA1-31F9-4E06-C947-9539B453133B}"/>
                </a:ext>
              </a:extLst>
            </p:cNvPr>
            <p:cNvSpPr/>
            <p:nvPr/>
          </p:nvSpPr>
          <p:spPr>
            <a:xfrm>
              <a:off x="6709756" y="4462429"/>
              <a:ext cx="136390" cy="115386"/>
            </a:xfrm>
            <a:custGeom>
              <a:avLst/>
              <a:gdLst>
                <a:gd name="connsiteX0" fmla="*/ 128709 w 136390"/>
                <a:gd name="connsiteY0" fmla="*/ 608 h 115386"/>
                <a:gd name="connsiteX1" fmla="*/ 115889 w 136390"/>
                <a:gd name="connsiteY1" fmla="*/ 608 h 115386"/>
                <a:gd name="connsiteX2" fmla="*/ 97749 w 136390"/>
                <a:gd name="connsiteY2" fmla="*/ 608 h 115386"/>
                <a:gd name="connsiteX3" fmla="*/ 92940 w 136390"/>
                <a:gd name="connsiteY3" fmla="*/ 608 h 115386"/>
                <a:gd name="connsiteX4" fmla="*/ 58196 w 136390"/>
                <a:gd name="connsiteY4" fmla="*/ 608 h 115386"/>
                <a:gd name="connsiteX5" fmla="*/ 503 w 136390"/>
                <a:gd name="connsiteY5" fmla="*/ 58301 h 115386"/>
                <a:gd name="connsiteX6" fmla="*/ 58196 w 136390"/>
                <a:gd name="connsiteY6" fmla="*/ 115994 h 115386"/>
                <a:gd name="connsiteX7" fmla="*/ 92940 w 136390"/>
                <a:gd name="connsiteY7" fmla="*/ 115994 h 115386"/>
                <a:gd name="connsiteX8" fmla="*/ 97749 w 136390"/>
                <a:gd name="connsiteY8" fmla="*/ 115994 h 115386"/>
                <a:gd name="connsiteX9" fmla="*/ 115889 w 136390"/>
                <a:gd name="connsiteY9" fmla="*/ 115994 h 115386"/>
                <a:gd name="connsiteX10" fmla="*/ 128709 w 136390"/>
                <a:gd name="connsiteY10" fmla="*/ 115994 h 115386"/>
                <a:gd name="connsiteX11" fmla="*/ 136893 w 136390"/>
                <a:gd name="connsiteY11" fmla="*/ 115994 h 115386"/>
                <a:gd name="connsiteX12" fmla="*/ 136893 w 136390"/>
                <a:gd name="connsiteY12" fmla="*/ 608 h 115386"/>
                <a:gd name="connsiteX13" fmla="*/ 128709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09" y="608"/>
                  </a:moveTo>
                  <a:lnTo>
                    <a:pt x="115889" y="608"/>
                  </a:lnTo>
                  <a:cubicBezTo>
                    <a:pt x="115889" y="608"/>
                    <a:pt x="107935" y="608"/>
                    <a:pt x="97749" y="608"/>
                  </a:cubicBezTo>
                  <a:cubicBezTo>
                    <a:pt x="96191" y="608"/>
                    <a:pt x="94582" y="608"/>
                    <a:pt x="92940" y="608"/>
                  </a:cubicBezTo>
                  <a:cubicBezTo>
                    <a:pt x="79993" y="608"/>
                    <a:pt x="65070" y="608"/>
                    <a:pt x="58196" y="608"/>
                  </a:cubicBezTo>
                  <a:cubicBezTo>
                    <a:pt x="26321" y="608"/>
                    <a:pt x="503" y="26446"/>
                    <a:pt x="503" y="58301"/>
                  </a:cubicBezTo>
                  <a:cubicBezTo>
                    <a:pt x="503" y="90152"/>
                    <a:pt x="26321" y="115994"/>
                    <a:pt x="58196" y="115994"/>
                  </a:cubicBezTo>
                  <a:cubicBezTo>
                    <a:pt x="66783" y="115994"/>
                    <a:pt x="80848" y="115994"/>
                    <a:pt x="92940" y="115994"/>
                  </a:cubicBezTo>
                  <a:cubicBezTo>
                    <a:pt x="94586" y="115994"/>
                    <a:pt x="96194" y="115994"/>
                    <a:pt x="97749" y="115994"/>
                  </a:cubicBezTo>
                  <a:cubicBezTo>
                    <a:pt x="108029" y="115994"/>
                    <a:pt x="115889" y="115994"/>
                    <a:pt x="115889" y="115994"/>
                  </a:cubicBezTo>
                  <a:lnTo>
                    <a:pt x="128709" y="115994"/>
                  </a:lnTo>
                  <a:lnTo>
                    <a:pt x="136893" y="115994"/>
                  </a:lnTo>
                  <a:lnTo>
                    <a:pt x="136893" y="608"/>
                  </a:lnTo>
                  <a:lnTo>
                    <a:pt x="128709" y="60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2" name="Полилиния 401">
              <a:extLst>
                <a:ext uri="{FF2B5EF4-FFF2-40B4-BE49-F238E27FC236}">
                  <a16:creationId xmlns:a16="http://schemas.microsoft.com/office/drawing/2014/main" id="{8C92CD52-05EE-B235-B344-594AFF782696}"/>
                </a:ext>
              </a:extLst>
            </p:cNvPr>
            <p:cNvSpPr/>
            <p:nvPr/>
          </p:nvSpPr>
          <p:spPr>
            <a:xfrm>
              <a:off x="6846146" y="4462429"/>
              <a:ext cx="136390" cy="115386"/>
            </a:xfrm>
            <a:custGeom>
              <a:avLst/>
              <a:gdLst>
                <a:gd name="connsiteX0" fmla="*/ 79235 w 136390"/>
                <a:gd name="connsiteY0" fmla="*/ 608 h 115386"/>
                <a:gd name="connsiteX1" fmla="*/ 32439 w 136390"/>
                <a:gd name="connsiteY1" fmla="*/ 608 h 115386"/>
                <a:gd name="connsiteX2" fmla="*/ 21542 w 136390"/>
                <a:gd name="connsiteY2" fmla="*/ 608 h 115386"/>
                <a:gd name="connsiteX3" fmla="*/ 16768 w 136390"/>
                <a:gd name="connsiteY3" fmla="*/ 608 h 115386"/>
                <a:gd name="connsiteX4" fmla="*/ 8721 w 136390"/>
                <a:gd name="connsiteY4" fmla="*/ 608 h 115386"/>
                <a:gd name="connsiteX5" fmla="*/ 538 w 136390"/>
                <a:gd name="connsiteY5" fmla="*/ 608 h 115386"/>
                <a:gd name="connsiteX6" fmla="*/ 538 w 136390"/>
                <a:gd name="connsiteY6" fmla="*/ 115994 h 115386"/>
                <a:gd name="connsiteX7" fmla="*/ 8721 w 136390"/>
                <a:gd name="connsiteY7" fmla="*/ 115994 h 115386"/>
                <a:gd name="connsiteX8" fmla="*/ 16768 w 136390"/>
                <a:gd name="connsiteY8" fmla="*/ 115994 h 115386"/>
                <a:gd name="connsiteX9" fmla="*/ 21542 w 136390"/>
                <a:gd name="connsiteY9" fmla="*/ 115994 h 115386"/>
                <a:gd name="connsiteX10" fmla="*/ 32439 w 136390"/>
                <a:gd name="connsiteY10" fmla="*/ 115994 h 115386"/>
                <a:gd name="connsiteX11" fmla="*/ 79235 w 136390"/>
                <a:gd name="connsiteY11" fmla="*/ 115994 h 115386"/>
                <a:gd name="connsiteX12" fmla="*/ 136928 w 136390"/>
                <a:gd name="connsiteY12" fmla="*/ 58301 h 115386"/>
                <a:gd name="connsiteX13" fmla="*/ 79235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35" y="608"/>
                  </a:moveTo>
                  <a:cubicBezTo>
                    <a:pt x="67531" y="608"/>
                    <a:pt x="45631" y="608"/>
                    <a:pt x="32439" y="608"/>
                  </a:cubicBezTo>
                  <a:cubicBezTo>
                    <a:pt x="25931" y="608"/>
                    <a:pt x="21542" y="608"/>
                    <a:pt x="21542" y="608"/>
                  </a:cubicBezTo>
                  <a:lnTo>
                    <a:pt x="16768" y="608"/>
                  </a:lnTo>
                  <a:lnTo>
                    <a:pt x="8721" y="608"/>
                  </a:lnTo>
                  <a:lnTo>
                    <a:pt x="538" y="608"/>
                  </a:lnTo>
                  <a:lnTo>
                    <a:pt x="538" y="115994"/>
                  </a:lnTo>
                  <a:lnTo>
                    <a:pt x="8721" y="115994"/>
                  </a:lnTo>
                  <a:lnTo>
                    <a:pt x="16768" y="115994"/>
                  </a:lnTo>
                  <a:lnTo>
                    <a:pt x="21542" y="115994"/>
                  </a:lnTo>
                  <a:cubicBezTo>
                    <a:pt x="21542" y="115994"/>
                    <a:pt x="25965" y="115994"/>
                    <a:pt x="32439" y="115994"/>
                  </a:cubicBezTo>
                  <a:cubicBezTo>
                    <a:pt x="46442" y="115994"/>
                    <a:pt x="70039" y="115994"/>
                    <a:pt x="79235" y="115994"/>
                  </a:cubicBezTo>
                  <a:cubicBezTo>
                    <a:pt x="111096" y="115994"/>
                    <a:pt x="136928" y="90161"/>
                    <a:pt x="136928" y="58301"/>
                  </a:cubicBezTo>
                  <a:cubicBezTo>
                    <a:pt x="136928" y="26437"/>
                    <a:pt x="111096" y="608"/>
                    <a:pt x="79235" y="60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3" name="Полилиния 402">
              <a:extLst>
                <a:ext uri="{FF2B5EF4-FFF2-40B4-BE49-F238E27FC236}">
                  <a16:creationId xmlns:a16="http://schemas.microsoft.com/office/drawing/2014/main" id="{38E361AD-7FDE-F344-0862-22C6A1A5E29C}"/>
                </a:ext>
              </a:extLst>
            </p:cNvPr>
            <p:cNvSpPr/>
            <p:nvPr/>
          </p:nvSpPr>
          <p:spPr>
            <a:xfrm>
              <a:off x="7129429" y="4462429"/>
              <a:ext cx="115386" cy="115386"/>
            </a:xfrm>
            <a:custGeom>
              <a:avLst/>
              <a:gdLst>
                <a:gd name="connsiteX0" fmla="*/ 58301 w 115386"/>
                <a:gd name="connsiteY0" fmla="*/ 608 h 115386"/>
                <a:gd name="connsiteX1" fmla="*/ 115994 w 115386"/>
                <a:gd name="connsiteY1" fmla="*/ 58301 h 115386"/>
                <a:gd name="connsiteX2" fmla="*/ 58301 w 115386"/>
                <a:gd name="connsiteY2" fmla="*/ 115994 h 115386"/>
                <a:gd name="connsiteX3" fmla="*/ 608 w 115386"/>
                <a:gd name="connsiteY3" fmla="*/ 58301 h 115386"/>
                <a:gd name="connsiteX4" fmla="*/ 58301 w 115386"/>
                <a:gd name="connsiteY4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301" y="608"/>
                  </a:moveTo>
                  <a:cubicBezTo>
                    <a:pt x="90165" y="608"/>
                    <a:pt x="115994" y="26438"/>
                    <a:pt x="115994" y="58301"/>
                  </a:cubicBezTo>
                  <a:cubicBezTo>
                    <a:pt x="115994" y="90165"/>
                    <a:pt x="90165" y="115994"/>
                    <a:pt x="58301" y="115994"/>
                  </a:cubicBezTo>
                  <a:cubicBezTo>
                    <a:pt x="26438" y="115994"/>
                    <a:pt x="608" y="90165"/>
                    <a:pt x="608" y="58301"/>
                  </a:cubicBezTo>
                  <a:cubicBezTo>
                    <a:pt x="608" y="26438"/>
                    <a:pt x="26438" y="608"/>
                    <a:pt x="58301" y="60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4" name="Полилиния 403">
              <a:extLst>
                <a:ext uri="{FF2B5EF4-FFF2-40B4-BE49-F238E27FC236}">
                  <a16:creationId xmlns:a16="http://schemas.microsoft.com/office/drawing/2014/main" id="{8B736790-55D5-6870-EB39-139030B27BDC}"/>
                </a:ext>
              </a:extLst>
            </p:cNvPr>
            <p:cNvSpPr/>
            <p:nvPr/>
          </p:nvSpPr>
          <p:spPr>
            <a:xfrm>
              <a:off x="7391707" y="4462429"/>
              <a:ext cx="136390" cy="115386"/>
            </a:xfrm>
            <a:custGeom>
              <a:avLst/>
              <a:gdLst>
                <a:gd name="connsiteX0" fmla="*/ 128884 w 136390"/>
                <a:gd name="connsiteY0" fmla="*/ 608 h 115386"/>
                <a:gd name="connsiteX1" fmla="*/ 116064 w 136390"/>
                <a:gd name="connsiteY1" fmla="*/ 608 h 115386"/>
                <a:gd name="connsiteX2" fmla="*/ 97924 w 136390"/>
                <a:gd name="connsiteY2" fmla="*/ 608 h 115386"/>
                <a:gd name="connsiteX3" fmla="*/ 93115 w 136390"/>
                <a:gd name="connsiteY3" fmla="*/ 608 h 115386"/>
                <a:gd name="connsiteX4" fmla="*/ 58371 w 136390"/>
                <a:gd name="connsiteY4" fmla="*/ 608 h 115386"/>
                <a:gd name="connsiteX5" fmla="*/ 678 w 136390"/>
                <a:gd name="connsiteY5" fmla="*/ 58301 h 115386"/>
                <a:gd name="connsiteX6" fmla="*/ 58371 w 136390"/>
                <a:gd name="connsiteY6" fmla="*/ 115994 h 115386"/>
                <a:gd name="connsiteX7" fmla="*/ 93115 w 136390"/>
                <a:gd name="connsiteY7" fmla="*/ 115994 h 115386"/>
                <a:gd name="connsiteX8" fmla="*/ 97924 w 136390"/>
                <a:gd name="connsiteY8" fmla="*/ 115994 h 115386"/>
                <a:gd name="connsiteX9" fmla="*/ 116064 w 136390"/>
                <a:gd name="connsiteY9" fmla="*/ 115994 h 115386"/>
                <a:gd name="connsiteX10" fmla="*/ 128884 w 136390"/>
                <a:gd name="connsiteY10" fmla="*/ 115994 h 115386"/>
                <a:gd name="connsiteX11" fmla="*/ 137068 w 136390"/>
                <a:gd name="connsiteY11" fmla="*/ 115994 h 115386"/>
                <a:gd name="connsiteX12" fmla="*/ 137068 w 136390"/>
                <a:gd name="connsiteY12" fmla="*/ 608 h 115386"/>
                <a:gd name="connsiteX13" fmla="*/ 128884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84" y="608"/>
                  </a:moveTo>
                  <a:lnTo>
                    <a:pt x="116064" y="608"/>
                  </a:lnTo>
                  <a:cubicBezTo>
                    <a:pt x="116064" y="608"/>
                    <a:pt x="108110" y="608"/>
                    <a:pt x="97924" y="608"/>
                  </a:cubicBezTo>
                  <a:cubicBezTo>
                    <a:pt x="96366" y="608"/>
                    <a:pt x="94757" y="608"/>
                    <a:pt x="93115" y="608"/>
                  </a:cubicBezTo>
                  <a:cubicBezTo>
                    <a:pt x="80168" y="608"/>
                    <a:pt x="65245" y="608"/>
                    <a:pt x="58371" y="608"/>
                  </a:cubicBezTo>
                  <a:cubicBezTo>
                    <a:pt x="26496" y="608"/>
                    <a:pt x="678" y="26446"/>
                    <a:pt x="678" y="58301"/>
                  </a:cubicBezTo>
                  <a:cubicBezTo>
                    <a:pt x="678" y="90152"/>
                    <a:pt x="26496" y="115994"/>
                    <a:pt x="58371" y="115994"/>
                  </a:cubicBezTo>
                  <a:cubicBezTo>
                    <a:pt x="66958" y="115994"/>
                    <a:pt x="81023" y="115994"/>
                    <a:pt x="93115" y="115994"/>
                  </a:cubicBezTo>
                  <a:cubicBezTo>
                    <a:pt x="94761" y="115994"/>
                    <a:pt x="96369" y="115994"/>
                    <a:pt x="97924" y="115994"/>
                  </a:cubicBezTo>
                  <a:cubicBezTo>
                    <a:pt x="108204" y="115994"/>
                    <a:pt x="116064" y="115994"/>
                    <a:pt x="116064" y="115994"/>
                  </a:cubicBezTo>
                  <a:lnTo>
                    <a:pt x="128884" y="115994"/>
                  </a:lnTo>
                  <a:lnTo>
                    <a:pt x="137068" y="115994"/>
                  </a:lnTo>
                  <a:lnTo>
                    <a:pt x="137068" y="608"/>
                  </a:lnTo>
                  <a:lnTo>
                    <a:pt x="128884" y="60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5" name="Полилиния 404">
              <a:extLst>
                <a:ext uri="{FF2B5EF4-FFF2-40B4-BE49-F238E27FC236}">
                  <a16:creationId xmlns:a16="http://schemas.microsoft.com/office/drawing/2014/main" id="{3083C389-B4A9-0D42-7EAB-527A93623938}"/>
                </a:ext>
              </a:extLst>
            </p:cNvPr>
            <p:cNvSpPr/>
            <p:nvPr/>
          </p:nvSpPr>
          <p:spPr>
            <a:xfrm>
              <a:off x="7528098" y="4462429"/>
              <a:ext cx="136390" cy="115386"/>
            </a:xfrm>
            <a:custGeom>
              <a:avLst/>
              <a:gdLst>
                <a:gd name="connsiteX0" fmla="*/ 79410 w 136390"/>
                <a:gd name="connsiteY0" fmla="*/ 608 h 115386"/>
                <a:gd name="connsiteX1" fmla="*/ 32614 w 136390"/>
                <a:gd name="connsiteY1" fmla="*/ 608 h 115386"/>
                <a:gd name="connsiteX2" fmla="*/ 21717 w 136390"/>
                <a:gd name="connsiteY2" fmla="*/ 608 h 115386"/>
                <a:gd name="connsiteX3" fmla="*/ 16943 w 136390"/>
                <a:gd name="connsiteY3" fmla="*/ 608 h 115386"/>
                <a:gd name="connsiteX4" fmla="*/ 8896 w 136390"/>
                <a:gd name="connsiteY4" fmla="*/ 608 h 115386"/>
                <a:gd name="connsiteX5" fmla="*/ 713 w 136390"/>
                <a:gd name="connsiteY5" fmla="*/ 608 h 115386"/>
                <a:gd name="connsiteX6" fmla="*/ 713 w 136390"/>
                <a:gd name="connsiteY6" fmla="*/ 115994 h 115386"/>
                <a:gd name="connsiteX7" fmla="*/ 8896 w 136390"/>
                <a:gd name="connsiteY7" fmla="*/ 115994 h 115386"/>
                <a:gd name="connsiteX8" fmla="*/ 16943 w 136390"/>
                <a:gd name="connsiteY8" fmla="*/ 115994 h 115386"/>
                <a:gd name="connsiteX9" fmla="*/ 21717 w 136390"/>
                <a:gd name="connsiteY9" fmla="*/ 115994 h 115386"/>
                <a:gd name="connsiteX10" fmla="*/ 32614 w 136390"/>
                <a:gd name="connsiteY10" fmla="*/ 115994 h 115386"/>
                <a:gd name="connsiteX11" fmla="*/ 79410 w 136390"/>
                <a:gd name="connsiteY11" fmla="*/ 115994 h 115386"/>
                <a:gd name="connsiteX12" fmla="*/ 137103 w 136390"/>
                <a:gd name="connsiteY12" fmla="*/ 58301 h 115386"/>
                <a:gd name="connsiteX13" fmla="*/ 79410 w 136390"/>
                <a:gd name="connsiteY13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10" y="608"/>
                  </a:moveTo>
                  <a:cubicBezTo>
                    <a:pt x="67706" y="608"/>
                    <a:pt x="45806" y="608"/>
                    <a:pt x="32614" y="608"/>
                  </a:cubicBezTo>
                  <a:cubicBezTo>
                    <a:pt x="26106" y="608"/>
                    <a:pt x="21717" y="608"/>
                    <a:pt x="21717" y="608"/>
                  </a:cubicBezTo>
                  <a:lnTo>
                    <a:pt x="16943" y="608"/>
                  </a:lnTo>
                  <a:lnTo>
                    <a:pt x="8896" y="608"/>
                  </a:lnTo>
                  <a:lnTo>
                    <a:pt x="713" y="608"/>
                  </a:lnTo>
                  <a:lnTo>
                    <a:pt x="713" y="115994"/>
                  </a:lnTo>
                  <a:lnTo>
                    <a:pt x="8896" y="115994"/>
                  </a:lnTo>
                  <a:lnTo>
                    <a:pt x="16943" y="115994"/>
                  </a:lnTo>
                  <a:lnTo>
                    <a:pt x="21717" y="115994"/>
                  </a:lnTo>
                  <a:cubicBezTo>
                    <a:pt x="21717" y="115994"/>
                    <a:pt x="26140" y="115994"/>
                    <a:pt x="32614" y="115994"/>
                  </a:cubicBezTo>
                  <a:cubicBezTo>
                    <a:pt x="46617" y="115994"/>
                    <a:pt x="70214" y="115994"/>
                    <a:pt x="79410" y="115994"/>
                  </a:cubicBezTo>
                  <a:cubicBezTo>
                    <a:pt x="111271" y="115994"/>
                    <a:pt x="137103" y="90161"/>
                    <a:pt x="137103" y="58301"/>
                  </a:cubicBezTo>
                  <a:cubicBezTo>
                    <a:pt x="137103" y="26437"/>
                    <a:pt x="111271" y="608"/>
                    <a:pt x="79410" y="60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6" name="Полилиния 405">
              <a:extLst>
                <a:ext uri="{FF2B5EF4-FFF2-40B4-BE49-F238E27FC236}">
                  <a16:creationId xmlns:a16="http://schemas.microsoft.com/office/drawing/2014/main" id="{C0B04D2B-703F-1894-AB6B-F82393F2D70B}"/>
                </a:ext>
              </a:extLst>
            </p:cNvPr>
            <p:cNvSpPr/>
            <p:nvPr/>
          </p:nvSpPr>
          <p:spPr>
            <a:xfrm>
              <a:off x="7811380" y="4462429"/>
              <a:ext cx="115386" cy="115386"/>
            </a:xfrm>
            <a:custGeom>
              <a:avLst/>
              <a:gdLst>
                <a:gd name="connsiteX0" fmla="*/ 58476 w 115386"/>
                <a:gd name="connsiteY0" fmla="*/ 608 h 115386"/>
                <a:gd name="connsiteX1" fmla="*/ 116169 w 115386"/>
                <a:gd name="connsiteY1" fmla="*/ 58301 h 115386"/>
                <a:gd name="connsiteX2" fmla="*/ 58476 w 115386"/>
                <a:gd name="connsiteY2" fmla="*/ 115994 h 115386"/>
                <a:gd name="connsiteX3" fmla="*/ 783 w 115386"/>
                <a:gd name="connsiteY3" fmla="*/ 58301 h 115386"/>
                <a:gd name="connsiteX4" fmla="*/ 58476 w 115386"/>
                <a:gd name="connsiteY4" fmla="*/ 60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76" y="608"/>
                  </a:moveTo>
                  <a:cubicBezTo>
                    <a:pt x="90340" y="608"/>
                    <a:pt x="116169" y="26438"/>
                    <a:pt x="116169" y="58301"/>
                  </a:cubicBezTo>
                  <a:cubicBezTo>
                    <a:pt x="116169" y="90165"/>
                    <a:pt x="90340" y="115994"/>
                    <a:pt x="58476" y="115994"/>
                  </a:cubicBezTo>
                  <a:cubicBezTo>
                    <a:pt x="26613" y="115994"/>
                    <a:pt x="783" y="90165"/>
                    <a:pt x="783" y="58301"/>
                  </a:cubicBezTo>
                  <a:cubicBezTo>
                    <a:pt x="783" y="26438"/>
                    <a:pt x="26613" y="608"/>
                    <a:pt x="58476" y="60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7" name="Полилиния 406">
              <a:extLst>
                <a:ext uri="{FF2B5EF4-FFF2-40B4-BE49-F238E27FC236}">
                  <a16:creationId xmlns:a16="http://schemas.microsoft.com/office/drawing/2014/main" id="{7B355DA3-0143-E448-6E9C-65B27A506437}"/>
                </a:ext>
              </a:extLst>
            </p:cNvPr>
            <p:cNvSpPr/>
            <p:nvPr/>
          </p:nvSpPr>
          <p:spPr>
            <a:xfrm>
              <a:off x="5219965" y="4598819"/>
              <a:ext cx="115386" cy="115386"/>
            </a:xfrm>
            <a:custGeom>
              <a:avLst/>
              <a:gdLst>
                <a:gd name="connsiteX0" fmla="*/ 57811 w 115386"/>
                <a:gd name="connsiteY0" fmla="*/ 643 h 115386"/>
                <a:gd name="connsiteX1" fmla="*/ 115504 w 115386"/>
                <a:gd name="connsiteY1" fmla="*/ 58336 h 115386"/>
                <a:gd name="connsiteX2" fmla="*/ 57811 w 115386"/>
                <a:gd name="connsiteY2" fmla="*/ 116029 h 115386"/>
                <a:gd name="connsiteX3" fmla="*/ 118 w 115386"/>
                <a:gd name="connsiteY3" fmla="*/ 58336 h 115386"/>
                <a:gd name="connsiteX4" fmla="*/ 57811 w 115386"/>
                <a:gd name="connsiteY4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643"/>
                  </a:moveTo>
                  <a:cubicBezTo>
                    <a:pt x="89675" y="643"/>
                    <a:pt x="115504" y="26473"/>
                    <a:pt x="115504" y="58336"/>
                  </a:cubicBezTo>
                  <a:cubicBezTo>
                    <a:pt x="115504" y="90200"/>
                    <a:pt x="89675" y="116029"/>
                    <a:pt x="57811" y="116029"/>
                  </a:cubicBezTo>
                  <a:cubicBezTo>
                    <a:pt x="25948" y="116029"/>
                    <a:pt x="118" y="90200"/>
                    <a:pt x="118" y="58336"/>
                  </a:cubicBezTo>
                  <a:cubicBezTo>
                    <a:pt x="118" y="26473"/>
                    <a:pt x="25948" y="643"/>
                    <a:pt x="57811" y="64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8" name="Полилиния 407">
              <a:extLst>
                <a:ext uri="{FF2B5EF4-FFF2-40B4-BE49-F238E27FC236}">
                  <a16:creationId xmlns:a16="http://schemas.microsoft.com/office/drawing/2014/main" id="{68A9ACC8-DDD7-9C5B-0A12-D23F844095C5}"/>
                </a:ext>
              </a:extLst>
            </p:cNvPr>
            <p:cNvSpPr/>
            <p:nvPr/>
          </p:nvSpPr>
          <p:spPr>
            <a:xfrm>
              <a:off x="5492745" y="4598819"/>
              <a:ext cx="115386" cy="115386"/>
            </a:xfrm>
            <a:custGeom>
              <a:avLst/>
              <a:gdLst>
                <a:gd name="connsiteX0" fmla="*/ 57881 w 115386"/>
                <a:gd name="connsiteY0" fmla="*/ 643 h 115386"/>
                <a:gd name="connsiteX1" fmla="*/ 115574 w 115386"/>
                <a:gd name="connsiteY1" fmla="*/ 58336 h 115386"/>
                <a:gd name="connsiteX2" fmla="*/ 57881 w 115386"/>
                <a:gd name="connsiteY2" fmla="*/ 116029 h 115386"/>
                <a:gd name="connsiteX3" fmla="*/ 188 w 115386"/>
                <a:gd name="connsiteY3" fmla="*/ 58336 h 115386"/>
                <a:gd name="connsiteX4" fmla="*/ 57881 w 115386"/>
                <a:gd name="connsiteY4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81" y="643"/>
                  </a:moveTo>
                  <a:cubicBezTo>
                    <a:pt x="89745" y="643"/>
                    <a:pt x="115574" y="26473"/>
                    <a:pt x="115574" y="58336"/>
                  </a:cubicBezTo>
                  <a:cubicBezTo>
                    <a:pt x="115574" y="90200"/>
                    <a:pt x="89745" y="116029"/>
                    <a:pt x="57881" y="116029"/>
                  </a:cubicBezTo>
                  <a:cubicBezTo>
                    <a:pt x="26018" y="116029"/>
                    <a:pt x="188" y="90200"/>
                    <a:pt x="188" y="58336"/>
                  </a:cubicBezTo>
                  <a:cubicBezTo>
                    <a:pt x="188" y="26473"/>
                    <a:pt x="26018" y="643"/>
                    <a:pt x="57881" y="64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9" name="Полилиния 408">
              <a:extLst>
                <a:ext uri="{FF2B5EF4-FFF2-40B4-BE49-F238E27FC236}">
                  <a16:creationId xmlns:a16="http://schemas.microsoft.com/office/drawing/2014/main" id="{933A5FC5-4E48-2BDE-9251-AC1E50315BAA}"/>
                </a:ext>
              </a:extLst>
            </p:cNvPr>
            <p:cNvSpPr/>
            <p:nvPr/>
          </p:nvSpPr>
          <p:spPr>
            <a:xfrm>
              <a:off x="5765526" y="4598819"/>
              <a:ext cx="115386" cy="115386"/>
            </a:xfrm>
            <a:custGeom>
              <a:avLst/>
              <a:gdLst>
                <a:gd name="connsiteX0" fmla="*/ 57951 w 115386"/>
                <a:gd name="connsiteY0" fmla="*/ 643 h 115386"/>
                <a:gd name="connsiteX1" fmla="*/ 115644 w 115386"/>
                <a:gd name="connsiteY1" fmla="*/ 58336 h 115386"/>
                <a:gd name="connsiteX2" fmla="*/ 57951 w 115386"/>
                <a:gd name="connsiteY2" fmla="*/ 116029 h 115386"/>
                <a:gd name="connsiteX3" fmla="*/ 258 w 115386"/>
                <a:gd name="connsiteY3" fmla="*/ 58336 h 115386"/>
                <a:gd name="connsiteX4" fmla="*/ 57951 w 115386"/>
                <a:gd name="connsiteY4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51" y="643"/>
                  </a:moveTo>
                  <a:cubicBezTo>
                    <a:pt x="89815" y="643"/>
                    <a:pt x="115644" y="26473"/>
                    <a:pt x="115644" y="58336"/>
                  </a:cubicBezTo>
                  <a:cubicBezTo>
                    <a:pt x="115644" y="90200"/>
                    <a:pt x="89815" y="116029"/>
                    <a:pt x="57951" y="116029"/>
                  </a:cubicBezTo>
                  <a:cubicBezTo>
                    <a:pt x="26088" y="116029"/>
                    <a:pt x="258" y="90200"/>
                    <a:pt x="258" y="58336"/>
                  </a:cubicBezTo>
                  <a:cubicBezTo>
                    <a:pt x="258" y="26473"/>
                    <a:pt x="26088" y="643"/>
                    <a:pt x="57951" y="64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0" name="Полилиния 409">
              <a:extLst>
                <a:ext uri="{FF2B5EF4-FFF2-40B4-BE49-F238E27FC236}">
                  <a16:creationId xmlns:a16="http://schemas.microsoft.com/office/drawing/2014/main" id="{E04F8393-4A79-812E-C969-67C12FF91A8E}"/>
                </a:ext>
              </a:extLst>
            </p:cNvPr>
            <p:cNvSpPr/>
            <p:nvPr/>
          </p:nvSpPr>
          <p:spPr>
            <a:xfrm>
              <a:off x="6856648" y="4598819"/>
              <a:ext cx="115386" cy="115386"/>
            </a:xfrm>
            <a:custGeom>
              <a:avLst/>
              <a:gdLst>
                <a:gd name="connsiteX0" fmla="*/ 58231 w 115386"/>
                <a:gd name="connsiteY0" fmla="*/ 643 h 115386"/>
                <a:gd name="connsiteX1" fmla="*/ 115924 w 115386"/>
                <a:gd name="connsiteY1" fmla="*/ 58336 h 115386"/>
                <a:gd name="connsiteX2" fmla="*/ 58231 w 115386"/>
                <a:gd name="connsiteY2" fmla="*/ 116029 h 115386"/>
                <a:gd name="connsiteX3" fmla="*/ 538 w 115386"/>
                <a:gd name="connsiteY3" fmla="*/ 58336 h 115386"/>
                <a:gd name="connsiteX4" fmla="*/ 58231 w 115386"/>
                <a:gd name="connsiteY4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231" y="643"/>
                  </a:moveTo>
                  <a:cubicBezTo>
                    <a:pt x="90095" y="643"/>
                    <a:pt x="115924" y="26473"/>
                    <a:pt x="115924" y="58336"/>
                  </a:cubicBezTo>
                  <a:cubicBezTo>
                    <a:pt x="115924" y="90200"/>
                    <a:pt x="90095" y="116029"/>
                    <a:pt x="58231" y="116029"/>
                  </a:cubicBezTo>
                  <a:cubicBezTo>
                    <a:pt x="26368" y="116029"/>
                    <a:pt x="538" y="90200"/>
                    <a:pt x="538" y="58336"/>
                  </a:cubicBezTo>
                  <a:cubicBezTo>
                    <a:pt x="538" y="26473"/>
                    <a:pt x="26368" y="643"/>
                    <a:pt x="58231" y="64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" name="Полилиния 410">
              <a:extLst>
                <a:ext uri="{FF2B5EF4-FFF2-40B4-BE49-F238E27FC236}">
                  <a16:creationId xmlns:a16="http://schemas.microsoft.com/office/drawing/2014/main" id="{E41A09E4-514C-3CCC-9D51-3512E8FE92EE}"/>
                </a:ext>
              </a:extLst>
            </p:cNvPr>
            <p:cNvSpPr/>
            <p:nvPr/>
          </p:nvSpPr>
          <p:spPr>
            <a:xfrm>
              <a:off x="7391707" y="4598819"/>
              <a:ext cx="136390" cy="115386"/>
            </a:xfrm>
            <a:custGeom>
              <a:avLst/>
              <a:gdLst>
                <a:gd name="connsiteX0" fmla="*/ 128884 w 136390"/>
                <a:gd name="connsiteY0" fmla="*/ 643 h 115386"/>
                <a:gd name="connsiteX1" fmla="*/ 116064 w 136390"/>
                <a:gd name="connsiteY1" fmla="*/ 643 h 115386"/>
                <a:gd name="connsiteX2" fmla="*/ 97924 w 136390"/>
                <a:gd name="connsiteY2" fmla="*/ 643 h 115386"/>
                <a:gd name="connsiteX3" fmla="*/ 93115 w 136390"/>
                <a:gd name="connsiteY3" fmla="*/ 643 h 115386"/>
                <a:gd name="connsiteX4" fmla="*/ 58371 w 136390"/>
                <a:gd name="connsiteY4" fmla="*/ 643 h 115386"/>
                <a:gd name="connsiteX5" fmla="*/ 678 w 136390"/>
                <a:gd name="connsiteY5" fmla="*/ 58336 h 115386"/>
                <a:gd name="connsiteX6" fmla="*/ 58371 w 136390"/>
                <a:gd name="connsiteY6" fmla="*/ 116029 h 115386"/>
                <a:gd name="connsiteX7" fmla="*/ 93115 w 136390"/>
                <a:gd name="connsiteY7" fmla="*/ 116029 h 115386"/>
                <a:gd name="connsiteX8" fmla="*/ 97924 w 136390"/>
                <a:gd name="connsiteY8" fmla="*/ 116029 h 115386"/>
                <a:gd name="connsiteX9" fmla="*/ 116064 w 136390"/>
                <a:gd name="connsiteY9" fmla="*/ 116029 h 115386"/>
                <a:gd name="connsiteX10" fmla="*/ 128884 w 136390"/>
                <a:gd name="connsiteY10" fmla="*/ 116029 h 115386"/>
                <a:gd name="connsiteX11" fmla="*/ 137068 w 136390"/>
                <a:gd name="connsiteY11" fmla="*/ 116029 h 115386"/>
                <a:gd name="connsiteX12" fmla="*/ 137068 w 136390"/>
                <a:gd name="connsiteY12" fmla="*/ 643 h 115386"/>
                <a:gd name="connsiteX13" fmla="*/ 128884 w 136390"/>
                <a:gd name="connsiteY13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84" y="643"/>
                  </a:moveTo>
                  <a:lnTo>
                    <a:pt x="116064" y="643"/>
                  </a:lnTo>
                  <a:cubicBezTo>
                    <a:pt x="116064" y="643"/>
                    <a:pt x="108110" y="643"/>
                    <a:pt x="97924" y="643"/>
                  </a:cubicBezTo>
                  <a:cubicBezTo>
                    <a:pt x="96366" y="643"/>
                    <a:pt x="94757" y="643"/>
                    <a:pt x="93115" y="643"/>
                  </a:cubicBezTo>
                  <a:cubicBezTo>
                    <a:pt x="80168" y="643"/>
                    <a:pt x="65245" y="643"/>
                    <a:pt x="58371" y="643"/>
                  </a:cubicBezTo>
                  <a:cubicBezTo>
                    <a:pt x="26496" y="643"/>
                    <a:pt x="678" y="26481"/>
                    <a:pt x="678" y="58336"/>
                  </a:cubicBezTo>
                  <a:cubicBezTo>
                    <a:pt x="678" y="90187"/>
                    <a:pt x="26496" y="116029"/>
                    <a:pt x="58371" y="116029"/>
                  </a:cubicBezTo>
                  <a:cubicBezTo>
                    <a:pt x="66958" y="116029"/>
                    <a:pt x="81023" y="116029"/>
                    <a:pt x="93115" y="116029"/>
                  </a:cubicBezTo>
                  <a:cubicBezTo>
                    <a:pt x="94761" y="116029"/>
                    <a:pt x="96369" y="116029"/>
                    <a:pt x="97924" y="116029"/>
                  </a:cubicBezTo>
                  <a:cubicBezTo>
                    <a:pt x="108204" y="116029"/>
                    <a:pt x="116064" y="116029"/>
                    <a:pt x="116064" y="116029"/>
                  </a:cubicBezTo>
                  <a:lnTo>
                    <a:pt x="128884" y="116029"/>
                  </a:lnTo>
                  <a:lnTo>
                    <a:pt x="137068" y="116029"/>
                  </a:lnTo>
                  <a:lnTo>
                    <a:pt x="137068" y="643"/>
                  </a:lnTo>
                  <a:lnTo>
                    <a:pt x="128884" y="64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" name="Полилиния 411">
              <a:extLst>
                <a:ext uri="{FF2B5EF4-FFF2-40B4-BE49-F238E27FC236}">
                  <a16:creationId xmlns:a16="http://schemas.microsoft.com/office/drawing/2014/main" id="{43525FEC-417A-AE69-F087-F8A3476CF00D}"/>
                </a:ext>
              </a:extLst>
            </p:cNvPr>
            <p:cNvSpPr/>
            <p:nvPr/>
          </p:nvSpPr>
          <p:spPr>
            <a:xfrm>
              <a:off x="7528098" y="4598819"/>
              <a:ext cx="136390" cy="115386"/>
            </a:xfrm>
            <a:custGeom>
              <a:avLst/>
              <a:gdLst>
                <a:gd name="connsiteX0" fmla="*/ 79410 w 136390"/>
                <a:gd name="connsiteY0" fmla="*/ 643 h 115386"/>
                <a:gd name="connsiteX1" fmla="*/ 32614 w 136390"/>
                <a:gd name="connsiteY1" fmla="*/ 643 h 115386"/>
                <a:gd name="connsiteX2" fmla="*/ 21717 w 136390"/>
                <a:gd name="connsiteY2" fmla="*/ 643 h 115386"/>
                <a:gd name="connsiteX3" fmla="*/ 16943 w 136390"/>
                <a:gd name="connsiteY3" fmla="*/ 643 h 115386"/>
                <a:gd name="connsiteX4" fmla="*/ 8896 w 136390"/>
                <a:gd name="connsiteY4" fmla="*/ 643 h 115386"/>
                <a:gd name="connsiteX5" fmla="*/ 713 w 136390"/>
                <a:gd name="connsiteY5" fmla="*/ 643 h 115386"/>
                <a:gd name="connsiteX6" fmla="*/ 713 w 136390"/>
                <a:gd name="connsiteY6" fmla="*/ 116029 h 115386"/>
                <a:gd name="connsiteX7" fmla="*/ 8896 w 136390"/>
                <a:gd name="connsiteY7" fmla="*/ 116029 h 115386"/>
                <a:gd name="connsiteX8" fmla="*/ 16943 w 136390"/>
                <a:gd name="connsiteY8" fmla="*/ 116029 h 115386"/>
                <a:gd name="connsiteX9" fmla="*/ 21717 w 136390"/>
                <a:gd name="connsiteY9" fmla="*/ 116029 h 115386"/>
                <a:gd name="connsiteX10" fmla="*/ 32614 w 136390"/>
                <a:gd name="connsiteY10" fmla="*/ 116029 h 115386"/>
                <a:gd name="connsiteX11" fmla="*/ 79410 w 136390"/>
                <a:gd name="connsiteY11" fmla="*/ 116029 h 115386"/>
                <a:gd name="connsiteX12" fmla="*/ 137103 w 136390"/>
                <a:gd name="connsiteY12" fmla="*/ 58336 h 115386"/>
                <a:gd name="connsiteX13" fmla="*/ 79410 w 136390"/>
                <a:gd name="connsiteY13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10" y="643"/>
                  </a:moveTo>
                  <a:cubicBezTo>
                    <a:pt x="67706" y="643"/>
                    <a:pt x="45806" y="643"/>
                    <a:pt x="32614" y="643"/>
                  </a:cubicBezTo>
                  <a:cubicBezTo>
                    <a:pt x="26106" y="643"/>
                    <a:pt x="21717" y="643"/>
                    <a:pt x="21717" y="643"/>
                  </a:cubicBezTo>
                  <a:lnTo>
                    <a:pt x="16943" y="643"/>
                  </a:lnTo>
                  <a:lnTo>
                    <a:pt x="8896" y="643"/>
                  </a:lnTo>
                  <a:lnTo>
                    <a:pt x="713" y="643"/>
                  </a:lnTo>
                  <a:lnTo>
                    <a:pt x="713" y="116029"/>
                  </a:lnTo>
                  <a:lnTo>
                    <a:pt x="8896" y="116029"/>
                  </a:lnTo>
                  <a:lnTo>
                    <a:pt x="16943" y="116029"/>
                  </a:lnTo>
                  <a:lnTo>
                    <a:pt x="21717" y="116029"/>
                  </a:lnTo>
                  <a:cubicBezTo>
                    <a:pt x="21717" y="116029"/>
                    <a:pt x="26140" y="116029"/>
                    <a:pt x="32614" y="116029"/>
                  </a:cubicBezTo>
                  <a:cubicBezTo>
                    <a:pt x="46617" y="116029"/>
                    <a:pt x="70214" y="116029"/>
                    <a:pt x="79410" y="116029"/>
                  </a:cubicBezTo>
                  <a:cubicBezTo>
                    <a:pt x="111271" y="116029"/>
                    <a:pt x="137103" y="90196"/>
                    <a:pt x="137103" y="58336"/>
                  </a:cubicBezTo>
                  <a:cubicBezTo>
                    <a:pt x="137103" y="26472"/>
                    <a:pt x="111271" y="643"/>
                    <a:pt x="79410" y="64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3" name="Полилиния 412">
              <a:extLst>
                <a:ext uri="{FF2B5EF4-FFF2-40B4-BE49-F238E27FC236}">
                  <a16:creationId xmlns:a16="http://schemas.microsoft.com/office/drawing/2014/main" id="{D2C6F029-1F26-2153-78CF-0EDEB38991ED}"/>
                </a:ext>
              </a:extLst>
            </p:cNvPr>
            <p:cNvSpPr/>
            <p:nvPr/>
          </p:nvSpPr>
          <p:spPr>
            <a:xfrm>
              <a:off x="7800878" y="4598819"/>
              <a:ext cx="136390" cy="115386"/>
            </a:xfrm>
            <a:custGeom>
              <a:avLst/>
              <a:gdLst>
                <a:gd name="connsiteX0" fmla="*/ 128989 w 136390"/>
                <a:gd name="connsiteY0" fmla="*/ 643 h 115386"/>
                <a:gd name="connsiteX1" fmla="*/ 116169 w 136390"/>
                <a:gd name="connsiteY1" fmla="*/ 643 h 115386"/>
                <a:gd name="connsiteX2" fmla="*/ 98029 w 136390"/>
                <a:gd name="connsiteY2" fmla="*/ 643 h 115386"/>
                <a:gd name="connsiteX3" fmla="*/ 93220 w 136390"/>
                <a:gd name="connsiteY3" fmla="*/ 643 h 115386"/>
                <a:gd name="connsiteX4" fmla="*/ 58476 w 136390"/>
                <a:gd name="connsiteY4" fmla="*/ 643 h 115386"/>
                <a:gd name="connsiteX5" fmla="*/ 783 w 136390"/>
                <a:gd name="connsiteY5" fmla="*/ 58336 h 115386"/>
                <a:gd name="connsiteX6" fmla="*/ 58476 w 136390"/>
                <a:gd name="connsiteY6" fmla="*/ 116029 h 115386"/>
                <a:gd name="connsiteX7" fmla="*/ 93220 w 136390"/>
                <a:gd name="connsiteY7" fmla="*/ 116029 h 115386"/>
                <a:gd name="connsiteX8" fmla="*/ 98029 w 136390"/>
                <a:gd name="connsiteY8" fmla="*/ 116029 h 115386"/>
                <a:gd name="connsiteX9" fmla="*/ 116169 w 136390"/>
                <a:gd name="connsiteY9" fmla="*/ 116029 h 115386"/>
                <a:gd name="connsiteX10" fmla="*/ 128989 w 136390"/>
                <a:gd name="connsiteY10" fmla="*/ 116029 h 115386"/>
                <a:gd name="connsiteX11" fmla="*/ 137173 w 136390"/>
                <a:gd name="connsiteY11" fmla="*/ 116029 h 115386"/>
                <a:gd name="connsiteX12" fmla="*/ 137173 w 136390"/>
                <a:gd name="connsiteY12" fmla="*/ 643 h 115386"/>
                <a:gd name="connsiteX13" fmla="*/ 128989 w 136390"/>
                <a:gd name="connsiteY13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89" y="643"/>
                  </a:moveTo>
                  <a:lnTo>
                    <a:pt x="116169" y="643"/>
                  </a:lnTo>
                  <a:cubicBezTo>
                    <a:pt x="116169" y="643"/>
                    <a:pt x="108215" y="643"/>
                    <a:pt x="98029" y="643"/>
                  </a:cubicBezTo>
                  <a:cubicBezTo>
                    <a:pt x="96471" y="643"/>
                    <a:pt x="94862" y="643"/>
                    <a:pt x="93220" y="643"/>
                  </a:cubicBezTo>
                  <a:cubicBezTo>
                    <a:pt x="80273" y="643"/>
                    <a:pt x="65350" y="643"/>
                    <a:pt x="58476" y="643"/>
                  </a:cubicBezTo>
                  <a:cubicBezTo>
                    <a:pt x="26601" y="643"/>
                    <a:pt x="783" y="26481"/>
                    <a:pt x="783" y="58336"/>
                  </a:cubicBezTo>
                  <a:cubicBezTo>
                    <a:pt x="783" y="90187"/>
                    <a:pt x="26601" y="116029"/>
                    <a:pt x="58476" y="116029"/>
                  </a:cubicBezTo>
                  <a:cubicBezTo>
                    <a:pt x="67063" y="116029"/>
                    <a:pt x="81128" y="116029"/>
                    <a:pt x="93220" y="116029"/>
                  </a:cubicBezTo>
                  <a:cubicBezTo>
                    <a:pt x="94866" y="116029"/>
                    <a:pt x="96474" y="116029"/>
                    <a:pt x="98029" y="116029"/>
                  </a:cubicBezTo>
                  <a:cubicBezTo>
                    <a:pt x="108309" y="116029"/>
                    <a:pt x="116169" y="116029"/>
                    <a:pt x="116169" y="116029"/>
                  </a:cubicBezTo>
                  <a:lnTo>
                    <a:pt x="128989" y="116029"/>
                  </a:lnTo>
                  <a:lnTo>
                    <a:pt x="137173" y="116029"/>
                  </a:lnTo>
                  <a:lnTo>
                    <a:pt x="137173" y="643"/>
                  </a:lnTo>
                  <a:lnTo>
                    <a:pt x="128989" y="64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4" name="Полилиния 413">
              <a:extLst>
                <a:ext uri="{FF2B5EF4-FFF2-40B4-BE49-F238E27FC236}">
                  <a16:creationId xmlns:a16="http://schemas.microsoft.com/office/drawing/2014/main" id="{4D2CD830-8F0F-A9F8-D329-4DFE63E24451}"/>
                </a:ext>
              </a:extLst>
            </p:cNvPr>
            <p:cNvSpPr/>
            <p:nvPr/>
          </p:nvSpPr>
          <p:spPr>
            <a:xfrm>
              <a:off x="7937269" y="4598819"/>
              <a:ext cx="136390" cy="115386"/>
            </a:xfrm>
            <a:custGeom>
              <a:avLst/>
              <a:gdLst>
                <a:gd name="connsiteX0" fmla="*/ 79515 w 136390"/>
                <a:gd name="connsiteY0" fmla="*/ 643 h 115386"/>
                <a:gd name="connsiteX1" fmla="*/ 32719 w 136390"/>
                <a:gd name="connsiteY1" fmla="*/ 643 h 115386"/>
                <a:gd name="connsiteX2" fmla="*/ 21822 w 136390"/>
                <a:gd name="connsiteY2" fmla="*/ 643 h 115386"/>
                <a:gd name="connsiteX3" fmla="*/ 17048 w 136390"/>
                <a:gd name="connsiteY3" fmla="*/ 643 h 115386"/>
                <a:gd name="connsiteX4" fmla="*/ 9001 w 136390"/>
                <a:gd name="connsiteY4" fmla="*/ 643 h 115386"/>
                <a:gd name="connsiteX5" fmla="*/ 818 w 136390"/>
                <a:gd name="connsiteY5" fmla="*/ 643 h 115386"/>
                <a:gd name="connsiteX6" fmla="*/ 818 w 136390"/>
                <a:gd name="connsiteY6" fmla="*/ 116029 h 115386"/>
                <a:gd name="connsiteX7" fmla="*/ 9001 w 136390"/>
                <a:gd name="connsiteY7" fmla="*/ 116029 h 115386"/>
                <a:gd name="connsiteX8" fmla="*/ 17048 w 136390"/>
                <a:gd name="connsiteY8" fmla="*/ 116029 h 115386"/>
                <a:gd name="connsiteX9" fmla="*/ 21822 w 136390"/>
                <a:gd name="connsiteY9" fmla="*/ 116029 h 115386"/>
                <a:gd name="connsiteX10" fmla="*/ 32719 w 136390"/>
                <a:gd name="connsiteY10" fmla="*/ 116029 h 115386"/>
                <a:gd name="connsiteX11" fmla="*/ 79515 w 136390"/>
                <a:gd name="connsiteY11" fmla="*/ 116029 h 115386"/>
                <a:gd name="connsiteX12" fmla="*/ 137208 w 136390"/>
                <a:gd name="connsiteY12" fmla="*/ 58336 h 115386"/>
                <a:gd name="connsiteX13" fmla="*/ 79515 w 136390"/>
                <a:gd name="connsiteY13" fmla="*/ 64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515" y="643"/>
                  </a:moveTo>
                  <a:cubicBezTo>
                    <a:pt x="67811" y="643"/>
                    <a:pt x="45911" y="643"/>
                    <a:pt x="32719" y="643"/>
                  </a:cubicBezTo>
                  <a:cubicBezTo>
                    <a:pt x="26211" y="643"/>
                    <a:pt x="21822" y="643"/>
                    <a:pt x="21822" y="643"/>
                  </a:cubicBezTo>
                  <a:lnTo>
                    <a:pt x="17048" y="643"/>
                  </a:lnTo>
                  <a:lnTo>
                    <a:pt x="9001" y="643"/>
                  </a:lnTo>
                  <a:lnTo>
                    <a:pt x="818" y="643"/>
                  </a:lnTo>
                  <a:lnTo>
                    <a:pt x="818" y="116029"/>
                  </a:lnTo>
                  <a:lnTo>
                    <a:pt x="9001" y="116029"/>
                  </a:lnTo>
                  <a:lnTo>
                    <a:pt x="17048" y="116029"/>
                  </a:lnTo>
                  <a:lnTo>
                    <a:pt x="21822" y="116029"/>
                  </a:lnTo>
                  <a:cubicBezTo>
                    <a:pt x="21822" y="116029"/>
                    <a:pt x="26245" y="116029"/>
                    <a:pt x="32719" y="116029"/>
                  </a:cubicBezTo>
                  <a:cubicBezTo>
                    <a:pt x="46722" y="116029"/>
                    <a:pt x="70319" y="116029"/>
                    <a:pt x="79515" y="116029"/>
                  </a:cubicBezTo>
                  <a:cubicBezTo>
                    <a:pt x="111376" y="116029"/>
                    <a:pt x="137208" y="90196"/>
                    <a:pt x="137208" y="58336"/>
                  </a:cubicBezTo>
                  <a:cubicBezTo>
                    <a:pt x="137208" y="26472"/>
                    <a:pt x="111376" y="643"/>
                    <a:pt x="79515" y="64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5" name="Полилиния 414">
              <a:extLst>
                <a:ext uri="{FF2B5EF4-FFF2-40B4-BE49-F238E27FC236}">
                  <a16:creationId xmlns:a16="http://schemas.microsoft.com/office/drawing/2014/main" id="{6D4FCDD5-9383-29CB-1DC1-5D6D671FBAEA}"/>
                </a:ext>
              </a:extLst>
            </p:cNvPr>
            <p:cNvSpPr/>
            <p:nvPr/>
          </p:nvSpPr>
          <p:spPr>
            <a:xfrm>
              <a:off x="5629135" y="4735209"/>
              <a:ext cx="115386" cy="115386"/>
            </a:xfrm>
            <a:custGeom>
              <a:avLst/>
              <a:gdLst>
                <a:gd name="connsiteX0" fmla="*/ 57916 w 115386"/>
                <a:gd name="connsiteY0" fmla="*/ 678 h 115386"/>
                <a:gd name="connsiteX1" fmla="*/ 115609 w 115386"/>
                <a:gd name="connsiteY1" fmla="*/ 58371 h 115386"/>
                <a:gd name="connsiteX2" fmla="*/ 57916 w 115386"/>
                <a:gd name="connsiteY2" fmla="*/ 116064 h 115386"/>
                <a:gd name="connsiteX3" fmla="*/ 223 w 115386"/>
                <a:gd name="connsiteY3" fmla="*/ 58371 h 115386"/>
                <a:gd name="connsiteX4" fmla="*/ 57916 w 115386"/>
                <a:gd name="connsiteY4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16" y="678"/>
                  </a:moveTo>
                  <a:cubicBezTo>
                    <a:pt x="89780" y="678"/>
                    <a:pt x="115609" y="26508"/>
                    <a:pt x="115609" y="58371"/>
                  </a:cubicBezTo>
                  <a:cubicBezTo>
                    <a:pt x="115609" y="90235"/>
                    <a:pt x="89780" y="116064"/>
                    <a:pt x="57916" y="116064"/>
                  </a:cubicBezTo>
                  <a:cubicBezTo>
                    <a:pt x="26053" y="116064"/>
                    <a:pt x="223" y="90235"/>
                    <a:pt x="223" y="58371"/>
                  </a:cubicBezTo>
                  <a:cubicBezTo>
                    <a:pt x="223" y="26508"/>
                    <a:pt x="26053" y="678"/>
                    <a:pt x="57916" y="67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6" name="Полилиния 415">
              <a:extLst>
                <a:ext uri="{FF2B5EF4-FFF2-40B4-BE49-F238E27FC236}">
                  <a16:creationId xmlns:a16="http://schemas.microsoft.com/office/drawing/2014/main" id="{CF922D5A-CFA1-93CE-B09A-1583ED12DCE3}"/>
                </a:ext>
              </a:extLst>
            </p:cNvPr>
            <p:cNvSpPr/>
            <p:nvPr/>
          </p:nvSpPr>
          <p:spPr>
            <a:xfrm>
              <a:off x="6027804" y="4735209"/>
              <a:ext cx="136390" cy="115386"/>
            </a:xfrm>
            <a:custGeom>
              <a:avLst/>
              <a:gdLst>
                <a:gd name="connsiteX0" fmla="*/ 128534 w 136390"/>
                <a:gd name="connsiteY0" fmla="*/ 678 h 115386"/>
                <a:gd name="connsiteX1" fmla="*/ 115714 w 136390"/>
                <a:gd name="connsiteY1" fmla="*/ 678 h 115386"/>
                <a:gd name="connsiteX2" fmla="*/ 97574 w 136390"/>
                <a:gd name="connsiteY2" fmla="*/ 678 h 115386"/>
                <a:gd name="connsiteX3" fmla="*/ 92765 w 136390"/>
                <a:gd name="connsiteY3" fmla="*/ 678 h 115386"/>
                <a:gd name="connsiteX4" fmla="*/ 58021 w 136390"/>
                <a:gd name="connsiteY4" fmla="*/ 678 h 115386"/>
                <a:gd name="connsiteX5" fmla="*/ 328 w 136390"/>
                <a:gd name="connsiteY5" fmla="*/ 58371 h 115386"/>
                <a:gd name="connsiteX6" fmla="*/ 58021 w 136390"/>
                <a:gd name="connsiteY6" fmla="*/ 116064 h 115386"/>
                <a:gd name="connsiteX7" fmla="*/ 92765 w 136390"/>
                <a:gd name="connsiteY7" fmla="*/ 116064 h 115386"/>
                <a:gd name="connsiteX8" fmla="*/ 97574 w 136390"/>
                <a:gd name="connsiteY8" fmla="*/ 116064 h 115386"/>
                <a:gd name="connsiteX9" fmla="*/ 115714 w 136390"/>
                <a:gd name="connsiteY9" fmla="*/ 116064 h 115386"/>
                <a:gd name="connsiteX10" fmla="*/ 128534 w 136390"/>
                <a:gd name="connsiteY10" fmla="*/ 116064 h 115386"/>
                <a:gd name="connsiteX11" fmla="*/ 136718 w 136390"/>
                <a:gd name="connsiteY11" fmla="*/ 116064 h 115386"/>
                <a:gd name="connsiteX12" fmla="*/ 136718 w 136390"/>
                <a:gd name="connsiteY12" fmla="*/ 678 h 115386"/>
                <a:gd name="connsiteX13" fmla="*/ 128534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534" y="678"/>
                  </a:moveTo>
                  <a:lnTo>
                    <a:pt x="115714" y="678"/>
                  </a:lnTo>
                  <a:cubicBezTo>
                    <a:pt x="115714" y="678"/>
                    <a:pt x="107760" y="678"/>
                    <a:pt x="97574" y="678"/>
                  </a:cubicBezTo>
                  <a:cubicBezTo>
                    <a:pt x="96016" y="678"/>
                    <a:pt x="94407" y="678"/>
                    <a:pt x="92765" y="678"/>
                  </a:cubicBezTo>
                  <a:cubicBezTo>
                    <a:pt x="79818" y="678"/>
                    <a:pt x="64895" y="678"/>
                    <a:pt x="58021" y="678"/>
                  </a:cubicBezTo>
                  <a:cubicBezTo>
                    <a:pt x="26146" y="678"/>
                    <a:pt x="328" y="26516"/>
                    <a:pt x="328" y="58371"/>
                  </a:cubicBezTo>
                  <a:cubicBezTo>
                    <a:pt x="328" y="90222"/>
                    <a:pt x="26146" y="116064"/>
                    <a:pt x="58021" y="116064"/>
                  </a:cubicBezTo>
                  <a:cubicBezTo>
                    <a:pt x="66608" y="116064"/>
                    <a:pt x="80673" y="116064"/>
                    <a:pt x="92765" y="116064"/>
                  </a:cubicBezTo>
                  <a:cubicBezTo>
                    <a:pt x="94411" y="116064"/>
                    <a:pt x="96019" y="116064"/>
                    <a:pt x="97574" y="116064"/>
                  </a:cubicBezTo>
                  <a:cubicBezTo>
                    <a:pt x="107854" y="116064"/>
                    <a:pt x="115714" y="116064"/>
                    <a:pt x="115714" y="116064"/>
                  </a:cubicBezTo>
                  <a:lnTo>
                    <a:pt x="128534" y="116064"/>
                  </a:lnTo>
                  <a:lnTo>
                    <a:pt x="136718" y="116064"/>
                  </a:lnTo>
                  <a:lnTo>
                    <a:pt x="136718" y="678"/>
                  </a:lnTo>
                  <a:lnTo>
                    <a:pt x="128534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7" name="Полилиния 416">
              <a:extLst>
                <a:ext uri="{FF2B5EF4-FFF2-40B4-BE49-F238E27FC236}">
                  <a16:creationId xmlns:a16="http://schemas.microsoft.com/office/drawing/2014/main" id="{ED5C4E84-35AA-B4A4-BDB2-4F1048412BC3}"/>
                </a:ext>
              </a:extLst>
            </p:cNvPr>
            <p:cNvSpPr/>
            <p:nvPr/>
          </p:nvSpPr>
          <p:spPr>
            <a:xfrm>
              <a:off x="6164195" y="4735209"/>
              <a:ext cx="136390" cy="115386"/>
            </a:xfrm>
            <a:custGeom>
              <a:avLst/>
              <a:gdLst>
                <a:gd name="connsiteX0" fmla="*/ 79060 w 136390"/>
                <a:gd name="connsiteY0" fmla="*/ 678 h 115386"/>
                <a:gd name="connsiteX1" fmla="*/ 32264 w 136390"/>
                <a:gd name="connsiteY1" fmla="*/ 678 h 115386"/>
                <a:gd name="connsiteX2" fmla="*/ 21367 w 136390"/>
                <a:gd name="connsiteY2" fmla="*/ 678 h 115386"/>
                <a:gd name="connsiteX3" fmla="*/ 16593 w 136390"/>
                <a:gd name="connsiteY3" fmla="*/ 678 h 115386"/>
                <a:gd name="connsiteX4" fmla="*/ 8546 w 136390"/>
                <a:gd name="connsiteY4" fmla="*/ 678 h 115386"/>
                <a:gd name="connsiteX5" fmla="*/ 363 w 136390"/>
                <a:gd name="connsiteY5" fmla="*/ 678 h 115386"/>
                <a:gd name="connsiteX6" fmla="*/ 363 w 136390"/>
                <a:gd name="connsiteY6" fmla="*/ 116064 h 115386"/>
                <a:gd name="connsiteX7" fmla="*/ 8546 w 136390"/>
                <a:gd name="connsiteY7" fmla="*/ 116064 h 115386"/>
                <a:gd name="connsiteX8" fmla="*/ 16593 w 136390"/>
                <a:gd name="connsiteY8" fmla="*/ 116064 h 115386"/>
                <a:gd name="connsiteX9" fmla="*/ 21367 w 136390"/>
                <a:gd name="connsiteY9" fmla="*/ 116064 h 115386"/>
                <a:gd name="connsiteX10" fmla="*/ 32264 w 136390"/>
                <a:gd name="connsiteY10" fmla="*/ 116064 h 115386"/>
                <a:gd name="connsiteX11" fmla="*/ 79060 w 136390"/>
                <a:gd name="connsiteY11" fmla="*/ 116064 h 115386"/>
                <a:gd name="connsiteX12" fmla="*/ 136753 w 136390"/>
                <a:gd name="connsiteY12" fmla="*/ 58371 h 115386"/>
                <a:gd name="connsiteX13" fmla="*/ 79060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60" y="678"/>
                  </a:moveTo>
                  <a:cubicBezTo>
                    <a:pt x="67356" y="678"/>
                    <a:pt x="45456" y="678"/>
                    <a:pt x="32264" y="678"/>
                  </a:cubicBezTo>
                  <a:cubicBezTo>
                    <a:pt x="25756" y="678"/>
                    <a:pt x="21367" y="678"/>
                    <a:pt x="21367" y="678"/>
                  </a:cubicBezTo>
                  <a:lnTo>
                    <a:pt x="16593" y="678"/>
                  </a:lnTo>
                  <a:lnTo>
                    <a:pt x="8546" y="678"/>
                  </a:lnTo>
                  <a:lnTo>
                    <a:pt x="363" y="678"/>
                  </a:lnTo>
                  <a:lnTo>
                    <a:pt x="363" y="116064"/>
                  </a:lnTo>
                  <a:lnTo>
                    <a:pt x="8546" y="116064"/>
                  </a:lnTo>
                  <a:lnTo>
                    <a:pt x="16593" y="116064"/>
                  </a:lnTo>
                  <a:lnTo>
                    <a:pt x="21367" y="116064"/>
                  </a:lnTo>
                  <a:cubicBezTo>
                    <a:pt x="21367" y="116064"/>
                    <a:pt x="25790" y="116064"/>
                    <a:pt x="32264" y="116064"/>
                  </a:cubicBezTo>
                  <a:cubicBezTo>
                    <a:pt x="46267" y="116064"/>
                    <a:pt x="69864" y="116064"/>
                    <a:pt x="79060" y="116064"/>
                  </a:cubicBezTo>
                  <a:cubicBezTo>
                    <a:pt x="110921" y="116064"/>
                    <a:pt x="136753" y="90231"/>
                    <a:pt x="136753" y="58371"/>
                  </a:cubicBezTo>
                  <a:cubicBezTo>
                    <a:pt x="136753" y="26507"/>
                    <a:pt x="110921" y="678"/>
                    <a:pt x="79060" y="67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8" name="Полилиния 417">
              <a:extLst>
                <a:ext uri="{FF2B5EF4-FFF2-40B4-BE49-F238E27FC236}">
                  <a16:creationId xmlns:a16="http://schemas.microsoft.com/office/drawing/2014/main" id="{D894ACAC-45B4-01B6-8A32-2B475ED834E4}"/>
                </a:ext>
              </a:extLst>
            </p:cNvPr>
            <p:cNvSpPr/>
            <p:nvPr/>
          </p:nvSpPr>
          <p:spPr>
            <a:xfrm>
              <a:off x="6436975" y="4735209"/>
              <a:ext cx="136390" cy="115386"/>
            </a:xfrm>
            <a:custGeom>
              <a:avLst/>
              <a:gdLst>
                <a:gd name="connsiteX0" fmla="*/ 128639 w 136390"/>
                <a:gd name="connsiteY0" fmla="*/ 678 h 115386"/>
                <a:gd name="connsiteX1" fmla="*/ 115819 w 136390"/>
                <a:gd name="connsiteY1" fmla="*/ 678 h 115386"/>
                <a:gd name="connsiteX2" fmla="*/ 97679 w 136390"/>
                <a:gd name="connsiteY2" fmla="*/ 678 h 115386"/>
                <a:gd name="connsiteX3" fmla="*/ 92870 w 136390"/>
                <a:gd name="connsiteY3" fmla="*/ 678 h 115386"/>
                <a:gd name="connsiteX4" fmla="*/ 58126 w 136390"/>
                <a:gd name="connsiteY4" fmla="*/ 678 h 115386"/>
                <a:gd name="connsiteX5" fmla="*/ 433 w 136390"/>
                <a:gd name="connsiteY5" fmla="*/ 58371 h 115386"/>
                <a:gd name="connsiteX6" fmla="*/ 58126 w 136390"/>
                <a:gd name="connsiteY6" fmla="*/ 116064 h 115386"/>
                <a:gd name="connsiteX7" fmla="*/ 92870 w 136390"/>
                <a:gd name="connsiteY7" fmla="*/ 116064 h 115386"/>
                <a:gd name="connsiteX8" fmla="*/ 97679 w 136390"/>
                <a:gd name="connsiteY8" fmla="*/ 116064 h 115386"/>
                <a:gd name="connsiteX9" fmla="*/ 115819 w 136390"/>
                <a:gd name="connsiteY9" fmla="*/ 116064 h 115386"/>
                <a:gd name="connsiteX10" fmla="*/ 128639 w 136390"/>
                <a:gd name="connsiteY10" fmla="*/ 116064 h 115386"/>
                <a:gd name="connsiteX11" fmla="*/ 136823 w 136390"/>
                <a:gd name="connsiteY11" fmla="*/ 116064 h 115386"/>
                <a:gd name="connsiteX12" fmla="*/ 136823 w 136390"/>
                <a:gd name="connsiteY12" fmla="*/ 678 h 115386"/>
                <a:gd name="connsiteX13" fmla="*/ 128639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39" y="678"/>
                  </a:moveTo>
                  <a:lnTo>
                    <a:pt x="115819" y="678"/>
                  </a:lnTo>
                  <a:cubicBezTo>
                    <a:pt x="115819" y="678"/>
                    <a:pt x="107865" y="678"/>
                    <a:pt x="97679" y="678"/>
                  </a:cubicBezTo>
                  <a:cubicBezTo>
                    <a:pt x="96121" y="678"/>
                    <a:pt x="94512" y="678"/>
                    <a:pt x="92870" y="678"/>
                  </a:cubicBezTo>
                  <a:cubicBezTo>
                    <a:pt x="79923" y="678"/>
                    <a:pt x="65000" y="678"/>
                    <a:pt x="58126" y="678"/>
                  </a:cubicBezTo>
                  <a:cubicBezTo>
                    <a:pt x="26251" y="678"/>
                    <a:pt x="433" y="26516"/>
                    <a:pt x="433" y="58371"/>
                  </a:cubicBezTo>
                  <a:cubicBezTo>
                    <a:pt x="433" y="90222"/>
                    <a:pt x="26251" y="116064"/>
                    <a:pt x="58126" y="116064"/>
                  </a:cubicBezTo>
                  <a:cubicBezTo>
                    <a:pt x="66713" y="116064"/>
                    <a:pt x="80778" y="116064"/>
                    <a:pt x="92870" y="116064"/>
                  </a:cubicBezTo>
                  <a:cubicBezTo>
                    <a:pt x="94516" y="116064"/>
                    <a:pt x="96124" y="116064"/>
                    <a:pt x="97679" y="116064"/>
                  </a:cubicBezTo>
                  <a:cubicBezTo>
                    <a:pt x="107959" y="116064"/>
                    <a:pt x="115819" y="116064"/>
                    <a:pt x="115819" y="116064"/>
                  </a:cubicBezTo>
                  <a:lnTo>
                    <a:pt x="128639" y="116064"/>
                  </a:lnTo>
                  <a:lnTo>
                    <a:pt x="136823" y="116064"/>
                  </a:lnTo>
                  <a:lnTo>
                    <a:pt x="136823" y="678"/>
                  </a:lnTo>
                  <a:lnTo>
                    <a:pt x="128639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9" name="Полилиния 418">
              <a:extLst>
                <a:ext uri="{FF2B5EF4-FFF2-40B4-BE49-F238E27FC236}">
                  <a16:creationId xmlns:a16="http://schemas.microsoft.com/office/drawing/2014/main" id="{0FDEDB5D-6FE9-544E-C5E5-ABA95E6DC3DD}"/>
                </a:ext>
              </a:extLst>
            </p:cNvPr>
            <p:cNvSpPr/>
            <p:nvPr/>
          </p:nvSpPr>
          <p:spPr>
            <a:xfrm>
              <a:off x="6573366" y="4735209"/>
              <a:ext cx="136390" cy="115386"/>
            </a:xfrm>
            <a:custGeom>
              <a:avLst/>
              <a:gdLst>
                <a:gd name="connsiteX0" fmla="*/ 79165 w 136390"/>
                <a:gd name="connsiteY0" fmla="*/ 678 h 115386"/>
                <a:gd name="connsiteX1" fmla="*/ 32369 w 136390"/>
                <a:gd name="connsiteY1" fmla="*/ 678 h 115386"/>
                <a:gd name="connsiteX2" fmla="*/ 21472 w 136390"/>
                <a:gd name="connsiteY2" fmla="*/ 678 h 115386"/>
                <a:gd name="connsiteX3" fmla="*/ 16698 w 136390"/>
                <a:gd name="connsiteY3" fmla="*/ 678 h 115386"/>
                <a:gd name="connsiteX4" fmla="*/ 8651 w 136390"/>
                <a:gd name="connsiteY4" fmla="*/ 678 h 115386"/>
                <a:gd name="connsiteX5" fmla="*/ 468 w 136390"/>
                <a:gd name="connsiteY5" fmla="*/ 678 h 115386"/>
                <a:gd name="connsiteX6" fmla="*/ 468 w 136390"/>
                <a:gd name="connsiteY6" fmla="*/ 116064 h 115386"/>
                <a:gd name="connsiteX7" fmla="*/ 8651 w 136390"/>
                <a:gd name="connsiteY7" fmla="*/ 116064 h 115386"/>
                <a:gd name="connsiteX8" fmla="*/ 16698 w 136390"/>
                <a:gd name="connsiteY8" fmla="*/ 116064 h 115386"/>
                <a:gd name="connsiteX9" fmla="*/ 21472 w 136390"/>
                <a:gd name="connsiteY9" fmla="*/ 116064 h 115386"/>
                <a:gd name="connsiteX10" fmla="*/ 32369 w 136390"/>
                <a:gd name="connsiteY10" fmla="*/ 116064 h 115386"/>
                <a:gd name="connsiteX11" fmla="*/ 79165 w 136390"/>
                <a:gd name="connsiteY11" fmla="*/ 116064 h 115386"/>
                <a:gd name="connsiteX12" fmla="*/ 136858 w 136390"/>
                <a:gd name="connsiteY12" fmla="*/ 58371 h 115386"/>
                <a:gd name="connsiteX13" fmla="*/ 79165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165" y="678"/>
                  </a:moveTo>
                  <a:cubicBezTo>
                    <a:pt x="67461" y="678"/>
                    <a:pt x="45561" y="678"/>
                    <a:pt x="32369" y="678"/>
                  </a:cubicBezTo>
                  <a:cubicBezTo>
                    <a:pt x="25861" y="678"/>
                    <a:pt x="21472" y="678"/>
                    <a:pt x="21472" y="678"/>
                  </a:cubicBezTo>
                  <a:lnTo>
                    <a:pt x="16698" y="678"/>
                  </a:lnTo>
                  <a:lnTo>
                    <a:pt x="8651" y="678"/>
                  </a:lnTo>
                  <a:lnTo>
                    <a:pt x="468" y="678"/>
                  </a:lnTo>
                  <a:lnTo>
                    <a:pt x="468" y="116064"/>
                  </a:lnTo>
                  <a:lnTo>
                    <a:pt x="8651" y="116064"/>
                  </a:lnTo>
                  <a:lnTo>
                    <a:pt x="16698" y="116064"/>
                  </a:lnTo>
                  <a:lnTo>
                    <a:pt x="21472" y="116064"/>
                  </a:lnTo>
                  <a:cubicBezTo>
                    <a:pt x="21472" y="116064"/>
                    <a:pt x="25895" y="116064"/>
                    <a:pt x="32369" y="116064"/>
                  </a:cubicBezTo>
                  <a:cubicBezTo>
                    <a:pt x="46372" y="116064"/>
                    <a:pt x="69969" y="116064"/>
                    <a:pt x="79165" y="116064"/>
                  </a:cubicBezTo>
                  <a:cubicBezTo>
                    <a:pt x="111026" y="116064"/>
                    <a:pt x="136858" y="90231"/>
                    <a:pt x="136858" y="58371"/>
                  </a:cubicBezTo>
                  <a:cubicBezTo>
                    <a:pt x="136858" y="26507"/>
                    <a:pt x="111026" y="678"/>
                    <a:pt x="79165" y="67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0" name="Полилиния 419">
              <a:extLst>
                <a:ext uri="{FF2B5EF4-FFF2-40B4-BE49-F238E27FC236}">
                  <a16:creationId xmlns:a16="http://schemas.microsoft.com/office/drawing/2014/main" id="{AC74CADB-FA6B-5448-DF54-E5D8268BB5B0}"/>
                </a:ext>
              </a:extLst>
            </p:cNvPr>
            <p:cNvSpPr/>
            <p:nvPr/>
          </p:nvSpPr>
          <p:spPr>
            <a:xfrm>
              <a:off x="6846146" y="4735209"/>
              <a:ext cx="136390" cy="115386"/>
            </a:xfrm>
            <a:custGeom>
              <a:avLst/>
              <a:gdLst>
                <a:gd name="connsiteX0" fmla="*/ 128744 w 136390"/>
                <a:gd name="connsiteY0" fmla="*/ 678 h 115386"/>
                <a:gd name="connsiteX1" fmla="*/ 115924 w 136390"/>
                <a:gd name="connsiteY1" fmla="*/ 678 h 115386"/>
                <a:gd name="connsiteX2" fmla="*/ 97784 w 136390"/>
                <a:gd name="connsiteY2" fmla="*/ 678 h 115386"/>
                <a:gd name="connsiteX3" fmla="*/ 92975 w 136390"/>
                <a:gd name="connsiteY3" fmla="*/ 678 h 115386"/>
                <a:gd name="connsiteX4" fmla="*/ 58231 w 136390"/>
                <a:gd name="connsiteY4" fmla="*/ 678 h 115386"/>
                <a:gd name="connsiteX5" fmla="*/ 538 w 136390"/>
                <a:gd name="connsiteY5" fmla="*/ 58371 h 115386"/>
                <a:gd name="connsiteX6" fmla="*/ 58231 w 136390"/>
                <a:gd name="connsiteY6" fmla="*/ 116064 h 115386"/>
                <a:gd name="connsiteX7" fmla="*/ 92975 w 136390"/>
                <a:gd name="connsiteY7" fmla="*/ 116064 h 115386"/>
                <a:gd name="connsiteX8" fmla="*/ 97784 w 136390"/>
                <a:gd name="connsiteY8" fmla="*/ 116064 h 115386"/>
                <a:gd name="connsiteX9" fmla="*/ 115924 w 136390"/>
                <a:gd name="connsiteY9" fmla="*/ 116064 h 115386"/>
                <a:gd name="connsiteX10" fmla="*/ 128744 w 136390"/>
                <a:gd name="connsiteY10" fmla="*/ 116064 h 115386"/>
                <a:gd name="connsiteX11" fmla="*/ 136928 w 136390"/>
                <a:gd name="connsiteY11" fmla="*/ 116064 h 115386"/>
                <a:gd name="connsiteX12" fmla="*/ 136928 w 136390"/>
                <a:gd name="connsiteY12" fmla="*/ 678 h 115386"/>
                <a:gd name="connsiteX13" fmla="*/ 128744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44" y="678"/>
                  </a:moveTo>
                  <a:lnTo>
                    <a:pt x="115924" y="678"/>
                  </a:lnTo>
                  <a:cubicBezTo>
                    <a:pt x="115924" y="678"/>
                    <a:pt x="107970" y="678"/>
                    <a:pt x="97784" y="678"/>
                  </a:cubicBezTo>
                  <a:cubicBezTo>
                    <a:pt x="96226" y="678"/>
                    <a:pt x="94617" y="678"/>
                    <a:pt x="92975" y="678"/>
                  </a:cubicBezTo>
                  <a:cubicBezTo>
                    <a:pt x="80028" y="678"/>
                    <a:pt x="65105" y="678"/>
                    <a:pt x="58231" y="678"/>
                  </a:cubicBezTo>
                  <a:cubicBezTo>
                    <a:pt x="26356" y="678"/>
                    <a:pt x="538" y="26516"/>
                    <a:pt x="538" y="58371"/>
                  </a:cubicBezTo>
                  <a:cubicBezTo>
                    <a:pt x="538" y="90222"/>
                    <a:pt x="26356" y="116064"/>
                    <a:pt x="58231" y="116064"/>
                  </a:cubicBezTo>
                  <a:cubicBezTo>
                    <a:pt x="66818" y="116064"/>
                    <a:pt x="80883" y="116064"/>
                    <a:pt x="92975" y="116064"/>
                  </a:cubicBezTo>
                  <a:cubicBezTo>
                    <a:pt x="94621" y="116064"/>
                    <a:pt x="96229" y="116064"/>
                    <a:pt x="97784" y="116064"/>
                  </a:cubicBezTo>
                  <a:cubicBezTo>
                    <a:pt x="108064" y="116064"/>
                    <a:pt x="115924" y="116064"/>
                    <a:pt x="115924" y="116064"/>
                  </a:cubicBezTo>
                  <a:lnTo>
                    <a:pt x="128744" y="116064"/>
                  </a:lnTo>
                  <a:lnTo>
                    <a:pt x="136928" y="116064"/>
                  </a:lnTo>
                  <a:lnTo>
                    <a:pt x="136928" y="678"/>
                  </a:lnTo>
                  <a:lnTo>
                    <a:pt x="128744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1" name="Полилиния 420">
              <a:extLst>
                <a:ext uri="{FF2B5EF4-FFF2-40B4-BE49-F238E27FC236}">
                  <a16:creationId xmlns:a16="http://schemas.microsoft.com/office/drawing/2014/main" id="{D5407D07-0E85-35AF-F857-8CE5D080FB4E}"/>
                </a:ext>
              </a:extLst>
            </p:cNvPr>
            <p:cNvSpPr/>
            <p:nvPr/>
          </p:nvSpPr>
          <p:spPr>
            <a:xfrm>
              <a:off x="6982536" y="4735209"/>
              <a:ext cx="136390" cy="115386"/>
            </a:xfrm>
            <a:custGeom>
              <a:avLst/>
              <a:gdLst>
                <a:gd name="connsiteX0" fmla="*/ 68768 w 136390"/>
                <a:gd name="connsiteY0" fmla="*/ 678 h 115386"/>
                <a:gd name="connsiteX1" fmla="*/ 573 w 136390"/>
                <a:gd name="connsiteY1" fmla="*/ 678 h 115386"/>
                <a:gd name="connsiteX2" fmla="*/ 573 w 136390"/>
                <a:gd name="connsiteY2" fmla="*/ 116064 h 115386"/>
                <a:gd name="connsiteX3" fmla="*/ 68768 w 136390"/>
                <a:gd name="connsiteY3" fmla="*/ 116064 h 115386"/>
                <a:gd name="connsiteX4" fmla="*/ 136963 w 136390"/>
                <a:gd name="connsiteY4" fmla="*/ 116064 h 115386"/>
                <a:gd name="connsiteX5" fmla="*/ 136963 w 136390"/>
                <a:gd name="connsiteY5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68" y="678"/>
                  </a:moveTo>
                  <a:lnTo>
                    <a:pt x="573" y="678"/>
                  </a:lnTo>
                  <a:lnTo>
                    <a:pt x="573" y="116064"/>
                  </a:lnTo>
                  <a:lnTo>
                    <a:pt x="68768" y="116064"/>
                  </a:lnTo>
                  <a:lnTo>
                    <a:pt x="136963" y="116064"/>
                  </a:lnTo>
                  <a:lnTo>
                    <a:pt x="136963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2" name="Полилиния 421">
              <a:extLst>
                <a:ext uri="{FF2B5EF4-FFF2-40B4-BE49-F238E27FC236}">
                  <a16:creationId xmlns:a16="http://schemas.microsoft.com/office/drawing/2014/main" id="{3F7CFDFC-5869-7CF3-E89D-E76AD8997A7D}"/>
                </a:ext>
              </a:extLst>
            </p:cNvPr>
            <p:cNvSpPr/>
            <p:nvPr/>
          </p:nvSpPr>
          <p:spPr>
            <a:xfrm>
              <a:off x="7118927" y="4735209"/>
              <a:ext cx="136390" cy="115386"/>
            </a:xfrm>
            <a:custGeom>
              <a:avLst/>
              <a:gdLst>
                <a:gd name="connsiteX0" fmla="*/ 68803 w 136390"/>
                <a:gd name="connsiteY0" fmla="*/ 678 h 115386"/>
                <a:gd name="connsiteX1" fmla="*/ 608 w 136390"/>
                <a:gd name="connsiteY1" fmla="*/ 678 h 115386"/>
                <a:gd name="connsiteX2" fmla="*/ 608 w 136390"/>
                <a:gd name="connsiteY2" fmla="*/ 116064 h 115386"/>
                <a:gd name="connsiteX3" fmla="*/ 68803 w 136390"/>
                <a:gd name="connsiteY3" fmla="*/ 116064 h 115386"/>
                <a:gd name="connsiteX4" fmla="*/ 136998 w 136390"/>
                <a:gd name="connsiteY4" fmla="*/ 116064 h 115386"/>
                <a:gd name="connsiteX5" fmla="*/ 136998 w 136390"/>
                <a:gd name="connsiteY5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03" y="678"/>
                  </a:moveTo>
                  <a:lnTo>
                    <a:pt x="608" y="678"/>
                  </a:lnTo>
                  <a:lnTo>
                    <a:pt x="608" y="116064"/>
                  </a:lnTo>
                  <a:lnTo>
                    <a:pt x="68803" y="116064"/>
                  </a:lnTo>
                  <a:lnTo>
                    <a:pt x="136998" y="116064"/>
                  </a:lnTo>
                  <a:lnTo>
                    <a:pt x="136998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3" name="Полилиния 422">
              <a:extLst>
                <a:ext uri="{FF2B5EF4-FFF2-40B4-BE49-F238E27FC236}">
                  <a16:creationId xmlns:a16="http://schemas.microsoft.com/office/drawing/2014/main" id="{85221971-9B93-8990-93F6-32C588915E74}"/>
                </a:ext>
              </a:extLst>
            </p:cNvPr>
            <p:cNvSpPr/>
            <p:nvPr/>
          </p:nvSpPr>
          <p:spPr>
            <a:xfrm>
              <a:off x="7255317" y="4735209"/>
              <a:ext cx="136390" cy="115386"/>
            </a:xfrm>
            <a:custGeom>
              <a:avLst/>
              <a:gdLst>
                <a:gd name="connsiteX0" fmla="*/ 68838 w 136390"/>
                <a:gd name="connsiteY0" fmla="*/ 678 h 115386"/>
                <a:gd name="connsiteX1" fmla="*/ 643 w 136390"/>
                <a:gd name="connsiteY1" fmla="*/ 678 h 115386"/>
                <a:gd name="connsiteX2" fmla="*/ 643 w 136390"/>
                <a:gd name="connsiteY2" fmla="*/ 116064 h 115386"/>
                <a:gd name="connsiteX3" fmla="*/ 68838 w 136390"/>
                <a:gd name="connsiteY3" fmla="*/ 116064 h 115386"/>
                <a:gd name="connsiteX4" fmla="*/ 137033 w 136390"/>
                <a:gd name="connsiteY4" fmla="*/ 116064 h 115386"/>
                <a:gd name="connsiteX5" fmla="*/ 137033 w 136390"/>
                <a:gd name="connsiteY5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838" y="678"/>
                  </a:moveTo>
                  <a:lnTo>
                    <a:pt x="643" y="678"/>
                  </a:lnTo>
                  <a:lnTo>
                    <a:pt x="643" y="116064"/>
                  </a:lnTo>
                  <a:lnTo>
                    <a:pt x="68838" y="116064"/>
                  </a:lnTo>
                  <a:lnTo>
                    <a:pt x="137033" y="116064"/>
                  </a:lnTo>
                  <a:lnTo>
                    <a:pt x="137033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4" name="Полилиния 423">
              <a:extLst>
                <a:ext uri="{FF2B5EF4-FFF2-40B4-BE49-F238E27FC236}">
                  <a16:creationId xmlns:a16="http://schemas.microsoft.com/office/drawing/2014/main" id="{F3548432-D9E3-4880-AEA4-0430EC7438EC}"/>
                </a:ext>
              </a:extLst>
            </p:cNvPr>
            <p:cNvSpPr/>
            <p:nvPr/>
          </p:nvSpPr>
          <p:spPr>
            <a:xfrm>
              <a:off x="7391707" y="4735209"/>
              <a:ext cx="136390" cy="115386"/>
            </a:xfrm>
            <a:custGeom>
              <a:avLst/>
              <a:gdLst>
                <a:gd name="connsiteX0" fmla="*/ 79375 w 136390"/>
                <a:gd name="connsiteY0" fmla="*/ 678 h 115386"/>
                <a:gd name="connsiteX1" fmla="*/ 32579 w 136390"/>
                <a:gd name="connsiteY1" fmla="*/ 678 h 115386"/>
                <a:gd name="connsiteX2" fmla="*/ 21682 w 136390"/>
                <a:gd name="connsiteY2" fmla="*/ 678 h 115386"/>
                <a:gd name="connsiteX3" fmla="*/ 16908 w 136390"/>
                <a:gd name="connsiteY3" fmla="*/ 678 h 115386"/>
                <a:gd name="connsiteX4" fmla="*/ 8861 w 136390"/>
                <a:gd name="connsiteY4" fmla="*/ 678 h 115386"/>
                <a:gd name="connsiteX5" fmla="*/ 678 w 136390"/>
                <a:gd name="connsiteY5" fmla="*/ 678 h 115386"/>
                <a:gd name="connsiteX6" fmla="*/ 678 w 136390"/>
                <a:gd name="connsiteY6" fmla="*/ 116064 h 115386"/>
                <a:gd name="connsiteX7" fmla="*/ 8861 w 136390"/>
                <a:gd name="connsiteY7" fmla="*/ 116064 h 115386"/>
                <a:gd name="connsiteX8" fmla="*/ 16908 w 136390"/>
                <a:gd name="connsiteY8" fmla="*/ 116064 h 115386"/>
                <a:gd name="connsiteX9" fmla="*/ 21682 w 136390"/>
                <a:gd name="connsiteY9" fmla="*/ 116064 h 115386"/>
                <a:gd name="connsiteX10" fmla="*/ 32579 w 136390"/>
                <a:gd name="connsiteY10" fmla="*/ 116064 h 115386"/>
                <a:gd name="connsiteX11" fmla="*/ 79375 w 136390"/>
                <a:gd name="connsiteY11" fmla="*/ 116064 h 115386"/>
                <a:gd name="connsiteX12" fmla="*/ 137068 w 136390"/>
                <a:gd name="connsiteY12" fmla="*/ 58371 h 115386"/>
                <a:gd name="connsiteX13" fmla="*/ 79375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375" y="678"/>
                  </a:moveTo>
                  <a:cubicBezTo>
                    <a:pt x="67671" y="678"/>
                    <a:pt x="45771" y="678"/>
                    <a:pt x="32579" y="678"/>
                  </a:cubicBezTo>
                  <a:cubicBezTo>
                    <a:pt x="26071" y="678"/>
                    <a:pt x="21682" y="678"/>
                    <a:pt x="21682" y="678"/>
                  </a:cubicBezTo>
                  <a:lnTo>
                    <a:pt x="16908" y="678"/>
                  </a:lnTo>
                  <a:lnTo>
                    <a:pt x="8861" y="678"/>
                  </a:lnTo>
                  <a:lnTo>
                    <a:pt x="678" y="678"/>
                  </a:lnTo>
                  <a:lnTo>
                    <a:pt x="678" y="116064"/>
                  </a:lnTo>
                  <a:lnTo>
                    <a:pt x="8861" y="116064"/>
                  </a:lnTo>
                  <a:lnTo>
                    <a:pt x="16908" y="116064"/>
                  </a:lnTo>
                  <a:lnTo>
                    <a:pt x="21682" y="116064"/>
                  </a:lnTo>
                  <a:cubicBezTo>
                    <a:pt x="21682" y="116064"/>
                    <a:pt x="26105" y="116064"/>
                    <a:pt x="32579" y="116064"/>
                  </a:cubicBezTo>
                  <a:cubicBezTo>
                    <a:pt x="46582" y="116064"/>
                    <a:pt x="70179" y="116064"/>
                    <a:pt x="79375" y="116064"/>
                  </a:cubicBezTo>
                  <a:cubicBezTo>
                    <a:pt x="111236" y="116064"/>
                    <a:pt x="137068" y="90231"/>
                    <a:pt x="137068" y="58371"/>
                  </a:cubicBezTo>
                  <a:cubicBezTo>
                    <a:pt x="137068" y="26507"/>
                    <a:pt x="111236" y="678"/>
                    <a:pt x="79375" y="67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5" name="Полилиния 424">
              <a:extLst>
                <a:ext uri="{FF2B5EF4-FFF2-40B4-BE49-F238E27FC236}">
                  <a16:creationId xmlns:a16="http://schemas.microsoft.com/office/drawing/2014/main" id="{4312B88A-D807-81C2-3AAB-37DCCD169FA0}"/>
                </a:ext>
              </a:extLst>
            </p:cNvPr>
            <p:cNvSpPr/>
            <p:nvPr/>
          </p:nvSpPr>
          <p:spPr>
            <a:xfrm>
              <a:off x="7664488" y="4735209"/>
              <a:ext cx="136390" cy="115386"/>
            </a:xfrm>
            <a:custGeom>
              <a:avLst/>
              <a:gdLst>
                <a:gd name="connsiteX0" fmla="*/ 128954 w 136390"/>
                <a:gd name="connsiteY0" fmla="*/ 678 h 115386"/>
                <a:gd name="connsiteX1" fmla="*/ 116134 w 136390"/>
                <a:gd name="connsiteY1" fmla="*/ 678 h 115386"/>
                <a:gd name="connsiteX2" fmla="*/ 97994 w 136390"/>
                <a:gd name="connsiteY2" fmla="*/ 678 h 115386"/>
                <a:gd name="connsiteX3" fmla="*/ 93185 w 136390"/>
                <a:gd name="connsiteY3" fmla="*/ 678 h 115386"/>
                <a:gd name="connsiteX4" fmla="*/ 58441 w 136390"/>
                <a:gd name="connsiteY4" fmla="*/ 678 h 115386"/>
                <a:gd name="connsiteX5" fmla="*/ 748 w 136390"/>
                <a:gd name="connsiteY5" fmla="*/ 58371 h 115386"/>
                <a:gd name="connsiteX6" fmla="*/ 58441 w 136390"/>
                <a:gd name="connsiteY6" fmla="*/ 116064 h 115386"/>
                <a:gd name="connsiteX7" fmla="*/ 93185 w 136390"/>
                <a:gd name="connsiteY7" fmla="*/ 116064 h 115386"/>
                <a:gd name="connsiteX8" fmla="*/ 97994 w 136390"/>
                <a:gd name="connsiteY8" fmla="*/ 116064 h 115386"/>
                <a:gd name="connsiteX9" fmla="*/ 116134 w 136390"/>
                <a:gd name="connsiteY9" fmla="*/ 116064 h 115386"/>
                <a:gd name="connsiteX10" fmla="*/ 128954 w 136390"/>
                <a:gd name="connsiteY10" fmla="*/ 116064 h 115386"/>
                <a:gd name="connsiteX11" fmla="*/ 137138 w 136390"/>
                <a:gd name="connsiteY11" fmla="*/ 116064 h 115386"/>
                <a:gd name="connsiteX12" fmla="*/ 137138 w 136390"/>
                <a:gd name="connsiteY12" fmla="*/ 678 h 115386"/>
                <a:gd name="connsiteX13" fmla="*/ 128954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954" y="678"/>
                  </a:moveTo>
                  <a:lnTo>
                    <a:pt x="116134" y="678"/>
                  </a:lnTo>
                  <a:cubicBezTo>
                    <a:pt x="116134" y="678"/>
                    <a:pt x="108180" y="678"/>
                    <a:pt x="97994" y="678"/>
                  </a:cubicBezTo>
                  <a:cubicBezTo>
                    <a:pt x="96436" y="678"/>
                    <a:pt x="94827" y="678"/>
                    <a:pt x="93185" y="678"/>
                  </a:cubicBezTo>
                  <a:cubicBezTo>
                    <a:pt x="80238" y="678"/>
                    <a:pt x="65315" y="678"/>
                    <a:pt x="58441" y="678"/>
                  </a:cubicBezTo>
                  <a:cubicBezTo>
                    <a:pt x="26566" y="678"/>
                    <a:pt x="748" y="26516"/>
                    <a:pt x="748" y="58371"/>
                  </a:cubicBezTo>
                  <a:cubicBezTo>
                    <a:pt x="748" y="90222"/>
                    <a:pt x="26566" y="116064"/>
                    <a:pt x="58441" y="116064"/>
                  </a:cubicBezTo>
                  <a:cubicBezTo>
                    <a:pt x="67028" y="116064"/>
                    <a:pt x="81093" y="116064"/>
                    <a:pt x="93185" y="116064"/>
                  </a:cubicBezTo>
                  <a:cubicBezTo>
                    <a:pt x="94831" y="116064"/>
                    <a:pt x="96439" y="116064"/>
                    <a:pt x="97994" y="116064"/>
                  </a:cubicBezTo>
                  <a:cubicBezTo>
                    <a:pt x="108274" y="116064"/>
                    <a:pt x="116134" y="116064"/>
                    <a:pt x="116134" y="116064"/>
                  </a:cubicBezTo>
                  <a:lnTo>
                    <a:pt x="128954" y="116064"/>
                  </a:lnTo>
                  <a:lnTo>
                    <a:pt x="137138" y="116064"/>
                  </a:lnTo>
                  <a:lnTo>
                    <a:pt x="137138" y="678"/>
                  </a:lnTo>
                  <a:lnTo>
                    <a:pt x="128954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6" name="Полилиния 425">
              <a:extLst>
                <a:ext uri="{FF2B5EF4-FFF2-40B4-BE49-F238E27FC236}">
                  <a16:creationId xmlns:a16="http://schemas.microsoft.com/office/drawing/2014/main" id="{242E9D98-80FD-A37B-37ED-2271B36991A5}"/>
                </a:ext>
              </a:extLst>
            </p:cNvPr>
            <p:cNvSpPr/>
            <p:nvPr/>
          </p:nvSpPr>
          <p:spPr>
            <a:xfrm>
              <a:off x="7800878" y="4735209"/>
              <a:ext cx="136390" cy="115386"/>
            </a:xfrm>
            <a:custGeom>
              <a:avLst/>
              <a:gdLst>
                <a:gd name="connsiteX0" fmla="*/ 68978 w 136390"/>
                <a:gd name="connsiteY0" fmla="*/ 678 h 115386"/>
                <a:gd name="connsiteX1" fmla="*/ 783 w 136390"/>
                <a:gd name="connsiteY1" fmla="*/ 678 h 115386"/>
                <a:gd name="connsiteX2" fmla="*/ 783 w 136390"/>
                <a:gd name="connsiteY2" fmla="*/ 116064 h 115386"/>
                <a:gd name="connsiteX3" fmla="*/ 68978 w 136390"/>
                <a:gd name="connsiteY3" fmla="*/ 116064 h 115386"/>
                <a:gd name="connsiteX4" fmla="*/ 137173 w 136390"/>
                <a:gd name="connsiteY4" fmla="*/ 116064 h 115386"/>
                <a:gd name="connsiteX5" fmla="*/ 137173 w 136390"/>
                <a:gd name="connsiteY5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978" y="678"/>
                  </a:moveTo>
                  <a:lnTo>
                    <a:pt x="783" y="678"/>
                  </a:lnTo>
                  <a:lnTo>
                    <a:pt x="783" y="116064"/>
                  </a:lnTo>
                  <a:lnTo>
                    <a:pt x="68978" y="116064"/>
                  </a:lnTo>
                  <a:lnTo>
                    <a:pt x="137173" y="116064"/>
                  </a:lnTo>
                  <a:lnTo>
                    <a:pt x="137173" y="67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7" name="Полилиния 426">
              <a:extLst>
                <a:ext uri="{FF2B5EF4-FFF2-40B4-BE49-F238E27FC236}">
                  <a16:creationId xmlns:a16="http://schemas.microsoft.com/office/drawing/2014/main" id="{1EBADCF7-49A3-A3A3-8289-F7CB1B08107B}"/>
                </a:ext>
              </a:extLst>
            </p:cNvPr>
            <p:cNvSpPr/>
            <p:nvPr/>
          </p:nvSpPr>
          <p:spPr>
            <a:xfrm>
              <a:off x="7937269" y="4735209"/>
              <a:ext cx="136390" cy="115386"/>
            </a:xfrm>
            <a:custGeom>
              <a:avLst/>
              <a:gdLst>
                <a:gd name="connsiteX0" fmla="*/ 79515 w 136390"/>
                <a:gd name="connsiteY0" fmla="*/ 678 h 115386"/>
                <a:gd name="connsiteX1" fmla="*/ 32719 w 136390"/>
                <a:gd name="connsiteY1" fmla="*/ 678 h 115386"/>
                <a:gd name="connsiteX2" fmla="*/ 21822 w 136390"/>
                <a:gd name="connsiteY2" fmla="*/ 678 h 115386"/>
                <a:gd name="connsiteX3" fmla="*/ 17048 w 136390"/>
                <a:gd name="connsiteY3" fmla="*/ 678 h 115386"/>
                <a:gd name="connsiteX4" fmla="*/ 9001 w 136390"/>
                <a:gd name="connsiteY4" fmla="*/ 678 h 115386"/>
                <a:gd name="connsiteX5" fmla="*/ 818 w 136390"/>
                <a:gd name="connsiteY5" fmla="*/ 678 h 115386"/>
                <a:gd name="connsiteX6" fmla="*/ 818 w 136390"/>
                <a:gd name="connsiteY6" fmla="*/ 116064 h 115386"/>
                <a:gd name="connsiteX7" fmla="*/ 9001 w 136390"/>
                <a:gd name="connsiteY7" fmla="*/ 116064 h 115386"/>
                <a:gd name="connsiteX8" fmla="*/ 17048 w 136390"/>
                <a:gd name="connsiteY8" fmla="*/ 116064 h 115386"/>
                <a:gd name="connsiteX9" fmla="*/ 21822 w 136390"/>
                <a:gd name="connsiteY9" fmla="*/ 116064 h 115386"/>
                <a:gd name="connsiteX10" fmla="*/ 32719 w 136390"/>
                <a:gd name="connsiteY10" fmla="*/ 116064 h 115386"/>
                <a:gd name="connsiteX11" fmla="*/ 79515 w 136390"/>
                <a:gd name="connsiteY11" fmla="*/ 116064 h 115386"/>
                <a:gd name="connsiteX12" fmla="*/ 137208 w 136390"/>
                <a:gd name="connsiteY12" fmla="*/ 58371 h 115386"/>
                <a:gd name="connsiteX13" fmla="*/ 79515 w 136390"/>
                <a:gd name="connsiteY13" fmla="*/ 67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515" y="678"/>
                  </a:moveTo>
                  <a:cubicBezTo>
                    <a:pt x="67811" y="678"/>
                    <a:pt x="45911" y="678"/>
                    <a:pt x="32719" y="678"/>
                  </a:cubicBezTo>
                  <a:cubicBezTo>
                    <a:pt x="26211" y="678"/>
                    <a:pt x="21822" y="678"/>
                    <a:pt x="21822" y="678"/>
                  </a:cubicBezTo>
                  <a:lnTo>
                    <a:pt x="17048" y="678"/>
                  </a:lnTo>
                  <a:lnTo>
                    <a:pt x="9001" y="678"/>
                  </a:lnTo>
                  <a:lnTo>
                    <a:pt x="818" y="678"/>
                  </a:lnTo>
                  <a:lnTo>
                    <a:pt x="818" y="116064"/>
                  </a:lnTo>
                  <a:lnTo>
                    <a:pt x="9001" y="116064"/>
                  </a:lnTo>
                  <a:lnTo>
                    <a:pt x="17048" y="116064"/>
                  </a:lnTo>
                  <a:lnTo>
                    <a:pt x="21822" y="116064"/>
                  </a:lnTo>
                  <a:cubicBezTo>
                    <a:pt x="21822" y="116064"/>
                    <a:pt x="26245" y="116064"/>
                    <a:pt x="32719" y="116064"/>
                  </a:cubicBezTo>
                  <a:cubicBezTo>
                    <a:pt x="46722" y="116064"/>
                    <a:pt x="70319" y="116064"/>
                    <a:pt x="79515" y="116064"/>
                  </a:cubicBezTo>
                  <a:cubicBezTo>
                    <a:pt x="111376" y="116064"/>
                    <a:pt x="137208" y="90231"/>
                    <a:pt x="137208" y="58371"/>
                  </a:cubicBezTo>
                  <a:cubicBezTo>
                    <a:pt x="137208" y="26507"/>
                    <a:pt x="111376" y="678"/>
                    <a:pt x="79515" y="67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8" name="Полилиния 427">
              <a:extLst>
                <a:ext uri="{FF2B5EF4-FFF2-40B4-BE49-F238E27FC236}">
                  <a16:creationId xmlns:a16="http://schemas.microsoft.com/office/drawing/2014/main" id="{CF82D55E-DF41-96CA-B574-21723492D2D6}"/>
                </a:ext>
              </a:extLst>
            </p:cNvPr>
            <p:cNvSpPr/>
            <p:nvPr/>
          </p:nvSpPr>
          <p:spPr>
            <a:xfrm>
              <a:off x="5219965" y="4871600"/>
              <a:ext cx="115386" cy="115386"/>
            </a:xfrm>
            <a:custGeom>
              <a:avLst/>
              <a:gdLst>
                <a:gd name="connsiteX0" fmla="*/ 57811 w 115386"/>
                <a:gd name="connsiteY0" fmla="*/ 713 h 115386"/>
                <a:gd name="connsiteX1" fmla="*/ 115504 w 115386"/>
                <a:gd name="connsiteY1" fmla="*/ 58406 h 115386"/>
                <a:gd name="connsiteX2" fmla="*/ 57811 w 115386"/>
                <a:gd name="connsiteY2" fmla="*/ 116099 h 115386"/>
                <a:gd name="connsiteX3" fmla="*/ 118 w 115386"/>
                <a:gd name="connsiteY3" fmla="*/ 58406 h 115386"/>
                <a:gd name="connsiteX4" fmla="*/ 57811 w 115386"/>
                <a:gd name="connsiteY4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713"/>
                  </a:moveTo>
                  <a:cubicBezTo>
                    <a:pt x="89675" y="713"/>
                    <a:pt x="115504" y="26543"/>
                    <a:pt x="115504" y="58406"/>
                  </a:cubicBezTo>
                  <a:cubicBezTo>
                    <a:pt x="115504" y="90270"/>
                    <a:pt x="89675" y="116099"/>
                    <a:pt x="57811" y="116099"/>
                  </a:cubicBezTo>
                  <a:cubicBezTo>
                    <a:pt x="25948" y="116099"/>
                    <a:pt x="118" y="90270"/>
                    <a:pt x="118" y="58406"/>
                  </a:cubicBezTo>
                  <a:cubicBezTo>
                    <a:pt x="118" y="26543"/>
                    <a:pt x="25948" y="713"/>
                    <a:pt x="57811" y="7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9" name="Полилиния 428">
              <a:extLst>
                <a:ext uri="{FF2B5EF4-FFF2-40B4-BE49-F238E27FC236}">
                  <a16:creationId xmlns:a16="http://schemas.microsoft.com/office/drawing/2014/main" id="{9FE36D91-2948-74E0-81DF-B8FEE8021C13}"/>
                </a:ext>
              </a:extLst>
            </p:cNvPr>
            <p:cNvSpPr/>
            <p:nvPr/>
          </p:nvSpPr>
          <p:spPr>
            <a:xfrm>
              <a:off x="5629135" y="4871600"/>
              <a:ext cx="115386" cy="115386"/>
            </a:xfrm>
            <a:custGeom>
              <a:avLst/>
              <a:gdLst>
                <a:gd name="connsiteX0" fmla="*/ 57916 w 115386"/>
                <a:gd name="connsiteY0" fmla="*/ 713 h 115386"/>
                <a:gd name="connsiteX1" fmla="*/ 115609 w 115386"/>
                <a:gd name="connsiteY1" fmla="*/ 58406 h 115386"/>
                <a:gd name="connsiteX2" fmla="*/ 57916 w 115386"/>
                <a:gd name="connsiteY2" fmla="*/ 116099 h 115386"/>
                <a:gd name="connsiteX3" fmla="*/ 223 w 115386"/>
                <a:gd name="connsiteY3" fmla="*/ 58406 h 115386"/>
                <a:gd name="connsiteX4" fmla="*/ 57916 w 115386"/>
                <a:gd name="connsiteY4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16" y="713"/>
                  </a:moveTo>
                  <a:cubicBezTo>
                    <a:pt x="89780" y="713"/>
                    <a:pt x="115609" y="26543"/>
                    <a:pt x="115609" y="58406"/>
                  </a:cubicBezTo>
                  <a:cubicBezTo>
                    <a:pt x="115609" y="90270"/>
                    <a:pt x="89780" y="116099"/>
                    <a:pt x="57916" y="116099"/>
                  </a:cubicBezTo>
                  <a:cubicBezTo>
                    <a:pt x="26053" y="116099"/>
                    <a:pt x="223" y="90270"/>
                    <a:pt x="223" y="58406"/>
                  </a:cubicBezTo>
                  <a:cubicBezTo>
                    <a:pt x="223" y="26543"/>
                    <a:pt x="26053" y="713"/>
                    <a:pt x="57916" y="7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0" name="Полилиния 429">
              <a:extLst>
                <a:ext uri="{FF2B5EF4-FFF2-40B4-BE49-F238E27FC236}">
                  <a16:creationId xmlns:a16="http://schemas.microsoft.com/office/drawing/2014/main" id="{43E97B45-4F5F-CC94-D725-0D1D06AA60EA}"/>
                </a:ext>
              </a:extLst>
            </p:cNvPr>
            <p:cNvSpPr/>
            <p:nvPr/>
          </p:nvSpPr>
          <p:spPr>
            <a:xfrm>
              <a:off x="5891414" y="4871600"/>
              <a:ext cx="136390" cy="115386"/>
            </a:xfrm>
            <a:custGeom>
              <a:avLst/>
              <a:gdLst>
                <a:gd name="connsiteX0" fmla="*/ 128499 w 136390"/>
                <a:gd name="connsiteY0" fmla="*/ 713 h 115386"/>
                <a:gd name="connsiteX1" fmla="*/ 115679 w 136390"/>
                <a:gd name="connsiteY1" fmla="*/ 713 h 115386"/>
                <a:gd name="connsiteX2" fmla="*/ 97539 w 136390"/>
                <a:gd name="connsiteY2" fmla="*/ 713 h 115386"/>
                <a:gd name="connsiteX3" fmla="*/ 92730 w 136390"/>
                <a:gd name="connsiteY3" fmla="*/ 713 h 115386"/>
                <a:gd name="connsiteX4" fmla="*/ 57986 w 136390"/>
                <a:gd name="connsiteY4" fmla="*/ 713 h 115386"/>
                <a:gd name="connsiteX5" fmla="*/ 293 w 136390"/>
                <a:gd name="connsiteY5" fmla="*/ 58406 h 115386"/>
                <a:gd name="connsiteX6" fmla="*/ 57986 w 136390"/>
                <a:gd name="connsiteY6" fmla="*/ 116099 h 115386"/>
                <a:gd name="connsiteX7" fmla="*/ 92730 w 136390"/>
                <a:gd name="connsiteY7" fmla="*/ 116099 h 115386"/>
                <a:gd name="connsiteX8" fmla="*/ 97539 w 136390"/>
                <a:gd name="connsiteY8" fmla="*/ 116099 h 115386"/>
                <a:gd name="connsiteX9" fmla="*/ 115679 w 136390"/>
                <a:gd name="connsiteY9" fmla="*/ 116099 h 115386"/>
                <a:gd name="connsiteX10" fmla="*/ 128499 w 136390"/>
                <a:gd name="connsiteY10" fmla="*/ 116099 h 115386"/>
                <a:gd name="connsiteX11" fmla="*/ 136683 w 136390"/>
                <a:gd name="connsiteY11" fmla="*/ 116099 h 115386"/>
                <a:gd name="connsiteX12" fmla="*/ 136683 w 136390"/>
                <a:gd name="connsiteY12" fmla="*/ 713 h 115386"/>
                <a:gd name="connsiteX13" fmla="*/ 128499 w 136390"/>
                <a:gd name="connsiteY13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99" y="713"/>
                  </a:moveTo>
                  <a:lnTo>
                    <a:pt x="115679" y="713"/>
                  </a:lnTo>
                  <a:cubicBezTo>
                    <a:pt x="115679" y="713"/>
                    <a:pt x="107725" y="713"/>
                    <a:pt x="97539" y="713"/>
                  </a:cubicBezTo>
                  <a:cubicBezTo>
                    <a:pt x="95981" y="713"/>
                    <a:pt x="94372" y="713"/>
                    <a:pt x="92730" y="713"/>
                  </a:cubicBezTo>
                  <a:cubicBezTo>
                    <a:pt x="79783" y="713"/>
                    <a:pt x="64860" y="713"/>
                    <a:pt x="57986" y="713"/>
                  </a:cubicBezTo>
                  <a:cubicBezTo>
                    <a:pt x="26111" y="713"/>
                    <a:pt x="293" y="26551"/>
                    <a:pt x="293" y="58406"/>
                  </a:cubicBezTo>
                  <a:cubicBezTo>
                    <a:pt x="293" y="90257"/>
                    <a:pt x="26111" y="116099"/>
                    <a:pt x="57986" y="116099"/>
                  </a:cubicBezTo>
                  <a:cubicBezTo>
                    <a:pt x="66573" y="116099"/>
                    <a:pt x="80638" y="116099"/>
                    <a:pt x="92730" y="116099"/>
                  </a:cubicBezTo>
                  <a:cubicBezTo>
                    <a:pt x="94376" y="116099"/>
                    <a:pt x="95984" y="116099"/>
                    <a:pt x="97539" y="116099"/>
                  </a:cubicBezTo>
                  <a:cubicBezTo>
                    <a:pt x="107819" y="116099"/>
                    <a:pt x="115679" y="116099"/>
                    <a:pt x="115679" y="116099"/>
                  </a:cubicBezTo>
                  <a:lnTo>
                    <a:pt x="128499" y="116099"/>
                  </a:lnTo>
                  <a:lnTo>
                    <a:pt x="136683" y="116099"/>
                  </a:lnTo>
                  <a:lnTo>
                    <a:pt x="136683" y="713"/>
                  </a:lnTo>
                  <a:lnTo>
                    <a:pt x="128499" y="7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1" name="Полилиния 430">
              <a:extLst>
                <a:ext uri="{FF2B5EF4-FFF2-40B4-BE49-F238E27FC236}">
                  <a16:creationId xmlns:a16="http://schemas.microsoft.com/office/drawing/2014/main" id="{29186B34-5685-3D9B-DB59-87A39C8AAD0F}"/>
                </a:ext>
              </a:extLst>
            </p:cNvPr>
            <p:cNvSpPr/>
            <p:nvPr/>
          </p:nvSpPr>
          <p:spPr>
            <a:xfrm>
              <a:off x="6027804" y="4871600"/>
              <a:ext cx="136390" cy="115386"/>
            </a:xfrm>
            <a:custGeom>
              <a:avLst/>
              <a:gdLst>
                <a:gd name="connsiteX0" fmla="*/ 68523 w 136390"/>
                <a:gd name="connsiteY0" fmla="*/ 713 h 115386"/>
                <a:gd name="connsiteX1" fmla="*/ 328 w 136390"/>
                <a:gd name="connsiteY1" fmla="*/ 713 h 115386"/>
                <a:gd name="connsiteX2" fmla="*/ 328 w 136390"/>
                <a:gd name="connsiteY2" fmla="*/ 116099 h 115386"/>
                <a:gd name="connsiteX3" fmla="*/ 68523 w 136390"/>
                <a:gd name="connsiteY3" fmla="*/ 116099 h 115386"/>
                <a:gd name="connsiteX4" fmla="*/ 136718 w 136390"/>
                <a:gd name="connsiteY4" fmla="*/ 116099 h 115386"/>
                <a:gd name="connsiteX5" fmla="*/ 136718 w 136390"/>
                <a:gd name="connsiteY5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23" y="713"/>
                  </a:moveTo>
                  <a:lnTo>
                    <a:pt x="328" y="713"/>
                  </a:lnTo>
                  <a:lnTo>
                    <a:pt x="328" y="116099"/>
                  </a:lnTo>
                  <a:lnTo>
                    <a:pt x="68523" y="116099"/>
                  </a:lnTo>
                  <a:lnTo>
                    <a:pt x="136718" y="116099"/>
                  </a:lnTo>
                  <a:lnTo>
                    <a:pt x="136718" y="7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2" name="Полилиния 431">
              <a:extLst>
                <a:ext uri="{FF2B5EF4-FFF2-40B4-BE49-F238E27FC236}">
                  <a16:creationId xmlns:a16="http://schemas.microsoft.com/office/drawing/2014/main" id="{47F4C953-7531-6621-6CCE-ABFEFA4BD6E5}"/>
                </a:ext>
              </a:extLst>
            </p:cNvPr>
            <p:cNvSpPr/>
            <p:nvPr/>
          </p:nvSpPr>
          <p:spPr>
            <a:xfrm>
              <a:off x="6164195" y="4871600"/>
              <a:ext cx="136390" cy="115386"/>
            </a:xfrm>
            <a:custGeom>
              <a:avLst/>
              <a:gdLst>
                <a:gd name="connsiteX0" fmla="*/ 68558 w 136390"/>
                <a:gd name="connsiteY0" fmla="*/ 713 h 115386"/>
                <a:gd name="connsiteX1" fmla="*/ 363 w 136390"/>
                <a:gd name="connsiteY1" fmla="*/ 713 h 115386"/>
                <a:gd name="connsiteX2" fmla="*/ 363 w 136390"/>
                <a:gd name="connsiteY2" fmla="*/ 116099 h 115386"/>
                <a:gd name="connsiteX3" fmla="*/ 68558 w 136390"/>
                <a:gd name="connsiteY3" fmla="*/ 116099 h 115386"/>
                <a:gd name="connsiteX4" fmla="*/ 136753 w 136390"/>
                <a:gd name="connsiteY4" fmla="*/ 116099 h 115386"/>
                <a:gd name="connsiteX5" fmla="*/ 136753 w 136390"/>
                <a:gd name="connsiteY5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558" y="713"/>
                  </a:moveTo>
                  <a:lnTo>
                    <a:pt x="363" y="713"/>
                  </a:lnTo>
                  <a:lnTo>
                    <a:pt x="363" y="116099"/>
                  </a:lnTo>
                  <a:lnTo>
                    <a:pt x="68558" y="116099"/>
                  </a:lnTo>
                  <a:lnTo>
                    <a:pt x="136753" y="116099"/>
                  </a:lnTo>
                  <a:lnTo>
                    <a:pt x="136753" y="7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3" name="Полилиния 432">
              <a:extLst>
                <a:ext uri="{FF2B5EF4-FFF2-40B4-BE49-F238E27FC236}">
                  <a16:creationId xmlns:a16="http://schemas.microsoft.com/office/drawing/2014/main" id="{CD865D91-22A8-56CD-5174-B733B3E48609}"/>
                </a:ext>
              </a:extLst>
            </p:cNvPr>
            <p:cNvSpPr/>
            <p:nvPr/>
          </p:nvSpPr>
          <p:spPr>
            <a:xfrm>
              <a:off x="6300585" y="4871600"/>
              <a:ext cx="136390" cy="115386"/>
            </a:xfrm>
            <a:custGeom>
              <a:avLst/>
              <a:gdLst>
                <a:gd name="connsiteX0" fmla="*/ 79095 w 136390"/>
                <a:gd name="connsiteY0" fmla="*/ 713 h 115386"/>
                <a:gd name="connsiteX1" fmla="*/ 32299 w 136390"/>
                <a:gd name="connsiteY1" fmla="*/ 713 h 115386"/>
                <a:gd name="connsiteX2" fmla="*/ 21402 w 136390"/>
                <a:gd name="connsiteY2" fmla="*/ 713 h 115386"/>
                <a:gd name="connsiteX3" fmla="*/ 16628 w 136390"/>
                <a:gd name="connsiteY3" fmla="*/ 713 h 115386"/>
                <a:gd name="connsiteX4" fmla="*/ 8581 w 136390"/>
                <a:gd name="connsiteY4" fmla="*/ 713 h 115386"/>
                <a:gd name="connsiteX5" fmla="*/ 398 w 136390"/>
                <a:gd name="connsiteY5" fmla="*/ 713 h 115386"/>
                <a:gd name="connsiteX6" fmla="*/ 398 w 136390"/>
                <a:gd name="connsiteY6" fmla="*/ 116099 h 115386"/>
                <a:gd name="connsiteX7" fmla="*/ 8581 w 136390"/>
                <a:gd name="connsiteY7" fmla="*/ 116099 h 115386"/>
                <a:gd name="connsiteX8" fmla="*/ 16628 w 136390"/>
                <a:gd name="connsiteY8" fmla="*/ 116099 h 115386"/>
                <a:gd name="connsiteX9" fmla="*/ 21402 w 136390"/>
                <a:gd name="connsiteY9" fmla="*/ 116099 h 115386"/>
                <a:gd name="connsiteX10" fmla="*/ 32299 w 136390"/>
                <a:gd name="connsiteY10" fmla="*/ 116099 h 115386"/>
                <a:gd name="connsiteX11" fmla="*/ 79095 w 136390"/>
                <a:gd name="connsiteY11" fmla="*/ 116099 h 115386"/>
                <a:gd name="connsiteX12" fmla="*/ 136788 w 136390"/>
                <a:gd name="connsiteY12" fmla="*/ 58406 h 115386"/>
                <a:gd name="connsiteX13" fmla="*/ 79095 w 136390"/>
                <a:gd name="connsiteY13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95" y="713"/>
                  </a:moveTo>
                  <a:cubicBezTo>
                    <a:pt x="67391" y="713"/>
                    <a:pt x="45491" y="713"/>
                    <a:pt x="32299" y="713"/>
                  </a:cubicBezTo>
                  <a:cubicBezTo>
                    <a:pt x="25791" y="713"/>
                    <a:pt x="21402" y="713"/>
                    <a:pt x="21402" y="713"/>
                  </a:cubicBezTo>
                  <a:lnTo>
                    <a:pt x="16628" y="713"/>
                  </a:lnTo>
                  <a:lnTo>
                    <a:pt x="8581" y="713"/>
                  </a:lnTo>
                  <a:lnTo>
                    <a:pt x="398" y="713"/>
                  </a:lnTo>
                  <a:lnTo>
                    <a:pt x="398" y="116099"/>
                  </a:lnTo>
                  <a:lnTo>
                    <a:pt x="8581" y="116099"/>
                  </a:lnTo>
                  <a:lnTo>
                    <a:pt x="16628" y="116099"/>
                  </a:lnTo>
                  <a:lnTo>
                    <a:pt x="21402" y="116099"/>
                  </a:lnTo>
                  <a:cubicBezTo>
                    <a:pt x="21402" y="116099"/>
                    <a:pt x="25825" y="116099"/>
                    <a:pt x="32299" y="116099"/>
                  </a:cubicBezTo>
                  <a:cubicBezTo>
                    <a:pt x="46302" y="116099"/>
                    <a:pt x="69899" y="116099"/>
                    <a:pt x="79095" y="116099"/>
                  </a:cubicBezTo>
                  <a:cubicBezTo>
                    <a:pt x="110956" y="116099"/>
                    <a:pt x="136788" y="90266"/>
                    <a:pt x="136788" y="58406"/>
                  </a:cubicBezTo>
                  <a:cubicBezTo>
                    <a:pt x="136788" y="26542"/>
                    <a:pt x="110956" y="713"/>
                    <a:pt x="79095" y="7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4" name="Полилиния 433">
              <a:extLst>
                <a:ext uri="{FF2B5EF4-FFF2-40B4-BE49-F238E27FC236}">
                  <a16:creationId xmlns:a16="http://schemas.microsoft.com/office/drawing/2014/main" id="{C5CF6BB3-CAC1-FE26-838A-41436FDC2979}"/>
                </a:ext>
              </a:extLst>
            </p:cNvPr>
            <p:cNvSpPr/>
            <p:nvPr/>
          </p:nvSpPr>
          <p:spPr>
            <a:xfrm>
              <a:off x="6709756" y="4871600"/>
              <a:ext cx="136390" cy="115386"/>
            </a:xfrm>
            <a:custGeom>
              <a:avLst/>
              <a:gdLst>
                <a:gd name="connsiteX0" fmla="*/ 128709 w 136390"/>
                <a:gd name="connsiteY0" fmla="*/ 713 h 115386"/>
                <a:gd name="connsiteX1" fmla="*/ 115889 w 136390"/>
                <a:gd name="connsiteY1" fmla="*/ 713 h 115386"/>
                <a:gd name="connsiteX2" fmla="*/ 97749 w 136390"/>
                <a:gd name="connsiteY2" fmla="*/ 713 h 115386"/>
                <a:gd name="connsiteX3" fmla="*/ 92940 w 136390"/>
                <a:gd name="connsiteY3" fmla="*/ 713 h 115386"/>
                <a:gd name="connsiteX4" fmla="*/ 58196 w 136390"/>
                <a:gd name="connsiteY4" fmla="*/ 713 h 115386"/>
                <a:gd name="connsiteX5" fmla="*/ 503 w 136390"/>
                <a:gd name="connsiteY5" fmla="*/ 58406 h 115386"/>
                <a:gd name="connsiteX6" fmla="*/ 58196 w 136390"/>
                <a:gd name="connsiteY6" fmla="*/ 116099 h 115386"/>
                <a:gd name="connsiteX7" fmla="*/ 92940 w 136390"/>
                <a:gd name="connsiteY7" fmla="*/ 116099 h 115386"/>
                <a:gd name="connsiteX8" fmla="*/ 97749 w 136390"/>
                <a:gd name="connsiteY8" fmla="*/ 116099 h 115386"/>
                <a:gd name="connsiteX9" fmla="*/ 115889 w 136390"/>
                <a:gd name="connsiteY9" fmla="*/ 116099 h 115386"/>
                <a:gd name="connsiteX10" fmla="*/ 128709 w 136390"/>
                <a:gd name="connsiteY10" fmla="*/ 116099 h 115386"/>
                <a:gd name="connsiteX11" fmla="*/ 136893 w 136390"/>
                <a:gd name="connsiteY11" fmla="*/ 116099 h 115386"/>
                <a:gd name="connsiteX12" fmla="*/ 136893 w 136390"/>
                <a:gd name="connsiteY12" fmla="*/ 713 h 115386"/>
                <a:gd name="connsiteX13" fmla="*/ 128709 w 136390"/>
                <a:gd name="connsiteY13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09" y="713"/>
                  </a:moveTo>
                  <a:lnTo>
                    <a:pt x="115889" y="713"/>
                  </a:lnTo>
                  <a:cubicBezTo>
                    <a:pt x="115889" y="713"/>
                    <a:pt x="107935" y="713"/>
                    <a:pt x="97749" y="713"/>
                  </a:cubicBezTo>
                  <a:cubicBezTo>
                    <a:pt x="96191" y="713"/>
                    <a:pt x="94582" y="713"/>
                    <a:pt x="92940" y="713"/>
                  </a:cubicBezTo>
                  <a:cubicBezTo>
                    <a:pt x="79993" y="713"/>
                    <a:pt x="65070" y="713"/>
                    <a:pt x="58196" y="713"/>
                  </a:cubicBezTo>
                  <a:cubicBezTo>
                    <a:pt x="26321" y="713"/>
                    <a:pt x="503" y="26551"/>
                    <a:pt x="503" y="58406"/>
                  </a:cubicBezTo>
                  <a:cubicBezTo>
                    <a:pt x="503" y="90257"/>
                    <a:pt x="26321" y="116099"/>
                    <a:pt x="58196" y="116099"/>
                  </a:cubicBezTo>
                  <a:cubicBezTo>
                    <a:pt x="66783" y="116099"/>
                    <a:pt x="80848" y="116099"/>
                    <a:pt x="92940" y="116099"/>
                  </a:cubicBezTo>
                  <a:cubicBezTo>
                    <a:pt x="94586" y="116099"/>
                    <a:pt x="96194" y="116099"/>
                    <a:pt x="97749" y="116099"/>
                  </a:cubicBezTo>
                  <a:cubicBezTo>
                    <a:pt x="108029" y="116099"/>
                    <a:pt x="115889" y="116099"/>
                    <a:pt x="115889" y="116099"/>
                  </a:cubicBezTo>
                  <a:lnTo>
                    <a:pt x="128709" y="116099"/>
                  </a:lnTo>
                  <a:lnTo>
                    <a:pt x="136893" y="116099"/>
                  </a:lnTo>
                  <a:lnTo>
                    <a:pt x="136893" y="713"/>
                  </a:lnTo>
                  <a:lnTo>
                    <a:pt x="128709" y="7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5" name="Полилиния 434">
              <a:extLst>
                <a:ext uri="{FF2B5EF4-FFF2-40B4-BE49-F238E27FC236}">
                  <a16:creationId xmlns:a16="http://schemas.microsoft.com/office/drawing/2014/main" id="{6489BB20-112D-D378-52C2-46294FC69103}"/>
                </a:ext>
              </a:extLst>
            </p:cNvPr>
            <p:cNvSpPr/>
            <p:nvPr/>
          </p:nvSpPr>
          <p:spPr>
            <a:xfrm>
              <a:off x="6846146" y="4871600"/>
              <a:ext cx="136390" cy="115386"/>
            </a:xfrm>
            <a:custGeom>
              <a:avLst/>
              <a:gdLst>
                <a:gd name="connsiteX0" fmla="*/ 68733 w 136390"/>
                <a:gd name="connsiteY0" fmla="*/ 713 h 115386"/>
                <a:gd name="connsiteX1" fmla="*/ 538 w 136390"/>
                <a:gd name="connsiteY1" fmla="*/ 713 h 115386"/>
                <a:gd name="connsiteX2" fmla="*/ 538 w 136390"/>
                <a:gd name="connsiteY2" fmla="*/ 116099 h 115386"/>
                <a:gd name="connsiteX3" fmla="*/ 68733 w 136390"/>
                <a:gd name="connsiteY3" fmla="*/ 116099 h 115386"/>
                <a:gd name="connsiteX4" fmla="*/ 136928 w 136390"/>
                <a:gd name="connsiteY4" fmla="*/ 116099 h 115386"/>
                <a:gd name="connsiteX5" fmla="*/ 136928 w 136390"/>
                <a:gd name="connsiteY5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733" y="713"/>
                  </a:moveTo>
                  <a:lnTo>
                    <a:pt x="538" y="713"/>
                  </a:lnTo>
                  <a:lnTo>
                    <a:pt x="538" y="116099"/>
                  </a:lnTo>
                  <a:lnTo>
                    <a:pt x="68733" y="116099"/>
                  </a:lnTo>
                  <a:lnTo>
                    <a:pt x="136928" y="116099"/>
                  </a:lnTo>
                  <a:lnTo>
                    <a:pt x="136928" y="7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6" name="Полилиния 435">
              <a:extLst>
                <a:ext uri="{FF2B5EF4-FFF2-40B4-BE49-F238E27FC236}">
                  <a16:creationId xmlns:a16="http://schemas.microsoft.com/office/drawing/2014/main" id="{7C1D1F3F-D6D3-5EC8-D04E-71A67F890725}"/>
                </a:ext>
              </a:extLst>
            </p:cNvPr>
            <p:cNvSpPr/>
            <p:nvPr/>
          </p:nvSpPr>
          <p:spPr>
            <a:xfrm>
              <a:off x="6982536" y="4871600"/>
              <a:ext cx="136390" cy="115386"/>
            </a:xfrm>
            <a:custGeom>
              <a:avLst/>
              <a:gdLst>
                <a:gd name="connsiteX0" fmla="*/ 79270 w 136390"/>
                <a:gd name="connsiteY0" fmla="*/ 713 h 115386"/>
                <a:gd name="connsiteX1" fmla="*/ 32474 w 136390"/>
                <a:gd name="connsiteY1" fmla="*/ 713 h 115386"/>
                <a:gd name="connsiteX2" fmla="*/ 21577 w 136390"/>
                <a:gd name="connsiteY2" fmla="*/ 713 h 115386"/>
                <a:gd name="connsiteX3" fmla="*/ 16803 w 136390"/>
                <a:gd name="connsiteY3" fmla="*/ 713 h 115386"/>
                <a:gd name="connsiteX4" fmla="*/ 8756 w 136390"/>
                <a:gd name="connsiteY4" fmla="*/ 713 h 115386"/>
                <a:gd name="connsiteX5" fmla="*/ 573 w 136390"/>
                <a:gd name="connsiteY5" fmla="*/ 713 h 115386"/>
                <a:gd name="connsiteX6" fmla="*/ 573 w 136390"/>
                <a:gd name="connsiteY6" fmla="*/ 116099 h 115386"/>
                <a:gd name="connsiteX7" fmla="*/ 8756 w 136390"/>
                <a:gd name="connsiteY7" fmla="*/ 116099 h 115386"/>
                <a:gd name="connsiteX8" fmla="*/ 16803 w 136390"/>
                <a:gd name="connsiteY8" fmla="*/ 116099 h 115386"/>
                <a:gd name="connsiteX9" fmla="*/ 21577 w 136390"/>
                <a:gd name="connsiteY9" fmla="*/ 116099 h 115386"/>
                <a:gd name="connsiteX10" fmla="*/ 32474 w 136390"/>
                <a:gd name="connsiteY10" fmla="*/ 116099 h 115386"/>
                <a:gd name="connsiteX11" fmla="*/ 79270 w 136390"/>
                <a:gd name="connsiteY11" fmla="*/ 116099 h 115386"/>
                <a:gd name="connsiteX12" fmla="*/ 136963 w 136390"/>
                <a:gd name="connsiteY12" fmla="*/ 58406 h 115386"/>
                <a:gd name="connsiteX13" fmla="*/ 79270 w 136390"/>
                <a:gd name="connsiteY13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70" y="713"/>
                  </a:moveTo>
                  <a:cubicBezTo>
                    <a:pt x="67566" y="713"/>
                    <a:pt x="45666" y="713"/>
                    <a:pt x="32474" y="713"/>
                  </a:cubicBezTo>
                  <a:cubicBezTo>
                    <a:pt x="25966" y="713"/>
                    <a:pt x="21577" y="713"/>
                    <a:pt x="21577" y="713"/>
                  </a:cubicBezTo>
                  <a:lnTo>
                    <a:pt x="16803" y="713"/>
                  </a:lnTo>
                  <a:lnTo>
                    <a:pt x="8756" y="713"/>
                  </a:lnTo>
                  <a:lnTo>
                    <a:pt x="573" y="713"/>
                  </a:lnTo>
                  <a:lnTo>
                    <a:pt x="573" y="116099"/>
                  </a:lnTo>
                  <a:lnTo>
                    <a:pt x="8756" y="116099"/>
                  </a:lnTo>
                  <a:lnTo>
                    <a:pt x="16803" y="116099"/>
                  </a:lnTo>
                  <a:lnTo>
                    <a:pt x="21577" y="116099"/>
                  </a:lnTo>
                  <a:cubicBezTo>
                    <a:pt x="21577" y="116099"/>
                    <a:pt x="26000" y="116099"/>
                    <a:pt x="32474" y="116099"/>
                  </a:cubicBezTo>
                  <a:cubicBezTo>
                    <a:pt x="46477" y="116099"/>
                    <a:pt x="70074" y="116099"/>
                    <a:pt x="79270" y="116099"/>
                  </a:cubicBezTo>
                  <a:cubicBezTo>
                    <a:pt x="111131" y="116099"/>
                    <a:pt x="136963" y="90266"/>
                    <a:pt x="136963" y="58406"/>
                  </a:cubicBezTo>
                  <a:cubicBezTo>
                    <a:pt x="136963" y="26542"/>
                    <a:pt x="111131" y="713"/>
                    <a:pt x="79270" y="7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7" name="Полилиния 436">
              <a:extLst>
                <a:ext uri="{FF2B5EF4-FFF2-40B4-BE49-F238E27FC236}">
                  <a16:creationId xmlns:a16="http://schemas.microsoft.com/office/drawing/2014/main" id="{2E59A4FD-EB66-6CC5-642B-CC8C0A8308D0}"/>
                </a:ext>
              </a:extLst>
            </p:cNvPr>
            <p:cNvSpPr/>
            <p:nvPr/>
          </p:nvSpPr>
          <p:spPr>
            <a:xfrm>
              <a:off x="7391707" y="4871600"/>
              <a:ext cx="136390" cy="115386"/>
            </a:xfrm>
            <a:custGeom>
              <a:avLst/>
              <a:gdLst>
                <a:gd name="connsiteX0" fmla="*/ 128884 w 136390"/>
                <a:gd name="connsiteY0" fmla="*/ 713 h 115386"/>
                <a:gd name="connsiteX1" fmla="*/ 116064 w 136390"/>
                <a:gd name="connsiteY1" fmla="*/ 713 h 115386"/>
                <a:gd name="connsiteX2" fmla="*/ 97924 w 136390"/>
                <a:gd name="connsiteY2" fmla="*/ 713 h 115386"/>
                <a:gd name="connsiteX3" fmla="*/ 93115 w 136390"/>
                <a:gd name="connsiteY3" fmla="*/ 713 h 115386"/>
                <a:gd name="connsiteX4" fmla="*/ 58371 w 136390"/>
                <a:gd name="connsiteY4" fmla="*/ 713 h 115386"/>
                <a:gd name="connsiteX5" fmla="*/ 678 w 136390"/>
                <a:gd name="connsiteY5" fmla="*/ 58406 h 115386"/>
                <a:gd name="connsiteX6" fmla="*/ 58371 w 136390"/>
                <a:gd name="connsiteY6" fmla="*/ 116099 h 115386"/>
                <a:gd name="connsiteX7" fmla="*/ 93115 w 136390"/>
                <a:gd name="connsiteY7" fmla="*/ 116099 h 115386"/>
                <a:gd name="connsiteX8" fmla="*/ 97924 w 136390"/>
                <a:gd name="connsiteY8" fmla="*/ 116099 h 115386"/>
                <a:gd name="connsiteX9" fmla="*/ 116064 w 136390"/>
                <a:gd name="connsiteY9" fmla="*/ 116099 h 115386"/>
                <a:gd name="connsiteX10" fmla="*/ 128884 w 136390"/>
                <a:gd name="connsiteY10" fmla="*/ 116099 h 115386"/>
                <a:gd name="connsiteX11" fmla="*/ 137068 w 136390"/>
                <a:gd name="connsiteY11" fmla="*/ 116099 h 115386"/>
                <a:gd name="connsiteX12" fmla="*/ 137068 w 136390"/>
                <a:gd name="connsiteY12" fmla="*/ 713 h 115386"/>
                <a:gd name="connsiteX13" fmla="*/ 128884 w 136390"/>
                <a:gd name="connsiteY13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884" y="713"/>
                  </a:moveTo>
                  <a:lnTo>
                    <a:pt x="116064" y="713"/>
                  </a:lnTo>
                  <a:cubicBezTo>
                    <a:pt x="116064" y="713"/>
                    <a:pt x="108110" y="713"/>
                    <a:pt x="97924" y="713"/>
                  </a:cubicBezTo>
                  <a:cubicBezTo>
                    <a:pt x="96366" y="713"/>
                    <a:pt x="94757" y="713"/>
                    <a:pt x="93115" y="713"/>
                  </a:cubicBezTo>
                  <a:cubicBezTo>
                    <a:pt x="80168" y="713"/>
                    <a:pt x="65245" y="713"/>
                    <a:pt x="58371" y="713"/>
                  </a:cubicBezTo>
                  <a:cubicBezTo>
                    <a:pt x="26496" y="713"/>
                    <a:pt x="678" y="26551"/>
                    <a:pt x="678" y="58406"/>
                  </a:cubicBezTo>
                  <a:cubicBezTo>
                    <a:pt x="678" y="90257"/>
                    <a:pt x="26496" y="116099"/>
                    <a:pt x="58371" y="116099"/>
                  </a:cubicBezTo>
                  <a:cubicBezTo>
                    <a:pt x="66958" y="116099"/>
                    <a:pt x="81023" y="116099"/>
                    <a:pt x="93115" y="116099"/>
                  </a:cubicBezTo>
                  <a:cubicBezTo>
                    <a:pt x="94761" y="116099"/>
                    <a:pt x="96369" y="116099"/>
                    <a:pt x="97924" y="116099"/>
                  </a:cubicBezTo>
                  <a:cubicBezTo>
                    <a:pt x="108204" y="116099"/>
                    <a:pt x="116064" y="116099"/>
                    <a:pt x="116064" y="116099"/>
                  </a:cubicBezTo>
                  <a:lnTo>
                    <a:pt x="128884" y="116099"/>
                  </a:lnTo>
                  <a:lnTo>
                    <a:pt x="137068" y="116099"/>
                  </a:lnTo>
                  <a:lnTo>
                    <a:pt x="137068" y="713"/>
                  </a:lnTo>
                  <a:lnTo>
                    <a:pt x="128884" y="71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8" name="Полилиния 437">
              <a:extLst>
                <a:ext uri="{FF2B5EF4-FFF2-40B4-BE49-F238E27FC236}">
                  <a16:creationId xmlns:a16="http://schemas.microsoft.com/office/drawing/2014/main" id="{6AB40786-EFA1-4D48-9F2C-B89586723691}"/>
                </a:ext>
              </a:extLst>
            </p:cNvPr>
            <p:cNvSpPr/>
            <p:nvPr/>
          </p:nvSpPr>
          <p:spPr>
            <a:xfrm>
              <a:off x="7528098" y="4871600"/>
              <a:ext cx="136390" cy="115386"/>
            </a:xfrm>
            <a:custGeom>
              <a:avLst/>
              <a:gdLst>
                <a:gd name="connsiteX0" fmla="*/ 79410 w 136390"/>
                <a:gd name="connsiteY0" fmla="*/ 713 h 115386"/>
                <a:gd name="connsiteX1" fmla="*/ 32614 w 136390"/>
                <a:gd name="connsiteY1" fmla="*/ 713 h 115386"/>
                <a:gd name="connsiteX2" fmla="*/ 21717 w 136390"/>
                <a:gd name="connsiteY2" fmla="*/ 713 h 115386"/>
                <a:gd name="connsiteX3" fmla="*/ 16943 w 136390"/>
                <a:gd name="connsiteY3" fmla="*/ 713 h 115386"/>
                <a:gd name="connsiteX4" fmla="*/ 8896 w 136390"/>
                <a:gd name="connsiteY4" fmla="*/ 713 h 115386"/>
                <a:gd name="connsiteX5" fmla="*/ 713 w 136390"/>
                <a:gd name="connsiteY5" fmla="*/ 713 h 115386"/>
                <a:gd name="connsiteX6" fmla="*/ 713 w 136390"/>
                <a:gd name="connsiteY6" fmla="*/ 116099 h 115386"/>
                <a:gd name="connsiteX7" fmla="*/ 8896 w 136390"/>
                <a:gd name="connsiteY7" fmla="*/ 116099 h 115386"/>
                <a:gd name="connsiteX8" fmla="*/ 16943 w 136390"/>
                <a:gd name="connsiteY8" fmla="*/ 116099 h 115386"/>
                <a:gd name="connsiteX9" fmla="*/ 21717 w 136390"/>
                <a:gd name="connsiteY9" fmla="*/ 116099 h 115386"/>
                <a:gd name="connsiteX10" fmla="*/ 32614 w 136390"/>
                <a:gd name="connsiteY10" fmla="*/ 116099 h 115386"/>
                <a:gd name="connsiteX11" fmla="*/ 79410 w 136390"/>
                <a:gd name="connsiteY11" fmla="*/ 116099 h 115386"/>
                <a:gd name="connsiteX12" fmla="*/ 137103 w 136390"/>
                <a:gd name="connsiteY12" fmla="*/ 58406 h 115386"/>
                <a:gd name="connsiteX13" fmla="*/ 79410 w 136390"/>
                <a:gd name="connsiteY13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410" y="713"/>
                  </a:moveTo>
                  <a:cubicBezTo>
                    <a:pt x="67706" y="713"/>
                    <a:pt x="45806" y="713"/>
                    <a:pt x="32614" y="713"/>
                  </a:cubicBezTo>
                  <a:cubicBezTo>
                    <a:pt x="26106" y="713"/>
                    <a:pt x="21717" y="713"/>
                    <a:pt x="21717" y="713"/>
                  </a:cubicBezTo>
                  <a:lnTo>
                    <a:pt x="16943" y="713"/>
                  </a:lnTo>
                  <a:lnTo>
                    <a:pt x="8896" y="713"/>
                  </a:lnTo>
                  <a:lnTo>
                    <a:pt x="713" y="713"/>
                  </a:lnTo>
                  <a:lnTo>
                    <a:pt x="713" y="116099"/>
                  </a:lnTo>
                  <a:lnTo>
                    <a:pt x="8896" y="116099"/>
                  </a:lnTo>
                  <a:lnTo>
                    <a:pt x="16943" y="116099"/>
                  </a:lnTo>
                  <a:lnTo>
                    <a:pt x="21717" y="116099"/>
                  </a:lnTo>
                  <a:cubicBezTo>
                    <a:pt x="21717" y="116099"/>
                    <a:pt x="26140" y="116099"/>
                    <a:pt x="32614" y="116099"/>
                  </a:cubicBezTo>
                  <a:cubicBezTo>
                    <a:pt x="46617" y="116099"/>
                    <a:pt x="70214" y="116099"/>
                    <a:pt x="79410" y="116099"/>
                  </a:cubicBezTo>
                  <a:cubicBezTo>
                    <a:pt x="111271" y="116099"/>
                    <a:pt x="137103" y="90266"/>
                    <a:pt x="137103" y="58406"/>
                  </a:cubicBezTo>
                  <a:cubicBezTo>
                    <a:pt x="137103" y="26542"/>
                    <a:pt x="111271" y="713"/>
                    <a:pt x="79410" y="7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9" name="Полилиния 438">
              <a:extLst>
                <a:ext uri="{FF2B5EF4-FFF2-40B4-BE49-F238E27FC236}">
                  <a16:creationId xmlns:a16="http://schemas.microsoft.com/office/drawing/2014/main" id="{CE47BDF3-4EE5-1D15-735F-01BFD0E42830}"/>
                </a:ext>
              </a:extLst>
            </p:cNvPr>
            <p:cNvSpPr/>
            <p:nvPr/>
          </p:nvSpPr>
          <p:spPr>
            <a:xfrm>
              <a:off x="7947771" y="4871600"/>
              <a:ext cx="115386" cy="115386"/>
            </a:xfrm>
            <a:custGeom>
              <a:avLst/>
              <a:gdLst>
                <a:gd name="connsiteX0" fmla="*/ 58511 w 115386"/>
                <a:gd name="connsiteY0" fmla="*/ 713 h 115386"/>
                <a:gd name="connsiteX1" fmla="*/ 116204 w 115386"/>
                <a:gd name="connsiteY1" fmla="*/ 58406 h 115386"/>
                <a:gd name="connsiteX2" fmla="*/ 58511 w 115386"/>
                <a:gd name="connsiteY2" fmla="*/ 116099 h 115386"/>
                <a:gd name="connsiteX3" fmla="*/ 818 w 115386"/>
                <a:gd name="connsiteY3" fmla="*/ 58406 h 115386"/>
                <a:gd name="connsiteX4" fmla="*/ 58511 w 115386"/>
                <a:gd name="connsiteY4" fmla="*/ 71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511" y="713"/>
                  </a:moveTo>
                  <a:cubicBezTo>
                    <a:pt x="90375" y="713"/>
                    <a:pt x="116204" y="26543"/>
                    <a:pt x="116204" y="58406"/>
                  </a:cubicBezTo>
                  <a:cubicBezTo>
                    <a:pt x="116204" y="90270"/>
                    <a:pt x="90375" y="116099"/>
                    <a:pt x="58511" y="116099"/>
                  </a:cubicBezTo>
                  <a:cubicBezTo>
                    <a:pt x="26648" y="116099"/>
                    <a:pt x="818" y="90270"/>
                    <a:pt x="818" y="58406"/>
                  </a:cubicBezTo>
                  <a:cubicBezTo>
                    <a:pt x="818" y="26543"/>
                    <a:pt x="26648" y="713"/>
                    <a:pt x="58511" y="71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0" name="Полилиния 439">
              <a:extLst>
                <a:ext uri="{FF2B5EF4-FFF2-40B4-BE49-F238E27FC236}">
                  <a16:creationId xmlns:a16="http://schemas.microsoft.com/office/drawing/2014/main" id="{C70599EB-A9BF-D4B5-3A39-62DF26B92DF2}"/>
                </a:ext>
              </a:extLst>
            </p:cNvPr>
            <p:cNvSpPr/>
            <p:nvPr/>
          </p:nvSpPr>
          <p:spPr>
            <a:xfrm>
              <a:off x="5209463" y="5007990"/>
              <a:ext cx="136390" cy="115386"/>
            </a:xfrm>
            <a:custGeom>
              <a:avLst/>
              <a:gdLst>
                <a:gd name="connsiteX0" fmla="*/ 128324 w 136390"/>
                <a:gd name="connsiteY0" fmla="*/ 748 h 115386"/>
                <a:gd name="connsiteX1" fmla="*/ 115504 w 136390"/>
                <a:gd name="connsiteY1" fmla="*/ 748 h 115386"/>
                <a:gd name="connsiteX2" fmla="*/ 97364 w 136390"/>
                <a:gd name="connsiteY2" fmla="*/ 748 h 115386"/>
                <a:gd name="connsiteX3" fmla="*/ 92555 w 136390"/>
                <a:gd name="connsiteY3" fmla="*/ 748 h 115386"/>
                <a:gd name="connsiteX4" fmla="*/ 57811 w 136390"/>
                <a:gd name="connsiteY4" fmla="*/ 748 h 115386"/>
                <a:gd name="connsiteX5" fmla="*/ 118 w 136390"/>
                <a:gd name="connsiteY5" fmla="*/ 58441 h 115386"/>
                <a:gd name="connsiteX6" fmla="*/ 57811 w 136390"/>
                <a:gd name="connsiteY6" fmla="*/ 116134 h 115386"/>
                <a:gd name="connsiteX7" fmla="*/ 92555 w 136390"/>
                <a:gd name="connsiteY7" fmla="*/ 116134 h 115386"/>
                <a:gd name="connsiteX8" fmla="*/ 97364 w 136390"/>
                <a:gd name="connsiteY8" fmla="*/ 116134 h 115386"/>
                <a:gd name="connsiteX9" fmla="*/ 115504 w 136390"/>
                <a:gd name="connsiteY9" fmla="*/ 116134 h 115386"/>
                <a:gd name="connsiteX10" fmla="*/ 128324 w 136390"/>
                <a:gd name="connsiteY10" fmla="*/ 116134 h 115386"/>
                <a:gd name="connsiteX11" fmla="*/ 136508 w 136390"/>
                <a:gd name="connsiteY11" fmla="*/ 116134 h 115386"/>
                <a:gd name="connsiteX12" fmla="*/ 136508 w 136390"/>
                <a:gd name="connsiteY12" fmla="*/ 748 h 115386"/>
                <a:gd name="connsiteX13" fmla="*/ 128324 w 136390"/>
                <a:gd name="connsiteY13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324" y="748"/>
                  </a:moveTo>
                  <a:lnTo>
                    <a:pt x="115504" y="748"/>
                  </a:lnTo>
                  <a:cubicBezTo>
                    <a:pt x="115504" y="748"/>
                    <a:pt x="107550" y="748"/>
                    <a:pt x="97364" y="748"/>
                  </a:cubicBezTo>
                  <a:cubicBezTo>
                    <a:pt x="95806" y="748"/>
                    <a:pt x="94197" y="748"/>
                    <a:pt x="92555" y="748"/>
                  </a:cubicBezTo>
                  <a:cubicBezTo>
                    <a:pt x="79608" y="748"/>
                    <a:pt x="64685" y="748"/>
                    <a:pt x="57811" y="748"/>
                  </a:cubicBezTo>
                  <a:cubicBezTo>
                    <a:pt x="25936" y="748"/>
                    <a:pt x="118" y="26586"/>
                    <a:pt x="118" y="58441"/>
                  </a:cubicBezTo>
                  <a:cubicBezTo>
                    <a:pt x="118" y="90292"/>
                    <a:pt x="25936" y="116134"/>
                    <a:pt x="57811" y="116134"/>
                  </a:cubicBezTo>
                  <a:cubicBezTo>
                    <a:pt x="66398" y="116134"/>
                    <a:pt x="80463" y="116134"/>
                    <a:pt x="92555" y="116134"/>
                  </a:cubicBezTo>
                  <a:cubicBezTo>
                    <a:pt x="94201" y="116134"/>
                    <a:pt x="95809" y="116134"/>
                    <a:pt x="97364" y="116134"/>
                  </a:cubicBezTo>
                  <a:cubicBezTo>
                    <a:pt x="107644" y="116134"/>
                    <a:pt x="115504" y="116134"/>
                    <a:pt x="115504" y="116134"/>
                  </a:cubicBezTo>
                  <a:lnTo>
                    <a:pt x="128324" y="116134"/>
                  </a:lnTo>
                  <a:lnTo>
                    <a:pt x="136508" y="116134"/>
                  </a:lnTo>
                  <a:lnTo>
                    <a:pt x="136508" y="748"/>
                  </a:lnTo>
                  <a:lnTo>
                    <a:pt x="128324" y="74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1" name="Полилиния 440">
              <a:extLst>
                <a:ext uri="{FF2B5EF4-FFF2-40B4-BE49-F238E27FC236}">
                  <a16:creationId xmlns:a16="http://schemas.microsoft.com/office/drawing/2014/main" id="{C082A27D-35E8-1008-D117-6F634ACB780E}"/>
                </a:ext>
              </a:extLst>
            </p:cNvPr>
            <p:cNvSpPr/>
            <p:nvPr/>
          </p:nvSpPr>
          <p:spPr>
            <a:xfrm>
              <a:off x="5345853" y="5007990"/>
              <a:ext cx="136390" cy="115386"/>
            </a:xfrm>
            <a:custGeom>
              <a:avLst/>
              <a:gdLst>
                <a:gd name="connsiteX0" fmla="*/ 78850 w 136390"/>
                <a:gd name="connsiteY0" fmla="*/ 748 h 115386"/>
                <a:gd name="connsiteX1" fmla="*/ 32054 w 136390"/>
                <a:gd name="connsiteY1" fmla="*/ 748 h 115386"/>
                <a:gd name="connsiteX2" fmla="*/ 21157 w 136390"/>
                <a:gd name="connsiteY2" fmla="*/ 748 h 115386"/>
                <a:gd name="connsiteX3" fmla="*/ 16383 w 136390"/>
                <a:gd name="connsiteY3" fmla="*/ 748 h 115386"/>
                <a:gd name="connsiteX4" fmla="*/ 8336 w 136390"/>
                <a:gd name="connsiteY4" fmla="*/ 748 h 115386"/>
                <a:gd name="connsiteX5" fmla="*/ 153 w 136390"/>
                <a:gd name="connsiteY5" fmla="*/ 748 h 115386"/>
                <a:gd name="connsiteX6" fmla="*/ 153 w 136390"/>
                <a:gd name="connsiteY6" fmla="*/ 116134 h 115386"/>
                <a:gd name="connsiteX7" fmla="*/ 8336 w 136390"/>
                <a:gd name="connsiteY7" fmla="*/ 116134 h 115386"/>
                <a:gd name="connsiteX8" fmla="*/ 16383 w 136390"/>
                <a:gd name="connsiteY8" fmla="*/ 116134 h 115386"/>
                <a:gd name="connsiteX9" fmla="*/ 21157 w 136390"/>
                <a:gd name="connsiteY9" fmla="*/ 116134 h 115386"/>
                <a:gd name="connsiteX10" fmla="*/ 32054 w 136390"/>
                <a:gd name="connsiteY10" fmla="*/ 116134 h 115386"/>
                <a:gd name="connsiteX11" fmla="*/ 78850 w 136390"/>
                <a:gd name="connsiteY11" fmla="*/ 116134 h 115386"/>
                <a:gd name="connsiteX12" fmla="*/ 136543 w 136390"/>
                <a:gd name="connsiteY12" fmla="*/ 58441 h 115386"/>
                <a:gd name="connsiteX13" fmla="*/ 78850 w 136390"/>
                <a:gd name="connsiteY13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8850" y="748"/>
                  </a:moveTo>
                  <a:cubicBezTo>
                    <a:pt x="67146" y="748"/>
                    <a:pt x="45246" y="748"/>
                    <a:pt x="32054" y="748"/>
                  </a:cubicBezTo>
                  <a:cubicBezTo>
                    <a:pt x="25546" y="748"/>
                    <a:pt x="21157" y="748"/>
                    <a:pt x="21157" y="748"/>
                  </a:cubicBezTo>
                  <a:lnTo>
                    <a:pt x="16383" y="748"/>
                  </a:lnTo>
                  <a:lnTo>
                    <a:pt x="8336" y="748"/>
                  </a:lnTo>
                  <a:lnTo>
                    <a:pt x="153" y="748"/>
                  </a:lnTo>
                  <a:lnTo>
                    <a:pt x="153" y="116134"/>
                  </a:lnTo>
                  <a:lnTo>
                    <a:pt x="8336" y="116134"/>
                  </a:lnTo>
                  <a:lnTo>
                    <a:pt x="16383" y="116134"/>
                  </a:lnTo>
                  <a:lnTo>
                    <a:pt x="21157" y="116134"/>
                  </a:lnTo>
                  <a:cubicBezTo>
                    <a:pt x="21157" y="116134"/>
                    <a:pt x="25580" y="116134"/>
                    <a:pt x="32054" y="116134"/>
                  </a:cubicBezTo>
                  <a:cubicBezTo>
                    <a:pt x="46057" y="116134"/>
                    <a:pt x="69654" y="116134"/>
                    <a:pt x="78850" y="116134"/>
                  </a:cubicBezTo>
                  <a:cubicBezTo>
                    <a:pt x="110711" y="116134"/>
                    <a:pt x="136543" y="90301"/>
                    <a:pt x="136543" y="58441"/>
                  </a:cubicBezTo>
                  <a:cubicBezTo>
                    <a:pt x="136543" y="26577"/>
                    <a:pt x="110711" y="748"/>
                    <a:pt x="78850" y="7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2" name="Полилиния 441">
              <a:extLst>
                <a:ext uri="{FF2B5EF4-FFF2-40B4-BE49-F238E27FC236}">
                  <a16:creationId xmlns:a16="http://schemas.microsoft.com/office/drawing/2014/main" id="{C9FEF758-232B-638A-3CFF-74F2ED2E98AE}"/>
                </a:ext>
              </a:extLst>
            </p:cNvPr>
            <p:cNvSpPr/>
            <p:nvPr/>
          </p:nvSpPr>
          <p:spPr>
            <a:xfrm>
              <a:off x="5891414" y="5007990"/>
              <a:ext cx="136390" cy="115386"/>
            </a:xfrm>
            <a:custGeom>
              <a:avLst/>
              <a:gdLst>
                <a:gd name="connsiteX0" fmla="*/ 128499 w 136390"/>
                <a:gd name="connsiteY0" fmla="*/ 748 h 115386"/>
                <a:gd name="connsiteX1" fmla="*/ 115679 w 136390"/>
                <a:gd name="connsiteY1" fmla="*/ 748 h 115386"/>
                <a:gd name="connsiteX2" fmla="*/ 97539 w 136390"/>
                <a:gd name="connsiteY2" fmla="*/ 748 h 115386"/>
                <a:gd name="connsiteX3" fmla="*/ 92730 w 136390"/>
                <a:gd name="connsiteY3" fmla="*/ 748 h 115386"/>
                <a:gd name="connsiteX4" fmla="*/ 57986 w 136390"/>
                <a:gd name="connsiteY4" fmla="*/ 748 h 115386"/>
                <a:gd name="connsiteX5" fmla="*/ 293 w 136390"/>
                <a:gd name="connsiteY5" fmla="*/ 58441 h 115386"/>
                <a:gd name="connsiteX6" fmla="*/ 57986 w 136390"/>
                <a:gd name="connsiteY6" fmla="*/ 116134 h 115386"/>
                <a:gd name="connsiteX7" fmla="*/ 92730 w 136390"/>
                <a:gd name="connsiteY7" fmla="*/ 116134 h 115386"/>
                <a:gd name="connsiteX8" fmla="*/ 97539 w 136390"/>
                <a:gd name="connsiteY8" fmla="*/ 116134 h 115386"/>
                <a:gd name="connsiteX9" fmla="*/ 115679 w 136390"/>
                <a:gd name="connsiteY9" fmla="*/ 116134 h 115386"/>
                <a:gd name="connsiteX10" fmla="*/ 128499 w 136390"/>
                <a:gd name="connsiteY10" fmla="*/ 116134 h 115386"/>
                <a:gd name="connsiteX11" fmla="*/ 136683 w 136390"/>
                <a:gd name="connsiteY11" fmla="*/ 116134 h 115386"/>
                <a:gd name="connsiteX12" fmla="*/ 136683 w 136390"/>
                <a:gd name="connsiteY12" fmla="*/ 748 h 115386"/>
                <a:gd name="connsiteX13" fmla="*/ 128499 w 136390"/>
                <a:gd name="connsiteY13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99" y="748"/>
                  </a:moveTo>
                  <a:lnTo>
                    <a:pt x="115679" y="748"/>
                  </a:lnTo>
                  <a:cubicBezTo>
                    <a:pt x="115679" y="748"/>
                    <a:pt x="107725" y="748"/>
                    <a:pt x="97539" y="748"/>
                  </a:cubicBezTo>
                  <a:cubicBezTo>
                    <a:pt x="95981" y="748"/>
                    <a:pt x="94372" y="748"/>
                    <a:pt x="92730" y="748"/>
                  </a:cubicBezTo>
                  <a:cubicBezTo>
                    <a:pt x="79783" y="748"/>
                    <a:pt x="64860" y="748"/>
                    <a:pt x="57986" y="748"/>
                  </a:cubicBezTo>
                  <a:cubicBezTo>
                    <a:pt x="26111" y="748"/>
                    <a:pt x="293" y="26586"/>
                    <a:pt x="293" y="58441"/>
                  </a:cubicBezTo>
                  <a:cubicBezTo>
                    <a:pt x="293" y="90292"/>
                    <a:pt x="26111" y="116134"/>
                    <a:pt x="57986" y="116134"/>
                  </a:cubicBezTo>
                  <a:cubicBezTo>
                    <a:pt x="66573" y="116134"/>
                    <a:pt x="80638" y="116134"/>
                    <a:pt x="92730" y="116134"/>
                  </a:cubicBezTo>
                  <a:cubicBezTo>
                    <a:pt x="94376" y="116134"/>
                    <a:pt x="95984" y="116134"/>
                    <a:pt x="97539" y="116134"/>
                  </a:cubicBezTo>
                  <a:cubicBezTo>
                    <a:pt x="107819" y="116134"/>
                    <a:pt x="115679" y="116134"/>
                    <a:pt x="115679" y="116134"/>
                  </a:cubicBezTo>
                  <a:lnTo>
                    <a:pt x="128499" y="116134"/>
                  </a:lnTo>
                  <a:lnTo>
                    <a:pt x="136683" y="116134"/>
                  </a:lnTo>
                  <a:lnTo>
                    <a:pt x="136683" y="748"/>
                  </a:lnTo>
                  <a:lnTo>
                    <a:pt x="128499" y="74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3" name="Полилиния 442">
              <a:extLst>
                <a:ext uri="{FF2B5EF4-FFF2-40B4-BE49-F238E27FC236}">
                  <a16:creationId xmlns:a16="http://schemas.microsoft.com/office/drawing/2014/main" id="{E9513CA6-DFEB-2941-4210-C3FF236E86C6}"/>
                </a:ext>
              </a:extLst>
            </p:cNvPr>
            <p:cNvSpPr/>
            <p:nvPr/>
          </p:nvSpPr>
          <p:spPr>
            <a:xfrm>
              <a:off x="6027804" y="5007990"/>
              <a:ext cx="136390" cy="115386"/>
            </a:xfrm>
            <a:custGeom>
              <a:avLst/>
              <a:gdLst>
                <a:gd name="connsiteX0" fmla="*/ 79025 w 136390"/>
                <a:gd name="connsiteY0" fmla="*/ 748 h 115386"/>
                <a:gd name="connsiteX1" fmla="*/ 32229 w 136390"/>
                <a:gd name="connsiteY1" fmla="*/ 748 h 115386"/>
                <a:gd name="connsiteX2" fmla="*/ 21332 w 136390"/>
                <a:gd name="connsiteY2" fmla="*/ 748 h 115386"/>
                <a:gd name="connsiteX3" fmla="*/ 16558 w 136390"/>
                <a:gd name="connsiteY3" fmla="*/ 748 h 115386"/>
                <a:gd name="connsiteX4" fmla="*/ 8511 w 136390"/>
                <a:gd name="connsiteY4" fmla="*/ 748 h 115386"/>
                <a:gd name="connsiteX5" fmla="*/ 328 w 136390"/>
                <a:gd name="connsiteY5" fmla="*/ 748 h 115386"/>
                <a:gd name="connsiteX6" fmla="*/ 328 w 136390"/>
                <a:gd name="connsiteY6" fmla="*/ 116134 h 115386"/>
                <a:gd name="connsiteX7" fmla="*/ 8511 w 136390"/>
                <a:gd name="connsiteY7" fmla="*/ 116134 h 115386"/>
                <a:gd name="connsiteX8" fmla="*/ 16558 w 136390"/>
                <a:gd name="connsiteY8" fmla="*/ 116134 h 115386"/>
                <a:gd name="connsiteX9" fmla="*/ 21332 w 136390"/>
                <a:gd name="connsiteY9" fmla="*/ 116134 h 115386"/>
                <a:gd name="connsiteX10" fmla="*/ 32229 w 136390"/>
                <a:gd name="connsiteY10" fmla="*/ 116134 h 115386"/>
                <a:gd name="connsiteX11" fmla="*/ 79025 w 136390"/>
                <a:gd name="connsiteY11" fmla="*/ 116134 h 115386"/>
                <a:gd name="connsiteX12" fmla="*/ 136718 w 136390"/>
                <a:gd name="connsiteY12" fmla="*/ 58441 h 115386"/>
                <a:gd name="connsiteX13" fmla="*/ 79025 w 136390"/>
                <a:gd name="connsiteY13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25" y="748"/>
                  </a:moveTo>
                  <a:cubicBezTo>
                    <a:pt x="67321" y="748"/>
                    <a:pt x="45421" y="748"/>
                    <a:pt x="32229" y="748"/>
                  </a:cubicBezTo>
                  <a:cubicBezTo>
                    <a:pt x="25721" y="748"/>
                    <a:pt x="21332" y="748"/>
                    <a:pt x="21332" y="748"/>
                  </a:cubicBezTo>
                  <a:lnTo>
                    <a:pt x="16558" y="748"/>
                  </a:lnTo>
                  <a:lnTo>
                    <a:pt x="8511" y="748"/>
                  </a:lnTo>
                  <a:lnTo>
                    <a:pt x="328" y="748"/>
                  </a:lnTo>
                  <a:lnTo>
                    <a:pt x="328" y="116134"/>
                  </a:lnTo>
                  <a:lnTo>
                    <a:pt x="8511" y="116134"/>
                  </a:lnTo>
                  <a:lnTo>
                    <a:pt x="16558" y="116134"/>
                  </a:lnTo>
                  <a:lnTo>
                    <a:pt x="21332" y="116134"/>
                  </a:lnTo>
                  <a:cubicBezTo>
                    <a:pt x="21332" y="116134"/>
                    <a:pt x="25755" y="116134"/>
                    <a:pt x="32229" y="116134"/>
                  </a:cubicBezTo>
                  <a:cubicBezTo>
                    <a:pt x="46232" y="116134"/>
                    <a:pt x="69829" y="116134"/>
                    <a:pt x="79025" y="116134"/>
                  </a:cubicBezTo>
                  <a:cubicBezTo>
                    <a:pt x="110886" y="116134"/>
                    <a:pt x="136718" y="90301"/>
                    <a:pt x="136718" y="58441"/>
                  </a:cubicBezTo>
                  <a:cubicBezTo>
                    <a:pt x="136718" y="26577"/>
                    <a:pt x="110886" y="748"/>
                    <a:pt x="79025" y="7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4" name="Полилиния 443">
              <a:extLst>
                <a:ext uri="{FF2B5EF4-FFF2-40B4-BE49-F238E27FC236}">
                  <a16:creationId xmlns:a16="http://schemas.microsoft.com/office/drawing/2014/main" id="{D72FAEF6-CEB9-0E69-EC3B-F557AC65ADDC}"/>
                </a:ext>
              </a:extLst>
            </p:cNvPr>
            <p:cNvSpPr/>
            <p:nvPr/>
          </p:nvSpPr>
          <p:spPr>
            <a:xfrm>
              <a:off x="6436975" y="5007990"/>
              <a:ext cx="136390" cy="115386"/>
            </a:xfrm>
            <a:custGeom>
              <a:avLst/>
              <a:gdLst>
                <a:gd name="connsiteX0" fmla="*/ 128639 w 136390"/>
                <a:gd name="connsiteY0" fmla="*/ 748 h 115386"/>
                <a:gd name="connsiteX1" fmla="*/ 115819 w 136390"/>
                <a:gd name="connsiteY1" fmla="*/ 748 h 115386"/>
                <a:gd name="connsiteX2" fmla="*/ 97679 w 136390"/>
                <a:gd name="connsiteY2" fmla="*/ 748 h 115386"/>
                <a:gd name="connsiteX3" fmla="*/ 92870 w 136390"/>
                <a:gd name="connsiteY3" fmla="*/ 748 h 115386"/>
                <a:gd name="connsiteX4" fmla="*/ 58126 w 136390"/>
                <a:gd name="connsiteY4" fmla="*/ 748 h 115386"/>
                <a:gd name="connsiteX5" fmla="*/ 433 w 136390"/>
                <a:gd name="connsiteY5" fmla="*/ 58441 h 115386"/>
                <a:gd name="connsiteX6" fmla="*/ 58126 w 136390"/>
                <a:gd name="connsiteY6" fmla="*/ 116134 h 115386"/>
                <a:gd name="connsiteX7" fmla="*/ 92870 w 136390"/>
                <a:gd name="connsiteY7" fmla="*/ 116134 h 115386"/>
                <a:gd name="connsiteX8" fmla="*/ 97679 w 136390"/>
                <a:gd name="connsiteY8" fmla="*/ 116134 h 115386"/>
                <a:gd name="connsiteX9" fmla="*/ 115819 w 136390"/>
                <a:gd name="connsiteY9" fmla="*/ 116134 h 115386"/>
                <a:gd name="connsiteX10" fmla="*/ 128639 w 136390"/>
                <a:gd name="connsiteY10" fmla="*/ 116134 h 115386"/>
                <a:gd name="connsiteX11" fmla="*/ 136823 w 136390"/>
                <a:gd name="connsiteY11" fmla="*/ 116134 h 115386"/>
                <a:gd name="connsiteX12" fmla="*/ 136823 w 136390"/>
                <a:gd name="connsiteY12" fmla="*/ 748 h 115386"/>
                <a:gd name="connsiteX13" fmla="*/ 128639 w 136390"/>
                <a:gd name="connsiteY13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39" y="748"/>
                  </a:moveTo>
                  <a:lnTo>
                    <a:pt x="115819" y="748"/>
                  </a:lnTo>
                  <a:cubicBezTo>
                    <a:pt x="115819" y="748"/>
                    <a:pt x="107865" y="748"/>
                    <a:pt x="97679" y="748"/>
                  </a:cubicBezTo>
                  <a:cubicBezTo>
                    <a:pt x="96121" y="748"/>
                    <a:pt x="94512" y="748"/>
                    <a:pt x="92870" y="748"/>
                  </a:cubicBezTo>
                  <a:cubicBezTo>
                    <a:pt x="79923" y="748"/>
                    <a:pt x="65000" y="748"/>
                    <a:pt x="58126" y="748"/>
                  </a:cubicBezTo>
                  <a:cubicBezTo>
                    <a:pt x="26251" y="748"/>
                    <a:pt x="433" y="26586"/>
                    <a:pt x="433" y="58441"/>
                  </a:cubicBezTo>
                  <a:cubicBezTo>
                    <a:pt x="433" y="90292"/>
                    <a:pt x="26251" y="116134"/>
                    <a:pt x="58126" y="116134"/>
                  </a:cubicBezTo>
                  <a:cubicBezTo>
                    <a:pt x="66713" y="116134"/>
                    <a:pt x="80778" y="116134"/>
                    <a:pt x="92870" y="116134"/>
                  </a:cubicBezTo>
                  <a:cubicBezTo>
                    <a:pt x="94516" y="116134"/>
                    <a:pt x="96124" y="116134"/>
                    <a:pt x="97679" y="116134"/>
                  </a:cubicBezTo>
                  <a:cubicBezTo>
                    <a:pt x="107959" y="116134"/>
                    <a:pt x="115819" y="116134"/>
                    <a:pt x="115819" y="116134"/>
                  </a:cubicBezTo>
                  <a:lnTo>
                    <a:pt x="128639" y="116134"/>
                  </a:lnTo>
                  <a:lnTo>
                    <a:pt x="136823" y="116134"/>
                  </a:lnTo>
                  <a:lnTo>
                    <a:pt x="136823" y="748"/>
                  </a:lnTo>
                  <a:lnTo>
                    <a:pt x="128639" y="74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5" name="Полилиния 444">
              <a:extLst>
                <a:ext uri="{FF2B5EF4-FFF2-40B4-BE49-F238E27FC236}">
                  <a16:creationId xmlns:a16="http://schemas.microsoft.com/office/drawing/2014/main" id="{A9BC13EA-62E1-F8E7-53DB-AEBD95D83051}"/>
                </a:ext>
              </a:extLst>
            </p:cNvPr>
            <p:cNvSpPr/>
            <p:nvPr/>
          </p:nvSpPr>
          <p:spPr>
            <a:xfrm>
              <a:off x="6573366" y="5007990"/>
              <a:ext cx="136390" cy="115386"/>
            </a:xfrm>
            <a:custGeom>
              <a:avLst/>
              <a:gdLst>
                <a:gd name="connsiteX0" fmla="*/ 79165 w 136390"/>
                <a:gd name="connsiteY0" fmla="*/ 748 h 115386"/>
                <a:gd name="connsiteX1" fmla="*/ 32369 w 136390"/>
                <a:gd name="connsiteY1" fmla="*/ 748 h 115386"/>
                <a:gd name="connsiteX2" fmla="*/ 21472 w 136390"/>
                <a:gd name="connsiteY2" fmla="*/ 748 h 115386"/>
                <a:gd name="connsiteX3" fmla="*/ 16698 w 136390"/>
                <a:gd name="connsiteY3" fmla="*/ 748 h 115386"/>
                <a:gd name="connsiteX4" fmla="*/ 8651 w 136390"/>
                <a:gd name="connsiteY4" fmla="*/ 748 h 115386"/>
                <a:gd name="connsiteX5" fmla="*/ 468 w 136390"/>
                <a:gd name="connsiteY5" fmla="*/ 748 h 115386"/>
                <a:gd name="connsiteX6" fmla="*/ 468 w 136390"/>
                <a:gd name="connsiteY6" fmla="*/ 116134 h 115386"/>
                <a:gd name="connsiteX7" fmla="*/ 8651 w 136390"/>
                <a:gd name="connsiteY7" fmla="*/ 116134 h 115386"/>
                <a:gd name="connsiteX8" fmla="*/ 16698 w 136390"/>
                <a:gd name="connsiteY8" fmla="*/ 116134 h 115386"/>
                <a:gd name="connsiteX9" fmla="*/ 21472 w 136390"/>
                <a:gd name="connsiteY9" fmla="*/ 116134 h 115386"/>
                <a:gd name="connsiteX10" fmla="*/ 32369 w 136390"/>
                <a:gd name="connsiteY10" fmla="*/ 116134 h 115386"/>
                <a:gd name="connsiteX11" fmla="*/ 79165 w 136390"/>
                <a:gd name="connsiteY11" fmla="*/ 116134 h 115386"/>
                <a:gd name="connsiteX12" fmla="*/ 136858 w 136390"/>
                <a:gd name="connsiteY12" fmla="*/ 58441 h 115386"/>
                <a:gd name="connsiteX13" fmla="*/ 79165 w 136390"/>
                <a:gd name="connsiteY13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165" y="748"/>
                  </a:moveTo>
                  <a:cubicBezTo>
                    <a:pt x="67461" y="748"/>
                    <a:pt x="45561" y="748"/>
                    <a:pt x="32369" y="748"/>
                  </a:cubicBezTo>
                  <a:cubicBezTo>
                    <a:pt x="25861" y="748"/>
                    <a:pt x="21472" y="748"/>
                    <a:pt x="21472" y="748"/>
                  </a:cubicBezTo>
                  <a:lnTo>
                    <a:pt x="16698" y="748"/>
                  </a:lnTo>
                  <a:lnTo>
                    <a:pt x="8651" y="748"/>
                  </a:lnTo>
                  <a:lnTo>
                    <a:pt x="468" y="748"/>
                  </a:lnTo>
                  <a:lnTo>
                    <a:pt x="468" y="116134"/>
                  </a:lnTo>
                  <a:lnTo>
                    <a:pt x="8651" y="116134"/>
                  </a:lnTo>
                  <a:lnTo>
                    <a:pt x="16698" y="116134"/>
                  </a:lnTo>
                  <a:lnTo>
                    <a:pt x="21472" y="116134"/>
                  </a:lnTo>
                  <a:cubicBezTo>
                    <a:pt x="21472" y="116134"/>
                    <a:pt x="25895" y="116134"/>
                    <a:pt x="32369" y="116134"/>
                  </a:cubicBezTo>
                  <a:cubicBezTo>
                    <a:pt x="46372" y="116134"/>
                    <a:pt x="69969" y="116134"/>
                    <a:pt x="79165" y="116134"/>
                  </a:cubicBezTo>
                  <a:cubicBezTo>
                    <a:pt x="111026" y="116134"/>
                    <a:pt x="136858" y="90301"/>
                    <a:pt x="136858" y="58441"/>
                  </a:cubicBezTo>
                  <a:cubicBezTo>
                    <a:pt x="136858" y="26577"/>
                    <a:pt x="111026" y="748"/>
                    <a:pt x="79165" y="7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6" name="Полилиния 445">
              <a:extLst>
                <a:ext uri="{FF2B5EF4-FFF2-40B4-BE49-F238E27FC236}">
                  <a16:creationId xmlns:a16="http://schemas.microsoft.com/office/drawing/2014/main" id="{64A23FBC-3FC5-89C1-6882-757BDEDD980C}"/>
                </a:ext>
              </a:extLst>
            </p:cNvPr>
            <p:cNvSpPr/>
            <p:nvPr/>
          </p:nvSpPr>
          <p:spPr>
            <a:xfrm>
              <a:off x="7265819" y="5007990"/>
              <a:ext cx="115386" cy="115386"/>
            </a:xfrm>
            <a:custGeom>
              <a:avLst/>
              <a:gdLst>
                <a:gd name="connsiteX0" fmla="*/ 58336 w 115386"/>
                <a:gd name="connsiteY0" fmla="*/ 748 h 115386"/>
                <a:gd name="connsiteX1" fmla="*/ 116029 w 115386"/>
                <a:gd name="connsiteY1" fmla="*/ 58441 h 115386"/>
                <a:gd name="connsiteX2" fmla="*/ 58336 w 115386"/>
                <a:gd name="connsiteY2" fmla="*/ 116134 h 115386"/>
                <a:gd name="connsiteX3" fmla="*/ 643 w 115386"/>
                <a:gd name="connsiteY3" fmla="*/ 58441 h 115386"/>
                <a:gd name="connsiteX4" fmla="*/ 58336 w 115386"/>
                <a:gd name="connsiteY4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336" y="748"/>
                  </a:moveTo>
                  <a:cubicBezTo>
                    <a:pt x="90200" y="748"/>
                    <a:pt x="116029" y="26578"/>
                    <a:pt x="116029" y="58441"/>
                  </a:cubicBezTo>
                  <a:cubicBezTo>
                    <a:pt x="116029" y="90305"/>
                    <a:pt x="90200" y="116134"/>
                    <a:pt x="58336" y="116134"/>
                  </a:cubicBezTo>
                  <a:cubicBezTo>
                    <a:pt x="26473" y="116134"/>
                    <a:pt x="643" y="90305"/>
                    <a:pt x="643" y="58441"/>
                  </a:cubicBezTo>
                  <a:cubicBezTo>
                    <a:pt x="643" y="26578"/>
                    <a:pt x="26473" y="748"/>
                    <a:pt x="58336" y="7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7" name="Полилиния 446">
              <a:extLst>
                <a:ext uri="{FF2B5EF4-FFF2-40B4-BE49-F238E27FC236}">
                  <a16:creationId xmlns:a16="http://schemas.microsoft.com/office/drawing/2014/main" id="{DA53DAED-ECAD-5767-1A52-E57111E330FA}"/>
                </a:ext>
              </a:extLst>
            </p:cNvPr>
            <p:cNvSpPr/>
            <p:nvPr/>
          </p:nvSpPr>
          <p:spPr>
            <a:xfrm>
              <a:off x="7674990" y="5007990"/>
              <a:ext cx="115386" cy="115386"/>
            </a:xfrm>
            <a:custGeom>
              <a:avLst/>
              <a:gdLst>
                <a:gd name="connsiteX0" fmla="*/ 58441 w 115386"/>
                <a:gd name="connsiteY0" fmla="*/ 748 h 115386"/>
                <a:gd name="connsiteX1" fmla="*/ 116134 w 115386"/>
                <a:gd name="connsiteY1" fmla="*/ 58441 h 115386"/>
                <a:gd name="connsiteX2" fmla="*/ 58441 w 115386"/>
                <a:gd name="connsiteY2" fmla="*/ 116134 h 115386"/>
                <a:gd name="connsiteX3" fmla="*/ 748 w 115386"/>
                <a:gd name="connsiteY3" fmla="*/ 58441 h 115386"/>
                <a:gd name="connsiteX4" fmla="*/ 58441 w 115386"/>
                <a:gd name="connsiteY4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41" y="748"/>
                  </a:moveTo>
                  <a:cubicBezTo>
                    <a:pt x="90305" y="748"/>
                    <a:pt x="116134" y="26578"/>
                    <a:pt x="116134" y="58441"/>
                  </a:cubicBezTo>
                  <a:cubicBezTo>
                    <a:pt x="116134" y="90305"/>
                    <a:pt x="90305" y="116134"/>
                    <a:pt x="58441" y="116134"/>
                  </a:cubicBezTo>
                  <a:cubicBezTo>
                    <a:pt x="26578" y="116134"/>
                    <a:pt x="748" y="90305"/>
                    <a:pt x="748" y="58441"/>
                  </a:cubicBezTo>
                  <a:cubicBezTo>
                    <a:pt x="748" y="26578"/>
                    <a:pt x="26578" y="748"/>
                    <a:pt x="58441" y="7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8" name="Полилиния 447">
              <a:extLst>
                <a:ext uri="{FF2B5EF4-FFF2-40B4-BE49-F238E27FC236}">
                  <a16:creationId xmlns:a16="http://schemas.microsoft.com/office/drawing/2014/main" id="{73B9AC05-2354-7881-A1AB-E1408682DCF7}"/>
                </a:ext>
              </a:extLst>
            </p:cNvPr>
            <p:cNvSpPr/>
            <p:nvPr/>
          </p:nvSpPr>
          <p:spPr>
            <a:xfrm>
              <a:off x="7947771" y="5007990"/>
              <a:ext cx="115386" cy="115386"/>
            </a:xfrm>
            <a:custGeom>
              <a:avLst/>
              <a:gdLst>
                <a:gd name="connsiteX0" fmla="*/ 58511 w 115386"/>
                <a:gd name="connsiteY0" fmla="*/ 748 h 115386"/>
                <a:gd name="connsiteX1" fmla="*/ 116204 w 115386"/>
                <a:gd name="connsiteY1" fmla="*/ 58441 h 115386"/>
                <a:gd name="connsiteX2" fmla="*/ 58511 w 115386"/>
                <a:gd name="connsiteY2" fmla="*/ 116134 h 115386"/>
                <a:gd name="connsiteX3" fmla="*/ 818 w 115386"/>
                <a:gd name="connsiteY3" fmla="*/ 58441 h 115386"/>
                <a:gd name="connsiteX4" fmla="*/ 58511 w 115386"/>
                <a:gd name="connsiteY4" fmla="*/ 74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511" y="748"/>
                  </a:moveTo>
                  <a:cubicBezTo>
                    <a:pt x="90375" y="748"/>
                    <a:pt x="116204" y="26578"/>
                    <a:pt x="116204" y="58441"/>
                  </a:cubicBezTo>
                  <a:cubicBezTo>
                    <a:pt x="116204" y="90305"/>
                    <a:pt x="90375" y="116134"/>
                    <a:pt x="58511" y="116134"/>
                  </a:cubicBezTo>
                  <a:cubicBezTo>
                    <a:pt x="26648" y="116134"/>
                    <a:pt x="818" y="90305"/>
                    <a:pt x="818" y="58441"/>
                  </a:cubicBezTo>
                  <a:cubicBezTo>
                    <a:pt x="818" y="26578"/>
                    <a:pt x="26648" y="748"/>
                    <a:pt x="58511" y="74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9" name="Полилиния 448">
              <a:extLst>
                <a:ext uri="{FF2B5EF4-FFF2-40B4-BE49-F238E27FC236}">
                  <a16:creationId xmlns:a16="http://schemas.microsoft.com/office/drawing/2014/main" id="{9E42862E-E44C-8F91-73B8-035FCBD0B00D}"/>
                </a:ext>
              </a:extLst>
            </p:cNvPr>
            <p:cNvSpPr/>
            <p:nvPr/>
          </p:nvSpPr>
          <p:spPr>
            <a:xfrm>
              <a:off x="5356355" y="5144380"/>
              <a:ext cx="115386" cy="115386"/>
            </a:xfrm>
            <a:custGeom>
              <a:avLst/>
              <a:gdLst>
                <a:gd name="connsiteX0" fmla="*/ 57846 w 115386"/>
                <a:gd name="connsiteY0" fmla="*/ 783 h 115386"/>
                <a:gd name="connsiteX1" fmla="*/ 115539 w 115386"/>
                <a:gd name="connsiteY1" fmla="*/ 58476 h 115386"/>
                <a:gd name="connsiteX2" fmla="*/ 57846 w 115386"/>
                <a:gd name="connsiteY2" fmla="*/ 116169 h 115386"/>
                <a:gd name="connsiteX3" fmla="*/ 153 w 115386"/>
                <a:gd name="connsiteY3" fmla="*/ 58476 h 115386"/>
                <a:gd name="connsiteX4" fmla="*/ 57846 w 115386"/>
                <a:gd name="connsiteY4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46" y="783"/>
                  </a:moveTo>
                  <a:cubicBezTo>
                    <a:pt x="89710" y="783"/>
                    <a:pt x="115539" y="26613"/>
                    <a:pt x="115539" y="58476"/>
                  </a:cubicBezTo>
                  <a:cubicBezTo>
                    <a:pt x="115539" y="90340"/>
                    <a:pt x="89710" y="116169"/>
                    <a:pt x="57846" y="116169"/>
                  </a:cubicBezTo>
                  <a:cubicBezTo>
                    <a:pt x="25983" y="116169"/>
                    <a:pt x="153" y="90340"/>
                    <a:pt x="153" y="58476"/>
                  </a:cubicBezTo>
                  <a:cubicBezTo>
                    <a:pt x="153" y="26613"/>
                    <a:pt x="25983" y="783"/>
                    <a:pt x="57846" y="7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0" name="Полилиния 449">
              <a:extLst>
                <a:ext uri="{FF2B5EF4-FFF2-40B4-BE49-F238E27FC236}">
                  <a16:creationId xmlns:a16="http://schemas.microsoft.com/office/drawing/2014/main" id="{029FE287-A015-187E-6B8F-D36160DB995C}"/>
                </a:ext>
              </a:extLst>
            </p:cNvPr>
            <p:cNvSpPr/>
            <p:nvPr/>
          </p:nvSpPr>
          <p:spPr>
            <a:xfrm>
              <a:off x="5629135" y="5144380"/>
              <a:ext cx="115386" cy="115386"/>
            </a:xfrm>
            <a:custGeom>
              <a:avLst/>
              <a:gdLst>
                <a:gd name="connsiteX0" fmla="*/ 57916 w 115386"/>
                <a:gd name="connsiteY0" fmla="*/ 783 h 115386"/>
                <a:gd name="connsiteX1" fmla="*/ 115609 w 115386"/>
                <a:gd name="connsiteY1" fmla="*/ 58476 h 115386"/>
                <a:gd name="connsiteX2" fmla="*/ 57916 w 115386"/>
                <a:gd name="connsiteY2" fmla="*/ 116169 h 115386"/>
                <a:gd name="connsiteX3" fmla="*/ 223 w 115386"/>
                <a:gd name="connsiteY3" fmla="*/ 58476 h 115386"/>
                <a:gd name="connsiteX4" fmla="*/ 57916 w 115386"/>
                <a:gd name="connsiteY4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16" y="783"/>
                  </a:moveTo>
                  <a:cubicBezTo>
                    <a:pt x="89780" y="783"/>
                    <a:pt x="115609" y="26613"/>
                    <a:pt x="115609" y="58476"/>
                  </a:cubicBezTo>
                  <a:cubicBezTo>
                    <a:pt x="115609" y="90340"/>
                    <a:pt x="89780" y="116169"/>
                    <a:pt x="57916" y="116169"/>
                  </a:cubicBezTo>
                  <a:cubicBezTo>
                    <a:pt x="26053" y="116169"/>
                    <a:pt x="223" y="90340"/>
                    <a:pt x="223" y="58476"/>
                  </a:cubicBezTo>
                  <a:cubicBezTo>
                    <a:pt x="223" y="26613"/>
                    <a:pt x="26053" y="783"/>
                    <a:pt x="57916" y="7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1" name="Полилиния 450">
              <a:extLst>
                <a:ext uri="{FF2B5EF4-FFF2-40B4-BE49-F238E27FC236}">
                  <a16:creationId xmlns:a16="http://schemas.microsoft.com/office/drawing/2014/main" id="{36E97359-6C99-C2AD-3021-A9D5EB8B5F6D}"/>
                </a:ext>
              </a:extLst>
            </p:cNvPr>
            <p:cNvSpPr/>
            <p:nvPr/>
          </p:nvSpPr>
          <p:spPr>
            <a:xfrm>
              <a:off x="5891414" y="5144380"/>
              <a:ext cx="136390" cy="115386"/>
            </a:xfrm>
            <a:custGeom>
              <a:avLst/>
              <a:gdLst>
                <a:gd name="connsiteX0" fmla="*/ 128499 w 136390"/>
                <a:gd name="connsiteY0" fmla="*/ 783 h 115386"/>
                <a:gd name="connsiteX1" fmla="*/ 115679 w 136390"/>
                <a:gd name="connsiteY1" fmla="*/ 783 h 115386"/>
                <a:gd name="connsiteX2" fmla="*/ 97539 w 136390"/>
                <a:gd name="connsiteY2" fmla="*/ 783 h 115386"/>
                <a:gd name="connsiteX3" fmla="*/ 92730 w 136390"/>
                <a:gd name="connsiteY3" fmla="*/ 783 h 115386"/>
                <a:gd name="connsiteX4" fmla="*/ 57986 w 136390"/>
                <a:gd name="connsiteY4" fmla="*/ 783 h 115386"/>
                <a:gd name="connsiteX5" fmla="*/ 293 w 136390"/>
                <a:gd name="connsiteY5" fmla="*/ 58476 h 115386"/>
                <a:gd name="connsiteX6" fmla="*/ 57986 w 136390"/>
                <a:gd name="connsiteY6" fmla="*/ 116169 h 115386"/>
                <a:gd name="connsiteX7" fmla="*/ 92730 w 136390"/>
                <a:gd name="connsiteY7" fmla="*/ 116169 h 115386"/>
                <a:gd name="connsiteX8" fmla="*/ 97539 w 136390"/>
                <a:gd name="connsiteY8" fmla="*/ 116169 h 115386"/>
                <a:gd name="connsiteX9" fmla="*/ 115679 w 136390"/>
                <a:gd name="connsiteY9" fmla="*/ 116169 h 115386"/>
                <a:gd name="connsiteX10" fmla="*/ 128499 w 136390"/>
                <a:gd name="connsiteY10" fmla="*/ 116169 h 115386"/>
                <a:gd name="connsiteX11" fmla="*/ 136683 w 136390"/>
                <a:gd name="connsiteY11" fmla="*/ 116169 h 115386"/>
                <a:gd name="connsiteX12" fmla="*/ 136683 w 136390"/>
                <a:gd name="connsiteY12" fmla="*/ 783 h 115386"/>
                <a:gd name="connsiteX13" fmla="*/ 128499 w 136390"/>
                <a:gd name="connsiteY13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499" y="783"/>
                  </a:moveTo>
                  <a:lnTo>
                    <a:pt x="115679" y="783"/>
                  </a:lnTo>
                  <a:cubicBezTo>
                    <a:pt x="115679" y="783"/>
                    <a:pt x="107725" y="783"/>
                    <a:pt x="97539" y="783"/>
                  </a:cubicBezTo>
                  <a:cubicBezTo>
                    <a:pt x="95981" y="783"/>
                    <a:pt x="94372" y="783"/>
                    <a:pt x="92730" y="783"/>
                  </a:cubicBezTo>
                  <a:cubicBezTo>
                    <a:pt x="79783" y="783"/>
                    <a:pt x="64860" y="783"/>
                    <a:pt x="57986" y="783"/>
                  </a:cubicBezTo>
                  <a:cubicBezTo>
                    <a:pt x="26111" y="783"/>
                    <a:pt x="293" y="26621"/>
                    <a:pt x="293" y="58476"/>
                  </a:cubicBezTo>
                  <a:cubicBezTo>
                    <a:pt x="293" y="90327"/>
                    <a:pt x="26111" y="116169"/>
                    <a:pt x="57986" y="116169"/>
                  </a:cubicBezTo>
                  <a:cubicBezTo>
                    <a:pt x="66573" y="116169"/>
                    <a:pt x="80638" y="116169"/>
                    <a:pt x="92730" y="116169"/>
                  </a:cubicBezTo>
                  <a:cubicBezTo>
                    <a:pt x="94376" y="116169"/>
                    <a:pt x="95984" y="116169"/>
                    <a:pt x="97539" y="116169"/>
                  </a:cubicBezTo>
                  <a:cubicBezTo>
                    <a:pt x="107819" y="116169"/>
                    <a:pt x="115679" y="116169"/>
                    <a:pt x="115679" y="116169"/>
                  </a:cubicBezTo>
                  <a:lnTo>
                    <a:pt x="128499" y="116169"/>
                  </a:lnTo>
                  <a:lnTo>
                    <a:pt x="136683" y="116169"/>
                  </a:lnTo>
                  <a:lnTo>
                    <a:pt x="136683" y="783"/>
                  </a:lnTo>
                  <a:lnTo>
                    <a:pt x="128499" y="78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2" name="Полилиния 451">
              <a:extLst>
                <a:ext uri="{FF2B5EF4-FFF2-40B4-BE49-F238E27FC236}">
                  <a16:creationId xmlns:a16="http://schemas.microsoft.com/office/drawing/2014/main" id="{3FFFE7A9-1CAD-3E29-2D5C-11A427F5E6A8}"/>
                </a:ext>
              </a:extLst>
            </p:cNvPr>
            <p:cNvSpPr/>
            <p:nvPr/>
          </p:nvSpPr>
          <p:spPr>
            <a:xfrm>
              <a:off x="6027804" y="5144380"/>
              <a:ext cx="136390" cy="115386"/>
            </a:xfrm>
            <a:custGeom>
              <a:avLst/>
              <a:gdLst>
                <a:gd name="connsiteX0" fmla="*/ 79025 w 136390"/>
                <a:gd name="connsiteY0" fmla="*/ 783 h 115386"/>
                <a:gd name="connsiteX1" fmla="*/ 32229 w 136390"/>
                <a:gd name="connsiteY1" fmla="*/ 783 h 115386"/>
                <a:gd name="connsiteX2" fmla="*/ 21332 w 136390"/>
                <a:gd name="connsiteY2" fmla="*/ 783 h 115386"/>
                <a:gd name="connsiteX3" fmla="*/ 16558 w 136390"/>
                <a:gd name="connsiteY3" fmla="*/ 783 h 115386"/>
                <a:gd name="connsiteX4" fmla="*/ 8511 w 136390"/>
                <a:gd name="connsiteY4" fmla="*/ 783 h 115386"/>
                <a:gd name="connsiteX5" fmla="*/ 328 w 136390"/>
                <a:gd name="connsiteY5" fmla="*/ 783 h 115386"/>
                <a:gd name="connsiteX6" fmla="*/ 328 w 136390"/>
                <a:gd name="connsiteY6" fmla="*/ 116169 h 115386"/>
                <a:gd name="connsiteX7" fmla="*/ 8511 w 136390"/>
                <a:gd name="connsiteY7" fmla="*/ 116169 h 115386"/>
                <a:gd name="connsiteX8" fmla="*/ 16558 w 136390"/>
                <a:gd name="connsiteY8" fmla="*/ 116169 h 115386"/>
                <a:gd name="connsiteX9" fmla="*/ 21332 w 136390"/>
                <a:gd name="connsiteY9" fmla="*/ 116169 h 115386"/>
                <a:gd name="connsiteX10" fmla="*/ 32229 w 136390"/>
                <a:gd name="connsiteY10" fmla="*/ 116169 h 115386"/>
                <a:gd name="connsiteX11" fmla="*/ 79025 w 136390"/>
                <a:gd name="connsiteY11" fmla="*/ 116169 h 115386"/>
                <a:gd name="connsiteX12" fmla="*/ 136718 w 136390"/>
                <a:gd name="connsiteY12" fmla="*/ 58476 h 115386"/>
                <a:gd name="connsiteX13" fmla="*/ 79025 w 136390"/>
                <a:gd name="connsiteY13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025" y="783"/>
                  </a:moveTo>
                  <a:cubicBezTo>
                    <a:pt x="67321" y="783"/>
                    <a:pt x="45421" y="783"/>
                    <a:pt x="32229" y="783"/>
                  </a:cubicBezTo>
                  <a:cubicBezTo>
                    <a:pt x="25721" y="783"/>
                    <a:pt x="21332" y="783"/>
                    <a:pt x="21332" y="783"/>
                  </a:cubicBezTo>
                  <a:lnTo>
                    <a:pt x="16558" y="783"/>
                  </a:lnTo>
                  <a:lnTo>
                    <a:pt x="8511" y="783"/>
                  </a:lnTo>
                  <a:lnTo>
                    <a:pt x="328" y="783"/>
                  </a:lnTo>
                  <a:lnTo>
                    <a:pt x="328" y="116169"/>
                  </a:lnTo>
                  <a:lnTo>
                    <a:pt x="8511" y="116169"/>
                  </a:lnTo>
                  <a:lnTo>
                    <a:pt x="16558" y="116169"/>
                  </a:lnTo>
                  <a:lnTo>
                    <a:pt x="21332" y="116169"/>
                  </a:lnTo>
                  <a:cubicBezTo>
                    <a:pt x="21332" y="116169"/>
                    <a:pt x="25755" y="116169"/>
                    <a:pt x="32229" y="116169"/>
                  </a:cubicBezTo>
                  <a:cubicBezTo>
                    <a:pt x="46232" y="116169"/>
                    <a:pt x="69829" y="116169"/>
                    <a:pt x="79025" y="116169"/>
                  </a:cubicBezTo>
                  <a:cubicBezTo>
                    <a:pt x="110886" y="116169"/>
                    <a:pt x="136718" y="90336"/>
                    <a:pt x="136718" y="58476"/>
                  </a:cubicBezTo>
                  <a:cubicBezTo>
                    <a:pt x="136718" y="26612"/>
                    <a:pt x="110886" y="783"/>
                    <a:pt x="79025" y="7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3" name="Полилиния 452">
              <a:extLst>
                <a:ext uri="{FF2B5EF4-FFF2-40B4-BE49-F238E27FC236}">
                  <a16:creationId xmlns:a16="http://schemas.microsoft.com/office/drawing/2014/main" id="{ACCCCBD1-F656-7EEF-1BB6-A134EB375EC8}"/>
                </a:ext>
              </a:extLst>
            </p:cNvPr>
            <p:cNvSpPr/>
            <p:nvPr/>
          </p:nvSpPr>
          <p:spPr>
            <a:xfrm>
              <a:off x="6846146" y="5144380"/>
              <a:ext cx="136390" cy="115386"/>
            </a:xfrm>
            <a:custGeom>
              <a:avLst/>
              <a:gdLst>
                <a:gd name="connsiteX0" fmla="*/ 128744 w 136390"/>
                <a:gd name="connsiteY0" fmla="*/ 783 h 115386"/>
                <a:gd name="connsiteX1" fmla="*/ 115924 w 136390"/>
                <a:gd name="connsiteY1" fmla="*/ 783 h 115386"/>
                <a:gd name="connsiteX2" fmla="*/ 97784 w 136390"/>
                <a:gd name="connsiteY2" fmla="*/ 783 h 115386"/>
                <a:gd name="connsiteX3" fmla="*/ 92975 w 136390"/>
                <a:gd name="connsiteY3" fmla="*/ 783 h 115386"/>
                <a:gd name="connsiteX4" fmla="*/ 58231 w 136390"/>
                <a:gd name="connsiteY4" fmla="*/ 783 h 115386"/>
                <a:gd name="connsiteX5" fmla="*/ 538 w 136390"/>
                <a:gd name="connsiteY5" fmla="*/ 58476 h 115386"/>
                <a:gd name="connsiteX6" fmla="*/ 58231 w 136390"/>
                <a:gd name="connsiteY6" fmla="*/ 116169 h 115386"/>
                <a:gd name="connsiteX7" fmla="*/ 92975 w 136390"/>
                <a:gd name="connsiteY7" fmla="*/ 116169 h 115386"/>
                <a:gd name="connsiteX8" fmla="*/ 97784 w 136390"/>
                <a:gd name="connsiteY8" fmla="*/ 116169 h 115386"/>
                <a:gd name="connsiteX9" fmla="*/ 115924 w 136390"/>
                <a:gd name="connsiteY9" fmla="*/ 116169 h 115386"/>
                <a:gd name="connsiteX10" fmla="*/ 128744 w 136390"/>
                <a:gd name="connsiteY10" fmla="*/ 116169 h 115386"/>
                <a:gd name="connsiteX11" fmla="*/ 136928 w 136390"/>
                <a:gd name="connsiteY11" fmla="*/ 116169 h 115386"/>
                <a:gd name="connsiteX12" fmla="*/ 136928 w 136390"/>
                <a:gd name="connsiteY12" fmla="*/ 783 h 115386"/>
                <a:gd name="connsiteX13" fmla="*/ 128744 w 136390"/>
                <a:gd name="connsiteY13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744" y="783"/>
                  </a:moveTo>
                  <a:lnTo>
                    <a:pt x="115924" y="783"/>
                  </a:lnTo>
                  <a:cubicBezTo>
                    <a:pt x="115924" y="783"/>
                    <a:pt x="107970" y="783"/>
                    <a:pt x="97784" y="783"/>
                  </a:cubicBezTo>
                  <a:cubicBezTo>
                    <a:pt x="96226" y="783"/>
                    <a:pt x="94617" y="783"/>
                    <a:pt x="92975" y="783"/>
                  </a:cubicBezTo>
                  <a:cubicBezTo>
                    <a:pt x="80028" y="783"/>
                    <a:pt x="65105" y="783"/>
                    <a:pt x="58231" y="783"/>
                  </a:cubicBezTo>
                  <a:cubicBezTo>
                    <a:pt x="26356" y="783"/>
                    <a:pt x="538" y="26621"/>
                    <a:pt x="538" y="58476"/>
                  </a:cubicBezTo>
                  <a:cubicBezTo>
                    <a:pt x="538" y="90327"/>
                    <a:pt x="26356" y="116169"/>
                    <a:pt x="58231" y="116169"/>
                  </a:cubicBezTo>
                  <a:cubicBezTo>
                    <a:pt x="66818" y="116169"/>
                    <a:pt x="80883" y="116169"/>
                    <a:pt x="92975" y="116169"/>
                  </a:cubicBezTo>
                  <a:cubicBezTo>
                    <a:pt x="94621" y="116169"/>
                    <a:pt x="96229" y="116169"/>
                    <a:pt x="97784" y="116169"/>
                  </a:cubicBezTo>
                  <a:cubicBezTo>
                    <a:pt x="108064" y="116169"/>
                    <a:pt x="115924" y="116169"/>
                    <a:pt x="115924" y="116169"/>
                  </a:cubicBezTo>
                  <a:lnTo>
                    <a:pt x="128744" y="116169"/>
                  </a:lnTo>
                  <a:lnTo>
                    <a:pt x="136928" y="116169"/>
                  </a:lnTo>
                  <a:lnTo>
                    <a:pt x="136928" y="783"/>
                  </a:lnTo>
                  <a:lnTo>
                    <a:pt x="128744" y="783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4" name="Полилиния 453">
              <a:extLst>
                <a:ext uri="{FF2B5EF4-FFF2-40B4-BE49-F238E27FC236}">
                  <a16:creationId xmlns:a16="http://schemas.microsoft.com/office/drawing/2014/main" id="{DC8D936E-B3FA-0C8C-5466-5209CD0DA99E}"/>
                </a:ext>
              </a:extLst>
            </p:cNvPr>
            <p:cNvSpPr/>
            <p:nvPr/>
          </p:nvSpPr>
          <p:spPr>
            <a:xfrm>
              <a:off x="6982536" y="5144380"/>
              <a:ext cx="136390" cy="115386"/>
            </a:xfrm>
            <a:custGeom>
              <a:avLst/>
              <a:gdLst>
                <a:gd name="connsiteX0" fmla="*/ 79270 w 136390"/>
                <a:gd name="connsiteY0" fmla="*/ 783 h 115386"/>
                <a:gd name="connsiteX1" fmla="*/ 32474 w 136390"/>
                <a:gd name="connsiteY1" fmla="*/ 783 h 115386"/>
                <a:gd name="connsiteX2" fmla="*/ 21577 w 136390"/>
                <a:gd name="connsiteY2" fmla="*/ 783 h 115386"/>
                <a:gd name="connsiteX3" fmla="*/ 16803 w 136390"/>
                <a:gd name="connsiteY3" fmla="*/ 783 h 115386"/>
                <a:gd name="connsiteX4" fmla="*/ 8756 w 136390"/>
                <a:gd name="connsiteY4" fmla="*/ 783 h 115386"/>
                <a:gd name="connsiteX5" fmla="*/ 573 w 136390"/>
                <a:gd name="connsiteY5" fmla="*/ 783 h 115386"/>
                <a:gd name="connsiteX6" fmla="*/ 573 w 136390"/>
                <a:gd name="connsiteY6" fmla="*/ 116169 h 115386"/>
                <a:gd name="connsiteX7" fmla="*/ 8756 w 136390"/>
                <a:gd name="connsiteY7" fmla="*/ 116169 h 115386"/>
                <a:gd name="connsiteX8" fmla="*/ 16803 w 136390"/>
                <a:gd name="connsiteY8" fmla="*/ 116169 h 115386"/>
                <a:gd name="connsiteX9" fmla="*/ 21577 w 136390"/>
                <a:gd name="connsiteY9" fmla="*/ 116169 h 115386"/>
                <a:gd name="connsiteX10" fmla="*/ 32474 w 136390"/>
                <a:gd name="connsiteY10" fmla="*/ 116169 h 115386"/>
                <a:gd name="connsiteX11" fmla="*/ 79270 w 136390"/>
                <a:gd name="connsiteY11" fmla="*/ 116169 h 115386"/>
                <a:gd name="connsiteX12" fmla="*/ 136963 w 136390"/>
                <a:gd name="connsiteY12" fmla="*/ 58476 h 115386"/>
                <a:gd name="connsiteX13" fmla="*/ 79270 w 136390"/>
                <a:gd name="connsiteY13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70" y="783"/>
                  </a:moveTo>
                  <a:cubicBezTo>
                    <a:pt x="67566" y="783"/>
                    <a:pt x="45666" y="783"/>
                    <a:pt x="32474" y="783"/>
                  </a:cubicBezTo>
                  <a:cubicBezTo>
                    <a:pt x="25966" y="783"/>
                    <a:pt x="21577" y="783"/>
                    <a:pt x="21577" y="783"/>
                  </a:cubicBezTo>
                  <a:lnTo>
                    <a:pt x="16803" y="783"/>
                  </a:lnTo>
                  <a:lnTo>
                    <a:pt x="8756" y="783"/>
                  </a:lnTo>
                  <a:lnTo>
                    <a:pt x="573" y="783"/>
                  </a:lnTo>
                  <a:lnTo>
                    <a:pt x="573" y="116169"/>
                  </a:lnTo>
                  <a:lnTo>
                    <a:pt x="8756" y="116169"/>
                  </a:lnTo>
                  <a:lnTo>
                    <a:pt x="16803" y="116169"/>
                  </a:lnTo>
                  <a:lnTo>
                    <a:pt x="21577" y="116169"/>
                  </a:lnTo>
                  <a:cubicBezTo>
                    <a:pt x="21577" y="116169"/>
                    <a:pt x="26000" y="116169"/>
                    <a:pt x="32474" y="116169"/>
                  </a:cubicBezTo>
                  <a:cubicBezTo>
                    <a:pt x="46477" y="116169"/>
                    <a:pt x="70074" y="116169"/>
                    <a:pt x="79270" y="116169"/>
                  </a:cubicBezTo>
                  <a:cubicBezTo>
                    <a:pt x="111131" y="116169"/>
                    <a:pt x="136963" y="90336"/>
                    <a:pt x="136963" y="58476"/>
                  </a:cubicBezTo>
                  <a:cubicBezTo>
                    <a:pt x="136963" y="26612"/>
                    <a:pt x="111131" y="783"/>
                    <a:pt x="79270" y="7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5" name="Полилиния 454">
              <a:extLst>
                <a:ext uri="{FF2B5EF4-FFF2-40B4-BE49-F238E27FC236}">
                  <a16:creationId xmlns:a16="http://schemas.microsoft.com/office/drawing/2014/main" id="{38F54EF3-BF40-1B77-006D-6D91F5E1F903}"/>
                </a:ext>
              </a:extLst>
            </p:cNvPr>
            <p:cNvSpPr/>
            <p:nvPr/>
          </p:nvSpPr>
          <p:spPr>
            <a:xfrm>
              <a:off x="7538600" y="5144380"/>
              <a:ext cx="115386" cy="115386"/>
            </a:xfrm>
            <a:custGeom>
              <a:avLst/>
              <a:gdLst>
                <a:gd name="connsiteX0" fmla="*/ 58406 w 115386"/>
                <a:gd name="connsiteY0" fmla="*/ 783 h 115386"/>
                <a:gd name="connsiteX1" fmla="*/ 116099 w 115386"/>
                <a:gd name="connsiteY1" fmla="*/ 58476 h 115386"/>
                <a:gd name="connsiteX2" fmla="*/ 58406 w 115386"/>
                <a:gd name="connsiteY2" fmla="*/ 116169 h 115386"/>
                <a:gd name="connsiteX3" fmla="*/ 713 w 115386"/>
                <a:gd name="connsiteY3" fmla="*/ 58476 h 115386"/>
                <a:gd name="connsiteX4" fmla="*/ 58406 w 115386"/>
                <a:gd name="connsiteY4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06" y="783"/>
                  </a:moveTo>
                  <a:cubicBezTo>
                    <a:pt x="90270" y="783"/>
                    <a:pt x="116099" y="26613"/>
                    <a:pt x="116099" y="58476"/>
                  </a:cubicBezTo>
                  <a:cubicBezTo>
                    <a:pt x="116099" y="90340"/>
                    <a:pt x="90270" y="116169"/>
                    <a:pt x="58406" y="116169"/>
                  </a:cubicBezTo>
                  <a:cubicBezTo>
                    <a:pt x="26543" y="116169"/>
                    <a:pt x="713" y="90340"/>
                    <a:pt x="713" y="58476"/>
                  </a:cubicBezTo>
                  <a:cubicBezTo>
                    <a:pt x="713" y="26613"/>
                    <a:pt x="26543" y="783"/>
                    <a:pt x="58406" y="7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6" name="Полилиния 455">
              <a:extLst>
                <a:ext uri="{FF2B5EF4-FFF2-40B4-BE49-F238E27FC236}">
                  <a16:creationId xmlns:a16="http://schemas.microsoft.com/office/drawing/2014/main" id="{6753A6C5-9D02-4772-7A35-5059FE1CC80B}"/>
                </a:ext>
              </a:extLst>
            </p:cNvPr>
            <p:cNvSpPr/>
            <p:nvPr/>
          </p:nvSpPr>
          <p:spPr>
            <a:xfrm>
              <a:off x="7811380" y="5144380"/>
              <a:ext cx="115386" cy="115386"/>
            </a:xfrm>
            <a:custGeom>
              <a:avLst/>
              <a:gdLst>
                <a:gd name="connsiteX0" fmla="*/ 58476 w 115386"/>
                <a:gd name="connsiteY0" fmla="*/ 783 h 115386"/>
                <a:gd name="connsiteX1" fmla="*/ 116169 w 115386"/>
                <a:gd name="connsiteY1" fmla="*/ 58476 h 115386"/>
                <a:gd name="connsiteX2" fmla="*/ 58476 w 115386"/>
                <a:gd name="connsiteY2" fmla="*/ 116169 h 115386"/>
                <a:gd name="connsiteX3" fmla="*/ 783 w 115386"/>
                <a:gd name="connsiteY3" fmla="*/ 58476 h 115386"/>
                <a:gd name="connsiteX4" fmla="*/ 58476 w 115386"/>
                <a:gd name="connsiteY4" fmla="*/ 783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76" y="783"/>
                  </a:moveTo>
                  <a:cubicBezTo>
                    <a:pt x="90340" y="783"/>
                    <a:pt x="116169" y="26613"/>
                    <a:pt x="116169" y="58476"/>
                  </a:cubicBezTo>
                  <a:cubicBezTo>
                    <a:pt x="116169" y="90340"/>
                    <a:pt x="90340" y="116169"/>
                    <a:pt x="58476" y="116169"/>
                  </a:cubicBezTo>
                  <a:cubicBezTo>
                    <a:pt x="26613" y="116169"/>
                    <a:pt x="783" y="90340"/>
                    <a:pt x="783" y="58476"/>
                  </a:cubicBezTo>
                  <a:cubicBezTo>
                    <a:pt x="783" y="26613"/>
                    <a:pt x="26613" y="783"/>
                    <a:pt x="58476" y="783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7" name="Полилиния 456">
              <a:extLst>
                <a:ext uri="{FF2B5EF4-FFF2-40B4-BE49-F238E27FC236}">
                  <a16:creationId xmlns:a16="http://schemas.microsoft.com/office/drawing/2014/main" id="{41166CC1-60CF-259A-6901-CC11D4C64FBA}"/>
                </a:ext>
              </a:extLst>
            </p:cNvPr>
            <p:cNvSpPr/>
            <p:nvPr/>
          </p:nvSpPr>
          <p:spPr>
            <a:xfrm>
              <a:off x="5219965" y="5280771"/>
              <a:ext cx="115386" cy="115386"/>
            </a:xfrm>
            <a:custGeom>
              <a:avLst/>
              <a:gdLst>
                <a:gd name="connsiteX0" fmla="*/ 57811 w 115386"/>
                <a:gd name="connsiteY0" fmla="*/ 818 h 115386"/>
                <a:gd name="connsiteX1" fmla="*/ 115504 w 115386"/>
                <a:gd name="connsiteY1" fmla="*/ 58511 h 115386"/>
                <a:gd name="connsiteX2" fmla="*/ 57811 w 115386"/>
                <a:gd name="connsiteY2" fmla="*/ 116204 h 115386"/>
                <a:gd name="connsiteX3" fmla="*/ 118 w 115386"/>
                <a:gd name="connsiteY3" fmla="*/ 58511 h 115386"/>
                <a:gd name="connsiteX4" fmla="*/ 57811 w 115386"/>
                <a:gd name="connsiteY4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811" y="818"/>
                  </a:moveTo>
                  <a:cubicBezTo>
                    <a:pt x="89675" y="818"/>
                    <a:pt x="115504" y="26648"/>
                    <a:pt x="115504" y="58511"/>
                  </a:cubicBezTo>
                  <a:cubicBezTo>
                    <a:pt x="115504" y="90375"/>
                    <a:pt x="89675" y="116204"/>
                    <a:pt x="57811" y="116204"/>
                  </a:cubicBezTo>
                  <a:cubicBezTo>
                    <a:pt x="25948" y="116204"/>
                    <a:pt x="118" y="90375"/>
                    <a:pt x="118" y="58511"/>
                  </a:cubicBezTo>
                  <a:cubicBezTo>
                    <a:pt x="118" y="26648"/>
                    <a:pt x="25948" y="818"/>
                    <a:pt x="57811" y="8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8" name="Полилиния 457">
              <a:extLst>
                <a:ext uri="{FF2B5EF4-FFF2-40B4-BE49-F238E27FC236}">
                  <a16:creationId xmlns:a16="http://schemas.microsoft.com/office/drawing/2014/main" id="{FFA2F423-4050-03A5-3511-C3DA8B1CAC57}"/>
                </a:ext>
              </a:extLst>
            </p:cNvPr>
            <p:cNvSpPr/>
            <p:nvPr/>
          </p:nvSpPr>
          <p:spPr>
            <a:xfrm>
              <a:off x="5765526" y="5280771"/>
              <a:ext cx="115386" cy="115386"/>
            </a:xfrm>
            <a:custGeom>
              <a:avLst/>
              <a:gdLst>
                <a:gd name="connsiteX0" fmla="*/ 57951 w 115386"/>
                <a:gd name="connsiteY0" fmla="*/ 818 h 115386"/>
                <a:gd name="connsiteX1" fmla="*/ 115644 w 115386"/>
                <a:gd name="connsiteY1" fmla="*/ 58511 h 115386"/>
                <a:gd name="connsiteX2" fmla="*/ 57951 w 115386"/>
                <a:gd name="connsiteY2" fmla="*/ 116204 h 115386"/>
                <a:gd name="connsiteX3" fmla="*/ 258 w 115386"/>
                <a:gd name="connsiteY3" fmla="*/ 58511 h 115386"/>
                <a:gd name="connsiteX4" fmla="*/ 57951 w 115386"/>
                <a:gd name="connsiteY4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7951" y="818"/>
                  </a:moveTo>
                  <a:cubicBezTo>
                    <a:pt x="89815" y="818"/>
                    <a:pt x="115644" y="26648"/>
                    <a:pt x="115644" y="58511"/>
                  </a:cubicBezTo>
                  <a:cubicBezTo>
                    <a:pt x="115644" y="90375"/>
                    <a:pt x="89815" y="116204"/>
                    <a:pt x="57951" y="116204"/>
                  </a:cubicBezTo>
                  <a:cubicBezTo>
                    <a:pt x="26088" y="116204"/>
                    <a:pt x="258" y="90375"/>
                    <a:pt x="258" y="58511"/>
                  </a:cubicBezTo>
                  <a:cubicBezTo>
                    <a:pt x="258" y="26648"/>
                    <a:pt x="26088" y="818"/>
                    <a:pt x="57951" y="8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9" name="Полилиния 458">
              <a:extLst>
                <a:ext uri="{FF2B5EF4-FFF2-40B4-BE49-F238E27FC236}">
                  <a16:creationId xmlns:a16="http://schemas.microsoft.com/office/drawing/2014/main" id="{324DE372-806A-9E33-D238-EF8E8F2BBB10}"/>
                </a:ext>
              </a:extLst>
            </p:cNvPr>
            <p:cNvSpPr/>
            <p:nvPr/>
          </p:nvSpPr>
          <p:spPr>
            <a:xfrm>
              <a:off x="6038306" y="5280771"/>
              <a:ext cx="115386" cy="115386"/>
            </a:xfrm>
            <a:custGeom>
              <a:avLst/>
              <a:gdLst>
                <a:gd name="connsiteX0" fmla="*/ 58021 w 115386"/>
                <a:gd name="connsiteY0" fmla="*/ 818 h 115386"/>
                <a:gd name="connsiteX1" fmla="*/ 115714 w 115386"/>
                <a:gd name="connsiteY1" fmla="*/ 58511 h 115386"/>
                <a:gd name="connsiteX2" fmla="*/ 58021 w 115386"/>
                <a:gd name="connsiteY2" fmla="*/ 116204 h 115386"/>
                <a:gd name="connsiteX3" fmla="*/ 328 w 115386"/>
                <a:gd name="connsiteY3" fmla="*/ 58511 h 115386"/>
                <a:gd name="connsiteX4" fmla="*/ 58021 w 115386"/>
                <a:gd name="connsiteY4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21" y="818"/>
                  </a:moveTo>
                  <a:cubicBezTo>
                    <a:pt x="89885" y="818"/>
                    <a:pt x="115714" y="26648"/>
                    <a:pt x="115714" y="58511"/>
                  </a:cubicBezTo>
                  <a:cubicBezTo>
                    <a:pt x="115714" y="90375"/>
                    <a:pt x="89885" y="116204"/>
                    <a:pt x="58021" y="116204"/>
                  </a:cubicBezTo>
                  <a:cubicBezTo>
                    <a:pt x="26158" y="116204"/>
                    <a:pt x="328" y="90375"/>
                    <a:pt x="328" y="58511"/>
                  </a:cubicBezTo>
                  <a:cubicBezTo>
                    <a:pt x="328" y="26648"/>
                    <a:pt x="26158" y="818"/>
                    <a:pt x="58021" y="8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0" name="Полилиния 459">
              <a:extLst>
                <a:ext uri="{FF2B5EF4-FFF2-40B4-BE49-F238E27FC236}">
                  <a16:creationId xmlns:a16="http://schemas.microsoft.com/office/drawing/2014/main" id="{81212A99-F59B-4B2B-00B7-6F025EF44255}"/>
                </a:ext>
              </a:extLst>
            </p:cNvPr>
            <p:cNvSpPr/>
            <p:nvPr/>
          </p:nvSpPr>
          <p:spPr>
            <a:xfrm>
              <a:off x="6311087" y="5280771"/>
              <a:ext cx="115386" cy="115386"/>
            </a:xfrm>
            <a:custGeom>
              <a:avLst/>
              <a:gdLst>
                <a:gd name="connsiteX0" fmla="*/ 58091 w 115386"/>
                <a:gd name="connsiteY0" fmla="*/ 818 h 115386"/>
                <a:gd name="connsiteX1" fmla="*/ 115784 w 115386"/>
                <a:gd name="connsiteY1" fmla="*/ 58511 h 115386"/>
                <a:gd name="connsiteX2" fmla="*/ 58091 w 115386"/>
                <a:gd name="connsiteY2" fmla="*/ 116204 h 115386"/>
                <a:gd name="connsiteX3" fmla="*/ 398 w 115386"/>
                <a:gd name="connsiteY3" fmla="*/ 58511 h 115386"/>
                <a:gd name="connsiteX4" fmla="*/ 58091 w 115386"/>
                <a:gd name="connsiteY4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091" y="818"/>
                  </a:moveTo>
                  <a:cubicBezTo>
                    <a:pt x="89955" y="818"/>
                    <a:pt x="115784" y="26648"/>
                    <a:pt x="115784" y="58511"/>
                  </a:cubicBezTo>
                  <a:cubicBezTo>
                    <a:pt x="115784" y="90375"/>
                    <a:pt x="89955" y="116204"/>
                    <a:pt x="58091" y="116204"/>
                  </a:cubicBezTo>
                  <a:cubicBezTo>
                    <a:pt x="26228" y="116204"/>
                    <a:pt x="398" y="90375"/>
                    <a:pt x="398" y="58511"/>
                  </a:cubicBezTo>
                  <a:cubicBezTo>
                    <a:pt x="398" y="26648"/>
                    <a:pt x="26228" y="818"/>
                    <a:pt x="58091" y="8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1" name="Полилиния 460">
              <a:extLst>
                <a:ext uri="{FF2B5EF4-FFF2-40B4-BE49-F238E27FC236}">
                  <a16:creationId xmlns:a16="http://schemas.microsoft.com/office/drawing/2014/main" id="{672D3B8C-7463-734D-6337-DAD60221DB78}"/>
                </a:ext>
              </a:extLst>
            </p:cNvPr>
            <p:cNvSpPr/>
            <p:nvPr/>
          </p:nvSpPr>
          <p:spPr>
            <a:xfrm>
              <a:off x="6573366" y="5280771"/>
              <a:ext cx="136390" cy="115386"/>
            </a:xfrm>
            <a:custGeom>
              <a:avLst/>
              <a:gdLst>
                <a:gd name="connsiteX0" fmla="*/ 128674 w 136390"/>
                <a:gd name="connsiteY0" fmla="*/ 818 h 115386"/>
                <a:gd name="connsiteX1" fmla="*/ 115854 w 136390"/>
                <a:gd name="connsiteY1" fmla="*/ 818 h 115386"/>
                <a:gd name="connsiteX2" fmla="*/ 97714 w 136390"/>
                <a:gd name="connsiteY2" fmla="*/ 818 h 115386"/>
                <a:gd name="connsiteX3" fmla="*/ 92905 w 136390"/>
                <a:gd name="connsiteY3" fmla="*/ 818 h 115386"/>
                <a:gd name="connsiteX4" fmla="*/ 58161 w 136390"/>
                <a:gd name="connsiteY4" fmla="*/ 818 h 115386"/>
                <a:gd name="connsiteX5" fmla="*/ 468 w 136390"/>
                <a:gd name="connsiteY5" fmla="*/ 58511 h 115386"/>
                <a:gd name="connsiteX6" fmla="*/ 58161 w 136390"/>
                <a:gd name="connsiteY6" fmla="*/ 116204 h 115386"/>
                <a:gd name="connsiteX7" fmla="*/ 92905 w 136390"/>
                <a:gd name="connsiteY7" fmla="*/ 116204 h 115386"/>
                <a:gd name="connsiteX8" fmla="*/ 97714 w 136390"/>
                <a:gd name="connsiteY8" fmla="*/ 116204 h 115386"/>
                <a:gd name="connsiteX9" fmla="*/ 115854 w 136390"/>
                <a:gd name="connsiteY9" fmla="*/ 116204 h 115386"/>
                <a:gd name="connsiteX10" fmla="*/ 128674 w 136390"/>
                <a:gd name="connsiteY10" fmla="*/ 116204 h 115386"/>
                <a:gd name="connsiteX11" fmla="*/ 136858 w 136390"/>
                <a:gd name="connsiteY11" fmla="*/ 116204 h 115386"/>
                <a:gd name="connsiteX12" fmla="*/ 136858 w 136390"/>
                <a:gd name="connsiteY12" fmla="*/ 818 h 115386"/>
                <a:gd name="connsiteX13" fmla="*/ 128674 w 136390"/>
                <a:gd name="connsiteY13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128674" y="818"/>
                  </a:moveTo>
                  <a:lnTo>
                    <a:pt x="115854" y="818"/>
                  </a:lnTo>
                  <a:cubicBezTo>
                    <a:pt x="115854" y="818"/>
                    <a:pt x="107900" y="818"/>
                    <a:pt x="97714" y="818"/>
                  </a:cubicBezTo>
                  <a:cubicBezTo>
                    <a:pt x="96156" y="818"/>
                    <a:pt x="94547" y="818"/>
                    <a:pt x="92905" y="818"/>
                  </a:cubicBezTo>
                  <a:cubicBezTo>
                    <a:pt x="79958" y="818"/>
                    <a:pt x="65035" y="818"/>
                    <a:pt x="58161" y="818"/>
                  </a:cubicBezTo>
                  <a:cubicBezTo>
                    <a:pt x="26286" y="818"/>
                    <a:pt x="468" y="26656"/>
                    <a:pt x="468" y="58511"/>
                  </a:cubicBezTo>
                  <a:cubicBezTo>
                    <a:pt x="468" y="90362"/>
                    <a:pt x="26286" y="116204"/>
                    <a:pt x="58161" y="116204"/>
                  </a:cubicBezTo>
                  <a:cubicBezTo>
                    <a:pt x="66748" y="116204"/>
                    <a:pt x="80813" y="116204"/>
                    <a:pt x="92905" y="116204"/>
                  </a:cubicBezTo>
                  <a:cubicBezTo>
                    <a:pt x="94551" y="116204"/>
                    <a:pt x="96159" y="116204"/>
                    <a:pt x="97714" y="116204"/>
                  </a:cubicBezTo>
                  <a:cubicBezTo>
                    <a:pt x="107994" y="116204"/>
                    <a:pt x="115854" y="116204"/>
                    <a:pt x="115854" y="116204"/>
                  </a:cubicBezTo>
                  <a:lnTo>
                    <a:pt x="128674" y="116204"/>
                  </a:lnTo>
                  <a:lnTo>
                    <a:pt x="136858" y="116204"/>
                  </a:lnTo>
                  <a:lnTo>
                    <a:pt x="136858" y="818"/>
                  </a:lnTo>
                  <a:lnTo>
                    <a:pt x="128674" y="8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2" name="Полилиния 461">
              <a:extLst>
                <a:ext uri="{FF2B5EF4-FFF2-40B4-BE49-F238E27FC236}">
                  <a16:creationId xmlns:a16="http://schemas.microsoft.com/office/drawing/2014/main" id="{03AA431B-D820-9AD6-3C45-A8F55E5525AA}"/>
                </a:ext>
              </a:extLst>
            </p:cNvPr>
            <p:cNvSpPr/>
            <p:nvPr/>
          </p:nvSpPr>
          <p:spPr>
            <a:xfrm>
              <a:off x="6709756" y="5280771"/>
              <a:ext cx="136390" cy="115386"/>
            </a:xfrm>
            <a:custGeom>
              <a:avLst/>
              <a:gdLst>
                <a:gd name="connsiteX0" fmla="*/ 68698 w 136390"/>
                <a:gd name="connsiteY0" fmla="*/ 818 h 115386"/>
                <a:gd name="connsiteX1" fmla="*/ 503 w 136390"/>
                <a:gd name="connsiteY1" fmla="*/ 818 h 115386"/>
                <a:gd name="connsiteX2" fmla="*/ 503 w 136390"/>
                <a:gd name="connsiteY2" fmla="*/ 116204 h 115386"/>
                <a:gd name="connsiteX3" fmla="*/ 68698 w 136390"/>
                <a:gd name="connsiteY3" fmla="*/ 116204 h 115386"/>
                <a:gd name="connsiteX4" fmla="*/ 136893 w 136390"/>
                <a:gd name="connsiteY4" fmla="*/ 116204 h 115386"/>
                <a:gd name="connsiteX5" fmla="*/ 136893 w 136390"/>
                <a:gd name="connsiteY5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390" h="115386">
                  <a:moveTo>
                    <a:pt x="68698" y="818"/>
                  </a:moveTo>
                  <a:lnTo>
                    <a:pt x="503" y="818"/>
                  </a:lnTo>
                  <a:lnTo>
                    <a:pt x="503" y="116204"/>
                  </a:lnTo>
                  <a:lnTo>
                    <a:pt x="68698" y="116204"/>
                  </a:lnTo>
                  <a:lnTo>
                    <a:pt x="136893" y="116204"/>
                  </a:lnTo>
                  <a:lnTo>
                    <a:pt x="136893" y="818"/>
                  </a:ln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3" name="Полилиния 462">
              <a:extLst>
                <a:ext uri="{FF2B5EF4-FFF2-40B4-BE49-F238E27FC236}">
                  <a16:creationId xmlns:a16="http://schemas.microsoft.com/office/drawing/2014/main" id="{A316462C-4EEF-075D-6606-213CC74AFEE7}"/>
                </a:ext>
              </a:extLst>
            </p:cNvPr>
            <p:cNvSpPr/>
            <p:nvPr/>
          </p:nvSpPr>
          <p:spPr>
            <a:xfrm>
              <a:off x="6846146" y="5280771"/>
              <a:ext cx="136390" cy="115386"/>
            </a:xfrm>
            <a:custGeom>
              <a:avLst/>
              <a:gdLst>
                <a:gd name="connsiteX0" fmla="*/ 79235 w 136390"/>
                <a:gd name="connsiteY0" fmla="*/ 818 h 115386"/>
                <a:gd name="connsiteX1" fmla="*/ 32439 w 136390"/>
                <a:gd name="connsiteY1" fmla="*/ 818 h 115386"/>
                <a:gd name="connsiteX2" fmla="*/ 21542 w 136390"/>
                <a:gd name="connsiteY2" fmla="*/ 818 h 115386"/>
                <a:gd name="connsiteX3" fmla="*/ 16768 w 136390"/>
                <a:gd name="connsiteY3" fmla="*/ 818 h 115386"/>
                <a:gd name="connsiteX4" fmla="*/ 8721 w 136390"/>
                <a:gd name="connsiteY4" fmla="*/ 818 h 115386"/>
                <a:gd name="connsiteX5" fmla="*/ 538 w 136390"/>
                <a:gd name="connsiteY5" fmla="*/ 818 h 115386"/>
                <a:gd name="connsiteX6" fmla="*/ 538 w 136390"/>
                <a:gd name="connsiteY6" fmla="*/ 116204 h 115386"/>
                <a:gd name="connsiteX7" fmla="*/ 8721 w 136390"/>
                <a:gd name="connsiteY7" fmla="*/ 116204 h 115386"/>
                <a:gd name="connsiteX8" fmla="*/ 16768 w 136390"/>
                <a:gd name="connsiteY8" fmla="*/ 116204 h 115386"/>
                <a:gd name="connsiteX9" fmla="*/ 21542 w 136390"/>
                <a:gd name="connsiteY9" fmla="*/ 116204 h 115386"/>
                <a:gd name="connsiteX10" fmla="*/ 32439 w 136390"/>
                <a:gd name="connsiteY10" fmla="*/ 116204 h 115386"/>
                <a:gd name="connsiteX11" fmla="*/ 79235 w 136390"/>
                <a:gd name="connsiteY11" fmla="*/ 116204 h 115386"/>
                <a:gd name="connsiteX12" fmla="*/ 136928 w 136390"/>
                <a:gd name="connsiteY12" fmla="*/ 58511 h 115386"/>
                <a:gd name="connsiteX13" fmla="*/ 79235 w 136390"/>
                <a:gd name="connsiteY13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6390" h="115386">
                  <a:moveTo>
                    <a:pt x="79235" y="818"/>
                  </a:moveTo>
                  <a:cubicBezTo>
                    <a:pt x="67531" y="818"/>
                    <a:pt x="45631" y="818"/>
                    <a:pt x="32439" y="818"/>
                  </a:cubicBezTo>
                  <a:cubicBezTo>
                    <a:pt x="25931" y="818"/>
                    <a:pt x="21542" y="818"/>
                    <a:pt x="21542" y="818"/>
                  </a:cubicBezTo>
                  <a:lnTo>
                    <a:pt x="16768" y="818"/>
                  </a:lnTo>
                  <a:lnTo>
                    <a:pt x="8721" y="818"/>
                  </a:lnTo>
                  <a:lnTo>
                    <a:pt x="538" y="818"/>
                  </a:lnTo>
                  <a:lnTo>
                    <a:pt x="538" y="116204"/>
                  </a:lnTo>
                  <a:lnTo>
                    <a:pt x="8721" y="116204"/>
                  </a:lnTo>
                  <a:lnTo>
                    <a:pt x="16768" y="116204"/>
                  </a:lnTo>
                  <a:lnTo>
                    <a:pt x="21542" y="116204"/>
                  </a:lnTo>
                  <a:cubicBezTo>
                    <a:pt x="21542" y="116204"/>
                    <a:pt x="25965" y="116204"/>
                    <a:pt x="32439" y="116204"/>
                  </a:cubicBezTo>
                  <a:cubicBezTo>
                    <a:pt x="46442" y="116204"/>
                    <a:pt x="70039" y="116204"/>
                    <a:pt x="79235" y="116204"/>
                  </a:cubicBezTo>
                  <a:cubicBezTo>
                    <a:pt x="111096" y="116204"/>
                    <a:pt x="136928" y="90371"/>
                    <a:pt x="136928" y="58511"/>
                  </a:cubicBezTo>
                  <a:cubicBezTo>
                    <a:pt x="136928" y="26647"/>
                    <a:pt x="111096" y="818"/>
                    <a:pt x="79235" y="8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4" name="Полилиния 463">
              <a:extLst>
                <a:ext uri="{FF2B5EF4-FFF2-40B4-BE49-F238E27FC236}">
                  <a16:creationId xmlns:a16="http://schemas.microsoft.com/office/drawing/2014/main" id="{715FB088-B9A1-85A6-8DCC-B1192CA7877C}"/>
                </a:ext>
              </a:extLst>
            </p:cNvPr>
            <p:cNvSpPr/>
            <p:nvPr/>
          </p:nvSpPr>
          <p:spPr>
            <a:xfrm>
              <a:off x="7129429" y="5280771"/>
              <a:ext cx="115386" cy="115386"/>
            </a:xfrm>
            <a:custGeom>
              <a:avLst/>
              <a:gdLst>
                <a:gd name="connsiteX0" fmla="*/ 58301 w 115386"/>
                <a:gd name="connsiteY0" fmla="*/ 818 h 115386"/>
                <a:gd name="connsiteX1" fmla="*/ 115994 w 115386"/>
                <a:gd name="connsiteY1" fmla="*/ 58511 h 115386"/>
                <a:gd name="connsiteX2" fmla="*/ 58301 w 115386"/>
                <a:gd name="connsiteY2" fmla="*/ 116204 h 115386"/>
                <a:gd name="connsiteX3" fmla="*/ 608 w 115386"/>
                <a:gd name="connsiteY3" fmla="*/ 58511 h 115386"/>
                <a:gd name="connsiteX4" fmla="*/ 58301 w 115386"/>
                <a:gd name="connsiteY4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301" y="818"/>
                  </a:moveTo>
                  <a:cubicBezTo>
                    <a:pt x="90165" y="818"/>
                    <a:pt x="115994" y="26648"/>
                    <a:pt x="115994" y="58511"/>
                  </a:cubicBezTo>
                  <a:cubicBezTo>
                    <a:pt x="115994" y="90375"/>
                    <a:pt x="90165" y="116204"/>
                    <a:pt x="58301" y="116204"/>
                  </a:cubicBezTo>
                  <a:cubicBezTo>
                    <a:pt x="26438" y="116204"/>
                    <a:pt x="608" y="90375"/>
                    <a:pt x="608" y="58511"/>
                  </a:cubicBezTo>
                  <a:cubicBezTo>
                    <a:pt x="608" y="26648"/>
                    <a:pt x="26438" y="818"/>
                    <a:pt x="58301" y="8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5" name="Полилиния 464">
              <a:extLst>
                <a:ext uri="{FF2B5EF4-FFF2-40B4-BE49-F238E27FC236}">
                  <a16:creationId xmlns:a16="http://schemas.microsoft.com/office/drawing/2014/main" id="{802484DB-AA37-B4AB-A6C4-64CCC0D1A0B1}"/>
                </a:ext>
              </a:extLst>
            </p:cNvPr>
            <p:cNvSpPr/>
            <p:nvPr/>
          </p:nvSpPr>
          <p:spPr>
            <a:xfrm>
              <a:off x="7811380" y="5280771"/>
              <a:ext cx="115386" cy="115386"/>
            </a:xfrm>
            <a:custGeom>
              <a:avLst/>
              <a:gdLst>
                <a:gd name="connsiteX0" fmla="*/ 58476 w 115386"/>
                <a:gd name="connsiteY0" fmla="*/ 818 h 115386"/>
                <a:gd name="connsiteX1" fmla="*/ 116169 w 115386"/>
                <a:gd name="connsiteY1" fmla="*/ 58511 h 115386"/>
                <a:gd name="connsiteX2" fmla="*/ 58476 w 115386"/>
                <a:gd name="connsiteY2" fmla="*/ 116204 h 115386"/>
                <a:gd name="connsiteX3" fmla="*/ 783 w 115386"/>
                <a:gd name="connsiteY3" fmla="*/ 58511 h 115386"/>
                <a:gd name="connsiteX4" fmla="*/ 58476 w 115386"/>
                <a:gd name="connsiteY4" fmla="*/ 818 h 115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386" h="115386">
                  <a:moveTo>
                    <a:pt x="58476" y="818"/>
                  </a:moveTo>
                  <a:cubicBezTo>
                    <a:pt x="90340" y="818"/>
                    <a:pt x="116169" y="26648"/>
                    <a:pt x="116169" y="58511"/>
                  </a:cubicBezTo>
                  <a:cubicBezTo>
                    <a:pt x="116169" y="90375"/>
                    <a:pt x="90340" y="116204"/>
                    <a:pt x="58476" y="116204"/>
                  </a:cubicBezTo>
                  <a:cubicBezTo>
                    <a:pt x="26613" y="116204"/>
                    <a:pt x="783" y="90375"/>
                    <a:pt x="783" y="58511"/>
                  </a:cubicBezTo>
                  <a:cubicBezTo>
                    <a:pt x="783" y="26648"/>
                    <a:pt x="26613" y="818"/>
                    <a:pt x="58476" y="818"/>
                  </a:cubicBezTo>
                  <a:close/>
                </a:path>
              </a:pathLst>
            </a:custGeom>
            <a:grpFill/>
            <a:ln w="2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8" name="Полилиния 467">
              <a:extLst>
                <a:ext uri="{FF2B5EF4-FFF2-40B4-BE49-F238E27FC236}">
                  <a16:creationId xmlns:a16="http://schemas.microsoft.com/office/drawing/2014/main" id="{85C7014A-F797-CD64-22AC-93699DA2DCE0}"/>
                </a:ext>
              </a:extLst>
            </p:cNvPr>
            <p:cNvSpPr/>
            <p:nvPr/>
          </p:nvSpPr>
          <p:spPr>
            <a:xfrm>
              <a:off x="4127700" y="1460700"/>
              <a:ext cx="936011" cy="936011"/>
            </a:xfrm>
            <a:custGeom>
              <a:avLst/>
              <a:gdLst>
                <a:gd name="connsiteX0" fmla="*/ 468147 w 936011"/>
                <a:gd name="connsiteY0" fmla="*/ 142 h 936011"/>
                <a:gd name="connsiteX1" fmla="*/ 142 w 936011"/>
                <a:gd name="connsiteY1" fmla="*/ 468147 h 936011"/>
                <a:gd name="connsiteX2" fmla="*/ 468147 w 936011"/>
                <a:gd name="connsiteY2" fmla="*/ 936153 h 936011"/>
                <a:gd name="connsiteX3" fmla="*/ 936153 w 936011"/>
                <a:gd name="connsiteY3" fmla="*/ 468147 h 936011"/>
                <a:gd name="connsiteX4" fmla="*/ 468147 w 936011"/>
                <a:gd name="connsiteY4" fmla="*/ 142 h 936011"/>
                <a:gd name="connsiteX5" fmla="*/ 468147 w 936011"/>
                <a:gd name="connsiteY5" fmla="*/ 795752 h 936011"/>
                <a:gd name="connsiteX6" fmla="*/ 140543 w 936011"/>
                <a:gd name="connsiteY6" fmla="*/ 468147 h 936011"/>
                <a:gd name="connsiteX7" fmla="*/ 468147 w 936011"/>
                <a:gd name="connsiteY7" fmla="*/ 140543 h 936011"/>
                <a:gd name="connsiteX8" fmla="*/ 795752 w 936011"/>
                <a:gd name="connsiteY8" fmla="*/ 468147 h 936011"/>
                <a:gd name="connsiteX9" fmla="*/ 468147 w 936011"/>
                <a:gd name="connsiteY9" fmla="*/ 795752 h 93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6011" h="936011">
                  <a:moveTo>
                    <a:pt x="468147" y="142"/>
                  </a:moveTo>
                  <a:cubicBezTo>
                    <a:pt x="209686" y="142"/>
                    <a:pt x="142" y="209686"/>
                    <a:pt x="142" y="468147"/>
                  </a:cubicBezTo>
                  <a:cubicBezTo>
                    <a:pt x="142" y="726608"/>
                    <a:pt x="209686" y="936153"/>
                    <a:pt x="468147" y="936153"/>
                  </a:cubicBezTo>
                  <a:cubicBezTo>
                    <a:pt x="726608" y="936153"/>
                    <a:pt x="936153" y="726608"/>
                    <a:pt x="936153" y="468147"/>
                  </a:cubicBezTo>
                  <a:cubicBezTo>
                    <a:pt x="936153" y="209686"/>
                    <a:pt x="726608" y="142"/>
                    <a:pt x="468147" y="142"/>
                  </a:cubicBezTo>
                  <a:close/>
                  <a:moveTo>
                    <a:pt x="468147" y="795752"/>
                  </a:moveTo>
                  <a:cubicBezTo>
                    <a:pt x="287507" y="795752"/>
                    <a:pt x="140543" y="648788"/>
                    <a:pt x="140543" y="468147"/>
                  </a:cubicBezTo>
                  <a:cubicBezTo>
                    <a:pt x="140543" y="287507"/>
                    <a:pt x="287507" y="140543"/>
                    <a:pt x="468147" y="140543"/>
                  </a:cubicBezTo>
                  <a:cubicBezTo>
                    <a:pt x="648788" y="140543"/>
                    <a:pt x="795752" y="287507"/>
                    <a:pt x="795752" y="468147"/>
                  </a:cubicBezTo>
                  <a:cubicBezTo>
                    <a:pt x="795752" y="648788"/>
                    <a:pt x="648788" y="795752"/>
                    <a:pt x="468147" y="795752"/>
                  </a:cubicBezTo>
                  <a:close/>
                </a:path>
              </a:pathLst>
            </a:custGeom>
            <a:grpFill/>
            <a:ln w="93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1" name="Полилиния 470">
              <a:extLst>
                <a:ext uri="{FF2B5EF4-FFF2-40B4-BE49-F238E27FC236}">
                  <a16:creationId xmlns:a16="http://schemas.microsoft.com/office/drawing/2014/main" id="{D000B29B-F35F-6762-DC0E-A7A9FCFF58E1}"/>
                </a:ext>
              </a:extLst>
            </p:cNvPr>
            <p:cNvSpPr/>
            <p:nvPr/>
          </p:nvSpPr>
          <p:spPr>
            <a:xfrm>
              <a:off x="7128287" y="1460700"/>
              <a:ext cx="936011" cy="936011"/>
            </a:xfrm>
            <a:custGeom>
              <a:avLst/>
              <a:gdLst>
                <a:gd name="connsiteX0" fmla="*/ 468917 w 936011"/>
                <a:gd name="connsiteY0" fmla="*/ 142 h 936011"/>
                <a:gd name="connsiteX1" fmla="*/ 912 w 936011"/>
                <a:gd name="connsiteY1" fmla="*/ 468147 h 936011"/>
                <a:gd name="connsiteX2" fmla="*/ 468917 w 936011"/>
                <a:gd name="connsiteY2" fmla="*/ 936153 h 936011"/>
                <a:gd name="connsiteX3" fmla="*/ 936923 w 936011"/>
                <a:gd name="connsiteY3" fmla="*/ 468147 h 936011"/>
                <a:gd name="connsiteX4" fmla="*/ 468917 w 936011"/>
                <a:gd name="connsiteY4" fmla="*/ 142 h 936011"/>
                <a:gd name="connsiteX5" fmla="*/ 468917 w 936011"/>
                <a:gd name="connsiteY5" fmla="*/ 795752 h 936011"/>
                <a:gd name="connsiteX6" fmla="*/ 141313 w 936011"/>
                <a:gd name="connsiteY6" fmla="*/ 468147 h 936011"/>
                <a:gd name="connsiteX7" fmla="*/ 468917 w 936011"/>
                <a:gd name="connsiteY7" fmla="*/ 140543 h 936011"/>
                <a:gd name="connsiteX8" fmla="*/ 796522 w 936011"/>
                <a:gd name="connsiteY8" fmla="*/ 468147 h 936011"/>
                <a:gd name="connsiteX9" fmla="*/ 468917 w 936011"/>
                <a:gd name="connsiteY9" fmla="*/ 795752 h 93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6011" h="936011">
                  <a:moveTo>
                    <a:pt x="468917" y="142"/>
                  </a:moveTo>
                  <a:cubicBezTo>
                    <a:pt x="210456" y="142"/>
                    <a:pt x="912" y="209686"/>
                    <a:pt x="912" y="468147"/>
                  </a:cubicBezTo>
                  <a:cubicBezTo>
                    <a:pt x="912" y="726608"/>
                    <a:pt x="210456" y="936153"/>
                    <a:pt x="468917" y="936153"/>
                  </a:cubicBezTo>
                  <a:cubicBezTo>
                    <a:pt x="727378" y="936153"/>
                    <a:pt x="936923" y="726608"/>
                    <a:pt x="936923" y="468147"/>
                  </a:cubicBezTo>
                  <a:cubicBezTo>
                    <a:pt x="936923" y="209686"/>
                    <a:pt x="727378" y="142"/>
                    <a:pt x="468917" y="142"/>
                  </a:cubicBezTo>
                  <a:close/>
                  <a:moveTo>
                    <a:pt x="468917" y="795752"/>
                  </a:moveTo>
                  <a:cubicBezTo>
                    <a:pt x="288277" y="795752"/>
                    <a:pt x="141313" y="648788"/>
                    <a:pt x="141313" y="468147"/>
                  </a:cubicBezTo>
                  <a:cubicBezTo>
                    <a:pt x="141313" y="287507"/>
                    <a:pt x="288277" y="140543"/>
                    <a:pt x="468917" y="140543"/>
                  </a:cubicBezTo>
                  <a:cubicBezTo>
                    <a:pt x="649558" y="140543"/>
                    <a:pt x="796522" y="287507"/>
                    <a:pt x="796522" y="468147"/>
                  </a:cubicBezTo>
                  <a:cubicBezTo>
                    <a:pt x="796522" y="648788"/>
                    <a:pt x="649558" y="795752"/>
                    <a:pt x="468917" y="795752"/>
                  </a:cubicBezTo>
                  <a:close/>
                </a:path>
              </a:pathLst>
            </a:custGeom>
            <a:grpFill/>
            <a:ln w="93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4" name="Полилиния 473">
              <a:extLst>
                <a:ext uri="{FF2B5EF4-FFF2-40B4-BE49-F238E27FC236}">
                  <a16:creationId xmlns:a16="http://schemas.microsoft.com/office/drawing/2014/main" id="{3C3FC599-D30A-EFCB-FD0A-F47EDE08A999}"/>
                </a:ext>
              </a:extLst>
            </p:cNvPr>
            <p:cNvSpPr/>
            <p:nvPr/>
          </p:nvSpPr>
          <p:spPr>
            <a:xfrm>
              <a:off x="4127700" y="4461287"/>
              <a:ext cx="936011" cy="936011"/>
            </a:xfrm>
            <a:custGeom>
              <a:avLst/>
              <a:gdLst>
                <a:gd name="connsiteX0" fmla="*/ 468147 w 936011"/>
                <a:gd name="connsiteY0" fmla="*/ 912 h 936011"/>
                <a:gd name="connsiteX1" fmla="*/ 142 w 936011"/>
                <a:gd name="connsiteY1" fmla="*/ 468917 h 936011"/>
                <a:gd name="connsiteX2" fmla="*/ 468147 w 936011"/>
                <a:gd name="connsiteY2" fmla="*/ 936923 h 936011"/>
                <a:gd name="connsiteX3" fmla="*/ 936153 w 936011"/>
                <a:gd name="connsiteY3" fmla="*/ 468917 h 936011"/>
                <a:gd name="connsiteX4" fmla="*/ 468147 w 936011"/>
                <a:gd name="connsiteY4" fmla="*/ 912 h 936011"/>
                <a:gd name="connsiteX5" fmla="*/ 468147 w 936011"/>
                <a:gd name="connsiteY5" fmla="*/ 796522 h 936011"/>
                <a:gd name="connsiteX6" fmla="*/ 140543 w 936011"/>
                <a:gd name="connsiteY6" fmla="*/ 468917 h 936011"/>
                <a:gd name="connsiteX7" fmla="*/ 468147 w 936011"/>
                <a:gd name="connsiteY7" fmla="*/ 141313 h 936011"/>
                <a:gd name="connsiteX8" fmla="*/ 795752 w 936011"/>
                <a:gd name="connsiteY8" fmla="*/ 468917 h 936011"/>
                <a:gd name="connsiteX9" fmla="*/ 468147 w 936011"/>
                <a:gd name="connsiteY9" fmla="*/ 796522 h 936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6011" h="936011">
                  <a:moveTo>
                    <a:pt x="468147" y="912"/>
                  </a:moveTo>
                  <a:cubicBezTo>
                    <a:pt x="209686" y="912"/>
                    <a:pt x="142" y="210456"/>
                    <a:pt x="142" y="468917"/>
                  </a:cubicBezTo>
                  <a:cubicBezTo>
                    <a:pt x="142" y="727378"/>
                    <a:pt x="209686" y="936923"/>
                    <a:pt x="468147" y="936923"/>
                  </a:cubicBezTo>
                  <a:cubicBezTo>
                    <a:pt x="726608" y="936923"/>
                    <a:pt x="936153" y="727378"/>
                    <a:pt x="936153" y="468917"/>
                  </a:cubicBezTo>
                  <a:cubicBezTo>
                    <a:pt x="936153" y="210456"/>
                    <a:pt x="726608" y="912"/>
                    <a:pt x="468147" y="912"/>
                  </a:cubicBezTo>
                  <a:close/>
                  <a:moveTo>
                    <a:pt x="468147" y="796522"/>
                  </a:moveTo>
                  <a:cubicBezTo>
                    <a:pt x="287507" y="796522"/>
                    <a:pt x="140543" y="649558"/>
                    <a:pt x="140543" y="468917"/>
                  </a:cubicBezTo>
                  <a:cubicBezTo>
                    <a:pt x="140543" y="288277"/>
                    <a:pt x="287507" y="141313"/>
                    <a:pt x="468147" y="141313"/>
                  </a:cubicBezTo>
                  <a:cubicBezTo>
                    <a:pt x="648788" y="141313"/>
                    <a:pt x="795752" y="288277"/>
                    <a:pt x="795752" y="468917"/>
                  </a:cubicBezTo>
                  <a:cubicBezTo>
                    <a:pt x="795752" y="649558"/>
                    <a:pt x="648788" y="796522"/>
                    <a:pt x="468147" y="796522"/>
                  </a:cubicBezTo>
                  <a:close/>
                </a:path>
              </a:pathLst>
            </a:custGeom>
            <a:grpFill/>
            <a:ln w="934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5" name="Полилиния 474">
              <a:extLst>
                <a:ext uri="{FF2B5EF4-FFF2-40B4-BE49-F238E27FC236}">
                  <a16:creationId xmlns:a16="http://schemas.microsoft.com/office/drawing/2014/main" id="{A2380B72-6DE6-04A3-46AB-E9C682FDB8FE}"/>
                </a:ext>
              </a:extLst>
            </p:cNvPr>
            <p:cNvSpPr/>
            <p:nvPr/>
          </p:nvSpPr>
          <p:spPr>
            <a:xfrm>
              <a:off x="4391121" y="1724121"/>
              <a:ext cx="401147" cy="401147"/>
            </a:xfrm>
            <a:custGeom>
              <a:avLst/>
              <a:gdLst>
                <a:gd name="connsiteX0" fmla="*/ 401289 w 401147"/>
                <a:gd name="connsiteY0" fmla="*/ 200715 h 401147"/>
                <a:gd name="connsiteX1" fmla="*/ 200715 w 401147"/>
                <a:gd name="connsiteY1" fmla="*/ 401289 h 401147"/>
                <a:gd name="connsiteX2" fmla="*/ 141 w 401147"/>
                <a:gd name="connsiteY2" fmla="*/ 200715 h 401147"/>
                <a:gd name="connsiteX3" fmla="*/ 200715 w 401147"/>
                <a:gd name="connsiteY3" fmla="*/ 141 h 401147"/>
                <a:gd name="connsiteX4" fmla="*/ 401289 w 401147"/>
                <a:gd name="connsiteY4" fmla="*/ 200715 h 4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147" h="401147">
                  <a:moveTo>
                    <a:pt x="401289" y="200715"/>
                  </a:moveTo>
                  <a:cubicBezTo>
                    <a:pt x="401289" y="311489"/>
                    <a:pt x="311489" y="401289"/>
                    <a:pt x="200715" y="401289"/>
                  </a:cubicBezTo>
                  <a:cubicBezTo>
                    <a:pt x="89942" y="401289"/>
                    <a:pt x="141" y="311489"/>
                    <a:pt x="141" y="200715"/>
                  </a:cubicBezTo>
                  <a:cubicBezTo>
                    <a:pt x="141" y="89942"/>
                    <a:pt x="89942" y="141"/>
                    <a:pt x="200715" y="141"/>
                  </a:cubicBezTo>
                  <a:cubicBezTo>
                    <a:pt x="311489" y="141"/>
                    <a:pt x="401289" y="89942"/>
                    <a:pt x="401289" y="200715"/>
                  </a:cubicBezTo>
                  <a:close/>
                </a:path>
              </a:pathLst>
            </a:custGeom>
            <a:grpFill/>
            <a:ln w="40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6" name="Полилиния 475">
              <a:extLst>
                <a:ext uri="{FF2B5EF4-FFF2-40B4-BE49-F238E27FC236}">
                  <a16:creationId xmlns:a16="http://schemas.microsoft.com/office/drawing/2014/main" id="{8012F67A-FB7D-E277-304E-A6EFFC1BD7D2}"/>
                </a:ext>
              </a:extLst>
            </p:cNvPr>
            <p:cNvSpPr/>
            <p:nvPr/>
          </p:nvSpPr>
          <p:spPr>
            <a:xfrm>
              <a:off x="7391707" y="1724121"/>
              <a:ext cx="401147" cy="401147"/>
            </a:xfrm>
            <a:custGeom>
              <a:avLst/>
              <a:gdLst>
                <a:gd name="connsiteX0" fmla="*/ 402059 w 401147"/>
                <a:gd name="connsiteY0" fmla="*/ 200715 h 401147"/>
                <a:gd name="connsiteX1" fmla="*/ 201485 w 401147"/>
                <a:gd name="connsiteY1" fmla="*/ 401289 h 401147"/>
                <a:gd name="connsiteX2" fmla="*/ 911 w 401147"/>
                <a:gd name="connsiteY2" fmla="*/ 200715 h 401147"/>
                <a:gd name="connsiteX3" fmla="*/ 201485 w 401147"/>
                <a:gd name="connsiteY3" fmla="*/ 141 h 401147"/>
                <a:gd name="connsiteX4" fmla="*/ 402059 w 401147"/>
                <a:gd name="connsiteY4" fmla="*/ 200715 h 4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147" h="401147">
                  <a:moveTo>
                    <a:pt x="402059" y="200715"/>
                  </a:moveTo>
                  <a:cubicBezTo>
                    <a:pt x="402059" y="311489"/>
                    <a:pt x="312259" y="401289"/>
                    <a:pt x="201485" y="401289"/>
                  </a:cubicBezTo>
                  <a:cubicBezTo>
                    <a:pt x="90712" y="401289"/>
                    <a:pt x="911" y="311489"/>
                    <a:pt x="911" y="200715"/>
                  </a:cubicBezTo>
                  <a:cubicBezTo>
                    <a:pt x="911" y="89942"/>
                    <a:pt x="90712" y="141"/>
                    <a:pt x="201485" y="141"/>
                  </a:cubicBezTo>
                  <a:cubicBezTo>
                    <a:pt x="312259" y="141"/>
                    <a:pt x="402059" y="89942"/>
                    <a:pt x="402059" y="200715"/>
                  </a:cubicBezTo>
                  <a:close/>
                </a:path>
              </a:pathLst>
            </a:custGeom>
            <a:grpFill/>
            <a:ln w="40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7" name="Полилиния 476">
              <a:extLst>
                <a:ext uri="{FF2B5EF4-FFF2-40B4-BE49-F238E27FC236}">
                  <a16:creationId xmlns:a16="http://schemas.microsoft.com/office/drawing/2014/main" id="{FA0DF21D-05EC-CA1B-87FC-31A9F9281057}"/>
                </a:ext>
              </a:extLst>
            </p:cNvPr>
            <p:cNvSpPr/>
            <p:nvPr/>
          </p:nvSpPr>
          <p:spPr>
            <a:xfrm>
              <a:off x="4391121" y="4724707"/>
              <a:ext cx="401147" cy="401147"/>
            </a:xfrm>
            <a:custGeom>
              <a:avLst/>
              <a:gdLst>
                <a:gd name="connsiteX0" fmla="*/ 401289 w 401147"/>
                <a:gd name="connsiteY0" fmla="*/ 201485 h 401147"/>
                <a:gd name="connsiteX1" fmla="*/ 200715 w 401147"/>
                <a:gd name="connsiteY1" fmla="*/ 402059 h 401147"/>
                <a:gd name="connsiteX2" fmla="*/ 141 w 401147"/>
                <a:gd name="connsiteY2" fmla="*/ 201485 h 401147"/>
                <a:gd name="connsiteX3" fmla="*/ 200715 w 401147"/>
                <a:gd name="connsiteY3" fmla="*/ 911 h 401147"/>
                <a:gd name="connsiteX4" fmla="*/ 401289 w 401147"/>
                <a:gd name="connsiteY4" fmla="*/ 201485 h 4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147" h="401147">
                  <a:moveTo>
                    <a:pt x="401289" y="201485"/>
                  </a:moveTo>
                  <a:cubicBezTo>
                    <a:pt x="401289" y="312259"/>
                    <a:pt x="311489" y="402059"/>
                    <a:pt x="200715" y="402059"/>
                  </a:cubicBezTo>
                  <a:cubicBezTo>
                    <a:pt x="89942" y="402059"/>
                    <a:pt x="141" y="312259"/>
                    <a:pt x="141" y="201485"/>
                  </a:cubicBezTo>
                  <a:cubicBezTo>
                    <a:pt x="141" y="90712"/>
                    <a:pt x="89942" y="911"/>
                    <a:pt x="200715" y="911"/>
                  </a:cubicBezTo>
                  <a:cubicBezTo>
                    <a:pt x="311489" y="911"/>
                    <a:pt x="401289" y="90712"/>
                    <a:pt x="401289" y="201485"/>
                  </a:cubicBezTo>
                  <a:close/>
                </a:path>
              </a:pathLst>
            </a:custGeom>
            <a:grpFill/>
            <a:ln w="40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478" name="Номер слайда 477">
            <a:extLst>
              <a:ext uri="{FF2B5EF4-FFF2-40B4-BE49-F238E27FC236}">
                <a16:creationId xmlns:a16="http://schemas.microsoft.com/office/drawing/2014/main" id="{8F7E1B73-51A7-CB44-D2CF-DC6418A9FF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40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0878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797D852-40DD-61EB-7394-446242F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99" y="3543300"/>
            <a:ext cx="9750481" cy="2936723"/>
          </a:xfrm>
        </p:spPr>
        <p:txBody>
          <a:bodyPr/>
          <a:lstStyle/>
          <a:p>
            <a:pPr marL="196846">
              <a:spcBef>
                <a:spcPct val="0"/>
              </a:spcBef>
              <a:defRPr/>
            </a:pP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4.</a:t>
            </a: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en-US" sz="4000" dirty="0"/>
              <a:t>ARROW</a:t>
            </a:r>
            <a:r>
              <a:rPr lang="ru-RU" sz="4000" dirty="0"/>
              <a:t>: ПРЕВОЗМОГАЯ ТРУДНОСТИ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39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2698400"/>
            <a:ext cx="9963840" cy="194472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ru-RU" sz="4000" dirty="0"/>
              <a:t>ИГРАЕМ С </a:t>
            </a:r>
            <a:br>
              <a:rPr lang="en-US" sz="4000" dirty="0"/>
            </a:br>
            <a:r>
              <a:rPr lang="en-US" sz="4000" dirty="0"/>
              <a:t>COMPUTE FUNCTIONS</a:t>
            </a:r>
            <a:r>
              <a:rPr lang="ru-RU" sz="4000" dirty="0"/>
              <a:t> </a:t>
            </a:r>
            <a:br>
              <a:rPr lang="en-US" sz="4000" dirty="0"/>
            </a:br>
            <a:r>
              <a:rPr lang="ru-RU" sz="4000" dirty="0"/>
              <a:t>И ПРОИГРЫВАЕМ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DC80C9E1-7DA4-E02D-0C7F-E5F732742A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42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529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755592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ПЫТАЕМСЯ ДОБАВИТЬ КОЛОНКУ, КАК В СПАРКЕ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8F5BA5-FC3C-4901-B5C7-5FD116C53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50161" y="1792400"/>
            <a:ext cx="2537332" cy="24544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889F37-10A2-4C86-8DB0-AD032951E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82" y="1895155"/>
            <a:ext cx="4330829" cy="444849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BAECF82-2911-6102-D00A-5A90FAD4E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43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7457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631640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ЧТО ЕМУ НУЖНО И</a:t>
            </a:r>
            <a:r>
              <a:rPr lang="en-US" dirty="0"/>
              <a:t> </a:t>
            </a:r>
            <a:r>
              <a:rPr lang="ru-RU" dirty="0"/>
              <a:t>ЧТО МЫ ПОДАЛИ?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5A191A-1187-4DD6-AEA5-BFDA1EDB5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9" y="1985380"/>
            <a:ext cx="6588013" cy="34908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ACE45-64B6-4F03-9F5A-15C1E0B4C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33" y="1985380"/>
            <a:ext cx="3400017" cy="197284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A184AA7-8660-5654-CD45-E2E3109262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44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1397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ВОТ ТЕПЕРЬ РАБОТАЕТ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9765C5A-B2FB-8C63-B25F-4B5121932BAB}"/>
              </a:ext>
            </a:extLst>
          </p:cNvPr>
          <p:cNvGrpSpPr/>
          <p:nvPr/>
        </p:nvGrpSpPr>
        <p:grpSpPr>
          <a:xfrm>
            <a:off x="369840" y="1879600"/>
            <a:ext cx="11252813" cy="4378960"/>
            <a:chOff x="2159069" y="2463871"/>
            <a:chExt cx="7793372" cy="280035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5336D85C-6152-47DF-8473-1403641F8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37841" y="2463871"/>
              <a:ext cx="2514600" cy="2800350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876091B4-0215-41AF-8738-449D7EAE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51224" y="2463871"/>
              <a:ext cx="2295525" cy="1343025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3EE3366-20C8-4EDB-B1D1-DE5E9D57A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9069" y="2463872"/>
              <a:ext cx="2314575" cy="1343025"/>
            </a:xfrm>
            <a:prstGeom prst="rect">
              <a:avLst/>
            </a:prstGeom>
          </p:spPr>
        </p:pic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6E080C05-085D-430F-A048-F62B32E0DA68}"/>
                </a:ext>
              </a:extLst>
            </p:cNvPr>
            <p:cNvCxnSpPr>
              <a:cxnSpLocks/>
            </p:cNvCxnSpPr>
            <p:nvPr/>
          </p:nvCxnSpPr>
          <p:spPr>
            <a:xfrm>
              <a:off x="4514877" y="2885813"/>
              <a:ext cx="272642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CC2F7890-3EF0-418E-8BF5-D54433473CA7}"/>
                </a:ext>
              </a:extLst>
            </p:cNvPr>
            <p:cNvCxnSpPr>
              <a:cxnSpLocks/>
            </p:cNvCxnSpPr>
            <p:nvPr/>
          </p:nvCxnSpPr>
          <p:spPr>
            <a:xfrm>
              <a:off x="4514877" y="3658998"/>
              <a:ext cx="272642" cy="0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Google Shape;196;p27">
            <a:extLst>
              <a:ext uri="{FF2B5EF4-FFF2-40B4-BE49-F238E27FC236}">
                <a16:creationId xmlns:a16="http://schemas.microsoft.com/office/drawing/2014/main" id="{A421A1FB-D9B1-43B2-9D32-3ECD9EA1DF25}"/>
              </a:ext>
            </a:extLst>
          </p:cNvPr>
          <p:cNvSpPr txBox="1">
            <a:spLocks/>
          </p:cNvSpPr>
          <p:nvPr/>
        </p:nvSpPr>
        <p:spPr>
          <a:xfrm>
            <a:off x="372400" y="5065601"/>
            <a:ext cx="5646400" cy="100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Полиморфизм в данном случае </a:t>
            </a:r>
            <a:br>
              <a:rPr lang="ru-RU" sz="24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</a:br>
            <a:r>
              <a:rPr lang="ru-RU" sz="24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не интуитивен и не описан в доке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5C2B5C-8CA3-BA1E-26A0-148F8E4BE0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45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71507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2698400"/>
            <a:ext cx="6346880" cy="194472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ru-RU" sz="4000" dirty="0"/>
              <a:t>РАБОТА СО СТРУКТУРНЫМИ КОЛОНКАМИ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58E36C6-DE9E-5F87-768A-DE55E935E5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46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0415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790136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ФИЛЬТРАЦИЯ ПО СТРУКТАМ НЕ РАБОТАЕТ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32E3825-8356-C056-04FB-691DA054A02A}"/>
              </a:ext>
            </a:extLst>
          </p:cNvPr>
          <p:cNvGrpSpPr/>
          <p:nvPr/>
        </p:nvGrpSpPr>
        <p:grpSpPr>
          <a:xfrm>
            <a:off x="464200" y="2275840"/>
            <a:ext cx="7241110" cy="3820160"/>
            <a:chOff x="667400" y="3419341"/>
            <a:chExt cx="4121092" cy="2174146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DFE18C2C-D69E-4788-9EDF-D0934E220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400" y="3419341"/>
              <a:ext cx="3479073" cy="1779618"/>
            </a:xfrm>
            <a:prstGeom prst="rect">
              <a:avLst/>
            </a:prstGeom>
          </p:spPr>
        </p:pic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86F27075-5AC7-4AA5-B359-35565B24FF34}"/>
                </a:ext>
              </a:extLst>
            </p:cNvPr>
            <p:cNvGrpSpPr/>
            <p:nvPr/>
          </p:nvGrpSpPr>
          <p:grpSpPr>
            <a:xfrm>
              <a:off x="667400" y="5198959"/>
              <a:ext cx="4121092" cy="394528"/>
              <a:chOff x="417352" y="3541696"/>
              <a:chExt cx="4121092" cy="394528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88FC89AF-C238-4598-A162-7B49BAA17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7352" y="3541696"/>
                <a:ext cx="4121092" cy="183977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222041A-AC9C-4B13-BDBF-C6D36CE5B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8212" y="3725673"/>
                <a:ext cx="3910232" cy="210551"/>
              </a:xfrm>
              <a:prstGeom prst="rect">
                <a:avLst/>
              </a:prstGeom>
            </p:spPr>
          </p:pic>
        </p:grp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7D72005-00B4-3AC4-1425-0F79942A07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47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1252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790136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ФИЛЬТРАЦИЯ ПО СТРУКТАМ </a:t>
            </a:r>
            <a:r>
              <a:rPr lang="ru-RU" strike="sngStrike" dirty="0">
                <a:solidFill>
                  <a:srgbClr val="00EB97"/>
                </a:solidFill>
              </a:rPr>
              <a:t>НЕ</a:t>
            </a:r>
            <a:r>
              <a:rPr lang="ru-RU" dirty="0"/>
              <a:t> РАБОТАЕТ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3D5C7-66FC-2EC4-1EC0-D25AC8AFB46B}"/>
              </a:ext>
            </a:extLst>
          </p:cNvPr>
          <p:cNvSpPr txBox="1"/>
          <p:nvPr/>
        </p:nvSpPr>
        <p:spPr>
          <a:xfrm>
            <a:off x="338400" y="2073175"/>
            <a:ext cx="3055040" cy="3701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1" indent="-230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Обходим формированием единой колонки при помощи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compute-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функции</a:t>
            </a:r>
          </a:p>
          <a:p>
            <a:pPr marL="228600" lvl="1" indent="-230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По ней можно фильтроваться, и её можно сформировать на этапе сканера без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оверхэда</a:t>
            </a:r>
            <a:endParaRPr lang="ru-RU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664E7A-364D-D9DD-D93F-79DB1C985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040" y="2073175"/>
            <a:ext cx="8029560" cy="434386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D3764A-0CDD-F0E7-4F72-69602EDFBA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48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8232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2698400"/>
            <a:ext cx="6346880" cy="194472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ru-RU" sz="4000" dirty="0"/>
              <a:t>ДЖОЙНЫ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7348F3-22F5-1FFE-D474-D6638BCD01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49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948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51" y="331531"/>
            <a:ext cx="9123749" cy="23876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ПРОЦЕСС ЗАПИСИ ДАННЫХ</a:t>
            </a:r>
            <a:endParaRPr lang="ru-RU" dirty="0">
              <a:sym typeface="SB Sans Display"/>
            </a:endParaRPr>
          </a:p>
        </p:txBody>
      </p:sp>
      <p:sp>
        <p:nvSpPr>
          <p:cNvPr id="4" name="Блок-схема: магнитный диск 18">
            <a:extLst>
              <a:ext uri="{FF2B5EF4-FFF2-40B4-BE49-F238E27FC236}">
                <a16:creationId xmlns:a16="http://schemas.microsoft.com/office/drawing/2014/main" id="{71EB2146-AFD5-DB62-A74B-AFF1ABBAD94B}"/>
              </a:ext>
            </a:extLst>
          </p:cNvPr>
          <p:cNvSpPr/>
          <p:nvPr/>
        </p:nvSpPr>
        <p:spPr>
          <a:xfrm>
            <a:off x="6718130" y="3267602"/>
            <a:ext cx="1340209" cy="1675010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-3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  <a:sym typeface="Helvetica Neue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B867A92B-E327-024A-2C69-8E568858FA81}"/>
              </a:ext>
            </a:extLst>
          </p:cNvPr>
          <p:cNvSpPr txBox="1"/>
          <p:nvPr/>
        </p:nvSpPr>
        <p:spPr>
          <a:xfrm>
            <a:off x="271661" y="3457455"/>
            <a:ext cx="5119709" cy="3089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60" rIns="22860"/>
          <a:lstStyle/>
          <a:p>
            <a:pPr marL="0" marR="0" lvl="0" indent="0" algn="l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endParaRPr kumimoji="0" lang="en-US" sz="2000" b="0" i="0" u="none" strike="noStrike" kern="0" cap="none" spc="-32" normalizeH="0" baseline="0" noProof="0" dirty="0">
              <a:ln>
                <a:noFill/>
              </a:ln>
              <a:solidFill>
                <a:srgbClr val="4E565E"/>
              </a:solidFill>
              <a:effectLst/>
              <a:uLnTx/>
              <a:uFillTx/>
              <a:latin typeface="SB Sans Display"/>
              <a:cs typeface="SB Sans Display"/>
              <a:sym typeface="SB Sans Display"/>
            </a:endParaRPr>
          </a:p>
        </p:txBody>
      </p:sp>
      <p:sp>
        <p:nvSpPr>
          <p:cNvPr id="12" name="Блок-схема: магнитный диск 18">
            <a:extLst>
              <a:ext uri="{FF2B5EF4-FFF2-40B4-BE49-F238E27FC236}">
                <a16:creationId xmlns:a16="http://schemas.microsoft.com/office/drawing/2014/main" id="{0581C6CF-188D-7F13-B70F-7D42D44768A2}"/>
              </a:ext>
            </a:extLst>
          </p:cNvPr>
          <p:cNvSpPr/>
          <p:nvPr/>
        </p:nvSpPr>
        <p:spPr>
          <a:xfrm>
            <a:off x="8327339" y="3249080"/>
            <a:ext cx="1340209" cy="1675010"/>
          </a:xfrm>
          <a:prstGeom prst="flowChartMagneticDisk">
            <a:avLst/>
          </a:prstGeom>
          <a:solidFill>
            <a:srgbClr val="00EB97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228600" hangingPunct="0">
              <a:lnSpc>
                <a:spcPct val="90000"/>
              </a:lnSpc>
              <a:defRPr/>
            </a:pPr>
            <a:r>
              <a:rPr lang="en-US" kern="0" spc="-3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Helvetica Neue"/>
              </a:rPr>
              <a:t>512 MB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13801A7-3D17-3F6E-79D5-70FF1F5A320C}"/>
              </a:ext>
            </a:extLst>
          </p:cNvPr>
          <p:cNvCxnSpPr>
            <a:cxnSpLocks/>
          </p:cNvCxnSpPr>
          <p:nvPr/>
        </p:nvCxnSpPr>
        <p:spPr>
          <a:xfrm>
            <a:off x="6624336" y="6017700"/>
            <a:ext cx="5280116" cy="0"/>
          </a:xfrm>
          <a:prstGeom prst="straightConnector1">
            <a:avLst/>
          </a:prstGeom>
          <a:ln w="25400">
            <a:solidFill>
              <a:schemeClr val="bg1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: скругленные углы 19">
            <a:extLst>
              <a:ext uri="{FF2B5EF4-FFF2-40B4-BE49-F238E27FC236}">
                <a16:creationId xmlns:a16="http://schemas.microsoft.com/office/drawing/2014/main" id="{03C2130C-AC4B-72AB-8F90-55F783762716}"/>
              </a:ext>
            </a:extLst>
          </p:cNvPr>
          <p:cNvSpPr/>
          <p:nvPr/>
        </p:nvSpPr>
        <p:spPr>
          <a:xfrm>
            <a:off x="412377" y="1424119"/>
            <a:ext cx="7076767" cy="5057365"/>
          </a:xfrm>
          <a:prstGeom prst="roundRect">
            <a:avLst>
              <a:gd name="adj" fmla="val 5885"/>
            </a:avLst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Helvetica"/>
            </a:endParaRP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478420C-1D5F-00B4-64BE-F02FA224278B}"/>
              </a:ext>
            </a:extLst>
          </p:cNvPr>
          <p:cNvCxnSpPr>
            <a:cxnSpLocks/>
          </p:cNvCxnSpPr>
          <p:nvPr/>
        </p:nvCxnSpPr>
        <p:spPr>
          <a:xfrm>
            <a:off x="633186" y="6010074"/>
            <a:ext cx="5883819" cy="0"/>
          </a:xfrm>
          <a:prstGeom prst="straightConnector1">
            <a:avLst/>
          </a:prstGeom>
          <a:ln w="25400">
            <a:solidFill>
              <a:schemeClr val="bg2">
                <a:lumMod val="10000"/>
              </a:schemeClr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9592927-4DE4-812D-1809-011F26A2FB6F}"/>
              </a:ext>
            </a:extLst>
          </p:cNvPr>
          <p:cNvCxnSpPr>
            <a:cxnSpLocks/>
          </p:cNvCxnSpPr>
          <p:nvPr/>
        </p:nvCxnSpPr>
        <p:spPr>
          <a:xfrm>
            <a:off x="7433016" y="1545651"/>
            <a:ext cx="2169200" cy="18591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92A9F5DA-2CF2-EAC6-F996-DB809FFCD5F8}"/>
              </a:ext>
            </a:extLst>
          </p:cNvPr>
          <p:cNvCxnSpPr>
            <a:cxnSpLocks/>
          </p:cNvCxnSpPr>
          <p:nvPr/>
        </p:nvCxnSpPr>
        <p:spPr>
          <a:xfrm flipV="1">
            <a:off x="7386131" y="4800344"/>
            <a:ext cx="2198622" cy="161782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B930065-26C1-5638-994C-752FC8367108}"/>
              </a:ext>
            </a:extLst>
          </p:cNvPr>
          <p:cNvSpPr txBox="1"/>
          <p:nvPr/>
        </p:nvSpPr>
        <p:spPr>
          <a:xfrm>
            <a:off x="8464097" y="6104974"/>
            <a:ext cx="1128502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"/>
              </a:rPr>
              <a:t>20—30c</a:t>
            </a:r>
            <a:endParaRPr kumimoji="0" lang="ru-RU" sz="10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Text Light" panose="020B0303040504020204" pitchFamily="34" charset="0"/>
              <a:cs typeface="SB Sans Text Light" panose="020B0303040504020204" pitchFamily="34" charset="0"/>
              <a:sym typeface="Helvetic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899F1C-5FFD-AE3E-42C0-697972206E96}"/>
              </a:ext>
            </a:extLst>
          </p:cNvPr>
          <p:cNvSpPr txBox="1"/>
          <p:nvPr/>
        </p:nvSpPr>
        <p:spPr>
          <a:xfrm>
            <a:off x="6260496" y="6089878"/>
            <a:ext cx="150682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"/>
              </a:rPr>
              <a:t>t</a:t>
            </a:r>
            <a:endParaRPr kumimoji="0" lang="ru-RU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Text Light" panose="020B0303040504020204" pitchFamily="34" charset="0"/>
              <a:cs typeface="SB Sans Text Light" panose="020B0303040504020204" pitchFamily="34" charset="0"/>
              <a:sym typeface="Helvetica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9E2112-14B6-B775-CFAE-8375CE61BC42}"/>
              </a:ext>
            </a:extLst>
          </p:cNvPr>
          <p:cNvSpPr txBox="1"/>
          <p:nvPr/>
        </p:nvSpPr>
        <p:spPr>
          <a:xfrm>
            <a:off x="11688208" y="6058737"/>
            <a:ext cx="149080" cy="3282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marL="0" marR="0" lvl="0" indent="0" algn="l" defTabSz="228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"/>
              </a:rPr>
              <a:t>t</a:t>
            </a:r>
            <a:endParaRPr kumimoji="0" lang="ru-RU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Text Light" panose="020B0303040504020204" pitchFamily="34" charset="0"/>
              <a:cs typeface="SB Sans Text Light" panose="020B0303040504020204" pitchFamily="34" charset="0"/>
              <a:sym typeface="Helvetica"/>
            </a:endParaRPr>
          </a:p>
        </p:txBody>
      </p:sp>
      <p:sp>
        <p:nvSpPr>
          <p:cNvPr id="26" name="Блок-схема: магнитный диск 18">
            <a:extLst>
              <a:ext uri="{FF2B5EF4-FFF2-40B4-BE49-F238E27FC236}">
                <a16:creationId xmlns:a16="http://schemas.microsoft.com/office/drawing/2014/main" id="{ADDF2C75-A5F7-082D-991E-1E7F589D3088}"/>
              </a:ext>
            </a:extLst>
          </p:cNvPr>
          <p:cNvSpPr/>
          <p:nvPr/>
        </p:nvSpPr>
        <p:spPr>
          <a:xfrm>
            <a:off x="9972784" y="3265290"/>
            <a:ext cx="1340209" cy="1675010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-3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  <a:sym typeface="Helvetica Neue"/>
            </a:endParaRPr>
          </a:p>
        </p:txBody>
      </p:sp>
      <p:sp>
        <p:nvSpPr>
          <p:cNvPr id="27" name="Блок-схема: магнитный диск 18">
            <a:extLst>
              <a:ext uri="{FF2B5EF4-FFF2-40B4-BE49-F238E27FC236}">
                <a16:creationId xmlns:a16="http://schemas.microsoft.com/office/drawing/2014/main" id="{7DDCA300-2B17-89DA-61C4-8F0CCD1A02C1}"/>
              </a:ext>
            </a:extLst>
          </p:cNvPr>
          <p:cNvSpPr/>
          <p:nvPr/>
        </p:nvSpPr>
        <p:spPr>
          <a:xfrm>
            <a:off x="11618229" y="3244370"/>
            <a:ext cx="1340209" cy="1675010"/>
          </a:xfrm>
          <a:prstGeom prst="flowChartMagneticDisk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-32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B Sans Display" panose="020B0503040504020204" pitchFamily="34" charset="0"/>
              <a:ea typeface="+mj-ea"/>
              <a:cs typeface="SB Sans Display" panose="020B0503040504020204" pitchFamily="34" charset="0"/>
              <a:sym typeface="Helvetica Neu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1C01A-29F5-87CB-3B8E-F08E9ECFED79}"/>
              </a:ext>
            </a:extLst>
          </p:cNvPr>
          <p:cNvSpPr txBox="1"/>
          <p:nvPr/>
        </p:nvSpPr>
        <p:spPr>
          <a:xfrm>
            <a:off x="8343059" y="3359199"/>
            <a:ext cx="1340209" cy="348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228600" hangingPunct="0">
              <a:lnSpc>
                <a:spcPct val="90000"/>
              </a:lnSpc>
              <a:defRPr/>
            </a:pPr>
            <a:r>
              <a:rPr lang="en-US" kern="0" spc="-3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Helvetica Neue"/>
              </a:rPr>
              <a:t>2.parquet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71DEEF5-606C-3204-BEF3-76FE6455E3A3}"/>
              </a:ext>
            </a:extLst>
          </p:cNvPr>
          <p:cNvSpPr txBox="1"/>
          <p:nvPr/>
        </p:nvSpPr>
        <p:spPr>
          <a:xfrm>
            <a:off x="9988504" y="3359199"/>
            <a:ext cx="1289259" cy="348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u="none" strike="noStrike" kern="0" cap="none" spc="-3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Helvetica Neue"/>
              </a:rPr>
              <a:t>3.parquet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E9915C-674B-AEB3-ABB9-953F4560C227}"/>
              </a:ext>
            </a:extLst>
          </p:cNvPr>
          <p:cNvSpPr txBox="1"/>
          <p:nvPr/>
        </p:nvSpPr>
        <p:spPr>
          <a:xfrm>
            <a:off x="11608034" y="3317064"/>
            <a:ext cx="742203" cy="348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ctr" defTabSz="228600" rtl="0" eaLnBrk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-3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Display" panose="020B0503040504020204" pitchFamily="34" charset="0"/>
                <a:cs typeface="SB Sans Display" panose="020B0503040504020204" pitchFamily="34" charset="0"/>
                <a:sym typeface="Helvetica Neue"/>
              </a:rPr>
              <a:t>…</a:t>
            </a:r>
            <a:endParaRPr kumimoji="0" lang="en-US" sz="1800" b="0" i="0" u="none" strike="noStrike" kern="0" cap="none" spc="-32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B Sans Display" panose="020B0503040504020204" pitchFamily="34" charset="0"/>
              <a:cs typeface="SB Sans Display" panose="020B0503040504020204" pitchFamily="34" charset="0"/>
              <a:sym typeface="Helvetica Neue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DE6694EC-56FF-CF83-E614-42868A029433}"/>
              </a:ext>
            </a:extLst>
          </p:cNvPr>
          <p:cNvGrpSpPr/>
          <p:nvPr/>
        </p:nvGrpSpPr>
        <p:grpSpPr>
          <a:xfrm>
            <a:off x="8183291" y="6005272"/>
            <a:ext cx="3322782" cy="180000"/>
            <a:chOff x="8183291" y="5851024"/>
            <a:chExt cx="3322782" cy="180001"/>
          </a:xfrm>
        </p:grpSpPr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id="{A5EAB6D8-8A0C-B39E-2E78-98E62F58D758}"/>
                </a:ext>
              </a:extLst>
            </p:cNvPr>
            <p:cNvCxnSpPr>
              <a:cxnSpLocks/>
            </p:cNvCxnSpPr>
            <p:nvPr/>
          </p:nvCxnSpPr>
          <p:spPr>
            <a:xfrm>
              <a:off x="8183291" y="5851025"/>
              <a:ext cx="0" cy="18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EBACF0C1-90E3-17F6-BFBB-CBF855D38827}"/>
                </a:ext>
              </a:extLst>
            </p:cNvPr>
            <p:cNvCxnSpPr>
              <a:cxnSpLocks/>
            </p:cNvCxnSpPr>
            <p:nvPr/>
          </p:nvCxnSpPr>
          <p:spPr>
            <a:xfrm>
              <a:off x="11506073" y="5851024"/>
              <a:ext cx="0" cy="18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AC5C8AC3-FD93-A71E-9C18-A3887DA417DB}"/>
                </a:ext>
              </a:extLst>
            </p:cNvPr>
            <p:cNvCxnSpPr>
              <a:cxnSpLocks/>
            </p:cNvCxnSpPr>
            <p:nvPr/>
          </p:nvCxnSpPr>
          <p:spPr>
            <a:xfrm>
              <a:off x="9858188" y="5851024"/>
              <a:ext cx="0" cy="180000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69454E89-DDFC-8A2F-DBBF-3C3E6486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6" y="1896473"/>
            <a:ext cx="1613263" cy="4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363718A-5177-0777-913B-1D3465A5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03" t="4052"/>
          <a:stretch/>
        </p:blipFill>
        <p:spPr>
          <a:xfrm>
            <a:off x="6223062" y="3587151"/>
            <a:ext cx="941935" cy="9583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4523D3-118A-BD12-4434-1D03FF7E85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993" y="2515384"/>
            <a:ext cx="6648914" cy="310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ДЖОЙНЫ ЕСТЬ…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53FBB4-ECE9-4E50-A6C2-D096B7BB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20" y="1721279"/>
            <a:ext cx="7208480" cy="416303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B4DB179-1A3A-632B-C801-21D51686A5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50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4244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…НО ЕСТЬ НЮАНС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B97DEF6-0598-719C-62F1-87504B682A0F}"/>
              </a:ext>
            </a:extLst>
          </p:cNvPr>
          <p:cNvGrpSpPr/>
          <p:nvPr/>
        </p:nvGrpSpPr>
        <p:grpSpPr>
          <a:xfrm>
            <a:off x="492800" y="1319781"/>
            <a:ext cx="2845488" cy="5040917"/>
            <a:chOff x="888682" y="1507420"/>
            <a:chExt cx="2400300" cy="425224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C9614C1-A8C2-413F-9BA1-63B644D5C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4441"/>
            <a:stretch/>
          </p:blipFill>
          <p:spPr>
            <a:xfrm>
              <a:off x="888682" y="1507420"/>
              <a:ext cx="2400300" cy="229171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E4F46C9-5B1A-4365-A080-795B110F0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057"/>
            <a:stretch/>
          </p:blipFill>
          <p:spPr>
            <a:xfrm>
              <a:off x="888682" y="4573149"/>
              <a:ext cx="2400300" cy="1186517"/>
            </a:xfrm>
            <a:prstGeom prst="rect">
              <a:avLst/>
            </a:prstGeom>
          </p:spPr>
        </p:pic>
        <p:cxnSp>
          <p:nvCxnSpPr>
            <p:cNvPr id="3" name="Прямая со стрелкой 2">
              <a:extLst>
                <a:ext uri="{FF2B5EF4-FFF2-40B4-BE49-F238E27FC236}">
                  <a16:creationId xmlns:a16="http://schemas.microsoft.com/office/drawing/2014/main" id="{3A73FFD0-09FA-4DE8-8006-89C7280CB38E}"/>
                </a:ext>
              </a:extLst>
            </p:cNvPr>
            <p:cNvCxnSpPr>
              <a:cxnSpLocks/>
              <a:stCxn id="9" idx="2"/>
              <a:endCxn id="5" idx="0"/>
            </p:cNvCxnSpPr>
            <p:nvPr/>
          </p:nvCxnSpPr>
          <p:spPr>
            <a:xfrm>
              <a:off x="2088832" y="3799138"/>
              <a:ext cx="0" cy="7740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F9CAEDE0-26EC-FB80-B074-613CB5C0F3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51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4588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…НО ЕСТЬ НЮАНС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32FA14F-0170-9659-510F-6D9870AC5144}"/>
              </a:ext>
            </a:extLst>
          </p:cNvPr>
          <p:cNvGrpSpPr/>
          <p:nvPr/>
        </p:nvGrpSpPr>
        <p:grpSpPr>
          <a:xfrm>
            <a:off x="6015571" y="3416724"/>
            <a:ext cx="3006346" cy="2943974"/>
            <a:chOff x="5664114" y="4201284"/>
            <a:chExt cx="2295525" cy="22479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949D160-0615-4578-A52F-29ED52EDD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4114" y="4201284"/>
              <a:ext cx="2295525" cy="2247900"/>
            </a:xfrm>
            <a:prstGeom prst="rect">
              <a:avLst/>
            </a:prstGeom>
          </p:spPr>
        </p:pic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4AEC8FED-0B54-48BC-92C6-B122A8EF5703}"/>
                </a:ext>
              </a:extLst>
            </p:cNvPr>
            <p:cNvSpPr/>
            <p:nvPr/>
          </p:nvSpPr>
          <p:spPr>
            <a:xfrm>
              <a:off x="6722132" y="5402245"/>
              <a:ext cx="922789" cy="20133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290" name="Picture 2" descr="Джеки Чан: Подборка Приколов">
            <a:extLst>
              <a:ext uri="{FF2B5EF4-FFF2-40B4-BE49-F238E27FC236}">
                <a16:creationId xmlns:a16="http://schemas.microsoft.com/office/drawing/2014/main" id="{A93D823F-093B-4E46-8A60-FEF170F93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867" y="4302698"/>
            <a:ext cx="2184284" cy="205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B97DEF6-0598-719C-62F1-87504B682A0F}"/>
              </a:ext>
            </a:extLst>
          </p:cNvPr>
          <p:cNvGrpSpPr/>
          <p:nvPr/>
        </p:nvGrpSpPr>
        <p:grpSpPr>
          <a:xfrm>
            <a:off x="492800" y="1319781"/>
            <a:ext cx="5359360" cy="5040917"/>
            <a:chOff x="888682" y="1507420"/>
            <a:chExt cx="4520867" cy="425224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C9614C1-A8C2-413F-9BA1-63B644D5C1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4441"/>
            <a:stretch/>
          </p:blipFill>
          <p:spPr>
            <a:xfrm>
              <a:off x="888682" y="1507420"/>
              <a:ext cx="2400300" cy="229171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E4F46C9-5B1A-4365-A080-795B110F0E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6057"/>
            <a:stretch/>
          </p:blipFill>
          <p:spPr>
            <a:xfrm>
              <a:off x="888682" y="4573149"/>
              <a:ext cx="2400300" cy="1186517"/>
            </a:xfrm>
            <a:prstGeom prst="rect">
              <a:avLst/>
            </a:prstGeom>
          </p:spPr>
        </p:pic>
        <p:cxnSp>
          <p:nvCxnSpPr>
            <p:cNvPr id="3" name="Прямая со стрелкой 2">
              <a:extLst>
                <a:ext uri="{FF2B5EF4-FFF2-40B4-BE49-F238E27FC236}">
                  <a16:creationId xmlns:a16="http://schemas.microsoft.com/office/drawing/2014/main" id="{3A73FFD0-09FA-4DE8-8006-89C7280CB38E}"/>
                </a:ext>
              </a:extLst>
            </p:cNvPr>
            <p:cNvCxnSpPr>
              <a:cxnSpLocks/>
              <a:stCxn id="9" idx="2"/>
              <a:endCxn id="5" idx="0"/>
            </p:cNvCxnSpPr>
            <p:nvPr/>
          </p:nvCxnSpPr>
          <p:spPr>
            <a:xfrm>
              <a:off x="2088832" y="3799138"/>
              <a:ext cx="0" cy="7740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8E3710AA-D028-4F0D-B2DC-125E26B06551}"/>
                </a:ext>
              </a:extLst>
            </p:cNvPr>
            <p:cNvCxnSpPr>
              <a:cxnSpLocks/>
              <a:endCxn id="5" idx="3"/>
            </p:cNvCxnSpPr>
            <p:nvPr/>
          </p:nvCxnSpPr>
          <p:spPr>
            <a:xfrm flipH="1">
              <a:off x="3288982" y="5166408"/>
              <a:ext cx="21205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BE026FD-50E5-4A38-A441-D082023C93FC}"/>
              </a:ext>
            </a:extLst>
          </p:cNvPr>
          <p:cNvSpPr txBox="1"/>
          <p:nvPr/>
        </p:nvSpPr>
        <p:spPr>
          <a:xfrm>
            <a:off x="9463302" y="3416724"/>
            <a:ext cx="2638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SB Sans Text Light" panose="020B0303040504020204" pitchFamily="34" charset="0"/>
                <a:cs typeface="SB Sans Text Light" panose="020B0303040504020204" pitchFamily="34" charset="0"/>
              </a:rPr>
              <a:t>По умолчанию почему-то </a:t>
            </a:r>
            <a:r>
              <a:rPr lang="ru-RU" dirty="0" err="1">
                <a:latin typeface="SB Sans Text Light" panose="020B0303040504020204" pitchFamily="34" charset="0"/>
                <a:cs typeface="SB Sans Text Light" panose="020B0303040504020204" pitchFamily="34" charset="0"/>
              </a:rPr>
              <a:t>left</a:t>
            </a:r>
            <a:r>
              <a:rPr lang="ru-RU" dirty="0"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r>
              <a:rPr lang="ru-RU" dirty="0" err="1">
                <a:latin typeface="SB Sans Text Light" panose="020B0303040504020204" pitchFamily="34" charset="0"/>
                <a:cs typeface="SB Sans Text Light" panose="020B0303040504020204" pitchFamily="34" charset="0"/>
              </a:rPr>
              <a:t>join</a:t>
            </a:r>
            <a:endParaRPr lang="ru-RU" dirty="0"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A39460-75E0-B93A-B5FA-8D169BECAF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52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4102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ДОБАВИМ К ТАБЛИЦАМ СТРУКТЫ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B7D6844-F0C3-4D2C-A9FA-DB1DFAEC9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60"/>
          <a:stretch/>
        </p:blipFill>
        <p:spPr>
          <a:xfrm>
            <a:off x="434982" y="1920703"/>
            <a:ext cx="6311257" cy="311896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ED85C46-32ED-4FDF-8923-FDB594D64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39" r="37351"/>
          <a:stretch/>
        </p:blipFill>
        <p:spPr>
          <a:xfrm>
            <a:off x="7390889" y="2058328"/>
            <a:ext cx="3975893" cy="2656688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D3248F2-916E-DDA9-1BA2-314BC6EF2BA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53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338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ПРОБУЕМ ДЖОЙНИТЬ — НЕ РАБОТАЕТ</a:t>
            </a:r>
          </a:p>
        </p:txBody>
      </p:sp>
      <p:sp>
        <p:nvSpPr>
          <p:cNvPr id="8" name="Google Shape;196;p27">
            <a:extLst>
              <a:ext uri="{FF2B5EF4-FFF2-40B4-BE49-F238E27FC236}">
                <a16:creationId xmlns:a16="http://schemas.microsoft.com/office/drawing/2014/main" id="{69982849-8EB2-4680-B05E-9484B156B851}"/>
              </a:ext>
            </a:extLst>
          </p:cNvPr>
          <p:cNvSpPr txBox="1">
            <a:spLocks/>
          </p:cNvSpPr>
          <p:nvPr/>
        </p:nvSpPr>
        <p:spPr>
          <a:xfrm>
            <a:off x="492800" y="2714232"/>
            <a:ext cx="11360799" cy="1004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800" dirty="0" err="1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Джойн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при наличии структурных колонок хотя бы в одном из </a:t>
            </a:r>
            <a:r>
              <a:rPr lang="ru-RU" sz="1800" dirty="0" err="1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датафреймов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не реализован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71F790A-D5E0-2B8F-8BA0-5E589091197C}"/>
              </a:ext>
            </a:extLst>
          </p:cNvPr>
          <p:cNvGrpSpPr/>
          <p:nvPr/>
        </p:nvGrpSpPr>
        <p:grpSpPr>
          <a:xfrm>
            <a:off x="492800" y="1905340"/>
            <a:ext cx="9388980" cy="792896"/>
            <a:chOff x="667400" y="1549740"/>
            <a:chExt cx="6992923" cy="59055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89F55DD-0914-4A2A-8179-51F9AAF0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400" y="1549740"/>
              <a:ext cx="5829300" cy="352425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C4389EF-6EFA-4AFE-BCB8-C549739A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123" y="1902165"/>
              <a:ext cx="6934200" cy="238125"/>
            </a:xfrm>
            <a:prstGeom prst="rect">
              <a:avLst/>
            </a:prstGeom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D02E4CE-766A-1ECC-E8A3-88EFA94455FB}"/>
              </a:ext>
            </a:extLst>
          </p:cNvPr>
          <p:cNvGrpSpPr/>
          <p:nvPr/>
        </p:nvGrpSpPr>
        <p:grpSpPr>
          <a:xfrm>
            <a:off x="492800" y="4285308"/>
            <a:ext cx="8274256" cy="907994"/>
            <a:chOff x="667401" y="3010940"/>
            <a:chExt cx="6162675" cy="67627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C6F94F4-7D1B-4520-8021-FC35D5C7D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401" y="3010940"/>
              <a:ext cx="5572125" cy="38100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3251048-DD24-4138-A70D-A7125F6DB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7401" y="3391940"/>
              <a:ext cx="6162675" cy="295275"/>
            </a:xfrm>
            <a:prstGeom prst="rect">
              <a:avLst/>
            </a:prstGeom>
          </p:spPr>
        </p:pic>
      </p:grpSp>
      <p:sp>
        <p:nvSpPr>
          <p:cNvPr id="12" name="Google Shape;196;p27">
            <a:extLst>
              <a:ext uri="{FF2B5EF4-FFF2-40B4-BE49-F238E27FC236}">
                <a16:creationId xmlns:a16="http://schemas.microsoft.com/office/drawing/2014/main" id="{1C9CFAAA-CC06-4D03-9045-739E3687D411}"/>
              </a:ext>
            </a:extLst>
          </p:cNvPr>
          <p:cNvSpPr txBox="1">
            <a:spLocks/>
          </p:cNvSpPr>
          <p:nvPr/>
        </p:nvSpPr>
        <p:spPr>
          <a:xfrm>
            <a:off x="492800" y="5398081"/>
            <a:ext cx="10995683" cy="887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800" dirty="0" err="1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Джойн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по самой структурной колонке, разумеется, тоже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CF258F-4850-C543-4493-DF30C3C459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54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486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КАК ПОБЕДИТЬ ДЖОЙН?</a:t>
            </a:r>
          </a:p>
        </p:txBody>
      </p:sp>
      <p:sp>
        <p:nvSpPr>
          <p:cNvPr id="12" name="Google Shape;196;p27">
            <a:extLst>
              <a:ext uri="{FF2B5EF4-FFF2-40B4-BE49-F238E27FC236}">
                <a16:creationId xmlns:a16="http://schemas.microsoft.com/office/drawing/2014/main" id="{1C9CFAAA-CC06-4D03-9045-739E3687D411}"/>
              </a:ext>
            </a:extLst>
          </p:cNvPr>
          <p:cNvSpPr txBox="1">
            <a:spLocks/>
          </p:cNvSpPr>
          <p:nvPr/>
        </p:nvSpPr>
        <p:spPr>
          <a:xfrm>
            <a:off x="338400" y="1792400"/>
            <a:ext cx="2973760" cy="436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Выносим элементы структуры на верхний уровень</a:t>
            </a:r>
          </a:p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Выкидываем структурные колонки</a:t>
            </a:r>
          </a:p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Теперь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джойнится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A88473A-C135-4561-9416-2E30643FB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40" y="1971674"/>
            <a:ext cx="7174460" cy="394144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3EA8872-C13A-312F-6266-4F76AE4679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55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287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БУДЕТ ЛИ ПОТРАЧЕНО </a:t>
            </a:r>
            <a:br>
              <a:rPr lang="ru-RU" dirty="0"/>
            </a:br>
            <a:r>
              <a:rPr lang="ru-RU" dirty="0"/>
              <a:t>Х2 ОПЕРАТИВКИ?</a:t>
            </a:r>
          </a:p>
        </p:txBody>
      </p:sp>
      <p:sp>
        <p:nvSpPr>
          <p:cNvPr id="12" name="Google Shape;196;p27">
            <a:extLst>
              <a:ext uri="{FF2B5EF4-FFF2-40B4-BE49-F238E27FC236}">
                <a16:creationId xmlns:a16="http://schemas.microsoft.com/office/drawing/2014/main" id="{1C9CFAAA-CC06-4D03-9045-739E3687D411}"/>
              </a:ext>
            </a:extLst>
          </p:cNvPr>
          <p:cNvSpPr txBox="1">
            <a:spLocks/>
          </p:cNvSpPr>
          <p:nvPr/>
        </p:nvSpPr>
        <p:spPr>
          <a:xfrm>
            <a:off x="338400" y="2011929"/>
            <a:ext cx="4217922" cy="451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Мы создаём колонки с «копией» данных, а потом удаляем исходные. Будет ли х2 оперативки от момента создания колонок до удаления структуры?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 sz="1800" dirty="0">
              <a:solidFill>
                <a:schemeClr val="tx1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 идее нет, так как </a:t>
            </a:r>
            <a:r>
              <a:rPr lang="en-US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 </a:t>
            </a:r>
            <a:r>
              <a:rPr lang="ru-RU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применяет </a:t>
            </a:r>
            <a:r>
              <a:rPr lang="en-US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copy-on-write</a:t>
            </a:r>
            <a:r>
              <a:rPr lang="ru-RU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, а</a:t>
            </a:r>
            <a:r>
              <a:rPr lang="en-US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 </a:t>
            </a:r>
            <a:r>
              <a:rPr lang="ru-RU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изменений в массивах мы не</a:t>
            </a:r>
            <a:r>
              <a:rPr lang="en-US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 </a:t>
            </a:r>
            <a:r>
              <a:rPr lang="ru-RU" sz="1800" dirty="0">
                <a:solidFill>
                  <a:schemeClr val="tx1"/>
                </a:solidFill>
                <a:highlight>
                  <a:srgbClr val="00EB97"/>
                </a:highlight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производили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ru-RU" sz="1800" dirty="0">
              <a:solidFill>
                <a:schemeClr val="tx1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556466-7588-45E7-8F7A-E90BB9F4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361" y="2250752"/>
            <a:ext cx="6151840" cy="420050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DBE80CE-62F8-0759-87FA-C0668E575C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56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090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813504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А ЕСЛИ НУЖНЫ СТРУКТУРНЫЕ КОЛОНКИ?</a:t>
            </a:r>
          </a:p>
        </p:txBody>
      </p:sp>
      <p:sp>
        <p:nvSpPr>
          <p:cNvPr id="3" name="Google Shape;196;p27">
            <a:extLst>
              <a:ext uri="{FF2B5EF4-FFF2-40B4-BE49-F238E27FC236}">
                <a16:creationId xmlns:a16="http://schemas.microsoft.com/office/drawing/2014/main" id="{21FCEA1D-8F64-DF35-E30C-FE7A53CBBED8}"/>
              </a:ext>
            </a:extLst>
          </p:cNvPr>
          <p:cNvSpPr txBox="1">
            <a:spLocks/>
          </p:cNvSpPr>
          <p:nvPr/>
        </p:nvSpPr>
        <p:spPr>
          <a:xfrm>
            <a:off x="338400" y="2011929"/>
            <a:ext cx="12042760" cy="451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Можно собрать обратно из плоского набора колонок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Это также не должно тратить ни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CPU,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ни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RAM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– работаем только со схемой, с метаданными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72D72A-6E2D-5F54-D14D-8F96972B08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57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0712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А ЕСЛИ СТРУКТУРА СО </a:t>
            </a:r>
            <a:br>
              <a:rPr lang="ru-RU" dirty="0"/>
            </a:br>
            <a:r>
              <a:rPr lang="ru-RU" dirty="0"/>
              <a:t>100500 УРОВНЯМИ ВЛОЖЕННОСТИ?</a:t>
            </a:r>
          </a:p>
        </p:txBody>
      </p:sp>
      <p:sp>
        <p:nvSpPr>
          <p:cNvPr id="12" name="Google Shape;196;p27">
            <a:extLst>
              <a:ext uri="{FF2B5EF4-FFF2-40B4-BE49-F238E27FC236}">
                <a16:creationId xmlns:a16="http://schemas.microsoft.com/office/drawing/2014/main" id="{1C9CFAAA-CC06-4D03-9045-739E3687D411}"/>
              </a:ext>
            </a:extLst>
          </p:cNvPr>
          <p:cNvSpPr txBox="1">
            <a:spLocks/>
          </p:cNvSpPr>
          <p:nvPr/>
        </p:nvSpPr>
        <p:spPr>
          <a:xfrm>
            <a:off x="338400" y="2011929"/>
            <a:ext cx="12042760" cy="4514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Пишем код, который рекурсивно разворачивает структурную колонку в плоский набор колонок</a:t>
            </a:r>
          </a:p>
          <a:p>
            <a:pPr marL="228600" lvl="1" indent="-3429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Его работа не тратит время, так как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субколонки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изначально лежат в отдельных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Array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FDBBF2-7C64-FDE9-BAC8-C14C45A512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58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9416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889704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ВЫВОД БЕЗ </a:t>
            </a:r>
            <a:r>
              <a:rPr lang="en-US" dirty="0"/>
              <a:t>TO_PANDAS</a:t>
            </a:r>
            <a:r>
              <a:rPr lang="ru-RU" dirty="0"/>
              <a:t> СЛОЖНО ПОНЯТЬ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ABE8602-4124-699C-AC1B-4E3AAEFF2272}"/>
              </a:ext>
            </a:extLst>
          </p:cNvPr>
          <p:cNvGrpSpPr/>
          <p:nvPr/>
        </p:nvGrpSpPr>
        <p:grpSpPr>
          <a:xfrm>
            <a:off x="1576417" y="2220892"/>
            <a:ext cx="8807095" cy="3976708"/>
            <a:chOff x="2445866" y="2413932"/>
            <a:chExt cx="6437376" cy="29066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059F756-1F97-4A9D-A201-EF80D8C2E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5866" y="2472655"/>
              <a:ext cx="2819400" cy="2847975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C7A85B9-D9F8-4A16-B72F-77AE54CE7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7242" y="2413932"/>
              <a:ext cx="2286000" cy="1609725"/>
            </a:xfrm>
            <a:prstGeom prst="rect">
              <a:avLst/>
            </a:prstGeom>
          </p:spPr>
        </p:pic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70F9F1A0-1F3C-4998-A036-899C07A95CB8}"/>
                </a:ext>
              </a:extLst>
            </p:cNvPr>
            <p:cNvCxnSpPr>
              <a:cxnSpLocks/>
            </p:cNvCxnSpPr>
            <p:nvPr/>
          </p:nvCxnSpPr>
          <p:spPr>
            <a:xfrm>
              <a:off x="5553512" y="3154261"/>
              <a:ext cx="7382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0CD0F7-D5E2-5A53-355C-08D0FC6E8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59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87090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ОБЪЁМ</a:t>
            </a: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 ДАННЫХ </a:t>
            </a: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С ОДНОГО</a:t>
            </a: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 АВТОМОБИЛЯ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D1F45-656A-A768-EC2E-1CEEE1E64B44}"/>
              </a:ext>
            </a:extLst>
          </p:cNvPr>
          <p:cNvSpPr txBox="1"/>
          <p:nvPr/>
        </p:nvSpPr>
        <p:spPr>
          <a:xfrm>
            <a:off x="337751" y="3286920"/>
            <a:ext cx="6098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u="none" strike="noStrike" kern="0" cap="none" spc="-3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в минуту</a:t>
            </a:r>
            <a:endParaRPr lang="ru-RU" sz="20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4FC63-0228-609B-3BEC-8BCA9E85AAD4}"/>
              </a:ext>
            </a:extLst>
          </p:cNvPr>
          <p:cNvSpPr txBox="1"/>
          <p:nvPr/>
        </p:nvSpPr>
        <p:spPr>
          <a:xfrm>
            <a:off x="3208637" y="3289408"/>
            <a:ext cx="106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u="none" strike="noStrike" kern="0" cap="none" spc="-3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в </a:t>
            </a:r>
            <a:r>
              <a:rPr lang="ru-RU" sz="20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час</a:t>
            </a:r>
            <a:endParaRPr lang="ru-RU" sz="20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02C6B1-FCB0-498D-7E64-4AA2BAD87A13}"/>
              </a:ext>
            </a:extLst>
          </p:cNvPr>
          <p:cNvSpPr txBox="1"/>
          <p:nvPr/>
        </p:nvSpPr>
        <p:spPr>
          <a:xfrm>
            <a:off x="7871253" y="3262182"/>
            <a:ext cx="60980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000" u="none" strike="noStrike" kern="0" cap="none" spc="-32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1 проезд</a:t>
            </a:r>
            <a:endParaRPr lang="ru-RU" sz="20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826FDA-7B8C-9C26-63FD-518B96D5AAC0}"/>
              </a:ext>
            </a:extLst>
          </p:cNvPr>
          <p:cNvSpPr txBox="1"/>
          <p:nvPr/>
        </p:nvSpPr>
        <p:spPr>
          <a:xfrm>
            <a:off x="251253" y="3538915"/>
            <a:ext cx="2695832" cy="150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ru-RU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2</a:t>
            </a:r>
            <a:r>
              <a:rPr lang="en-US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GB</a:t>
            </a:r>
            <a:endParaRPr lang="ru-RU" sz="8800" kern="0" spc="-32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SB Sans Display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B6C5BE-F2F1-B690-730E-B64E6606B9FC}"/>
              </a:ext>
            </a:extLst>
          </p:cNvPr>
          <p:cNvSpPr txBox="1"/>
          <p:nvPr/>
        </p:nvSpPr>
        <p:spPr>
          <a:xfrm>
            <a:off x="3099487" y="3529046"/>
            <a:ext cx="3766750" cy="150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ru-RU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120</a:t>
            </a:r>
            <a:r>
              <a:rPr lang="en-US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GB</a:t>
            </a:r>
            <a:endParaRPr lang="ru-RU" sz="8800" kern="0" spc="-32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SB Sans Display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F00E4-131C-36DB-0722-B03BFF6F108B}"/>
              </a:ext>
            </a:extLst>
          </p:cNvPr>
          <p:cNvSpPr txBox="1"/>
          <p:nvPr/>
        </p:nvSpPr>
        <p:spPr>
          <a:xfrm>
            <a:off x="7778579" y="3489463"/>
            <a:ext cx="4473146" cy="150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ru-RU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ДО</a:t>
            </a:r>
            <a:r>
              <a:rPr lang="en-US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 </a:t>
            </a:r>
            <a:r>
              <a:rPr lang="ru-RU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7</a:t>
            </a:r>
            <a:r>
              <a:rPr lang="en-US" sz="8800" kern="0" spc="-3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TB</a:t>
            </a:r>
            <a:endParaRPr lang="ru-RU" sz="8800" kern="0" spc="-32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SB Sans Display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BF84BA1-466F-792C-B0F8-91AE10B9212A}"/>
              </a:ext>
            </a:extLst>
          </p:cNvPr>
          <p:cNvCxnSpPr/>
          <p:nvPr/>
        </p:nvCxnSpPr>
        <p:spPr>
          <a:xfrm>
            <a:off x="7348151" y="3274541"/>
            <a:ext cx="0" cy="35834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E42A584-44A8-3A62-9C8F-91E27693D672}"/>
              </a:ext>
            </a:extLst>
          </p:cNvPr>
          <p:cNvCxnSpPr/>
          <p:nvPr/>
        </p:nvCxnSpPr>
        <p:spPr>
          <a:xfrm>
            <a:off x="2804983" y="3274540"/>
            <a:ext cx="0" cy="358345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id="{8C96911C-02F9-5214-9F27-8C209DE5DF32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chemeClr val="bg1"/>
                </a:solidFill>
              </a:rPr>
              <a:pPr algn="r"/>
              <a:t>6</a:t>
            </a:fld>
            <a:endParaRPr lang="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0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2698400"/>
            <a:ext cx="6346880" cy="1944720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lang="ru-RU" dirty="0"/>
              <a:t>РАБОТА С КАТАЛОГОМ</a:t>
            </a:r>
            <a:endParaRPr lang="ru-RU" sz="4000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D7348F3-22F5-1FFE-D474-D6638BCD01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60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4589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690568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ЧТЕНИЕ ДАННЫХ ИЗ </a:t>
            </a:r>
            <a:r>
              <a:rPr lang="en-US" dirty="0"/>
              <a:t>HIVE METASTORE TABLE</a:t>
            </a:r>
            <a:endParaRPr lang="ru-RU"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4108633-4751-4B18-84D5-10F8D5035E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063883"/>
              </p:ext>
            </p:extLst>
          </p:nvPr>
        </p:nvGraphicFramePr>
        <p:xfrm>
          <a:off x="452700" y="2922894"/>
          <a:ext cx="9537120" cy="25349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562213">
                  <a:extLst>
                    <a:ext uri="{9D8B030D-6E8A-4147-A177-3AD203B41FA5}">
                      <a16:colId xmlns:a16="http://schemas.microsoft.com/office/drawing/2014/main" val="902462107"/>
                    </a:ext>
                  </a:extLst>
                </a:gridCol>
                <a:gridCol w="908483">
                  <a:extLst>
                    <a:ext uri="{9D8B030D-6E8A-4147-A177-3AD203B41FA5}">
                      <a16:colId xmlns:a16="http://schemas.microsoft.com/office/drawing/2014/main" val="2723380314"/>
                    </a:ext>
                  </a:extLst>
                </a:gridCol>
                <a:gridCol w="4066424">
                  <a:extLst>
                    <a:ext uri="{9D8B030D-6E8A-4147-A177-3AD203B41FA5}">
                      <a16:colId xmlns:a16="http://schemas.microsoft.com/office/drawing/2014/main" val="445767124"/>
                    </a:ext>
                  </a:extLst>
                </a:gridCol>
              </a:tblGrid>
              <a:tr h="46495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SPARK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0" i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cs typeface="SB Sans Text Light" panose="020B0303040504020204" pitchFamily="34" charset="0"/>
                        </a:rPr>
                        <a:t>PYARROW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538517"/>
                  </a:ext>
                </a:extLst>
              </a:tr>
              <a:tr h="464950">
                <a:tc>
                  <a:txBody>
                    <a:bodyPr/>
                    <a:lstStyle/>
                    <a:p>
                      <a:pPr algn="l"/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b="0" i="0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cs typeface="SB Sans Text Light" panose="020B0303040504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8584852"/>
                  </a:ext>
                </a:extLst>
              </a:tr>
              <a:tr h="802516">
                <a:tc>
                  <a:txBody>
                    <a:bodyPr/>
                    <a:lstStyle/>
                    <a:p>
                      <a:pPr marL="228600" marR="0" lvl="1" indent="-2304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00EB97"/>
                        </a:buClr>
                        <a:buSzPct val="100000"/>
                        <a:buFont typeface="Roboto"/>
                        <a:buChar char="●"/>
                      </a:pPr>
                      <a:r>
                        <a:rPr lang="en-US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Настраиваем</a:t>
                      </a: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 в spark-</a:t>
                      </a:r>
                      <a:r>
                        <a:rPr lang="en-US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сессии</a:t>
                      </a: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 </a:t>
                      </a:r>
                      <a:r>
                        <a:rPr lang="en-US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подключение</a:t>
                      </a: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 к metastore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1" indent="-2304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00EB97"/>
                        </a:buClr>
                        <a:buSzPct val="100000"/>
                        <a:buFont typeface="Roboto"/>
                        <a:buChar char="●"/>
                      </a:pPr>
                      <a:endParaRPr lang="en-US" sz="1800" b="0" i="0" u="none" strike="noStrike" kern="1200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ea typeface="+mn-ea"/>
                        <a:cs typeface="SB Sans Text Light" panose="020B0303040504020204" pitchFamily="34" charset="0"/>
                        <a:sym typeface="Roboto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1" indent="-2304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00EB97"/>
                        </a:buClr>
                        <a:buSzPct val="100000"/>
                        <a:buFont typeface="Roboto"/>
                        <a:buChar char="●"/>
                      </a:pPr>
                      <a:r>
                        <a:rPr lang="ru-RU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Не поддерживают чтение таблиц из </a:t>
                      </a:r>
                      <a:r>
                        <a:rPr lang="ru-RU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Hive</a:t>
                      </a:r>
                      <a:r>
                        <a:rPr lang="ru-RU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 </a:t>
                      </a:r>
                      <a:r>
                        <a:rPr lang="ru-RU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Metastore</a:t>
                      </a:r>
                      <a:endParaRPr lang="ru-RU" sz="1800" b="0" i="0" u="none" strike="noStrike" kern="1200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ea typeface="+mn-ea"/>
                        <a:cs typeface="SB Sans Text Light" panose="020B0303040504020204" pitchFamily="34" charset="0"/>
                        <a:sym typeface="Roboto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473623"/>
                  </a:ext>
                </a:extLst>
              </a:tr>
              <a:tr h="802516">
                <a:tc>
                  <a:txBody>
                    <a:bodyPr/>
                    <a:lstStyle/>
                    <a:p>
                      <a:pPr marL="228600" marR="0" lvl="1" indent="-2304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00EB97"/>
                        </a:buClr>
                        <a:buSzPct val="100000"/>
                        <a:buFont typeface="Roboto"/>
                        <a:buChar char="●"/>
                      </a:pPr>
                      <a:r>
                        <a:rPr lang="en-US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spark.table</a:t>
                      </a: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(“</a:t>
                      </a:r>
                      <a:r>
                        <a:rPr lang="en-US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db_name.table_name</a:t>
                      </a: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”)</a:t>
                      </a:r>
                      <a:b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</a:b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.where(“ </a:t>
                      </a:r>
                      <a:r>
                        <a:rPr lang="en-US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part_col</a:t>
                      </a: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 = ‘</a:t>
                      </a:r>
                      <a:r>
                        <a:rPr lang="en-US" sz="1800" b="0" i="0" u="none" strike="noStrike" kern="1200" cap="none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part_value</a:t>
                      </a:r>
                      <a:r>
                        <a:rPr lang="en-US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’ ”)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1" indent="-2304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00EB97"/>
                        </a:buClr>
                        <a:buSzPct val="100000"/>
                        <a:buFont typeface="Roboto"/>
                        <a:buChar char="●"/>
                      </a:pPr>
                      <a:endParaRPr lang="en-US" sz="1800" b="0" i="0" u="none" strike="noStrike" kern="1200" cap="none" dirty="0">
                        <a:solidFill>
                          <a:schemeClr val="bg2">
                            <a:lumMod val="10000"/>
                          </a:schemeClr>
                        </a:solidFill>
                        <a:latin typeface="SB Sans Text Light" panose="020B0303040504020204" pitchFamily="34" charset="0"/>
                        <a:ea typeface="+mn-ea"/>
                        <a:cs typeface="SB Sans Text Light" panose="020B0303040504020204" pitchFamily="34" charset="0"/>
                        <a:sym typeface="Roboto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lvl="1" indent="-2304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rgbClr val="00EB97"/>
                        </a:buClr>
                        <a:buSzPct val="100000"/>
                        <a:buFont typeface="Roboto"/>
                        <a:buChar char="●"/>
                      </a:pPr>
                      <a:r>
                        <a:rPr lang="ru-RU" sz="1800" b="0" i="0" u="none" strike="noStrike" kern="120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B Sans Text Light" panose="020B0303040504020204" pitchFamily="34" charset="0"/>
                          <a:ea typeface="+mn-ea"/>
                          <a:cs typeface="SB Sans Text Light" panose="020B0303040504020204" pitchFamily="34" charset="0"/>
                          <a:sym typeface="Roboto"/>
                        </a:rPr>
                        <a:t>Нужно вычитывать данные руками из HDFS/S3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687010"/>
                  </a:ext>
                </a:extLst>
              </a:tr>
            </a:tbl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E6B862F-49B1-0F5D-AC6F-BE2D10E64F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61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980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PYICEBERG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338400" y="1566089"/>
            <a:ext cx="10995683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Apache Iceberg 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— современный формат оптимизированного хранения данных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Начинает внедряться в продакшен компаний*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dirty="0">
              <a:solidFill>
                <a:schemeClr val="tx1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 err="1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PyIceberg</a:t>
            </a:r>
            <a:r>
              <a:rPr lang="en-US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—</a:t>
            </a:r>
            <a:r>
              <a:rPr lang="en-US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библиотека для работы с Apache </a:t>
            </a:r>
            <a:r>
              <a:rPr lang="ru-RU" sz="1800" dirty="0" err="1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Iceberg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на питоне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Активно использует </a:t>
            </a:r>
            <a:r>
              <a:rPr lang="en-US" sz="1800" dirty="0" err="1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PyArrow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для кейсов: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Чтение данных из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Iceberg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каталога в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таблицы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Запись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таблиц в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Iceberg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каталог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Работа с метаданными таблиц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dirty="0">
              <a:solidFill>
                <a:schemeClr val="tx1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52B4D7-A9EC-4E79-A4D2-FFAA3F76793D}"/>
              </a:ext>
            </a:extLst>
          </p:cNvPr>
          <p:cNvSpPr txBox="1"/>
          <p:nvPr/>
        </p:nvSpPr>
        <p:spPr>
          <a:xfrm>
            <a:off x="443880" y="6065135"/>
            <a:ext cx="10995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*</a:t>
            </a:r>
            <a:r>
              <a:rPr lang="en-US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https://smartdataconf.ru/talks/b1f15049e03048949637c36e4a68c0b7</a:t>
            </a:r>
          </a:p>
          <a:p>
            <a:r>
              <a:rPr lang="ru-RU" sz="1200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https://smartdataconf.ru/talks/f7e7412d1569430d8f60c9f930d61963</a:t>
            </a:r>
            <a:endParaRPr lang="ru-RU" sz="1200" dirty="0">
              <a:solidFill>
                <a:srgbClr val="00EB97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A098287-647F-F84D-D10A-C862EFFBFE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62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0123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PYICEBERG</a:t>
            </a:r>
            <a:r>
              <a:rPr lang="ru-RU" dirty="0"/>
              <a:t>: ЧТЕНИЕ</a:t>
            </a:r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7665406" y="1718996"/>
            <a:ext cx="3498818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Библиотека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PyIceberg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активно использует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PyArrow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как для чтения данных, так и метаданных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6B682-D007-4ABB-B556-2DC158A00706}"/>
              </a:ext>
            </a:extLst>
          </p:cNvPr>
          <p:cNvSpPr txBox="1"/>
          <p:nvPr/>
        </p:nvSpPr>
        <p:spPr>
          <a:xfrm>
            <a:off x="423560" y="1855605"/>
            <a:ext cx="60945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pyiceberg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catalog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load_catalog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pyarrow </a:t>
            </a:r>
            <a:r>
              <a:rPr lang="en-US" sz="14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pa</a:t>
            </a:r>
          </a:p>
          <a:p>
            <a:endParaRPr lang="ru-RU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catalog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load_catalog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"default"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catalog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load_table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4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default.cities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schema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schema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as_arrow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df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pa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from_pylist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[{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"city"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"Groningen"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4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lat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53.21917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"long"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4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6.56667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}],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br>
              <a:rPr lang="ru-RU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</a:br>
            <a:r>
              <a:rPr lang="ru-RU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schema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schema</a:t>
            </a:r>
          </a:p>
          <a:p>
            <a:r>
              <a:rPr lang="ru-RU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ru-RU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append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df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inspect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snapshots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inspect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partitions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inspect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entries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r>
              <a:rPr lang="en-US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			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arrow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inspect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refs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inspect</a:t>
            </a:r>
            <a:r>
              <a:rPr lang="en-US" sz="14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4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manifests</a:t>
            </a:r>
            <a:r>
              <a:rPr lang="en-US" sz="14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</a:t>
            </a:r>
            <a:endParaRPr lang="en-US" sz="14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4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…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F1554B35-D5B4-4A00-B01E-1E8C467E045F}"/>
              </a:ext>
            </a:extLst>
          </p:cNvPr>
          <p:cNvCxnSpPr/>
          <p:nvPr/>
        </p:nvCxnSpPr>
        <p:spPr>
          <a:xfrm>
            <a:off x="3470820" y="5872924"/>
            <a:ext cx="12751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BE8A5B-ED80-1F18-A08C-E1BE0933DC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63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462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PYICEBERG</a:t>
            </a:r>
            <a:r>
              <a:rPr lang="ru-RU" dirty="0"/>
              <a:t>: ЗАПИСЬ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257F2-CAB7-47B9-9576-81099AFAD359}"/>
              </a:ext>
            </a:extLst>
          </p:cNvPr>
          <p:cNvSpPr txBox="1"/>
          <p:nvPr/>
        </p:nvSpPr>
        <p:spPr>
          <a:xfrm>
            <a:off x="338400" y="1289446"/>
            <a:ext cx="75864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pyarrow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as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pa</a:t>
            </a: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df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pa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Table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from_pylist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[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"city"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"Amsterdam"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lat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52.371807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"long"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4.896029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"city"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"San Francisco"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lat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37.773972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"long"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-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122.431297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"city"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Drachten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lat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53.11254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"long"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6.0989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   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{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"city"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"Paris"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lat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48.864716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"long"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: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2.349014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},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],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pyiceberg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catalog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load_catalog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catalog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load_catalog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"default"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de-DE" sz="12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</a:t>
            </a:r>
            <a:r>
              <a:rPr lang="de-DE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de-DE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pyiceberg</a:t>
            </a:r>
            <a:r>
              <a:rPr lang="de-DE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de-DE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schema</a:t>
            </a:r>
            <a:r>
              <a:rPr lang="de-DE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de-DE" sz="1200" b="1" dirty="0" err="1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de-DE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Schema</a:t>
            </a:r>
          </a:p>
          <a:p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from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pyiceberg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types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import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NestedField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StringType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DoubleType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schema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Schema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NestedField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1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"city"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StringType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required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1" dirty="0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False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NestedField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2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lat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DoubleType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required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1" dirty="0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False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  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NestedField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FF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3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"long"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DoubleType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(),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required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1" dirty="0">
                <a:solidFill>
                  <a:srgbClr val="880088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False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),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ru-RU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tbl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catalog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create_table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0" dirty="0" err="1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default.cities</a:t>
            </a:r>
            <a:r>
              <a:rPr lang="en-US" sz="1200" b="0" dirty="0">
                <a:solidFill>
                  <a:srgbClr val="808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"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,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 schema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=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schema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endParaRPr lang="ru-RU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tbl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append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df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>
                <a:solidFill>
                  <a:srgbClr val="008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# or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  <a:p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tbl</a:t>
            </a:r>
            <a:r>
              <a:rPr lang="en-US" sz="1200" b="1" dirty="0" err="1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.</a:t>
            </a:r>
            <a:r>
              <a:rPr lang="en-US" sz="1200" b="0" dirty="0" err="1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overwrite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(</a:t>
            </a:r>
            <a:r>
              <a:rPr lang="en-US" sz="1200" b="0" dirty="0">
                <a:solidFill>
                  <a:srgbClr val="00000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df</a:t>
            </a:r>
            <a:r>
              <a:rPr lang="en-US" sz="1200" b="1" dirty="0">
                <a:solidFill>
                  <a:srgbClr val="000080"/>
                </a:solidFill>
                <a:highlight>
                  <a:srgbClr val="FFFFFF"/>
                </a:highlight>
                <a:latin typeface="Courier New" panose="02070309020205020404" pitchFamily="49" charset="0"/>
              </a:rPr>
              <a:t>)</a:t>
            </a:r>
            <a:endParaRPr lang="en-US" sz="1200" b="0" dirty="0">
              <a:solidFill>
                <a:srgbClr val="000000"/>
              </a:solidFill>
              <a:highlight>
                <a:srgbClr val="FFFFFF"/>
              </a:highlight>
              <a:latin typeface="Courier New" panose="02070309020205020404" pitchFamily="49" charset="0"/>
            </a:endParaRPr>
          </a:p>
        </p:txBody>
      </p:sp>
      <p:sp>
        <p:nvSpPr>
          <p:cNvPr id="2" name="Google Shape;196;p27">
            <a:extLst>
              <a:ext uri="{FF2B5EF4-FFF2-40B4-BE49-F238E27FC236}">
                <a16:creationId xmlns:a16="http://schemas.microsoft.com/office/drawing/2014/main" id="{33C39429-E942-C445-0828-8D2DE3E6E278}"/>
              </a:ext>
            </a:extLst>
          </p:cNvPr>
          <p:cNvSpPr txBox="1">
            <a:spLocks/>
          </p:cNvSpPr>
          <p:nvPr/>
        </p:nvSpPr>
        <p:spPr>
          <a:xfrm>
            <a:off x="7665406" y="1718996"/>
            <a:ext cx="3498818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Запись в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Iceberg-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таблицы в 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PyIceberg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также реализована через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PyArrow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E83310D-0657-CD51-BAB6-BD8E2749CF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64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0234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797D852-40DD-61EB-7394-446242F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99" y="3543300"/>
            <a:ext cx="9750481" cy="2936723"/>
          </a:xfrm>
        </p:spPr>
        <p:txBody>
          <a:bodyPr/>
          <a:lstStyle/>
          <a:p>
            <a:pPr marL="196846">
              <a:spcBef>
                <a:spcPct val="0"/>
              </a:spcBef>
              <a:defRPr/>
            </a:pP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5.</a:t>
            </a: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en-US" sz="4000" dirty="0"/>
              <a:t>POLARS</a:t>
            </a:r>
            <a:r>
              <a:rPr lang="ru-RU" sz="4000" dirty="0"/>
              <a:t>: </a:t>
            </a:r>
            <a:br>
              <a:rPr lang="ru-RU" sz="4000" dirty="0"/>
            </a:br>
            <a:r>
              <a:rPr lang="en-US" sz="4000" dirty="0"/>
              <a:t>ARROW</a:t>
            </a:r>
            <a:r>
              <a:rPr lang="ru-RU" sz="4000" dirty="0"/>
              <a:t>,НО ПРОЩЕ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1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POLARS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338400" y="1352036"/>
            <a:ext cx="7287518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230400"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Фреймворк обработки данных на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Rust + Python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Под капотом полностью своя реализация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Rust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Работает на одной машине, но очень быстро</a:t>
            </a:r>
          </a:p>
          <a:p>
            <a:pPr marL="228600" lvl="1" indent="-230400"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Методы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pl.DataFrame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arrow_table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)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и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pl.DataFrame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.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to_arrow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() </a:t>
            </a:r>
          </a:p>
          <a:p>
            <a:pPr marL="685800" lvl="2" indent="-230400"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Для конвертации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Arrow.Table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Polars.DataFrame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и обратно без копирования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Методы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from_pandas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()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и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to_pandas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()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685800" lvl="2" indent="-230400"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Но уже возможно с копированием</a:t>
            </a:r>
          </a:p>
        </p:txBody>
      </p:sp>
      <p:pic>
        <p:nvPicPr>
          <p:cNvPr id="8194" name="Picture 2" descr="Python API reference — Polars documentation">
            <a:extLst>
              <a:ext uri="{FF2B5EF4-FFF2-40B4-BE49-F238E27FC236}">
                <a16:creationId xmlns:a16="http://schemas.microsoft.com/office/drawing/2014/main" id="{B74DAD09-650A-4D50-A829-409FE07C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54" y="4454554"/>
            <a:ext cx="3496546" cy="176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F298961-6E53-C6AA-4A88-B291333666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66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659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POLARS 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464201" y="1945281"/>
            <a:ext cx="4798680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2 режима выполнения:</a:t>
            </a:r>
          </a:p>
          <a:p>
            <a:pPr marL="228600" lvl="1" indent="-230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DataFrame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– операции применяются сразу, как в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Pandas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LazyFrame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–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план запроса, как в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, выполнение после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lf.collect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()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0" indent="0">
              <a:buNone/>
            </a:pPr>
            <a:endParaRPr lang="ru-RU" sz="1800" dirty="0">
              <a:solidFill>
                <a:schemeClr val="tx1"/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Мощный оптимизатор </a:t>
            </a:r>
            <a:r>
              <a:rPr lang="en-US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SQL</a:t>
            </a:r>
            <a:r>
              <a:rPr lang="ru-RU" sz="1800" dirty="0">
                <a:solidFill>
                  <a:schemeClr val="tx1"/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-запросов</a:t>
            </a:r>
          </a:p>
        </p:txBody>
      </p:sp>
      <p:pic>
        <p:nvPicPr>
          <p:cNvPr id="6148" name="Picture 4" descr="Polars vs Pandas — 4 key concept differences | Python in Plain English">
            <a:extLst>
              <a:ext uri="{FF2B5EF4-FFF2-40B4-BE49-F238E27FC236}">
                <a16:creationId xmlns:a16="http://schemas.microsoft.com/office/drawing/2014/main" id="{3A4A9270-7960-441E-BFD6-984B7D393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94" y="2304832"/>
            <a:ext cx="3931120" cy="37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05C1160-7DB1-1C01-DFDE-B7BD46BC32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67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8050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В ВЕРСИИ 1.0 ПОЯВИЛСЯ </a:t>
            </a:r>
            <a:r>
              <a:rPr lang="en-US" dirty="0"/>
              <a:t>SQL</a:t>
            </a:r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F0A3BC0-57FB-54A2-12BE-6EA3A90A4A13}"/>
              </a:ext>
            </a:extLst>
          </p:cNvPr>
          <p:cNvGrpSpPr/>
          <p:nvPr/>
        </p:nvGrpSpPr>
        <p:grpSpPr>
          <a:xfrm>
            <a:off x="492800" y="1607674"/>
            <a:ext cx="11016788" cy="4742326"/>
            <a:chOff x="667400" y="1282554"/>
            <a:chExt cx="10857200" cy="467362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86DDDD2-CEE3-40EF-82CA-6E11C4DF6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400" y="1282554"/>
              <a:ext cx="4372367" cy="467362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9DBA6A3-9BB4-48B9-B034-227795CF8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8419" y="1282554"/>
              <a:ext cx="2344956" cy="3069613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E1A7AFA-E15E-4046-9AF7-CC0327D8E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2027" y="1282554"/>
              <a:ext cx="3582573" cy="3126609"/>
            </a:xfrm>
            <a:prstGeom prst="rect">
              <a:avLst/>
            </a:prstGeom>
          </p:spPr>
        </p:pic>
      </p:grpSp>
      <p:sp>
        <p:nvSpPr>
          <p:cNvPr id="10" name="Google Shape;196;p27">
            <a:extLst>
              <a:ext uri="{FF2B5EF4-FFF2-40B4-BE49-F238E27FC236}">
                <a16:creationId xmlns:a16="http://schemas.microsoft.com/office/drawing/2014/main" id="{49694AAF-816A-4454-B74E-3DE9F30063A0}"/>
              </a:ext>
            </a:extLst>
          </p:cNvPr>
          <p:cNvSpPr txBox="1">
            <a:spLocks/>
          </p:cNvSpPr>
          <p:nvPr/>
        </p:nvSpPr>
        <p:spPr>
          <a:xfrm>
            <a:off x="5212182" y="4747768"/>
            <a:ext cx="6675017" cy="184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Глобальный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SQL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поддерживает запросы 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одновременно к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Polars, Pandas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и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датафреймам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К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датафрейму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можно применить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SQL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, как в спарке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Можно создать колонку через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SQL expression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598EEB8-0A34-B028-3313-F8948C9173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68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8644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POLARS</a:t>
            </a:r>
            <a:r>
              <a:rPr lang="ru-RU" dirty="0"/>
              <a:t> ДЛЯ ПЕРЕХОДА С </a:t>
            </a:r>
            <a:r>
              <a:rPr lang="en-US" dirty="0"/>
              <a:t>PYSPARK 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338400" y="1681121"/>
            <a:ext cx="6914655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Синтаксис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Polars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похож на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PySpark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DataFrame API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Но требуется некоторый рефакторинг кода</a:t>
            </a:r>
          </a:p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Работа со структурными колонками неудобна</a:t>
            </a:r>
          </a:p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На очень больших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датасетах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всё равно падает по памяти</a:t>
            </a:r>
          </a:p>
          <a:p>
            <a:pPr marL="685800" lvl="2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Можно раздробить 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батчи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8EB9329-48A6-C8DB-848A-4DED88B058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69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17652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2064" y="4397377"/>
            <a:ext cx="2837935" cy="23876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1500" spc="600" dirty="0">
                <a:solidFill>
                  <a:schemeClr val="bg1"/>
                </a:solidFill>
                <a:latin typeface="SB Sans Text Thin" panose="020B0103040504020204" pitchFamily="34" charset="0"/>
                <a:cs typeface="SB Sans Text Thin" panose="020B0103040504020204" pitchFamily="34" charset="0"/>
              </a:rPr>
              <a:t>S3</a:t>
            </a:r>
            <a:endParaRPr lang="ru-RU" sz="11500" spc="600" dirty="0">
              <a:solidFill>
                <a:schemeClr val="bg1"/>
              </a:solidFill>
              <a:latin typeface="SB Sans Text Thin" panose="020B0103040504020204" pitchFamily="34" charset="0"/>
              <a:cs typeface="SB Sans Text Thin" panose="020B010304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5716E7-0F5A-7768-399E-507744A5C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69"/>
          <a:stretch/>
        </p:blipFill>
        <p:spPr>
          <a:xfrm>
            <a:off x="-1" y="-14462"/>
            <a:ext cx="8229601" cy="6872462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1E8ADE1-8678-3D2D-E314-A2D88042C3D4}"/>
              </a:ext>
            </a:extLst>
          </p:cNvPr>
          <p:cNvSpPr/>
          <p:nvPr/>
        </p:nvSpPr>
        <p:spPr>
          <a:xfrm>
            <a:off x="7973605" y="5943600"/>
            <a:ext cx="511989" cy="450217"/>
          </a:xfrm>
          <a:prstGeom prst="roundRect">
            <a:avLst>
              <a:gd name="adj" fmla="val 28043"/>
            </a:avLst>
          </a:prstGeom>
          <a:solidFill>
            <a:schemeClr val="bg2">
              <a:lumMod val="1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defTabSz="228600" hangingPunct="0"/>
            <a:endParaRPr lang="ru-RU" sz="600" kern="0" dirty="0">
              <a:solidFill>
                <a:srgbClr val="000000"/>
              </a:solidFill>
              <a:latin typeface="SB Sans Display" panose="020B0503040504020204" pitchFamily="34" charset="0"/>
              <a:cs typeface="SB Sans Display" panose="020B0503040504020204" pitchFamily="34" charset="0"/>
              <a:sym typeface="Helvetica"/>
            </a:endParaRPr>
          </a:p>
        </p:txBody>
      </p:sp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4DE74C73-28B7-82F4-CAC3-0EAD0EF8B920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chemeClr val="bg1"/>
                </a:solidFill>
              </a:rPr>
              <a:pPr algn="r"/>
              <a:t>7</a:t>
            </a:fld>
            <a:endParaRPr lang="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4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846016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ОКОНКИ В </a:t>
            </a:r>
            <a:r>
              <a:rPr lang="en-US" dirty="0"/>
              <a:t>POLARS</a:t>
            </a:r>
            <a:r>
              <a:rPr lang="ru-RU" dirty="0"/>
              <a:t> РАБОТАЮТ</a:t>
            </a:r>
            <a:r>
              <a:rPr lang="en-US" dirty="0"/>
              <a:t> </a:t>
            </a:r>
            <a:r>
              <a:rPr lang="ru-RU" dirty="0"/>
              <a:t>НЕПРАВИЛЬНО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0D8C48-57AA-4027-B11B-4133287680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878"/>
          <a:stretch/>
        </p:blipFill>
        <p:spPr>
          <a:xfrm>
            <a:off x="432768" y="2175920"/>
            <a:ext cx="7585947" cy="4428075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FAB88F72-6D35-4C23-ABF9-BD6E0A497794}"/>
              </a:ext>
            </a:extLst>
          </p:cNvPr>
          <p:cNvCxnSpPr>
            <a:cxnSpLocks/>
          </p:cNvCxnSpPr>
          <p:nvPr/>
        </p:nvCxnSpPr>
        <p:spPr>
          <a:xfrm>
            <a:off x="8117840" y="2365636"/>
            <a:ext cx="680720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401B655-A68C-463F-8B57-153A83962AAC}"/>
              </a:ext>
            </a:extLst>
          </p:cNvPr>
          <p:cNvGrpSpPr/>
          <p:nvPr/>
        </p:nvGrpSpPr>
        <p:grpSpPr>
          <a:xfrm>
            <a:off x="9007780" y="1952374"/>
            <a:ext cx="2544139" cy="1727298"/>
            <a:chOff x="9025537" y="1215528"/>
            <a:chExt cx="1895870" cy="1287167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0164E35-2ED1-4BCC-85C5-1BA386C715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4868" r="70040"/>
            <a:stretch/>
          </p:blipFill>
          <p:spPr>
            <a:xfrm>
              <a:off x="9025537" y="1215528"/>
              <a:ext cx="1895870" cy="1287167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C8CC21C4-9C86-411A-A413-124638FBE40C}"/>
                </a:ext>
              </a:extLst>
            </p:cNvPr>
            <p:cNvSpPr/>
            <p:nvPr/>
          </p:nvSpPr>
          <p:spPr>
            <a:xfrm>
              <a:off x="10599938" y="1729152"/>
              <a:ext cx="236780" cy="2338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олилиния: фигура 15">
            <a:extLst>
              <a:ext uri="{FF2B5EF4-FFF2-40B4-BE49-F238E27FC236}">
                <a16:creationId xmlns:a16="http://schemas.microsoft.com/office/drawing/2014/main" id="{ECA5A8E2-4D42-446E-94BC-387FCCE4C30D}"/>
              </a:ext>
            </a:extLst>
          </p:cNvPr>
          <p:cNvSpPr/>
          <p:nvPr/>
        </p:nvSpPr>
        <p:spPr>
          <a:xfrm>
            <a:off x="11343886" y="2855800"/>
            <a:ext cx="445202" cy="853748"/>
          </a:xfrm>
          <a:custGeom>
            <a:avLst/>
            <a:gdLst>
              <a:gd name="connsiteX0" fmla="*/ 97655 w 445202"/>
              <a:gd name="connsiteY0" fmla="*/ 0 h 1491448"/>
              <a:gd name="connsiteX1" fmla="*/ 372862 w 445202"/>
              <a:gd name="connsiteY1" fmla="*/ 213064 h 1491448"/>
              <a:gd name="connsiteX2" fmla="*/ 443884 w 445202"/>
              <a:gd name="connsiteY2" fmla="*/ 603682 h 1491448"/>
              <a:gd name="connsiteX3" fmla="*/ 381740 w 445202"/>
              <a:gd name="connsiteY3" fmla="*/ 1145219 h 1491448"/>
              <a:gd name="connsiteX4" fmla="*/ 0 w 445202"/>
              <a:gd name="connsiteY4" fmla="*/ 1491448 h 14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202" h="1491448">
                <a:moveTo>
                  <a:pt x="97655" y="0"/>
                </a:moveTo>
                <a:cubicBezTo>
                  <a:pt x="206406" y="56225"/>
                  <a:pt x="315157" y="112450"/>
                  <a:pt x="372862" y="213064"/>
                </a:cubicBezTo>
                <a:cubicBezTo>
                  <a:pt x="430567" y="313678"/>
                  <a:pt x="442404" y="448323"/>
                  <a:pt x="443884" y="603682"/>
                </a:cubicBezTo>
                <a:cubicBezTo>
                  <a:pt x="445364" y="759041"/>
                  <a:pt x="455721" y="997258"/>
                  <a:pt x="381740" y="1145219"/>
                </a:cubicBezTo>
                <a:cubicBezTo>
                  <a:pt x="307759" y="1293180"/>
                  <a:pt x="153879" y="1392314"/>
                  <a:pt x="0" y="1491448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D7934F-5BEA-4131-9BEB-98E60B582224}"/>
              </a:ext>
            </a:extLst>
          </p:cNvPr>
          <p:cNvSpPr txBox="1"/>
          <p:nvPr/>
        </p:nvSpPr>
        <p:spPr>
          <a:xfrm>
            <a:off x="9271621" y="3615085"/>
            <a:ext cx="202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highlight>
                  <a:srgbClr val="00EB97"/>
                </a:highlight>
                <a:latin typeface="SB Sans Text Light" panose="020B0303040504020204" pitchFamily="34" charset="0"/>
                <a:cs typeface="SB Sans Text Light" panose="020B0303040504020204" pitchFamily="34" charset="0"/>
              </a:rPr>
              <a:t>Должно быть 1</a:t>
            </a:r>
          </a:p>
        </p:txBody>
      </p:sp>
      <p:pic>
        <p:nvPicPr>
          <p:cNvPr id="1026" name="Picture 2" descr="Мем: &quot;Садись 2&quot; - Все шаблоны - Meme-arsenal.com">
            <a:extLst>
              <a:ext uri="{FF2B5EF4-FFF2-40B4-BE49-F238E27FC236}">
                <a16:creationId xmlns:a16="http://schemas.microsoft.com/office/drawing/2014/main" id="{5B6DD2EB-BE4C-4630-9AEA-A8E20DEFD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" t="3057" r="3840" b="7681"/>
          <a:stretch/>
        </p:blipFill>
        <p:spPr bwMode="auto">
          <a:xfrm>
            <a:off x="8432800" y="4300475"/>
            <a:ext cx="3415836" cy="19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9A9048-670D-33AC-9620-171AEAB48F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70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298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POLARS:</a:t>
            </a:r>
            <a:r>
              <a:rPr lang="ru-RU" dirty="0"/>
              <a:t> ЗАЧЕМ ЭТО ВСЁ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409755" y="1701441"/>
            <a:ext cx="2963365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Переход со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Polars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на порядок снижает потребление CPU и RAM</a:t>
            </a:r>
          </a:p>
          <a:p>
            <a:pPr marL="228600" lvl="1" indent="-230400"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На небольших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датасетах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наблюдается кратный рост производительности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ADD6B7-8999-42B5-A981-6E1447A9C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001" y="2511028"/>
            <a:ext cx="8409999" cy="4153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4148CE-A382-4B3A-9F8F-A3DF63D4DEA4}"/>
              </a:ext>
            </a:extLst>
          </p:cNvPr>
          <p:cNvSpPr txBox="1"/>
          <p:nvPr/>
        </p:nvSpPr>
        <p:spPr>
          <a:xfrm>
            <a:off x="3891823" y="1950857"/>
            <a:ext cx="5048977" cy="401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buClr>
                <a:schemeClr val="dk1"/>
              </a:buClr>
              <a:buSzPts val="1500"/>
            </a:pPr>
            <a:r>
              <a:rPr lang="ru-RU" dirty="0"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Скорость работы на запросах TPC-H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DE86E8C-ED8A-1378-6DB6-2E4B63473B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71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54019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797D852-40DD-61EB-7394-446242F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99" y="3543300"/>
            <a:ext cx="8958001" cy="2936723"/>
          </a:xfrm>
        </p:spPr>
        <p:txBody>
          <a:bodyPr/>
          <a:lstStyle/>
          <a:p>
            <a:pPr marL="196846">
              <a:spcBef>
                <a:spcPct val="0"/>
              </a:spcBef>
              <a:defRPr/>
            </a:pP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6.</a:t>
            </a: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dirty="0"/>
              <a:t>МЕСТО </a:t>
            </a:r>
            <a:r>
              <a:rPr lang="en-US" sz="4000" dirty="0"/>
              <a:t>ARROW </a:t>
            </a:r>
            <a:br>
              <a:rPr lang="ru-RU" sz="4000" dirty="0"/>
            </a:br>
            <a:r>
              <a:rPr lang="ru-RU" sz="4000" dirty="0"/>
              <a:t>В ЭКОСИСТЕМЕ ОБРАБОТКИ ДАННЫХ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ru-RU" dirty="0"/>
              <a:t>ЧТО БЫЛО ДО </a:t>
            </a:r>
            <a:r>
              <a:rPr lang="en-US" dirty="0"/>
              <a:t>ARROW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B9EBED-3228-D6A3-E740-19829BC53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25" y="2417450"/>
            <a:ext cx="5293081" cy="3896747"/>
          </a:xfrm>
          <a:prstGeom prst="rect">
            <a:avLst/>
          </a:prstGeom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083B0A7-2525-CA14-CEA1-916FA62CCC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73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895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937456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APACHE ARROW </a:t>
            </a:r>
            <a:r>
              <a:rPr lang="ru-RU" dirty="0"/>
              <a:t>—</a:t>
            </a:r>
            <a:r>
              <a:rPr lang="en-US" dirty="0"/>
              <a:t> </a:t>
            </a:r>
            <a:br>
              <a:rPr lang="ru-RU" dirty="0"/>
            </a:br>
            <a:r>
              <a:rPr lang="ru-RU" dirty="0"/>
              <a:t>«КЛЕЙ» ДЛЯ ФРЕЙМВОРКОВ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01FA1E5-4086-4299-BE3B-872C4B21764E}"/>
              </a:ext>
            </a:extLst>
          </p:cNvPr>
          <p:cNvCxnSpPr>
            <a:cxnSpLocks/>
          </p:cNvCxnSpPr>
          <p:nvPr/>
        </p:nvCxnSpPr>
        <p:spPr>
          <a:xfrm>
            <a:off x="5459506" y="4426784"/>
            <a:ext cx="888295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BB7F09D-8B51-7999-687A-64B42EC90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225" y="2548384"/>
            <a:ext cx="5103975" cy="36348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B53539-5D16-C988-3E48-9AA119206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25" y="2417450"/>
            <a:ext cx="5293081" cy="389674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ADAAFB-FB51-1945-5BA4-7FFB65B7B4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74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2039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GEOARROW</a:t>
            </a:r>
            <a:r>
              <a:rPr lang="ru-RU" dirty="0"/>
              <a:t> — ЕДИНЫЙ ФОРМАТ ОБМЕНА ГЕОДАННЫМИ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2189F44-A533-4359-8D70-5470DEF58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0" y="3429000"/>
            <a:ext cx="4657344" cy="297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EDCC172-CDDE-4F0A-89F9-8B36404E2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/>
          <a:stretch/>
        </p:blipFill>
        <p:spPr bwMode="auto">
          <a:xfrm>
            <a:off x="7501056" y="3253600"/>
            <a:ext cx="4352544" cy="322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6208CB92-2352-43E4-8B5C-86C00C33C7DE}"/>
              </a:ext>
            </a:extLst>
          </p:cNvPr>
          <p:cNvCxnSpPr>
            <a:cxnSpLocks/>
            <a:stCxn id="5122" idx="3"/>
          </p:cNvCxnSpPr>
          <p:nvPr/>
        </p:nvCxnSpPr>
        <p:spPr>
          <a:xfrm>
            <a:off x="4995744" y="4914855"/>
            <a:ext cx="2329616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196;p27">
            <a:extLst>
              <a:ext uri="{FF2B5EF4-FFF2-40B4-BE49-F238E27FC236}">
                <a16:creationId xmlns:a16="http://schemas.microsoft.com/office/drawing/2014/main" id="{730571E2-DC2C-427D-9A0B-D6C29B0ECBED}"/>
              </a:ext>
            </a:extLst>
          </p:cNvPr>
          <p:cNvSpPr txBox="1">
            <a:spLocks/>
          </p:cNvSpPr>
          <p:nvPr/>
        </p:nvSpPr>
        <p:spPr>
          <a:xfrm>
            <a:off x="338400" y="1792400"/>
            <a:ext cx="11000160" cy="1431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Колоночная структура позволяет оптимизировать запросы к данным</a:t>
            </a:r>
          </a:p>
          <a:p>
            <a:pPr marL="2286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Неизбыточное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хранение данных в памяти</a:t>
            </a:r>
          </a:p>
          <a:p>
            <a:pPr marL="2286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Интегрирован в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QGis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–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основной инструмент работы картографов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44A08BBC-6FB4-702F-6C02-A8D56487D7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75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479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NVIDIA RAPIDS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667400" y="1945281"/>
            <a:ext cx="10995683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>
              <a:buNone/>
            </a:pPr>
            <a:endParaRPr lang="ru-RU" sz="16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7892FF9-7FBD-419C-9697-5E71646CE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0" y="1833559"/>
            <a:ext cx="10857200" cy="426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123F951-8246-1AC3-6A3B-723FDF9592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76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3475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PYSPARK PANDAS UDF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501678" y="1579521"/>
            <a:ext cx="10995683" cy="4638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создаёт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RecordBatch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,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Pandas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читает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Исполняется пользовательский код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Pandas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возвращает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RecordBatch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,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читает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Можно настроить число рядов, попадающих в один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RecordBatch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:</a:t>
            </a:r>
          </a:p>
          <a:p>
            <a:pPr marL="685800" lvl="2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spark.conf.set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(“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spark.sql.execution.arrow.maxRecordsPerBatch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“, 10000)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685800" lvl="2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spark_df.toPandas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()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также использует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PyArrow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2E30FD0-1CAC-29BB-4FB4-03826A6ECA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77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527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DATAFUSION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338400" y="1559201"/>
            <a:ext cx="10995683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SQL-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движок на базе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Apache Arrow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Реализован на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Rust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 интерфейсом на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Python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и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SQL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Старается придерживаться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PySpark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DataFrame API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Есть нормальные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оконки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9E18543-5EC0-CC75-5CF7-02A2A25DC3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78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5741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DATAFUSION COMET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338400" y="1111205"/>
            <a:ext cx="5886649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Плагин для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</a:t>
            </a: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Позволяет использовать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DataFusion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как вычислительный движок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Распределённые запросы составляет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Catalyst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Если план может быть выполнен 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датафьюжене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— выполняется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Если нет – откатывается обратно 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спарковский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движок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Повышаем производительность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Spark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без изменения кода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Но чистый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DataFusion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всё равно работает быстрее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6305B7F-3DCD-4178-ADEC-FFE486A5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751" y="2497617"/>
            <a:ext cx="5538571" cy="415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8050F0-66FE-46C8-B7EC-EA0B74A036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79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2659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51" y="331531"/>
            <a:ext cx="8188411" cy="23876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marR="0" lvl="0" indent="0" algn="l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ИНФРАСТРУКТУРА</a:t>
            </a:r>
            <a:b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ХРАНЕНИЯ И ОБРАБОТКИ</a:t>
            </a:r>
            <a:br>
              <a:rPr lang="ru-RU" sz="4000" spc="6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endParaRPr lang="ru-RU" sz="4000" spc="6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SB Sans Display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7AD1787E-AF01-8E65-AB81-2C474448DD4A}"/>
              </a:ext>
            </a:extLst>
          </p:cNvPr>
          <p:cNvSpPr txBox="1"/>
          <p:nvPr/>
        </p:nvSpPr>
        <p:spPr>
          <a:xfrm>
            <a:off x="551778" y="4257641"/>
            <a:ext cx="3548465" cy="3456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>
              <a:spcBef>
                <a:spcPts val="900"/>
              </a:spcBef>
              <a:spcAft>
                <a:spcPts val="900"/>
              </a:spcAft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OBS </a:t>
            </a:r>
            <a:r>
              <a:rPr lang="ru-RU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объёмом 25ПБ</a:t>
            </a:r>
            <a:r>
              <a:rPr lang="en-US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br>
              <a:rPr lang="ru-RU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</a:br>
            <a:r>
              <a:rPr lang="en-US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(S3-like </a:t>
            </a:r>
            <a:r>
              <a:rPr lang="ru-RU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объектное хранилище</a:t>
            </a:r>
            <a:r>
              <a:rPr lang="en-US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) 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CCE (Managed K8s)</a:t>
            </a:r>
          </a:p>
          <a:p>
            <a:pPr>
              <a:spcBef>
                <a:spcPts val="900"/>
              </a:spcBef>
              <a:spcAft>
                <a:spcPts val="900"/>
              </a:spcAft>
              <a:defRPr sz="3200" spc="-64">
                <a:solidFill>
                  <a:srgbClr val="4E565E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RDS </a:t>
            </a:r>
            <a:r>
              <a:rPr lang="ru-RU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(</a:t>
            </a:r>
            <a:r>
              <a:rPr lang="en-US" sz="2000" spc="-12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Managed Postgres)</a:t>
            </a:r>
            <a:endParaRPr lang="ru-RU" sz="2000" spc="-12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16" name="Кружок">
            <a:extLst>
              <a:ext uri="{FF2B5EF4-FFF2-40B4-BE49-F238E27FC236}">
                <a16:creationId xmlns:a16="http://schemas.microsoft.com/office/drawing/2014/main" id="{D3D4B54D-4786-240C-EF35-DD884B1D3854}"/>
              </a:ext>
            </a:extLst>
          </p:cNvPr>
          <p:cNvSpPr/>
          <p:nvPr/>
        </p:nvSpPr>
        <p:spPr>
          <a:xfrm>
            <a:off x="5303441" y="4689923"/>
            <a:ext cx="1085169" cy="1018525"/>
          </a:xfrm>
          <a:prstGeom prst="ellipse">
            <a:avLst/>
          </a:prstGeom>
          <a:solidFill>
            <a:srgbClr val="01EA9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400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endParaRPr lang="en-US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8</a:t>
            </a:r>
          </a:p>
        </p:txBody>
      </p:sp>
      <p:sp>
        <p:nvSpPr>
          <p:cNvPr id="17" name="$53…">
            <a:extLst>
              <a:ext uri="{FF2B5EF4-FFF2-40B4-BE49-F238E27FC236}">
                <a16:creationId xmlns:a16="http://schemas.microsoft.com/office/drawing/2014/main" id="{35E121E7-0B6D-CEC2-D11B-E30632CD2157}"/>
              </a:ext>
            </a:extLst>
          </p:cNvPr>
          <p:cNvSpPr txBox="1"/>
          <p:nvPr/>
        </p:nvSpPr>
        <p:spPr>
          <a:xfrm>
            <a:off x="5322600" y="4937919"/>
            <a:ext cx="1046850" cy="54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/>
          <a:lstStyle/>
          <a:p>
            <a:pPr algn="ctr"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endParaRPr lang="en-US" sz="1000" dirty="0"/>
          </a:p>
        </p:txBody>
      </p:sp>
      <p:sp>
        <p:nvSpPr>
          <p:cNvPr id="18" name="Овал">
            <a:extLst>
              <a:ext uri="{FF2B5EF4-FFF2-40B4-BE49-F238E27FC236}">
                <a16:creationId xmlns:a16="http://schemas.microsoft.com/office/drawing/2014/main" id="{EAE72883-7937-F84B-3C89-488D4EC3E159}"/>
              </a:ext>
            </a:extLst>
          </p:cNvPr>
          <p:cNvSpPr/>
          <p:nvPr/>
        </p:nvSpPr>
        <p:spPr>
          <a:xfrm>
            <a:off x="9197423" y="3905502"/>
            <a:ext cx="2551433" cy="2610711"/>
          </a:xfrm>
          <a:prstGeom prst="ellipse">
            <a:avLst/>
          </a:prstGeom>
          <a:solidFill>
            <a:srgbClr val="01EA98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spcAft>
                <a:spcPts val="1200"/>
              </a:spcAft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sz="4400" spc="-1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5000</a:t>
            </a:r>
          </a:p>
          <a:p>
            <a:pPr algn="ctr">
              <a:spcAft>
                <a:spcPts val="1200"/>
              </a:spcAft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ru-RU" sz="4400" spc="-1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8</a:t>
            </a:r>
            <a:r>
              <a:rPr lang="en-US" sz="4400" spc="-1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0</a:t>
            </a: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E4EDCE0F-7941-71E8-5000-DAA715EDBFE8}"/>
              </a:ext>
            </a:extLst>
          </p:cNvPr>
          <p:cNvSpPr txBox="1"/>
          <p:nvPr/>
        </p:nvSpPr>
        <p:spPr>
          <a:xfrm>
            <a:off x="5303441" y="3097013"/>
            <a:ext cx="1085169" cy="2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algn="ctr">
              <a:defRPr sz="1700" spc="-17">
                <a:solidFill>
                  <a:srgbClr val="57606A"/>
                </a:solidFill>
                <a:latin typeface="+mn-lt"/>
                <a:ea typeface="+mn-ea"/>
                <a:cs typeface="+mn-cs"/>
                <a:sym typeface="SB Sans Display"/>
              </a:defRPr>
            </a:lvl1pPr>
          </a:lstStyle>
          <a:p>
            <a:r>
              <a:rPr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20</a:t>
            </a:r>
            <a:r>
              <a:rPr lang="ru-RU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21</a:t>
            </a:r>
            <a:endParaRPr sz="28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3B39D5AB-B794-5427-77E9-F2DD776BA8DF}"/>
              </a:ext>
            </a:extLst>
          </p:cNvPr>
          <p:cNvSpPr txBox="1"/>
          <p:nvPr/>
        </p:nvSpPr>
        <p:spPr>
          <a:xfrm>
            <a:off x="9693676" y="3075272"/>
            <a:ext cx="1558925" cy="340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>
            <a:lvl1pPr algn="ctr">
              <a:defRPr sz="1700" spc="-17">
                <a:solidFill>
                  <a:srgbClr val="57606A"/>
                </a:solidFill>
                <a:latin typeface="+mn-lt"/>
                <a:ea typeface="+mn-ea"/>
                <a:cs typeface="+mn-cs"/>
                <a:sym typeface="SB Sans Display"/>
              </a:defRPr>
            </a:lvl1pPr>
          </a:lstStyle>
          <a:p>
            <a:r>
              <a:rPr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202</a:t>
            </a:r>
            <a:r>
              <a:rPr lang="ru-RU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4</a:t>
            </a:r>
            <a:endParaRPr sz="28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sp>
        <p:nvSpPr>
          <p:cNvPr id="21" name="Кружок">
            <a:extLst>
              <a:ext uri="{FF2B5EF4-FFF2-40B4-BE49-F238E27FC236}">
                <a16:creationId xmlns:a16="http://schemas.microsoft.com/office/drawing/2014/main" id="{BE06BAEB-7491-C17E-DD7F-8510EF604254}"/>
              </a:ext>
            </a:extLst>
          </p:cNvPr>
          <p:cNvSpPr/>
          <p:nvPr/>
        </p:nvSpPr>
        <p:spPr>
          <a:xfrm>
            <a:off x="6947795" y="4325805"/>
            <a:ext cx="1713964" cy="1660225"/>
          </a:xfrm>
          <a:prstGeom prst="ellipse">
            <a:avLst/>
          </a:prstGeom>
          <a:solidFill>
            <a:srgbClr val="01EA98"/>
          </a:solidFill>
          <a:ln w="12700">
            <a:miter lim="400000"/>
          </a:ln>
        </p:spPr>
        <p:txBody>
          <a:bodyPr lIns="22860" rIns="22860" anchor="ctr"/>
          <a:lstStyle/>
          <a:p>
            <a:pPr algn="ctr">
              <a:spcBef>
                <a:spcPts val="600"/>
              </a:spcBef>
              <a:spcAft>
                <a:spcPts val="600"/>
              </a:spcAft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ru-RU" sz="2800" spc="-1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3</a:t>
            </a:r>
            <a:r>
              <a:rPr lang="en-US" sz="2800" spc="-1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000</a:t>
            </a:r>
            <a:r>
              <a:rPr lang="ru-RU" sz="2800" spc="-1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 </a:t>
            </a:r>
            <a:endParaRPr lang="en-US" sz="2800" spc="-12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sz="2800" spc="-1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20</a:t>
            </a:r>
          </a:p>
        </p:txBody>
      </p:sp>
      <p:sp>
        <p:nvSpPr>
          <p:cNvPr id="22" name="$20…">
            <a:extLst>
              <a:ext uri="{FF2B5EF4-FFF2-40B4-BE49-F238E27FC236}">
                <a16:creationId xmlns:a16="http://schemas.microsoft.com/office/drawing/2014/main" id="{A82250C3-53F5-D53B-874D-C1A8C44AB36C}"/>
              </a:ext>
            </a:extLst>
          </p:cNvPr>
          <p:cNvSpPr txBox="1"/>
          <p:nvPr/>
        </p:nvSpPr>
        <p:spPr>
          <a:xfrm>
            <a:off x="6860367" y="4882978"/>
            <a:ext cx="1192992" cy="545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 anchor="ctr"/>
          <a:lstStyle/>
          <a:p>
            <a:pPr algn="ctr"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endParaRPr lang="en-US" sz="1400" dirty="0"/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E2A9D06D-5CAD-55C0-906A-E4851835343C}"/>
              </a:ext>
            </a:extLst>
          </p:cNvPr>
          <p:cNvSpPr txBox="1"/>
          <p:nvPr/>
        </p:nvSpPr>
        <p:spPr>
          <a:xfrm>
            <a:off x="6967237" y="3097013"/>
            <a:ext cx="1558925" cy="2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60" rIns="22860"/>
          <a:lstStyle/>
          <a:p>
            <a:pPr algn="ctr">
              <a:defRPr sz="1700" spc="-17">
                <a:solidFill>
                  <a:srgbClr val="57606A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20</a:t>
            </a:r>
            <a:r>
              <a:rPr lang="ru-RU" sz="2800" dirty="0">
                <a:solidFill>
                  <a:schemeClr val="bg1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22</a:t>
            </a:r>
            <a:endParaRPr sz="2800" dirty="0">
              <a:solidFill>
                <a:schemeClr val="bg1"/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pic>
        <p:nvPicPr>
          <p:cNvPr id="8" name="Picture 2" descr="Cloud (Облачные технологии) ранее SberCloud">
            <a:extLst>
              <a:ext uri="{FF2B5EF4-FFF2-40B4-BE49-F238E27FC236}">
                <a16:creationId xmlns:a16="http://schemas.microsoft.com/office/drawing/2014/main" id="{601714A9-D6E2-8FE1-01B0-A23F227332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64"/>
          <a:stretch/>
        </p:blipFill>
        <p:spPr bwMode="auto">
          <a:xfrm>
            <a:off x="551778" y="3057610"/>
            <a:ext cx="1548205" cy="5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CE51F9-62FA-2E1A-7B0B-9E984E6F0FE7}"/>
              </a:ext>
            </a:extLst>
          </p:cNvPr>
          <p:cNvSpPr txBox="1"/>
          <p:nvPr/>
        </p:nvSpPr>
        <p:spPr>
          <a:xfrm>
            <a:off x="3576880" y="4734926"/>
            <a:ext cx="1221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sz="1800" spc="-12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vCPU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0120BE-9A83-D871-76E9-799AB15DB138}"/>
              </a:ext>
            </a:extLst>
          </p:cNvPr>
          <p:cNvSpPr txBox="1"/>
          <p:nvPr/>
        </p:nvSpPr>
        <p:spPr>
          <a:xfrm>
            <a:off x="3546195" y="5244188"/>
            <a:ext cx="1221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700" spc="-17">
                <a:solidFill>
                  <a:srgbClr val="FFFFFF"/>
                </a:solidFill>
                <a:latin typeface="+mn-lt"/>
                <a:ea typeface="+mn-ea"/>
                <a:cs typeface="+mn-cs"/>
                <a:sym typeface="SB Sans Display"/>
              </a:defRPr>
            </a:pPr>
            <a:r>
              <a:rPr lang="en-US" sz="1800" spc="-12" dirty="0">
                <a:solidFill>
                  <a:srgbClr val="00EB97"/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GPU</a:t>
            </a:r>
          </a:p>
        </p:txBody>
      </p:sp>
      <p:sp>
        <p:nvSpPr>
          <p:cNvPr id="15" name="Прямая соединительная линия 5">
            <a:extLst>
              <a:ext uri="{FF2B5EF4-FFF2-40B4-BE49-F238E27FC236}">
                <a16:creationId xmlns:a16="http://schemas.microsoft.com/office/drawing/2014/main" id="{979507A8-EDEA-6C39-C272-04BEB87427F4}"/>
              </a:ext>
            </a:extLst>
          </p:cNvPr>
          <p:cNvSpPr/>
          <p:nvPr/>
        </p:nvSpPr>
        <p:spPr>
          <a:xfrm>
            <a:off x="3886200" y="5149260"/>
            <a:ext cx="8743950" cy="35232"/>
          </a:xfrm>
          <a:prstGeom prst="line">
            <a:avLst/>
          </a:prstGeom>
          <a:ln w="25400" cap="rnd">
            <a:solidFill>
              <a:srgbClr val="56606B"/>
            </a:solidFill>
            <a:custDash>
              <a:ds d="100000" sp="200000"/>
            </a:custDash>
          </a:ln>
        </p:spPr>
        <p:txBody>
          <a:bodyPr lIns="22860" rIns="22860"/>
          <a:lstStyle/>
          <a:p>
            <a:pPr defTabSz="457200">
              <a:lnSpc>
                <a:spcPct val="140000"/>
              </a:lnSpc>
              <a:defRPr sz="1800" spc="-18">
                <a:solidFill>
                  <a:srgbClr val="4D555E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00" dirty="0">
              <a:latin typeface="SB Sans Display" panose="020B0503040504020204" pitchFamily="34" charset="0"/>
              <a:cs typeface="SB Sans Display" panose="020B0503040504020204" pitchFamily="34" charset="0"/>
            </a:endParaRPr>
          </a:p>
        </p:txBody>
      </p:sp>
      <p:sp>
        <p:nvSpPr>
          <p:cNvPr id="30" name="Номер слайда 1">
            <a:extLst>
              <a:ext uri="{FF2B5EF4-FFF2-40B4-BE49-F238E27FC236}">
                <a16:creationId xmlns:a16="http://schemas.microsoft.com/office/drawing/2014/main" id="{BAE0A72D-07A9-FCB5-402A-D1FA31DDEEDD}"/>
              </a:ext>
            </a:extLst>
          </p:cNvPr>
          <p:cNvSpPr txBox="1">
            <a:spLocks/>
          </p:cNvSpPr>
          <p:nvPr/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ru" smtClean="0">
                <a:solidFill>
                  <a:schemeClr val="bg1"/>
                </a:solidFill>
              </a:rPr>
              <a:pPr algn="r"/>
              <a:t>8</a:t>
            </a:fld>
            <a:endParaRPr lang="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565600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DATAFUSION BALLISTA</a:t>
            </a:r>
            <a:endParaRPr lang="ru-RU" dirty="0"/>
          </a:p>
        </p:txBody>
      </p:sp>
      <p:sp>
        <p:nvSpPr>
          <p:cNvPr id="7" name="Google Shape;196;p27">
            <a:extLst>
              <a:ext uri="{FF2B5EF4-FFF2-40B4-BE49-F238E27FC236}">
                <a16:creationId xmlns:a16="http://schemas.microsoft.com/office/drawing/2014/main" id="{C685E506-2DAD-4445-915B-3460D8D6E05A}"/>
              </a:ext>
            </a:extLst>
          </p:cNvPr>
          <p:cNvSpPr txBox="1">
            <a:spLocks/>
          </p:cNvSpPr>
          <p:nvPr/>
        </p:nvSpPr>
        <p:spPr>
          <a:xfrm>
            <a:off x="338400" y="2704072"/>
            <a:ext cx="5461081" cy="415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11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115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■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228600" lvl="1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Фреймворк распределённой обработки данных</a:t>
            </a:r>
          </a:p>
          <a:p>
            <a:pPr marL="228600" lvl="1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Реализован на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Rust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685800" lvl="2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Никакой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жавки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Схема как в спарке: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Master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и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Executor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В экзекуторе обработка данных на 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Arrow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DataFusion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Потихоньку реализуется функционал </a:t>
            </a:r>
            <a:r>
              <a:rPr lang="en-US" sz="16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PySpark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ea typeface="+mn-ea"/>
              <a:cs typeface="SB Sans Text Light" panose="020B0303040504020204" pitchFamily="34" charset="0"/>
            </a:endParaRPr>
          </a:p>
          <a:p>
            <a:pPr marL="228600" lvl="1" indent="-2304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ea typeface="+mn-ea"/>
                <a:cs typeface="SB Sans Text Light" panose="020B0303040504020204" pitchFamily="34" charset="0"/>
              </a:rPr>
              <a:t>Но до полной совместимости пока очень далеко</a:t>
            </a:r>
          </a:p>
        </p:txBody>
      </p:sp>
      <p:pic>
        <p:nvPicPr>
          <p:cNvPr id="9218" name="Picture 2" descr="Ballista Python Bindings — Apache DataFusion Ballista documentation">
            <a:extLst>
              <a:ext uri="{FF2B5EF4-FFF2-40B4-BE49-F238E27FC236}">
                <a16:creationId xmlns:a16="http://schemas.microsoft.com/office/drawing/2014/main" id="{093906B4-0C41-4035-8F82-5D726206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08" y="316960"/>
            <a:ext cx="1485773" cy="14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llista Cluster Diagram">
            <a:extLst>
              <a:ext uri="{FF2B5EF4-FFF2-40B4-BE49-F238E27FC236}">
                <a16:creationId xmlns:a16="http://schemas.microsoft.com/office/drawing/2014/main" id="{4EEDFC46-9DC7-4D7A-84B6-811DC7795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54" y="447040"/>
            <a:ext cx="5560245" cy="577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7F64E6-F0AD-2005-AF3A-073D15E86D5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80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4600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>
            <a:extLst>
              <a:ext uri="{FF2B5EF4-FFF2-40B4-BE49-F238E27FC236}">
                <a16:creationId xmlns:a16="http://schemas.microsoft.com/office/drawing/2014/main" id="{5797D852-40DD-61EB-7394-446242F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399" y="3543300"/>
            <a:ext cx="10441361" cy="2936723"/>
          </a:xfrm>
        </p:spPr>
        <p:txBody>
          <a:bodyPr/>
          <a:lstStyle/>
          <a:p>
            <a:pPr marL="196846">
              <a:spcBef>
                <a:spcPct val="0"/>
              </a:spcBef>
              <a:defRPr/>
            </a:pP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  <a:t>7.</a:t>
            </a:r>
            <a:br>
              <a:rPr lang="ru-RU" sz="4000" spc="600" dirty="0">
                <a:latin typeface="SB Sans Text Light" panose="020B0303040504020204" pitchFamily="34" charset="0"/>
                <a:ea typeface="+mj-ea"/>
                <a:cs typeface="SB Sans Text Light" panose="020B0303040504020204" pitchFamily="34" charset="0"/>
              </a:rPr>
            </a:br>
            <a:r>
              <a:rPr lang="ru-RU" sz="4000" dirty="0"/>
              <a:t>APACHE ARROW —</a:t>
            </a:r>
            <a:br>
              <a:rPr lang="ru-RU" sz="4000" dirty="0"/>
            </a:br>
            <a:r>
              <a:rPr lang="ru-RU" sz="4000" dirty="0"/>
              <a:t>ВАЖНАЯ ЧАСТЬ ЭКОСИСТЕМЫ ОБРАБОТКИ ДАННЫХ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2C6CC-7821-48BF-97BE-39FA2F6A429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ПЛЮСЫ ВНЕДРЕНИЯ </a:t>
            </a:r>
            <a:r>
              <a:rPr lang="en-US" dirty="0"/>
              <a:t>ARROW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89A8BA-FCE9-477B-A35C-D79BE3FD2AC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5131" y="1332865"/>
            <a:ext cx="11361737" cy="4556125"/>
          </a:xfrm>
          <a:prstGeom prst="rect">
            <a:avLst/>
          </a:prstGeom>
        </p:spPr>
        <p:txBody>
          <a:bodyPr/>
          <a:lstStyle/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Приближение вычислений к железу даёт повышение производительности</a:t>
            </a:r>
            <a:endParaRPr lang="en-US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Грамотная модель хранения данных в памяти ведёт к снижению потребления RAM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Популярные фреймворки внедряют 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Arrow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как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бэкэнд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для хранения и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/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или обработки данных</a:t>
            </a:r>
          </a:p>
          <a:p>
            <a:pPr marL="228600" lvl="1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Растёт стандартизация и унификация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833BDB-7222-0DA0-2D16-872F542298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82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341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2C6CC-7821-48BF-97BE-39FA2F6A429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/>
              <a:t>МИНУСЫ ВНЕДРЕНИЯ </a:t>
            </a:r>
            <a:r>
              <a:rPr lang="en-US" dirty="0"/>
              <a:t>ARROW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89A8BA-FCE9-477B-A35C-D79BE3FD2AC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38400" y="1792400"/>
            <a:ext cx="5418137" cy="4556125"/>
          </a:xfrm>
          <a:prstGeom prst="rect">
            <a:avLst/>
          </a:prstGeom>
        </p:spPr>
        <p:txBody>
          <a:bodyPr/>
          <a:lstStyle/>
          <a:p>
            <a:pPr marL="228600" lvl="1" indent="-230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Желание всё переписать на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Rust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с кучей </a:t>
            </a:r>
            <a:r>
              <a:rPr lang="ru-RU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форков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тормозит разработку фич</a:t>
            </a:r>
          </a:p>
          <a:p>
            <a:pPr marL="228600" lvl="1" indent="-230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Документация далеко не полная</a:t>
            </a:r>
          </a:p>
          <a:p>
            <a:pPr marL="228600" lvl="1" indent="-230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Обратная совместимость оставляет желать лучшего</a:t>
            </a:r>
          </a:p>
          <a:p>
            <a:pPr marL="685800" lvl="2" indent="-230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Как по синтаксису, так и по обработке</a:t>
            </a:r>
          </a:p>
          <a:p>
            <a:pPr marL="228600" lvl="1" indent="-23040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До сих пор не могут выполнить </a:t>
            </a:r>
            <a:b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</a:b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хотя бы все запросы из TPC-H быстрее Spark</a:t>
            </a:r>
          </a:p>
        </p:txBody>
      </p:sp>
      <p:pic>
        <p:nvPicPr>
          <p:cNvPr id="5122" name="Picture 2" descr="да кто такой этот - Создать мем - Meme-arsenal.com">
            <a:extLst>
              <a:ext uri="{FF2B5EF4-FFF2-40B4-BE49-F238E27FC236}">
                <a16:creationId xmlns:a16="http://schemas.microsoft.com/office/drawing/2014/main" id="{DBC87D2A-65F7-417E-A579-EB97C855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674" y="3824476"/>
            <a:ext cx="5310326" cy="303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23AB9F-8817-4A14-9173-C243775ACDE0}"/>
              </a:ext>
            </a:extLst>
          </p:cNvPr>
          <p:cNvSpPr txBox="1"/>
          <p:nvPr/>
        </p:nvSpPr>
        <p:spPr>
          <a:xfrm>
            <a:off x="8512005" y="3533556"/>
            <a:ext cx="2849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SB Sans Text Light" panose="020B0303040504020204" pitchFamily="34" charset="0"/>
                <a:cs typeface="SB Sans Text Light" panose="020B0303040504020204" pitchFamily="34" charset="0"/>
              </a:rPr>
              <a:t>— Да кто такой этот ваш </a:t>
            </a:r>
            <a:r>
              <a:rPr lang="en-US" dirty="0">
                <a:latin typeface="SB Sans Text Light" panose="020B0303040504020204" pitchFamily="34" charset="0"/>
                <a:cs typeface="SB Sans Text Light" panose="020B0303040504020204" pitchFamily="34" charset="0"/>
              </a:rPr>
              <a:t>Blazingly Fast</a:t>
            </a:r>
            <a:r>
              <a:rPr lang="ru-RU" dirty="0">
                <a:latin typeface="SB Sans Text Light" panose="020B0303040504020204" pitchFamily="34" charset="0"/>
                <a:cs typeface="SB Sans Text Light" panose="020B0303040504020204" pitchFamily="34" charset="0"/>
              </a:rPr>
              <a:t>!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51BBB1-24EE-958C-6B58-2801415842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83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732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>
            <a:spLocks noGrp="1"/>
          </p:cNvSpPr>
          <p:nvPr>
            <p:ph type="title"/>
          </p:nvPr>
        </p:nvSpPr>
        <p:spPr>
          <a:xfrm>
            <a:off x="338400" y="331200"/>
            <a:ext cx="11924720" cy="146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APACHE ARROW</a:t>
            </a:r>
            <a:r>
              <a:rPr lang="ru-RU" dirty="0"/>
              <a:t> РАСТЁТ И РАЗВИВАЕТСЯ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0400A3C7-4AF5-44F3-ABD2-F4B96705B94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311708" y="1795242"/>
            <a:ext cx="4646612" cy="3971925"/>
          </a:xfrm>
          <a:prstGeom prst="rect">
            <a:avLst/>
          </a:prstGeom>
        </p:spPr>
        <p:txBody>
          <a:bodyPr/>
          <a:lstStyle/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Для сравнения: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Pandas – 250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млн загрузок в месяц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PySpark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 – 3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0млн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Polars </a:t>
            </a: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– 7млн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endParaRPr lang="ru-RU" sz="18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  <a:sym typeface="Roboto"/>
            </a:endParaRPr>
          </a:p>
          <a:p>
            <a:pPr marL="0" lvl="1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None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Каждый квартал выходит релиз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Актуальная версия – 17.0</a:t>
            </a:r>
          </a:p>
          <a:p>
            <a:pPr marL="228600" lvl="1" indent="-2304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EB97"/>
              </a:buClr>
              <a:buSzPct val="100000"/>
              <a:buFont typeface="Roboto"/>
              <a:buChar char="●"/>
            </a:pPr>
            <a:r>
              <a:rPr lang="ru-RU" sz="18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  <a:sym typeface="Roboto"/>
              </a:rPr>
              <a:t>В 2019 была 0.11.1</a:t>
            </a: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0C3A0F0-791A-4A11-8B0C-FAA4212833E6}"/>
              </a:ext>
            </a:extLst>
          </p:cNvPr>
          <p:cNvGrpSpPr/>
          <p:nvPr/>
        </p:nvGrpSpPr>
        <p:grpSpPr>
          <a:xfrm>
            <a:off x="338400" y="1792400"/>
            <a:ext cx="6675782" cy="4624275"/>
            <a:chOff x="6355136" y="2372353"/>
            <a:chExt cx="5896984" cy="408480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67451E03-F844-430A-8108-C0EE848497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5136" y="3821689"/>
              <a:ext cx="4290494" cy="2635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олилиния: фигура 15">
              <a:extLst>
                <a:ext uri="{FF2B5EF4-FFF2-40B4-BE49-F238E27FC236}">
                  <a16:creationId xmlns:a16="http://schemas.microsoft.com/office/drawing/2014/main" id="{6D692CE8-1420-451D-8B43-72111CD7722C}"/>
                </a:ext>
              </a:extLst>
            </p:cNvPr>
            <p:cNvSpPr/>
            <p:nvPr/>
          </p:nvSpPr>
          <p:spPr>
            <a:xfrm>
              <a:off x="10528184" y="2372354"/>
              <a:ext cx="1149291" cy="2004880"/>
            </a:xfrm>
            <a:custGeom>
              <a:avLst/>
              <a:gdLst>
                <a:gd name="connsiteX0" fmla="*/ 0 w 1149291"/>
                <a:gd name="connsiteY0" fmla="*/ 1241570 h 1241570"/>
                <a:gd name="connsiteX1" fmla="*/ 453005 w 1149291"/>
                <a:gd name="connsiteY1" fmla="*/ 989901 h 1241570"/>
                <a:gd name="connsiteX2" fmla="*/ 947956 w 1149291"/>
                <a:gd name="connsiteY2" fmla="*/ 318781 h 1241570"/>
                <a:gd name="connsiteX3" fmla="*/ 1149291 w 1149291"/>
                <a:gd name="connsiteY3" fmla="*/ 0 h 124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9291" h="1241570">
                  <a:moveTo>
                    <a:pt x="0" y="1241570"/>
                  </a:moveTo>
                  <a:cubicBezTo>
                    <a:pt x="147506" y="1192634"/>
                    <a:pt x="295012" y="1143699"/>
                    <a:pt x="453005" y="989901"/>
                  </a:cubicBezTo>
                  <a:cubicBezTo>
                    <a:pt x="610998" y="836103"/>
                    <a:pt x="831908" y="483765"/>
                    <a:pt x="947956" y="318781"/>
                  </a:cubicBezTo>
                  <a:cubicBezTo>
                    <a:pt x="1064004" y="153797"/>
                    <a:pt x="1106647" y="76898"/>
                    <a:pt x="114929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23FB32-9C99-48D0-BBD2-80A34375DAD6}"/>
                </a:ext>
              </a:extLst>
            </p:cNvPr>
            <p:cNvSpPr txBox="1"/>
            <p:nvPr/>
          </p:nvSpPr>
          <p:spPr>
            <a:xfrm>
              <a:off x="6355136" y="2372353"/>
              <a:ext cx="11492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1</a:t>
              </a:r>
              <a:r>
                <a:rPr lang="en-US" sz="1400" dirty="0"/>
                <a:t>40,</a:t>
              </a:r>
              <a:r>
                <a:rPr lang="ru-RU" sz="1400" dirty="0"/>
                <a:t>000</a:t>
              </a:r>
              <a:r>
                <a:rPr lang="en-US" sz="1400" dirty="0"/>
                <a:t>,000</a:t>
              </a:r>
              <a:endParaRPr lang="ru-RU" sz="1400" dirty="0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id="{51214C85-7110-42DE-8F11-9951D58A3C01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7504427" y="2526242"/>
              <a:ext cx="4116408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854F50-21FA-493B-A35D-D696F930E8DE}"/>
                </a:ext>
              </a:extLst>
            </p:cNvPr>
            <p:cNvSpPr txBox="1"/>
            <p:nvPr/>
          </p:nvSpPr>
          <p:spPr>
            <a:xfrm>
              <a:off x="11102829" y="5944486"/>
              <a:ext cx="11492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2024-08-01</a:t>
              </a:r>
              <a:endParaRPr lang="ru-RU" sz="1200" dirty="0"/>
            </a:p>
          </p:txBody>
        </p: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C3009753-DA25-4C1B-A391-1768A51ACF24}"/>
                </a:ext>
              </a:extLst>
            </p:cNvPr>
            <p:cNvCxnSpPr>
              <a:cxnSpLocks/>
            </p:cNvCxnSpPr>
            <p:nvPr/>
          </p:nvCxnSpPr>
          <p:spPr>
            <a:xfrm>
              <a:off x="11629224" y="2526242"/>
              <a:ext cx="0" cy="3418244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A9E8638-3749-543F-486F-9B7D0A67D5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84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160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D7453F-99CE-8EBA-D565-7150A36B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374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783DDAC-68DD-4840-89A3-582853A8F386}"/>
              </a:ext>
            </a:extLst>
          </p:cNvPr>
          <p:cNvSpPr txBox="1">
            <a:spLocks/>
          </p:cNvSpPr>
          <p:nvPr/>
        </p:nvSpPr>
        <p:spPr>
          <a:xfrm>
            <a:off x="2072528" y="5202936"/>
            <a:ext cx="7653640" cy="121410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lang="ru-RU" sz="66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9794CF2-04BA-F053-AC29-42772920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560" y="138160"/>
            <a:ext cx="7653640" cy="1461200"/>
          </a:xfrm>
        </p:spPr>
        <p:txBody>
          <a:bodyPr/>
          <a:lstStyle/>
          <a:p>
            <a:r>
              <a:rPr lang="ru-RU" sz="2800" dirty="0">
                <a:ln w="22225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</a:rPr>
              <a:t>МИР, ЕСЛИ БЫ </a:t>
            </a:r>
            <a:r>
              <a:rPr lang="en-US" sz="2800" dirty="0">
                <a:ln w="22225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</a:rPr>
              <a:t>SPARK </a:t>
            </a:r>
            <a:r>
              <a:rPr lang="ru-RU" sz="2800" dirty="0">
                <a:ln w="22225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</a:rPr>
              <a:t>ПЕРЕПИСАЛИ НА </a:t>
            </a:r>
            <a:r>
              <a:rPr lang="en-US" sz="2800" dirty="0">
                <a:ln w="22225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</a:rPr>
              <a:t>ARROW</a:t>
            </a:r>
            <a:r>
              <a:rPr lang="ru-RU" sz="2800" dirty="0">
                <a:ln w="22225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</a:rPr>
              <a:t> </a:t>
            </a:r>
            <a:r>
              <a:rPr lang="en-US" sz="2800" dirty="0">
                <a:ln w="22225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</a:rPr>
              <a:t> </a:t>
            </a:r>
            <a:br>
              <a:rPr lang="ru-RU" sz="2800" dirty="0">
                <a:ln w="22225">
                  <a:noFill/>
                  <a:prstDash val="solid"/>
                </a:ln>
                <a:solidFill>
                  <a:schemeClr val="bg2">
                    <a:lumMod val="10000"/>
                  </a:schemeClr>
                </a:solidFill>
                <a:highlight>
                  <a:srgbClr val="00EB97"/>
                </a:highlight>
              </a:rPr>
            </a:br>
            <a:endParaRPr lang="ru-RU" sz="2800" dirty="0">
              <a:solidFill>
                <a:schemeClr val="bg2">
                  <a:lumMod val="10000"/>
                </a:schemeClr>
              </a:solidFill>
              <a:highlight>
                <a:srgbClr val="00EB97"/>
              </a:highlight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59E676-2455-7F81-35FE-E02A970615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85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743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EB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Скругленный прямоугольник 332">
            <a:extLst>
              <a:ext uri="{FF2B5EF4-FFF2-40B4-BE49-F238E27FC236}">
                <a16:creationId xmlns:a16="http://schemas.microsoft.com/office/drawing/2014/main" id="{57C2FBBC-78B3-CF4C-8CD7-10E229CC132E}"/>
              </a:ext>
            </a:extLst>
          </p:cNvPr>
          <p:cNvSpPr/>
          <p:nvPr/>
        </p:nvSpPr>
        <p:spPr>
          <a:xfrm>
            <a:off x="9832217" y="4026359"/>
            <a:ext cx="1928834" cy="1951415"/>
          </a:xfrm>
          <a:prstGeom prst="roundRect">
            <a:avLst>
              <a:gd name="adj" fmla="val 9645"/>
            </a:avLst>
          </a:prstGeom>
          <a:solidFill>
            <a:srgbClr val="FFFFFF"/>
          </a:solidFill>
          <a:ln w="5974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A40C4-8122-3055-8E86-4F12B29A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99" y="240287"/>
            <a:ext cx="7805475" cy="2936723"/>
          </a:xfrm>
          <a:prstGeom prst="rect">
            <a:avLst/>
          </a:prstGeom>
        </p:spPr>
        <p:txBody>
          <a:bodyPr anchor="t"/>
          <a:lstStyle/>
          <a:p>
            <a:r>
              <a:rPr lang="ru-RU" dirty="0"/>
              <a:t>СПАСИБО!</a:t>
            </a:r>
            <a:br>
              <a:rPr lang="ru-RU" dirty="0"/>
            </a:br>
            <a:r>
              <a:rPr lang="ru-RU" dirty="0"/>
              <a:t>ВОПРОСЫ</a:t>
            </a:r>
            <a:r>
              <a:rPr lang="en-US" dirty="0"/>
              <a:t>?</a:t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FBB83-0C6E-7B06-230B-053340F0F628}"/>
              </a:ext>
            </a:extLst>
          </p:cNvPr>
          <p:cNvSpPr txBox="1"/>
          <p:nvPr/>
        </p:nvSpPr>
        <p:spPr>
          <a:xfrm>
            <a:off x="8523672" y="6184659"/>
            <a:ext cx="6100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@</a:t>
            </a:r>
            <a:r>
              <a:rPr lang="ru-RU" sz="2000" dirty="0" err="1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SparkApplicationMaster</a:t>
            </a:r>
            <a:endParaRPr lang="ru-RU" sz="2000" dirty="0">
              <a:solidFill>
                <a:schemeClr val="bg2">
                  <a:lumMod val="10000"/>
                </a:schemeClr>
              </a:solidFill>
              <a:latin typeface="SB Sans Text Light" panose="020B0303040504020204" pitchFamily="34" charset="0"/>
              <a:cs typeface="SB Sans Text Light" panose="020B0303040504020204" pitchFamily="34" charset="0"/>
            </a:endParaRPr>
          </a:p>
        </p:txBody>
      </p:sp>
      <p:pic>
        <p:nvPicPr>
          <p:cNvPr id="867" name="Рисунок 866">
            <a:extLst>
              <a:ext uri="{FF2B5EF4-FFF2-40B4-BE49-F238E27FC236}">
                <a16:creationId xmlns:a16="http://schemas.microsoft.com/office/drawing/2014/main" id="{78245D29-F841-9F61-610A-E6A5876BC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r="28431" b="23897"/>
          <a:stretch/>
        </p:blipFill>
        <p:spPr>
          <a:xfrm>
            <a:off x="9832217" y="526039"/>
            <a:ext cx="1997833" cy="26509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334" name="Рисунок 330">
            <a:extLst>
              <a:ext uri="{FF2B5EF4-FFF2-40B4-BE49-F238E27FC236}">
                <a16:creationId xmlns:a16="http://schemas.microsoft.com/office/drawing/2014/main" id="{F399A87E-912C-5DCD-E1DF-17D594AC2F84}"/>
              </a:ext>
            </a:extLst>
          </p:cNvPr>
          <p:cNvGrpSpPr/>
          <p:nvPr/>
        </p:nvGrpSpPr>
        <p:grpSpPr>
          <a:xfrm>
            <a:off x="9973013" y="4188037"/>
            <a:ext cx="1604379" cy="1598427"/>
            <a:chOff x="3001536" y="346015"/>
            <a:chExt cx="6188927" cy="6165968"/>
          </a:xfrm>
        </p:grpSpPr>
        <p:sp>
          <p:nvSpPr>
            <p:cNvPr id="335" name="Полилиния 334">
              <a:extLst>
                <a:ext uri="{FF2B5EF4-FFF2-40B4-BE49-F238E27FC236}">
                  <a16:creationId xmlns:a16="http://schemas.microsoft.com/office/drawing/2014/main" id="{336958BA-35CF-2C95-D7A7-313A8606BAD3}"/>
                </a:ext>
              </a:extLst>
            </p:cNvPr>
            <p:cNvSpPr/>
            <p:nvPr/>
          </p:nvSpPr>
          <p:spPr>
            <a:xfrm>
              <a:off x="4854367" y="347416"/>
              <a:ext cx="141508" cy="141508"/>
            </a:xfrm>
            <a:custGeom>
              <a:avLst/>
              <a:gdLst>
                <a:gd name="connsiteX0" fmla="*/ 70882 w 141508"/>
                <a:gd name="connsiteY0" fmla="*/ -180 h 141508"/>
                <a:gd name="connsiteX1" fmla="*/ 141637 w 141508"/>
                <a:gd name="connsiteY1" fmla="*/ 70574 h 141508"/>
                <a:gd name="connsiteX2" fmla="*/ 70882 w 141508"/>
                <a:gd name="connsiteY2" fmla="*/ 141329 h 141508"/>
                <a:gd name="connsiteX3" fmla="*/ 128 w 141508"/>
                <a:gd name="connsiteY3" fmla="*/ 70574 h 141508"/>
                <a:gd name="connsiteX4" fmla="*/ 70882 w 141508"/>
                <a:gd name="connsiteY4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-180"/>
                  </a:moveTo>
                  <a:cubicBezTo>
                    <a:pt x="109961" y="-180"/>
                    <a:pt x="141637" y="31498"/>
                    <a:pt x="141637" y="70574"/>
                  </a:cubicBezTo>
                  <a:cubicBezTo>
                    <a:pt x="141637" y="109653"/>
                    <a:pt x="109961" y="141329"/>
                    <a:pt x="70882" y="141329"/>
                  </a:cubicBezTo>
                  <a:cubicBezTo>
                    <a:pt x="31806" y="141329"/>
                    <a:pt x="128" y="109653"/>
                    <a:pt x="128" y="70574"/>
                  </a:cubicBezTo>
                  <a:cubicBezTo>
                    <a:pt x="128" y="31498"/>
                    <a:pt x="31806" y="-180"/>
                    <a:pt x="70882" y="-1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6" name="Полилиния 335">
              <a:extLst>
                <a:ext uri="{FF2B5EF4-FFF2-40B4-BE49-F238E27FC236}">
                  <a16:creationId xmlns:a16="http://schemas.microsoft.com/office/drawing/2014/main" id="{F92D0481-9585-809F-6B3F-080B48CFBC24}"/>
                </a:ext>
              </a:extLst>
            </p:cNvPr>
            <p:cNvSpPr/>
            <p:nvPr/>
          </p:nvSpPr>
          <p:spPr>
            <a:xfrm>
              <a:off x="5176024" y="347416"/>
              <a:ext cx="167268" cy="141508"/>
            </a:xfrm>
            <a:custGeom>
              <a:avLst/>
              <a:gdLst>
                <a:gd name="connsiteX0" fmla="*/ 157416 w 167268"/>
                <a:gd name="connsiteY0" fmla="*/ -180 h 141508"/>
                <a:gd name="connsiteX1" fmla="*/ 141693 w 167268"/>
                <a:gd name="connsiteY1" fmla="*/ -180 h 141508"/>
                <a:gd name="connsiteX2" fmla="*/ 119446 w 167268"/>
                <a:gd name="connsiteY2" fmla="*/ -180 h 141508"/>
                <a:gd name="connsiteX3" fmla="*/ 113548 w 167268"/>
                <a:gd name="connsiteY3" fmla="*/ -180 h 141508"/>
                <a:gd name="connsiteX4" fmla="*/ 70938 w 167268"/>
                <a:gd name="connsiteY4" fmla="*/ -180 h 141508"/>
                <a:gd name="connsiteX5" fmla="*/ 184 w 167268"/>
                <a:gd name="connsiteY5" fmla="*/ 70574 h 141508"/>
                <a:gd name="connsiteX6" fmla="*/ 70938 w 167268"/>
                <a:gd name="connsiteY6" fmla="*/ 141329 h 141508"/>
                <a:gd name="connsiteX7" fmla="*/ 113548 w 167268"/>
                <a:gd name="connsiteY7" fmla="*/ 141329 h 141508"/>
                <a:gd name="connsiteX8" fmla="*/ 119446 w 167268"/>
                <a:gd name="connsiteY8" fmla="*/ 141329 h 141508"/>
                <a:gd name="connsiteX9" fmla="*/ 141693 w 167268"/>
                <a:gd name="connsiteY9" fmla="*/ 141329 h 141508"/>
                <a:gd name="connsiteX10" fmla="*/ 157416 w 167268"/>
                <a:gd name="connsiteY10" fmla="*/ 141329 h 141508"/>
                <a:gd name="connsiteX11" fmla="*/ 167452 w 167268"/>
                <a:gd name="connsiteY11" fmla="*/ 141329 h 141508"/>
                <a:gd name="connsiteX12" fmla="*/ 167452 w 167268"/>
                <a:gd name="connsiteY12" fmla="*/ -180 h 141508"/>
                <a:gd name="connsiteX13" fmla="*/ 157416 w 167268"/>
                <a:gd name="connsiteY13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16" y="-180"/>
                  </a:moveTo>
                  <a:lnTo>
                    <a:pt x="141693" y="-180"/>
                  </a:lnTo>
                  <a:cubicBezTo>
                    <a:pt x="141693" y="-180"/>
                    <a:pt x="131939" y="-180"/>
                    <a:pt x="119446" y="-180"/>
                  </a:cubicBezTo>
                  <a:cubicBezTo>
                    <a:pt x="117536" y="-180"/>
                    <a:pt x="115562" y="-180"/>
                    <a:pt x="113548" y="-180"/>
                  </a:cubicBezTo>
                  <a:cubicBezTo>
                    <a:pt x="97671" y="-180"/>
                    <a:pt x="79369" y="-180"/>
                    <a:pt x="70938" y="-180"/>
                  </a:cubicBezTo>
                  <a:cubicBezTo>
                    <a:pt x="31848" y="-180"/>
                    <a:pt x="184" y="31508"/>
                    <a:pt x="184" y="70574"/>
                  </a:cubicBezTo>
                  <a:cubicBezTo>
                    <a:pt x="184" y="109637"/>
                    <a:pt x="31848" y="141329"/>
                    <a:pt x="70938" y="141329"/>
                  </a:cubicBezTo>
                  <a:cubicBezTo>
                    <a:pt x="81470" y="141329"/>
                    <a:pt x="98719" y="141329"/>
                    <a:pt x="113548" y="141329"/>
                  </a:cubicBezTo>
                  <a:cubicBezTo>
                    <a:pt x="115567" y="141329"/>
                    <a:pt x="117540" y="141329"/>
                    <a:pt x="119446" y="141329"/>
                  </a:cubicBezTo>
                  <a:cubicBezTo>
                    <a:pt x="132054" y="141329"/>
                    <a:pt x="141693" y="141329"/>
                    <a:pt x="141693" y="141329"/>
                  </a:cubicBezTo>
                  <a:lnTo>
                    <a:pt x="157416" y="141329"/>
                  </a:lnTo>
                  <a:lnTo>
                    <a:pt x="167452" y="141329"/>
                  </a:lnTo>
                  <a:lnTo>
                    <a:pt x="167452" y="-180"/>
                  </a:lnTo>
                  <a:lnTo>
                    <a:pt x="157416" y="-1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7" name="Полилиния 336">
              <a:extLst>
                <a:ext uri="{FF2B5EF4-FFF2-40B4-BE49-F238E27FC236}">
                  <a16:creationId xmlns:a16="http://schemas.microsoft.com/office/drawing/2014/main" id="{F2C668C2-4198-25DD-06EB-8349D104D46D}"/>
                </a:ext>
              </a:extLst>
            </p:cNvPr>
            <p:cNvSpPr/>
            <p:nvPr/>
          </p:nvSpPr>
          <p:spPr>
            <a:xfrm>
              <a:off x="5343292" y="347416"/>
              <a:ext cx="167268" cy="141508"/>
            </a:xfrm>
            <a:custGeom>
              <a:avLst/>
              <a:gdLst>
                <a:gd name="connsiteX0" fmla="*/ 83846 w 167268"/>
                <a:gd name="connsiteY0" fmla="*/ -180 h 141508"/>
                <a:gd name="connsiteX1" fmla="*/ 212 w 167268"/>
                <a:gd name="connsiteY1" fmla="*/ -180 h 141508"/>
                <a:gd name="connsiteX2" fmla="*/ 212 w 167268"/>
                <a:gd name="connsiteY2" fmla="*/ 141329 h 141508"/>
                <a:gd name="connsiteX3" fmla="*/ 83846 w 167268"/>
                <a:gd name="connsiteY3" fmla="*/ 141329 h 141508"/>
                <a:gd name="connsiteX4" fmla="*/ 167480 w 167268"/>
                <a:gd name="connsiteY4" fmla="*/ 141329 h 141508"/>
                <a:gd name="connsiteX5" fmla="*/ 167480 w 167268"/>
                <a:gd name="connsiteY5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846" y="-180"/>
                  </a:moveTo>
                  <a:lnTo>
                    <a:pt x="212" y="-180"/>
                  </a:lnTo>
                  <a:lnTo>
                    <a:pt x="212" y="141329"/>
                  </a:lnTo>
                  <a:lnTo>
                    <a:pt x="83846" y="141329"/>
                  </a:lnTo>
                  <a:lnTo>
                    <a:pt x="167480" y="141329"/>
                  </a:lnTo>
                  <a:lnTo>
                    <a:pt x="167480" y="-1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8" name="Полилиния 337">
              <a:extLst>
                <a:ext uri="{FF2B5EF4-FFF2-40B4-BE49-F238E27FC236}">
                  <a16:creationId xmlns:a16="http://schemas.microsoft.com/office/drawing/2014/main" id="{6E7A1772-1DA9-429D-F314-D278DFD5BEA5}"/>
                </a:ext>
              </a:extLst>
            </p:cNvPr>
            <p:cNvSpPr/>
            <p:nvPr/>
          </p:nvSpPr>
          <p:spPr>
            <a:xfrm>
              <a:off x="5510560" y="347416"/>
              <a:ext cx="167268" cy="141508"/>
            </a:xfrm>
            <a:custGeom>
              <a:avLst/>
              <a:gdLst>
                <a:gd name="connsiteX0" fmla="*/ 96754 w 167268"/>
                <a:gd name="connsiteY0" fmla="*/ -180 h 141508"/>
                <a:gd name="connsiteX1" fmla="*/ 39364 w 167268"/>
                <a:gd name="connsiteY1" fmla="*/ -180 h 141508"/>
                <a:gd name="connsiteX2" fmla="*/ 25999 w 167268"/>
                <a:gd name="connsiteY2" fmla="*/ -180 h 141508"/>
                <a:gd name="connsiteX3" fmla="*/ 20145 w 167268"/>
                <a:gd name="connsiteY3" fmla="*/ -180 h 141508"/>
                <a:gd name="connsiteX4" fmla="*/ 10276 w 167268"/>
                <a:gd name="connsiteY4" fmla="*/ -180 h 141508"/>
                <a:gd name="connsiteX5" fmla="*/ 240 w 167268"/>
                <a:gd name="connsiteY5" fmla="*/ -180 h 141508"/>
                <a:gd name="connsiteX6" fmla="*/ 240 w 167268"/>
                <a:gd name="connsiteY6" fmla="*/ 141329 h 141508"/>
                <a:gd name="connsiteX7" fmla="*/ 10276 w 167268"/>
                <a:gd name="connsiteY7" fmla="*/ 141329 h 141508"/>
                <a:gd name="connsiteX8" fmla="*/ 20145 w 167268"/>
                <a:gd name="connsiteY8" fmla="*/ 141329 h 141508"/>
                <a:gd name="connsiteX9" fmla="*/ 25999 w 167268"/>
                <a:gd name="connsiteY9" fmla="*/ 141329 h 141508"/>
                <a:gd name="connsiteX10" fmla="*/ 39364 w 167268"/>
                <a:gd name="connsiteY10" fmla="*/ 141329 h 141508"/>
                <a:gd name="connsiteX11" fmla="*/ 96754 w 167268"/>
                <a:gd name="connsiteY11" fmla="*/ 141329 h 141508"/>
                <a:gd name="connsiteX12" fmla="*/ 167508 w 167268"/>
                <a:gd name="connsiteY12" fmla="*/ 70574 h 141508"/>
                <a:gd name="connsiteX13" fmla="*/ 96754 w 167268"/>
                <a:gd name="connsiteY13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54" y="-180"/>
                  </a:moveTo>
                  <a:cubicBezTo>
                    <a:pt x="82400" y="-180"/>
                    <a:pt x="55543" y="-180"/>
                    <a:pt x="39364" y="-180"/>
                  </a:cubicBezTo>
                  <a:cubicBezTo>
                    <a:pt x="31383" y="-180"/>
                    <a:pt x="25999" y="-180"/>
                    <a:pt x="25999" y="-180"/>
                  </a:cubicBezTo>
                  <a:lnTo>
                    <a:pt x="20145" y="-180"/>
                  </a:lnTo>
                  <a:lnTo>
                    <a:pt x="10276" y="-180"/>
                  </a:lnTo>
                  <a:lnTo>
                    <a:pt x="240" y="-180"/>
                  </a:lnTo>
                  <a:lnTo>
                    <a:pt x="240" y="141329"/>
                  </a:lnTo>
                  <a:lnTo>
                    <a:pt x="10276" y="141329"/>
                  </a:lnTo>
                  <a:lnTo>
                    <a:pt x="20145" y="141329"/>
                  </a:lnTo>
                  <a:lnTo>
                    <a:pt x="25999" y="141329"/>
                  </a:lnTo>
                  <a:cubicBezTo>
                    <a:pt x="25999" y="141329"/>
                    <a:pt x="31424" y="141329"/>
                    <a:pt x="39364" y="141329"/>
                  </a:cubicBezTo>
                  <a:cubicBezTo>
                    <a:pt x="56536" y="141329"/>
                    <a:pt x="85477" y="141329"/>
                    <a:pt x="96754" y="141329"/>
                  </a:cubicBezTo>
                  <a:cubicBezTo>
                    <a:pt x="135828" y="141329"/>
                    <a:pt x="167508" y="109648"/>
                    <a:pt x="167508" y="70574"/>
                  </a:cubicBezTo>
                  <a:cubicBezTo>
                    <a:pt x="167508" y="31498"/>
                    <a:pt x="135828" y="-180"/>
                    <a:pt x="96754" y="-1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9" name="Полилиния 338">
              <a:extLst>
                <a:ext uri="{FF2B5EF4-FFF2-40B4-BE49-F238E27FC236}">
                  <a16:creationId xmlns:a16="http://schemas.microsoft.com/office/drawing/2014/main" id="{41C3616C-A12A-5C6F-1DB1-DE26D0B6A7BA}"/>
                </a:ext>
              </a:extLst>
            </p:cNvPr>
            <p:cNvSpPr/>
            <p:nvPr/>
          </p:nvSpPr>
          <p:spPr>
            <a:xfrm>
              <a:off x="5857977" y="347416"/>
              <a:ext cx="141508" cy="141508"/>
            </a:xfrm>
            <a:custGeom>
              <a:avLst/>
              <a:gdLst>
                <a:gd name="connsiteX0" fmla="*/ 71050 w 141508"/>
                <a:gd name="connsiteY0" fmla="*/ -180 h 141508"/>
                <a:gd name="connsiteX1" fmla="*/ 141805 w 141508"/>
                <a:gd name="connsiteY1" fmla="*/ 70574 h 141508"/>
                <a:gd name="connsiteX2" fmla="*/ 71050 w 141508"/>
                <a:gd name="connsiteY2" fmla="*/ 141329 h 141508"/>
                <a:gd name="connsiteX3" fmla="*/ 296 w 141508"/>
                <a:gd name="connsiteY3" fmla="*/ 70574 h 141508"/>
                <a:gd name="connsiteX4" fmla="*/ 71050 w 141508"/>
                <a:gd name="connsiteY4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50" y="-180"/>
                  </a:moveTo>
                  <a:cubicBezTo>
                    <a:pt x="110129" y="-180"/>
                    <a:pt x="141805" y="31498"/>
                    <a:pt x="141805" y="70574"/>
                  </a:cubicBezTo>
                  <a:cubicBezTo>
                    <a:pt x="141805" y="109653"/>
                    <a:pt x="110129" y="141329"/>
                    <a:pt x="71050" y="141329"/>
                  </a:cubicBezTo>
                  <a:cubicBezTo>
                    <a:pt x="31974" y="141329"/>
                    <a:pt x="296" y="109653"/>
                    <a:pt x="296" y="70574"/>
                  </a:cubicBezTo>
                  <a:cubicBezTo>
                    <a:pt x="296" y="31498"/>
                    <a:pt x="31974" y="-180"/>
                    <a:pt x="71050" y="-1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0" name="Полилиния 339">
              <a:extLst>
                <a:ext uri="{FF2B5EF4-FFF2-40B4-BE49-F238E27FC236}">
                  <a16:creationId xmlns:a16="http://schemas.microsoft.com/office/drawing/2014/main" id="{D95583F0-9B6B-EB88-6265-F1D59BC274B3}"/>
                </a:ext>
              </a:extLst>
            </p:cNvPr>
            <p:cNvSpPr/>
            <p:nvPr/>
          </p:nvSpPr>
          <p:spPr>
            <a:xfrm>
              <a:off x="6192513" y="347416"/>
              <a:ext cx="141508" cy="141508"/>
            </a:xfrm>
            <a:custGeom>
              <a:avLst/>
              <a:gdLst>
                <a:gd name="connsiteX0" fmla="*/ 71106 w 141508"/>
                <a:gd name="connsiteY0" fmla="*/ -180 h 141508"/>
                <a:gd name="connsiteX1" fmla="*/ 141861 w 141508"/>
                <a:gd name="connsiteY1" fmla="*/ 70574 h 141508"/>
                <a:gd name="connsiteX2" fmla="*/ 71106 w 141508"/>
                <a:gd name="connsiteY2" fmla="*/ 141329 h 141508"/>
                <a:gd name="connsiteX3" fmla="*/ 352 w 141508"/>
                <a:gd name="connsiteY3" fmla="*/ 70574 h 141508"/>
                <a:gd name="connsiteX4" fmla="*/ 71106 w 141508"/>
                <a:gd name="connsiteY4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06" y="-180"/>
                  </a:moveTo>
                  <a:cubicBezTo>
                    <a:pt x="110185" y="-180"/>
                    <a:pt x="141861" y="31498"/>
                    <a:pt x="141861" y="70574"/>
                  </a:cubicBezTo>
                  <a:cubicBezTo>
                    <a:pt x="141861" y="109653"/>
                    <a:pt x="110185" y="141329"/>
                    <a:pt x="71106" y="141329"/>
                  </a:cubicBezTo>
                  <a:cubicBezTo>
                    <a:pt x="32030" y="141329"/>
                    <a:pt x="352" y="109653"/>
                    <a:pt x="352" y="70574"/>
                  </a:cubicBezTo>
                  <a:cubicBezTo>
                    <a:pt x="352" y="31498"/>
                    <a:pt x="32030" y="-180"/>
                    <a:pt x="71106" y="-1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1" name="Полилиния 340">
              <a:extLst>
                <a:ext uri="{FF2B5EF4-FFF2-40B4-BE49-F238E27FC236}">
                  <a16:creationId xmlns:a16="http://schemas.microsoft.com/office/drawing/2014/main" id="{A8B4FE37-4B17-84A8-9B2F-C7EEF7F83810}"/>
                </a:ext>
              </a:extLst>
            </p:cNvPr>
            <p:cNvSpPr/>
            <p:nvPr/>
          </p:nvSpPr>
          <p:spPr>
            <a:xfrm>
              <a:off x="7015975" y="347416"/>
              <a:ext cx="167268" cy="141508"/>
            </a:xfrm>
            <a:custGeom>
              <a:avLst/>
              <a:gdLst>
                <a:gd name="connsiteX0" fmla="*/ 157724 w 167268"/>
                <a:gd name="connsiteY0" fmla="*/ -180 h 141508"/>
                <a:gd name="connsiteX1" fmla="*/ 142001 w 167268"/>
                <a:gd name="connsiteY1" fmla="*/ -180 h 141508"/>
                <a:gd name="connsiteX2" fmla="*/ 119754 w 167268"/>
                <a:gd name="connsiteY2" fmla="*/ -180 h 141508"/>
                <a:gd name="connsiteX3" fmla="*/ 113856 w 167268"/>
                <a:gd name="connsiteY3" fmla="*/ -180 h 141508"/>
                <a:gd name="connsiteX4" fmla="*/ 71246 w 167268"/>
                <a:gd name="connsiteY4" fmla="*/ -180 h 141508"/>
                <a:gd name="connsiteX5" fmla="*/ 492 w 167268"/>
                <a:gd name="connsiteY5" fmla="*/ 70574 h 141508"/>
                <a:gd name="connsiteX6" fmla="*/ 71246 w 167268"/>
                <a:gd name="connsiteY6" fmla="*/ 141329 h 141508"/>
                <a:gd name="connsiteX7" fmla="*/ 113856 w 167268"/>
                <a:gd name="connsiteY7" fmla="*/ 141329 h 141508"/>
                <a:gd name="connsiteX8" fmla="*/ 119754 w 167268"/>
                <a:gd name="connsiteY8" fmla="*/ 141329 h 141508"/>
                <a:gd name="connsiteX9" fmla="*/ 142001 w 167268"/>
                <a:gd name="connsiteY9" fmla="*/ 141329 h 141508"/>
                <a:gd name="connsiteX10" fmla="*/ 157724 w 167268"/>
                <a:gd name="connsiteY10" fmla="*/ 141329 h 141508"/>
                <a:gd name="connsiteX11" fmla="*/ 167760 w 167268"/>
                <a:gd name="connsiteY11" fmla="*/ 141329 h 141508"/>
                <a:gd name="connsiteX12" fmla="*/ 167760 w 167268"/>
                <a:gd name="connsiteY12" fmla="*/ -180 h 141508"/>
                <a:gd name="connsiteX13" fmla="*/ 157724 w 167268"/>
                <a:gd name="connsiteY13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24" y="-180"/>
                  </a:moveTo>
                  <a:lnTo>
                    <a:pt x="142001" y="-180"/>
                  </a:lnTo>
                  <a:cubicBezTo>
                    <a:pt x="142001" y="-180"/>
                    <a:pt x="132247" y="-180"/>
                    <a:pt x="119754" y="-180"/>
                  </a:cubicBezTo>
                  <a:cubicBezTo>
                    <a:pt x="117844" y="-180"/>
                    <a:pt x="115870" y="-180"/>
                    <a:pt x="113856" y="-180"/>
                  </a:cubicBezTo>
                  <a:cubicBezTo>
                    <a:pt x="97979" y="-180"/>
                    <a:pt x="79677" y="-180"/>
                    <a:pt x="71246" y="-180"/>
                  </a:cubicBezTo>
                  <a:cubicBezTo>
                    <a:pt x="32156" y="-180"/>
                    <a:pt x="492" y="31508"/>
                    <a:pt x="492" y="70574"/>
                  </a:cubicBezTo>
                  <a:cubicBezTo>
                    <a:pt x="492" y="109637"/>
                    <a:pt x="32156" y="141329"/>
                    <a:pt x="71246" y="141329"/>
                  </a:cubicBezTo>
                  <a:cubicBezTo>
                    <a:pt x="81778" y="141329"/>
                    <a:pt x="99027" y="141329"/>
                    <a:pt x="113856" y="141329"/>
                  </a:cubicBezTo>
                  <a:cubicBezTo>
                    <a:pt x="115875" y="141329"/>
                    <a:pt x="117848" y="141329"/>
                    <a:pt x="119754" y="141329"/>
                  </a:cubicBezTo>
                  <a:cubicBezTo>
                    <a:pt x="132362" y="141329"/>
                    <a:pt x="142001" y="141329"/>
                    <a:pt x="142001" y="141329"/>
                  </a:cubicBezTo>
                  <a:lnTo>
                    <a:pt x="157724" y="141329"/>
                  </a:lnTo>
                  <a:lnTo>
                    <a:pt x="167760" y="141329"/>
                  </a:lnTo>
                  <a:lnTo>
                    <a:pt x="167760" y="-180"/>
                  </a:lnTo>
                  <a:lnTo>
                    <a:pt x="157724" y="-1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2" name="Полилиния 341">
              <a:extLst>
                <a:ext uri="{FF2B5EF4-FFF2-40B4-BE49-F238E27FC236}">
                  <a16:creationId xmlns:a16="http://schemas.microsoft.com/office/drawing/2014/main" id="{766ABFA3-5AFF-BCE0-27C6-1334DEE3D88E}"/>
                </a:ext>
              </a:extLst>
            </p:cNvPr>
            <p:cNvSpPr/>
            <p:nvPr/>
          </p:nvSpPr>
          <p:spPr>
            <a:xfrm>
              <a:off x="7183243" y="347416"/>
              <a:ext cx="167268" cy="141508"/>
            </a:xfrm>
            <a:custGeom>
              <a:avLst/>
              <a:gdLst>
                <a:gd name="connsiteX0" fmla="*/ 97034 w 167268"/>
                <a:gd name="connsiteY0" fmla="*/ -180 h 141508"/>
                <a:gd name="connsiteX1" fmla="*/ 39644 w 167268"/>
                <a:gd name="connsiteY1" fmla="*/ -180 h 141508"/>
                <a:gd name="connsiteX2" fmla="*/ 26279 w 167268"/>
                <a:gd name="connsiteY2" fmla="*/ -180 h 141508"/>
                <a:gd name="connsiteX3" fmla="*/ 20425 w 167268"/>
                <a:gd name="connsiteY3" fmla="*/ -180 h 141508"/>
                <a:gd name="connsiteX4" fmla="*/ 10556 w 167268"/>
                <a:gd name="connsiteY4" fmla="*/ -180 h 141508"/>
                <a:gd name="connsiteX5" fmla="*/ 520 w 167268"/>
                <a:gd name="connsiteY5" fmla="*/ -180 h 141508"/>
                <a:gd name="connsiteX6" fmla="*/ 520 w 167268"/>
                <a:gd name="connsiteY6" fmla="*/ 141329 h 141508"/>
                <a:gd name="connsiteX7" fmla="*/ 10556 w 167268"/>
                <a:gd name="connsiteY7" fmla="*/ 141329 h 141508"/>
                <a:gd name="connsiteX8" fmla="*/ 20425 w 167268"/>
                <a:gd name="connsiteY8" fmla="*/ 141329 h 141508"/>
                <a:gd name="connsiteX9" fmla="*/ 26279 w 167268"/>
                <a:gd name="connsiteY9" fmla="*/ 141329 h 141508"/>
                <a:gd name="connsiteX10" fmla="*/ 39644 w 167268"/>
                <a:gd name="connsiteY10" fmla="*/ 141329 h 141508"/>
                <a:gd name="connsiteX11" fmla="*/ 97034 w 167268"/>
                <a:gd name="connsiteY11" fmla="*/ 141329 h 141508"/>
                <a:gd name="connsiteX12" fmla="*/ 167788 w 167268"/>
                <a:gd name="connsiteY12" fmla="*/ 70574 h 141508"/>
                <a:gd name="connsiteX13" fmla="*/ 97034 w 167268"/>
                <a:gd name="connsiteY13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34" y="-180"/>
                  </a:moveTo>
                  <a:cubicBezTo>
                    <a:pt x="82680" y="-180"/>
                    <a:pt x="55823" y="-180"/>
                    <a:pt x="39644" y="-180"/>
                  </a:cubicBezTo>
                  <a:cubicBezTo>
                    <a:pt x="31663" y="-180"/>
                    <a:pt x="26279" y="-180"/>
                    <a:pt x="26279" y="-180"/>
                  </a:cubicBezTo>
                  <a:lnTo>
                    <a:pt x="20425" y="-180"/>
                  </a:lnTo>
                  <a:lnTo>
                    <a:pt x="10556" y="-180"/>
                  </a:lnTo>
                  <a:lnTo>
                    <a:pt x="520" y="-180"/>
                  </a:lnTo>
                  <a:lnTo>
                    <a:pt x="520" y="141329"/>
                  </a:lnTo>
                  <a:lnTo>
                    <a:pt x="10556" y="141329"/>
                  </a:lnTo>
                  <a:lnTo>
                    <a:pt x="20425" y="141329"/>
                  </a:lnTo>
                  <a:lnTo>
                    <a:pt x="26279" y="141329"/>
                  </a:lnTo>
                  <a:cubicBezTo>
                    <a:pt x="26279" y="141329"/>
                    <a:pt x="31704" y="141329"/>
                    <a:pt x="39644" y="141329"/>
                  </a:cubicBezTo>
                  <a:cubicBezTo>
                    <a:pt x="56816" y="141329"/>
                    <a:pt x="85757" y="141329"/>
                    <a:pt x="97034" y="141329"/>
                  </a:cubicBezTo>
                  <a:cubicBezTo>
                    <a:pt x="136108" y="141329"/>
                    <a:pt x="167788" y="109648"/>
                    <a:pt x="167788" y="70574"/>
                  </a:cubicBezTo>
                  <a:cubicBezTo>
                    <a:pt x="167788" y="31498"/>
                    <a:pt x="136108" y="-180"/>
                    <a:pt x="97034" y="-1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3" name="Полилиния 342">
              <a:extLst>
                <a:ext uri="{FF2B5EF4-FFF2-40B4-BE49-F238E27FC236}">
                  <a16:creationId xmlns:a16="http://schemas.microsoft.com/office/drawing/2014/main" id="{B6E33421-690E-0B04-082A-64937D37B532}"/>
                </a:ext>
              </a:extLst>
            </p:cNvPr>
            <p:cNvSpPr/>
            <p:nvPr/>
          </p:nvSpPr>
          <p:spPr>
            <a:xfrm>
              <a:off x="7517780" y="347416"/>
              <a:ext cx="167268" cy="141508"/>
            </a:xfrm>
            <a:custGeom>
              <a:avLst/>
              <a:gdLst>
                <a:gd name="connsiteX0" fmla="*/ 157808 w 167268"/>
                <a:gd name="connsiteY0" fmla="*/ -180 h 141508"/>
                <a:gd name="connsiteX1" fmla="*/ 142085 w 167268"/>
                <a:gd name="connsiteY1" fmla="*/ -180 h 141508"/>
                <a:gd name="connsiteX2" fmla="*/ 119838 w 167268"/>
                <a:gd name="connsiteY2" fmla="*/ -180 h 141508"/>
                <a:gd name="connsiteX3" fmla="*/ 113940 w 167268"/>
                <a:gd name="connsiteY3" fmla="*/ -180 h 141508"/>
                <a:gd name="connsiteX4" fmla="*/ 71330 w 167268"/>
                <a:gd name="connsiteY4" fmla="*/ -180 h 141508"/>
                <a:gd name="connsiteX5" fmla="*/ 576 w 167268"/>
                <a:gd name="connsiteY5" fmla="*/ 70574 h 141508"/>
                <a:gd name="connsiteX6" fmla="*/ 71330 w 167268"/>
                <a:gd name="connsiteY6" fmla="*/ 141329 h 141508"/>
                <a:gd name="connsiteX7" fmla="*/ 113940 w 167268"/>
                <a:gd name="connsiteY7" fmla="*/ 141329 h 141508"/>
                <a:gd name="connsiteX8" fmla="*/ 119838 w 167268"/>
                <a:gd name="connsiteY8" fmla="*/ 141329 h 141508"/>
                <a:gd name="connsiteX9" fmla="*/ 142085 w 167268"/>
                <a:gd name="connsiteY9" fmla="*/ 141329 h 141508"/>
                <a:gd name="connsiteX10" fmla="*/ 157808 w 167268"/>
                <a:gd name="connsiteY10" fmla="*/ 141329 h 141508"/>
                <a:gd name="connsiteX11" fmla="*/ 167844 w 167268"/>
                <a:gd name="connsiteY11" fmla="*/ 141329 h 141508"/>
                <a:gd name="connsiteX12" fmla="*/ 167844 w 167268"/>
                <a:gd name="connsiteY12" fmla="*/ -180 h 141508"/>
                <a:gd name="connsiteX13" fmla="*/ 157808 w 167268"/>
                <a:gd name="connsiteY13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08" y="-180"/>
                  </a:moveTo>
                  <a:lnTo>
                    <a:pt x="142085" y="-180"/>
                  </a:lnTo>
                  <a:cubicBezTo>
                    <a:pt x="142085" y="-180"/>
                    <a:pt x="132331" y="-180"/>
                    <a:pt x="119838" y="-180"/>
                  </a:cubicBezTo>
                  <a:cubicBezTo>
                    <a:pt x="117928" y="-180"/>
                    <a:pt x="115954" y="-180"/>
                    <a:pt x="113940" y="-180"/>
                  </a:cubicBezTo>
                  <a:cubicBezTo>
                    <a:pt x="98063" y="-180"/>
                    <a:pt x="79761" y="-180"/>
                    <a:pt x="71330" y="-180"/>
                  </a:cubicBezTo>
                  <a:cubicBezTo>
                    <a:pt x="32240" y="-180"/>
                    <a:pt x="576" y="31508"/>
                    <a:pt x="576" y="70574"/>
                  </a:cubicBezTo>
                  <a:cubicBezTo>
                    <a:pt x="576" y="109637"/>
                    <a:pt x="32240" y="141329"/>
                    <a:pt x="71330" y="141329"/>
                  </a:cubicBezTo>
                  <a:cubicBezTo>
                    <a:pt x="81862" y="141329"/>
                    <a:pt x="99111" y="141329"/>
                    <a:pt x="113940" y="141329"/>
                  </a:cubicBezTo>
                  <a:cubicBezTo>
                    <a:pt x="115959" y="141329"/>
                    <a:pt x="117932" y="141329"/>
                    <a:pt x="119838" y="141329"/>
                  </a:cubicBezTo>
                  <a:cubicBezTo>
                    <a:pt x="132446" y="141329"/>
                    <a:pt x="142085" y="141329"/>
                    <a:pt x="142085" y="141329"/>
                  </a:cubicBezTo>
                  <a:lnTo>
                    <a:pt x="157808" y="141329"/>
                  </a:lnTo>
                  <a:lnTo>
                    <a:pt x="167844" y="141329"/>
                  </a:lnTo>
                  <a:lnTo>
                    <a:pt x="167844" y="-180"/>
                  </a:lnTo>
                  <a:lnTo>
                    <a:pt x="157808" y="-1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4" name="Полилиния 343">
              <a:extLst>
                <a:ext uri="{FF2B5EF4-FFF2-40B4-BE49-F238E27FC236}">
                  <a16:creationId xmlns:a16="http://schemas.microsoft.com/office/drawing/2014/main" id="{B7F29519-8662-04C9-FDB4-A6A0AC12DA20}"/>
                </a:ext>
              </a:extLst>
            </p:cNvPr>
            <p:cNvSpPr/>
            <p:nvPr/>
          </p:nvSpPr>
          <p:spPr>
            <a:xfrm>
              <a:off x="7685048" y="347416"/>
              <a:ext cx="167268" cy="141508"/>
            </a:xfrm>
            <a:custGeom>
              <a:avLst/>
              <a:gdLst>
                <a:gd name="connsiteX0" fmla="*/ 97118 w 167268"/>
                <a:gd name="connsiteY0" fmla="*/ -180 h 141508"/>
                <a:gd name="connsiteX1" fmla="*/ 39728 w 167268"/>
                <a:gd name="connsiteY1" fmla="*/ -180 h 141508"/>
                <a:gd name="connsiteX2" fmla="*/ 26363 w 167268"/>
                <a:gd name="connsiteY2" fmla="*/ -180 h 141508"/>
                <a:gd name="connsiteX3" fmla="*/ 20509 w 167268"/>
                <a:gd name="connsiteY3" fmla="*/ -180 h 141508"/>
                <a:gd name="connsiteX4" fmla="*/ 10640 w 167268"/>
                <a:gd name="connsiteY4" fmla="*/ -180 h 141508"/>
                <a:gd name="connsiteX5" fmla="*/ 604 w 167268"/>
                <a:gd name="connsiteY5" fmla="*/ -180 h 141508"/>
                <a:gd name="connsiteX6" fmla="*/ 604 w 167268"/>
                <a:gd name="connsiteY6" fmla="*/ 141329 h 141508"/>
                <a:gd name="connsiteX7" fmla="*/ 10640 w 167268"/>
                <a:gd name="connsiteY7" fmla="*/ 141329 h 141508"/>
                <a:gd name="connsiteX8" fmla="*/ 20509 w 167268"/>
                <a:gd name="connsiteY8" fmla="*/ 141329 h 141508"/>
                <a:gd name="connsiteX9" fmla="*/ 26363 w 167268"/>
                <a:gd name="connsiteY9" fmla="*/ 141329 h 141508"/>
                <a:gd name="connsiteX10" fmla="*/ 39728 w 167268"/>
                <a:gd name="connsiteY10" fmla="*/ 141329 h 141508"/>
                <a:gd name="connsiteX11" fmla="*/ 97118 w 167268"/>
                <a:gd name="connsiteY11" fmla="*/ 141329 h 141508"/>
                <a:gd name="connsiteX12" fmla="*/ 167872 w 167268"/>
                <a:gd name="connsiteY12" fmla="*/ 70574 h 141508"/>
                <a:gd name="connsiteX13" fmla="*/ 97118 w 167268"/>
                <a:gd name="connsiteY13" fmla="*/ -1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18" y="-180"/>
                  </a:moveTo>
                  <a:cubicBezTo>
                    <a:pt x="82764" y="-180"/>
                    <a:pt x="55907" y="-180"/>
                    <a:pt x="39728" y="-180"/>
                  </a:cubicBezTo>
                  <a:cubicBezTo>
                    <a:pt x="31747" y="-180"/>
                    <a:pt x="26363" y="-180"/>
                    <a:pt x="26363" y="-180"/>
                  </a:cubicBezTo>
                  <a:lnTo>
                    <a:pt x="20509" y="-180"/>
                  </a:lnTo>
                  <a:lnTo>
                    <a:pt x="10640" y="-180"/>
                  </a:lnTo>
                  <a:lnTo>
                    <a:pt x="604" y="-180"/>
                  </a:lnTo>
                  <a:lnTo>
                    <a:pt x="604" y="141329"/>
                  </a:lnTo>
                  <a:lnTo>
                    <a:pt x="10640" y="141329"/>
                  </a:lnTo>
                  <a:lnTo>
                    <a:pt x="20509" y="141329"/>
                  </a:lnTo>
                  <a:lnTo>
                    <a:pt x="26363" y="141329"/>
                  </a:lnTo>
                  <a:cubicBezTo>
                    <a:pt x="26363" y="141329"/>
                    <a:pt x="31788" y="141329"/>
                    <a:pt x="39728" y="141329"/>
                  </a:cubicBezTo>
                  <a:cubicBezTo>
                    <a:pt x="56900" y="141329"/>
                    <a:pt x="85841" y="141329"/>
                    <a:pt x="97118" y="141329"/>
                  </a:cubicBezTo>
                  <a:cubicBezTo>
                    <a:pt x="136192" y="141329"/>
                    <a:pt x="167872" y="109648"/>
                    <a:pt x="167872" y="70574"/>
                  </a:cubicBezTo>
                  <a:cubicBezTo>
                    <a:pt x="167872" y="31498"/>
                    <a:pt x="136192" y="-180"/>
                    <a:pt x="97118" y="-1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5" name="Полилиния 344">
              <a:extLst>
                <a:ext uri="{FF2B5EF4-FFF2-40B4-BE49-F238E27FC236}">
                  <a16:creationId xmlns:a16="http://schemas.microsoft.com/office/drawing/2014/main" id="{C6D8B058-4444-72F5-CD9C-AC9D586CC6D5}"/>
                </a:ext>
              </a:extLst>
            </p:cNvPr>
            <p:cNvSpPr/>
            <p:nvPr/>
          </p:nvSpPr>
          <p:spPr>
            <a:xfrm>
              <a:off x="4506951" y="514684"/>
              <a:ext cx="167268" cy="141508"/>
            </a:xfrm>
            <a:custGeom>
              <a:avLst/>
              <a:gdLst>
                <a:gd name="connsiteX0" fmla="*/ 157304 w 167268"/>
                <a:gd name="connsiteY0" fmla="*/ -152 h 141508"/>
                <a:gd name="connsiteX1" fmla="*/ 141581 w 167268"/>
                <a:gd name="connsiteY1" fmla="*/ -152 h 141508"/>
                <a:gd name="connsiteX2" fmla="*/ 119334 w 167268"/>
                <a:gd name="connsiteY2" fmla="*/ -152 h 141508"/>
                <a:gd name="connsiteX3" fmla="*/ 113436 w 167268"/>
                <a:gd name="connsiteY3" fmla="*/ -152 h 141508"/>
                <a:gd name="connsiteX4" fmla="*/ 70826 w 167268"/>
                <a:gd name="connsiteY4" fmla="*/ -152 h 141508"/>
                <a:gd name="connsiteX5" fmla="*/ 72 w 167268"/>
                <a:gd name="connsiteY5" fmla="*/ 70602 h 141508"/>
                <a:gd name="connsiteX6" fmla="*/ 70826 w 167268"/>
                <a:gd name="connsiteY6" fmla="*/ 141357 h 141508"/>
                <a:gd name="connsiteX7" fmla="*/ 113436 w 167268"/>
                <a:gd name="connsiteY7" fmla="*/ 141357 h 141508"/>
                <a:gd name="connsiteX8" fmla="*/ 119334 w 167268"/>
                <a:gd name="connsiteY8" fmla="*/ 141357 h 141508"/>
                <a:gd name="connsiteX9" fmla="*/ 141581 w 167268"/>
                <a:gd name="connsiteY9" fmla="*/ 141357 h 141508"/>
                <a:gd name="connsiteX10" fmla="*/ 157304 w 167268"/>
                <a:gd name="connsiteY10" fmla="*/ 141357 h 141508"/>
                <a:gd name="connsiteX11" fmla="*/ 167340 w 167268"/>
                <a:gd name="connsiteY11" fmla="*/ 141357 h 141508"/>
                <a:gd name="connsiteX12" fmla="*/ 167340 w 167268"/>
                <a:gd name="connsiteY12" fmla="*/ -152 h 141508"/>
                <a:gd name="connsiteX13" fmla="*/ 157304 w 167268"/>
                <a:gd name="connsiteY13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04" y="-152"/>
                  </a:moveTo>
                  <a:lnTo>
                    <a:pt x="141581" y="-152"/>
                  </a:lnTo>
                  <a:cubicBezTo>
                    <a:pt x="141581" y="-152"/>
                    <a:pt x="131827" y="-152"/>
                    <a:pt x="119334" y="-152"/>
                  </a:cubicBezTo>
                  <a:cubicBezTo>
                    <a:pt x="117424" y="-152"/>
                    <a:pt x="115450" y="-152"/>
                    <a:pt x="113436" y="-152"/>
                  </a:cubicBezTo>
                  <a:cubicBezTo>
                    <a:pt x="97559" y="-152"/>
                    <a:pt x="79257" y="-152"/>
                    <a:pt x="70826" y="-152"/>
                  </a:cubicBezTo>
                  <a:cubicBezTo>
                    <a:pt x="31736" y="-152"/>
                    <a:pt x="72" y="31536"/>
                    <a:pt x="72" y="70602"/>
                  </a:cubicBezTo>
                  <a:cubicBezTo>
                    <a:pt x="72" y="109665"/>
                    <a:pt x="31736" y="141357"/>
                    <a:pt x="70826" y="141357"/>
                  </a:cubicBezTo>
                  <a:cubicBezTo>
                    <a:pt x="81358" y="141357"/>
                    <a:pt x="98607" y="141357"/>
                    <a:pt x="113436" y="141357"/>
                  </a:cubicBezTo>
                  <a:cubicBezTo>
                    <a:pt x="115455" y="141357"/>
                    <a:pt x="117428" y="141357"/>
                    <a:pt x="119334" y="141357"/>
                  </a:cubicBezTo>
                  <a:cubicBezTo>
                    <a:pt x="131942" y="141357"/>
                    <a:pt x="141581" y="141357"/>
                    <a:pt x="141581" y="141357"/>
                  </a:cubicBezTo>
                  <a:lnTo>
                    <a:pt x="157304" y="141357"/>
                  </a:lnTo>
                  <a:lnTo>
                    <a:pt x="167340" y="141357"/>
                  </a:lnTo>
                  <a:lnTo>
                    <a:pt x="167340" y="-152"/>
                  </a:lnTo>
                  <a:lnTo>
                    <a:pt x="157304" y="-1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6" name="Полилиния 345">
              <a:extLst>
                <a:ext uri="{FF2B5EF4-FFF2-40B4-BE49-F238E27FC236}">
                  <a16:creationId xmlns:a16="http://schemas.microsoft.com/office/drawing/2014/main" id="{21F478A3-AFA5-CDA6-4C9F-BD42EC7A81C3}"/>
                </a:ext>
              </a:extLst>
            </p:cNvPr>
            <p:cNvSpPr/>
            <p:nvPr/>
          </p:nvSpPr>
          <p:spPr>
            <a:xfrm>
              <a:off x="4674219" y="514684"/>
              <a:ext cx="167268" cy="141508"/>
            </a:xfrm>
            <a:custGeom>
              <a:avLst/>
              <a:gdLst>
                <a:gd name="connsiteX0" fmla="*/ 96614 w 167268"/>
                <a:gd name="connsiteY0" fmla="*/ -152 h 141508"/>
                <a:gd name="connsiteX1" fmla="*/ 39224 w 167268"/>
                <a:gd name="connsiteY1" fmla="*/ -152 h 141508"/>
                <a:gd name="connsiteX2" fmla="*/ 25859 w 167268"/>
                <a:gd name="connsiteY2" fmla="*/ -152 h 141508"/>
                <a:gd name="connsiteX3" fmla="*/ 20005 w 167268"/>
                <a:gd name="connsiteY3" fmla="*/ -152 h 141508"/>
                <a:gd name="connsiteX4" fmla="*/ 10136 w 167268"/>
                <a:gd name="connsiteY4" fmla="*/ -152 h 141508"/>
                <a:gd name="connsiteX5" fmla="*/ 100 w 167268"/>
                <a:gd name="connsiteY5" fmla="*/ -152 h 141508"/>
                <a:gd name="connsiteX6" fmla="*/ 100 w 167268"/>
                <a:gd name="connsiteY6" fmla="*/ 141357 h 141508"/>
                <a:gd name="connsiteX7" fmla="*/ 10136 w 167268"/>
                <a:gd name="connsiteY7" fmla="*/ 141357 h 141508"/>
                <a:gd name="connsiteX8" fmla="*/ 20005 w 167268"/>
                <a:gd name="connsiteY8" fmla="*/ 141357 h 141508"/>
                <a:gd name="connsiteX9" fmla="*/ 25859 w 167268"/>
                <a:gd name="connsiteY9" fmla="*/ 141357 h 141508"/>
                <a:gd name="connsiteX10" fmla="*/ 39224 w 167268"/>
                <a:gd name="connsiteY10" fmla="*/ 141357 h 141508"/>
                <a:gd name="connsiteX11" fmla="*/ 96614 w 167268"/>
                <a:gd name="connsiteY11" fmla="*/ 141357 h 141508"/>
                <a:gd name="connsiteX12" fmla="*/ 167368 w 167268"/>
                <a:gd name="connsiteY12" fmla="*/ 70602 h 141508"/>
                <a:gd name="connsiteX13" fmla="*/ 96614 w 167268"/>
                <a:gd name="connsiteY13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14" y="-152"/>
                  </a:moveTo>
                  <a:cubicBezTo>
                    <a:pt x="82260" y="-152"/>
                    <a:pt x="55403" y="-152"/>
                    <a:pt x="39224" y="-152"/>
                  </a:cubicBezTo>
                  <a:cubicBezTo>
                    <a:pt x="31243" y="-152"/>
                    <a:pt x="25859" y="-152"/>
                    <a:pt x="25859" y="-152"/>
                  </a:cubicBezTo>
                  <a:lnTo>
                    <a:pt x="20005" y="-152"/>
                  </a:lnTo>
                  <a:lnTo>
                    <a:pt x="10136" y="-152"/>
                  </a:lnTo>
                  <a:lnTo>
                    <a:pt x="100" y="-152"/>
                  </a:lnTo>
                  <a:lnTo>
                    <a:pt x="100" y="141357"/>
                  </a:lnTo>
                  <a:lnTo>
                    <a:pt x="10136" y="141357"/>
                  </a:lnTo>
                  <a:lnTo>
                    <a:pt x="20005" y="141357"/>
                  </a:lnTo>
                  <a:lnTo>
                    <a:pt x="25859" y="141357"/>
                  </a:lnTo>
                  <a:cubicBezTo>
                    <a:pt x="25859" y="141357"/>
                    <a:pt x="31284" y="141357"/>
                    <a:pt x="39224" y="141357"/>
                  </a:cubicBezTo>
                  <a:cubicBezTo>
                    <a:pt x="56396" y="141357"/>
                    <a:pt x="85337" y="141357"/>
                    <a:pt x="96614" y="141357"/>
                  </a:cubicBezTo>
                  <a:cubicBezTo>
                    <a:pt x="135688" y="141357"/>
                    <a:pt x="167368" y="109676"/>
                    <a:pt x="167368" y="70602"/>
                  </a:cubicBezTo>
                  <a:cubicBezTo>
                    <a:pt x="167368" y="31526"/>
                    <a:pt x="135688" y="-152"/>
                    <a:pt x="96614" y="-1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7" name="Полилиния 346">
              <a:extLst>
                <a:ext uri="{FF2B5EF4-FFF2-40B4-BE49-F238E27FC236}">
                  <a16:creationId xmlns:a16="http://schemas.microsoft.com/office/drawing/2014/main" id="{81F52B8B-EF86-A412-D59B-EE0A1DC86FA0}"/>
                </a:ext>
              </a:extLst>
            </p:cNvPr>
            <p:cNvSpPr/>
            <p:nvPr/>
          </p:nvSpPr>
          <p:spPr>
            <a:xfrm>
              <a:off x="5523440" y="514684"/>
              <a:ext cx="141508" cy="141508"/>
            </a:xfrm>
            <a:custGeom>
              <a:avLst/>
              <a:gdLst>
                <a:gd name="connsiteX0" fmla="*/ 70994 w 141508"/>
                <a:gd name="connsiteY0" fmla="*/ -152 h 141508"/>
                <a:gd name="connsiteX1" fmla="*/ 141749 w 141508"/>
                <a:gd name="connsiteY1" fmla="*/ 70602 h 141508"/>
                <a:gd name="connsiteX2" fmla="*/ 70994 w 141508"/>
                <a:gd name="connsiteY2" fmla="*/ 141357 h 141508"/>
                <a:gd name="connsiteX3" fmla="*/ 240 w 141508"/>
                <a:gd name="connsiteY3" fmla="*/ 70602 h 141508"/>
                <a:gd name="connsiteX4" fmla="*/ 70994 w 141508"/>
                <a:gd name="connsiteY4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94" y="-152"/>
                  </a:moveTo>
                  <a:cubicBezTo>
                    <a:pt x="110073" y="-152"/>
                    <a:pt x="141749" y="31526"/>
                    <a:pt x="141749" y="70602"/>
                  </a:cubicBezTo>
                  <a:cubicBezTo>
                    <a:pt x="141749" y="109681"/>
                    <a:pt x="110073" y="141357"/>
                    <a:pt x="70994" y="141357"/>
                  </a:cubicBezTo>
                  <a:cubicBezTo>
                    <a:pt x="31918" y="141357"/>
                    <a:pt x="240" y="109681"/>
                    <a:pt x="240" y="70602"/>
                  </a:cubicBezTo>
                  <a:cubicBezTo>
                    <a:pt x="240" y="31526"/>
                    <a:pt x="31918" y="-152"/>
                    <a:pt x="70994" y="-1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8" name="Полилиния 347">
              <a:extLst>
                <a:ext uri="{FF2B5EF4-FFF2-40B4-BE49-F238E27FC236}">
                  <a16:creationId xmlns:a16="http://schemas.microsoft.com/office/drawing/2014/main" id="{D691E3F1-B754-0697-669C-7362A835A4B8}"/>
                </a:ext>
              </a:extLst>
            </p:cNvPr>
            <p:cNvSpPr/>
            <p:nvPr/>
          </p:nvSpPr>
          <p:spPr>
            <a:xfrm>
              <a:off x="5845097" y="514684"/>
              <a:ext cx="167268" cy="141508"/>
            </a:xfrm>
            <a:custGeom>
              <a:avLst/>
              <a:gdLst>
                <a:gd name="connsiteX0" fmla="*/ 157528 w 167268"/>
                <a:gd name="connsiteY0" fmla="*/ -152 h 141508"/>
                <a:gd name="connsiteX1" fmla="*/ 141805 w 167268"/>
                <a:gd name="connsiteY1" fmla="*/ -152 h 141508"/>
                <a:gd name="connsiteX2" fmla="*/ 119558 w 167268"/>
                <a:gd name="connsiteY2" fmla="*/ -152 h 141508"/>
                <a:gd name="connsiteX3" fmla="*/ 113660 w 167268"/>
                <a:gd name="connsiteY3" fmla="*/ -152 h 141508"/>
                <a:gd name="connsiteX4" fmla="*/ 71050 w 167268"/>
                <a:gd name="connsiteY4" fmla="*/ -152 h 141508"/>
                <a:gd name="connsiteX5" fmla="*/ 296 w 167268"/>
                <a:gd name="connsiteY5" fmla="*/ 70602 h 141508"/>
                <a:gd name="connsiteX6" fmla="*/ 71050 w 167268"/>
                <a:gd name="connsiteY6" fmla="*/ 141357 h 141508"/>
                <a:gd name="connsiteX7" fmla="*/ 113660 w 167268"/>
                <a:gd name="connsiteY7" fmla="*/ 141357 h 141508"/>
                <a:gd name="connsiteX8" fmla="*/ 119558 w 167268"/>
                <a:gd name="connsiteY8" fmla="*/ 141357 h 141508"/>
                <a:gd name="connsiteX9" fmla="*/ 141805 w 167268"/>
                <a:gd name="connsiteY9" fmla="*/ 141357 h 141508"/>
                <a:gd name="connsiteX10" fmla="*/ 157528 w 167268"/>
                <a:gd name="connsiteY10" fmla="*/ 141357 h 141508"/>
                <a:gd name="connsiteX11" fmla="*/ 167564 w 167268"/>
                <a:gd name="connsiteY11" fmla="*/ 141357 h 141508"/>
                <a:gd name="connsiteX12" fmla="*/ 167564 w 167268"/>
                <a:gd name="connsiteY12" fmla="*/ -152 h 141508"/>
                <a:gd name="connsiteX13" fmla="*/ 157528 w 167268"/>
                <a:gd name="connsiteY13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28" y="-152"/>
                  </a:moveTo>
                  <a:lnTo>
                    <a:pt x="141805" y="-152"/>
                  </a:lnTo>
                  <a:cubicBezTo>
                    <a:pt x="141805" y="-152"/>
                    <a:pt x="132051" y="-152"/>
                    <a:pt x="119558" y="-152"/>
                  </a:cubicBezTo>
                  <a:cubicBezTo>
                    <a:pt x="117648" y="-152"/>
                    <a:pt x="115674" y="-152"/>
                    <a:pt x="113660" y="-152"/>
                  </a:cubicBezTo>
                  <a:cubicBezTo>
                    <a:pt x="97783" y="-152"/>
                    <a:pt x="79481" y="-152"/>
                    <a:pt x="71050" y="-152"/>
                  </a:cubicBezTo>
                  <a:cubicBezTo>
                    <a:pt x="31960" y="-152"/>
                    <a:pt x="296" y="31536"/>
                    <a:pt x="296" y="70602"/>
                  </a:cubicBezTo>
                  <a:cubicBezTo>
                    <a:pt x="296" y="109665"/>
                    <a:pt x="31960" y="141357"/>
                    <a:pt x="71050" y="141357"/>
                  </a:cubicBezTo>
                  <a:cubicBezTo>
                    <a:pt x="81582" y="141357"/>
                    <a:pt x="98831" y="141357"/>
                    <a:pt x="113660" y="141357"/>
                  </a:cubicBezTo>
                  <a:cubicBezTo>
                    <a:pt x="115679" y="141357"/>
                    <a:pt x="117652" y="141357"/>
                    <a:pt x="119558" y="141357"/>
                  </a:cubicBezTo>
                  <a:cubicBezTo>
                    <a:pt x="132166" y="141357"/>
                    <a:pt x="141805" y="141357"/>
                    <a:pt x="141805" y="141357"/>
                  </a:cubicBezTo>
                  <a:lnTo>
                    <a:pt x="157528" y="141357"/>
                  </a:lnTo>
                  <a:lnTo>
                    <a:pt x="167564" y="141357"/>
                  </a:lnTo>
                  <a:lnTo>
                    <a:pt x="167564" y="-152"/>
                  </a:lnTo>
                  <a:lnTo>
                    <a:pt x="157528" y="-1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9" name="Полилиния 348">
              <a:extLst>
                <a:ext uri="{FF2B5EF4-FFF2-40B4-BE49-F238E27FC236}">
                  <a16:creationId xmlns:a16="http://schemas.microsoft.com/office/drawing/2014/main" id="{9CB13905-B288-C893-A802-54B653866561}"/>
                </a:ext>
              </a:extLst>
            </p:cNvPr>
            <p:cNvSpPr/>
            <p:nvPr/>
          </p:nvSpPr>
          <p:spPr>
            <a:xfrm>
              <a:off x="6012365" y="514684"/>
              <a:ext cx="167268" cy="141508"/>
            </a:xfrm>
            <a:custGeom>
              <a:avLst/>
              <a:gdLst>
                <a:gd name="connsiteX0" fmla="*/ 83958 w 167268"/>
                <a:gd name="connsiteY0" fmla="*/ -152 h 141508"/>
                <a:gd name="connsiteX1" fmla="*/ 324 w 167268"/>
                <a:gd name="connsiteY1" fmla="*/ -152 h 141508"/>
                <a:gd name="connsiteX2" fmla="*/ 324 w 167268"/>
                <a:gd name="connsiteY2" fmla="*/ 141357 h 141508"/>
                <a:gd name="connsiteX3" fmla="*/ 83958 w 167268"/>
                <a:gd name="connsiteY3" fmla="*/ 141357 h 141508"/>
                <a:gd name="connsiteX4" fmla="*/ 167592 w 167268"/>
                <a:gd name="connsiteY4" fmla="*/ 141357 h 141508"/>
                <a:gd name="connsiteX5" fmla="*/ 167592 w 167268"/>
                <a:gd name="connsiteY5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58" y="-152"/>
                  </a:moveTo>
                  <a:lnTo>
                    <a:pt x="324" y="-152"/>
                  </a:lnTo>
                  <a:lnTo>
                    <a:pt x="324" y="141357"/>
                  </a:lnTo>
                  <a:lnTo>
                    <a:pt x="83958" y="141357"/>
                  </a:lnTo>
                  <a:lnTo>
                    <a:pt x="167592" y="141357"/>
                  </a:lnTo>
                  <a:lnTo>
                    <a:pt x="167592" y="-1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0" name="Полилиния 349">
              <a:extLst>
                <a:ext uri="{FF2B5EF4-FFF2-40B4-BE49-F238E27FC236}">
                  <a16:creationId xmlns:a16="http://schemas.microsoft.com/office/drawing/2014/main" id="{1DC028D5-F1C1-9EA0-3A5A-1111CDE09CA8}"/>
                </a:ext>
              </a:extLst>
            </p:cNvPr>
            <p:cNvSpPr/>
            <p:nvPr/>
          </p:nvSpPr>
          <p:spPr>
            <a:xfrm>
              <a:off x="6179634" y="514684"/>
              <a:ext cx="167268" cy="141508"/>
            </a:xfrm>
            <a:custGeom>
              <a:avLst/>
              <a:gdLst>
                <a:gd name="connsiteX0" fmla="*/ 96866 w 167268"/>
                <a:gd name="connsiteY0" fmla="*/ -152 h 141508"/>
                <a:gd name="connsiteX1" fmla="*/ 39476 w 167268"/>
                <a:gd name="connsiteY1" fmla="*/ -152 h 141508"/>
                <a:gd name="connsiteX2" fmla="*/ 26111 w 167268"/>
                <a:gd name="connsiteY2" fmla="*/ -152 h 141508"/>
                <a:gd name="connsiteX3" fmla="*/ 20257 w 167268"/>
                <a:gd name="connsiteY3" fmla="*/ -152 h 141508"/>
                <a:gd name="connsiteX4" fmla="*/ 10388 w 167268"/>
                <a:gd name="connsiteY4" fmla="*/ -152 h 141508"/>
                <a:gd name="connsiteX5" fmla="*/ 352 w 167268"/>
                <a:gd name="connsiteY5" fmla="*/ -152 h 141508"/>
                <a:gd name="connsiteX6" fmla="*/ 352 w 167268"/>
                <a:gd name="connsiteY6" fmla="*/ 141357 h 141508"/>
                <a:gd name="connsiteX7" fmla="*/ 10388 w 167268"/>
                <a:gd name="connsiteY7" fmla="*/ 141357 h 141508"/>
                <a:gd name="connsiteX8" fmla="*/ 20257 w 167268"/>
                <a:gd name="connsiteY8" fmla="*/ 141357 h 141508"/>
                <a:gd name="connsiteX9" fmla="*/ 26111 w 167268"/>
                <a:gd name="connsiteY9" fmla="*/ 141357 h 141508"/>
                <a:gd name="connsiteX10" fmla="*/ 39476 w 167268"/>
                <a:gd name="connsiteY10" fmla="*/ 141357 h 141508"/>
                <a:gd name="connsiteX11" fmla="*/ 96866 w 167268"/>
                <a:gd name="connsiteY11" fmla="*/ 141357 h 141508"/>
                <a:gd name="connsiteX12" fmla="*/ 167620 w 167268"/>
                <a:gd name="connsiteY12" fmla="*/ 70602 h 141508"/>
                <a:gd name="connsiteX13" fmla="*/ 96866 w 167268"/>
                <a:gd name="connsiteY13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66" y="-152"/>
                  </a:moveTo>
                  <a:cubicBezTo>
                    <a:pt x="82512" y="-152"/>
                    <a:pt x="55655" y="-152"/>
                    <a:pt x="39476" y="-152"/>
                  </a:cubicBezTo>
                  <a:cubicBezTo>
                    <a:pt x="31495" y="-152"/>
                    <a:pt x="26111" y="-152"/>
                    <a:pt x="26111" y="-152"/>
                  </a:cubicBezTo>
                  <a:lnTo>
                    <a:pt x="20257" y="-152"/>
                  </a:lnTo>
                  <a:lnTo>
                    <a:pt x="10388" y="-152"/>
                  </a:lnTo>
                  <a:lnTo>
                    <a:pt x="352" y="-152"/>
                  </a:lnTo>
                  <a:lnTo>
                    <a:pt x="352" y="141357"/>
                  </a:lnTo>
                  <a:lnTo>
                    <a:pt x="10388" y="141357"/>
                  </a:lnTo>
                  <a:lnTo>
                    <a:pt x="20257" y="141357"/>
                  </a:lnTo>
                  <a:lnTo>
                    <a:pt x="26111" y="141357"/>
                  </a:lnTo>
                  <a:cubicBezTo>
                    <a:pt x="26111" y="141357"/>
                    <a:pt x="31536" y="141357"/>
                    <a:pt x="39476" y="141357"/>
                  </a:cubicBezTo>
                  <a:cubicBezTo>
                    <a:pt x="56648" y="141357"/>
                    <a:pt x="85589" y="141357"/>
                    <a:pt x="96866" y="141357"/>
                  </a:cubicBezTo>
                  <a:cubicBezTo>
                    <a:pt x="135940" y="141357"/>
                    <a:pt x="167620" y="109676"/>
                    <a:pt x="167620" y="70602"/>
                  </a:cubicBezTo>
                  <a:cubicBezTo>
                    <a:pt x="167620" y="31526"/>
                    <a:pt x="135940" y="-152"/>
                    <a:pt x="96866" y="-1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1" name="Полилиния 350">
              <a:extLst>
                <a:ext uri="{FF2B5EF4-FFF2-40B4-BE49-F238E27FC236}">
                  <a16:creationId xmlns:a16="http://schemas.microsoft.com/office/drawing/2014/main" id="{48F386F0-6985-F780-A43C-CEA0C0AD82F5}"/>
                </a:ext>
              </a:extLst>
            </p:cNvPr>
            <p:cNvSpPr/>
            <p:nvPr/>
          </p:nvSpPr>
          <p:spPr>
            <a:xfrm>
              <a:off x="6514170" y="514684"/>
              <a:ext cx="167268" cy="141508"/>
            </a:xfrm>
            <a:custGeom>
              <a:avLst/>
              <a:gdLst>
                <a:gd name="connsiteX0" fmla="*/ 157640 w 167268"/>
                <a:gd name="connsiteY0" fmla="*/ -152 h 141508"/>
                <a:gd name="connsiteX1" fmla="*/ 141917 w 167268"/>
                <a:gd name="connsiteY1" fmla="*/ -152 h 141508"/>
                <a:gd name="connsiteX2" fmla="*/ 119670 w 167268"/>
                <a:gd name="connsiteY2" fmla="*/ -152 h 141508"/>
                <a:gd name="connsiteX3" fmla="*/ 113772 w 167268"/>
                <a:gd name="connsiteY3" fmla="*/ -152 h 141508"/>
                <a:gd name="connsiteX4" fmla="*/ 71162 w 167268"/>
                <a:gd name="connsiteY4" fmla="*/ -152 h 141508"/>
                <a:gd name="connsiteX5" fmla="*/ 408 w 167268"/>
                <a:gd name="connsiteY5" fmla="*/ 70602 h 141508"/>
                <a:gd name="connsiteX6" fmla="*/ 71162 w 167268"/>
                <a:gd name="connsiteY6" fmla="*/ 141357 h 141508"/>
                <a:gd name="connsiteX7" fmla="*/ 113772 w 167268"/>
                <a:gd name="connsiteY7" fmla="*/ 141357 h 141508"/>
                <a:gd name="connsiteX8" fmla="*/ 119670 w 167268"/>
                <a:gd name="connsiteY8" fmla="*/ 141357 h 141508"/>
                <a:gd name="connsiteX9" fmla="*/ 141917 w 167268"/>
                <a:gd name="connsiteY9" fmla="*/ 141357 h 141508"/>
                <a:gd name="connsiteX10" fmla="*/ 157640 w 167268"/>
                <a:gd name="connsiteY10" fmla="*/ 141357 h 141508"/>
                <a:gd name="connsiteX11" fmla="*/ 167676 w 167268"/>
                <a:gd name="connsiteY11" fmla="*/ 141357 h 141508"/>
                <a:gd name="connsiteX12" fmla="*/ 167676 w 167268"/>
                <a:gd name="connsiteY12" fmla="*/ -152 h 141508"/>
                <a:gd name="connsiteX13" fmla="*/ 157640 w 167268"/>
                <a:gd name="connsiteY13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40" y="-152"/>
                  </a:moveTo>
                  <a:lnTo>
                    <a:pt x="141917" y="-152"/>
                  </a:lnTo>
                  <a:cubicBezTo>
                    <a:pt x="141917" y="-152"/>
                    <a:pt x="132163" y="-152"/>
                    <a:pt x="119670" y="-152"/>
                  </a:cubicBezTo>
                  <a:cubicBezTo>
                    <a:pt x="117760" y="-152"/>
                    <a:pt x="115786" y="-152"/>
                    <a:pt x="113772" y="-152"/>
                  </a:cubicBezTo>
                  <a:cubicBezTo>
                    <a:pt x="97895" y="-152"/>
                    <a:pt x="79593" y="-152"/>
                    <a:pt x="71162" y="-152"/>
                  </a:cubicBezTo>
                  <a:cubicBezTo>
                    <a:pt x="32072" y="-152"/>
                    <a:pt x="408" y="31536"/>
                    <a:pt x="408" y="70602"/>
                  </a:cubicBezTo>
                  <a:cubicBezTo>
                    <a:pt x="408" y="109665"/>
                    <a:pt x="32072" y="141357"/>
                    <a:pt x="71162" y="141357"/>
                  </a:cubicBezTo>
                  <a:cubicBezTo>
                    <a:pt x="81694" y="141357"/>
                    <a:pt x="98943" y="141357"/>
                    <a:pt x="113772" y="141357"/>
                  </a:cubicBezTo>
                  <a:cubicBezTo>
                    <a:pt x="115791" y="141357"/>
                    <a:pt x="117764" y="141357"/>
                    <a:pt x="119670" y="141357"/>
                  </a:cubicBezTo>
                  <a:cubicBezTo>
                    <a:pt x="132278" y="141357"/>
                    <a:pt x="141917" y="141357"/>
                    <a:pt x="141917" y="141357"/>
                  </a:cubicBezTo>
                  <a:lnTo>
                    <a:pt x="157640" y="141357"/>
                  </a:lnTo>
                  <a:lnTo>
                    <a:pt x="167676" y="141357"/>
                  </a:lnTo>
                  <a:lnTo>
                    <a:pt x="167676" y="-152"/>
                  </a:lnTo>
                  <a:lnTo>
                    <a:pt x="157640" y="-1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2" name="Полилиния 351">
              <a:extLst>
                <a:ext uri="{FF2B5EF4-FFF2-40B4-BE49-F238E27FC236}">
                  <a16:creationId xmlns:a16="http://schemas.microsoft.com/office/drawing/2014/main" id="{64375311-2986-46CC-E617-33706F13DD39}"/>
                </a:ext>
              </a:extLst>
            </p:cNvPr>
            <p:cNvSpPr/>
            <p:nvPr/>
          </p:nvSpPr>
          <p:spPr>
            <a:xfrm>
              <a:off x="6681439" y="514684"/>
              <a:ext cx="167268" cy="141508"/>
            </a:xfrm>
            <a:custGeom>
              <a:avLst/>
              <a:gdLst>
                <a:gd name="connsiteX0" fmla="*/ 84070 w 167268"/>
                <a:gd name="connsiteY0" fmla="*/ -152 h 141508"/>
                <a:gd name="connsiteX1" fmla="*/ 436 w 167268"/>
                <a:gd name="connsiteY1" fmla="*/ -152 h 141508"/>
                <a:gd name="connsiteX2" fmla="*/ 436 w 167268"/>
                <a:gd name="connsiteY2" fmla="*/ 141357 h 141508"/>
                <a:gd name="connsiteX3" fmla="*/ 84070 w 167268"/>
                <a:gd name="connsiteY3" fmla="*/ 141357 h 141508"/>
                <a:gd name="connsiteX4" fmla="*/ 167704 w 167268"/>
                <a:gd name="connsiteY4" fmla="*/ 141357 h 141508"/>
                <a:gd name="connsiteX5" fmla="*/ 167704 w 167268"/>
                <a:gd name="connsiteY5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070" y="-152"/>
                  </a:moveTo>
                  <a:lnTo>
                    <a:pt x="436" y="-152"/>
                  </a:lnTo>
                  <a:lnTo>
                    <a:pt x="436" y="141357"/>
                  </a:lnTo>
                  <a:lnTo>
                    <a:pt x="84070" y="141357"/>
                  </a:lnTo>
                  <a:lnTo>
                    <a:pt x="167704" y="141357"/>
                  </a:lnTo>
                  <a:lnTo>
                    <a:pt x="167704" y="-1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3" name="Полилиния 352">
              <a:extLst>
                <a:ext uri="{FF2B5EF4-FFF2-40B4-BE49-F238E27FC236}">
                  <a16:creationId xmlns:a16="http://schemas.microsoft.com/office/drawing/2014/main" id="{802113A7-816D-29D3-BC11-936964E90804}"/>
                </a:ext>
              </a:extLst>
            </p:cNvPr>
            <p:cNvSpPr/>
            <p:nvPr/>
          </p:nvSpPr>
          <p:spPr>
            <a:xfrm>
              <a:off x="6848707" y="514684"/>
              <a:ext cx="167268" cy="141508"/>
            </a:xfrm>
            <a:custGeom>
              <a:avLst/>
              <a:gdLst>
                <a:gd name="connsiteX0" fmla="*/ 96978 w 167268"/>
                <a:gd name="connsiteY0" fmla="*/ -152 h 141508"/>
                <a:gd name="connsiteX1" fmla="*/ 39588 w 167268"/>
                <a:gd name="connsiteY1" fmla="*/ -152 h 141508"/>
                <a:gd name="connsiteX2" fmla="*/ 26223 w 167268"/>
                <a:gd name="connsiteY2" fmla="*/ -152 h 141508"/>
                <a:gd name="connsiteX3" fmla="*/ 20369 w 167268"/>
                <a:gd name="connsiteY3" fmla="*/ -152 h 141508"/>
                <a:gd name="connsiteX4" fmla="*/ 10500 w 167268"/>
                <a:gd name="connsiteY4" fmla="*/ -152 h 141508"/>
                <a:gd name="connsiteX5" fmla="*/ 464 w 167268"/>
                <a:gd name="connsiteY5" fmla="*/ -152 h 141508"/>
                <a:gd name="connsiteX6" fmla="*/ 464 w 167268"/>
                <a:gd name="connsiteY6" fmla="*/ 141357 h 141508"/>
                <a:gd name="connsiteX7" fmla="*/ 10500 w 167268"/>
                <a:gd name="connsiteY7" fmla="*/ 141357 h 141508"/>
                <a:gd name="connsiteX8" fmla="*/ 20369 w 167268"/>
                <a:gd name="connsiteY8" fmla="*/ 141357 h 141508"/>
                <a:gd name="connsiteX9" fmla="*/ 26223 w 167268"/>
                <a:gd name="connsiteY9" fmla="*/ 141357 h 141508"/>
                <a:gd name="connsiteX10" fmla="*/ 39588 w 167268"/>
                <a:gd name="connsiteY10" fmla="*/ 141357 h 141508"/>
                <a:gd name="connsiteX11" fmla="*/ 96978 w 167268"/>
                <a:gd name="connsiteY11" fmla="*/ 141357 h 141508"/>
                <a:gd name="connsiteX12" fmla="*/ 167732 w 167268"/>
                <a:gd name="connsiteY12" fmla="*/ 70602 h 141508"/>
                <a:gd name="connsiteX13" fmla="*/ 96978 w 167268"/>
                <a:gd name="connsiteY13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78" y="-152"/>
                  </a:moveTo>
                  <a:cubicBezTo>
                    <a:pt x="82624" y="-152"/>
                    <a:pt x="55767" y="-152"/>
                    <a:pt x="39588" y="-152"/>
                  </a:cubicBezTo>
                  <a:cubicBezTo>
                    <a:pt x="31607" y="-152"/>
                    <a:pt x="26223" y="-152"/>
                    <a:pt x="26223" y="-152"/>
                  </a:cubicBezTo>
                  <a:lnTo>
                    <a:pt x="20369" y="-152"/>
                  </a:lnTo>
                  <a:lnTo>
                    <a:pt x="10500" y="-152"/>
                  </a:lnTo>
                  <a:lnTo>
                    <a:pt x="464" y="-152"/>
                  </a:lnTo>
                  <a:lnTo>
                    <a:pt x="464" y="141357"/>
                  </a:lnTo>
                  <a:lnTo>
                    <a:pt x="10500" y="141357"/>
                  </a:lnTo>
                  <a:lnTo>
                    <a:pt x="20369" y="141357"/>
                  </a:lnTo>
                  <a:lnTo>
                    <a:pt x="26223" y="141357"/>
                  </a:lnTo>
                  <a:cubicBezTo>
                    <a:pt x="26223" y="141357"/>
                    <a:pt x="31648" y="141357"/>
                    <a:pt x="39588" y="141357"/>
                  </a:cubicBezTo>
                  <a:cubicBezTo>
                    <a:pt x="56760" y="141357"/>
                    <a:pt x="85701" y="141357"/>
                    <a:pt x="96978" y="141357"/>
                  </a:cubicBezTo>
                  <a:cubicBezTo>
                    <a:pt x="136052" y="141357"/>
                    <a:pt x="167732" y="109676"/>
                    <a:pt x="167732" y="70602"/>
                  </a:cubicBezTo>
                  <a:cubicBezTo>
                    <a:pt x="167732" y="31526"/>
                    <a:pt x="136052" y="-152"/>
                    <a:pt x="96978" y="-1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4" name="Полилиния 353">
              <a:extLst>
                <a:ext uri="{FF2B5EF4-FFF2-40B4-BE49-F238E27FC236}">
                  <a16:creationId xmlns:a16="http://schemas.microsoft.com/office/drawing/2014/main" id="{CE7ECA36-CDBA-333D-7DCF-6C1E023BEFA1}"/>
                </a:ext>
              </a:extLst>
            </p:cNvPr>
            <p:cNvSpPr/>
            <p:nvPr/>
          </p:nvSpPr>
          <p:spPr>
            <a:xfrm>
              <a:off x="7196123" y="514684"/>
              <a:ext cx="141508" cy="141508"/>
            </a:xfrm>
            <a:custGeom>
              <a:avLst/>
              <a:gdLst>
                <a:gd name="connsiteX0" fmla="*/ 71274 w 141508"/>
                <a:gd name="connsiteY0" fmla="*/ -152 h 141508"/>
                <a:gd name="connsiteX1" fmla="*/ 142029 w 141508"/>
                <a:gd name="connsiteY1" fmla="*/ 70602 h 141508"/>
                <a:gd name="connsiteX2" fmla="*/ 71274 w 141508"/>
                <a:gd name="connsiteY2" fmla="*/ 141357 h 141508"/>
                <a:gd name="connsiteX3" fmla="*/ 520 w 141508"/>
                <a:gd name="connsiteY3" fmla="*/ 70602 h 141508"/>
                <a:gd name="connsiteX4" fmla="*/ 71274 w 141508"/>
                <a:gd name="connsiteY4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74" y="-152"/>
                  </a:moveTo>
                  <a:cubicBezTo>
                    <a:pt x="110353" y="-152"/>
                    <a:pt x="142029" y="31526"/>
                    <a:pt x="142029" y="70602"/>
                  </a:cubicBezTo>
                  <a:cubicBezTo>
                    <a:pt x="142029" y="109681"/>
                    <a:pt x="110353" y="141357"/>
                    <a:pt x="71274" y="141357"/>
                  </a:cubicBezTo>
                  <a:cubicBezTo>
                    <a:pt x="32198" y="141357"/>
                    <a:pt x="520" y="109681"/>
                    <a:pt x="520" y="70602"/>
                  </a:cubicBezTo>
                  <a:cubicBezTo>
                    <a:pt x="520" y="31526"/>
                    <a:pt x="32198" y="-152"/>
                    <a:pt x="71274" y="-1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5" name="Полилиния 354">
              <a:extLst>
                <a:ext uri="{FF2B5EF4-FFF2-40B4-BE49-F238E27FC236}">
                  <a16:creationId xmlns:a16="http://schemas.microsoft.com/office/drawing/2014/main" id="{1DC37126-ADD0-D185-806F-E7E9F87DCAA5}"/>
                </a:ext>
              </a:extLst>
            </p:cNvPr>
            <p:cNvSpPr/>
            <p:nvPr/>
          </p:nvSpPr>
          <p:spPr>
            <a:xfrm>
              <a:off x="7697928" y="514684"/>
              <a:ext cx="141508" cy="141508"/>
            </a:xfrm>
            <a:custGeom>
              <a:avLst/>
              <a:gdLst>
                <a:gd name="connsiteX0" fmla="*/ 71358 w 141508"/>
                <a:gd name="connsiteY0" fmla="*/ -152 h 141508"/>
                <a:gd name="connsiteX1" fmla="*/ 142113 w 141508"/>
                <a:gd name="connsiteY1" fmla="*/ 70602 h 141508"/>
                <a:gd name="connsiteX2" fmla="*/ 71358 w 141508"/>
                <a:gd name="connsiteY2" fmla="*/ 141357 h 141508"/>
                <a:gd name="connsiteX3" fmla="*/ 604 w 141508"/>
                <a:gd name="connsiteY3" fmla="*/ 70602 h 141508"/>
                <a:gd name="connsiteX4" fmla="*/ 71358 w 141508"/>
                <a:gd name="connsiteY4" fmla="*/ -1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58" y="-152"/>
                  </a:moveTo>
                  <a:cubicBezTo>
                    <a:pt x="110437" y="-152"/>
                    <a:pt x="142113" y="31526"/>
                    <a:pt x="142113" y="70602"/>
                  </a:cubicBezTo>
                  <a:cubicBezTo>
                    <a:pt x="142113" y="109681"/>
                    <a:pt x="110437" y="141357"/>
                    <a:pt x="71358" y="141357"/>
                  </a:cubicBezTo>
                  <a:cubicBezTo>
                    <a:pt x="32282" y="141357"/>
                    <a:pt x="604" y="109681"/>
                    <a:pt x="604" y="70602"/>
                  </a:cubicBezTo>
                  <a:cubicBezTo>
                    <a:pt x="604" y="31526"/>
                    <a:pt x="32282" y="-152"/>
                    <a:pt x="71358" y="-1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6" name="Полилиния 355">
              <a:extLst>
                <a:ext uri="{FF2B5EF4-FFF2-40B4-BE49-F238E27FC236}">
                  <a16:creationId xmlns:a16="http://schemas.microsoft.com/office/drawing/2014/main" id="{FF7B17C2-4236-8B4A-BA35-2754A8EB3F26}"/>
                </a:ext>
              </a:extLst>
            </p:cNvPr>
            <p:cNvSpPr/>
            <p:nvPr/>
          </p:nvSpPr>
          <p:spPr>
            <a:xfrm>
              <a:off x="5008756" y="681952"/>
              <a:ext cx="167268" cy="141508"/>
            </a:xfrm>
            <a:custGeom>
              <a:avLst/>
              <a:gdLst>
                <a:gd name="connsiteX0" fmla="*/ 157388 w 167268"/>
                <a:gd name="connsiteY0" fmla="*/ -124 h 141508"/>
                <a:gd name="connsiteX1" fmla="*/ 141665 w 167268"/>
                <a:gd name="connsiteY1" fmla="*/ -124 h 141508"/>
                <a:gd name="connsiteX2" fmla="*/ 119418 w 167268"/>
                <a:gd name="connsiteY2" fmla="*/ -124 h 141508"/>
                <a:gd name="connsiteX3" fmla="*/ 113520 w 167268"/>
                <a:gd name="connsiteY3" fmla="*/ -124 h 141508"/>
                <a:gd name="connsiteX4" fmla="*/ 70910 w 167268"/>
                <a:gd name="connsiteY4" fmla="*/ -124 h 141508"/>
                <a:gd name="connsiteX5" fmla="*/ 156 w 167268"/>
                <a:gd name="connsiteY5" fmla="*/ 70630 h 141508"/>
                <a:gd name="connsiteX6" fmla="*/ 70910 w 167268"/>
                <a:gd name="connsiteY6" fmla="*/ 141385 h 141508"/>
                <a:gd name="connsiteX7" fmla="*/ 113520 w 167268"/>
                <a:gd name="connsiteY7" fmla="*/ 141385 h 141508"/>
                <a:gd name="connsiteX8" fmla="*/ 119418 w 167268"/>
                <a:gd name="connsiteY8" fmla="*/ 141385 h 141508"/>
                <a:gd name="connsiteX9" fmla="*/ 141665 w 167268"/>
                <a:gd name="connsiteY9" fmla="*/ 141385 h 141508"/>
                <a:gd name="connsiteX10" fmla="*/ 157388 w 167268"/>
                <a:gd name="connsiteY10" fmla="*/ 141385 h 141508"/>
                <a:gd name="connsiteX11" fmla="*/ 167424 w 167268"/>
                <a:gd name="connsiteY11" fmla="*/ 141385 h 141508"/>
                <a:gd name="connsiteX12" fmla="*/ 167424 w 167268"/>
                <a:gd name="connsiteY12" fmla="*/ -124 h 141508"/>
                <a:gd name="connsiteX13" fmla="*/ 157388 w 167268"/>
                <a:gd name="connsiteY13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88" y="-124"/>
                  </a:moveTo>
                  <a:lnTo>
                    <a:pt x="141665" y="-124"/>
                  </a:lnTo>
                  <a:cubicBezTo>
                    <a:pt x="141665" y="-124"/>
                    <a:pt x="131911" y="-124"/>
                    <a:pt x="119418" y="-124"/>
                  </a:cubicBezTo>
                  <a:cubicBezTo>
                    <a:pt x="117508" y="-124"/>
                    <a:pt x="115534" y="-124"/>
                    <a:pt x="113520" y="-124"/>
                  </a:cubicBezTo>
                  <a:cubicBezTo>
                    <a:pt x="97643" y="-124"/>
                    <a:pt x="79341" y="-124"/>
                    <a:pt x="70910" y="-124"/>
                  </a:cubicBezTo>
                  <a:cubicBezTo>
                    <a:pt x="31820" y="-124"/>
                    <a:pt x="156" y="31564"/>
                    <a:pt x="156" y="70630"/>
                  </a:cubicBezTo>
                  <a:cubicBezTo>
                    <a:pt x="156" y="109693"/>
                    <a:pt x="31820" y="141385"/>
                    <a:pt x="70910" y="141385"/>
                  </a:cubicBezTo>
                  <a:cubicBezTo>
                    <a:pt x="81442" y="141385"/>
                    <a:pt x="98691" y="141385"/>
                    <a:pt x="113520" y="141385"/>
                  </a:cubicBezTo>
                  <a:cubicBezTo>
                    <a:pt x="115539" y="141385"/>
                    <a:pt x="117512" y="141385"/>
                    <a:pt x="119418" y="141385"/>
                  </a:cubicBezTo>
                  <a:cubicBezTo>
                    <a:pt x="132026" y="141385"/>
                    <a:pt x="141665" y="141385"/>
                    <a:pt x="141665" y="141385"/>
                  </a:cubicBezTo>
                  <a:lnTo>
                    <a:pt x="157388" y="141385"/>
                  </a:lnTo>
                  <a:lnTo>
                    <a:pt x="167424" y="141385"/>
                  </a:lnTo>
                  <a:lnTo>
                    <a:pt x="167424" y="-124"/>
                  </a:lnTo>
                  <a:lnTo>
                    <a:pt x="157388" y="-1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7" name="Полилиния 356">
              <a:extLst>
                <a:ext uri="{FF2B5EF4-FFF2-40B4-BE49-F238E27FC236}">
                  <a16:creationId xmlns:a16="http://schemas.microsoft.com/office/drawing/2014/main" id="{5E079AD5-F0BB-DE69-B9A0-22AC806F8445}"/>
                </a:ext>
              </a:extLst>
            </p:cNvPr>
            <p:cNvSpPr/>
            <p:nvPr/>
          </p:nvSpPr>
          <p:spPr>
            <a:xfrm>
              <a:off x="5176024" y="681952"/>
              <a:ext cx="167268" cy="141508"/>
            </a:xfrm>
            <a:custGeom>
              <a:avLst/>
              <a:gdLst>
                <a:gd name="connsiteX0" fmla="*/ 96698 w 167268"/>
                <a:gd name="connsiteY0" fmla="*/ -124 h 141508"/>
                <a:gd name="connsiteX1" fmla="*/ 39308 w 167268"/>
                <a:gd name="connsiteY1" fmla="*/ -124 h 141508"/>
                <a:gd name="connsiteX2" fmla="*/ 25943 w 167268"/>
                <a:gd name="connsiteY2" fmla="*/ -124 h 141508"/>
                <a:gd name="connsiteX3" fmla="*/ 20089 w 167268"/>
                <a:gd name="connsiteY3" fmla="*/ -124 h 141508"/>
                <a:gd name="connsiteX4" fmla="*/ 10220 w 167268"/>
                <a:gd name="connsiteY4" fmla="*/ -124 h 141508"/>
                <a:gd name="connsiteX5" fmla="*/ 184 w 167268"/>
                <a:gd name="connsiteY5" fmla="*/ -124 h 141508"/>
                <a:gd name="connsiteX6" fmla="*/ 184 w 167268"/>
                <a:gd name="connsiteY6" fmla="*/ 141385 h 141508"/>
                <a:gd name="connsiteX7" fmla="*/ 10220 w 167268"/>
                <a:gd name="connsiteY7" fmla="*/ 141385 h 141508"/>
                <a:gd name="connsiteX8" fmla="*/ 20089 w 167268"/>
                <a:gd name="connsiteY8" fmla="*/ 141385 h 141508"/>
                <a:gd name="connsiteX9" fmla="*/ 25943 w 167268"/>
                <a:gd name="connsiteY9" fmla="*/ 141385 h 141508"/>
                <a:gd name="connsiteX10" fmla="*/ 39308 w 167268"/>
                <a:gd name="connsiteY10" fmla="*/ 141385 h 141508"/>
                <a:gd name="connsiteX11" fmla="*/ 96698 w 167268"/>
                <a:gd name="connsiteY11" fmla="*/ 141385 h 141508"/>
                <a:gd name="connsiteX12" fmla="*/ 167452 w 167268"/>
                <a:gd name="connsiteY12" fmla="*/ 70630 h 141508"/>
                <a:gd name="connsiteX13" fmla="*/ 96698 w 167268"/>
                <a:gd name="connsiteY13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98" y="-124"/>
                  </a:moveTo>
                  <a:cubicBezTo>
                    <a:pt x="82344" y="-124"/>
                    <a:pt x="55487" y="-124"/>
                    <a:pt x="39308" y="-124"/>
                  </a:cubicBezTo>
                  <a:cubicBezTo>
                    <a:pt x="31327" y="-124"/>
                    <a:pt x="25943" y="-124"/>
                    <a:pt x="25943" y="-124"/>
                  </a:cubicBezTo>
                  <a:lnTo>
                    <a:pt x="20089" y="-124"/>
                  </a:lnTo>
                  <a:lnTo>
                    <a:pt x="10220" y="-124"/>
                  </a:lnTo>
                  <a:lnTo>
                    <a:pt x="184" y="-124"/>
                  </a:lnTo>
                  <a:lnTo>
                    <a:pt x="184" y="141385"/>
                  </a:lnTo>
                  <a:lnTo>
                    <a:pt x="10220" y="141385"/>
                  </a:lnTo>
                  <a:lnTo>
                    <a:pt x="20089" y="141385"/>
                  </a:lnTo>
                  <a:lnTo>
                    <a:pt x="25943" y="141385"/>
                  </a:lnTo>
                  <a:cubicBezTo>
                    <a:pt x="25943" y="141385"/>
                    <a:pt x="31368" y="141385"/>
                    <a:pt x="39308" y="141385"/>
                  </a:cubicBezTo>
                  <a:cubicBezTo>
                    <a:pt x="56480" y="141385"/>
                    <a:pt x="85421" y="141385"/>
                    <a:pt x="96698" y="141385"/>
                  </a:cubicBezTo>
                  <a:cubicBezTo>
                    <a:pt x="135772" y="141385"/>
                    <a:pt x="167452" y="109704"/>
                    <a:pt x="167452" y="70630"/>
                  </a:cubicBezTo>
                  <a:cubicBezTo>
                    <a:pt x="167452" y="31554"/>
                    <a:pt x="135772" y="-124"/>
                    <a:pt x="96698" y="-1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8" name="Полилиния 357">
              <a:extLst>
                <a:ext uri="{FF2B5EF4-FFF2-40B4-BE49-F238E27FC236}">
                  <a16:creationId xmlns:a16="http://schemas.microsoft.com/office/drawing/2014/main" id="{D34EC09C-579C-9B6B-5A8A-AEF867C97965}"/>
                </a:ext>
              </a:extLst>
            </p:cNvPr>
            <p:cNvSpPr/>
            <p:nvPr/>
          </p:nvSpPr>
          <p:spPr>
            <a:xfrm>
              <a:off x="5523440" y="681952"/>
              <a:ext cx="141508" cy="141508"/>
            </a:xfrm>
            <a:custGeom>
              <a:avLst/>
              <a:gdLst>
                <a:gd name="connsiteX0" fmla="*/ 70994 w 141508"/>
                <a:gd name="connsiteY0" fmla="*/ -124 h 141508"/>
                <a:gd name="connsiteX1" fmla="*/ 141749 w 141508"/>
                <a:gd name="connsiteY1" fmla="*/ 70630 h 141508"/>
                <a:gd name="connsiteX2" fmla="*/ 70994 w 141508"/>
                <a:gd name="connsiteY2" fmla="*/ 141385 h 141508"/>
                <a:gd name="connsiteX3" fmla="*/ 240 w 141508"/>
                <a:gd name="connsiteY3" fmla="*/ 70630 h 141508"/>
                <a:gd name="connsiteX4" fmla="*/ 70994 w 141508"/>
                <a:gd name="connsiteY4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94" y="-124"/>
                  </a:moveTo>
                  <a:cubicBezTo>
                    <a:pt x="110073" y="-124"/>
                    <a:pt x="141749" y="31554"/>
                    <a:pt x="141749" y="70630"/>
                  </a:cubicBezTo>
                  <a:cubicBezTo>
                    <a:pt x="141749" y="109709"/>
                    <a:pt x="110073" y="141385"/>
                    <a:pt x="70994" y="141385"/>
                  </a:cubicBezTo>
                  <a:cubicBezTo>
                    <a:pt x="31918" y="141385"/>
                    <a:pt x="240" y="109709"/>
                    <a:pt x="240" y="70630"/>
                  </a:cubicBezTo>
                  <a:cubicBezTo>
                    <a:pt x="240" y="31554"/>
                    <a:pt x="31918" y="-124"/>
                    <a:pt x="70994" y="-1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9" name="Полилиния 358">
              <a:extLst>
                <a:ext uri="{FF2B5EF4-FFF2-40B4-BE49-F238E27FC236}">
                  <a16:creationId xmlns:a16="http://schemas.microsoft.com/office/drawing/2014/main" id="{DB3765FC-04BA-D38E-9AA9-2131A19EA802}"/>
                </a:ext>
              </a:extLst>
            </p:cNvPr>
            <p:cNvSpPr/>
            <p:nvPr/>
          </p:nvSpPr>
          <p:spPr>
            <a:xfrm>
              <a:off x="5857977" y="681952"/>
              <a:ext cx="141508" cy="141508"/>
            </a:xfrm>
            <a:custGeom>
              <a:avLst/>
              <a:gdLst>
                <a:gd name="connsiteX0" fmla="*/ 71050 w 141508"/>
                <a:gd name="connsiteY0" fmla="*/ -124 h 141508"/>
                <a:gd name="connsiteX1" fmla="*/ 141805 w 141508"/>
                <a:gd name="connsiteY1" fmla="*/ 70630 h 141508"/>
                <a:gd name="connsiteX2" fmla="*/ 71050 w 141508"/>
                <a:gd name="connsiteY2" fmla="*/ 141385 h 141508"/>
                <a:gd name="connsiteX3" fmla="*/ 296 w 141508"/>
                <a:gd name="connsiteY3" fmla="*/ 70630 h 141508"/>
                <a:gd name="connsiteX4" fmla="*/ 71050 w 141508"/>
                <a:gd name="connsiteY4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50" y="-124"/>
                  </a:moveTo>
                  <a:cubicBezTo>
                    <a:pt x="110129" y="-124"/>
                    <a:pt x="141805" y="31554"/>
                    <a:pt x="141805" y="70630"/>
                  </a:cubicBezTo>
                  <a:cubicBezTo>
                    <a:pt x="141805" y="109709"/>
                    <a:pt x="110129" y="141385"/>
                    <a:pt x="71050" y="141385"/>
                  </a:cubicBezTo>
                  <a:cubicBezTo>
                    <a:pt x="31974" y="141385"/>
                    <a:pt x="296" y="109709"/>
                    <a:pt x="296" y="70630"/>
                  </a:cubicBezTo>
                  <a:cubicBezTo>
                    <a:pt x="296" y="31554"/>
                    <a:pt x="31974" y="-124"/>
                    <a:pt x="71050" y="-1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0" name="Полилиния 359">
              <a:extLst>
                <a:ext uri="{FF2B5EF4-FFF2-40B4-BE49-F238E27FC236}">
                  <a16:creationId xmlns:a16="http://schemas.microsoft.com/office/drawing/2014/main" id="{1DB14B43-7794-0366-7339-DA43014E1D8A}"/>
                </a:ext>
              </a:extLst>
            </p:cNvPr>
            <p:cNvSpPr/>
            <p:nvPr/>
          </p:nvSpPr>
          <p:spPr>
            <a:xfrm>
              <a:off x="6848707" y="681952"/>
              <a:ext cx="167268" cy="141508"/>
            </a:xfrm>
            <a:custGeom>
              <a:avLst/>
              <a:gdLst>
                <a:gd name="connsiteX0" fmla="*/ 157696 w 167268"/>
                <a:gd name="connsiteY0" fmla="*/ -124 h 141508"/>
                <a:gd name="connsiteX1" fmla="*/ 141973 w 167268"/>
                <a:gd name="connsiteY1" fmla="*/ -124 h 141508"/>
                <a:gd name="connsiteX2" fmla="*/ 119726 w 167268"/>
                <a:gd name="connsiteY2" fmla="*/ -124 h 141508"/>
                <a:gd name="connsiteX3" fmla="*/ 113828 w 167268"/>
                <a:gd name="connsiteY3" fmla="*/ -124 h 141508"/>
                <a:gd name="connsiteX4" fmla="*/ 71218 w 167268"/>
                <a:gd name="connsiteY4" fmla="*/ -124 h 141508"/>
                <a:gd name="connsiteX5" fmla="*/ 464 w 167268"/>
                <a:gd name="connsiteY5" fmla="*/ 70630 h 141508"/>
                <a:gd name="connsiteX6" fmla="*/ 71218 w 167268"/>
                <a:gd name="connsiteY6" fmla="*/ 141385 h 141508"/>
                <a:gd name="connsiteX7" fmla="*/ 113828 w 167268"/>
                <a:gd name="connsiteY7" fmla="*/ 141385 h 141508"/>
                <a:gd name="connsiteX8" fmla="*/ 119726 w 167268"/>
                <a:gd name="connsiteY8" fmla="*/ 141385 h 141508"/>
                <a:gd name="connsiteX9" fmla="*/ 141973 w 167268"/>
                <a:gd name="connsiteY9" fmla="*/ 141385 h 141508"/>
                <a:gd name="connsiteX10" fmla="*/ 157696 w 167268"/>
                <a:gd name="connsiteY10" fmla="*/ 141385 h 141508"/>
                <a:gd name="connsiteX11" fmla="*/ 167732 w 167268"/>
                <a:gd name="connsiteY11" fmla="*/ 141385 h 141508"/>
                <a:gd name="connsiteX12" fmla="*/ 167732 w 167268"/>
                <a:gd name="connsiteY12" fmla="*/ -124 h 141508"/>
                <a:gd name="connsiteX13" fmla="*/ 157696 w 167268"/>
                <a:gd name="connsiteY13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96" y="-124"/>
                  </a:moveTo>
                  <a:lnTo>
                    <a:pt x="141973" y="-124"/>
                  </a:lnTo>
                  <a:cubicBezTo>
                    <a:pt x="141973" y="-124"/>
                    <a:pt x="132219" y="-124"/>
                    <a:pt x="119726" y="-124"/>
                  </a:cubicBezTo>
                  <a:cubicBezTo>
                    <a:pt x="117816" y="-124"/>
                    <a:pt x="115842" y="-124"/>
                    <a:pt x="113828" y="-124"/>
                  </a:cubicBezTo>
                  <a:cubicBezTo>
                    <a:pt x="97951" y="-124"/>
                    <a:pt x="79649" y="-124"/>
                    <a:pt x="71218" y="-124"/>
                  </a:cubicBezTo>
                  <a:cubicBezTo>
                    <a:pt x="32128" y="-124"/>
                    <a:pt x="464" y="31564"/>
                    <a:pt x="464" y="70630"/>
                  </a:cubicBezTo>
                  <a:cubicBezTo>
                    <a:pt x="464" y="109693"/>
                    <a:pt x="32128" y="141385"/>
                    <a:pt x="71218" y="141385"/>
                  </a:cubicBezTo>
                  <a:cubicBezTo>
                    <a:pt x="81750" y="141385"/>
                    <a:pt x="98999" y="141385"/>
                    <a:pt x="113828" y="141385"/>
                  </a:cubicBezTo>
                  <a:cubicBezTo>
                    <a:pt x="115847" y="141385"/>
                    <a:pt x="117820" y="141385"/>
                    <a:pt x="119726" y="141385"/>
                  </a:cubicBezTo>
                  <a:cubicBezTo>
                    <a:pt x="132334" y="141385"/>
                    <a:pt x="141973" y="141385"/>
                    <a:pt x="141973" y="141385"/>
                  </a:cubicBezTo>
                  <a:lnTo>
                    <a:pt x="157696" y="141385"/>
                  </a:lnTo>
                  <a:lnTo>
                    <a:pt x="167732" y="141385"/>
                  </a:lnTo>
                  <a:lnTo>
                    <a:pt x="167732" y="-124"/>
                  </a:lnTo>
                  <a:lnTo>
                    <a:pt x="157696" y="-1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1" name="Полилиния 360">
              <a:extLst>
                <a:ext uri="{FF2B5EF4-FFF2-40B4-BE49-F238E27FC236}">
                  <a16:creationId xmlns:a16="http://schemas.microsoft.com/office/drawing/2014/main" id="{9E84BD8F-21E1-2A49-6968-462C4F1D9D25}"/>
                </a:ext>
              </a:extLst>
            </p:cNvPr>
            <p:cNvSpPr/>
            <p:nvPr/>
          </p:nvSpPr>
          <p:spPr>
            <a:xfrm>
              <a:off x="7015975" y="681952"/>
              <a:ext cx="167268" cy="141508"/>
            </a:xfrm>
            <a:custGeom>
              <a:avLst/>
              <a:gdLst>
                <a:gd name="connsiteX0" fmla="*/ 84126 w 167268"/>
                <a:gd name="connsiteY0" fmla="*/ -124 h 141508"/>
                <a:gd name="connsiteX1" fmla="*/ 492 w 167268"/>
                <a:gd name="connsiteY1" fmla="*/ -124 h 141508"/>
                <a:gd name="connsiteX2" fmla="*/ 492 w 167268"/>
                <a:gd name="connsiteY2" fmla="*/ 141385 h 141508"/>
                <a:gd name="connsiteX3" fmla="*/ 84126 w 167268"/>
                <a:gd name="connsiteY3" fmla="*/ 141385 h 141508"/>
                <a:gd name="connsiteX4" fmla="*/ 167760 w 167268"/>
                <a:gd name="connsiteY4" fmla="*/ 141385 h 141508"/>
                <a:gd name="connsiteX5" fmla="*/ 167760 w 167268"/>
                <a:gd name="connsiteY5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26" y="-124"/>
                  </a:moveTo>
                  <a:lnTo>
                    <a:pt x="492" y="-124"/>
                  </a:lnTo>
                  <a:lnTo>
                    <a:pt x="492" y="141385"/>
                  </a:lnTo>
                  <a:lnTo>
                    <a:pt x="84126" y="141385"/>
                  </a:lnTo>
                  <a:lnTo>
                    <a:pt x="167760" y="141385"/>
                  </a:lnTo>
                  <a:lnTo>
                    <a:pt x="167760" y="-1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2" name="Полилиния 361">
              <a:extLst>
                <a:ext uri="{FF2B5EF4-FFF2-40B4-BE49-F238E27FC236}">
                  <a16:creationId xmlns:a16="http://schemas.microsoft.com/office/drawing/2014/main" id="{D8F75052-BFAA-758D-EEEE-5F118D438A92}"/>
                </a:ext>
              </a:extLst>
            </p:cNvPr>
            <p:cNvSpPr/>
            <p:nvPr/>
          </p:nvSpPr>
          <p:spPr>
            <a:xfrm>
              <a:off x="7183243" y="681952"/>
              <a:ext cx="167268" cy="141508"/>
            </a:xfrm>
            <a:custGeom>
              <a:avLst/>
              <a:gdLst>
                <a:gd name="connsiteX0" fmla="*/ 97034 w 167268"/>
                <a:gd name="connsiteY0" fmla="*/ -124 h 141508"/>
                <a:gd name="connsiteX1" fmla="*/ 39644 w 167268"/>
                <a:gd name="connsiteY1" fmla="*/ -124 h 141508"/>
                <a:gd name="connsiteX2" fmla="*/ 26279 w 167268"/>
                <a:gd name="connsiteY2" fmla="*/ -124 h 141508"/>
                <a:gd name="connsiteX3" fmla="*/ 20425 w 167268"/>
                <a:gd name="connsiteY3" fmla="*/ -124 h 141508"/>
                <a:gd name="connsiteX4" fmla="*/ 10556 w 167268"/>
                <a:gd name="connsiteY4" fmla="*/ -124 h 141508"/>
                <a:gd name="connsiteX5" fmla="*/ 520 w 167268"/>
                <a:gd name="connsiteY5" fmla="*/ -124 h 141508"/>
                <a:gd name="connsiteX6" fmla="*/ 520 w 167268"/>
                <a:gd name="connsiteY6" fmla="*/ 141385 h 141508"/>
                <a:gd name="connsiteX7" fmla="*/ 10556 w 167268"/>
                <a:gd name="connsiteY7" fmla="*/ 141385 h 141508"/>
                <a:gd name="connsiteX8" fmla="*/ 20425 w 167268"/>
                <a:gd name="connsiteY8" fmla="*/ 141385 h 141508"/>
                <a:gd name="connsiteX9" fmla="*/ 26279 w 167268"/>
                <a:gd name="connsiteY9" fmla="*/ 141385 h 141508"/>
                <a:gd name="connsiteX10" fmla="*/ 39644 w 167268"/>
                <a:gd name="connsiteY10" fmla="*/ 141385 h 141508"/>
                <a:gd name="connsiteX11" fmla="*/ 97034 w 167268"/>
                <a:gd name="connsiteY11" fmla="*/ 141385 h 141508"/>
                <a:gd name="connsiteX12" fmla="*/ 167788 w 167268"/>
                <a:gd name="connsiteY12" fmla="*/ 70630 h 141508"/>
                <a:gd name="connsiteX13" fmla="*/ 97034 w 167268"/>
                <a:gd name="connsiteY13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34" y="-124"/>
                  </a:moveTo>
                  <a:cubicBezTo>
                    <a:pt x="82680" y="-124"/>
                    <a:pt x="55823" y="-124"/>
                    <a:pt x="39644" y="-124"/>
                  </a:cubicBezTo>
                  <a:cubicBezTo>
                    <a:pt x="31663" y="-124"/>
                    <a:pt x="26279" y="-124"/>
                    <a:pt x="26279" y="-124"/>
                  </a:cubicBezTo>
                  <a:lnTo>
                    <a:pt x="20425" y="-124"/>
                  </a:lnTo>
                  <a:lnTo>
                    <a:pt x="10556" y="-124"/>
                  </a:lnTo>
                  <a:lnTo>
                    <a:pt x="520" y="-124"/>
                  </a:lnTo>
                  <a:lnTo>
                    <a:pt x="520" y="141385"/>
                  </a:lnTo>
                  <a:lnTo>
                    <a:pt x="10556" y="141385"/>
                  </a:lnTo>
                  <a:lnTo>
                    <a:pt x="20425" y="141385"/>
                  </a:lnTo>
                  <a:lnTo>
                    <a:pt x="26279" y="141385"/>
                  </a:lnTo>
                  <a:cubicBezTo>
                    <a:pt x="26279" y="141385"/>
                    <a:pt x="31704" y="141385"/>
                    <a:pt x="39644" y="141385"/>
                  </a:cubicBezTo>
                  <a:cubicBezTo>
                    <a:pt x="56816" y="141385"/>
                    <a:pt x="85757" y="141385"/>
                    <a:pt x="97034" y="141385"/>
                  </a:cubicBezTo>
                  <a:cubicBezTo>
                    <a:pt x="136108" y="141385"/>
                    <a:pt x="167788" y="109704"/>
                    <a:pt x="167788" y="70630"/>
                  </a:cubicBezTo>
                  <a:cubicBezTo>
                    <a:pt x="167788" y="31554"/>
                    <a:pt x="136108" y="-124"/>
                    <a:pt x="97034" y="-1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3" name="Полилиния 362">
              <a:extLst>
                <a:ext uri="{FF2B5EF4-FFF2-40B4-BE49-F238E27FC236}">
                  <a16:creationId xmlns:a16="http://schemas.microsoft.com/office/drawing/2014/main" id="{75170BF0-195E-AB80-2E40-FF253F205E16}"/>
                </a:ext>
              </a:extLst>
            </p:cNvPr>
            <p:cNvSpPr/>
            <p:nvPr/>
          </p:nvSpPr>
          <p:spPr>
            <a:xfrm>
              <a:off x="7517780" y="681952"/>
              <a:ext cx="167268" cy="141508"/>
            </a:xfrm>
            <a:custGeom>
              <a:avLst/>
              <a:gdLst>
                <a:gd name="connsiteX0" fmla="*/ 157808 w 167268"/>
                <a:gd name="connsiteY0" fmla="*/ -124 h 141508"/>
                <a:gd name="connsiteX1" fmla="*/ 142085 w 167268"/>
                <a:gd name="connsiteY1" fmla="*/ -124 h 141508"/>
                <a:gd name="connsiteX2" fmla="*/ 119838 w 167268"/>
                <a:gd name="connsiteY2" fmla="*/ -124 h 141508"/>
                <a:gd name="connsiteX3" fmla="*/ 113940 w 167268"/>
                <a:gd name="connsiteY3" fmla="*/ -124 h 141508"/>
                <a:gd name="connsiteX4" fmla="*/ 71330 w 167268"/>
                <a:gd name="connsiteY4" fmla="*/ -124 h 141508"/>
                <a:gd name="connsiteX5" fmla="*/ 576 w 167268"/>
                <a:gd name="connsiteY5" fmla="*/ 70630 h 141508"/>
                <a:gd name="connsiteX6" fmla="*/ 71330 w 167268"/>
                <a:gd name="connsiteY6" fmla="*/ 141385 h 141508"/>
                <a:gd name="connsiteX7" fmla="*/ 113940 w 167268"/>
                <a:gd name="connsiteY7" fmla="*/ 141385 h 141508"/>
                <a:gd name="connsiteX8" fmla="*/ 119838 w 167268"/>
                <a:gd name="connsiteY8" fmla="*/ 141385 h 141508"/>
                <a:gd name="connsiteX9" fmla="*/ 142085 w 167268"/>
                <a:gd name="connsiteY9" fmla="*/ 141385 h 141508"/>
                <a:gd name="connsiteX10" fmla="*/ 157808 w 167268"/>
                <a:gd name="connsiteY10" fmla="*/ 141385 h 141508"/>
                <a:gd name="connsiteX11" fmla="*/ 167844 w 167268"/>
                <a:gd name="connsiteY11" fmla="*/ 141385 h 141508"/>
                <a:gd name="connsiteX12" fmla="*/ 167844 w 167268"/>
                <a:gd name="connsiteY12" fmla="*/ -124 h 141508"/>
                <a:gd name="connsiteX13" fmla="*/ 157808 w 167268"/>
                <a:gd name="connsiteY13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08" y="-124"/>
                  </a:moveTo>
                  <a:lnTo>
                    <a:pt x="142085" y="-124"/>
                  </a:lnTo>
                  <a:cubicBezTo>
                    <a:pt x="142085" y="-124"/>
                    <a:pt x="132331" y="-124"/>
                    <a:pt x="119838" y="-124"/>
                  </a:cubicBezTo>
                  <a:cubicBezTo>
                    <a:pt x="117928" y="-124"/>
                    <a:pt x="115954" y="-124"/>
                    <a:pt x="113940" y="-124"/>
                  </a:cubicBezTo>
                  <a:cubicBezTo>
                    <a:pt x="98063" y="-124"/>
                    <a:pt x="79761" y="-124"/>
                    <a:pt x="71330" y="-124"/>
                  </a:cubicBezTo>
                  <a:cubicBezTo>
                    <a:pt x="32240" y="-124"/>
                    <a:pt x="576" y="31564"/>
                    <a:pt x="576" y="70630"/>
                  </a:cubicBezTo>
                  <a:cubicBezTo>
                    <a:pt x="576" y="109693"/>
                    <a:pt x="32240" y="141385"/>
                    <a:pt x="71330" y="141385"/>
                  </a:cubicBezTo>
                  <a:cubicBezTo>
                    <a:pt x="81862" y="141385"/>
                    <a:pt x="99111" y="141385"/>
                    <a:pt x="113940" y="141385"/>
                  </a:cubicBezTo>
                  <a:cubicBezTo>
                    <a:pt x="115959" y="141385"/>
                    <a:pt x="117932" y="141385"/>
                    <a:pt x="119838" y="141385"/>
                  </a:cubicBezTo>
                  <a:cubicBezTo>
                    <a:pt x="132446" y="141385"/>
                    <a:pt x="142085" y="141385"/>
                    <a:pt x="142085" y="141385"/>
                  </a:cubicBezTo>
                  <a:lnTo>
                    <a:pt x="157808" y="141385"/>
                  </a:lnTo>
                  <a:lnTo>
                    <a:pt x="167844" y="141385"/>
                  </a:lnTo>
                  <a:lnTo>
                    <a:pt x="167844" y="-124"/>
                  </a:lnTo>
                  <a:lnTo>
                    <a:pt x="157808" y="-1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4" name="Полилиния 363">
              <a:extLst>
                <a:ext uri="{FF2B5EF4-FFF2-40B4-BE49-F238E27FC236}">
                  <a16:creationId xmlns:a16="http://schemas.microsoft.com/office/drawing/2014/main" id="{6E10A465-915A-941E-DE9B-EAB31CFE4F82}"/>
                </a:ext>
              </a:extLst>
            </p:cNvPr>
            <p:cNvSpPr/>
            <p:nvPr/>
          </p:nvSpPr>
          <p:spPr>
            <a:xfrm>
              <a:off x="7685048" y="681952"/>
              <a:ext cx="167268" cy="141508"/>
            </a:xfrm>
            <a:custGeom>
              <a:avLst/>
              <a:gdLst>
                <a:gd name="connsiteX0" fmla="*/ 97118 w 167268"/>
                <a:gd name="connsiteY0" fmla="*/ -124 h 141508"/>
                <a:gd name="connsiteX1" fmla="*/ 39728 w 167268"/>
                <a:gd name="connsiteY1" fmla="*/ -124 h 141508"/>
                <a:gd name="connsiteX2" fmla="*/ 26363 w 167268"/>
                <a:gd name="connsiteY2" fmla="*/ -124 h 141508"/>
                <a:gd name="connsiteX3" fmla="*/ 20509 w 167268"/>
                <a:gd name="connsiteY3" fmla="*/ -124 h 141508"/>
                <a:gd name="connsiteX4" fmla="*/ 10640 w 167268"/>
                <a:gd name="connsiteY4" fmla="*/ -124 h 141508"/>
                <a:gd name="connsiteX5" fmla="*/ 604 w 167268"/>
                <a:gd name="connsiteY5" fmla="*/ -124 h 141508"/>
                <a:gd name="connsiteX6" fmla="*/ 604 w 167268"/>
                <a:gd name="connsiteY6" fmla="*/ 141385 h 141508"/>
                <a:gd name="connsiteX7" fmla="*/ 10640 w 167268"/>
                <a:gd name="connsiteY7" fmla="*/ 141385 h 141508"/>
                <a:gd name="connsiteX8" fmla="*/ 20509 w 167268"/>
                <a:gd name="connsiteY8" fmla="*/ 141385 h 141508"/>
                <a:gd name="connsiteX9" fmla="*/ 26363 w 167268"/>
                <a:gd name="connsiteY9" fmla="*/ 141385 h 141508"/>
                <a:gd name="connsiteX10" fmla="*/ 39728 w 167268"/>
                <a:gd name="connsiteY10" fmla="*/ 141385 h 141508"/>
                <a:gd name="connsiteX11" fmla="*/ 97118 w 167268"/>
                <a:gd name="connsiteY11" fmla="*/ 141385 h 141508"/>
                <a:gd name="connsiteX12" fmla="*/ 167872 w 167268"/>
                <a:gd name="connsiteY12" fmla="*/ 70630 h 141508"/>
                <a:gd name="connsiteX13" fmla="*/ 97118 w 167268"/>
                <a:gd name="connsiteY13" fmla="*/ -1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18" y="-124"/>
                  </a:moveTo>
                  <a:cubicBezTo>
                    <a:pt x="82764" y="-124"/>
                    <a:pt x="55907" y="-124"/>
                    <a:pt x="39728" y="-124"/>
                  </a:cubicBezTo>
                  <a:cubicBezTo>
                    <a:pt x="31747" y="-124"/>
                    <a:pt x="26363" y="-124"/>
                    <a:pt x="26363" y="-124"/>
                  </a:cubicBezTo>
                  <a:lnTo>
                    <a:pt x="20509" y="-124"/>
                  </a:lnTo>
                  <a:lnTo>
                    <a:pt x="10640" y="-124"/>
                  </a:lnTo>
                  <a:lnTo>
                    <a:pt x="604" y="-124"/>
                  </a:lnTo>
                  <a:lnTo>
                    <a:pt x="604" y="141385"/>
                  </a:lnTo>
                  <a:lnTo>
                    <a:pt x="10640" y="141385"/>
                  </a:lnTo>
                  <a:lnTo>
                    <a:pt x="20509" y="141385"/>
                  </a:lnTo>
                  <a:lnTo>
                    <a:pt x="26363" y="141385"/>
                  </a:lnTo>
                  <a:cubicBezTo>
                    <a:pt x="26363" y="141385"/>
                    <a:pt x="31788" y="141385"/>
                    <a:pt x="39728" y="141385"/>
                  </a:cubicBezTo>
                  <a:cubicBezTo>
                    <a:pt x="56900" y="141385"/>
                    <a:pt x="85841" y="141385"/>
                    <a:pt x="97118" y="141385"/>
                  </a:cubicBezTo>
                  <a:cubicBezTo>
                    <a:pt x="136192" y="141385"/>
                    <a:pt x="167872" y="109704"/>
                    <a:pt x="167872" y="70630"/>
                  </a:cubicBezTo>
                  <a:cubicBezTo>
                    <a:pt x="167872" y="31554"/>
                    <a:pt x="136192" y="-124"/>
                    <a:pt x="97118" y="-1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5" name="Полилиния 364">
              <a:extLst>
                <a:ext uri="{FF2B5EF4-FFF2-40B4-BE49-F238E27FC236}">
                  <a16:creationId xmlns:a16="http://schemas.microsoft.com/office/drawing/2014/main" id="{68695CF5-33A8-70F1-087A-3B0E8A689951}"/>
                </a:ext>
              </a:extLst>
            </p:cNvPr>
            <p:cNvSpPr/>
            <p:nvPr/>
          </p:nvSpPr>
          <p:spPr>
            <a:xfrm>
              <a:off x="4854367" y="849221"/>
              <a:ext cx="141508" cy="141508"/>
            </a:xfrm>
            <a:custGeom>
              <a:avLst/>
              <a:gdLst>
                <a:gd name="connsiteX0" fmla="*/ 70882 w 141508"/>
                <a:gd name="connsiteY0" fmla="*/ -96 h 141508"/>
                <a:gd name="connsiteX1" fmla="*/ 141637 w 141508"/>
                <a:gd name="connsiteY1" fmla="*/ 70658 h 141508"/>
                <a:gd name="connsiteX2" fmla="*/ 70882 w 141508"/>
                <a:gd name="connsiteY2" fmla="*/ 141413 h 141508"/>
                <a:gd name="connsiteX3" fmla="*/ 128 w 141508"/>
                <a:gd name="connsiteY3" fmla="*/ 70658 h 141508"/>
                <a:gd name="connsiteX4" fmla="*/ 70882 w 141508"/>
                <a:gd name="connsiteY4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-96"/>
                  </a:moveTo>
                  <a:cubicBezTo>
                    <a:pt x="109961" y="-96"/>
                    <a:pt x="141637" y="31582"/>
                    <a:pt x="141637" y="70658"/>
                  </a:cubicBezTo>
                  <a:cubicBezTo>
                    <a:pt x="141637" y="109737"/>
                    <a:pt x="109961" y="141413"/>
                    <a:pt x="70882" y="141413"/>
                  </a:cubicBezTo>
                  <a:cubicBezTo>
                    <a:pt x="31806" y="141413"/>
                    <a:pt x="128" y="109737"/>
                    <a:pt x="128" y="70658"/>
                  </a:cubicBezTo>
                  <a:cubicBezTo>
                    <a:pt x="128" y="31582"/>
                    <a:pt x="31806" y="-96"/>
                    <a:pt x="70882" y="-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6" name="Полилиния 365">
              <a:extLst>
                <a:ext uri="{FF2B5EF4-FFF2-40B4-BE49-F238E27FC236}">
                  <a16:creationId xmlns:a16="http://schemas.microsoft.com/office/drawing/2014/main" id="{6132B2B0-B972-4B7E-B5EC-B04C92839629}"/>
                </a:ext>
              </a:extLst>
            </p:cNvPr>
            <p:cNvSpPr/>
            <p:nvPr/>
          </p:nvSpPr>
          <p:spPr>
            <a:xfrm>
              <a:off x="5176024" y="849221"/>
              <a:ext cx="167268" cy="141508"/>
            </a:xfrm>
            <a:custGeom>
              <a:avLst/>
              <a:gdLst>
                <a:gd name="connsiteX0" fmla="*/ 157416 w 167268"/>
                <a:gd name="connsiteY0" fmla="*/ -96 h 141508"/>
                <a:gd name="connsiteX1" fmla="*/ 141693 w 167268"/>
                <a:gd name="connsiteY1" fmla="*/ -96 h 141508"/>
                <a:gd name="connsiteX2" fmla="*/ 119446 w 167268"/>
                <a:gd name="connsiteY2" fmla="*/ -96 h 141508"/>
                <a:gd name="connsiteX3" fmla="*/ 113548 w 167268"/>
                <a:gd name="connsiteY3" fmla="*/ -96 h 141508"/>
                <a:gd name="connsiteX4" fmla="*/ 70938 w 167268"/>
                <a:gd name="connsiteY4" fmla="*/ -96 h 141508"/>
                <a:gd name="connsiteX5" fmla="*/ 184 w 167268"/>
                <a:gd name="connsiteY5" fmla="*/ 70658 h 141508"/>
                <a:gd name="connsiteX6" fmla="*/ 70938 w 167268"/>
                <a:gd name="connsiteY6" fmla="*/ 141413 h 141508"/>
                <a:gd name="connsiteX7" fmla="*/ 113548 w 167268"/>
                <a:gd name="connsiteY7" fmla="*/ 141413 h 141508"/>
                <a:gd name="connsiteX8" fmla="*/ 119446 w 167268"/>
                <a:gd name="connsiteY8" fmla="*/ 141413 h 141508"/>
                <a:gd name="connsiteX9" fmla="*/ 141693 w 167268"/>
                <a:gd name="connsiteY9" fmla="*/ 141413 h 141508"/>
                <a:gd name="connsiteX10" fmla="*/ 157416 w 167268"/>
                <a:gd name="connsiteY10" fmla="*/ 141413 h 141508"/>
                <a:gd name="connsiteX11" fmla="*/ 167452 w 167268"/>
                <a:gd name="connsiteY11" fmla="*/ 141413 h 141508"/>
                <a:gd name="connsiteX12" fmla="*/ 167452 w 167268"/>
                <a:gd name="connsiteY12" fmla="*/ -96 h 141508"/>
                <a:gd name="connsiteX13" fmla="*/ 157416 w 167268"/>
                <a:gd name="connsiteY13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16" y="-96"/>
                  </a:moveTo>
                  <a:lnTo>
                    <a:pt x="141693" y="-96"/>
                  </a:lnTo>
                  <a:cubicBezTo>
                    <a:pt x="141693" y="-96"/>
                    <a:pt x="131939" y="-96"/>
                    <a:pt x="119446" y="-96"/>
                  </a:cubicBezTo>
                  <a:cubicBezTo>
                    <a:pt x="117536" y="-96"/>
                    <a:pt x="115562" y="-96"/>
                    <a:pt x="113548" y="-96"/>
                  </a:cubicBezTo>
                  <a:cubicBezTo>
                    <a:pt x="97671" y="-96"/>
                    <a:pt x="79369" y="-96"/>
                    <a:pt x="70938" y="-96"/>
                  </a:cubicBezTo>
                  <a:cubicBezTo>
                    <a:pt x="31848" y="-96"/>
                    <a:pt x="184" y="31592"/>
                    <a:pt x="184" y="70658"/>
                  </a:cubicBezTo>
                  <a:cubicBezTo>
                    <a:pt x="184" y="109721"/>
                    <a:pt x="31848" y="141413"/>
                    <a:pt x="70938" y="141413"/>
                  </a:cubicBezTo>
                  <a:cubicBezTo>
                    <a:pt x="81470" y="141413"/>
                    <a:pt x="98719" y="141413"/>
                    <a:pt x="113548" y="141413"/>
                  </a:cubicBezTo>
                  <a:cubicBezTo>
                    <a:pt x="115567" y="141413"/>
                    <a:pt x="117540" y="141413"/>
                    <a:pt x="119446" y="141413"/>
                  </a:cubicBezTo>
                  <a:cubicBezTo>
                    <a:pt x="132054" y="141413"/>
                    <a:pt x="141693" y="141413"/>
                    <a:pt x="141693" y="141413"/>
                  </a:cubicBezTo>
                  <a:lnTo>
                    <a:pt x="157416" y="141413"/>
                  </a:lnTo>
                  <a:lnTo>
                    <a:pt x="167452" y="141413"/>
                  </a:lnTo>
                  <a:lnTo>
                    <a:pt x="167452" y="-96"/>
                  </a:lnTo>
                  <a:lnTo>
                    <a:pt x="157416" y="-9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7" name="Полилиния 366">
              <a:extLst>
                <a:ext uri="{FF2B5EF4-FFF2-40B4-BE49-F238E27FC236}">
                  <a16:creationId xmlns:a16="http://schemas.microsoft.com/office/drawing/2014/main" id="{9DCCA2AD-04E5-501B-A8A0-48DF1F35EADB}"/>
                </a:ext>
              </a:extLst>
            </p:cNvPr>
            <p:cNvSpPr/>
            <p:nvPr/>
          </p:nvSpPr>
          <p:spPr>
            <a:xfrm>
              <a:off x="5343292" y="849221"/>
              <a:ext cx="167268" cy="141508"/>
            </a:xfrm>
            <a:custGeom>
              <a:avLst/>
              <a:gdLst>
                <a:gd name="connsiteX0" fmla="*/ 83846 w 167268"/>
                <a:gd name="connsiteY0" fmla="*/ -96 h 141508"/>
                <a:gd name="connsiteX1" fmla="*/ 212 w 167268"/>
                <a:gd name="connsiteY1" fmla="*/ -96 h 141508"/>
                <a:gd name="connsiteX2" fmla="*/ 212 w 167268"/>
                <a:gd name="connsiteY2" fmla="*/ 141413 h 141508"/>
                <a:gd name="connsiteX3" fmla="*/ 83846 w 167268"/>
                <a:gd name="connsiteY3" fmla="*/ 141413 h 141508"/>
                <a:gd name="connsiteX4" fmla="*/ 167480 w 167268"/>
                <a:gd name="connsiteY4" fmla="*/ 141413 h 141508"/>
                <a:gd name="connsiteX5" fmla="*/ 167480 w 167268"/>
                <a:gd name="connsiteY5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846" y="-96"/>
                  </a:moveTo>
                  <a:lnTo>
                    <a:pt x="212" y="-96"/>
                  </a:lnTo>
                  <a:lnTo>
                    <a:pt x="212" y="141413"/>
                  </a:lnTo>
                  <a:lnTo>
                    <a:pt x="83846" y="141413"/>
                  </a:lnTo>
                  <a:lnTo>
                    <a:pt x="167480" y="141413"/>
                  </a:lnTo>
                  <a:lnTo>
                    <a:pt x="167480" y="-9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8" name="Полилиния 367">
              <a:extLst>
                <a:ext uri="{FF2B5EF4-FFF2-40B4-BE49-F238E27FC236}">
                  <a16:creationId xmlns:a16="http://schemas.microsoft.com/office/drawing/2014/main" id="{6DB5607D-1922-AD16-BBEF-BEBAC8F606DE}"/>
                </a:ext>
              </a:extLst>
            </p:cNvPr>
            <p:cNvSpPr/>
            <p:nvPr/>
          </p:nvSpPr>
          <p:spPr>
            <a:xfrm>
              <a:off x="5510560" y="849221"/>
              <a:ext cx="167268" cy="141508"/>
            </a:xfrm>
            <a:custGeom>
              <a:avLst/>
              <a:gdLst>
                <a:gd name="connsiteX0" fmla="*/ 96754 w 167268"/>
                <a:gd name="connsiteY0" fmla="*/ -96 h 141508"/>
                <a:gd name="connsiteX1" fmla="*/ 39364 w 167268"/>
                <a:gd name="connsiteY1" fmla="*/ -96 h 141508"/>
                <a:gd name="connsiteX2" fmla="*/ 25999 w 167268"/>
                <a:gd name="connsiteY2" fmla="*/ -96 h 141508"/>
                <a:gd name="connsiteX3" fmla="*/ 20145 w 167268"/>
                <a:gd name="connsiteY3" fmla="*/ -96 h 141508"/>
                <a:gd name="connsiteX4" fmla="*/ 10276 w 167268"/>
                <a:gd name="connsiteY4" fmla="*/ -96 h 141508"/>
                <a:gd name="connsiteX5" fmla="*/ 240 w 167268"/>
                <a:gd name="connsiteY5" fmla="*/ -96 h 141508"/>
                <a:gd name="connsiteX6" fmla="*/ 240 w 167268"/>
                <a:gd name="connsiteY6" fmla="*/ 141413 h 141508"/>
                <a:gd name="connsiteX7" fmla="*/ 10276 w 167268"/>
                <a:gd name="connsiteY7" fmla="*/ 141413 h 141508"/>
                <a:gd name="connsiteX8" fmla="*/ 20145 w 167268"/>
                <a:gd name="connsiteY8" fmla="*/ 141413 h 141508"/>
                <a:gd name="connsiteX9" fmla="*/ 25999 w 167268"/>
                <a:gd name="connsiteY9" fmla="*/ 141413 h 141508"/>
                <a:gd name="connsiteX10" fmla="*/ 39364 w 167268"/>
                <a:gd name="connsiteY10" fmla="*/ 141413 h 141508"/>
                <a:gd name="connsiteX11" fmla="*/ 96754 w 167268"/>
                <a:gd name="connsiteY11" fmla="*/ 141413 h 141508"/>
                <a:gd name="connsiteX12" fmla="*/ 167508 w 167268"/>
                <a:gd name="connsiteY12" fmla="*/ 70658 h 141508"/>
                <a:gd name="connsiteX13" fmla="*/ 96754 w 167268"/>
                <a:gd name="connsiteY13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54" y="-96"/>
                  </a:moveTo>
                  <a:cubicBezTo>
                    <a:pt x="82400" y="-96"/>
                    <a:pt x="55543" y="-96"/>
                    <a:pt x="39364" y="-96"/>
                  </a:cubicBezTo>
                  <a:cubicBezTo>
                    <a:pt x="31383" y="-96"/>
                    <a:pt x="25999" y="-96"/>
                    <a:pt x="25999" y="-96"/>
                  </a:cubicBezTo>
                  <a:lnTo>
                    <a:pt x="20145" y="-96"/>
                  </a:lnTo>
                  <a:lnTo>
                    <a:pt x="10276" y="-96"/>
                  </a:lnTo>
                  <a:lnTo>
                    <a:pt x="240" y="-96"/>
                  </a:lnTo>
                  <a:lnTo>
                    <a:pt x="240" y="141413"/>
                  </a:lnTo>
                  <a:lnTo>
                    <a:pt x="10276" y="141413"/>
                  </a:lnTo>
                  <a:lnTo>
                    <a:pt x="20145" y="141413"/>
                  </a:lnTo>
                  <a:lnTo>
                    <a:pt x="25999" y="141413"/>
                  </a:lnTo>
                  <a:cubicBezTo>
                    <a:pt x="25999" y="141413"/>
                    <a:pt x="31424" y="141413"/>
                    <a:pt x="39364" y="141413"/>
                  </a:cubicBezTo>
                  <a:cubicBezTo>
                    <a:pt x="56536" y="141413"/>
                    <a:pt x="85477" y="141413"/>
                    <a:pt x="96754" y="141413"/>
                  </a:cubicBezTo>
                  <a:cubicBezTo>
                    <a:pt x="135828" y="141413"/>
                    <a:pt x="167508" y="109732"/>
                    <a:pt x="167508" y="70658"/>
                  </a:cubicBezTo>
                  <a:cubicBezTo>
                    <a:pt x="167508" y="31582"/>
                    <a:pt x="135828" y="-96"/>
                    <a:pt x="96754" y="-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9" name="Полилиния 368">
              <a:extLst>
                <a:ext uri="{FF2B5EF4-FFF2-40B4-BE49-F238E27FC236}">
                  <a16:creationId xmlns:a16="http://schemas.microsoft.com/office/drawing/2014/main" id="{B5EC9421-C6CF-B917-7DCF-E4D6312E086B}"/>
                </a:ext>
              </a:extLst>
            </p:cNvPr>
            <p:cNvSpPr/>
            <p:nvPr/>
          </p:nvSpPr>
          <p:spPr>
            <a:xfrm>
              <a:off x="6179634" y="849221"/>
              <a:ext cx="167268" cy="141508"/>
            </a:xfrm>
            <a:custGeom>
              <a:avLst/>
              <a:gdLst>
                <a:gd name="connsiteX0" fmla="*/ 157584 w 167268"/>
                <a:gd name="connsiteY0" fmla="*/ -96 h 141508"/>
                <a:gd name="connsiteX1" fmla="*/ 141861 w 167268"/>
                <a:gd name="connsiteY1" fmla="*/ -96 h 141508"/>
                <a:gd name="connsiteX2" fmla="*/ 119614 w 167268"/>
                <a:gd name="connsiteY2" fmla="*/ -96 h 141508"/>
                <a:gd name="connsiteX3" fmla="*/ 113716 w 167268"/>
                <a:gd name="connsiteY3" fmla="*/ -96 h 141508"/>
                <a:gd name="connsiteX4" fmla="*/ 71106 w 167268"/>
                <a:gd name="connsiteY4" fmla="*/ -96 h 141508"/>
                <a:gd name="connsiteX5" fmla="*/ 352 w 167268"/>
                <a:gd name="connsiteY5" fmla="*/ 70658 h 141508"/>
                <a:gd name="connsiteX6" fmla="*/ 71106 w 167268"/>
                <a:gd name="connsiteY6" fmla="*/ 141413 h 141508"/>
                <a:gd name="connsiteX7" fmla="*/ 113716 w 167268"/>
                <a:gd name="connsiteY7" fmla="*/ 141413 h 141508"/>
                <a:gd name="connsiteX8" fmla="*/ 119614 w 167268"/>
                <a:gd name="connsiteY8" fmla="*/ 141413 h 141508"/>
                <a:gd name="connsiteX9" fmla="*/ 141861 w 167268"/>
                <a:gd name="connsiteY9" fmla="*/ 141413 h 141508"/>
                <a:gd name="connsiteX10" fmla="*/ 157584 w 167268"/>
                <a:gd name="connsiteY10" fmla="*/ 141413 h 141508"/>
                <a:gd name="connsiteX11" fmla="*/ 167620 w 167268"/>
                <a:gd name="connsiteY11" fmla="*/ 141413 h 141508"/>
                <a:gd name="connsiteX12" fmla="*/ 167620 w 167268"/>
                <a:gd name="connsiteY12" fmla="*/ -96 h 141508"/>
                <a:gd name="connsiteX13" fmla="*/ 157584 w 167268"/>
                <a:gd name="connsiteY13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84" y="-96"/>
                  </a:moveTo>
                  <a:lnTo>
                    <a:pt x="141861" y="-96"/>
                  </a:lnTo>
                  <a:cubicBezTo>
                    <a:pt x="141861" y="-96"/>
                    <a:pt x="132107" y="-96"/>
                    <a:pt x="119614" y="-96"/>
                  </a:cubicBezTo>
                  <a:cubicBezTo>
                    <a:pt x="117704" y="-96"/>
                    <a:pt x="115730" y="-96"/>
                    <a:pt x="113716" y="-96"/>
                  </a:cubicBezTo>
                  <a:cubicBezTo>
                    <a:pt x="97839" y="-96"/>
                    <a:pt x="79537" y="-96"/>
                    <a:pt x="71106" y="-96"/>
                  </a:cubicBezTo>
                  <a:cubicBezTo>
                    <a:pt x="32016" y="-96"/>
                    <a:pt x="352" y="31592"/>
                    <a:pt x="352" y="70658"/>
                  </a:cubicBezTo>
                  <a:cubicBezTo>
                    <a:pt x="352" y="109721"/>
                    <a:pt x="32016" y="141413"/>
                    <a:pt x="71106" y="141413"/>
                  </a:cubicBezTo>
                  <a:cubicBezTo>
                    <a:pt x="81638" y="141413"/>
                    <a:pt x="98887" y="141413"/>
                    <a:pt x="113716" y="141413"/>
                  </a:cubicBezTo>
                  <a:cubicBezTo>
                    <a:pt x="115735" y="141413"/>
                    <a:pt x="117708" y="141413"/>
                    <a:pt x="119614" y="141413"/>
                  </a:cubicBezTo>
                  <a:cubicBezTo>
                    <a:pt x="132222" y="141413"/>
                    <a:pt x="141861" y="141413"/>
                    <a:pt x="141861" y="141413"/>
                  </a:cubicBezTo>
                  <a:lnTo>
                    <a:pt x="157584" y="141413"/>
                  </a:lnTo>
                  <a:lnTo>
                    <a:pt x="167620" y="141413"/>
                  </a:lnTo>
                  <a:lnTo>
                    <a:pt x="167620" y="-96"/>
                  </a:lnTo>
                  <a:lnTo>
                    <a:pt x="157584" y="-9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0" name="Полилиния 369">
              <a:extLst>
                <a:ext uri="{FF2B5EF4-FFF2-40B4-BE49-F238E27FC236}">
                  <a16:creationId xmlns:a16="http://schemas.microsoft.com/office/drawing/2014/main" id="{F9B17142-6F19-2EA1-2860-8525BD04B160}"/>
                </a:ext>
              </a:extLst>
            </p:cNvPr>
            <p:cNvSpPr/>
            <p:nvPr/>
          </p:nvSpPr>
          <p:spPr>
            <a:xfrm>
              <a:off x="6346902" y="849221"/>
              <a:ext cx="167268" cy="141508"/>
            </a:xfrm>
            <a:custGeom>
              <a:avLst/>
              <a:gdLst>
                <a:gd name="connsiteX0" fmla="*/ 96894 w 167268"/>
                <a:gd name="connsiteY0" fmla="*/ -96 h 141508"/>
                <a:gd name="connsiteX1" fmla="*/ 39504 w 167268"/>
                <a:gd name="connsiteY1" fmla="*/ -96 h 141508"/>
                <a:gd name="connsiteX2" fmla="*/ 26139 w 167268"/>
                <a:gd name="connsiteY2" fmla="*/ -96 h 141508"/>
                <a:gd name="connsiteX3" fmla="*/ 20285 w 167268"/>
                <a:gd name="connsiteY3" fmla="*/ -96 h 141508"/>
                <a:gd name="connsiteX4" fmla="*/ 10416 w 167268"/>
                <a:gd name="connsiteY4" fmla="*/ -96 h 141508"/>
                <a:gd name="connsiteX5" fmla="*/ 380 w 167268"/>
                <a:gd name="connsiteY5" fmla="*/ -96 h 141508"/>
                <a:gd name="connsiteX6" fmla="*/ 380 w 167268"/>
                <a:gd name="connsiteY6" fmla="*/ 141413 h 141508"/>
                <a:gd name="connsiteX7" fmla="*/ 10416 w 167268"/>
                <a:gd name="connsiteY7" fmla="*/ 141413 h 141508"/>
                <a:gd name="connsiteX8" fmla="*/ 20285 w 167268"/>
                <a:gd name="connsiteY8" fmla="*/ 141413 h 141508"/>
                <a:gd name="connsiteX9" fmla="*/ 26139 w 167268"/>
                <a:gd name="connsiteY9" fmla="*/ 141413 h 141508"/>
                <a:gd name="connsiteX10" fmla="*/ 39504 w 167268"/>
                <a:gd name="connsiteY10" fmla="*/ 141413 h 141508"/>
                <a:gd name="connsiteX11" fmla="*/ 96894 w 167268"/>
                <a:gd name="connsiteY11" fmla="*/ 141413 h 141508"/>
                <a:gd name="connsiteX12" fmla="*/ 167648 w 167268"/>
                <a:gd name="connsiteY12" fmla="*/ 70658 h 141508"/>
                <a:gd name="connsiteX13" fmla="*/ 96894 w 167268"/>
                <a:gd name="connsiteY13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94" y="-96"/>
                  </a:moveTo>
                  <a:cubicBezTo>
                    <a:pt x="82540" y="-96"/>
                    <a:pt x="55683" y="-96"/>
                    <a:pt x="39504" y="-96"/>
                  </a:cubicBezTo>
                  <a:cubicBezTo>
                    <a:pt x="31523" y="-96"/>
                    <a:pt x="26139" y="-96"/>
                    <a:pt x="26139" y="-96"/>
                  </a:cubicBezTo>
                  <a:lnTo>
                    <a:pt x="20285" y="-96"/>
                  </a:lnTo>
                  <a:lnTo>
                    <a:pt x="10416" y="-96"/>
                  </a:lnTo>
                  <a:lnTo>
                    <a:pt x="380" y="-96"/>
                  </a:lnTo>
                  <a:lnTo>
                    <a:pt x="380" y="141413"/>
                  </a:lnTo>
                  <a:lnTo>
                    <a:pt x="10416" y="141413"/>
                  </a:lnTo>
                  <a:lnTo>
                    <a:pt x="20285" y="141413"/>
                  </a:lnTo>
                  <a:lnTo>
                    <a:pt x="26139" y="141413"/>
                  </a:lnTo>
                  <a:cubicBezTo>
                    <a:pt x="26139" y="141413"/>
                    <a:pt x="31564" y="141413"/>
                    <a:pt x="39504" y="141413"/>
                  </a:cubicBezTo>
                  <a:cubicBezTo>
                    <a:pt x="56676" y="141413"/>
                    <a:pt x="85617" y="141413"/>
                    <a:pt x="96894" y="141413"/>
                  </a:cubicBezTo>
                  <a:cubicBezTo>
                    <a:pt x="135968" y="141413"/>
                    <a:pt x="167648" y="109732"/>
                    <a:pt x="167648" y="70658"/>
                  </a:cubicBezTo>
                  <a:cubicBezTo>
                    <a:pt x="167648" y="31582"/>
                    <a:pt x="135968" y="-96"/>
                    <a:pt x="96894" y="-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1" name="Полилиния 370">
              <a:extLst>
                <a:ext uri="{FF2B5EF4-FFF2-40B4-BE49-F238E27FC236}">
                  <a16:creationId xmlns:a16="http://schemas.microsoft.com/office/drawing/2014/main" id="{B23EB7C6-CAFF-288D-B92E-D4D98C9FB07E}"/>
                </a:ext>
              </a:extLst>
            </p:cNvPr>
            <p:cNvSpPr/>
            <p:nvPr/>
          </p:nvSpPr>
          <p:spPr>
            <a:xfrm>
              <a:off x="6681439" y="849221"/>
              <a:ext cx="167268" cy="141508"/>
            </a:xfrm>
            <a:custGeom>
              <a:avLst/>
              <a:gdLst>
                <a:gd name="connsiteX0" fmla="*/ 157668 w 167268"/>
                <a:gd name="connsiteY0" fmla="*/ -96 h 141508"/>
                <a:gd name="connsiteX1" fmla="*/ 141945 w 167268"/>
                <a:gd name="connsiteY1" fmla="*/ -96 h 141508"/>
                <a:gd name="connsiteX2" fmla="*/ 119698 w 167268"/>
                <a:gd name="connsiteY2" fmla="*/ -96 h 141508"/>
                <a:gd name="connsiteX3" fmla="*/ 113800 w 167268"/>
                <a:gd name="connsiteY3" fmla="*/ -96 h 141508"/>
                <a:gd name="connsiteX4" fmla="*/ 71190 w 167268"/>
                <a:gd name="connsiteY4" fmla="*/ -96 h 141508"/>
                <a:gd name="connsiteX5" fmla="*/ 436 w 167268"/>
                <a:gd name="connsiteY5" fmla="*/ 70658 h 141508"/>
                <a:gd name="connsiteX6" fmla="*/ 71190 w 167268"/>
                <a:gd name="connsiteY6" fmla="*/ 141413 h 141508"/>
                <a:gd name="connsiteX7" fmla="*/ 113800 w 167268"/>
                <a:gd name="connsiteY7" fmla="*/ 141413 h 141508"/>
                <a:gd name="connsiteX8" fmla="*/ 119698 w 167268"/>
                <a:gd name="connsiteY8" fmla="*/ 141413 h 141508"/>
                <a:gd name="connsiteX9" fmla="*/ 141945 w 167268"/>
                <a:gd name="connsiteY9" fmla="*/ 141413 h 141508"/>
                <a:gd name="connsiteX10" fmla="*/ 157668 w 167268"/>
                <a:gd name="connsiteY10" fmla="*/ 141413 h 141508"/>
                <a:gd name="connsiteX11" fmla="*/ 167704 w 167268"/>
                <a:gd name="connsiteY11" fmla="*/ 141413 h 141508"/>
                <a:gd name="connsiteX12" fmla="*/ 167704 w 167268"/>
                <a:gd name="connsiteY12" fmla="*/ -96 h 141508"/>
                <a:gd name="connsiteX13" fmla="*/ 157668 w 167268"/>
                <a:gd name="connsiteY13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68" y="-96"/>
                  </a:moveTo>
                  <a:lnTo>
                    <a:pt x="141945" y="-96"/>
                  </a:lnTo>
                  <a:cubicBezTo>
                    <a:pt x="141945" y="-96"/>
                    <a:pt x="132191" y="-96"/>
                    <a:pt x="119698" y="-96"/>
                  </a:cubicBezTo>
                  <a:cubicBezTo>
                    <a:pt x="117788" y="-96"/>
                    <a:pt x="115814" y="-96"/>
                    <a:pt x="113800" y="-96"/>
                  </a:cubicBezTo>
                  <a:cubicBezTo>
                    <a:pt x="97923" y="-96"/>
                    <a:pt x="79621" y="-96"/>
                    <a:pt x="71190" y="-96"/>
                  </a:cubicBezTo>
                  <a:cubicBezTo>
                    <a:pt x="32100" y="-96"/>
                    <a:pt x="436" y="31592"/>
                    <a:pt x="436" y="70658"/>
                  </a:cubicBezTo>
                  <a:cubicBezTo>
                    <a:pt x="436" y="109721"/>
                    <a:pt x="32100" y="141413"/>
                    <a:pt x="71190" y="141413"/>
                  </a:cubicBezTo>
                  <a:cubicBezTo>
                    <a:pt x="81722" y="141413"/>
                    <a:pt x="98971" y="141413"/>
                    <a:pt x="113800" y="141413"/>
                  </a:cubicBezTo>
                  <a:cubicBezTo>
                    <a:pt x="115819" y="141413"/>
                    <a:pt x="117792" y="141413"/>
                    <a:pt x="119698" y="141413"/>
                  </a:cubicBezTo>
                  <a:cubicBezTo>
                    <a:pt x="132306" y="141413"/>
                    <a:pt x="141945" y="141413"/>
                    <a:pt x="141945" y="141413"/>
                  </a:cubicBezTo>
                  <a:lnTo>
                    <a:pt x="157668" y="141413"/>
                  </a:lnTo>
                  <a:lnTo>
                    <a:pt x="167704" y="141413"/>
                  </a:lnTo>
                  <a:lnTo>
                    <a:pt x="167704" y="-96"/>
                  </a:lnTo>
                  <a:lnTo>
                    <a:pt x="157668" y="-9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2" name="Полилиния 371">
              <a:extLst>
                <a:ext uri="{FF2B5EF4-FFF2-40B4-BE49-F238E27FC236}">
                  <a16:creationId xmlns:a16="http://schemas.microsoft.com/office/drawing/2014/main" id="{0211155C-C2FA-8FF8-0A57-37ED3E006217}"/>
                </a:ext>
              </a:extLst>
            </p:cNvPr>
            <p:cNvSpPr/>
            <p:nvPr/>
          </p:nvSpPr>
          <p:spPr>
            <a:xfrm>
              <a:off x="6848707" y="849221"/>
              <a:ext cx="167268" cy="141508"/>
            </a:xfrm>
            <a:custGeom>
              <a:avLst/>
              <a:gdLst>
                <a:gd name="connsiteX0" fmla="*/ 96978 w 167268"/>
                <a:gd name="connsiteY0" fmla="*/ -96 h 141508"/>
                <a:gd name="connsiteX1" fmla="*/ 39588 w 167268"/>
                <a:gd name="connsiteY1" fmla="*/ -96 h 141508"/>
                <a:gd name="connsiteX2" fmla="*/ 26223 w 167268"/>
                <a:gd name="connsiteY2" fmla="*/ -96 h 141508"/>
                <a:gd name="connsiteX3" fmla="*/ 20369 w 167268"/>
                <a:gd name="connsiteY3" fmla="*/ -96 h 141508"/>
                <a:gd name="connsiteX4" fmla="*/ 10500 w 167268"/>
                <a:gd name="connsiteY4" fmla="*/ -96 h 141508"/>
                <a:gd name="connsiteX5" fmla="*/ 464 w 167268"/>
                <a:gd name="connsiteY5" fmla="*/ -96 h 141508"/>
                <a:gd name="connsiteX6" fmla="*/ 464 w 167268"/>
                <a:gd name="connsiteY6" fmla="*/ 141413 h 141508"/>
                <a:gd name="connsiteX7" fmla="*/ 10500 w 167268"/>
                <a:gd name="connsiteY7" fmla="*/ 141413 h 141508"/>
                <a:gd name="connsiteX8" fmla="*/ 20369 w 167268"/>
                <a:gd name="connsiteY8" fmla="*/ 141413 h 141508"/>
                <a:gd name="connsiteX9" fmla="*/ 26223 w 167268"/>
                <a:gd name="connsiteY9" fmla="*/ 141413 h 141508"/>
                <a:gd name="connsiteX10" fmla="*/ 39588 w 167268"/>
                <a:gd name="connsiteY10" fmla="*/ 141413 h 141508"/>
                <a:gd name="connsiteX11" fmla="*/ 96978 w 167268"/>
                <a:gd name="connsiteY11" fmla="*/ 141413 h 141508"/>
                <a:gd name="connsiteX12" fmla="*/ 167732 w 167268"/>
                <a:gd name="connsiteY12" fmla="*/ 70658 h 141508"/>
                <a:gd name="connsiteX13" fmla="*/ 96978 w 167268"/>
                <a:gd name="connsiteY13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78" y="-96"/>
                  </a:moveTo>
                  <a:cubicBezTo>
                    <a:pt x="82624" y="-96"/>
                    <a:pt x="55767" y="-96"/>
                    <a:pt x="39588" y="-96"/>
                  </a:cubicBezTo>
                  <a:cubicBezTo>
                    <a:pt x="31607" y="-96"/>
                    <a:pt x="26223" y="-96"/>
                    <a:pt x="26223" y="-96"/>
                  </a:cubicBezTo>
                  <a:lnTo>
                    <a:pt x="20369" y="-96"/>
                  </a:lnTo>
                  <a:lnTo>
                    <a:pt x="10500" y="-96"/>
                  </a:lnTo>
                  <a:lnTo>
                    <a:pt x="464" y="-96"/>
                  </a:lnTo>
                  <a:lnTo>
                    <a:pt x="464" y="141413"/>
                  </a:lnTo>
                  <a:lnTo>
                    <a:pt x="10500" y="141413"/>
                  </a:lnTo>
                  <a:lnTo>
                    <a:pt x="20369" y="141413"/>
                  </a:lnTo>
                  <a:lnTo>
                    <a:pt x="26223" y="141413"/>
                  </a:lnTo>
                  <a:cubicBezTo>
                    <a:pt x="26223" y="141413"/>
                    <a:pt x="31648" y="141413"/>
                    <a:pt x="39588" y="141413"/>
                  </a:cubicBezTo>
                  <a:cubicBezTo>
                    <a:pt x="56760" y="141413"/>
                    <a:pt x="85701" y="141413"/>
                    <a:pt x="96978" y="141413"/>
                  </a:cubicBezTo>
                  <a:cubicBezTo>
                    <a:pt x="136052" y="141413"/>
                    <a:pt x="167732" y="109732"/>
                    <a:pt x="167732" y="70658"/>
                  </a:cubicBezTo>
                  <a:cubicBezTo>
                    <a:pt x="167732" y="31582"/>
                    <a:pt x="136052" y="-96"/>
                    <a:pt x="96978" y="-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3" name="Полилиния 372">
              <a:extLst>
                <a:ext uri="{FF2B5EF4-FFF2-40B4-BE49-F238E27FC236}">
                  <a16:creationId xmlns:a16="http://schemas.microsoft.com/office/drawing/2014/main" id="{2900B44F-CB81-967B-EE9A-ADFD6F979698}"/>
                </a:ext>
              </a:extLst>
            </p:cNvPr>
            <p:cNvSpPr/>
            <p:nvPr/>
          </p:nvSpPr>
          <p:spPr>
            <a:xfrm>
              <a:off x="7363391" y="849221"/>
              <a:ext cx="141508" cy="141508"/>
            </a:xfrm>
            <a:custGeom>
              <a:avLst/>
              <a:gdLst>
                <a:gd name="connsiteX0" fmla="*/ 71302 w 141508"/>
                <a:gd name="connsiteY0" fmla="*/ -96 h 141508"/>
                <a:gd name="connsiteX1" fmla="*/ 142057 w 141508"/>
                <a:gd name="connsiteY1" fmla="*/ 70658 h 141508"/>
                <a:gd name="connsiteX2" fmla="*/ 71302 w 141508"/>
                <a:gd name="connsiteY2" fmla="*/ 141413 h 141508"/>
                <a:gd name="connsiteX3" fmla="*/ 548 w 141508"/>
                <a:gd name="connsiteY3" fmla="*/ 70658 h 141508"/>
                <a:gd name="connsiteX4" fmla="*/ 71302 w 141508"/>
                <a:gd name="connsiteY4" fmla="*/ -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-96"/>
                  </a:moveTo>
                  <a:cubicBezTo>
                    <a:pt x="110381" y="-96"/>
                    <a:pt x="142057" y="31582"/>
                    <a:pt x="142057" y="70658"/>
                  </a:cubicBezTo>
                  <a:cubicBezTo>
                    <a:pt x="142057" y="109737"/>
                    <a:pt x="110381" y="141413"/>
                    <a:pt x="71302" y="141413"/>
                  </a:cubicBezTo>
                  <a:cubicBezTo>
                    <a:pt x="32226" y="141413"/>
                    <a:pt x="548" y="109737"/>
                    <a:pt x="548" y="70658"/>
                  </a:cubicBezTo>
                  <a:cubicBezTo>
                    <a:pt x="548" y="31582"/>
                    <a:pt x="32226" y="-96"/>
                    <a:pt x="71302" y="-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4" name="Полилиния 373">
              <a:extLst>
                <a:ext uri="{FF2B5EF4-FFF2-40B4-BE49-F238E27FC236}">
                  <a16:creationId xmlns:a16="http://schemas.microsoft.com/office/drawing/2014/main" id="{57301057-0561-4D9C-6281-9573696F9249}"/>
                </a:ext>
              </a:extLst>
            </p:cNvPr>
            <p:cNvSpPr/>
            <p:nvPr/>
          </p:nvSpPr>
          <p:spPr>
            <a:xfrm>
              <a:off x="4352562" y="1016489"/>
              <a:ext cx="141508" cy="141508"/>
            </a:xfrm>
            <a:custGeom>
              <a:avLst/>
              <a:gdLst>
                <a:gd name="connsiteX0" fmla="*/ 70798 w 141508"/>
                <a:gd name="connsiteY0" fmla="*/ -68 h 141508"/>
                <a:gd name="connsiteX1" fmla="*/ 141553 w 141508"/>
                <a:gd name="connsiteY1" fmla="*/ 70686 h 141508"/>
                <a:gd name="connsiteX2" fmla="*/ 70798 w 141508"/>
                <a:gd name="connsiteY2" fmla="*/ 141441 h 141508"/>
                <a:gd name="connsiteX3" fmla="*/ 44 w 141508"/>
                <a:gd name="connsiteY3" fmla="*/ 70686 h 141508"/>
                <a:gd name="connsiteX4" fmla="*/ 70798 w 141508"/>
                <a:gd name="connsiteY4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-68"/>
                  </a:moveTo>
                  <a:cubicBezTo>
                    <a:pt x="109877" y="-68"/>
                    <a:pt x="141553" y="31610"/>
                    <a:pt x="141553" y="70686"/>
                  </a:cubicBezTo>
                  <a:cubicBezTo>
                    <a:pt x="141553" y="109765"/>
                    <a:pt x="109877" y="141441"/>
                    <a:pt x="70798" y="141441"/>
                  </a:cubicBezTo>
                  <a:cubicBezTo>
                    <a:pt x="31722" y="141441"/>
                    <a:pt x="44" y="109765"/>
                    <a:pt x="44" y="70686"/>
                  </a:cubicBezTo>
                  <a:cubicBezTo>
                    <a:pt x="44" y="31610"/>
                    <a:pt x="31722" y="-68"/>
                    <a:pt x="70798" y="-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5" name="Полилиния 374">
              <a:extLst>
                <a:ext uri="{FF2B5EF4-FFF2-40B4-BE49-F238E27FC236}">
                  <a16:creationId xmlns:a16="http://schemas.microsoft.com/office/drawing/2014/main" id="{E1588EDF-B4A8-DC33-3E25-EE1476B422B2}"/>
                </a:ext>
              </a:extLst>
            </p:cNvPr>
            <p:cNvSpPr/>
            <p:nvPr/>
          </p:nvSpPr>
          <p:spPr>
            <a:xfrm>
              <a:off x="5188904" y="1016489"/>
              <a:ext cx="141508" cy="141508"/>
            </a:xfrm>
            <a:custGeom>
              <a:avLst/>
              <a:gdLst>
                <a:gd name="connsiteX0" fmla="*/ 70938 w 141508"/>
                <a:gd name="connsiteY0" fmla="*/ -68 h 141508"/>
                <a:gd name="connsiteX1" fmla="*/ 141693 w 141508"/>
                <a:gd name="connsiteY1" fmla="*/ 70686 h 141508"/>
                <a:gd name="connsiteX2" fmla="*/ 70938 w 141508"/>
                <a:gd name="connsiteY2" fmla="*/ 141441 h 141508"/>
                <a:gd name="connsiteX3" fmla="*/ 184 w 141508"/>
                <a:gd name="connsiteY3" fmla="*/ 70686 h 141508"/>
                <a:gd name="connsiteX4" fmla="*/ 70938 w 141508"/>
                <a:gd name="connsiteY4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38" y="-68"/>
                  </a:moveTo>
                  <a:cubicBezTo>
                    <a:pt x="110017" y="-68"/>
                    <a:pt x="141693" y="31610"/>
                    <a:pt x="141693" y="70686"/>
                  </a:cubicBezTo>
                  <a:cubicBezTo>
                    <a:pt x="141693" y="109765"/>
                    <a:pt x="110017" y="141441"/>
                    <a:pt x="70938" y="141441"/>
                  </a:cubicBezTo>
                  <a:cubicBezTo>
                    <a:pt x="31862" y="141441"/>
                    <a:pt x="184" y="109765"/>
                    <a:pt x="184" y="70686"/>
                  </a:cubicBezTo>
                  <a:cubicBezTo>
                    <a:pt x="184" y="31610"/>
                    <a:pt x="31862" y="-68"/>
                    <a:pt x="70938" y="-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6" name="Полилиния 375">
              <a:extLst>
                <a:ext uri="{FF2B5EF4-FFF2-40B4-BE49-F238E27FC236}">
                  <a16:creationId xmlns:a16="http://schemas.microsoft.com/office/drawing/2014/main" id="{860CEE29-4F59-10E9-6F73-AD1549015E41}"/>
                </a:ext>
              </a:extLst>
            </p:cNvPr>
            <p:cNvSpPr/>
            <p:nvPr/>
          </p:nvSpPr>
          <p:spPr>
            <a:xfrm>
              <a:off x="5677829" y="1016489"/>
              <a:ext cx="167268" cy="141508"/>
            </a:xfrm>
            <a:custGeom>
              <a:avLst/>
              <a:gdLst>
                <a:gd name="connsiteX0" fmla="*/ 157500 w 167268"/>
                <a:gd name="connsiteY0" fmla="*/ -68 h 141508"/>
                <a:gd name="connsiteX1" fmla="*/ 141777 w 167268"/>
                <a:gd name="connsiteY1" fmla="*/ -68 h 141508"/>
                <a:gd name="connsiteX2" fmla="*/ 119530 w 167268"/>
                <a:gd name="connsiteY2" fmla="*/ -68 h 141508"/>
                <a:gd name="connsiteX3" fmla="*/ 113632 w 167268"/>
                <a:gd name="connsiteY3" fmla="*/ -68 h 141508"/>
                <a:gd name="connsiteX4" fmla="*/ 71022 w 167268"/>
                <a:gd name="connsiteY4" fmla="*/ -68 h 141508"/>
                <a:gd name="connsiteX5" fmla="*/ 268 w 167268"/>
                <a:gd name="connsiteY5" fmla="*/ 70686 h 141508"/>
                <a:gd name="connsiteX6" fmla="*/ 71022 w 167268"/>
                <a:gd name="connsiteY6" fmla="*/ 141441 h 141508"/>
                <a:gd name="connsiteX7" fmla="*/ 113632 w 167268"/>
                <a:gd name="connsiteY7" fmla="*/ 141441 h 141508"/>
                <a:gd name="connsiteX8" fmla="*/ 119530 w 167268"/>
                <a:gd name="connsiteY8" fmla="*/ 141441 h 141508"/>
                <a:gd name="connsiteX9" fmla="*/ 141777 w 167268"/>
                <a:gd name="connsiteY9" fmla="*/ 141441 h 141508"/>
                <a:gd name="connsiteX10" fmla="*/ 157500 w 167268"/>
                <a:gd name="connsiteY10" fmla="*/ 141441 h 141508"/>
                <a:gd name="connsiteX11" fmla="*/ 167536 w 167268"/>
                <a:gd name="connsiteY11" fmla="*/ 141441 h 141508"/>
                <a:gd name="connsiteX12" fmla="*/ 167536 w 167268"/>
                <a:gd name="connsiteY12" fmla="*/ -68 h 141508"/>
                <a:gd name="connsiteX13" fmla="*/ 157500 w 167268"/>
                <a:gd name="connsiteY13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00" y="-68"/>
                  </a:moveTo>
                  <a:lnTo>
                    <a:pt x="141777" y="-68"/>
                  </a:lnTo>
                  <a:cubicBezTo>
                    <a:pt x="141777" y="-68"/>
                    <a:pt x="132023" y="-68"/>
                    <a:pt x="119530" y="-68"/>
                  </a:cubicBezTo>
                  <a:cubicBezTo>
                    <a:pt x="117620" y="-68"/>
                    <a:pt x="115646" y="-68"/>
                    <a:pt x="113632" y="-68"/>
                  </a:cubicBezTo>
                  <a:cubicBezTo>
                    <a:pt x="97755" y="-68"/>
                    <a:pt x="79453" y="-68"/>
                    <a:pt x="71022" y="-68"/>
                  </a:cubicBezTo>
                  <a:cubicBezTo>
                    <a:pt x="31932" y="-68"/>
                    <a:pt x="268" y="31620"/>
                    <a:pt x="268" y="70686"/>
                  </a:cubicBezTo>
                  <a:cubicBezTo>
                    <a:pt x="268" y="109749"/>
                    <a:pt x="31932" y="141441"/>
                    <a:pt x="71022" y="141441"/>
                  </a:cubicBezTo>
                  <a:cubicBezTo>
                    <a:pt x="81554" y="141441"/>
                    <a:pt x="98803" y="141441"/>
                    <a:pt x="113632" y="141441"/>
                  </a:cubicBezTo>
                  <a:cubicBezTo>
                    <a:pt x="115651" y="141441"/>
                    <a:pt x="117624" y="141441"/>
                    <a:pt x="119530" y="141441"/>
                  </a:cubicBezTo>
                  <a:cubicBezTo>
                    <a:pt x="132138" y="141441"/>
                    <a:pt x="141777" y="141441"/>
                    <a:pt x="141777" y="141441"/>
                  </a:cubicBezTo>
                  <a:lnTo>
                    <a:pt x="157500" y="141441"/>
                  </a:lnTo>
                  <a:lnTo>
                    <a:pt x="167536" y="141441"/>
                  </a:lnTo>
                  <a:lnTo>
                    <a:pt x="167536" y="-68"/>
                  </a:lnTo>
                  <a:lnTo>
                    <a:pt x="157500" y="-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7" name="Полилиния 376">
              <a:extLst>
                <a:ext uri="{FF2B5EF4-FFF2-40B4-BE49-F238E27FC236}">
                  <a16:creationId xmlns:a16="http://schemas.microsoft.com/office/drawing/2014/main" id="{26B51ED0-453D-DA7B-D167-657A45A8F3B1}"/>
                </a:ext>
              </a:extLst>
            </p:cNvPr>
            <p:cNvSpPr/>
            <p:nvPr/>
          </p:nvSpPr>
          <p:spPr>
            <a:xfrm>
              <a:off x="5845097" y="1016489"/>
              <a:ext cx="167268" cy="141508"/>
            </a:xfrm>
            <a:custGeom>
              <a:avLst/>
              <a:gdLst>
                <a:gd name="connsiteX0" fmla="*/ 83930 w 167268"/>
                <a:gd name="connsiteY0" fmla="*/ -68 h 141508"/>
                <a:gd name="connsiteX1" fmla="*/ 296 w 167268"/>
                <a:gd name="connsiteY1" fmla="*/ -68 h 141508"/>
                <a:gd name="connsiteX2" fmla="*/ 296 w 167268"/>
                <a:gd name="connsiteY2" fmla="*/ 141441 h 141508"/>
                <a:gd name="connsiteX3" fmla="*/ 83930 w 167268"/>
                <a:gd name="connsiteY3" fmla="*/ 141441 h 141508"/>
                <a:gd name="connsiteX4" fmla="*/ 167564 w 167268"/>
                <a:gd name="connsiteY4" fmla="*/ 141441 h 141508"/>
                <a:gd name="connsiteX5" fmla="*/ 167564 w 167268"/>
                <a:gd name="connsiteY5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30" y="-68"/>
                  </a:moveTo>
                  <a:lnTo>
                    <a:pt x="296" y="-68"/>
                  </a:lnTo>
                  <a:lnTo>
                    <a:pt x="296" y="141441"/>
                  </a:lnTo>
                  <a:lnTo>
                    <a:pt x="83930" y="141441"/>
                  </a:lnTo>
                  <a:lnTo>
                    <a:pt x="167564" y="141441"/>
                  </a:lnTo>
                  <a:lnTo>
                    <a:pt x="167564" y="-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8" name="Полилиния 377">
              <a:extLst>
                <a:ext uri="{FF2B5EF4-FFF2-40B4-BE49-F238E27FC236}">
                  <a16:creationId xmlns:a16="http://schemas.microsoft.com/office/drawing/2014/main" id="{9B28424C-551A-2822-47B1-CDD480038E26}"/>
                </a:ext>
              </a:extLst>
            </p:cNvPr>
            <p:cNvSpPr/>
            <p:nvPr/>
          </p:nvSpPr>
          <p:spPr>
            <a:xfrm>
              <a:off x="6012365" y="1016489"/>
              <a:ext cx="167268" cy="141508"/>
            </a:xfrm>
            <a:custGeom>
              <a:avLst/>
              <a:gdLst>
                <a:gd name="connsiteX0" fmla="*/ 96838 w 167268"/>
                <a:gd name="connsiteY0" fmla="*/ -68 h 141508"/>
                <a:gd name="connsiteX1" fmla="*/ 39448 w 167268"/>
                <a:gd name="connsiteY1" fmla="*/ -68 h 141508"/>
                <a:gd name="connsiteX2" fmla="*/ 26083 w 167268"/>
                <a:gd name="connsiteY2" fmla="*/ -68 h 141508"/>
                <a:gd name="connsiteX3" fmla="*/ 20229 w 167268"/>
                <a:gd name="connsiteY3" fmla="*/ -68 h 141508"/>
                <a:gd name="connsiteX4" fmla="*/ 10360 w 167268"/>
                <a:gd name="connsiteY4" fmla="*/ -68 h 141508"/>
                <a:gd name="connsiteX5" fmla="*/ 324 w 167268"/>
                <a:gd name="connsiteY5" fmla="*/ -68 h 141508"/>
                <a:gd name="connsiteX6" fmla="*/ 324 w 167268"/>
                <a:gd name="connsiteY6" fmla="*/ 141441 h 141508"/>
                <a:gd name="connsiteX7" fmla="*/ 10360 w 167268"/>
                <a:gd name="connsiteY7" fmla="*/ 141441 h 141508"/>
                <a:gd name="connsiteX8" fmla="*/ 20229 w 167268"/>
                <a:gd name="connsiteY8" fmla="*/ 141441 h 141508"/>
                <a:gd name="connsiteX9" fmla="*/ 26083 w 167268"/>
                <a:gd name="connsiteY9" fmla="*/ 141441 h 141508"/>
                <a:gd name="connsiteX10" fmla="*/ 39448 w 167268"/>
                <a:gd name="connsiteY10" fmla="*/ 141441 h 141508"/>
                <a:gd name="connsiteX11" fmla="*/ 96838 w 167268"/>
                <a:gd name="connsiteY11" fmla="*/ 141441 h 141508"/>
                <a:gd name="connsiteX12" fmla="*/ 167592 w 167268"/>
                <a:gd name="connsiteY12" fmla="*/ 70686 h 141508"/>
                <a:gd name="connsiteX13" fmla="*/ 96838 w 167268"/>
                <a:gd name="connsiteY13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38" y="-68"/>
                  </a:moveTo>
                  <a:cubicBezTo>
                    <a:pt x="82484" y="-68"/>
                    <a:pt x="55627" y="-68"/>
                    <a:pt x="39448" y="-68"/>
                  </a:cubicBezTo>
                  <a:cubicBezTo>
                    <a:pt x="31467" y="-68"/>
                    <a:pt x="26083" y="-68"/>
                    <a:pt x="26083" y="-68"/>
                  </a:cubicBezTo>
                  <a:lnTo>
                    <a:pt x="20229" y="-68"/>
                  </a:lnTo>
                  <a:lnTo>
                    <a:pt x="10360" y="-68"/>
                  </a:lnTo>
                  <a:lnTo>
                    <a:pt x="324" y="-68"/>
                  </a:lnTo>
                  <a:lnTo>
                    <a:pt x="324" y="141441"/>
                  </a:lnTo>
                  <a:lnTo>
                    <a:pt x="10360" y="141441"/>
                  </a:lnTo>
                  <a:lnTo>
                    <a:pt x="20229" y="141441"/>
                  </a:lnTo>
                  <a:lnTo>
                    <a:pt x="26083" y="141441"/>
                  </a:lnTo>
                  <a:cubicBezTo>
                    <a:pt x="26083" y="141441"/>
                    <a:pt x="31508" y="141441"/>
                    <a:pt x="39448" y="141441"/>
                  </a:cubicBezTo>
                  <a:cubicBezTo>
                    <a:pt x="56620" y="141441"/>
                    <a:pt x="85561" y="141441"/>
                    <a:pt x="96838" y="141441"/>
                  </a:cubicBezTo>
                  <a:cubicBezTo>
                    <a:pt x="135912" y="141441"/>
                    <a:pt x="167592" y="109760"/>
                    <a:pt x="167592" y="70686"/>
                  </a:cubicBezTo>
                  <a:cubicBezTo>
                    <a:pt x="167592" y="31610"/>
                    <a:pt x="135912" y="-68"/>
                    <a:pt x="96838" y="-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9" name="Полилиния 378">
              <a:extLst>
                <a:ext uri="{FF2B5EF4-FFF2-40B4-BE49-F238E27FC236}">
                  <a16:creationId xmlns:a16="http://schemas.microsoft.com/office/drawing/2014/main" id="{FB767929-B5B4-63FB-E696-B34DA31A55AB}"/>
                </a:ext>
              </a:extLst>
            </p:cNvPr>
            <p:cNvSpPr/>
            <p:nvPr/>
          </p:nvSpPr>
          <p:spPr>
            <a:xfrm>
              <a:off x="6359782" y="1016489"/>
              <a:ext cx="141508" cy="141508"/>
            </a:xfrm>
            <a:custGeom>
              <a:avLst/>
              <a:gdLst>
                <a:gd name="connsiteX0" fmla="*/ 71134 w 141508"/>
                <a:gd name="connsiteY0" fmla="*/ -68 h 141508"/>
                <a:gd name="connsiteX1" fmla="*/ 141889 w 141508"/>
                <a:gd name="connsiteY1" fmla="*/ 70686 h 141508"/>
                <a:gd name="connsiteX2" fmla="*/ 71134 w 141508"/>
                <a:gd name="connsiteY2" fmla="*/ 141441 h 141508"/>
                <a:gd name="connsiteX3" fmla="*/ 380 w 141508"/>
                <a:gd name="connsiteY3" fmla="*/ 70686 h 141508"/>
                <a:gd name="connsiteX4" fmla="*/ 71134 w 141508"/>
                <a:gd name="connsiteY4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34" y="-68"/>
                  </a:moveTo>
                  <a:cubicBezTo>
                    <a:pt x="110213" y="-68"/>
                    <a:pt x="141889" y="31610"/>
                    <a:pt x="141889" y="70686"/>
                  </a:cubicBezTo>
                  <a:cubicBezTo>
                    <a:pt x="141889" y="109765"/>
                    <a:pt x="110213" y="141441"/>
                    <a:pt x="71134" y="141441"/>
                  </a:cubicBezTo>
                  <a:cubicBezTo>
                    <a:pt x="32058" y="141441"/>
                    <a:pt x="380" y="109765"/>
                    <a:pt x="380" y="70686"/>
                  </a:cubicBezTo>
                  <a:cubicBezTo>
                    <a:pt x="380" y="31610"/>
                    <a:pt x="32058" y="-68"/>
                    <a:pt x="71134" y="-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0" name="Полилиния 379">
              <a:extLst>
                <a:ext uri="{FF2B5EF4-FFF2-40B4-BE49-F238E27FC236}">
                  <a16:creationId xmlns:a16="http://schemas.microsoft.com/office/drawing/2014/main" id="{3F6A7C7F-30FA-8ED6-7E86-98CB1F181B20}"/>
                </a:ext>
              </a:extLst>
            </p:cNvPr>
            <p:cNvSpPr/>
            <p:nvPr/>
          </p:nvSpPr>
          <p:spPr>
            <a:xfrm>
              <a:off x="6681439" y="1016489"/>
              <a:ext cx="167268" cy="141508"/>
            </a:xfrm>
            <a:custGeom>
              <a:avLst/>
              <a:gdLst>
                <a:gd name="connsiteX0" fmla="*/ 157668 w 167268"/>
                <a:gd name="connsiteY0" fmla="*/ -68 h 141508"/>
                <a:gd name="connsiteX1" fmla="*/ 141945 w 167268"/>
                <a:gd name="connsiteY1" fmla="*/ -68 h 141508"/>
                <a:gd name="connsiteX2" fmla="*/ 119698 w 167268"/>
                <a:gd name="connsiteY2" fmla="*/ -68 h 141508"/>
                <a:gd name="connsiteX3" fmla="*/ 113800 w 167268"/>
                <a:gd name="connsiteY3" fmla="*/ -68 h 141508"/>
                <a:gd name="connsiteX4" fmla="*/ 71190 w 167268"/>
                <a:gd name="connsiteY4" fmla="*/ -68 h 141508"/>
                <a:gd name="connsiteX5" fmla="*/ 436 w 167268"/>
                <a:gd name="connsiteY5" fmla="*/ 70686 h 141508"/>
                <a:gd name="connsiteX6" fmla="*/ 71190 w 167268"/>
                <a:gd name="connsiteY6" fmla="*/ 141441 h 141508"/>
                <a:gd name="connsiteX7" fmla="*/ 113800 w 167268"/>
                <a:gd name="connsiteY7" fmla="*/ 141441 h 141508"/>
                <a:gd name="connsiteX8" fmla="*/ 119698 w 167268"/>
                <a:gd name="connsiteY8" fmla="*/ 141441 h 141508"/>
                <a:gd name="connsiteX9" fmla="*/ 141945 w 167268"/>
                <a:gd name="connsiteY9" fmla="*/ 141441 h 141508"/>
                <a:gd name="connsiteX10" fmla="*/ 157668 w 167268"/>
                <a:gd name="connsiteY10" fmla="*/ 141441 h 141508"/>
                <a:gd name="connsiteX11" fmla="*/ 167704 w 167268"/>
                <a:gd name="connsiteY11" fmla="*/ 141441 h 141508"/>
                <a:gd name="connsiteX12" fmla="*/ 167704 w 167268"/>
                <a:gd name="connsiteY12" fmla="*/ -68 h 141508"/>
                <a:gd name="connsiteX13" fmla="*/ 157668 w 167268"/>
                <a:gd name="connsiteY13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68" y="-68"/>
                  </a:moveTo>
                  <a:lnTo>
                    <a:pt x="141945" y="-68"/>
                  </a:lnTo>
                  <a:cubicBezTo>
                    <a:pt x="141945" y="-68"/>
                    <a:pt x="132191" y="-68"/>
                    <a:pt x="119698" y="-68"/>
                  </a:cubicBezTo>
                  <a:cubicBezTo>
                    <a:pt x="117788" y="-68"/>
                    <a:pt x="115814" y="-68"/>
                    <a:pt x="113800" y="-68"/>
                  </a:cubicBezTo>
                  <a:cubicBezTo>
                    <a:pt x="97923" y="-68"/>
                    <a:pt x="79621" y="-68"/>
                    <a:pt x="71190" y="-68"/>
                  </a:cubicBezTo>
                  <a:cubicBezTo>
                    <a:pt x="32100" y="-68"/>
                    <a:pt x="436" y="31620"/>
                    <a:pt x="436" y="70686"/>
                  </a:cubicBezTo>
                  <a:cubicBezTo>
                    <a:pt x="436" y="109749"/>
                    <a:pt x="32100" y="141441"/>
                    <a:pt x="71190" y="141441"/>
                  </a:cubicBezTo>
                  <a:cubicBezTo>
                    <a:pt x="81722" y="141441"/>
                    <a:pt x="98971" y="141441"/>
                    <a:pt x="113800" y="141441"/>
                  </a:cubicBezTo>
                  <a:cubicBezTo>
                    <a:pt x="115819" y="141441"/>
                    <a:pt x="117792" y="141441"/>
                    <a:pt x="119698" y="141441"/>
                  </a:cubicBezTo>
                  <a:cubicBezTo>
                    <a:pt x="132306" y="141441"/>
                    <a:pt x="141945" y="141441"/>
                    <a:pt x="141945" y="141441"/>
                  </a:cubicBezTo>
                  <a:lnTo>
                    <a:pt x="157668" y="141441"/>
                  </a:lnTo>
                  <a:lnTo>
                    <a:pt x="167704" y="141441"/>
                  </a:lnTo>
                  <a:lnTo>
                    <a:pt x="167704" y="-68"/>
                  </a:lnTo>
                  <a:lnTo>
                    <a:pt x="157668" y="-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1" name="Полилиния 380">
              <a:extLst>
                <a:ext uri="{FF2B5EF4-FFF2-40B4-BE49-F238E27FC236}">
                  <a16:creationId xmlns:a16="http://schemas.microsoft.com/office/drawing/2014/main" id="{EAE4C734-3E2B-7225-B088-85F4103AB77A}"/>
                </a:ext>
              </a:extLst>
            </p:cNvPr>
            <p:cNvSpPr/>
            <p:nvPr/>
          </p:nvSpPr>
          <p:spPr>
            <a:xfrm>
              <a:off x="6848707" y="1016489"/>
              <a:ext cx="167268" cy="141508"/>
            </a:xfrm>
            <a:custGeom>
              <a:avLst/>
              <a:gdLst>
                <a:gd name="connsiteX0" fmla="*/ 96978 w 167268"/>
                <a:gd name="connsiteY0" fmla="*/ -68 h 141508"/>
                <a:gd name="connsiteX1" fmla="*/ 39588 w 167268"/>
                <a:gd name="connsiteY1" fmla="*/ -68 h 141508"/>
                <a:gd name="connsiteX2" fmla="*/ 26223 w 167268"/>
                <a:gd name="connsiteY2" fmla="*/ -68 h 141508"/>
                <a:gd name="connsiteX3" fmla="*/ 20369 w 167268"/>
                <a:gd name="connsiteY3" fmla="*/ -68 h 141508"/>
                <a:gd name="connsiteX4" fmla="*/ 10500 w 167268"/>
                <a:gd name="connsiteY4" fmla="*/ -68 h 141508"/>
                <a:gd name="connsiteX5" fmla="*/ 464 w 167268"/>
                <a:gd name="connsiteY5" fmla="*/ -68 h 141508"/>
                <a:gd name="connsiteX6" fmla="*/ 464 w 167268"/>
                <a:gd name="connsiteY6" fmla="*/ 141441 h 141508"/>
                <a:gd name="connsiteX7" fmla="*/ 10500 w 167268"/>
                <a:gd name="connsiteY7" fmla="*/ 141441 h 141508"/>
                <a:gd name="connsiteX8" fmla="*/ 20369 w 167268"/>
                <a:gd name="connsiteY8" fmla="*/ 141441 h 141508"/>
                <a:gd name="connsiteX9" fmla="*/ 26223 w 167268"/>
                <a:gd name="connsiteY9" fmla="*/ 141441 h 141508"/>
                <a:gd name="connsiteX10" fmla="*/ 39588 w 167268"/>
                <a:gd name="connsiteY10" fmla="*/ 141441 h 141508"/>
                <a:gd name="connsiteX11" fmla="*/ 96978 w 167268"/>
                <a:gd name="connsiteY11" fmla="*/ 141441 h 141508"/>
                <a:gd name="connsiteX12" fmla="*/ 167732 w 167268"/>
                <a:gd name="connsiteY12" fmla="*/ 70686 h 141508"/>
                <a:gd name="connsiteX13" fmla="*/ 96978 w 167268"/>
                <a:gd name="connsiteY13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78" y="-68"/>
                  </a:moveTo>
                  <a:cubicBezTo>
                    <a:pt x="82624" y="-68"/>
                    <a:pt x="55767" y="-68"/>
                    <a:pt x="39588" y="-68"/>
                  </a:cubicBezTo>
                  <a:cubicBezTo>
                    <a:pt x="31607" y="-68"/>
                    <a:pt x="26223" y="-68"/>
                    <a:pt x="26223" y="-68"/>
                  </a:cubicBezTo>
                  <a:lnTo>
                    <a:pt x="20369" y="-68"/>
                  </a:lnTo>
                  <a:lnTo>
                    <a:pt x="10500" y="-68"/>
                  </a:lnTo>
                  <a:lnTo>
                    <a:pt x="464" y="-68"/>
                  </a:lnTo>
                  <a:lnTo>
                    <a:pt x="464" y="141441"/>
                  </a:lnTo>
                  <a:lnTo>
                    <a:pt x="10500" y="141441"/>
                  </a:lnTo>
                  <a:lnTo>
                    <a:pt x="20369" y="141441"/>
                  </a:lnTo>
                  <a:lnTo>
                    <a:pt x="26223" y="141441"/>
                  </a:lnTo>
                  <a:cubicBezTo>
                    <a:pt x="26223" y="141441"/>
                    <a:pt x="31648" y="141441"/>
                    <a:pt x="39588" y="141441"/>
                  </a:cubicBezTo>
                  <a:cubicBezTo>
                    <a:pt x="56760" y="141441"/>
                    <a:pt x="85701" y="141441"/>
                    <a:pt x="96978" y="141441"/>
                  </a:cubicBezTo>
                  <a:cubicBezTo>
                    <a:pt x="136052" y="141441"/>
                    <a:pt x="167732" y="109760"/>
                    <a:pt x="167732" y="70686"/>
                  </a:cubicBezTo>
                  <a:cubicBezTo>
                    <a:pt x="167732" y="31610"/>
                    <a:pt x="136052" y="-68"/>
                    <a:pt x="96978" y="-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2" name="Полилиния 381">
              <a:extLst>
                <a:ext uri="{FF2B5EF4-FFF2-40B4-BE49-F238E27FC236}">
                  <a16:creationId xmlns:a16="http://schemas.microsoft.com/office/drawing/2014/main" id="{41309626-7001-F57C-7339-4D304640AD80}"/>
                </a:ext>
              </a:extLst>
            </p:cNvPr>
            <p:cNvSpPr/>
            <p:nvPr/>
          </p:nvSpPr>
          <p:spPr>
            <a:xfrm>
              <a:off x="7350512" y="1016489"/>
              <a:ext cx="167268" cy="141508"/>
            </a:xfrm>
            <a:custGeom>
              <a:avLst/>
              <a:gdLst>
                <a:gd name="connsiteX0" fmla="*/ 157780 w 167268"/>
                <a:gd name="connsiteY0" fmla="*/ -68 h 141508"/>
                <a:gd name="connsiteX1" fmla="*/ 142057 w 167268"/>
                <a:gd name="connsiteY1" fmla="*/ -68 h 141508"/>
                <a:gd name="connsiteX2" fmla="*/ 119810 w 167268"/>
                <a:gd name="connsiteY2" fmla="*/ -68 h 141508"/>
                <a:gd name="connsiteX3" fmla="*/ 113912 w 167268"/>
                <a:gd name="connsiteY3" fmla="*/ -68 h 141508"/>
                <a:gd name="connsiteX4" fmla="*/ 71302 w 167268"/>
                <a:gd name="connsiteY4" fmla="*/ -68 h 141508"/>
                <a:gd name="connsiteX5" fmla="*/ 548 w 167268"/>
                <a:gd name="connsiteY5" fmla="*/ 70686 h 141508"/>
                <a:gd name="connsiteX6" fmla="*/ 71302 w 167268"/>
                <a:gd name="connsiteY6" fmla="*/ 141441 h 141508"/>
                <a:gd name="connsiteX7" fmla="*/ 113912 w 167268"/>
                <a:gd name="connsiteY7" fmla="*/ 141441 h 141508"/>
                <a:gd name="connsiteX8" fmla="*/ 119810 w 167268"/>
                <a:gd name="connsiteY8" fmla="*/ 141441 h 141508"/>
                <a:gd name="connsiteX9" fmla="*/ 142057 w 167268"/>
                <a:gd name="connsiteY9" fmla="*/ 141441 h 141508"/>
                <a:gd name="connsiteX10" fmla="*/ 157780 w 167268"/>
                <a:gd name="connsiteY10" fmla="*/ 141441 h 141508"/>
                <a:gd name="connsiteX11" fmla="*/ 167816 w 167268"/>
                <a:gd name="connsiteY11" fmla="*/ 141441 h 141508"/>
                <a:gd name="connsiteX12" fmla="*/ 167816 w 167268"/>
                <a:gd name="connsiteY12" fmla="*/ -68 h 141508"/>
                <a:gd name="connsiteX13" fmla="*/ 157780 w 167268"/>
                <a:gd name="connsiteY13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80" y="-68"/>
                  </a:moveTo>
                  <a:lnTo>
                    <a:pt x="142057" y="-68"/>
                  </a:lnTo>
                  <a:cubicBezTo>
                    <a:pt x="142057" y="-68"/>
                    <a:pt x="132303" y="-68"/>
                    <a:pt x="119810" y="-68"/>
                  </a:cubicBezTo>
                  <a:cubicBezTo>
                    <a:pt x="117900" y="-68"/>
                    <a:pt x="115926" y="-68"/>
                    <a:pt x="113912" y="-68"/>
                  </a:cubicBezTo>
                  <a:cubicBezTo>
                    <a:pt x="98035" y="-68"/>
                    <a:pt x="79733" y="-68"/>
                    <a:pt x="71302" y="-68"/>
                  </a:cubicBezTo>
                  <a:cubicBezTo>
                    <a:pt x="32212" y="-68"/>
                    <a:pt x="548" y="31620"/>
                    <a:pt x="548" y="70686"/>
                  </a:cubicBezTo>
                  <a:cubicBezTo>
                    <a:pt x="548" y="109749"/>
                    <a:pt x="32212" y="141441"/>
                    <a:pt x="71302" y="141441"/>
                  </a:cubicBezTo>
                  <a:cubicBezTo>
                    <a:pt x="81834" y="141441"/>
                    <a:pt x="99083" y="141441"/>
                    <a:pt x="113912" y="141441"/>
                  </a:cubicBezTo>
                  <a:cubicBezTo>
                    <a:pt x="115931" y="141441"/>
                    <a:pt x="117904" y="141441"/>
                    <a:pt x="119810" y="141441"/>
                  </a:cubicBezTo>
                  <a:cubicBezTo>
                    <a:pt x="132418" y="141441"/>
                    <a:pt x="142057" y="141441"/>
                    <a:pt x="142057" y="141441"/>
                  </a:cubicBezTo>
                  <a:lnTo>
                    <a:pt x="157780" y="141441"/>
                  </a:lnTo>
                  <a:lnTo>
                    <a:pt x="167816" y="141441"/>
                  </a:lnTo>
                  <a:lnTo>
                    <a:pt x="167816" y="-68"/>
                  </a:lnTo>
                  <a:lnTo>
                    <a:pt x="157780" y="-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3" name="Полилиния 382">
              <a:extLst>
                <a:ext uri="{FF2B5EF4-FFF2-40B4-BE49-F238E27FC236}">
                  <a16:creationId xmlns:a16="http://schemas.microsoft.com/office/drawing/2014/main" id="{81864F2A-C89C-CDB1-5DA9-C0F8714CA640}"/>
                </a:ext>
              </a:extLst>
            </p:cNvPr>
            <p:cNvSpPr/>
            <p:nvPr/>
          </p:nvSpPr>
          <p:spPr>
            <a:xfrm>
              <a:off x="7517780" y="1016489"/>
              <a:ext cx="167268" cy="141508"/>
            </a:xfrm>
            <a:custGeom>
              <a:avLst/>
              <a:gdLst>
                <a:gd name="connsiteX0" fmla="*/ 97090 w 167268"/>
                <a:gd name="connsiteY0" fmla="*/ -68 h 141508"/>
                <a:gd name="connsiteX1" fmla="*/ 39700 w 167268"/>
                <a:gd name="connsiteY1" fmla="*/ -68 h 141508"/>
                <a:gd name="connsiteX2" fmla="*/ 26335 w 167268"/>
                <a:gd name="connsiteY2" fmla="*/ -68 h 141508"/>
                <a:gd name="connsiteX3" fmla="*/ 20481 w 167268"/>
                <a:gd name="connsiteY3" fmla="*/ -68 h 141508"/>
                <a:gd name="connsiteX4" fmla="*/ 10612 w 167268"/>
                <a:gd name="connsiteY4" fmla="*/ -68 h 141508"/>
                <a:gd name="connsiteX5" fmla="*/ 576 w 167268"/>
                <a:gd name="connsiteY5" fmla="*/ -68 h 141508"/>
                <a:gd name="connsiteX6" fmla="*/ 576 w 167268"/>
                <a:gd name="connsiteY6" fmla="*/ 141441 h 141508"/>
                <a:gd name="connsiteX7" fmla="*/ 10612 w 167268"/>
                <a:gd name="connsiteY7" fmla="*/ 141441 h 141508"/>
                <a:gd name="connsiteX8" fmla="*/ 20481 w 167268"/>
                <a:gd name="connsiteY8" fmla="*/ 141441 h 141508"/>
                <a:gd name="connsiteX9" fmla="*/ 26335 w 167268"/>
                <a:gd name="connsiteY9" fmla="*/ 141441 h 141508"/>
                <a:gd name="connsiteX10" fmla="*/ 39700 w 167268"/>
                <a:gd name="connsiteY10" fmla="*/ 141441 h 141508"/>
                <a:gd name="connsiteX11" fmla="*/ 97090 w 167268"/>
                <a:gd name="connsiteY11" fmla="*/ 141441 h 141508"/>
                <a:gd name="connsiteX12" fmla="*/ 167844 w 167268"/>
                <a:gd name="connsiteY12" fmla="*/ 70686 h 141508"/>
                <a:gd name="connsiteX13" fmla="*/ 97090 w 167268"/>
                <a:gd name="connsiteY13" fmla="*/ -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90" y="-68"/>
                  </a:moveTo>
                  <a:cubicBezTo>
                    <a:pt x="82736" y="-68"/>
                    <a:pt x="55879" y="-68"/>
                    <a:pt x="39700" y="-68"/>
                  </a:cubicBezTo>
                  <a:cubicBezTo>
                    <a:pt x="31719" y="-68"/>
                    <a:pt x="26335" y="-68"/>
                    <a:pt x="26335" y="-68"/>
                  </a:cubicBezTo>
                  <a:lnTo>
                    <a:pt x="20481" y="-68"/>
                  </a:lnTo>
                  <a:lnTo>
                    <a:pt x="10612" y="-68"/>
                  </a:lnTo>
                  <a:lnTo>
                    <a:pt x="576" y="-68"/>
                  </a:lnTo>
                  <a:lnTo>
                    <a:pt x="576" y="141441"/>
                  </a:lnTo>
                  <a:lnTo>
                    <a:pt x="10612" y="141441"/>
                  </a:lnTo>
                  <a:lnTo>
                    <a:pt x="20481" y="141441"/>
                  </a:lnTo>
                  <a:lnTo>
                    <a:pt x="26335" y="141441"/>
                  </a:lnTo>
                  <a:cubicBezTo>
                    <a:pt x="26335" y="141441"/>
                    <a:pt x="31760" y="141441"/>
                    <a:pt x="39700" y="141441"/>
                  </a:cubicBezTo>
                  <a:cubicBezTo>
                    <a:pt x="56872" y="141441"/>
                    <a:pt x="85813" y="141441"/>
                    <a:pt x="97090" y="141441"/>
                  </a:cubicBezTo>
                  <a:cubicBezTo>
                    <a:pt x="136164" y="141441"/>
                    <a:pt x="167844" y="109760"/>
                    <a:pt x="167844" y="70686"/>
                  </a:cubicBezTo>
                  <a:cubicBezTo>
                    <a:pt x="167844" y="31610"/>
                    <a:pt x="136164" y="-68"/>
                    <a:pt x="97090" y="-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4" name="Полилиния 383">
              <a:extLst>
                <a:ext uri="{FF2B5EF4-FFF2-40B4-BE49-F238E27FC236}">
                  <a16:creationId xmlns:a16="http://schemas.microsoft.com/office/drawing/2014/main" id="{C1799BE3-8612-F00F-CBEF-7A74971F3E70}"/>
                </a:ext>
              </a:extLst>
            </p:cNvPr>
            <p:cNvSpPr/>
            <p:nvPr/>
          </p:nvSpPr>
          <p:spPr>
            <a:xfrm>
              <a:off x="5008756" y="1183757"/>
              <a:ext cx="167268" cy="141508"/>
            </a:xfrm>
            <a:custGeom>
              <a:avLst/>
              <a:gdLst>
                <a:gd name="connsiteX0" fmla="*/ 157388 w 167268"/>
                <a:gd name="connsiteY0" fmla="*/ -40 h 141508"/>
                <a:gd name="connsiteX1" fmla="*/ 141665 w 167268"/>
                <a:gd name="connsiteY1" fmla="*/ -40 h 141508"/>
                <a:gd name="connsiteX2" fmla="*/ 119418 w 167268"/>
                <a:gd name="connsiteY2" fmla="*/ -40 h 141508"/>
                <a:gd name="connsiteX3" fmla="*/ 113520 w 167268"/>
                <a:gd name="connsiteY3" fmla="*/ -40 h 141508"/>
                <a:gd name="connsiteX4" fmla="*/ 70910 w 167268"/>
                <a:gd name="connsiteY4" fmla="*/ -40 h 141508"/>
                <a:gd name="connsiteX5" fmla="*/ 156 w 167268"/>
                <a:gd name="connsiteY5" fmla="*/ 70714 h 141508"/>
                <a:gd name="connsiteX6" fmla="*/ 70910 w 167268"/>
                <a:gd name="connsiteY6" fmla="*/ 141469 h 141508"/>
                <a:gd name="connsiteX7" fmla="*/ 113520 w 167268"/>
                <a:gd name="connsiteY7" fmla="*/ 141469 h 141508"/>
                <a:gd name="connsiteX8" fmla="*/ 119418 w 167268"/>
                <a:gd name="connsiteY8" fmla="*/ 141469 h 141508"/>
                <a:gd name="connsiteX9" fmla="*/ 141665 w 167268"/>
                <a:gd name="connsiteY9" fmla="*/ 141469 h 141508"/>
                <a:gd name="connsiteX10" fmla="*/ 157388 w 167268"/>
                <a:gd name="connsiteY10" fmla="*/ 141469 h 141508"/>
                <a:gd name="connsiteX11" fmla="*/ 167424 w 167268"/>
                <a:gd name="connsiteY11" fmla="*/ 141469 h 141508"/>
                <a:gd name="connsiteX12" fmla="*/ 167424 w 167268"/>
                <a:gd name="connsiteY12" fmla="*/ -40 h 141508"/>
                <a:gd name="connsiteX13" fmla="*/ 157388 w 167268"/>
                <a:gd name="connsiteY13" fmla="*/ -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88" y="-40"/>
                  </a:moveTo>
                  <a:lnTo>
                    <a:pt x="141665" y="-40"/>
                  </a:lnTo>
                  <a:cubicBezTo>
                    <a:pt x="141665" y="-40"/>
                    <a:pt x="131911" y="-40"/>
                    <a:pt x="119418" y="-40"/>
                  </a:cubicBezTo>
                  <a:cubicBezTo>
                    <a:pt x="117508" y="-40"/>
                    <a:pt x="115534" y="-40"/>
                    <a:pt x="113520" y="-40"/>
                  </a:cubicBezTo>
                  <a:cubicBezTo>
                    <a:pt x="97643" y="-40"/>
                    <a:pt x="79341" y="-40"/>
                    <a:pt x="70910" y="-40"/>
                  </a:cubicBezTo>
                  <a:cubicBezTo>
                    <a:pt x="31820" y="-40"/>
                    <a:pt x="156" y="31648"/>
                    <a:pt x="156" y="70714"/>
                  </a:cubicBezTo>
                  <a:cubicBezTo>
                    <a:pt x="156" y="109777"/>
                    <a:pt x="31820" y="141469"/>
                    <a:pt x="70910" y="141469"/>
                  </a:cubicBezTo>
                  <a:cubicBezTo>
                    <a:pt x="81442" y="141469"/>
                    <a:pt x="98691" y="141469"/>
                    <a:pt x="113520" y="141469"/>
                  </a:cubicBezTo>
                  <a:cubicBezTo>
                    <a:pt x="115539" y="141469"/>
                    <a:pt x="117512" y="141469"/>
                    <a:pt x="119418" y="141469"/>
                  </a:cubicBezTo>
                  <a:cubicBezTo>
                    <a:pt x="132026" y="141469"/>
                    <a:pt x="141665" y="141469"/>
                    <a:pt x="141665" y="141469"/>
                  </a:cubicBezTo>
                  <a:lnTo>
                    <a:pt x="157388" y="141469"/>
                  </a:lnTo>
                  <a:lnTo>
                    <a:pt x="167424" y="141469"/>
                  </a:lnTo>
                  <a:lnTo>
                    <a:pt x="167424" y="-40"/>
                  </a:lnTo>
                  <a:lnTo>
                    <a:pt x="157388" y="-4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5" name="Полилиния 384">
              <a:extLst>
                <a:ext uri="{FF2B5EF4-FFF2-40B4-BE49-F238E27FC236}">
                  <a16:creationId xmlns:a16="http://schemas.microsoft.com/office/drawing/2014/main" id="{3192E8B8-75C5-B177-F617-D1C9F56EAAB2}"/>
                </a:ext>
              </a:extLst>
            </p:cNvPr>
            <p:cNvSpPr/>
            <p:nvPr/>
          </p:nvSpPr>
          <p:spPr>
            <a:xfrm>
              <a:off x="5176024" y="1183757"/>
              <a:ext cx="167268" cy="141508"/>
            </a:xfrm>
            <a:custGeom>
              <a:avLst/>
              <a:gdLst>
                <a:gd name="connsiteX0" fmla="*/ 96698 w 167268"/>
                <a:gd name="connsiteY0" fmla="*/ -40 h 141508"/>
                <a:gd name="connsiteX1" fmla="*/ 39308 w 167268"/>
                <a:gd name="connsiteY1" fmla="*/ -40 h 141508"/>
                <a:gd name="connsiteX2" fmla="*/ 25943 w 167268"/>
                <a:gd name="connsiteY2" fmla="*/ -40 h 141508"/>
                <a:gd name="connsiteX3" fmla="*/ 20089 w 167268"/>
                <a:gd name="connsiteY3" fmla="*/ -40 h 141508"/>
                <a:gd name="connsiteX4" fmla="*/ 10220 w 167268"/>
                <a:gd name="connsiteY4" fmla="*/ -40 h 141508"/>
                <a:gd name="connsiteX5" fmla="*/ 184 w 167268"/>
                <a:gd name="connsiteY5" fmla="*/ -40 h 141508"/>
                <a:gd name="connsiteX6" fmla="*/ 184 w 167268"/>
                <a:gd name="connsiteY6" fmla="*/ 141469 h 141508"/>
                <a:gd name="connsiteX7" fmla="*/ 10220 w 167268"/>
                <a:gd name="connsiteY7" fmla="*/ 141469 h 141508"/>
                <a:gd name="connsiteX8" fmla="*/ 20089 w 167268"/>
                <a:gd name="connsiteY8" fmla="*/ 141469 h 141508"/>
                <a:gd name="connsiteX9" fmla="*/ 25943 w 167268"/>
                <a:gd name="connsiteY9" fmla="*/ 141469 h 141508"/>
                <a:gd name="connsiteX10" fmla="*/ 39308 w 167268"/>
                <a:gd name="connsiteY10" fmla="*/ 141469 h 141508"/>
                <a:gd name="connsiteX11" fmla="*/ 96698 w 167268"/>
                <a:gd name="connsiteY11" fmla="*/ 141469 h 141508"/>
                <a:gd name="connsiteX12" fmla="*/ 167452 w 167268"/>
                <a:gd name="connsiteY12" fmla="*/ 70714 h 141508"/>
                <a:gd name="connsiteX13" fmla="*/ 96698 w 167268"/>
                <a:gd name="connsiteY13" fmla="*/ -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98" y="-40"/>
                  </a:moveTo>
                  <a:cubicBezTo>
                    <a:pt x="82344" y="-40"/>
                    <a:pt x="55487" y="-40"/>
                    <a:pt x="39308" y="-40"/>
                  </a:cubicBezTo>
                  <a:cubicBezTo>
                    <a:pt x="31327" y="-40"/>
                    <a:pt x="25943" y="-40"/>
                    <a:pt x="25943" y="-40"/>
                  </a:cubicBezTo>
                  <a:lnTo>
                    <a:pt x="20089" y="-40"/>
                  </a:lnTo>
                  <a:lnTo>
                    <a:pt x="10220" y="-40"/>
                  </a:lnTo>
                  <a:lnTo>
                    <a:pt x="184" y="-40"/>
                  </a:lnTo>
                  <a:lnTo>
                    <a:pt x="184" y="141469"/>
                  </a:lnTo>
                  <a:lnTo>
                    <a:pt x="10220" y="141469"/>
                  </a:lnTo>
                  <a:lnTo>
                    <a:pt x="20089" y="141469"/>
                  </a:lnTo>
                  <a:lnTo>
                    <a:pt x="25943" y="141469"/>
                  </a:lnTo>
                  <a:cubicBezTo>
                    <a:pt x="25943" y="141469"/>
                    <a:pt x="31368" y="141469"/>
                    <a:pt x="39308" y="141469"/>
                  </a:cubicBezTo>
                  <a:cubicBezTo>
                    <a:pt x="56480" y="141469"/>
                    <a:pt x="85421" y="141469"/>
                    <a:pt x="96698" y="141469"/>
                  </a:cubicBezTo>
                  <a:cubicBezTo>
                    <a:pt x="135772" y="141469"/>
                    <a:pt x="167452" y="109788"/>
                    <a:pt x="167452" y="70714"/>
                  </a:cubicBezTo>
                  <a:cubicBezTo>
                    <a:pt x="167452" y="31638"/>
                    <a:pt x="135772" y="-40"/>
                    <a:pt x="96698" y="-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6" name="Полилиния 385">
              <a:extLst>
                <a:ext uri="{FF2B5EF4-FFF2-40B4-BE49-F238E27FC236}">
                  <a16:creationId xmlns:a16="http://schemas.microsoft.com/office/drawing/2014/main" id="{6E71ED57-FE5F-E437-00C2-F68BDAB96227}"/>
                </a:ext>
              </a:extLst>
            </p:cNvPr>
            <p:cNvSpPr/>
            <p:nvPr/>
          </p:nvSpPr>
          <p:spPr>
            <a:xfrm>
              <a:off x="5523440" y="1183757"/>
              <a:ext cx="141508" cy="141508"/>
            </a:xfrm>
            <a:custGeom>
              <a:avLst/>
              <a:gdLst>
                <a:gd name="connsiteX0" fmla="*/ 70994 w 141508"/>
                <a:gd name="connsiteY0" fmla="*/ -40 h 141508"/>
                <a:gd name="connsiteX1" fmla="*/ 141749 w 141508"/>
                <a:gd name="connsiteY1" fmla="*/ 70714 h 141508"/>
                <a:gd name="connsiteX2" fmla="*/ 70994 w 141508"/>
                <a:gd name="connsiteY2" fmla="*/ 141469 h 141508"/>
                <a:gd name="connsiteX3" fmla="*/ 240 w 141508"/>
                <a:gd name="connsiteY3" fmla="*/ 70714 h 141508"/>
                <a:gd name="connsiteX4" fmla="*/ 70994 w 141508"/>
                <a:gd name="connsiteY4" fmla="*/ -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94" y="-40"/>
                  </a:moveTo>
                  <a:cubicBezTo>
                    <a:pt x="110073" y="-40"/>
                    <a:pt x="141749" y="31638"/>
                    <a:pt x="141749" y="70714"/>
                  </a:cubicBezTo>
                  <a:cubicBezTo>
                    <a:pt x="141749" y="109793"/>
                    <a:pt x="110073" y="141469"/>
                    <a:pt x="70994" y="141469"/>
                  </a:cubicBezTo>
                  <a:cubicBezTo>
                    <a:pt x="31918" y="141469"/>
                    <a:pt x="240" y="109793"/>
                    <a:pt x="240" y="70714"/>
                  </a:cubicBezTo>
                  <a:cubicBezTo>
                    <a:pt x="240" y="31638"/>
                    <a:pt x="31918" y="-40"/>
                    <a:pt x="70994" y="-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7" name="Полилиния 386">
              <a:extLst>
                <a:ext uri="{FF2B5EF4-FFF2-40B4-BE49-F238E27FC236}">
                  <a16:creationId xmlns:a16="http://schemas.microsoft.com/office/drawing/2014/main" id="{5D6F3218-8212-6C2F-F6EB-04E8A2E7E74B}"/>
                </a:ext>
              </a:extLst>
            </p:cNvPr>
            <p:cNvSpPr/>
            <p:nvPr/>
          </p:nvSpPr>
          <p:spPr>
            <a:xfrm>
              <a:off x="5857977" y="1183757"/>
              <a:ext cx="141508" cy="141508"/>
            </a:xfrm>
            <a:custGeom>
              <a:avLst/>
              <a:gdLst>
                <a:gd name="connsiteX0" fmla="*/ 71050 w 141508"/>
                <a:gd name="connsiteY0" fmla="*/ -40 h 141508"/>
                <a:gd name="connsiteX1" fmla="*/ 141805 w 141508"/>
                <a:gd name="connsiteY1" fmla="*/ 70714 h 141508"/>
                <a:gd name="connsiteX2" fmla="*/ 71050 w 141508"/>
                <a:gd name="connsiteY2" fmla="*/ 141469 h 141508"/>
                <a:gd name="connsiteX3" fmla="*/ 296 w 141508"/>
                <a:gd name="connsiteY3" fmla="*/ 70714 h 141508"/>
                <a:gd name="connsiteX4" fmla="*/ 71050 w 141508"/>
                <a:gd name="connsiteY4" fmla="*/ -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50" y="-40"/>
                  </a:moveTo>
                  <a:cubicBezTo>
                    <a:pt x="110129" y="-40"/>
                    <a:pt x="141805" y="31638"/>
                    <a:pt x="141805" y="70714"/>
                  </a:cubicBezTo>
                  <a:cubicBezTo>
                    <a:pt x="141805" y="109793"/>
                    <a:pt x="110129" y="141469"/>
                    <a:pt x="71050" y="141469"/>
                  </a:cubicBezTo>
                  <a:cubicBezTo>
                    <a:pt x="31974" y="141469"/>
                    <a:pt x="296" y="109793"/>
                    <a:pt x="296" y="70714"/>
                  </a:cubicBezTo>
                  <a:cubicBezTo>
                    <a:pt x="296" y="31638"/>
                    <a:pt x="31974" y="-40"/>
                    <a:pt x="71050" y="-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8" name="Полилиния 387">
              <a:extLst>
                <a:ext uri="{FF2B5EF4-FFF2-40B4-BE49-F238E27FC236}">
                  <a16:creationId xmlns:a16="http://schemas.microsoft.com/office/drawing/2014/main" id="{180C5710-06C5-5D3A-5827-20175B8B9C6A}"/>
                </a:ext>
              </a:extLst>
            </p:cNvPr>
            <p:cNvSpPr/>
            <p:nvPr/>
          </p:nvSpPr>
          <p:spPr>
            <a:xfrm>
              <a:off x="6346902" y="1183757"/>
              <a:ext cx="167268" cy="141508"/>
            </a:xfrm>
            <a:custGeom>
              <a:avLst/>
              <a:gdLst>
                <a:gd name="connsiteX0" fmla="*/ 157612 w 167268"/>
                <a:gd name="connsiteY0" fmla="*/ -40 h 141508"/>
                <a:gd name="connsiteX1" fmla="*/ 141889 w 167268"/>
                <a:gd name="connsiteY1" fmla="*/ -40 h 141508"/>
                <a:gd name="connsiteX2" fmla="*/ 119642 w 167268"/>
                <a:gd name="connsiteY2" fmla="*/ -40 h 141508"/>
                <a:gd name="connsiteX3" fmla="*/ 113744 w 167268"/>
                <a:gd name="connsiteY3" fmla="*/ -40 h 141508"/>
                <a:gd name="connsiteX4" fmla="*/ 71134 w 167268"/>
                <a:gd name="connsiteY4" fmla="*/ -40 h 141508"/>
                <a:gd name="connsiteX5" fmla="*/ 380 w 167268"/>
                <a:gd name="connsiteY5" fmla="*/ 70714 h 141508"/>
                <a:gd name="connsiteX6" fmla="*/ 71134 w 167268"/>
                <a:gd name="connsiteY6" fmla="*/ 141469 h 141508"/>
                <a:gd name="connsiteX7" fmla="*/ 113744 w 167268"/>
                <a:gd name="connsiteY7" fmla="*/ 141469 h 141508"/>
                <a:gd name="connsiteX8" fmla="*/ 119642 w 167268"/>
                <a:gd name="connsiteY8" fmla="*/ 141469 h 141508"/>
                <a:gd name="connsiteX9" fmla="*/ 141889 w 167268"/>
                <a:gd name="connsiteY9" fmla="*/ 141469 h 141508"/>
                <a:gd name="connsiteX10" fmla="*/ 157612 w 167268"/>
                <a:gd name="connsiteY10" fmla="*/ 141469 h 141508"/>
                <a:gd name="connsiteX11" fmla="*/ 167648 w 167268"/>
                <a:gd name="connsiteY11" fmla="*/ 141469 h 141508"/>
                <a:gd name="connsiteX12" fmla="*/ 167648 w 167268"/>
                <a:gd name="connsiteY12" fmla="*/ -40 h 141508"/>
                <a:gd name="connsiteX13" fmla="*/ 157612 w 167268"/>
                <a:gd name="connsiteY13" fmla="*/ -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12" y="-40"/>
                  </a:moveTo>
                  <a:lnTo>
                    <a:pt x="141889" y="-40"/>
                  </a:lnTo>
                  <a:cubicBezTo>
                    <a:pt x="141889" y="-40"/>
                    <a:pt x="132135" y="-40"/>
                    <a:pt x="119642" y="-40"/>
                  </a:cubicBezTo>
                  <a:cubicBezTo>
                    <a:pt x="117732" y="-40"/>
                    <a:pt x="115758" y="-40"/>
                    <a:pt x="113744" y="-40"/>
                  </a:cubicBezTo>
                  <a:cubicBezTo>
                    <a:pt x="97867" y="-40"/>
                    <a:pt x="79565" y="-40"/>
                    <a:pt x="71134" y="-40"/>
                  </a:cubicBezTo>
                  <a:cubicBezTo>
                    <a:pt x="32044" y="-40"/>
                    <a:pt x="380" y="31648"/>
                    <a:pt x="380" y="70714"/>
                  </a:cubicBezTo>
                  <a:cubicBezTo>
                    <a:pt x="380" y="109777"/>
                    <a:pt x="32044" y="141469"/>
                    <a:pt x="71134" y="141469"/>
                  </a:cubicBezTo>
                  <a:cubicBezTo>
                    <a:pt x="81666" y="141469"/>
                    <a:pt x="98915" y="141469"/>
                    <a:pt x="113744" y="141469"/>
                  </a:cubicBezTo>
                  <a:cubicBezTo>
                    <a:pt x="115763" y="141469"/>
                    <a:pt x="117736" y="141469"/>
                    <a:pt x="119642" y="141469"/>
                  </a:cubicBezTo>
                  <a:cubicBezTo>
                    <a:pt x="132250" y="141469"/>
                    <a:pt x="141889" y="141469"/>
                    <a:pt x="141889" y="141469"/>
                  </a:cubicBezTo>
                  <a:lnTo>
                    <a:pt x="157612" y="141469"/>
                  </a:lnTo>
                  <a:lnTo>
                    <a:pt x="167648" y="141469"/>
                  </a:lnTo>
                  <a:lnTo>
                    <a:pt x="167648" y="-40"/>
                  </a:lnTo>
                  <a:lnTo>
                    <a:pt x="157612" y="-4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9" name="Полилиния 388">
              <a:extLst>
                <a:ext uri="{FF2B5EF4-FFF2-40B4-BE49-F238E27FC236}">
                  <a16:creationId xmlns:a16="http://schemas.microsoft.com/office/drawing/2014/main" id="{83F134C5-559D-66AE-9124-E2FE9C49DB7B}"/>
                </a:ext>
              </a:extLst>
            </p:cNvPr>
            <p:cNvSpPr/>
            <p:nvPr/>
          </p:nvSpPr>
          <p:spPr>
            <a:xfrm>
              <a:off x="6514170" y="1183757"/>
              <a:ext cx="167268" cy="141508"/>
            </a:xfrm>
            <a:custGeom>
              <a:avLst/>
              <a:gdLst>
                <a:gd name="connsiteX0" fmla="*/ 96922 w 167268"/>
                <a:gd name="connsiteY0" fmla="*/ -40 h 141508"/>
                <a:gd name="connsiteX1" fmla="*/ 39532 w 167268"/>
                <a:gd name="connsiteY1" fmla="*/ -40 h 141508"/>
                <a:gd name="connsiteX2" fmla="*/ 26167 w 167268"/>
                <a:gd name="connsiteY2" fmla="*/ -40 h 141508"/>
                <a:gd name="connsiteX3" fmla="*/ 20313 w 167268"/>
                <a:gd name="connsiteY3" fmla="*/ -40 h 141508"/>
                <a:gd name="connsiteX4" fmla="*/ 10444 w 167268"/>
                <a:gd name="connsiteY4" fmla="*/ -40 h 141508"/>
                <a:gd name="connsiteX5" fmla="*/ 408 w 167268"/>
                <a:gd name="connsiteY5" fmla="*/ -40 h 141508"/>
                <a:gd name="connsiteX6" fmla="*/ 408 w 167268"/>
                <a:gd name="connsiteY6" fmla="*/ 141469 h 141508"/>
                <a:gd name="connsiteX7" fmla="*/ 10444 w 167268"/>
                <a:gd name="connsiteY7" fmla="*/ 141469 h 141508"/>
                <a:gd name="connsiteX8" fmla="*/ 20313 w 167268"/>
                <a:gd name="connsiteY8" fmla="*/ 141469 h 141508"/>
                <a:gd name="connsiteX9" fmla="*/ 26167 w 167268"/>
                <a:gd name="connsiteY9" fmla="*/ 141469 h 141508"/>
                <a:gd name="connsiteX10" fmla="*/ 39532 w 167268"/>
                <a:gd name="connsiteY10" fmla="*/ 141469 h 141508"/>
                <a:gd name="connsiteX11" fmla="*/ 96922 w 167268"/>
                <a:gd name="connsiteY11" fmla="*/ 141469 h 141508"/>
                <a:gd name="connsiteX12" fmla="*/ 167676 w 167268"/>
                <a:gd name="connsiteY12" fmla="*/ 70714 h 141508"/>
                <a:gd name="connsiteX13" fmla="*/ 96922 w 167268"/>
                <a:gd name="connsiteY13" fmla="*/ -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22" y="-40"/>
                  </a:moveTo>
                  <a:cubicBezTo>
                    <a:pt x="82568" y="-40"/>
                    <a:pt x="55711" y="-40"/>
                    <a:pt x="39532" y="-40"/>
                  </a:cubicBezTo>
                  <a:cubicBezTo>
                    <a:pt x="31551" y="-40"/>
                    <a:pt x="26167" y="-40"/>
                    <a:pt x="26167" y="-40"/>
                  </a:cubicBezTo>
                  <a:lnTo>
                    <a:pt x="20313" y="-40"/>
                  </a:lnTo>
                  <a:lnTo>
                    <a:pt x="10444" y="-40"/>
                  </a:lnTo>
                  <a:lnTo>
                    <a:pt x="408" y="-40"/>
                  </a:lnTo>
                  <a:lnTo>
                    <a:pt x="408" y="141469"/>
                  </a:lnTo>
                  <a:lnTo>
                    <a:pt x="10444" y="141469"/>
                  </a:lnTo>
                  <a:lnTo>
                    <a:pt x="20313" y="141469"/>
                  </a:lnTo>
                  <a:lnTo>
                    <a:pt x="26167" y="141469"/>
                  </a:lnTo>
                  <a:cubicBezTo>
                    <a:pt x="26167" y="141469"/>
                    <a:pt x="31592" y="141469"/>
                    <a:pt x="39532" y="141469"/>
                  </a:cubicBezTo>
                  <a:cubicBezTo>
                    <a:pt x="56704" y="141469"/>
                    <a:pt x="85645" y="141469"/>
                    <a:pt x="96922" y="141469"/>
                  </a:cubicBezTo>
                  <a:cubicBezTo>
                    <a:pt x="135996" y="141469"/>
                    <a:pt x="167676" y="109788"/>
                    <a:pt x="167676" y="70714"/>
                  </a:cubicBezTo>
                  <a:cubicBezTo>
                    <a:pt x="167676" y="31638"/>
                    <a:pt x="135996" y="-40"/>
                    <a:pt x="96922" y="-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0" name="Полилиния 389">
              <a:extLst>
                <a:ext uri="{FF2B5EF4-FFF2-40B4-BE49-F238E27FC236}">
                  <a16:creationId xmlns:a16="http://schemas.microsoft.com/office/drawing/2014/main" id="{BC7FA798-2BF3-108E-1033-5EA73E23DE43}"/>
                </a:ext>
              </a:extLst>
            </p:cNvPr>
            <p:cNvSpPr/>
            <p:nvPr/>
          </p:nvSpPr>
          <p:spPr>
            <a:xfrm>
              <a:off x="7196123" y="1183757"/>
              <a:ext cx="141508" cy="141508"/>
            </a:xfrm>
            <a:custGeom>
              <a:avLst/>
              <a:gdLst>
                <a:gd name="connsiteX0" fmla="*/ 71274 w 141508"/>
                <a:gd name="connsiteY0" fmla="*/ -40 h 141508"/>
                <a:gd name="connsiteX1" fmla="*/ 142029 w 141508"/>
                <a:gd name="connsiteY1" fmla="*/ 70714 h 141508"/>
                <a:gd name="connsiteX2" fmla="*/ 71274 w 141508"/>
                <a:gd name="connsiteY2" fmla="*/ 141469 h 141508"/>
                <a:gd name="connsiteX3" fmla="*/ 520 w 141508"/>
                <a:gd name="connsiteY3" fmla="*/ 70714 h 141508"/>
                <a:gd name="connsiteX4" fmla="*/ 71274 w 141508"/>
                <a:gd name="connsiteY4" fmla="*/ -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74" y="-40"/>
                  </a:moveTo>
                  <a:cubicBezTo>
                    <a:pt x="110353" y="-40"/>
                    <a:pt x="142029" y="31638"/>
                    <a:pt x="142029" y="70714"/>
                  </a:cubicBezTo>
                  <a:cubicBezTo>
                    <a:pt x="142029" y="109793"/>
                    <a:pt x="110353" y="141469"/>
                    <a:pt x="71274" y="141469"/>
                  </a:cubicBezTo>
                  <a:cubicBezTo>
                    <a:pt x="32198" y="141469"/>
                    <a:pt x="520" y="109793"/>
                    <a:pt x="520" y="70714"/>
                  </a:cubicBezTo>
                  <a:cubicBezTo>
                    <a:pt x="520" y="31638"/>
                    <a:pt x="32198" y="-40"/>
                    <a:pt x="71274" y="-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1" name="Полилиния 390">
              <a:extLst>
                <a:ext uri="{FF2B5EF4-FFF2-40B4-BE49-F238E27FC236}">
                  <a16:creationId xmlns:a16="http://schemas.microsoft.com/office/drawing/2014/main" id="{EA245579-2ABD-51CB-8131-A7EAF2745238}"/>
                </a:ext>
              </a:extLst>
            </p:cNvPr>
            <p:cNvSpPr/>
            <p:nvPr/>
          </p:nvSpPr>
          <p:spPr>
            <a:xfrm>
              <a:off x="4352562" y="1351026"/>
              <a:ext cx="141508" cy="141508"/>
            </a:xfrm>
            <a:custGeom>
              <a:avLst/>
              <a:gdLst>
                <a:gd name="connsiteX0" fmla="*/ 70798 w 141508"/>
                <a:gd name="connsiteY0" fmla="*/ -12 h 141508"/>
                <a:gd name="connsiteX1" fmla="*/ 141553 w 141508"/>
                <a:gd name="connsiteY1" fmla="*/ 70742 h 141508"/>
                <a:gd name="connsiteX2" fmla="*/ 70798 w 141508"/>
                <a:gd name="connsiteY2" fmla="*/ 141497 h 141508"/>
                <a:gd name="connsiteX3" fmla="*/ 44 w 141508"/>
                <a:gd name="connsiteY3" fmla="*/ 70742 h 141508"/>
                <a:gd name="connsiteX4" fmla="*/ 70798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-12"/>
                  </a:moveTo>
                  <a:cubicBezTo>
                    <a:pt x="109877" y="-12"/>
                    <a:pt x="141553" y="31666"/>
                    <a:pt x="141553" y="70742"/>
                  </a:cubicBezTo>
                  <a:cubicBezTo>
                    <a:pt x="141553" y="109821"/>
                    <a:pt x="109877" y="141497"/>
                    <a:pt x="70798" y="141497"/>
                  </a:cubicBezTo>
                  <a:cubicBezTo>
                    <a:pt x="31722" y="141497"/>
                    <a:pt x="44" y="109821"/>
                    <a:pt x="44" y="70742"/>
                  </a:cubicBezTo>
                  <a:cubicBezTo>
                    <a:pt x="44" y="31666"/>
                    <a:pt x="31722" y="-12"/>
                    <a:pt x="70798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2" name="Полилиния 391">
              <a:extLst>
                <a:ext uri="{FF2B5EF4-FFF2-40B4-BE49-F238E27FC236}">
                  <a16:creationId xmlns:a16="http://schemas.microsoft.com/office/drawing/2014/main" id="{1E2821C9-A502-2DAB-CA92-9C9742C8B0F1}"/>
                </a:ext>
              </a:extLst>
            </p:cNvPr>
            <p:cNvSpPr/>
            <p:nvPr/>
          </p:nvSpPr>
          <p:spPr>
            <a:xfrm>
              <a:off x="4687099" y="1351026"/>
              <a:ext cx="141508" cy="141508"/>
            </a:xfrm>
            <a:custGeom>
              <a:avLst/>
              <a:gdLst>
                <a:gd name="connsiteX0" fmla="*/ 70854 w 141508"/>
                <a:gd name="connsiteY0" fmla="*/ -12 h 141508"/>
                <a:gd name="connsiteX1" fmla="*/ 141609 w 141508"/>
                <a:gd name="connsiteY1" fmla="*/ 70742 h 141508"/>
                <a:gd name="connsiteX2" fmla="*/ 70854 w 141508"/>
                <a:gd name="connsiteY2" fmla="*/ 141497 h 141508"/>
                <a:gd name="connsiteX3" fmla="*/ 100 w 141508"/>
                <a:gd name="connsiteY3" fmla="*/ 70742 h 141508"/>
                <a:gd name="connsiteX4" fmla="*/ 70854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54" y="-12"/>
                  </a:moveTo>
                  <a:cubicBezTo>
                    <a:pt x="109933" y="-12"/>
                    <a:pt x="141609" y="31666"/>
                    <a:pt x="141609" y="70742"/>
                  </a:cubicBezTo>
                  <a:cubicBezTo>
                    <a:pt x="141609" y="109821"/>
                    <a:pt x="109933" y="141497"/>
                    <a:pt x="70854" y="141497"/>
                  </a:cubicBezTo>
                  <a:cubicBezTo>
                    <a:pt x="31778" y="141497"/>
                    <a:pt x="100" y="109821"/>
                    <a:pt x="100" y="70742"/>
                  </a:cubicBezTo>
                  <a:cubicBezTo>
                    <a:pt x="100" y="31666"/>
                    <a:pt x="31778" y="-12"/>
                    <a:pt x="70854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3" name="Полилиния 392">
              <a:extLst>
                <a:ext uri="{FF2B5EF4-FFF2-40B4-BE49-F238E27FC236}">
                  <a16:creationId xmlns:a16="http://schemas.microsoft.com/office/drawing/2014/main" id="{9B0C2849-6974-EA82-227D-7CA52FCE56E9}"/>
                </a:ext>
              </a:extLst>
            </p:cNvPr>
            <p:cNvSpPr/>
            <p:nvPr/>
          </p:nvSpPr>
          <p:spPr>
            <a:xfrm>
              <a:off x="5021635" y="1351026"/>
              <a:ext cx="141508" cy="141508"/>
            </a:xfrm>
            <a:custGeom>
              <a:avLst/>
              <a:gdLst>
                <a:gd name="connsiteX0" fmla="*/ 70910 w 141508"/>
                <a:gd name="connsiteY0" fmla="*/ -12 h 141508"/>
                <a:gd name="connsiteX1" fmla="*/ 141665 w 141508"/>
                <a:gd name="connsiteY1" fmla="*/ 70742 h 141508"/>
                <a:gd name="connsiteX2" fmla="*/ 70910 w 141508"/>
                <a:gd name="connsiteY2" fmla="*/ 141497 h 141508"/>
                <a:gd name="connsiteX3" fmla="*/ 156 w 141508"/>
                <a:gd name="connsiteY3" fmla="*/ 70742 h 141508"/>
                <a:gd name="connsiteX4" fmla="*/ 70910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10" y="-12"/>
                  </a:moveTo>
                  <a:cubicBezTo>
                    <a:pt x="109989" y="-12"/>
                    <a:pt x="141665" y="31666"/>
                    <a:pt x="141665" y="70742"/>
                  </a:cubicBezTo>
                  <a:cubicBezTo>
                    <a:pt x="141665" y="109821"/>
                    <a:pt x="109989" y="141497"/>
                    <a:pt x="70910" y="141497"/>
                  </a:cubicBezTo>
                  <a:cubicBezTo>
                    <a:pt x="31834" y="141497"/>
                    <a:pt x="156" y="109821"/>
                    <a:pt x="156" y="70742"/>
                  </a:cubicBezTo>
                  <a:cubicBezTo>
                    <a:pt x="156" y="31666"/>
                    <a:pt x="31834" y="-12"/>
                    <a:pt x="70910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4" name="Полилиния 393">
              <a:extLst>
                <a:ext uri="{FF2B5EF4-FFF2-40B4-BE49-F238E27FC236}">
                  <a16:creationId xmlns:a16="http://schemas.microsoft.com/office/drawing/2014/main" id="{3EAAE6D4-EBAA-FFDF-830A-DA3009A54023}"/>
                </a:ext>
              </a:extLst>
            </p:cNvPr>
            <p:cNvSpPr/>
            <p:nvPr/>
          </p:nvSpPr>
          <p:spPr>
            <a:xfrm>
              <a:off x="5356172" y="1351026"/>
              <a:ext cx="141508" cy="141508"/>
            </a:xfrm>
            <a:custGeom>
              <a:avLst/>
              <a:gdLst>
                <a:gd name="connsiteX0" fmla="*/ 70966 w 141508"/>
                <a:gd name="connsiteY0" fmla="*/ -12 h 141508"/>
                <a:gd name="connsiteX1" fmla="*/ 141721 w 141508"/>
                <a:gd name="connsiteY1" fmla="*/ 70742 h 141508"/>
                <a:gd name="connsiteX2" fmla="*/ 70966 w 141508"/>
                <a:gd name="connsiteY2" fmla="*/ 141497 h 141508"/>
                <a:gd name="connsiteX3" fmla="*/ 212 w 141508"/>
                <a:gd name="connsiteY3" fmla="*/ 70742 h 141508"/>
                <a:gd name="connsiteX4" fmla="*/ 70966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66" y="-12"/>
                  </a:moveTo>
                  <a:cubicBezTo>
                    <a:pt x="110045" y="-12"/>
                    <a:pt x="141721" y="31666"/>
                    <a:pt x="141721" y="70742"/>
                  </a:cubicBezTo>
                  <a:cubicBezTo>
                    <a:pt x="141721" y="109821"/>
                    <a:pt x="110045" y="141497"/>
                    <a:pt x="70966" y="141497"/>
                  </a:cubicBezTo>
                  <a:cubicBezTo>
                    <a:pt x="31890" y="141497"/>
                    <a:pt x="212" y="109821"/>
                    <a:pt x="212" y="70742"/>
                  </a:cubicBezTo>
                  <a:cubicBezTo>
                    <a:pt x="212" y="31666"/>
                    <a:pt x="31890" y="-12"/>
                    <a:pt x="70966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5" name="Полилиния 394">
              <a:extLst>
                <a:ext uri="{FF2B5EF4-FFF2-40B4-BE49-F238E27FC236}">
                  <a16:creationId xmlns:a16="http://schemas.microsoft.com/office/drawing/2014/main" id="{61582695-F8DD-6378-1249-80FA52E09B5D}"/>
                </a:ext>
              </a:extLst>
            </p:cNvPr>
            <p:cNvSpPr/>
            <p:nvPr/>
          </p:nvSpPr>
          <p:spPr>
            <a:xfrm>
              <a:off x="5690708" y="1351026"/>
              <a:ext cx="141508" cy="141508"/>
            </a:xfrm>
            <a:custGeom>
              <a:avLst/>
              <a:gdLst>
                <a:gd name="connsiteX0" fmla="*/ 71022 w 141508"/>
                <a:gd name="connsiteY0" fmla="*/ -12 h 141508"/>
                <a:gd name="connsiteX1" fmla="*/ 141777 w 141508"/>
                <a:gd name="connsiteY1" fmla="*/ 70742 h 141508"/>
                <a:gd name="connsiteX2" fmla="*/ 71022 w 141508"/>
                <a:gd name="connsiteY2" fmla="*/ 141497 h 141508"/>
                <a:gd name="connsiteX3" fmla="*/ 268 w 141508"/>
                <a:gd name="connsiteY3" fmla="*/ 70742 h 141508"/>
                <a:gd name="connsiteX4" fmla="*/ 71022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22" y="-12"/>
                  </a:moveTo>
                  <a:cubicBezTo>
                    <a:pt x="110101" y="-12"/>
                    <a:pt x="141777" y="31666"/>
                    <a:pt x="141777" y="70742"/>
                  </a:cubicBezTo>
                  <a:cubicBezTo>
                    <a:pt x="141777" y="109821"/>
                    <a:pt x="110101" y="141497"/>
                    <a:pt x="71022" y="141497"/>
                  </a:cubicBezTo>
                  <a:cubicBezTo>
                    <a:pt x="31946" y="141497"/>
                    <a:pt x="268" y="109821"/>
                    <a:pt x="268" y="70742"/>
                  </a:cubicBezTo>
                  <a:cubicBezTo>
                    <a:pt x="268" y="31666"/>
                    <a:pt x="31946" y="-12"/>
                    <a:pt x="71022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6" name="Полилиния 395">
              <a:extLst>
                <a:ext uri="{FF2B5EF4-FFF2-40B4-BE49-F238E27FC236}">
                  <a16:creationId xmlns:a16="http://schemas.microsoft.com/office/drawing/2014/main" id="{D106C500-3D37-8B83-95A9-B491AB1A0B36}"/>
                </a:ext>
              </a:extLst>
            </p:cNvPr>
            <p:cNvSpPr/>
            <p:nvPr/>
          </p:nvSpPr>
          <p:spPr>
            <a:xfrm>
              <a:off x="6025245" y="1351026"/>
              <a:ext cx="141508" cy="141508"/>
            </a:xfrm>
            <a:custGeom>
              <a:avLst/>
              <a:gdLst>
                <a:gd name="connsiteX0" fmla="*/ 71078 w 141508"/>
                <a:gd name="connsiteY0" fmla="*/ -12 h 141508"/>
                <a:gd name="connsiteX1" fmla="*/ 141833 w 141508"/>
                <a:gd name="connsiteY1" fmla="*/ 70742 h 141508"/>
                <a:gd name="connsiteX2" fmla="*/ 71078 w 141508"/>
                <a:gd name="connsiteY2" fmla="*/ 141497 h 141508"/>
                <a:gd name="connsiteX3" fmla="*/ 324 w 141508"/>
                <a:gd name="connsiteY3" fmla="*/ 70742 h 141508"/>
                <a:gd name="connsiteX4" fmla="*/ 71078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78" y="-12"/>
                  </a:moveTo>
                  <a:cubicBezTo>
                    <a:pt x="110157" y="-12"/>
                    <a:pt x="141833" y="31666"/>
                    <a:pt x="141833" y="70742"/>
                  </a:cubicBezTo>
                  <a:cubicBezTo>
                    <a:pt x="141833" y="109821"/>
                    <a:pt x="110157" y="141497"/>
                    <a:pt x="71078" y="141497"/>
                  </a:cubicBezTo>
                  <a:cubicBezTo>
                    <a:pt x="32002" y="141497"/>
                    <a:pt x="324" y="109821"/>
                    <a:pt x="324" y="70742"/>
                  </a:cubicBezTo>
                  <a:cubicBezTo>
                    <a:pt x="324" y="31666"/>
                    <a:pt x="32002" y="-12"/>
                    <a:pt x="71078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7" name="Полилиния 396">
              <a:extLst>
                <a:ext uri="{FF2B5EF4-FFF2-40B4-BE49-F238E27FC236}">
                  <a16:creationId xmlns:a16="http://schemas.microsoft.com/office/drawing/2014/main" id="{A2A9B3A0-EF74-D935-9DD1-9E141B0772D5}"/>
                </a:ext>
              </a:extLst>
            </p:cNvPr>
            <p:cNvSpPr/>
            <p:nvPr/>
          </p:nvSpPr>
          <p:spPr>
            <a:xfrm>
              <a:off x="6359782" y="1351026"/>
              <a:ext cx="141508" cy="141508"/>
            </a:xfrm>
            <a:custGeom>
              <a:avLst/>
              <a:gdLst>
                <a:gd name="connsiteX0" fmla="*/ 71134 w 141508"/>
                <a:gd name="connsiteY0" fmla="*/ -12 h 141508"/>
                <a:gd name="connsiteX1" fmla="*/ 141889 w 141508"/>
                <a:gd name="connsiteY1" fmla="*/ 70742 h 141508"/>
                <a:gd name="connsiteX2" fmla="*/ 71134 w 141508"/>
                <a:gd name="connsiteY2" fmla="*/ 141497 h 141508"/>
                <a:gd name="connsiteX3" fmla="*/ 380 w 141508"/>
                <a:gd name="connsiteY3" fmla="*/ 70742 h 141508"/>
                <a:gd name="connsiteX4" fmla="*/ 71134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34" y="-12"/>
                  </a:moveTo>
                  <a:cubicBezTo>
                    <a:pt x="110213" y="-12"/>
                    <a:pt x="141889" y="31666"/>
                    <a:pt x="141889" y="70742"/>
                  </a:cubicBezTo>
                  <a:cubicBezTo>
                    <a:pt x="141889" y="109821"/>
                    <a:pt x="110213" y="141497"/>
                    <a:pt x="71134" y="141497"/>
                  </a:cubicBezTo>
                  <a:cubicBezTo>
                    <a:pt x="32058" y="141497"/>
                    <a:pt x="380" y="109821"/>
                    <a:pt x="380" y="70742"/>
                  </a:cubicBezTo>
                  <a:cubicBezTo>
                    <a:pt x="380" y="31666"/>
                    <a:pt x="32058" y="-12"/>
                    <a:pt x="71134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8" name="Полилиния 397">
              <a:extLst>
                <a:ext uri="{FF2B5EF4-FFF2-40B4-BE49-F238E27FC236}">
                  <a16:creationId xmlns:a16="http://schemas.microsoft.com/office/drawing/2014/main" id="{31632B55-0D82-2C6A-11B0-9BCBBF6B7336}"/>
                </a:ext>
              </a:extLst>
            </p:cNvPr>
            <p:cNvSpPr/>
            <p:nvPr/>
          </p:nvSpPr>
          <p:spPr>
            <a:xfrm>
              <a:off x="6694318" y="1351026"/>
              <a:ext cx="141508" cy="141508"/>
            </a:xfrm>
            <a:custGeom>
              <a:avLst/>
              <a:gdLst>
                <a:gd name="connsiteX0" fmla="*/ 71190 w 141508"/>
                <a:gd name="connsiteY0" fmla="*/ -12 h 141508"/>
                <a:gd name="connsiteX1" fmla="*/ 141945 w 141508"/>
                <a:gd name="connsiteY1" fmla="*/ 70742 h 141508"/>
                <a:gd name="connsiteX2" fmla="*/ 71190 w 141508"/>
                <a:gd name="connsiteY2" fmla="*/ 141497 h 141508"/>
                <a:gd name="connsiteX3" fmla="*/ 436 w 141508"/>
                <a:gd name="connsiteY3" fmla="*/ 70742 h 141508"/>
                <a:gd name="connsiteX4" fmla="*/ 71190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90" y="-12"/>
                  </a:moveTo>
                  <a:cubicBezTo>
                    <a:pt x="110269" y="-12"/>
                    <a:pt x="141945" y="31666"/>
                    <a:pt x="141945" y="70742"/>
                  </a:cubicBezTo>
                  <a:cubicBezTo>
                    <a:pt x="141945" y="109821"/>
                    <a:pt x="110269" y="141497"/>
                    <a:pt x="71190" y="141497"/>
                  </a:cubicBezTo>
                  <a:cubicBezTo>
                    <a:pt x="32114" y="141497"/>
                    <a:pt x="436" y="109821"/>
                    <a:pt x="436" y="70742"/>
                  </a:cubicBezTo>
                  <a:cubicBezTo>
                    <a:pt x="436" y="31666"/>
                    <a:pt x="32114" y="-12"/>
                    <a:pt x="71190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9" name="Полилиния 398">
              <a:extLst>
                <a:ext uri="{FF2B5EF4-FFF2-40B4-BE49-F238E27FC236}">
                  <a16:creationId xmlns:a16="http://schemas.microsoft.com/office/drawing/2014/main" id="{7A32D73B-0553-0BBC-D5AA-309EB8A67795}"/>
                </a:ext>
              </a:extLst>
            </p:cNvPr>
            <p:cNvSpPr/>
            <p:nvPr/>
          </p:nvSpPr>
          <p:spPr>
            <a:xfrm>
              <a:off x="7028855" y="1351026"/>
              <a:ext cx="141508" cy="141508"/>
            </a:xfrm>
            <a:custGeom>
              <a:avLst/>
              <a:gdLst>
                <a:gd name="connsiteX0" fmla="*/ 71246 w 141508"/>
                <a:gd name="connsiteY0" fmla="*/ -12 h 141508"/>
                <a:gd name="connsiteX1" fmla="*/ 142001 w 141508"/>
                <a:gd name="connsiteY1" fmla="*/ 70742 h 141508"/>
                <a:gd name="connsiteX2" fmla="*/ 71246 w 141508"/>
                <a:gd name="connsiteY2" fmla="*/ 141497 h 141508"/>
                <a:gd name="connsiteX3" fmla="*/ 492 w 141508"/>
                <a:gd name="connsiteY3" fmla="*/ 70742 h 141508"/>
                <a:gd name="connsiteX4" fmla="*/ 71246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-12"/>
                  </a:moveTo>
                  <a:cubicBezTo>
                    <a:pt x="110325" y="-12"/>
                    <a:pt x="142001" y="31666"/>
                    <a:pt x="142001" y="70742"/>
                  </a:cubicBezTo>
                  <a:cubicBezTo>
                    <a:pt x="142001" y="109821"/>
                    <a:pt x="110325" y="141497"/>
                    <a:pt x="71246" y="141497"/>
                  </a:cubicBezTo>
                  <a:cubicBezTo>
                    <a:pt x="32170" y="141497"/>
                    <a:pt x="492" y="109821"/>
                    <a:pt x="492" y="70742"/>
                  </a:cubicBezTo>
                  <a:cubicBezTo>
                    <a:pt x="492" y="31666"/>
                    <a:pt x="32170" y="-12"/>
                    <a:pt x="71246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0" name="Полилиния 399">
              <a:extLst>
                <a:ext uri="{FF2B5EF4-FFF2-40B4-BE49-F238E27FC236}">
                  <a16:creationId xmlns:a16="http://schemas.microsoft.com/office/drawing/2014/main" id="{5F4206F7-0643-368B-2E02-AA45F74EDD96}"/>
                </a:ext>
              </a:extLst>
            </p:cNvPr>
            <p:cNvSpPr/>
            <p:nvPr/>
          </p:nvSpPr>
          <p:spPr>
            <a:xfrm>
              <a:off x="7363391" y="1351026"/>
              <a:ext cx="141508" cy="141508"/>
            </a:xfrm>
            <a:custGeom>
              <a:avLst/>
              <a:gdLst>
                <a:gd name="connsiteX0" fmla="*/ 71302 w 141508"/>
                <a:gd name="connsiteY0" fmla="*/ -12 h 141508"/>
                <a:gd name="connsiteX1" fmla="*/ 142057 w 141508"/>
                <a:gd name="connsiteY1" fmla="*/ 70742 h 141508"/>
                <a:gd name="connsiteX2" fmla="*/ 71302 w 141508"/>
                <a:gd name="connsiteY2" fmla="*/ 141497 h 141508"/>
                <a:gd name="connsiteX3" fmla="*/ 548 w 141508"/>
                <a:gd name="connsiteY3" fmla="*/ 70742 h 141508"/>
                <a:gd name="connsiteX4" fmla="*/ 71302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-12"/>
                  </a:moveTo>
                  <a:cubicBezTo>
                    <a:pt x="110381" y="-12"/>
                    <a:pt x="142057" y="31666"/>
                    <a:pt x="142057" y="70742"/>
                  </a:cubicBezTo>
                  <a:cubicBezTo>
                    <a:pt x="142057" y="109821"/>
                    <a:pt x="110381" y="141497"/>
                    <a:pt x="71302" y="141497"/>
                  </a:cubicBezTo>
                  <a:cubicBezTo>
                    <a:pt x="32226" y="141497"/>
                    <a:pt x="548" y="109821"/>
                    <a:pt x="548" y="70742"/>
                  </a:cubicBezTo>
                  <a:cubicBezTo>
                    <a:pt x="548" y="31666"/>
                    <a:pt x="32226" y="-12"/>
                    <a:pt x="71302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1" name="Полилиния 400">
              <a:extLst>
                <a:ext uri="{FF2B5EF4-FFF2-40B4-BE49-F238E27FC236}">
                  <a16:creationId xmlns:a16="http://schemas.microsoft.com/office/drawing/2014/main" id="{7AEFBF38-0F4F-EC07-AE58-D5099FA17897}"/>
                </a:ext>
              </a:extLst>
            </p:cNvPr>
            <p:cNvSpPr/>
            <p:nvPr/>
          </p:nvSpPr>
          <p:spPr>
            <a:xfrm>
              <a:off x="7697928" y="1351026"/>
              <a:ext cx="141508" cy="141508"/>
            </a:xfrm>
            <a:custGeom>
              <a:avLst/>
              <a:gdLst>
                <a:gd name="connsiteX0" fmla="*/ 71358 w 141508"/>
                <a:gd name="connsiteY0" fmla="*/ -12 h 141508"/>
                <a:gd name="connsiteX1" fmla="*/ 142113 w 141508"/>
                <a:gd name="connsiteY1" fmla="*/ 70742 h 141508"/>
                <a:gd name="connsiteX2" fmla="*/ 71358 w 141508"/>
                <a:gd name="connsiteY2" fmla="*/ 141497 h 141508"/>
                <a:gd name="connsiteX3" fmla="*/ 604 w 141508"/>
                <a:gd name="connsiteY3" fmla="*/ 70742 h 141508"/>
                <a:gd name="connsiteX4" fmla="*/ 71358 w 141508"/>
                <a:gd name="connsiteY4" fmla="*/ -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58" y="-12"/>
                  </a:moveTo>
                  <a:cubicBezTo>
                    <a:pt x="110437" y="-12"/>
                    <a:pt x="142113" y="31666"/>
                    <a:pt x="142113" y="70742"/>
                  </a:cubicBezTo>
                  <a:cubicBezTo>
                    <a:pt x="142113" y="109821"/>
                    <a:pt x="110437" y="141497"/>
                    <a:pt x="71358" y="141497"/>
                  </a:cubicBezTo>
                  <a:cubicBezTo>
                    <a:pt x="32282" y="141497"/>
                    <a:pt x="604" y="109821"/>
                    <a:pt x="604" y="70742"/>
                  </a:cubicBezTo>
                  <a:cubicBezTo>
                    <a:pt x="604" y="31666"/>
                    <a:pt x="32282" y="-12"/>
                    <a:pt x="71358" y="-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2" name="Полилиния 401">
              <a:extLst>
                <a:ext uri="{FF2B5EF4-FFF2-40B4-BE49-F238E27FC236}">
                  <a16:creationId xmlns:a16="http://schemas.microsoft.com/office/drawing/2014/main" id="{E14521FB-F692-FD73-FFF3-5EE6BCAAF61A}"/>
                </a:ext>
              </a:extLst>
            </p:cNvPr>
            <p:cNvSpPr/>
            <p:nvPr/>
          </p:nvSpPr>
          <p:spPr>
            <a:xfrm>
              <a:off x="4339682" y="1518294"/>
              <a:ext cx="167268" cy="141508"/>
            </a:xfrm>
            <a:custGeom>
              <a:avLst/>
              <a:gdLst>
                <a:gd name="connsiteX0" fmla="*/ 157276 w 167268"/>
                <a:gd name="connsiteY0" fmla="*/ 16 h 141508"/>
                <a:gd name="connsiteX1" fmla="*/ 141553 w 167268"/>
                <a:gd name="connsiteY1" fmla="*/ 16 h 141508"/>
                <a:gd name="connsiteX2" fmla="*/ 119306 w 167268"/>
                <a:gd name="connsiteY2" fmla="*/ 16 h 141508"/>
                <a:gd name="connsiteX3" fmla="*/ 113408 w 167268"/>
                <a:gd name="connsiteY3" fmla="*/ 16 h 141508"/>
                <a:gd name="connsiteX4" fmla="*/ 70798 w 167268"/>
                <a:gd name="connsiteY4" fmla="*/ 16 h 141508"/>
                <a:gd name="connsiteX5" fmla="*/ 44 w 167268"/>
                <a:gd name="connsiteY5" fmla="*/ 70770 h 141508"/>
                <a:gd name="connsiteX6" fmla="*/ 70798 w 167268"/>
                <a:gd name="connsiteY6" fmla="*/ 141525 h 141508"/>
                <a:gd name="connsiteX7" fmla="*/ 113408 w 167268"/>
                <a:gd name="connsiteY7" fmla="*/ 141525 h 141508"/>
                <a:gd name="connsiteX8" fmla="*/ 119306 w 167268"/>
                <a:gd name="connsiteY8" fmla="*/ 141525 h 141508"/>
                <a:gd name="connsiteX9" fmla="*/ 141553 w 167268"/>
                <a:gd name="connsiteY9" fmla="*/ 141525 h 141508"/>
                <a:gd name="connsiteX10" fmla="*/ 157276 w 167268"/>
                <a:gd name="connsiteY10" fmla="*/ 141525 h 141508"/>
                <a:gd name="connsiteX11" fmla="*/ 167312 w 167268"/>
                <a:gd name="connsiteY11" fmla="*/ 141525 h 141508"/>
                <a:gd name="connsiteX12" fmla="*/ 167312 w 167268"/>
                <a:gd name="connsiteY12" fmla="*/ 16 h 141508"/>
                <a:gd name="connsiteX13" fmla="*/ 157276 w 167268"/>
                <a:gd name="connsiteY13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76" y="16"/>
                  </a:moveTo>
                  <a:lnTo>
                    <a:pt x="141553" y="16"/>
                  </a:lnTo>
                  <a:cubicBezTo>
                    <a:pt x="141553" y="16"/>
                    <a:pt x="131799" y="16"/>
                    <a:pt x="119306" y="16"/>
                  </a:cubicBezTo>
                  <a:cubicBezTo>
                    <a:pt x="117396" y="16"/>
                    <a:pt x="115422" y="16"/>
                    <a:pt x="113408" y="16"/>
                  </a:cubicBezTo>
                  <a:cubicBezTo>
                    <a:pt x="97531" y="16"/>
                    <a:pt x="79229" y="16"/>
                    <a:pt x="70798" y="16"/>
                  </a:cubicBezTo>
                  <a:cubicBezTo>
                    <a:pt x="31708" y="16"/>
                    <a:pt x="44" y="31704"/>
                    <a:pt x="44" y="70770"/>
                  </a:cubicBezTo>
                  <a:cubicBezTo>
                    <a:pt x="44" y="109833"/>
                    <a:pt x="31708" y="141525"/>
                    <a:pt x="70798" y="141525"/>
                  </a:cubicBezTo>
                  <a:cubicBezTo>
                    <a:pt x="81330" y="141525"/>
                    <a:pt x="98579" y="141525"/>
                    <a:pt x="113408" y="141525"/>
                  </a:cubicBezTo>
                  <a:cubicBezTo>
                    <a:pt x="115427" y="141525"/>
                    <a:pt x="117400" y="141525"/>
                    <a:pt x="119306" y="141525"/>
                  </a:cubicBezTo>
                  <a:cubicBezTo>
                    <a:pt x="131914" y="141525"/>
                    <a:pt x="141553" y="141525"/>
                    <a:pt x="141553" y="141525"/>
                  </a:cubicBezTo>
                  <a:lnTo>
                    <a:pt x="157276" y="141525"/>
                  </a:lnTo>
                  <a:lnTo>
                    <a:pt x="167312" y="141525"/>
                  </a:lnTo>
                  <a:lnTo>
                    <a:pt x="167312" y="16"/>
                  </a:lnTo>
                  <a:lnTo>
                    <a:pt x="157276" y="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3" name="Полилиния 402">
              <a:extLst>
                <a:ext uri="{FF2B5EF4-FFF2-40B4-BE49-F238E27FC236}">
                  <a16:creationId xmlns:a16="http://schemas.microsoft.com/office/drawing/2014/main" id="{051E6323-16CB-078B-5B52-128CC838D7F1}"/>
                </a:ext>
              </a:extLst>
            </p:cNvPr>
            <p:cNvSpPr/>
            <p:nvPr/>
          </p:nvSpPr>
          <p:spPr>
            <a:xfrm>
              <a:off x="4506951" y="1518294"/>
              <a:ext cx="167268" cy="141508"/>
            </a:xfrm>
            <a:custGeom>
              <a:avLst/>
              <a:gdLst>
                <a:gd name="connsiteX0" fmla="*/ 96586 w 167268"/>
                <a:gd name="connsiteY0" fmla="*/ 16 h 141508"/>
                <a:gd name="connsiteX1" fmla="*/ 39196 w 167268"/>
                <a:gd name="connsiteY1" fmla="*/ 16 h 141508"/>
                <a:gd name="connsiteX2" fmla="*/ 25831 w 167268"/>
                <a:gd name="connsiteY2" fmla="*/ 16 h 141508"/>
                <a:gd name="connsiteX3" fmla="*/ 19977 w 167268"/>
                <a:gd name="connsiteY3" fmla="*/ 16 h 141508"/>
                <a:gd name="connsiteX4" fmla="*/ 10108 w 167268"/>
                <a:gd name="connsiteY4" fmla="*/ 16 h 141508"/>
                <a:gd name="connsiteX5" fmla="*/ 72 w 167268"/>
                <a:gd name="connsiteY5" fmla="*/ 16 h 141508"/>
                <a:gd name="connsiteX6" fmla="*/ 72 w 167268"/>
                <a:gd name="connsiteY6" fmla="*/ 141525 h 141508"/>
                <a:gd name="connsiteX7" fmla="*/ 10108 w 167268"/>
                <a:gd name="connsiteY7" fmla="*/ 141525 h 141508"/>
                <a:gd name="connsiteX8" fmla="*/ 19977 w 167268"/>
                <a:gd name="connsiteY8" fmla="*/ 141525 h 141508"/>
                <a:gd name="connsiteX9" fmla="*/ 25831 w 167268"/>
                <a:gd name="connsiteY9" fmla="*/ 141525 h 141508"/>
                <a:gd name="connsiteX10" fmla="*/ 39196 w 167268"/>
                <a:gd name="connsiteY10" fmla="*/ 141525 h 141508"/>
                <a:gd name="connsiteX11" fmla="*/ 96586 w 167268"/>
                <a:gd name="connsiteY11" fmla="*/ 141525 h 141508"/>
                <a:gd name="connsiteX12" fmla="*/ 167340 w 167268"/>
                <a:gd name="connsiteY12" fmla="*/ 70770 h 141508"/>
                <a:gd name="connsiteX13" fmla="*/ 96586 w 167268"/>
                <a:gd name="connsiteY13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16"/>
                  </a:moveTo>
                  <a:cubicBezTo>
                    <a:pt x="82232" y="16"/>
                    <a:pt x="55375" y="16"/>
                    <a:pt x="39196" y="16"/>
                  </a:cubicBezTo>
                  <a:cubicBezTo>
                    <a:pt x="31215" y="16"/>
                    <a:pt x="25831" y="16"/>
                    <a:pt x="25831" y="16"/>
                  </a:cubicBezTo>
                  <a:lnTo>
                    <a:pt x="19977" y="16"/>
                  </a:lnTo>
                  <a:lnTo>
                    <a:pt x="10108" y="16"/>
                  </a:lnTo>
                  <a:lnTo>
                    <a:pt x="72" y="16"/>
                  </a:lnTo>
                  <a:lnTo>
                    <a:pt x="72" y="141525"/>
                  </a:lnTo>
                  <a:lnTo>
                    <a:pt x="10108" y="141525"/>
                  </a:lnTo>
                  <a:lnTo>
                    <a:pt x="19977" y="141525"/>
                  </a:lnTo>
                  <a:lnTo>
                    <a:pt x="25831" y="141525"/>
                  </a:lnTo>
                  <a:cubicBezTo>
                    <a:pt x="25831" y="141525"/>
                    <a:pt x="31256" y="141525"/>
                    <a:pt x="39196" y="141525"/>
                  </a:cubicBezTo>
                  <a:cubicBezTo>
                    <a:pt x="56368" y="141525"/>
                    <a:pt x="85309" y="141525"/>
                    <a:pt x="96586" y="141525"/>
                  </a:cubicBezTo>
                  <a:cubicBezTo>
                    <a:pt x="135660" y="141525"/>
                    <a:pt x="167340" y="109844"/>
                    <a:pt x="167340" y="70770"/>
                  </a:cubicBezTo>
                  <a:cubicBezTo>
                    <a:pt x="167340" y="31694"/>
                    <a:pt x="135660" y="16"/>
                    <a:pt x="96586" y="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4" name="Полилиния 403">
              <a:extLst>
                <a:ext uri="{FF2B5EF4-FFF2-40B4-BE49-F238E27FC236}">
                  <a16:creationId xmlns:a16="http://schemas.microsoft.com/office/drawing/2014/main" id="{2197018A-195C-409C-F609-2E2D22D5DF3B}"/>
                </a:ext>
              </a:extLst>
            </p:cNvPr>
            <p:cNvSpPr/>
            <p:nvPr/>
          </p:nvSpPr>
          <p:spPr>
            <a:xfrm>
              <a:off x="4854367" y="1518294"/>
              <a:ext cx="141508" cy="141508"/>
            </a:xfrm>
            <a:custGeom>
              <a:avLst/>
              <a:gdLst>
                <a:gd name="connsiteX0" fmla="*/ 70882 w 141508"/>
                <a:gd name="connsiteY0" fmla="*/ 16 h 141508"/>
                <a:gd name="connsiteX1" fmla="*/ 141637 w 141508"/>
                <a:gd name="connsiteY1" fmla="*/ 70770 h 141508"/>
                <a:gd name="connsiteX2" fmla="*/ 70882 w 141508"/>
                <a:gd name="connsiteY2" fmla="*/ 141525 h 141508"/>
                <a:gd name="connsiteX3" fmla="*/ 128 w 141508"/>
                <a:gd name="connsiteY3" fmla="*/ 70770 h 141508"/>
                <a:gd name="connsiteX4" fmla="*/ 70882 w 141508"/>
                <a:gd name="connsiteY4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16"/>
                  </a:moveTo>
                  <a:cubicBezTo>
                    <a:pt x="109961" y="16"/>
                    <a:pt x="141637" y="31694"/>
                    <a:pt x="141637" y="70770"/>
                  </a:cubicBezTo>
                  <a:cubicBezTo>
                    <a:pt x="141637" y="109849"/>
                    <a:pt x="109961" y="141525"/>
                    <a:pt x="70882" y="141525"/>
                  </a:cubicBezTo>
                  <a:cubicBezTo>
                    <a:pt x="31806" y="141525"/>
                    <a:pt x="128" y="109849"/>
                    <a:pt x="128" y="70770"/>
                  </a:cubicBezTo>
                  <a:cubicBezTo>
                    <a:pt x="128" y="31694"/>
                    <a:pt x="31806" y="16"/>
                    <a:pt x="70882" y="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5" name="Полилиния 404">
              <a:extLst>
                <a:ext uri="{FF2B5EF4-FFF2-40B4-BE49-F238E27FC236}">
                  <a16:creationId xmlns:a16="http://schemas.microsoft.com/office/drawing/2014/main" id="{DD25FA7D-06D0-EE7A-4542-5DEC4B409C63}"/>
                </a:ext>
              </a:extLst>
            </p:cNvPr>
            <p:cNvSpPr/>
            <p:nvPr/>
          </p:nvSpPr>
          <p:spPr>
            <a:xfrm>
              <a:off x="5188904" y="1518294"/>
              <a:ext cx="141508" cy="141508"/>
            </a:xfrm>
            <a:custGeom>
              <a:avLst/>
              <a:gdLst>
                <a:gd name="connsiteX0" fmla="*/ 70938 w 141508"/>
                <a:gd name="connsiteY0" fmla="*/ 16 h 141508"/>
                <a:gd name="connsiteX1" fmla="*/ 141693 w 141508"/>
                <a:gd name="connsiteY1" fmla="*/ 70770 h 141508"/>
                <a:gd name="connsiteX2" fmla="*/ 70938 w 141508"/>
                <a:gd name="connsiteY2" fmla="*/ 141525 h 141508"/>
                <a:gd name="connsiteX3" fmla="*/ 184 w 141508"/>
                <a:gd name="connsiteY3" fmla="*/ 70770 h 141508"/>
                <a:gd name="connsiteX4" fmla="*/ 70938 w 141508"/>
                <a:gd name="connsiteY4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38" y="16"/>
                  </a:moveTo>
                  <a:cubicBezTo>
                    <a:pt x="110017" y="16"/>
                    <a:pt x="141693" y="31694"/>
                    <a:pt x="141693" y="70770"/>
                  </a:cubicBezTo>
                  <a:cubicBezTo>
                    <a:pt x="141693" y="109849"/>
                    <a:pt x="110017" y="141525"/>
                    <a:pt x="70938" y="141525"/>
                  </a:cubicBezTo>
                  <a:cubicBezTo>
                    <a:pt x="31862" y="141525"/>
                    <a:pt x="184" y="109849"/>
                    <a:pt x="184" y="70770"/>
                  </a:cubicBezTo>
                  <a:cubicBezTo>
                    <a:pt x="184" y="31694"/>
                    <a:pt x="31862" y="16"/>
                    <a:pt x="70938" y="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6" name="Полилиния 405">
              <a:extLst>
                <a:ext uri="{FF2B5EF4-FFF2-40B4-BE49-F238E27FC236}">
                  <a16:creationId xmlns:a16="http://schemas.microsoft.com/office/drawing/2014/main" id="{AB353D15-8898-5B21-2B4A-2008F5665675}"/>
                </a:ext>
              </a:extLst>
            </p:cNvPr>
            <p:cNvSpPr/>
            <p:nvPr/>
          </p:nvSpPr>
          <p:spPr>
            <a:xfrm>
              <a:off x="5690708" y="1518294"/>
              <a:ext cx="141508" cy="141508"/>
            </a:xfrm>
            <a:custGeom>
              <a:avLst/>
              <a:gdLst>
                <a:gd name="connsiteX0" fmla="*/ 71022 w 141508"/>
                <a:gd name="connsiteY0" fmla="*/ 16 h 141508"/>
                <a:gd name="connsiteX1" fmla="*/ 141777 w 141508"/>
                <a:gd name="connsiteY1" fmla="*/ 70770 h 141508"/>
                <a:gd name="connsiteX2" fmla="*/ 71022 w 141508"/>
                <a:gd name="connsiteY2" fmla="*/ 141525 h 141508"/>
                <a:gd name="connsiteX3" fmla="*/ 268 w 141508"/>
                <a:gd name="connsiteY3" fmla="*/ 70770 h 141508"/>
                <a:gd name="connsiteX4" fmla="*/ 71022 w 141508"/>
                <a:gd name="connsiteY4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22" y="16"/>
                  </a:moveTo>
                  <a:cubicBezTo>
                    <a:pt x="110101" y="16"/>
                    <a:pt x="141777" y="31694"/>
                    <a:pt x="141777" y="70770"/>
                  </a:cubicBezTo>
                  <a:cubicBezTo>
                    <a:pt x="141777" y="109849"/>
                    <a:pt x="110101" y="141525"/>
                    <a:pt x="71022" y="141525"/>
                  </a:cubicBezTo>
                  <a:cubicBezTo>
                    <a:pt x="31946" y="141525"/>
                    <a:pt x="268" y="109849"/>
                    <a:pt x="268" y="70770"/>
                  </a:cubicBezTo>
                  <a:cubicBezTo>
                    <a:pt x="268" y="31694"/>
                    <a:pt x="31946" y="16"/>
                    <a:pt x="71022" y="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7" name="Полилиния 406">
              <a:extLst>
                <a:ext uri="{FF2B5EF4-FFF2-40B4-BE49-F238E27FC236}">
                  <a16:creationId xmlns:a16="http://schemas.microsoft.com/office/drawing/2014/main" id="{B336BDAD-A3E8-99C0-1534-A3738CEDA877}"/>
                </a:ext>
              </a:extLst>
            </p:cNvPr>
            <p:cNvSpPr/>
            <p:nvPr/>
          </p:nvSpPr>
          <p:spPr>
            <a:xfrm>
              <a:off x="6012365" y="1518294"/>
              <a:ext cx="167268" cy="141508"/>
            </a:xfrm>
            <a:custGeom>
              <a:avLst/>
              <a:gdLst>
                <a:gd name="connsiteX0" fmla="*/ 157556 w 167268"/>
                <a:gd name="connsiteY0" fmla="*/ 16 h 141508"/>
                <a:gd name="connsiteX1" fmla="*/ 141833 w 167268"/>
                <a:gd name="connsiteY1" fmla="*/ 16 h 141508"/>
                <a:gd name="connsiteX2" fmla="*/ 119586 w 167268"/>
                <a:gd name="connsiteY2" fmla="*/ 16 h 141508"/>
                <a:gd name="connsiteX3" fmla="*/ 113688 w 167268"/>
                <a:gd name="connsiteY3" fmla="*/ 16 h 141508"/>
                <a:gd name="connsiteX4" fmla="*/ 71078 w 167268"/>
                <a:gd name="connsiteY4" fmla="*/ 16 h 141508"/>
                <a:gd name="connsiteX5" fmla="*/ 324 w 167268"/>
                <a:gd name="connsiteY5" fmla="*/ 70770 h 141508"/>
                <a:gd name="connsiteX6" fmla="*/ 71078 w 167268"/>
                <a:gd name="connsiteY6" fmla="*/ 141525 h 141508"/>
                <a:gd name="connsiteX7" fmla="*/ 113688 w 167268"/>
                <a:gd name="connsiteY7" fmla="*/ 141525 h 141508"/>
                <a:gd name="connsiteX8" fmla="*/ 119586 w 167268"/>
                <a:gd name="connsiteY8" fmla="*/ 141525 h 141508"/>
                <a:gd name="connsiteX9" fmla="*/ 141833 w 167268"/>
                <a:gd name="connsiteY9" fmla="*/ 141525 h 141508"/>
                <a:gd name="connsiteX10" fmla="*/ 157556 w 167268"/>
                <a:gd name="connsiteY10" fmla="*/ 141525 h 141508"/>
                <a:gd name="connsiteX11" fmla="*/ 167592 w 167268"/>
                <a:gd name="connsiteY11" fmla="*/ 141525 h 141508"/>
                <a:gd name="connsiteX12" fmla="*/ 167592 w 167268"/>
                <a:gd name="connsiteY12" fmla="*/ 16 h 141508"/>
                <a:gd name="connsiteX13" fmla="*/ 157556 w 167268"/>
                <a:gd name="connsiteY13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16"/>
                  </a:moveTo>
                  <a:lnTo>
                    <a:pt x="141833" y="16"/>
                  </a:lnTo>
                  <a:cubicBezTo>
                    <a:pt x="141833" y="16"/>
                    <a:pt x="132079" y="16"/>
                    <a:pt x="119586" y="16"/>
                  </a:cubicBezTo>
                  <a:cubicBezTo>
                    <a:pt x="117676" y="16"/>
                    <a:pt x="115702" y="16"/>
                    <a:pt x="113688" y="16"/>
                  </a:cubicBezTo>
                  <a:cubicBezTo>
                    <a:pt x="97811" y="16"/>
                    <a:pt x="79509" y="16"/>
                    <a:pt x="71078" y="16"/>
                  </a:cubicBezTo>
                  <a:cubicBezTo>
                    <a:pt x="31988" y="16"/>
                    <a:pt x="324" y="31704"/>
                    <a:pt x="324" y="70770"/>
                  </a:cubicBezTo>
                  <a:cubicBezTo>
                    <a:pt x="324" y="109833"/>
                    <a:pt x="31988" y="141525"/>
                    <a:pt x="71078" y="141525"/>
                  </a:cubicBezTo>
                  <a:cubicBezTo>
                    <a:pt x="81610" y="141525"/>
                    <a:pt x="98859" y="141525"/>
                    <a:pt x="113688" y="141525"/>
                  </a:cubicBezTo>
                  <a:cubicBezTo>
                    <a:pt x="115707" y="141525"/>
                    <a:pt x="117680" y="141525"/>
                    <a:pt x="119586" y="141525"/>
                  </a:cubicBezTo>
                  <a:cubicBezTo>
                    <a:pt x="132194" y="141525"/>
                    <a:pt x="141833" y="141525"/>
                    <a:pt x="141833" y="141525"/>
                  </a:cubicBezTo>
                  <a:lnTo>
                    <a:pt x="157556" y="141525"/>
                  </a:lnTo>
                  <a:lnTo>
                    <a:pt x="167592" y="141525"/>
                  </a:lnTo>
                  <a:lnTo>
                    <a:pt x="167592" y="16"/>
                  </a:lnTo>
                  <a:lnTo>
                    <a:pt x="157556" y="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8" name="Полилиния 407">
              <a:extLst>
                <a:ext uri="{FF2B5EF4-FFF2-40B4-BE49-F238E27FC236}">
                  <a16:creationId xmlns:a16="http://schemas.microsoft.com/office/drawing/2014/main" id="{0D673759-89FE-0E6E-3BF2-5395F9C4FD4A}"/>
                </a:ext>
              </a:extLst>
            </p:cNvPr>
            <p:cNvSpPr/>
            <p:nvPr/>
          </p:nvSpPr>
          <p:spPr>
            <a:xfrm>
              <a:off x="6179634" y="1518294"/>
              <a:ext cx="167268" cy="141508"/>
            </a:xfrm>
            <a:custGeom>
              <a:avLst/>
              <a:gdLst>
                <a:gd name="connsiteX0" fmla="*/ 96866 w 167268"/>
                <a:gd name="connsiteY0" fmla="*/ 16 h 141508"/>
                <a:gd name="connsiteX1" fmla="*/ 39476 w 167268"/>
                <a:gd name="connsiteY1" fmla="*/ 16 h 141508"/>
                <a:gd name="connsiteX2" fmla="*/ 26111 w 167268"/>
                <a:gd name="connsiteY2" fmla="*/ 16 h 141508"/>
                <a:gd name="connsiteX3" fmla="*/ 20257 w 167268"/>
                <a:gd name="connsiteY3" fmla="*/ 16 h 141508"/>
                <a:gd name="connsiteX4" fmla="*/ 10388 w 167268"/>
                <a:gd name="connsiteY4" fmla="*/ 16 h 141508"/>
                <a:gd name="connsiteX5" fmla="*/ 352 w 167268"/>
                <a:gd name="connsiteY5" fmla="*/ 16 h 141508"/>
                <a:gd name="connsiteX6" fmla="*/ 352 w 167268"/>
                <a:gd name="connsiteY6" fmla="*/ 141525 h 141508"/>
                <a:gd name="connsiteX7" fmla="*/ 10388 w 167268"/>
                <a:gd name="connsiteY7" fmla="*/ 141525 h 141508"/>
                <a:gd name="connsiteX8" fmla="*/ 20257 w 167268"/>
                <a:gd name="connsiteY8" fmla="*/ 141525 h 141508"/>
                <a:gd name="connsiteX9" fmla="*/ 26111 w 167268"/>
                <a:gd name="connsiteY9" fmla="*/ 141525 h 141508"/>
                <a:gd name="connsiteX10" fmla="*/ 39476 w 167268"/>
                <a:gd name="connsiteY10" fmla="*/ 141525 h 141508"/>
                <a:gd name="connsiteX11" fmla="*/ 96866 w 167268"/>
                <a:gd name="connsiteY11" fmla="*/ 141525 h 141508"/>
                <a:gd name="connsiteX12" fmla="*/ 167620 w 167268"/>
                <a:gd name="connsiteY12" fmla="*/ 70770 h 141508"/>
                <a:gd name="connsiteX13" fmla="*/ 96866 w 167268"/>
                <a:gd name="connsiteY13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66" y="16"/>
                  </a:moveTo>
                  <a:cubicBezTo>
                    <a:pt x="82512" y="16"/>
                    <a:pt x="55655" y="16"/>
                    <a:pt x="39476" y="16"/>
                  </a:cubicBezTo>
                  <a:cubicBezTo>
                    <a:pt x="31495" y="16"/>
                    <a:pt x="26111" y="16"/>
                    <a:pt x="26111" y="16"/>
                  </a:cubicBezTo>
                  <a:lnTo>
                    <a:pt x="20257" y="16"/>
                  </a:lnTo>
                  <a:lnTo>
                    <a:pt x="10388" y="16"/>
                  </a:lnTo>
                  <a:lnTo>
                    <a:pt x="352" y="16"/>
                  </a:lnTo>
                  <a:lnTo>
                    <a:pt x="352" y="141525"/>
                  </a:lnTo>
                  <a:lnTo>
                    <a:pt x="10388" y="141525"/>
                  </a:lnTo>
                  <a:lnTo>
                    <a:pt x="20257" y="141525"/>
                  </a:lnTo>
                  <a:lnTo>
                    <a:pt x="26111" y="141525"/>
                  </a:lnTo>
                  <a:cubicBezTo>
                    <a:pt x="26111" y="141525"/>
                    <a:pt x="31536" y="141525"/>
                    <a:pt x="39476" y="141525"/>
                  </a:cubicBezTo>
                  <a:cubicBezTo>
                    <a:pt x="56648" y="141525"/>
                    <a:pt x="85589" y="141525"/>
                    <a:pt x="96866" y="141525"/>
                  </a:cubicBezTo>
                  <a:cubicBezTo>
                    <a:pt x="135940" y="141525"/>
                    <a:pt x="167620" y="109844"/>
                    <a:pt x="167620" y="70770"/>
                  </a:cubicBezTo>
                  <a:cubicBezTo>
                    <a:pt x="167620" y="31694"/>
                    <a:pt x="135940" y="16"/>
                    <a:pt x="96866" y="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9" name="Полилиния 408">
              <a:extLst>
                <a:ext uri="{FF2B5EF4-FFF2-40B4-BE49-F238E27FC236}">
                  <a16:creationId xmlns:a16="http://schemas.microsoft.com/office/drawing/2014/main" id="{B604DFF8-C5B3-4099-BE09-958F22441265}"/>
                </a:ext>
              </a:extLst>
            </p:cNvPr>
            <p:cNvSpPr/>
            <p:nvPr/>
          </p:nvSpPr>
          <p:spPr>
            <a:xfrm>
              <a:off x="6527050" y="1518294"/>
              <a:ext cx="141508" cy="141508"/>
            </a:xfrm>
            <a:custGeom>
              <a:avLst/>
              <a:gdLst>
                <a:gd name="connsiteX0" fmla="*/ 71162 w 141508"/>
                <a:gd name="connsiteY0" fmla="*/ 16 h 141508"/>
                <a:gd name="connsiteX1" fmla="*/ 141917 w 141508"/>
                <a:gd name="connsiteY1" fmla="*/ 70770 h 141508"/>
                <a:gd name="connsiteX2" fmla="*/ 71162 w 141508"/>
                <a:gd name="connsiteY2" fmla="*/ 141525 h 141508"/>
                <a:gd name="connsiteX3" fmla="*/ 408 w 141508"/>
                <a:gd name="connsiteY3" fmla="*/ 70770 h 141508"/>
                <a:gd name="connsiteX4" fmla="*/ 71162 w 141508"/>
                <a:gd name="connsiteY4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62" y="16"/>
                  </a:moveTo>
                  <a:cubicBezTo>
                    <a:pt x="110241" y="16"/>
                    <a:pt x="141917" y="31694"/>
                    <a:pt x="141917" y="70770"/>
                  </a:cubicBezTo>
                  <a:cubicBezTo>
                    <a:pt x="141917" y="109849"/>
                    <a:pt x="110241" y="141525"/>
                    <a:pt x="71162" y="141525"/>
                  </a:cubicBezTo>
                  <a:cubicBezTo>
                    <a:pt x="32086" y="141525"/>
                    <a:pt x="408" y="109849"/>
                    <a:pt x="408" y="70770"/>
                  </a:cubicBezTo>
                  <a:cubicBezTo>
                    <a:pt x="408" y="31694"/>
                    <a:pt x="32086" y="16"/>
                    <a:pt x="71162" y="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0" name="Полилиния 409">
              <a:extLst>
                <a:ext uri="{FF2B5EF4-FFF2-40B4-BE49-F238E27FC236}">
                  <a16:creationId xmlns:a16="http://schemas.microsoft.com/office/drawing/2014/main" id="{B21F66F9-81D9-9D0D-F7C2-803CD1AB7F98}"/>
                </a:ext>
              </a:extLst>
            </p:cNvPr>
            <p:cNvSpPr/>
            <p:nvPr/>
          </p:nvSpPr>
          <p:spPr>
            <a:xfrm>
              <a:off x="7517780" y="1518294"/>
              <a:ext cx="167268" cy="141508"/>
            </a:xfrm>
            <a:custGeom>
              <a:avLst/>
              <a:gdLst>
                <a:gd name="connsiteX0" fmla="*/ 157808 w 167268"/>
                <a:gd name="connsiteY0" fmla="*/ 16 h 141508"/>
                <a:gd name="connsiteX1" fmla="*/ 142085 w 167268"/>
                <a:gd name="connsiteY1" fmla="*/ 16 h 141508"/>
                <a:gd name="connsiteX2" fmla="*/ 119838 w 167268"/>
                <a:gd name="connsiteY2" fmla="*/ 16 h 141508"/>
                <a:gd name="connsiteX3" fmla="*/ 113940 w 167268"/>
                <a:gd name="connsiteY3" fmla="*/ 16 h 141508"/>
                <a:gd name="connsiteX4" fmla="*/ 71330 w 167268"/>
                <a:gd name="connsiteY4" fmla="*/ 16 h 141508"/>
                <a:gd name="connsiteX5" fmla="*/ 576 w 167268"/>
                <a:gd name="connsiteY5" fmla="*/ 70770 h 141508"/>
                <a:gd name="connsiteX6" fmla="*/ 71330 w 167268"/>
                <a:gd name="connsiteY6" fmla="*/ 141525 h 141508"/>
                <a:gd name="connsiteX7" fmla="*/ 113940 w 167268"/>
                <a:gd name="connsiteY7" fmla="*/ 141525 h 141508"/>
                <a:gd name="connsiteX8" fmla="*/ 119838 w 167268"/>
                <a:gd name="connsiteY8" fmla="*/ 141525 h 141508"/>
                <a:gd name="connsiteX9" fmla="*/ 142085 w 167268"/>
                <a:gd name="connsiteY9" fmla="*/ 141525 h 141508"/>
                <a:gd name="connsiteX10" fmla="*/ 157808 w 167268"/>
                <a:gd name="connsiteY10" fmla="*/ 141525 h 141508"/>
                <a:gd name="connsiteX11" fmla="*/ 167844 w 167268"/>
                <a:gd name="connsiteY11" fmla="*/ 141525 h 141508"/>
                <a:gd name="connsiteX12" fmla="*/ 167844 w 167268"/>
                <a:gd name="connsiteY12" fmla="*/ 16 h 141508"/>
                <a:gd name="connsiteX13" fmla="*/ 157808 w 167268"/>
                <a:gd name="connsiteY13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08" y="16"/>
                  </a:moveTo>
                  <a:lnTo>
                    <a:pt x="142085" y="16"/>
                  </a:lnTo>
                  <a:cubicBezTo>
                    <a:pt x="142085" y="16"/>
                    <a:pt x="132331" y="16"/>
                    <a:pt x="119838" y="16"/>
                  </a:cubicBezTo>
                  <a:cubicBezTo>
                    <a:pt x="117928" y="16"/>
                    <a:pt x="115954" y="16"/>
                    <a:pt x="113940" y="16"/>
                  </a:cubicBezTo>
                  <a:cubicBezTo>
                    <a:pt x="98063" y="16"/>
                    <a:pt x="79761" y="16"/>
                    <a:pt x="71330" y="16"/>
                  </a:cubicBezTo>
                  <a:cubicBezTo>
                    <a:pt x="32240" y="16"/>
                    <a:pt x="576" y="31704"/>
                    <a:pt x="576" y="70770"/>
                  </a:cubicBezTo>
                  <a:cubicBezTo>
                    <a:pt x="576" y="109833"/>
                    <a:pt x="32240" y="141525"/>
                    <a:pt x="71330" y="141525"/>
                  </a:cubicBezTo>
                  <a:cubicBezTo>
                    <a:pt x="81862" y="141525"/>
                    <a:pt x="99111" y="141525"/>
                    <a:pt x="113940" y="141525"/>
                  </a:cubicBezTo>
                  <a:cubicBezTo>
                    <a:pt x="115959" y="141525"/>
                    <a:pt x="117932" y="141525"/>
                    <a:pt x="119838" y="141525"/>
                  </a:cubicBezTo>
                  <a:cubicBezTo>
                    <a:pt x="132446" y="141525"/>
                    <a:pt x="142085" y="141525"/>
                    <a:pt x="142085" y="141525"/>
                  </a:cubicBezTo>
                  <a:lnTo>
                    <a:pt x="157808" y="141525"/>
                  </a:lnTo>
                  <a:lnTo>
                    <a:pt x="167844" y="141525"/>
                  </a:lnTo>
                  <a:lnTo>
                    <a:pt x="167844" y="16"/>
                  </a:lnTo>
                  <a:lnTo>
                    <a:pt x="157808" y="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1" name="Полилиния 410">
              <a:extLst>
                <a:ext uri="{FF2B5EF4-FFF2-40B4-BE49-F238E27FC236}">
                  <a16:creationId xmlns:a16="http://schemas.microsoft.com/office/drawing/2014/main" id="{851C9C54-1533-595C-549D-6996CF1149C6}"/>
                </a:ext>
              </a:extLst>
            </p:cNvPr>
            <p:cNvSpPr/>
            <p:nvPr/>
          </p:nvSpPr>
          <p:spPr>
            <a:xfrm>
              <a:off x="7685048" y="1518294"/>
              <a:ext cx="167268" cy="141508"/>
            </a:xfrm>
            <a:custGeom>
              <a:avLst/>
              <a:gdLst>
                <a:gd name="connsiteX0" fmla="*/ 97118 w 167268"/>
                <a:gd name="connsiteY0" fmla="*/ 16 h 141508"/>
                <a:gd name="connsiteX1" fmla="*/ 39728 w 167268"/>
                <a:gd name="connsiteY1" fmla="*/ 16 h 141508"/>
                <a:gd name="connsiteX2" fmla="*/ 26363 w 167268"/>
                <a:gd name="connsiteY2" fmla="*/ 16 h 141508"/>
                <a:gd name="connsiteX3" fmla="*/ 20509 w 167268"/>
                <a:gd name="connsiteY3" fmla="*/ 16 h 141508"/>
                <a:gd name="connsiteX4" fmla="*/ 10640 w 167268"/>
                <a:gd name="connsiteY4" fmla="*/ 16 h 141508"/>
                <a:gd name="connsiteX5" fmla="*/ 604 w 167268"/>
                <a:gd name="connsiteY5" fmla="*/ 16 h 141508"/>
                <a:gd name="connsiteX6" fmla="*/ 604 w 167268"/>
                <a:gd name="connsiteY6" fmla="*/ 141525 h 141508"/>
                <a:gd name="connsiteX7" fmla="*/ 10640 w 167268"/>
                <a:gd name="connsiteY7" fmla="*/ 141525 h 141508"/>
                <a:gd name="connsiteX8" fmla="*/ 20509 w 167268"/>
                <a:gd name="connsiteY8" fmla="*/ 141525 h 141508"/>
                <a:gd name="connsiteX9" fmla="*/ 26363 w 167268"/>
                <a:gd name="connsiteY9" fmla="*/ 141525 h 141508"/>
                <a:gd name="connsiteX10" fmla="*/ 39728 w 167268"/>
                <a:gd name="connsiteY10" fmla="*/ 141525 h 141508"/>
                <a:gd name="connsiteX11" fmla="*/ 97118 w 167268"/>
                <a:gd name="connsiteY11" fmla="*/ 141525 h 141508"/>
                <a:gd name="connsiteX12" fmla="*/ 167872 w 167268"/>
                <a:gd name="connsiteY12" fmla="*/ 70770 h 141508"/>
                <a:gd name="connsiteX13" fmla="*/ 97118 w 167268"/>
                <a:gd name="connsiteY13" fmla="*/ 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18" y="16"/>
                  </a:moveTo>
                  <a:cubicBezTo>
                    <a:pt x="82764" y="16"/>
                    <a:pt x="55907" y="16"/>
                    <a:pt x="39728" y="16"/>
                  </a:cubicBezTo>
                  <a:cubicBezTo>
                    <a:pt x="31747" y="16"/>
                    <a:pt x="26363" y="16"/>
                    <a:pt x="26363" y="16"/>
                  </a:cubicBezTo>
                  <a:lnTo>
                    <a:pt x="20509" y="16"/>
                  </a:lnTo>
                  <a:lnTo>
                    <a:pt x="10640" y="16"/>
                  </a:lnTo>
                  <a:lnTo>
                    <a:pt x="604" y="16"/>
                  </a:lnTo>
                  <a:lnTo>
                    <a:pt x="604" y="141525"/>
                  </a:lnTo>
                  <a:lnTo>
                    <a:pt x="10640" y="141525"/>
                  </a:lnTo>
                  <a:lnTo>
                    <a:pt x="20509" y="141525"/>
                  </a:lnTo>
                  <a:lnTo>
                    <a:pt x="26363" y="141525"/>
                  </a:lnTo>
                  <a:cubicBezTo>
                    <a:pt x="26363" y="141525"/>
                    <a:pt x="31788" y="141525"/>
                    <a:pt x="39728" y="141525"/>
                  </a:cubicBezTo>
                  <a:cubicBezTo>
                    <a:pt x="56900" y="141525"/>
                    <a:pt x="85841" y="141525"/>
                    <a:pt x="97118" y="141525"/>
                  </a:cubicBezTo>
                  <a:cubicBezTo>
                    <a:pt x="136192" y="141525"/>
                    <a:pt x="167872" y="109844"/>
                    <a:pt x="167872" y="70770"/>
                  </a:cubicBezTo>
                  <a:cubicBezTo>
                    <a:pt x="167872" y="31694"/>
                    <a:pt x="136192" y="16"/>
                    <a:pt x="97118" y="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2" name="Полилиния 411">
              <a:extLst>
                <a:ext uri="{FF2B5EF4-FFF2-40B4-BE49-F238E27FC236}">
                  <a16:creationId xmlns:a16="http://schemas.microsoft.com/office/drawing/2014/main" id="{425B7435-3C9D-8B39-28D7-7E3B36B5E198}"/>
                </a:ext>
              </a:extLst>
            </p:cNvPr>
            <p:cNvSpPr/>
            <p:nvPr/>
          </p:nvSpPr>
          <p:spPr>
            <a:xfrm>
              <a:off x="3336073" y="1685562"/>
              <a:ext cx="167268" cy="141508"/>
            </a:xfrm>
            <a:custGeom>
              <a:avLst/>
              <a:gdLst>
                <a:gd name="connsiteX0" fmla="*/ 157108 w 167268"/>
                <a:gd name="connsiteY0" fmla="*/ 44 h 141508"/>
                <a:gd name="connsiteX1" fmla="*/ 141385 w 167268"/>
                <a:gd name="connsiteY1" fmla="*/ 44 h 141508"/>
                <a:gd name="connsiteX2" fmla="*/ 119138 w 167268"/>
                <a:gd name="connsiteY2" fmla="*/ 44 h 141508"/>
                <a:gd name="connsiteX3" fmla="*/ 113240 w 167268"/>
                <a:gd name="connsiteY3" fmla="*/ 44 h 141508"/>
                <a:gd name="connsiteX4" fmla="*/ 70630 w 167268"/>
                <a:gd name="connsiteY4" fmla="*/ 44 h 141508"/>
                <a:gd name="connsiteX5" fmla="*/ -124 w 167268"/>
                <a:gd name="connsiteY5" fmla="*/ 70798 h 141508"/>
                <a:gd name="connsiteX6" fmla="*/ 70630 w 167268"/>
                <a:gd name="connsiteY6" fmla="*/ 141553 h 141508"/>
                <a:gd name="connsiteX7" fmla="*/ 113240 w 167268"/>
                <a:gd name="connsiteY7" fmla="*/ 141553 h 141508"/>
                <a:gd name="connsiteX8" fmla="*/ 119138 w 167268"/>
                <a:gd name="connsiteY8" fmla="*/ 141553 h 141508"/>
                <a:gd name="connsiteX9" fmla="*/ 141385 w 167268"/>
                <a:gd name="connsiteY9" fmla="*/ 141553 h 141508"/>
                <a:gd name="connsiteX10" fmla="*/ 157108 w 167268"/>
                <a:gd name="connsiteY10" fmla="*/ 141553 h 141508"/>
                <a:gd name="connsiteX11" fmla="*/ 167144 w 167268"/>
                <a:gd name="connsiteY11" fmla="*/ 141553 h 141508"/>
                <a:gd name="connsiteX12" fmla="*/ 167144 w 167268"/>
                <a:gd name="connsiteY12" fmla="*/ 44 h 141508"/>
                <a:gd name="connsiteX13" fmla="*/ 157108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08" y="44"/>
                  </a:moveTo>
                  <a:lnTo>
                    <a:pt x="141385" y="44"/>
                  </a:lnTo>
                  <a:cubicBezTo>
                    <a:pt x="141385" y="44"/>
                    <a:pt x="131631" y="44"/>
                    <a:pt x="119138" y="44"/>
                  </a:cubicBezTo>
                  <a:cubicBezTo>
                    <a:pt x="117228" y="44"/>
                    <a:pt x="115254" y="44"/>
                    <a:pt x="113240" y="44"/>
                  </a:cubicBezTo>
                  <a:cubicBezTo>
                    <a:pt x="97363" y="44"/>
                    <a:pt x="79061" y="44"/>
                    <a:pt x="70630" y="44"/>
                  </a:cubicBezTo>
                  <a:cubicBezTo>
                    <a:pt x="31540" y="44"/>
                    <a:pt x="-124" y="31732"/>
                    <a:pt x="-124" y="70798"/>
                  </a:cubicBezTo>
                  <a:cubicBezTo>
                    <a:pt x="-124" y="109861"/>
                    <a:pt x="31540" y="141553"/>
                    <a:pt x="70630" y="141553"/>
                  </a:cubicBezTo>
                  <a:cubicBezTo>
                    <a:pt x="81162" y="141553"/>
                    <a:pt x="98411" y="141553"/>
                    <a:pt x="113240" y="141553"/>
                  </a:cubicBezTo>
                  <a:cubicBezTo>
                    <a:pt x="115259" y="141553"/>
                    <a:pt x="117232" y="141553"/>
                    <a:pt x="119138" y="141553"/>
                  </a:cubicBezTo>
                  <a:cubicBezTo>
                    <a:pt x="131746" y="141553"/>
                    <a:pt x="141385" y="141553"/>
                    <a:pt x="141385" y="141553"/>
                  </a:cubicBezTo>
                  <a:lnTo>
                    <a:pt x="157108" y="141553"/>
                  </a:lnTo>
                  <a:lnTo>
                    <a:pt x="167144" y="141553"/>
                  </a:lnTo>
                  <a:lnTo>
                    <a:pt x="167144" y="44"/>
                  </a:lnTo>
                  <a:lnTo>
                    <a:pt x="157108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3" name="Полилиния 412">
              <a:extLst>
                <a:ext uri="{FF2B5EF4-FFF2-40B4-BE49-F238E27FC236}">
                  <a16:creationId xmlns:a16="http://schemas.microsoft.com/office/drawing/2014/main" id="{800C0B79-0459-0EFC-2E28-4F2E53C807BA}"/>
                </a:ext>
              </a:extLst>
            </p:cNvPr>
            <p:cNvSpPr/>
            <p:nvPr/>
          </p:nvSpPr>
          <p:spPr>
            <a:xfrm>
              <a:off x="3503341" y="1685562"/>
              <a:ext cx="167268" cy="141508"/>
            </a:xfrm>
            <a:custGeom>
              <a:avLst/>
              <a:gdLst>
                <a:gd name="connsiteX0" fmla="*/ 96418 w 167268"/>
                <a:gd name="connsiteY0" fmla="*/ 44 h 141508"/>
                <a:gd name="connsiteX1" fmla="*/ 39028 w 167268"/>
                <a:gd name="connsiteY1" fmla="*/ 44 h 141508"/>
                <a:gd name="connsiteX2" fmla="*/ 25663 w 167268"/>
                <a:gd name="connsiteY2" fmla="*/ 44 h 141508"/>
                <a:gd name="connsiteX3" fmla="*/ 19809 w 167268"/>
                <a:gd name="connsiteY3" fmla="*/ 44 h 141508"/>
                <a:gd name="connsiteX4" fmla="*/ 9940 w 167268"/>
                <a:gd name="connsiteY4" fmla="*/ 44 h 141508"/>
                <a:gd name="connsiteX5" fmla="*/ -96 w 167268"/>
                <a:gd name="connsiteY5" fmla="*/ 44 h 141508"/>
                <a:gd name="connsiteX6" fmla="*/ -96 w 167268"/>
                <a:gd name="connsiteY6" fmla="*/ 141553 h 141508"/>
                <a:gd name="connsiteX7" fmla="*/ 9940 w 167268"/>
                <a:gd name="connsiteY7" fmla="*/ 141553 h 141508"/>
                <a:gd name="connsiteX8" fmla="*/ 19809 w 167268"/>
                <a:gd name="connsiteY8" fmla="*/ 141553 h 141508"/>
                <a:gd name="connsiteX9" fmla="*/ 25663 w 167268"/>
                <a:gd name="connsiteY9" fmla="*/ 141553 h 141508"/>
                <a:gd name="connsiteX10" fmla="*/ 39028 w 167268"/>
                <a:gd name="connsiteY10" fmla="*/ 141553 h 141508"/>
                <a:gd name="connsiteX11" fmla="*/ 96418 w 167268"/>
                <a:gd name="connsiteY11" fmla="*/ 141553 h 141508"/>
                <a:gd name="connsiteX12" fmla="*/ 167172 w 167268"/>
                <a:gd name="connsiteY12" fmla="*/ 70798 h 141508"/>
                <a:gd name="connsiteX13" fmla="*/ 96418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418" y="44"/>
                  </a:moveTo>
                  <a:cubicBezTo>
                    <a:pt x="82064" y="44"/>
                    <a:pt x="55207" y="44"/>
                    <a:pt x="39028" y="44"/>
                  </a:cubicBezTo>
                  <a:cubicBezTo>
                    <a:pt x="31047" y="44"/>
                    <a:pt x="25663" y="44"/>
                    <a:pt x="25663" y="44"/>
                  </a:cubicBezTo>
                  <a:lnTo>
                    <a:pt x="19809" y="44"/>
                  </a:lnTo>
                  <a:lnTo>
                    <a:pt x="9940" y="44"/>
                  </a:lnTo>
                  <a:lnTo>
                    <a:pt x="-96" y="44"/>
                  </a:lnTo>
                  <a:lnTo>
                    <a:pt x="-96" y="141553"/>
                  </a:lnTo>
                  <a:lnTo>
                    <a:pt x="9940" y="141553"/>
                  </a:lnTo>
                  <a:lnTo>
                    <a:pt x="19809" y="141553"/>
                  </a:lnTo>
                  <a:lnTo>
                    <a:pt x="25663" y="141553"/>
                  </a:lnTo>
                  <a:cubicBezTo>
                    <a:pt x="25663" y="141553"/>
                    <a:pt x="31088" y="141553"/>
                    <a:pt x="39028" y="141553"/>
                  </a:cubicBezTo>
                  <a:cubicBezTo>
                    <a:pt x="56200" y="141553"/>
                    <a:pt x="85141" y="141553"/>
                    <a:pt x="96418" y="141553"/>
                  </a:cubicBezTo>
                  <a:cubicBezTo>
                    <a:pt x="135492" y="141553"/>
                    <a:pt x="167172" y="109872"/>
                    <a:pt x="167172" y="70798"/>
                  </a:cubicBezTo>
                  <a:cubicBezTo>
                    <a:pt x="167172" y="31722"/>
                    <a:pt x="135492" y="44"/>
                    <a:pt x="96418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4" name="Полилиния 413">
              <a:extLst>
                <a:ext uri="{FF2B5EF4-FFF2-40B4-BE49-F238E27FC236}">
                  <a16:creationId xmlns:a16="http://schemas.microsoft.com/office/drawing/2014/main" id="{73BE8DA7-3FE2-0C84-856B-56D245DACA2F}"/>
                </a:ext>
              </a:extLst>
            </p:cNvPr>
            <p:cNvSpPr/>
            <p:nvPr/>
          </p:nvSpPr>
          <p:spPr>
            <a:xfrm>
              <a:off x="4005146" y="1685562"/>
              <a:ext cx="167268" cy="141508"/>
            </a:xfrm>
            <a:custGeom>
              <a:avLst/>
              <a:gdLst>
                <a:gd name="connsiteX0" fmla="*/ 157220 w 167268"/>
                <a:gd name="connsiteY0" fmla="*/ 44 h 141508"/>
                <a:gd name="connsiteX1" fmla="*/ 141497 w 167268"/>
                <a:gd name="connsiteY1" fmla="*/ 44 h 141508"/>
                <a:gd name="connsiteX2" fmla="*/ 119250 w 167268"/>
                <a:gd name="connsiteY2" fmla="*/ 44 h 141508"/>
                <a:gd name="connsiteX3" fmla="*/ 113352 w 167268"/>
                <a:gd name="connsiteY3" fmla="*/ 44 h 141508"/>
                <a:gd name="connsiteX4" fmla="*/ 70742 w 167268"/>
                <a:gd name="connsiteY4" fmla="*/ 44 h 141508"/>
                <a:gd name="connsiteX5" fmla="*/ -12 w 167268"/>
                <a:gd name="connsiteY5" fmla="*/ 70798 h 141508"/>
                <a:gd name="connsiteX6" fmla="*/ 70742 w 167268"/>
                <a:gd name="connsiteY6" fmla="*/ 141553 h 141508"/>
                <a:gd name="connsiteX7" fmla="*/ 113352 w 167268"/>
                <a:gd name="connsiteY7" fmla="*/ 141553 h 141508"/>
                <a:gd name="connsiteX8" fmla="*/ 119250 w 167268"/>
                <a:gd name="connsiteY8" fmla="*/ 141553 h 141508"/>
                <a:gd name="connsiteX9" fmla="*/ 141497 w 167268"/>
                <a:gd name="connsiteY9" fmla="*/ 141553 h 141508"/>
                <a:gd name="connsiteX10" fmla="*/ 157220 w 167268"/>
                <a:gd name="connsiteY10" fmla="*/ 141553 h 141508"/>
                <a:gd name="connsiteX11" fmla="*/ 167256 w 167268"/>
                <a:gd name="connsiteY11" fmla="*/ 141553 h 141508"/>
                <a:gd name="connsiteX12" fmla="*/ 167256 w 167268"/>
                <a:gd name="connsiteY12" fmla="*/ 44 h 141508"/>
                <a:gd name="connsiteX13" fmla="*/ 157220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20" y="44"/>
                  </a:moveTo>
                  <a:lnTo>
                    <a:pt x="141497" y="44"/>
                  </a:lnTo>
                  <a:cubicBezTo>
                    <a:pt x="141497" y="44"/>
                    <a:pt x="131743" y="44"/>
                    <a:pt x="119250" y="44"/>
                  </a:cubicBezTo>
                  <a:cubicBezTo>
                    <a:pt x="117340" y="44"/>
                    <a:pt x="115366" y="44"/>
                    <a:pt x="113352" y="44"/>
                  </a:cubicBezTo>
                  <a:cubicBezTo>
                    <a:pt x="97475" y="44"/>
                    <a:pt x="79173" y="44"/>
                    <a:pt x="70742" y="44"/>
                  </a:cubicBezTo>
                  <a:cubicBezTo>
                    <a:pt x="31652" y="44"/>
                    <a:pt x="-12" y="31732"/>
                    <a:pt x="-12" y="70798"/>
                  </a:cubicBezTo>
                  <a:cubicBezTo>
                    <a:pt x="-12" y="109861"/>
                    <a:pt x="31652" y="141553"/>
                    <a:pt x="70742" y="141553"/>
                  </a:cubicBezTo>
                  <a:cubicBezTo>
                    <a:pt x="81274" y="141553"/>
                    <a:pt x="98523" y="141553"/>
                    <a:pt x="113352" y="141553"/>
                  </a:cubicBezTo>
                  <a:cubicBezTo>
                    <a:pt x="115371" y="141553"/>
                    <a:pt x="117344" y="141553"/>
                    <a:pt x="119250" y="141553"/>
                  </a:cubicBezTo>
                  <a:cubicBezTo>
                    <a:pt x="131858" y="141553"/>
                    <a:pt x="141497" y="141553"/>
                    <a:pt x="141497" y="141553"/>
                  </a:cubicBezTo>
                  <a:lnTo>
                    <a:pt x="157220" y="141553"/>
                  </a:lnTo>
                  <a:lnTo>
                    <a:pt x="167256" y="141553"/>
                  </a:lnTo>
                  <a:lnTo>
                    <a:pt x="167256" y="44"/>
                  </a:lnTo>
                  <a:lnTo>
                    <a:pt x="157220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5" name="Полилиния 414">
              <a:extLst>
                <a:ext uri="{FF2B5EF4-FFF2-40B4-BE49-F238E27FC236}">
                  <a16:creationId xmlns:a16="http://schemas.microsoft.com/office/drawing/2014/main" id="{5A88CC87-C83D-69CE-4E33-52F575899A66}"/>
                </a:ext>
              </a:extLst>
            </p:cNvPr>
            <p:cNvSpPr/>
            <p:nvPr/>
          </p:nvSpPr>
          <p:spPr>
            <a:xfrm>
              <a:off x="4172414" y="1685562"/>
              <a:ext cx="167268" cy="141508"/>
            </a:xfrm>
            <a:custGeom>
              <a:avLst/>
              <a:gdLst>
                <a:gd name="connsiteX0" fmla="*/ 83650 w 167268"/>
                <a:gd name="connsiteY0" fmla="*/ 44 h 141508"/>
                <a:gd name="connsiteX1" fmla="*/ 16 w 167268"/>
                <a:gd name="connsiteY1" fmla="*/ 44 h 141508"/>
                <a:gd name="connsiteX2" fmla="*/ 16 w 167268"/>
                <a:gd name="connsiteY2" fmla="*/ 141553 h 141508"/>
                <a:gd name="connsiteX3" fmla="*/ 83650 w 167268"/>
                <a:gd name="connsiteY3" fmla="*/ 141553 h 141508"/>
                <a:gd name="connsiteX4" fmla="*/ 167284 w 167268"/>
                <a:gd name="connsiteY4" fmla="*/ 141553 h 141508"/>
                <a:gd name="connsiteX5" fmla="*/ 167284 w 167268"/>
                <a:gd name="connsiteY5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650" y="44"/>
                  </a:moveTo>
                  <a:lnTo>
                    <a:pt x="16" y="44"/>
                  </a:lnTo>
                  <a:lnTo>
                    <a:pt x="16" y="141553"/>
                  </a:lnTo>
                  <a:lnTo>
                    <a:pt x="83650" y="141553"/>
                  </a:lnTo>
                  <a:lnTo>
                    <a:pt x="167284" y="141553"/>
                  </a:lnTo>
                  <a:lnTo>
                    <a:pt x="167284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6" name="Полилиния 415">
              <a:extLst>
                <a:ext uri="{FF2B5EF4-FFF2-40B4-BE49-F238E27FC236}">
                  <a16:creationId xmlns:a16="http://schemas.microsoft.com/office/drawing/2014/main" id="{5D0AD291-F06C-DC0E-7B86-7BBEE631952F}"/>
                </a:ext>
              </a:extLst>
            </p:cNvPr>
            <p:cNvSpPr/>
            <p:nvPr/>
          </p:nvSpPr>
          <p:spPr>
            <a:xfrm>
              <a:off x="4339682" y="1685562"/>
              <a:ext cx="167268" cy="141508"/>
            </a:xfrm>
            <a:custGeom>
              <a:avLst/>
              <a:gdLst>
                <a:gd name="connsiteX0" fmla="*/ 96558 w 167268"/>
                <a:gd name="connsiteY0" fmla="*/ 44 h 141508"/>
                <a:gd name="connsiteX1" fmla="*/ 39168 w 167268"/>
                <a:gd name="connsiteY1" fmla="*/ 44 h 141508"/>
                <a:gd name="connsiteX2" fmla="*/ 25803 w 167268"/>
                <a:gd name="connsiteY2" fmla="*/ 44 h 141508"/>
                <a:gd name="connsiteX3" fmla="*/ 19949 w 167268"/>
                <a:gd name="connsiteY3" fmla="*/ 44 h 141508"/>
                <a:gd name="connsiteX4" fmla="*/ 10080 w 167268"/>
                <a:gd name="connsiteY4" fmla="*/ 44 h 141508"/>
                <a:gd name="connsiteX5" fmla="*/ 44 w 167268"/>
                <a:gd name="connsiteY5" fmla="*/ 44 h 141508"/>
                <a:gd name="connsiteX6" fmla="*/ 44 w 167268"/>
                <a:gd name="connsiteY6" fmla="*/ 141553 h 141508"/>
                <a:gd name="connsiteX7" fmla="*/ 10080 w 167268"/>
                <a:gd name="connsiteY7" fmla="*/ 141553 h 141508"/>
                <a:gd name="connsiteX8" fmla="*/ 19949 w 167268"/>
                <a:gd name="connsiteY8" fmla="*/ 141553 h 141508"/>
                <a:gd name="connsiteX9" fmla="*/ 25803 w 167268"/>
                <a:gd name="connsiteY9" fmla="*/ 141553 h 141508"/>
                <a:gd name="connsiteX10" fmla="*/ 39168 w 167268"/>
                <a:gd name="connsiteY10" fmla="*/ 141553 h 141508"/>
                <a:gd name="connsiteX11" fmla="*/ 96558 w 167268"/>
                <a:gd name="connsiteY11" fmla="*/ 141553 h 141508"/>
                <a:gd name="connsiteX12" fmla="*/ 167312 w 167268"/>
                <a:gd name="connsiteY12" fmla="*/ 70798 h 141508"/>
                <a:gd name="connsiteX13" fmla="*/ 96558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58" y="44"/>
                  </a:moveTo>
                  <a:cubicBezTo>
                    <a:pt x="82204" y="44"/>
                    <a:pt x="55347" y="44"/>
                    <a:pt x="39168" y="44"/>
                  </a:cubicBezTo>
                  <a:cubicBezTo>
                    <a:pt x="31187" y="44"/>
                    <a:pt x="25803" y="44"/>
                    <a:pt x="25803" y="44"/>
                  </a:cubicBezTo>
                  <a:lnTo>
                    <a:pt x="19949" y="44"/>
                  </a:lnTo>
                  <a:lnTo>
                    <a:pt x="10080" y="44"/>
                  </a:lnTo>
                  <a:lnTo>
                    <a:pt x="44" y="44"/>
                  </a:lnTo>
                  <a:lnTo>
                    <a:pt x="44" y="141553"/>
                  </a:lnTo>
                  <a:lnTo>
                    <a:pt x="10080" y="141553"/>
                  </a:lnTo>
                  <a:lnTo>
                    <a:pt x="19949" y="141553"/>
                  </a:lnTo>
                  <a:lnTo>
                    <a:pt x="25803" y="141553"/>
                  </a:lnTo>
                  <a:cubicBezTo>
                    <a:pt x="25803" y="141553"/>
                    <a:pt x="31228" y="141553"/>
                    <a:pt x="39168" y="141553"/>
                  </a:cubicBezTo>
                  <a:cubicBezTo>
                    <a:pt x="56340" y="141553"/>
                    <a:pt x="85281" y="141553"/>
                    <a:pt x="96558" y="141553"/>
                  </a:cubicBezTo>
                  <a:cubicBezTo>
                    <a:pt x="135632" y="141553"/>
                    <a:pt x="167312" y="109872"/>
                    <a:pt x="167312" y="70798"/>
                  </a:cubicBezTo>
                  <a:cubicBezTo>
                    <a:pt x="167312" y="31722"/>
                    <a:pt x="135632" y="44"/>
                    <a:pt x="96558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7" name="Полилиния 416">
              <a:extLst>
                <a:ext uri="{FF2B5EF4-FFF2-40B4-BE49-F238E27FC236}">
                  <a16:creationId xmlns:a16="http://schemas.microsoft.com/office/drawing/2014/main" id="{471107CA-A291-415E-730D-68C77F17CD0E}"/>
                </a:ext>
              </a:extLst>
            </p:cNvPr>
            <p:cNvSpPr/>
            <p:nvPr/>
          </p:nvSpPr>
          <p:spPr>
            <a:xfrm>
              <a:off x="4674219" y="1685562"/>
              <a:ext cx="167268" cy="141508"/>
            </a:xfrm>
            <a:custGeom>
              <a:avLst/>
              <a:gdLst>
                <a:gd name="connsiteX0" fmla="*/ 157332 w 167268"/>
                <a:gd name="connsiteY0" fmla="*/ 44 h 141508"/>
                <a:gd name="connsiteX1" fmla="*/ 141609 w 167268"/>
                <a:gd name="connsiteY1" fmla="*/ 44 h 141508"/>
                <a:gd name="connsiteX2" fmla="*/ 119362 w 167268"/>
                <a:gd name="connsiteY2" fmla="*/ 44 h 141508"/>
                <a:gd name="connsiteX3" fmla="*/ 113464 w 167268"/>
                <a:gd name="connsiteY3" fmla="*/ 44 h 141508"/>
                <a:gd name="connsiteX4" fmla="*/ 70854 w 167268"/>
                <a:gd name="connsiteY4" fmla="*/ 44 h 141508"/>
                <a:gd name="connsiteX5" fmla="*/ 100 w 167268"/>
                <a:gd name="connsiteY5" fmla="*/ 70798 h 141508"/>
                <a:gd name="connsiteX6" fmla="*/ 70854 w 167268"/>
                <a:gd name="connsiteY6" fmla="*/ 141553 h 141508"/>
                <a:gd name="connsiteX7" fmla="*/ 113464 w 167268"/>
                <a:gd name="connsiteY7" fmla="*/ 141553 h 141508"/>
                <a:gd name="connsiteX8" fmla="*/ 119362 w 167268"/>
                <a:gd name="connsiteY8" fmla="*/ 141553 h 141508"/>
                <a:gd name="connsiteX9" fmla="*/ 141609 w 167268"/>
                <a:gd name="connsiteY9" fmla="*/ 141553 h 141508"/>
                <a:gd name="connsiteX10" fmla="*/ 157332 w 167268"/>
                <a:gd name="connsiteY10" fmla="*/ 141553 h 141508"/>
                <a:gd name="connsiteX11" fmla="*/ 167368 w 167268"/>
                <a:gd name="connsiteY11" fmla="*/ 141553 h 141508"/>
                <a:gd name="connsiteX12" fmla="*/ 167368 w 167268"/>
                <a:gd name="connsiteY12" fmla="*/ 44 h 141508"/>
                <a:gd name="connsiteX13" fmla="*/ 157332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32" y="44"/>
                  </a:moveTo>
                  <a:lnTo>
                    <a:pt x="141609" y="44"/>
                  </a:lnTo>
                  <a:cubicBezTo>
                    <a:pt x="141609" y="44"/>
                    <a:pt x="131855" y="44"/>
                    <a:pt x="119362" y="44"/>
                  </a:cubicBezTo>
                  <a:cubicBezTo>
                    <a:pt x="117452" y="44"/>
                    <a:pt x="115478" y="44"/>
                    <a:pt x="113464" y="44"/>
                  </a:cubicBezTo>
                  <a:cubicBezTo>
                    <a:pt x="97587" y="44"/>
                    <a:pt x="79285" y="44"/>
                    <a:pt x="70854" y="44"/>
                  </a:cubicBezTo>
                  <a:cubicBezTo>
                    <a:pt x="31764" y="44"/>
                    <a:pt x="100" y="31732"/>
                    <a:pt x="100" y="70798"/>
                  </a:cubicBezTo>
                  <a:cubicBezTo>
                    <a:pt x="100" y="109861"/>
                    <a:pt x="31764" y="141553"/>
                    <a:pt x="70854" y="141553"/>
                  </a:cubicBezTo>
                  <a:cubicBezTo>
                    <a:pt x="81386" y="141553"/>
                    <a:pt x="98635" y="141553"/>
                    <a:pt x="113464" y="141553"/>
                  </a:cubicBezTo>
                  <a:cubicBezTo>
                    <a:pt x="115483" y="141553"/>
                    <a:pt x="117456" y="141553"/>
                    <a:pt x="119362" y="141553"/>
                  </a:cubicBezTo>
                  <a:cubicBezTo>
                    <a:pt x="131970" y="141553"/>
                    <a:pt x="141609" y="141553"/>
                    <a:pt x="141609" y="141553"/>
                  </a:cubicBezTo>
                  <a:lnTo>
                    <a:pt x="157332" y="141553"/>
                  </a:lnTo>
                  <a:lnTo>
                    <a:pt x="167368" y="141553"/>
                  </a:lnTo>
                  <a:lnTo>
                    <a:pt x="167368" y="44"/>
                  </a:lnTo>
                  <a:lnTo>
                    <a:pt x="157332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8" name="Полилиния 417">
              <a:extLst>
                <a:ext uri="{FF2B5EF4-FFF2-40B4-BE49-F238E27FC236}">
                  <a16:creationId xmlns:a16="http://schemas.microsoft.com/office/drawing/2014/main" id="{0038BD44-B28B-20DB-27E9-5C7AB6A16C82}"/>
                </a:ext>
              </a:extLst>
            </p:cNvPr>
            <p:cNvSpPr/>
            <p:nvPr/>
          </p:nvSpPr>
          <p:spPr>
            <a:xfrm>
              <a:off x="4841487" y="1685562"/>
              <a:ext cx="167268" cy="141508"/>
            </a:xfrm>
            <a:custGeom>
              <a:avLst/>
              <a:gdLst>
                <a:gd name="connsiteX0" fmla="*/ 96642 w 167268"/>
                <a:gd name="connsiteY0" fmla="*/ 44 h 141508"/>
                <a:gd name="connsiteX1" fmla="*/ 39252 w 167268"/>
                <a:gd name="connsiteY1" fmla="*/ 44 h 141508"/>
                <a:gd name="connsiteX2" fmla="*/ 25887 w 167268"/>
                <a:gd name="connsiteY2" fmla="*/ 44 h 141508"/>
                <a:gd name="connsiteX3" fmla="*/ 20033 w 167268"/>
                <a:gd name="connsiteY3" fmla="*/ 44 h 141508"/>
                <a:gd name="connsiteX4" fmla="*/ 10164 w 167268"/>
                <a:gd name="connsiteY4" fmla="*/ 44 h 141508"/>
                <a:gd name="connsiteX5" fmla="*/ 128 w 167268"/>
                <a:gd name="connsiteY5" fmla="*/ 44 h 141508"/>
                <a:gd name="connsiteX6" fmla="*/ 128 w 167268"/>
                <a:gd name="connsiteY6" fmla="*/ 141553 h 141508"/>
                <a:gd name="connsiteX7" fmla="*/ 10164 w 167268"/>
                <a:gd name="connsiteY7" fmla="*/ 141553 h 141508"/>
                <a:gd name="connsiteX8" fmla="*/ 20033 w 167268"/>
                <a:gd name="connsiteY8" fmla="*/ 141553 h 141508"/>
                <a:gd name="connsiteX9" fmla="*/ 25887 w 167268"/>
                <a:gd name="connsiteY9" fmla="*/ 141553 h 141508"/>
                <a:gd name="connsiteX10" fmla="*/ 39252 w 167268"/>
                <a:gd name="connsiteY10" fmla="*/ 141553 h 141508"/>
                <a:gd name="connsiteX11" fmla="*/ 96642 w 167268"/>
                <a:gd name="connsiteY11" fmla="*/ 141553 h 141508"/>
                <a:gd name="connsiteX12" fmla="*/ 167396 w 167268"/>
                <a:gd name="connsiteY12" fmla="*/ 70798 h 141508"/>
                <a:gd name="connsiteX13" fmla="*/ 96642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42" y="44"/>
                  </a:moveTo>
                  <a:cubicBezTo>
                    <a:pt x="82288" y="44"/>
                    <a:pt x="55431" y="44"/>
                    <a:pt x="39252" y="44"/>
                  </a:cubicBezTo>
                  <a:cubicBezTo>
                    <a:pt x="31271" y="44"/>
                    <a:pt x="25887" y="44"/>
                    <a:pt x="25887" y="44"/>
                  </a:cubicBezTo>
                  <a:lnTo>
                    <a:pt x="20033" y="44"/>
                  </a:lnTo>
                  <a:lnTo>
                    <a:pt x="10164" y="44"/>
                  </a:lnTo>
                  <a:lnTo>
                    <a:pt x="128" y="44"/>
                  </a:lnTo>
                  <a:lnTo>
                    <a:pt x="128" y="141553"/>
                  </a:lnTo>
                  <a:lnTo>
                    <a:pt x="10164" y="141553"/>
                  </a:lnTo>
                  <a:lnTo>
                    <a:pt x="20033" y="141553"/>
                  </a:lnTo>
                  <a:lnTo>
                    <a:pt x="25887" y="141553"/>
                  </a:lnTo>
                  <a:cubicBezTo>
                    <a:pt x="25887" y="141553"/>
                    <a:pt x="31312" y="141553"/>
                    <a:pt x="39252" y="141553"/>
                  </a:cubicBezTo>
                  <a:cubicBezTo>
                    <a:pt x="56424" y="141553"/>
                    <a:pt x="85365" y="141553"/>
                    <a:pt x="96642" y="141553"/>
                  </a:cubicBezTo>
                  <a:cubicBezTo>
                    <a:pt x="135716" y="141553"/>
                    <a:pt x="167396" y="109872"/>
                    <a:pt x="167396" y="70798"/>
                  </a:cubicBezTo>
                  <a:cubicBezTo>
                    <a:pt x="167396" y="31722"/>
                    <a:pt x="135716" y="44"/>
                    <a:pt x="96642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9" name="Полилиния 418">
              <a:extLst>
                <a:ext uri="{FF2B5EF4-FFF2-40B4-BE49-F238E27FC236}">
                  <a16:creationId xmlns:a16="http://schemas.microsoft.com/office/drawing/2014/main" id="{3C0AE264-2894-6913-6BD7-74EA4F264B97}"/>
                </a:ext>
              </a:extLst>
            </p:cNvPr>
            <p:cNvSpPr/>
            <p:nvPr/>
          </p:nvSpPr>
          <p:spPr>
            <a:xfrm>
              <a:off x="5343292" y="1685562"/>
              <a:ext cx="167268" cy="141508"/>
            </a:xfrm>
            <a:custGeom>
              <a:avLst/>
              <a:gdLst>
                <a:gd name="connsiteX0" fmla="*/ 157444 w 167268"/>
                <a:gd name="connsiteY0" fmla="*/ 44 h 141508"/>
                <a:gd name="connsiteX1" fmla="*/ 141721 w 167268"/>
                <a:gd name="connsiteY1" fmla="*/ 44 h 141508"/>
                <a:gd name="connsiteX2" fmla="*/ 119474 w 167268"/>
                <a:gd name="connsiteY2" fmla="*/ 44 h 141508"/>
                <a:gd name="connsiteX3" fmla="*/ 113576 w 167268"/>
                <a:gd name="connsiteY3" fmla="*/ 44 h 141508"/>
                <a:gd name="connsiteX4" fmla="*/ 70966 w 167268"/>
                <a:gd name="connsiteY4" fmla="*/ 44 h 141508"/>
                <a:gd name="connsiteX5" fmla="*/ 212 w 167268"/>
                <a:gd name="connsiteY5" fmla="*/ 70798 h 141508"/>
                <a:gd name="connsiteX6" fmla="*/ 70966 w 167268"/>
                <a:gd name="connsiteY6" fmla="*/ 141553 h 141508"/>
                <a:gd name="connsiteX7" fmla="*/ 113576 w 167268"/>
                <a:gd name="connsiteY7" fmla="*/ 141553 h 141508"/>
                <a:gd name="connsiteX8" fmla="*/ 119474 w 167268"/>
                <a:gd name="connsiteY8" fmla="*/ 141553 h 141508"/>
                <a:gd name="connsiteX9" fmla="*/ 141721 w 167268"/>
                <a:gd name="connsiteY9" fmla="*/ 141553 h 141508"/>
                <a:gd name="connsiteX10" fmla="*/ 157444 w 167268"/>
                <a:gd name="connsiteY10" fmla="*/ 141553 h 141508"/>
                <a:gd name="connsiteX11" fmla="*/ 167480 w 167268"/>
                <a:gd name="connsiteY11" fmla="*/ 141553 h 141508"/>
                <a:gd name="connsiteX12" fmla="*/ 167480 w 167268"/>
                <a:gd name="connsiteY12" fmla="*/ 44 h 141508"/>
                <a:gd name="connsiteX13" fmla="*/ 157444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44" y="44"/>
                  </a:moveTo>
                  <a:lnTo>
                    <a:pt x="141721" y="44"/>
                  </a:lnTo>
                  <a:cubicBezTo>
                    <a:pt x="141721" y="44"/>
                    <a:pt x="131967" y="44"/>
                    <a:pt x="119474" y="44"/>
                  </a:cubicBezTo>
                  <a:cubicBezTo>
                    <a:pt x="117564" y="44"/>
                    <a:pt x="115590" y="44"/>
                    <a:pt x="113576" y="44"/>
                  </a:cubicBezTo>
                  <a:cubicBezTo>
                    <a:pt x="97699" y="44"/>
                    <a:pt x="79397" y="44"/>
                    <a:pt x="70966" y="44"/>
                  </a:cubicBezTo>
                  <a:cubicBezTo>
                    <a:pt x="31876" y="44"/>
                    <a:pt x="212" y="31732"/>
                    <a:pt x="212" y="70798"/>
                  </a:cubicBezTo>
                  <a:cubicBezTo>
                    <a:pt x="212" y="109861"/>
                    <a:pt x="31876" y="141553"/>
                    <a:pt x="70966" y="141553"/>
                  </a:cubicBezTo>
                  <a:cubicBezTo>
                    <a:pt x="81498" y="141553"/>
                    <a:pt x="98747" y="141553"/>
                    <a:pt x="113576" y="141553"/>
                  </a:cubicBezTo>
                  <a:cubicBezTo>
                    <a:pt x="115595" y="141553"/>
                    <a:pt x="117568" y="141553"/>
                    <a:pt x="119474" y="141553"/>
                  </a:cubicBezTo>
                  <a:cubicBezTo>
                    <a:pt x="132082" y="141553"/>
                    <a:pt x="141721" y="141553"/>
                    <a:pt x="141721" y="141553"/>
                  </a:cubicBezTo>
                  <a:lnTo>
                    <a:pt x="157444" y="141553"/>
                  </a:lnTo>
                  <a:lnTo>
                    <a:pt x="167480" y="141553"/>
                  </a:lnTo>
                  <a:lnTo>
                    <a:pt x="167480" y="44"/>
                  </a:lnTo>
                  <a:lnTo>
                    <a:pt x="157444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0" name="Полилиния 419">
              <a:extLst>
                <a:ext uri="{FF2B5EF4-FFF2-40B4-BE49-F238E27FC236}">
                  <a16:creationId xmlns:a16="http://schemas.microsoft.com/office/drawing/2014/main" id="{3B1FA28B-761C-84B4-DF46-212420E02179}"/>
                </a:ext>
              </a:extLst>
            </p:cNvPr>
            <p:cNvSpPr/>
            <p:nvPr/>
          </p:nvSpPr>
          <p:spPr>
            <a:xfrm>
              <a:off x="5510560" y="1685562"/>
              <a:ext cx="167268" cy="141508"/>
            </a:xfrm>
            <a:custGeom>
              <a:avLst/>
              <a:gdLst>
                <a:gd name="connsiteX0" fmla="*/ 96754 w 167268"/>
                <a:gd name="connsiteY0" fmla="*/ 44 h 141508"/>
                <a:gd name="connsiteX1" fmla="*/ 39364 w 167268"/>
                <a:gd name="connsiteY1" fmla="*/ 44 h 141508"/>
                <a:gd name="connsiteX2" fmla="*/ 25999 w 167268"/>
                <a:gd name="connsiteY2" fmla="*/ 44 h 141508"/>
                <a:gd name="connsiteX3" fmla="*/ 20145 w 167268"/>
                <a:gd name="connsiteY3" fmla="*/ 44 h 141508"/>
                <a:gd name="connsiteX4" fmla="*/ 10276 w 167268"/>
                <a:gd name="connsiteY4" fmla="*/ 44 h 141508"/>
                <a:gd name="connsiteX5" fmla="*/ 240 w 167268"/>
                <a:gd name="connsiteY5" fmla="*/ 44 h 141508"/>
                <a:gd name="connsiteX6" fmla="*/ 240 w 167268"/>
                <a:gd name="connsiteY6" fmla="*/ 141553 h 141508"/>
                <a:gd name="connsiteX7" fmla="*/ 10276 w 167268"/>
                <a:gd name="connsiteY7" fmla="*/ 141553 h 141508"/>
                <a:gd name="connsiteX8" fmla="*/ 20145 w 167268"/>
                <a:gd name="connsiteY8" fmla="*/ 141553 h 141508"/>
                <a:gd name="connsiteX9" fmla="*/ 25999 w 167268"/>
                <a:gd name="connsiteY9" fmla="*/ 141553 h 141508"/>
                <a:gd name="connsiteX10" fmla="*/ 39364 w 167268"/>
                <a:gd name="connsiteY10" fmla="*/ 141553 h 141508"/>
                <a:gd name="connsiteX11" fmla="*/ 96754 w 167268"/>
                <a:gd name="connsiteY11" fmla="*/ 141553 h 141508"/>
                <a:gd name="connsiteX12" fmla="*/ 167508 w 167268"/>
                <a:gd name="connsiteY12" fmla="*/ 70798 h 141508"/>
                <a:gd name="connsiteX13" fmla="*/ 96754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54" y="44"/>
                  </a:moveTo>
                  <a:cubicBezTo>
                    <a:pt x="82400" y="44"/>
                    <a:pt x="55543" y="44"/>
                    <a:pt x="39364" y="44"/>
                  </a:cubicBezTo>
                  <a:cubicBezTo>
                    <a:pt x="31383" y="44"/>
                    <a:pt x="25999" y="44"/>
                    <a:pt x="25999" y="44"/>
                  </a:cubicBezTo>
                  <a:lnTo>
                    <a:pt x="20145" y="44"/>
                  </a:lnTo>
                  <a:lnTo>
                    <a:pt x="10276" y="44"/>
                  </a:lnTo>
                  <a:lnTo>
                    <a:pt x="240" y="44"/>
                  </a:lnTo>
                  <a:lnTo>
                    <a:pt x="240" y="141553"/>
                  </a:lnTo>
                  <a:lnTo>
                    <a:pt x="10276" y="141553"/>
                  </a:lnTo>
                  <a:lnTo>
                    <a:pt x="20145" y="141553"/>
                  </a:lnTo>
                  <a:lnTo>
                    <a:pt x="25999" y="141553"/>
                  </a:lnTo>
                  <a:cubicBezTo>
                    <a:pt x="25999" y="141553"/>
                    <a:pt x="31424" y="141553"/>
                    <a:pt x="39364" y="141553"/>
                  </a:cubicBezTo>
                  <a:cubicBezTo>
                    <a:pt x="56536" y="141553"/>
                    <a:pt x="85477" y="141553"/>
                    <a:pt x="96754" y="141553"/>
                  </a:cubicBezTo>
                  <a:cubicBezTo>
                    <a:pt x="135828" y="141553"/>
                    <a:pt x="167508" y="109872"/>
                    <a:pt x="167508" y="70798"/>
                  </a:cubicBezTo>
                  <a:cubicBezTo>
                    <a:pt x="167508" y="31722"/>
                    <a:pt x="135828" y="44"/>
                    <a:pt x="96754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1" name="Полилиния 420">
              <a:extLst>
                <a:ext uri="{FF2B5EF4-FFF2-40B4-BE49-F238E27FC236}">
                  <a16:creationId xmlns:a16="http://schemas.microsoft.com/office/drawing/2014/main" id="{0BEA8BC5-72CA-B003-EC31-EE6AF0FE6A50}"/>
                </a:ext>
              </a:extLst>
            </p:cNvPr>
            <p:cNvSpPr/>
            <p:nvPr/>
          </p:nvSpPr>
          <p:spPr>
            <a:xfrm>
              <a:off x="5845097" y="1685562"/>
              <a:ext cx="167268" cy="141508"/>
            </a:xfrm>
            <a:custGeom>
              <a:avLst/>
              <a:gdLst>
                <a:gd name="connsiteX0" fmla="*/ 157528 w 167268"/>
                <a:gd name="connsiteY0" fmla="*/ 44 h 141508"/>
                <a:gd name="connsiteX1" fmla="*/ 141805 w 167268"/>
                <a:gd name="connsiteY1" fmla="*/ 44 h 141508"/>
                <a:gd name="connsiteX2" fmla="*/ 119558 w 167268"/>
                <a:gd name="connsiteY2" fmla="*/ 44 h 141508"/>
                <a:gd name="connsiteX3" fmla="*/ 113660 w 167268"/>
                <a:gd name="connsiteY3" fmla="*/ 44 h 141508"/>
                <a:gd name="connsiteX4" fmla="*/ 71050 w 167268"/>
                <a:gd name="connsiteY4" fmla="*/ 44 h 141508"/>
                <a:gd name="connsiteX5" fmla="*/ 296 w 167268"/>
                <a:gd name="connsiteY5" fmla="*/ 70798 h 141508"/>
                <a:gd name="connsiteX6" fmla="*/ 71050 w 167268"/>
                <a:gd name="connsiteY6" fmla="*/ 141553 h 141508"/>
                <a:gd name="connsiteX7" fmla="*/ 113660 w 167268"/>
                <a:gd name="connsiteY7" fmla="*/ 141553 h 141508"/>
                <a:gd name="connsiteX8" fmla="*/ 119558 w 167268"/>
                <a:gd name="connsiteY8" fmla="*/ 141553 h 141508"/>
                <a:gd name="connsiteX9" fmla="*/ 141805 w 167268"/>
                <a:gd name="connsiteY9" fmla="*/ 141553 h 141508"/>
                <a:gd name="connsiteX10" fmla="*/ 157528 w 167268"/>
                <a:gd name="connsiteY10" fmla="*/ 141553 h 141508"/>
                <a:gd name="connsiteX11" fmla="*/ 167564 w 167268"/>
                <a:gd name="connsiteY11" fmla="*/ 141553 h 141508"/>
                <a:gd name="connsiteX12" fmla="*/ 167564 w 167268"/>
                <a:gd name="connsiteY12" fmla="*/ 44 h 141508"/>
                <a:gd name="connsiteX13" fmla="*/ 157528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28" y="44"/>
                  </a:moveTo>
                  <a:lnTo>
                    <a:pt x="141805" y="44"/>
                  </a:lnTo>
                  <a:cubicBezTo>
                    <a:pt x="141805" y="44"/>
                    <a:pt x="132051" y="44"/>
                    <a:pt x="119558" y="44"/>
                  </a:cubicBezTo>
                  <a:cubicBezTo>
                    <a:pt x="117648" y="44"/>
                    <a:pt x="115674" y="44"/>
                    <a:pt x="113660" y="44"/>
                  </a:cubicBezTo>
                  <a:cubicBezTo>
                    <a:pt x="97783" y="44"/>
                    <a:pt x="79481" y="44"/>
                    <a:pt x="71050" y="44"/>
                  </a:cubicBezTo>
                  <a:cubicBezTo>
                    <a:pt x="31960" y="44"/>
                    <a:pt x="296" y="31732"/>
                    <a:pt x="296" y="70798"/>
                  </a:cubicBezTo>
                  <a:cubicBezTo>
                    <a:pt x="296" y="109861"/>
                    <a:pt x="31960" y="141553"/>
                    <a:pt x="71050" y="141553"/>
                  </a:cubicBezTo>
                  <a:cubicBezTo>
                    <a:pt x="81582" y="141553"/>
                    <a:pt x="98831" y="141553"/>
                    <a:pt x="113660" y="141553"/>
                  </a:cubicBezTo>
                  <a:cubicBezTo>
                    <a:pt x="115679" y="141553"/>
                    <a:pt x="117652" y="141553"/>
                    <a:pt x="119558" y="141553"/>
                  </a:cubicBezTo>
                  <a:cubicBezTo>
                    <a:pt x="132166" y="141553"/>
                    <a:pt x="141805" y="141553"/>
                    <a:pt x="141805" y="141553"/>
                  </a:cubicBezTo>
                  <a:lnTo>
                    <a:pt x="157528" y="141553"/>
                  </a:lnTo>
                  <a:lnTo>
                    <a:pt x="167564" y="141553"/>
                  </a:lnTo>
                  <a:lnTo>
                    <a:pt x="167564" y="44"/>
                  </a:lnTo>
                  <a:lnTo>
                    <a:pt x="157528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2" name="Полилиния 421">
              <a:extLst>
                <a:ext uri="{FF2B5EF4-FFF2-40B4-BE49-F238E27FC236}">
                  <a16:creationId xmlns:a16="http://schemas.microsoft.com/office/drawing/2014/main" id="{E20FB175-2B25-C526-CDCA-2247FA905E79}"/>
                </a:ext>
              </a:extLst>
            </p:cNvPr>
            <p:cNvSpPr/>
            <p:nvPr/>
          </p:nvSpPr>
          <p:spPr>
            <a:xfrm>
              <a:off x="6012365" y="1685562"/>
              <a:ext cx="167268" cy="141508"/>
            </a:xfrm>
            <a:custGeom>
              <a:avLst/>
              <a:gdLst>
                <a:gd name="connsiteX0" fmla="*/ 96838 w 167268"/>
                <a:gd name="connsiteY0" fmla="*/ 44 h 141508"/>
                <a:gd name="connsiteX1" fmla="*/ 39448 w 167268"/>
                <a:gd name="connsiteY1" fmla="*/ 44 h 141508"/>
                <a:gd name="connsiteX2" fmla="*/ 26083 w 167268"/>
                <a:gd name="connsiteY2" fmla="*/ 44 h 141508"/>
                <a:gd name="connsiteX3" fmla="*/ 20229 w 167268"/>
                <a:gd name="connsiteY3" fmla="*/ 44 h 141508"/>
                <a:gd name="connsiteX4" fmla="*/ 10360 w 167268"/>
                <a:gd name="connsiteY4" fmla="*/ 44 h 141508"/>
                <a:gd name="connsiteX5" fmla="*/ 324 w 167268"/>
                <a:gd name="connsiteY5" fmla="*/ 44 h 141508"/>
                <a:gd name="connsiteX6" fmla="*/ 324 w 167268"/>
                <a:gd name="connsiteY6" fmla="*/ 141553 h 141508"/>
                <a:gd name="connsiteX7" fmla="*/ 10360 w 167268"/>
                <a:gd name="connsiteY7" fmla="*/ 141553 h 141508"/>
                <a:gd name="connsiteX8" fmla="*/ 20229 w 167268"/>
                <a:gd name="connsiteY8" fmla="*/ 141553 h 141508"/>
                <a:gd name="connsiteX9" fmla="*/ 26083 w 167268"/>
                <a:gd name="connsiteY9" fmla="*/ 141553 h 141508"/>
                <a:gd name="connsiteX10" fmla="*/ 39448 w 167268"/>
                <a:gd name="connsiteY10" fmla="*/ 141553 h 141508"/>
                <a:gd name="connsiteX11" fmla="*/ 96838 w 167268"/>
                <a:gd name="connsiteY11" fmla="*/ 141553 h 141508"/>
                <a:gd name="connsiteX12" fmla="*/ 167592 w 167268"/>
                <a:gd name="connsiteY12" fmla="*/ 70798 h 141508"/>
                <a:gd name="connsiteX13" fmla="*/ 96838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38" y="44"/>
                  </a:moveTo>
                  <a:cubicBezTo>
                    <a:pt x="82484" y="44"/>
                    <a:pt x="55627" y="44"/>
                    <a:pt x="39448" y="44"/>
                  </a:cubicBezTo>
                  <a:cubicBezTo>
                    <a:pt x="31467" y="44"/>
                    <a:pt x="26083" y="44"/>
                    <a:pt x="26083" y="44"/>
                  </a:cubicBezTo>
                  <a:lnTo>
                    <a:pt x="20229" y="44"/>
                  </a:lnTo>
                  <a:lnTo>
                    <a:pt x="10360" y="44"/>
                  </a:lnTo>
                  <a:lnTo>
                    <a:pt x="324" y="44"/>
                  </a:lnTo>
                  <a:lnTo>
                    <a:pt x="324" y="141553"/>
                  </a:lnTo>
                  <a:lnTo>
                    <a:pt x="10360" y="141553"/>
                  </a:lnTo>
                  <a:lnTo>
                    <a:pt x="20229" y="141553"/>
                  </a:lnTo>
                  <a:lnTo>
                    <a:pt x="26083" y="141553"/>
                  </a:lnTo>
                  <a:cubicBezTo>
                    <a:pt x="26083" y="141553"/>
                    <a:pt x="31508" y="141553"/>
                    <a:pt x="39448" y="141553"/>
                  </a:cubicBezTo>
                  <a:cubicBezTo>
                    <a:pt x="56620" y="141553"/>
                    <a:pt x="85561" y="141553"/>
                    <a:pt x="96838" y="141553"/>
                  </a:cubicBezTo>
                  <a:cubicBezTo>
                    <a:pt x="135912" y="141553"/>
                    <a:pt x="167592" y="109872"/>
                    <a:pt x="167592" y="70798"/>
                  </a:cubicBezTo>
                  <a:cubicBezTo>
                    <a:pt x="167592" y="31722"/>
                    <a:pt x="135912" y="44"/>
                    <a:pt x="96838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3" name="Полилиния 422">
              <a:extLst>
                <a:ext uri="{FF2B5EF4-FFF2-40B4-BE49-F238E27FC236}">
                  <a16:creationId xmlns:a16="http://schemas.microsoft.com/office/drawing/2014/main" id="{234DDCCB-462E-FBC1-FB6E-C98E718E428A}"/>
                </a:ext>
              </a:extLst>
            </p:cNvPr>
            <p:cNvSpPr/>
            <p:nvPr/>
          </p:nvSpPr>
          <p:spPr>
            <a:xfrm>
              <a:off x="6346902" y="1685562"/>
              <a:ext cx="167268" cy="141508"/>
            </a:xfrm>
            <a:custGeom>
              <a:avLst/>
              <a:gdLst>
                <a:gd name="connsiteX0" fmla="*/ 157612 w 167268"/>
                <a:gd name="connsiteY0" fmla="*/ 44 h 141508"/>
                <a:gd name="connsiteX1" fmla="*/ 141889 w 167268"/>
                <a:gd name="connsiteY1" fmla="*/ 44 h 141508"/>
                <a:gd name="connsiteX2" fmla="*/ 119642 w 167268"/>
                <a:gd name="connsiteY2" fmla="*/ 44 h 141508"/>
                <a:gd name="connsiteX3" fmla="*/ 113744 w 167268"/>
                <a:gd name="connsiteY3" fmla="*/ 44 h 141508"/>
                <a:gd name="connsiteX4" fmla="*/ 71134 w 167268"/>
                <a:gd name="connsiteY4" fmla="*/ 44 h 141508"/>
                <a:gd name="connsiteX5" fmla="*/ 380 w 167268"/>
                <a:gd name="connsiteY5" fmla="*/ 70798 h 141508"/>
                <a:gd name="connsiteX6" fmla="*/ 71134 w 167268"/>
                <a:gd name="connsiteY6" fmla="*/ 141553 h 141508"/>
                <a:gd name="connsiteX7" fmla="*/ 113744 w 167268"/>
                <a:gd name="connsiteY7" fmla="*/ 141553 h 141508"/>
                <a:gd name="connsiteX8" fmla="*/ 119642 w 167268"/>
                <a:gd name="connsiteY8" fmla="*/ 141553 h 141508"/>
                <a:gd name="connsiteX9" fmla="*/ 141889 w 167268"/>
                <a:gd name="connsiteY9" fmla="*/ 141553 h 141508"/>
                <a:gd name="connsiteX10" fmla="*/ 157612 w 167268"/>
                <a:gd name="connsiteY10" fmla="*/ 141553 h 141508"/>
                <a:gd name="connsiteX11" fmla="*/ 167648 w 167268"/>
                <a:gd name="connsiteY11" fmla="*/ 141553 h 141508"/>
                <a:gd name="connsiteX12" fmla="*/ 167648 w 167268"/>
                <a:gd name="connsiteY12" fmla="*/ 44 h 141508"/>
                <a:gd name="connsiteX13" fmla="*/ 157612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12" y="44"/>
                  </a:moveTo>
                  <a:lnTo>
                    <a:pt x="141889" y="44"/>
                  </a:lnTo>
                  <a:cubicBezTo>
                    <a:pt x="141889" y="44"/>
                    <a:pt x="132135" y="44"/>
                    <a:pt x="119642" y="44"/>
                  </a:cubicBezTo>
                  <a:cubicBezTo>
                    <a:pt x="117732" y="44"/>
                    <a:pt x="115758" y="44"/>
                    <a:pt x="113744" y="44"/>
                  </a:cubicBezTo>
                  <a:cubicBezTo>
                    <a:pt x="97867" y="44"/>
                    <a:pt x="79565" y="44"/>
                    <a:pt x="71134" y="44"/>
                  </a:cubicBezTo>
                  <a:cubicBezTo>
                    <a:pt x="32044" y="44"/>
                    <a:pt x="380" y="31732"/>
                    <a:pt x="380" y="70798"/>
                  </a:cubicBezTo>
                  <a:cubicBezTo>
                    <a:pt x="380" y="109861"/>
                    <a:pt x="32044" y="141553"/>
                    <a:pt x="71134" y="141553"/>
                  </a:cubicBezTo>
                  <a:cubicBezTo>
                    <a:pt x="81666" y="141553"/>
                    <a:pt x="98915" y="141553"/>
                    <a:pt x="113744" y="141553"/>
                  </a:cubicBezTo>
                  <a:cubicBezTo>
                    <a:pt x="115763" y="141553"/>
                    <a:pt x="117736" y="141553"/>
                    <a:pt x="119642" y="141553"/>
                  </a:cubicBezTo>
                  <a:cubicBezTo>
                    <a:pt x="132250" y="141553"/>
                    <a:pt x="141889" y="141553"/>
                    <a:pt x="141889" y="141553"/>
                  </a:cubicBezTo>
                  <a:lnTo>
                    <a:pt x="157612" y="141553"/>
                  </a:lnTo>
                  <a:lnTo>
                    <a:pt x="167648" y="141553"/>
                  </a:lnTo>
                  <a:lnTo>
                    <a:pt x="167648" y="44"/>
                  </a:lnTo>
                  <a:lnTo>
                    <a:pt x="157612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4" name="Полилиния 423">
              <a:extLst>
                <a:ext uri="{FF2B5EF4-FFF2-40B4-BE49-F238E27FC236}">
                  <a16:creationId xmlns:a16="http://schemas.microsoft.com/office/drawing/2014/main" id="{85D22C27-358A-A3C9-ABA8-F7654FC59C15}"/>
                </a:ext>
              </a:extLst>
            </p:cNvPr>
            <p:cNvSpPr/>
            <p:nvPr/>
          </p:nvSpPr>
          <p:spPr>
            <a:xfrm>
              <a:off x="6514170" y="1685562"/>
              <a:ext cx="167268" cy="141508"/>
            </a:xfrm>
            <a:custGeom>
              <a:avLst/>
              <a:gdLst>
                <a:gd name="connsiteX0" fmla="*/ 96922 w 167268"/>
                <a:gd name="connsiteY0" fmla="*/ 44 h 141508"/>
                <a:gd name="connsiteX1" fmla="*/ 39532 w 167268"/>
                <a:gd name="connsiteY1" fmla="*/ 44 h 141508"/>
                <a:gd name="connsiteX2" fmla="*/ 26167 w 167268"/>
                <a:gd name="connsiteY2" fmla="*/ 44 h 141508"/>
                <a:gd name="connsiteX3" fmla="*/ 20313 w 167268"/>
                <a:gd name="connsiteY3" fmla="*/ 44 h 141508"/>
                <a:gd name="connsiteX4" fmla="*/ 10444 w 167268"/>
                <a:gd name="connsiteY4" fmla="*/ 44 h 141508"/>
                <a:gd name="connsiteX5" fmla="*/ 408 w 167268"/>
                <a:gd name="connsiteY5" fmla="*/ 44 h 141508"/>
                <a:gd name="connsiteX6" fmla="*/ 408 w 167268"/>
                <a:gd name="connsiteY6" fmla="*/ 141553 h 141508"/>
                <a:gd name="connsiteX7" fmla="*/ 10444 w 167268"/>
                <a:gd name="connsiteY7" fmla="*/ 141553 h 141508"/>
                <a:gd name="connsiteX8" fmla="*/ 20313 w 167268"/>
                <a:gd name="connsiteY8" fmla="*/ 141553 h 141508"/>
                <a:gd name="connsiteX9" fmla="*/ 26167 w 167268"/>
                <a:gd name="connsiteY9" fmla="*/ 141553 h 141508"/>
                <a:gd name="connsiteX10" fmla="*/ 39532 w 167268"/>
                <a:gd name="connsiteY10" fmla="*/ 141553 h 141508"/>
                <a:gd name="connsiteX11" fmla="*/ 96922 w 167268"/>
                <a:gd name="connsiteY11" fmla="*/ 141553 h 141508"/>
                <a:gd name="connsiteX12" fmla="*/ 167676 w 167268"/>
                <a:gd name="connsiteY12" fmla="*/ 70798 h 141508"/>
                <a:gd name="connsiteX13" fmla="*/ 96922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22" y="44"/>
                  </a:moveTo>
                  <a:cubicBezTo>
                    <a:pt x="82568" y="44"/>
                    <a:pt x="55711" y="44"/>
                    <a:pt x="39532" y="44"/>
                  </a:cubicBezTo>
                  <a:cubicBezTo>
                    <a:pt x="31551" y="44"/>
                    <a:pt x="26167" y="44"/>
                    <a:pt x="26167" y="44"/>
                  </a:cubicBezTo>
                  <a:lnTo>
                    <a:pt x="20313" y="44"/>
                  </a:lnTo>
                  <a:lnTo>
                    <a:pt x="10444" y="44"/>
                  </a:lnTo>
                  <a:lnTo>
                    <a:pt x="408" y="44"/>
                  </a:lnTo>
                  <a:lnTo>
                    <a:pt x="408" y="141553"/>
                  </a:lnTo>
                  <a:lnTo>
                    <a:pt x="10444" y="141553"/>
                  </a:lnTo>
                  <a:lnTo>
                    <a:pt x="20313" y="141553"/>
                  </a:lnTo>
                  <a:lnTo>
                    <a:pt x="26167" y="141553"/>
                  </a:lnTo>
                  <a:cubicBezTo>
                    <a:pt x="26167" y="141553"/>
                    <a:pt x="31592" y="141553"/>
                    <a:pt x="39532" y="141553"/>
                  </a:cubicBezTo>
                  <a:cubicBezTo>
                    <a:pt x="56704" y="141553"/>
                    <a:pt x="85645" y="141553"/>
                    <a:pt x="96922" y="141553"/>
                  </a:cubicBezTo>
                  <a:cubicBezTo>
                    <a:pt x="135996" y="141553"/>
                    <a:pt x="167676" y="109872"/>
                    <a:pt x="167676" y="70798"/>
                  </a:cubicBezTo>
                  <a:cubicBezTo>
                    <a:pt x="167676" y="31722"/>
                    <a:pt x="135996" y="44"/>
                    <a:pt x="96922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5" name="Полилиния 424">
              <a:extLst>
                <a:ext uri="{FF2B5EF4-FFF2-40B4-BE49-F238E27FC236}">
                  <a16:creationId xmlns:a16="http://schemas.microsoft.com/office/drawing/2014/main" id="{B44AC73A-5537-9F59-6FB8-C08838632BFA}"/>
                </a:ext>
              </a:extLst>
            </p:cNvPr>
            <p:cNvSpPr/>
            <p:nvPr/>
          </p:nvSpPr>
          <p:spPr>
            <a:xfrm>
              <a:off x="7196123" y="1685562"/>
              <a:ext cx="141508" cy="141508"/>
            </a:xfrm>
            <a:custGeom>
              <a:avLst/>
              <a:gdLst>
                <a:gd name="connsiteX0" fmla="*/ 71274 w 141508"/>
                <a:gd name="connsiteY0" fmla="*/ 44 h 141508"/>
                <a:gd name="connsiteX1" fmla="*/ 142029 w 141508"/>
                <a:gd name="connsiteY1" fmla="*/ 70798 h 141508"/>
                <a:gd name="connsiteX2" fmla="*/ 71274 w 141508"/>
                <a:gd name="connsiteY2" fmla="*/ 141553 h 141508"/>
                <a:gd name="connsiteX3" fmla="*/ 520 w 141508"/>
                <a:gd name="connsiteY3" fmla="*/ 70798 h 141508"/>
                <a:gd name="connsiteX4" fmla="*/ 71274 w 141508"/>
                <a:gd name="connsiteY4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74" y="44"/>
                  </a:moveTo>
                  <a:cubicBezTo>
                    <a:pt x="110353" y="44"/>
                    <a:pt x="142029" y="31722"/>
                    <a:pt x="142029" y="70798"/>
                  </a:cubicBezTo>
                  <a:cubicBezTo>
                    <a:pt x="142029" y="109877"/>
                    <a:pt x="110353" y="141553"/>
                    <a:pt x="71274" y="141553"/>
                  </a:cubicBezTo>
                  <a:cubicBezTo>
                    <a:pt x="32198" y="141553"/>
                    <a:pt x="520" y="109877"/>
                    <a:pt x="520" y="70798"/>
                  </a:cubicBezTo>
                  <a:cubicBezTo>
                    <a:pt x="520" y="31722"/>
                    <a:pt x="32198" y="44"/>
                    <a:pt x="71274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6" name="Полилиния 425">
              <a:extLst>
                <a:ext uri="{FF2B5EF4-FFF2-40B4-BE49-F238E27FC236}">
                  <a16:creationId xmlns:a16="http://schemas.microsoft.com/office/drawing/2014/main" id="{FF66BDC8-59E9-D3AE-CAF0-D7B7E7D40082}"/>
                </a:ext>
              </a:extLst>
            </p:cNvPr>
            <p:cNvSpPr/>
            <p:nvPr/>
          </p:nvSpPr>
          <p:spPr>
            <a:xfrm>
              <a:off x="7517780" y="1685562"/>
              <a:ext cx="167268" cy="141508"/>
            </a:xfrm>
            <a:custGeom>
              <a:avLst/>
              <a:gdLst>
                <a:gd name="connsiteX0" fmla="*/ 157808 w 167268"/>
                <a:gd name="connsiteY0" fmla="*/ 44 h 141508"/>
                <a:gd name="connsiteX1" fmla="*/ 142085 w 167268"/>
                <a:gd name="connsiteY1" fmla="*/ 44 h 141508"/>
                <a:gd name="connsiteX2" fmla="*/ 119838 w 167268"/>
                <a:gd name="connsiteY2" fmla="*/ 44 h 141508"/>
                <a:gd name="connsiteX3" fmla="*/ 113940 w 167268"/>
                <a:gd name="connsiteY3" fmla="*/ 44 h 141508"/>
                <a:gd name="connsiteX4" fmla="*/ 71330 w 167268"/>
                <a:gd name="connsiteY4" fmla="*/ 44 h 141508"/>
                <a:gd name="connsiteX5" fmla="*/ 576 w 167268"/>
                <a:gd name="connsiteY5" fmla="*/ 70798 h 141508"/>
                <a:gd name="connsiteX6" fmla="*/ 71330 w 167268"/>
                <a:gd name="connsiteY6" fmla="*/ 141553 h 141508"/>
                <a:gd name="connsiteX7" fmla="*/ 113940 w 167268"/>
                <a:gd name="connsiteY7" fmla="*/ 141553 h 141508"/>
                <a:gd name="connsiteX8" fmla="*/ 119838 w 167268"/>
                <a:gd name="connsiteY8" fmla="*/ 141553 h 141508"/>
                <a:gd name="connsiteX9" fmla="*/ 142085 w 167268"/>
                <a:gd name="connsiteY9" fmla="*/ 141553 h 141508"/>
                <a:gd name="connsiteX10" fmla="*/ 157808 w 167268"/>
                <a:gd name="connsiteY10" fmla="*/ 141553 h 141508"/>
                <a:gd name="connsiteX11" fmla="*/ 167844 w 167268"/>
                <a:gd name="connsiteY11" fmla="*/ 141553 h 141508"/>
                <a:gd name="connsiteX12" fmla="*/ 167844 w 167268"/>
                <a:gd name="connsiteY12" fmla="*/ 44 h 141508"/>
                <a:gd name="connsiteX13" fmla="*/ 157808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08" y="44"/>
                  </a:moveTo>
                  <a:lnTo>
                    <a:pt x="142085" y="44"/>
                  </a:lnTo>
                  <a:cubicBezTo>
                    <a:pt x="142085" y="44"/>
                    <a:pt x="132331" y="44"/>
                    <a:pt x="119838" y="44"/>
                  </a:cubicBezTo>
                  <a:cubicBezTo>
                    <a:pt x="117928" y="44"/>
                    <a:pt x="115954" y="44"/>
                    <a:pt x="113940" y="44"/>
                  </a:cubicBezTo>
                  <a:cubicBezTo>
                    <a:pt x="98063" y="44"/>
                    <a:pt x="79761" y="44"/>
                    <a:pt x="71330" y="44"/>
                  </a:cubicBezTo>
                  <a:cubicBezTo>
                    <a:pt x="32240" y="44"/>
                    <a:pt x="576" y="31732"/>
                    <a:pt x="576" y="70798"/>
                  </a:cubicBezTo>
                  <a:cubicBezTo>
                    <a:pt x="576" y="109861"/>
                    <a:pt x="32240" y="141553"/>
                    <a:pt x="71330" y="141553"/>
                  </a:cubicBezTo>
                  <a:cubicBezTo>
                    <a:pt x="81862" y="141553"/>
                    <a:pt x="99111" y="141553"/>
                    <a:pt x="113940" y="141553"/>
                  </a:cubicBezTo>
                  <a:cubicBezTo>
                    <a:pt x="115959" y="141553"/>
                    <a:pt x="117932" y="141553"/>
                    <a:pt x="119838" y="141553"/>
                  </a:cubicBezTo>
                  <a:cubicBezTo>
                    <a:pt x="132446" y="141553"/>
                    <a:pt x="142085" y="141553"/>
                    <a:pt x="142085" y="141553"/>
                  </a:cubicBezTo>
                  <a:lnTo>
                    <a:pt x="157808" y="141553"/>
                  </a:lnTo>
                  <a:lnTo>
                    <a:pt x="167844" y="141553"/>
                  </a:lnTo>
                  <a:lnTo>
                    <a:pt x="167844" y="44"/>
                  </a:lnTo>
                  <a:lnTo>
                    <a:pt x="157808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7" name="Полилиния 426">
              <a:extLst>
                <a:ext uri="{FF2B5EF4-FFF2-40B4-BE49-F238E27FC236}">
                  <a16:creationId xmlns:a16="http://schemas.microsoft.com/office/drawing/2014/main" id="{D1A0360D-0CD2-5ECF-4185-1E02734BEE18}"/>
                </a:ext>
              </a:extLst>
            </p:cNvPr>
            <p:cNvSpPr/>
            <p:nvPr/>
          </p:nvSpPr>
          <p:spPr>
            <a:xfrm>
              <a:off x="7685048" y="1685562"/>
              <a:ext cx="167268" cy="141508"/>
            </a:xfrm>
            <a:custGeom>
              <a:avLst/>
              <a:gdLst>
                <a:gd name="connsiteX0" fmla="*/ 84238 w 167268"/>
                <a:gd name="connsiteY0" fmla="*/ 44 h 141508"/>
                <a:gd name="connsiteX1" fmla="*/ 604 w 167268"/>
                <a:gd name="connsiteY1" fmla="*/ 44 h 141508"/>
                <a:gd name="connsiteX2" fmla="*/ 604 w 167268"/>
                <a:gd name="connsiteY2" fmla="*/ 141553 h 141508"/>
                <a:gd name="connsiteX3" fmla="*/ 84238 w 167268"/>
                <a:gd name="connsiteY3" fmla="*/ 141553 h 141508"/>
                <a:gd name="connsiteX4" fmla="*/ 167872 w 167268"/>
                <a:gd name="connsiteY4" fmla="*/ 141553 h 141508"/>
                <a:gd name="connsiteX5" fmla="*/ 167872 w 167268"/>
                <a:gd name="connsiteY5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38" y="44"/>
                  </a:moveTo>
                  <a:lnTo>
                    <a:pt x="604" y="44"/>
                  </a:lnTo>
                  <a:lnTo>
                    <a:pt x="604" y="141553"/>
                  </a:lnTo>
                  <a:lnTo>
                    <a:pt x="84238" y="141553"/>
                  </a:lnTo>
                  <a:lnTo>
                    <a:pt x="167872" y="141553"/>
                  </a:lnTo>
                  <a:lnTo>
                    <a:pt x="167872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8" name="Полилиния 427">
              <a:extLst>
                <a:ext uri="{FF2B5EF4-FFF2-40B4-BE49-F238E27FC236}">
                  <a16:creationId xmlns:a16="http://schemas.microsoft.com/office/drawing/2014/main" id="{EF068ADD-B513-5851-E4BE-93C4FD34D3F0}"/>
                </a:ext>
              </a:extLst>
            </p:cNvPr>
            <p:cNvSpPr/>
            <p:nvPr/>
          </p:nvSpPr>
          <p:spPr>
            <a:xfrm>
              <a:off x="7852317" y="1685562"/>
              <a:ext cx="167268" cy="141508"/>
            </a:xfrm>
            <a:custGeom>
              <a:avLst/>
              <a:gdLst>
                <a:gd name="connsiteX0" fmla="*/ 84266 w 167268"/>
                <a:gd name="connsiteY0" fmla="*/ 44 h 141508"/>
                <a:gd name="connsiteX1" fmla="*/ 632 w 167268"/>
                <a:gd name="connsiteY1" fmla="*/ 44 h 141508"/>
                <a:gd name="connsiteX2" fmla="*/ 632 w 167268"/>
                <a:gd name="connsiteY2" fmla="*/ 141553 h 141508"/>
                <a:gd name="connsiteX3" fmla="*/ 84266 w 167268"/>
                <a:gd name="connsiteY3" fmla="*/ 141553 h 141508"/>
                <a:gd name="connsiteX4" fmla="*/ 167900 w 167268"/>
                <a:gd name="connsiteY4" fmla="*/ 141553 h 141508"/>
                <a:gd name="connsiteX5" fmla="*/ 167900 w 167268"/>
                <a:gd name="connsiteY5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66" y="44"/>
                  </a:moveTo>
                  <a:lnTo>
                    <a:pt x="632" y="44"/>
                  </a:lnTo>
                  <a:lnTo>
                    <a:pt x="632" y="141553"/>
                  </a:lnTo>
                  <a:lnTo>
                    <a:pt x="84266" y="141553"/>
                  </a:lnTo>
                  <a:lnTo>
                    <a:pt x="167900" y="141553"/>
                  </a:lnTo>
                  <a:lnTo>
                    <a:pt x="167900" y="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9" name="Полилиния 428">
              <a:extLst>
                <a:ext uri="{FF2B5EF4-FFF2-40B4-BE49-F238E27FC236}">
                  <a16:creationId xmlns:a16="http://schemas.microsoft.com/office/drawing/2014/main" id="{F42FB975-5D94-1425-1D11-03AFA98A3386}"/>
                </a:ext>
              </a:extLst>
            </p:cNvPr>
            <p:cNvSpPr/>
            <p:nvPr/>
          </p:nvSpPr>
          <p:spPr>
            <a:xfrm>
              <a:off x="8019585" y="1685562"/>
              <a:ext cx="167268" cy="141508"/>
            </a:xfrm>
            <a:custGeom>
              <a:avLst/>
              <a:gdLst>
                <a:gd name="connsiteX0" fmla="*/ 97174 w 167268"/>
                <a:gd name="connsiteY0" fmla="*/ 44 h 141508"/>
                <a:gd name="connsiteX1" fmla="*/ 39784 w 167268"/>
                <a:gd name="connsiteY1" fmla="*/ 44 h 141508"/>
                <a:gd name="connsiteX2" fmla="*/ 26419 w 167268"/>
                <a:gd name="connsiteY2" fmla="*/ 44 h 141508"/>
                <a:gd name="connsiteX3" fmla="*/ 20565 w 167268"/>
                <a:gd name="connsiteY3" fmla="*/ 44 h 141508"/>
                <a:gd name="connsiteX4" fmla="*/ 10696 w 167268"/>
                <a:gd name="connsiteY4" fmla="*/ 44 h 141508"/>
                <a:gd name="connsiteX5" fmla="*/ 660 w 167268"/>
                <a:gd name="connsiteY5" fmla="*/ 44 h 141508"/>
                <a:gd name="connsiteX6" fmla="*/ 660 w 167268"/>
                <a:gd name="connsiteY6" fmla="*/ 141553 h 141508"/>
                <a:gd name="connsiteX7" fmla="*/ 10696 w 167268"/>
                <a:gd name="connsiteY7" fmla="*/ 141553 h 141508"/>
                <a:gd name="connsiteX8" fmla="*/ 20565 w 167268"/>
                <a:gd name="connsiteY8" fmla="*/ 141553 h 141508"/>
                <a:gd name="connsiteX9" fmla="*/ 26419 w 167268"/>
                <a:gd name="connsiteY9" fmla="*/ 141553 h 141508"/>
                <a:gd name="connsiteX10" fmla="*/ 39784 w 167268"/>
                <a:gd name="connsiteY10" fmla="*/ 141553 h 141508"/>
                <a:gd name="connsiteX11" fmla="*/ 97174 w 167268"/>
                <a:gd name="connsiteY11" fmla="*/ 141553 h 141508"/>
                <a:gd name="connsiteX12" fmla="*/ 167928 w 167268"/>
                <a:gd name="connsiteY12" fmla="*/ 70798 h 141508"/>
                <a:gd name="connsiteX13" fmla="*/ 97174 w 167268"/>
                <a:gd name="connsiteY13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74" y="44"/>
                  </a:moveTo>
                  <a:cubicBezTo>
                    <a:pt x="82820" y="44"/>
                    <a:pt x="55963" y="44"/>
                    <a:pt x="39784" y="44"/>
                  </a:cubicBezTo>
                  <a:cubicBezTo>
                    <a:pt x="31803" y="44"/>
                    <a:pt x="26419" y="44"/>
                    <a:pt x="26419" y="44"/>
                  </a:cubicBezTo>
                  <a:lnTo>
                    <a:pt x="20565" y="44"/>
                  </a:lnTo>
                  <a:lnTo>
                    <a:pt x="10696" y="44"/>
                  </a:lnTo>
                  <a:lnTo>
                    <a:pt x="660" y="44"/>
                  </a:lnTo>
                  <a:lnTo>
                    <a:pt x="660" y="141553"/>
                  </a:lnTo>
                  <a:lnTo>
                    <a:pt x="10696" y="141553"/>
                  </a:lnTo>
                  <a:lnTo>
                    <a:pt x="20565" y="141553"/>
                  </a:lnTo>
                  <a:lnTo>
                    <a:pt x="26419" y="141553"/>
                  </a:lnTo>
                  <a:cubicBezTo>
                    <a:pt x="26419" y="141553"/>
                    <a:pt x="31844" y="141553"/>
                    <a:pt x="39784" y="141553"/>
                  </a:cubicBezTo>
                  <a:cubicBezTo>
                    <a:pt x="56956" y="141553"/>
                    <a:pt x="85897" y="141553"/>
                    <a:pt x="97174" y="141553"/>
                  </a:cubicBezTo>
                  <a:cubicBezTo>
                    <a:pt x="136248" y="141553"/>
                    <a:pt x="167928" y="109872"/>
                    <a:pt x="167928" y="70798"/>
                  </a:cubicBezTo>
                  <a:cubicBezTo>
                    <a:pt x="167928" y="31722"/>
                    <a:pt x="136248" y="44"/>
                    <a:pt x="97174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0" name="Полилиния 429">
              <a:extLst>
                <a:ext uri="{FF2B5EF4-FFF2-40B4-BE49-F238E27FC236}">
                  <a16:creationId xmlns:a16="http://schemas.microsoft.com/office/drawing/2014/main" id="{1D206A27-8564-D7DB-4438-94EE53116F33}"/>
                </a:ext>
              </a:extLst>
            </p:cNvPr>
            <p:cNvSpPr/>
            <p:nvPr/>
          </p:nvSpPr>
          <p:spPr>
            <a:xfrm>
              <a:off x="8367001" y="1685562"/>
              <a:ext cx="141508" cy="141508"/>
            </a:xfrm>
            <a:custGeom>
              <a:avLst/>
              <a:gdLst>
                <a:gd name="connsiteX0" fmla="*/ 71470 w 141508"/>
                <a:gd name="connsiteY0" fmla="*/ 44 h 141508"/>
                <a:gd name="connsiteX1" fmla="*/ 142225 w 141508"/>
                <a:gd name="connsiteY1" fmla="*/ 70798 h 141508"/>
                <a:gd name="connsiteX2" fmla="*/ 71470 w 141508"/>
                <a:gd name="connsiteY2" fmla="*/ 141553 h 141508"/>
                <a:gd name="connsiteX3" fmla="*/ 716 w 141508"/>
                <a:gd name="connsiteY3" fmla="*/ 70798 h 141508"/>
                <a:gd name="connsiteX4" fmla="*/ 71470 w 141508"/>
                <a:gd name="connsiteY4" fmla="*/ 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70" y="44"/>
                  </a:moveTo>
                  <a:cubicBezTo>
                    <a:pt x="110549" y="44"/>
                    <a:pt x="142225" y="31722"/>
                    <a:pt x="142225" y="70798"/>
                  </a:cubicBezTo>
                  <a:cubicBezTo>
                    <a:pt x="142225" y="109877"/>
                    <a:pt x="110549" y="141553"/>
                    <a:pt x="71470" y="141553"/>
                  </a:cubicBezTo>
                  <a:cubicBezTo>
                    <a:pt x="32394" y="141553"/>
                    <a:pt x="716" y="109877"/>
                    <a:pt x="716" y="70798"/>
                  </a:cubicBezTo>
                  <a:cubicBezTo>
                    <a:pt x="716" y="31722"/>
                    <a:pt x="32394" y="44"/>
                    <a:pt x="71470" y="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1" name="Полилиния 430">
              <a:extLst>
                <a:ext uri="{FF2B5EF4-FFF2-40B4-BE49-F238E27FC236}">
                  <a16:creationId xmlns:a16="http://schemas.microsoft.com/office/drawing/2014/main" id="{2148AB92-47D8-3128-E5D9-80C56FC7877E}"/>
                </a:ext>
              </a:extLst>
            </p:cNvPr>
            <p:cNvSpPr/>
            <p:nvPr/>
          </p:nvSpPr>
          <p:spPr>
            <a:xfrm>
              <a:off x="3181684" y="1852830"/>
              <a:ext cx="141508" cy="141508"/>
            </a:xfrm>
            <a:custGeom>
              <a:avLst/>
              <a:gdLst>
                <a:gd name="connsiteX0" fmla="*/ 70602 w 141508"/>
                <a:gd name="connsiteY0" fmla="*/ 72 h 141508"/>
                <a:gd name="connsiteX1" fmla="*/ 141357 w 141508"/>
                <a:gd name="connsiteY1" fmla="*/ 70826 h 141508"/>
                <a:gd name="connsiteX2" fmla="*/ 70602 w 141508"/>
                <a:gd name="connsiteY2" fmla="*/ 141581 h 141508"/>
                <a:gd name="connsiteX3" fmla="*/ -152 w 141508"/>
                <a:gd name="connsiteY3" fmla="*/ 70826 h 141508"/>
                <a:gd name="connsiteX4" fmla="*/ 70602 w 141508"/>
                <a:gd name="connsiteY4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02" y="72"/>
                  </a:moveTo>
                  <a:cubicBezTo>
                    <a:pt x="109681" y="72"/>
                    <a:pt x="141357" y="31750"/>
                    <a:pt x="141357" y="70826"/>
                  </a:cubicBezTo>
                  <a:cubicBezTo>
                    <a:pt x="141357" y="109905"/>
                    <a:pt x="109681" y="141581"/>
                    <a:pt x="70602" y="141581"/>
                  </a:cubicBezTo>
                  <a:cubicBezTo>
                    <a:pt x="31526" y="141581"/>
                    <a:pt x="-152" y="109905"/>
                    <a:pt x="-152" y="70826"/>
                  </a:cubicBezTo>
                  <a:cubicBezTo>
                    <a:pt x="-152" y="31750"/>
                    <a:pt x="31526" y="72"/>
                    <a:pt x="70602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2" name="Полилиния 431">
              <a:extLst>
                <a:ext uri="{FF2B5EF4-FFF2-40B4-BE49-F238E27FC236}">
                  <a16:creationId xmlns:a16="http://schemas.microsoft.com/office/drawing/2014/main" id="{7C15CB2B-1C4B-1463-2D76-055617F39B3C}"/>
                </a:ext>
              </a:extLst>
            </p:cNvPr>
            <p:cNvSpPr/>
            <p:nvPr/>
          </p:nvSpPr>
          <p:spPr>
            <a:xfrm>
              <a:off x="3850757" y="1852830"/>
              <a:ext cx="141508" cy="141508"/>
            </a:xfrm>
            <a:custGeom>
              <a:avLst/>
              <a:gdLst>
                <a:gd name="connsiteX0" fmla="*/ 70714 w 141508"/>
                <a:gd name="connsiteY0" fmla="*/ 72 h 141508"/>
                <a:gd name="connsiteX1" fmla="*/ 141469 w 141508"/>
                <a:gd name="connsiteY1" fmla="*/ 70826 h 141508"/>
                <a:gd name="connsiteX2" fmla="*/ 70714 w 141508"/>
                <a:gd name="connsiteY2" fmla="*/ 141581 h 141508"/>
                <a:gd name="connsiteX3" fmla="*/ -40 w 141508"/>
                <a:gd name="connsiteY3" fmla="*/ 70826 h 141508"/>
                <a:gd name="connsiteX4" fmla="*/ 70714 w 141508"/>
                <a:gd name="connsiteY4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14" y="72"/>
                  </a:moveTo>
                  <a:cubicBezTo>
                    <a:pt x="109793" y="72"/>
                    <a:pt x="141469" y="31750"/>
                    <a:pt x="141469" y="70826"/>
                  </a:cubicBezTo>
                  <a:cubicBezTo>
                    <a:pt x="141469" y="109905"/>
                    <a:pt x="109793" y="141581"/>
                    <a:pt x="70714" y="141581"/>
                  </a:cubicBezTo>
                  <a:cubicBezTo>
                    <a:pt x="31638" y="141581"/>
                    <a:pt x="-40" y="109905"/>
                    <a:pt x="-40" y="70826"/>
                  </a:cubicBezTo>
                  <a:cubicBezTo>
                    <a:pt x="-40" y="31750"/>
                    <a:pt x="31638" y="72"/>
                    <a:pt x="70714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3" name="Полилиния 432">
              <a:extLst>
                <a:ext uri="{FF2B5EF4-FFF2-40B4-BE49-F238E27FC236}">
                  <a16:creationId xmlns:a16="http://schemas.microsoft.com/office/drawing/2014/main" id="{79948025-0805-4B68-08CF-6D7E160BB144}"/>
                </a:ext>
              </a:extLst>
            </p:cNvPr>
            <p:cNvSpPr/>
            <p:nvPr/>
          </p:nvSpPr>
          <p:spPr>
            <a:xfrm>
              <a:off x="4339682" y="1852830"/>
              <a:ext cx="167268" cy="141508"/>
            </a:xfrm>
            <a:custGeom>
              <a:avLst/>
              <a:gdLst>
                <a:gd name="connsiteX0" fmla="*/ 157276 w 167268"/>
                <a:gd name="connsiteY0" fmla="*/ 72 h 141508"/>
                <a:gd name="connsiteX1" fmla="*/ 141553 w 167268"/>
                <a:gd name="connsiteY1" fmla="*/ 72 h 141508"/>
                <a:gd name="connsiteX2" fmla="*/ 119306 w 167268"/>
                <a:gd name="connsiteY2" fmla="*/ 72 h 141508"/>
                <a:gd name="connsiteX3" fmla="*/ 113408 w 167268"/>
                <a:gd name="connsiteY3" fmla="*/ 72 h 141508"/>
                <a:gd name="connsiteX4" fmla="*/ 70798 w 167268"/>
                <a:gd name="connsiteY4" fmla="*/ 72 h 141508"/>
                <a:gd name="connsiteX5" fmla="*/ 44 w 167268"/>
                <a:gd name="connsiteY5" fmla="*/ 70826 h 141508"/>
                <a:gd name="connsiteX6" fmla="*/ 70798 w 167268"/>
                <a:gd name="connsiteY6" fmla="*/ 141581 h 141508"/>
                <a:gd name="connsiteX7" fmla="*/ 113408 w 167268"/>
                <a:gd name="connsiteY7" fmla="*/ 141581 h 141508"/>
                <a:gd name="connsiteX8" fmla="*/ 119306 w 167268"/>
                <a:gd name="connsiteY8" fmla="*/ 141581 h 141508"/>
                <a:gd name="connsiteX9" fmla="*/ 141553 w 167268"/>
                <a:gd name="connsiteY9" fmla="*/ 141581 h 141508"/>
                <a:gd name="connsiteX10" fmla="*/ 157276 w 167268"/>
                <a:gd name="connsiteY10" fmla="*/ 141581 h 141508"/>
                <a:gd name="connsiteX11" fmla="*/ 167312 w 167268"/>
                <a:gd name="connsiteY11" fmla="*/ 141581 h 141508"/>
                <a:gd name="connsiteX12" fmla="*/ 167312 w 167268"/>
                <a:gd name="connsiteY12" fmla="*/ 72 h 141508"/>
                <a:gd name="connsiteX13" fmla="*/ 157276 w 167268"/>
                <a:gd name="connsiteY13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76" y="72"/>
                  </a:moveTo>
                  <a:lnTo>
                    <a:pt x="141553" y="72"/>
                  </a:lnTo>
                  <a:cubicBezTo>
                    <a:pt x="141553" y="72"/>
                    <a:pt x="131799" y="72"/>
                    <a:pt x="119306" y="72"/>
                  </a:cubicBezTo>
                  <a:cubicBezTo>
                    <a:pt x="117396" y="72"/>
                    <a:pt x="115422" y="72"/>
                    <a:pt x="113408" y="72"/>
                  </a:cubicBezTo>
                  <a:cubicBezTo>
                    <a:pt x="97531" y="72"/>
                    <a:pt x="79229" y="72"/>
                    <a:pt x="70798" y="72"/>
                  </a:cubicBezTo>
                  <a:cubicBezTo>
                    <a:pt x="31708" y="72"/>
                    <a:pt x="44" y="31760"/>
                    <a:pt x="44" y="70826"/>
                  </a:cubicBezTo>
                  <a:cubicBezTo>
                    <a:pt x="44" y="109889"/>
                    <a:pt x="31708" y="141581"/>
                    <a:pt x="70798" y="141581"/>
                  </a:cubicBezTo>
                  <a:cubicBezTo>
                    <a:pt x="81330" y="141581"/>
                    <a:pt x="98579" y="141581"/>
                    <a:pt x="113408" y="141581"/>
                  </a:cubicBezTo>
                  <a:cubicBezTo>
                    <a:pt x="115427" y="141581"/>
                    <a:pt x="117400" y="141581"/>
                    <a:pt x="119306" y="141581"/>
                  </a:cubicBezTo>
                  <a:cubicBezTo>
                    <a:pt x="131914" y="141581"/>
                    <a:pt x="141553" y="141581"/>
                    <a:pt x="141553" y="141581"/>
                  </a:cubicBezTo>
                  <a:lnTo>
                    <a:pt x="157276" y="141581"/>
                  </a:lnTo>
                  <a:lnTo>
                    <a:pt x="167312" y="141581"/>
                  </a:lnTo>
                  <a:lnTo>
                    <a:pt x="167312" y="72"/>
                  </a:lnTo>
                  <a:lnTo>
                    <a:pt x="157276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4" name="Полилиния 433">
              <a:extLst>
                <a:ext uri="{FF2B5EF4-FFF2-40B4-BE49-F238E27FC236}">
                  <a16:creationId xmlns:a16="http://schemas.microsoft.com/office/drawing/2014/main" id="{6F16DA76-F2C0-1A90-2B24-309AA037FECD}"/>
                </a:ext>
              </a:extLst>
            </p:cNvPr>
            <p:cNvSpPr/>
            <p:nvPr/>
          </p:nvSpPr>
          <p:spPr>
            <a:xfrm>
              <a:off x="4506951" y="1852830"/>
              <a:ext cx="167268" cy="141508"/>
            </a:xfrm>
            <a:custGeom>
              <a:avLst/>
              <a:gdLst>
                <a:gd name="connsiteX0" fmla="*/ 96586 w 167268"/>
                <a:gd name="connsiteY0" fmla="*/ 72 h 141508"/>
                <a:gd name="connsiteX1" fmla="*/ 39196 w 167268"/>
                <a:gd name="connsiteY1" fmla="*/ 72 h 141508"/>
                <a:gd name="connsiteX2" fmla="*/ 25831 w 167268"/>
                <a:gd name="connsiteY2" fmla="*/ 72 h 141508"/>
                <a:gd name="connsiteX3" fmla="*/ 19977 w 167268"/>
                <a:gd name="connsiteY3" fmla="*/ 72 h 141508"/>
                <a:gd name="connsiteX4" fmla="*/ 10108 w 167268"/>
                <a:gd name="connsiteY4" fmla="*/ 72 h 141508"/>
                <a:gd name="connsiteX5" fmla="*/ 72 w 167268"/>
                <a:gd name="connsiteY5" fmla="*/ 72 h 141508"/>
                <a:gd name="connsiteX6" fmla="*/ 72 w 167268"/>
                <a:gd name="connsiteY6" fmla="*/ 141581 h 141508"/>
                <a:gd name="connsiteX7" fmla="*/ 10108 w 167268"/>
                <a:gd name="connsiteY7" fmla="*/ 141581 h 141508"/>
                <a:gd name="connsiteX8" fmla="*/ 19977 w 167268"/>
                <a:gd name="connsiteY8" fmla="*/ 141581 h 141508"/>
                <a:gd name="connsiteX9" fmla="*/ 25831 w 167268"/>
                <a:gd name="connsiteY9" fmla="*/ 141581 h 141508"/>
                <a:gd name="connsiteX10" fmla="*/ 39196 w 167268"/>
                <a:gd name="connsiteY10" fmla="*/ 141581 h 141508"/>
                <a:gd name="connsiteX11" fmla="*/ 96586 w 167268"/>
                <a:gd name="connsiteY11" fmla="*/ 141581 h 141508"/>
                <a:gd name="connsiteX12" fmla="*/ 167340 w 167268"/>
                <a:gd name="connsiteY12" fmla="*/ 70826 h 141508"/>
                <a:gd name="connsiteX13" fmla="*/ 96586 w 167268"/>
                <a:gd name="connsiteY13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72"/>
                  </a:moveTo>
                  <a:cubicBezTo>
                    <a:pt x="82232" y="72"/>
                    <a:pt x="55375" y="72"/>
                    <a:pt x="39196" y="72"/>
                  </a:cubicBezTo>
                  <a:cubicBezTo>
                    <a:pt x="31215" y="72"/>
                    <a:pt x="25831" y="72"/>
                    <a:pt x="25831" y="72"/>
                  </a:cubicBezTo>
                  <a:lnTo>
                    <a:pt x="19977" y="72"/>
                  </a:lnTo>
                  <a:lnTo>
                    <a:pt x="10108" y="72"/>
                  </a:lnTo>
                  <a:lnTo>
                    <a:pt x="72" y="72"/>
                  </a:lnTo>
                  <a:lnTo>
                    <a:pt x="72" y="141581"/>
                  </a:lnTo>
                  <a:lnTo>
                    <a:pt x="10108" y="141581"/>
                  </a:lnTo>
                  <a:lnTo>
                    <a:pt x="19977" y="141581"/>
                  </a:lnTo>
                  <a:lnTo>
                    <a:pt x="25831" y="141581"/>
                  </a:lnTo>
                  <a:cubicBezTo>
                    <a:pt x="25831" y="141581"/>
                    <a:pt x="31256" y="141581"/>
                    <a:pt x="39196" y="141581"/>
                  </a:cubicBezTo>
                  <a:cubicBezTo>
                    <a:pt x="56368" y="141581"/>
                    <a:pt x="85309" y="141581"/>
                    <a:pt x="96586" y="141581"/>
                  </a:cubicBezTo>
                  <a:cubicBezTo>
                    <a:pt x="135660" y="141581"/>
                    <a:pt x="167340" y="109900"/>
                    <a:pt x="167340" y="70826"/>
                  </a:cubicBezTo>
                  <a:cubicBezTo>
                    <a:pt x="167340" y="31750"/>
                    <a:pt x="135660" y="72"/>
                    <a:pt x="96586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5" name="Полилиния 434">
              <a:extLst>
                <a:ext uri="{FF2B5EF4-FFF2-40B4-BE49-F238E27FC236}">
                  <a16:creationId xmlns:a16="http://schemas.microsoft.com/office/drawing/2014/main" id="{7B464D3F-9F74-F315-504B-68CA1BE4B81A}"/>
                </a:ext>
              </a:extLst>
            </p:cNvPr>
            <p:cNvSpPr/>
            <p:nvPr/>
          </p:nvSpPr>
          <p:spPr>
            <a:xfrm>
              <a:off x="4854367" y="1852830"/>
              <a:ext cx="141508" cy="141508"/>
            </a:xfrm>
            <a:custGeom>
              <a:avLst/>
              <a:gdLst>
                <a:gd name="connsiteX0" fmla="*/ 70882 w 141508"/>
                <a:gd name="connsiteY0" fmla="*/ 72 h 141508"/>
                <a:gd name="connsiteX1" fmla="*/ 141637 w 141508"/>
                <a:gd name="connsiteY1" fmla="*/ 70826 h 141508"/>
                <a:gd name="connsiteX2" fmla="*/ 70882 w 141508"/>
                <a:gd name="connsiteY2" fmla="*/ 141581 h 141508"/>
                <a:gd name="connsiteX3" fmla="*/ 128 w 141508"/>
                <a:gd name="connsiteY3" fmla="*/ 70826 h 141508"/>
                <a:gd name="connsiteX4" fmla="*/ 70882 w 141508"/>
                <a:gd name="connsiteY4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72"/>
                  </a:moveTo>
                  <a:cubicBezTo>
                    <a:pt x="109961" y="72"/>
                    <a:pt x="141637" y="31750"/>
                    <a:pt x="141637" y="70826"/>
                  </a:cubicBezTo>
                  <a:cubicBezTo>
                    <a:pt x="141637" y="109905"/>
                    <a:pt x="109961" y="141581"/>
                    <a:pt x="70882" y="141581"/>
                  </a:cubicBezTo>
                  <a:cubicBezTo>
                    <a:pt x="31806" y="141581"/>
                    <a:pt x="128" y="109905"/>
                    <a:pt x="128" y="70826"/>
                  </a:cubicBezTo>
                  <a:cubicBezTo>
                    <a:pt x="128" y="31750"/>
                    <a:pt x="31806" y="72"/>
                    <a:pt x="70882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6" name="Полилиния 435">
              <a:extLst>
                <a:ext uri="{FF2B5EF4-FFF2-40B4-BE49-F238E27FC236}">
                  <a16:creationId xmlns:a16="http://schemas.microsoft.com/office/drawing/2014/main" id="{2175199C-363E-92FE-1BAE-CA64B983854C}"/>
                </a:ext>
              </a:extLst>
            </p:cNvPr>
            <p:cNvSpPr/>
            <p:nvPr/>
          </p:nvSpPr>
          <p:spPr>
            <a:xfrm>
              <a:off x="5523440" y="1852830"/>
              <a:ext cx="141508" cy="141508"/>
            </a:xfrm>
            <a:custGeom>
              <a:avLst/>
              <a:gdLst>
                <a:gd name="connsiteX0" fmla="*/ 70994 w 141508"/>
                <a:gd name="connsiteY0" fmla="*/ 72 h 141508"/>
                <a:gd name="connsiteX1" fmla="*/ 141749 w 141508"/>
                <a:gd name="connsiteY1" fmla="*/ 70826 h 141508"/>
                <a:gd name="connsiteX2" fmla="*/ 70994 w 141508"/>
                <a:gd name="connsiteY2" fmla="*/ 141581 h 141508"/>
                <a:gd name="connsiteX3" fmla="*/ 240 w 141508"/>
                <a:gd name="connsiteY3" fmla="*/ 70826 h 141508"/>
                <a:gd name="connsiteX4" fmla="*/ 70994 w 141508"/>
                <a:gd name="connsiteY4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94" y="72"/>
                  </a:moveTo>
                  <a:cubicBezTo>
                    <a:pt x="110073" y="72"/>
                    <a:pt x="141749" y="31750"/>
                    <a:pt x="141749" y="70826"/>
                  </a:cubicBezTo>
                  <a:cubicBezTo>
                    <a:pt x="141749" y="109905"/>
                    <a:pt x="110073" y="141581"/>
                    <a:pt x="70994" y="141581"/>
                  </a:cubicBezTo>
                  <a:cubicBezTo>
                    <a:pt x="31918" y="141581"/>
                    <a:pt x="240" y="109905"/>
                    <a:pt x="240" y="70826"/>
                  </a:cubicBezTo>
                  <a:cubicBezTo>
                    <a:pt x="240" y="31750"/>
                    <a:pt x="31918" y="72"/>
                    <a:pt x="70994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7" name="Полилиния 436">
              <a:extLst>
                <a:ext uri="{FF2B5EF4-FFF2-40B4-BE49-F238E27FC236}">
                  <a16:creationId xmlns:a16="http://schemas.microsoft.com/office/drawing/2014/main" id="{33F05F0F-79C2-8024-8664-CD4B0C1B12DE}"/>
                </a:ext>
              </a:extLst>
            </p:cNvPr>
            <p:cNvSpPr/>
            <p:nvPr/>
          </p:nvSpPr>
          <p:spPr>
            <a:xfrm>
              <a:off x="6012365" y="1852830"/>
              <a:ext cx="167268" cy="141508"/>
            </a:xfrm>
            <a:custGeom>
              <a:avLst/>
              <a:gdLst>
                <a:gd name="connsiteX0" fmla="*/ 157556 w 167268"/>
                <a:gd name="connsiteY0" fmla="*/ 72 h 141508"/>
                <a:gd name="connsiteX1" fmla="*/ 141833 w 167268"/>
                <a:gd name="connsiteY1" fmla="*/ 72 h 141508"/>
                <a:gd name="connsiteX2" fmla="*/ 119586 w 167268"/>
                <a:gd name="connsiteY2" fmla="*/ 72 h 141508"/>
                <a:gd name="connsiteX3" fmla="*/ 113688 w 167268"/>
                <a:gd name="connsiteY3" fmla="*/ 72 h 141508"/>
                <a:gd name="connsiteX4" fmla="*/ 71078 w 167268"/>
                <a:gd name="connsiteY4" fmla="*/ 72 h 141508"/>
                <a:gd name="connsiteX5" fmla="*/ 324 w 167268"/>
                <a:gd name="connsiteY5" fmla="*/ 70826 h 141508"/>
                <a:gd name="connsiteX6" fmla="*/ 71078 w 167268"/>
                <a:gd name="connsiteY6" fmla="*/ 141581 h 141508"/>
                <a:gd name="connsiteX7" fmla="*/ 113688 w 167268"/>
                <a:gd name="connsiteY7" fmla="*/ 141581 h 141508"/>
                <a:gd name="connsiteX8" fmla="*/ 119586 w 167268"/>
                <a:gd name="connsiteY8" fmla="*/ 141581 h 141508"/>
                <a:gd name="connsiteX9" fmla="*/ 141833 w 167268"/>
                <a:gd name="connsiteY9" fmla="*/ 141581 h 141508"/>
                <a:gd name="connsiteX10" fmla="*/ 157556 w 167268"/>
                <a:gd name="connsiteY10" fmla="*/ 141581 h 141508"/>
                <a:gd name="connsiteX11" fmla="*/ 167592 w 167268"/>
                <a:gd name="connsiteY11" fmla="*/ 141581 h 141508"/>
                <a:gd name="connsiteX12" fmla="*/ 167592 w 167268"/>
                <a:gd name="connsiteY12" fmla="*/ 72 h 141508"/>
                <a:gd name="connsiteX13" fmla="*/ 157556 w 167268"/>
                <a:gd name="connsiteY13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72"/>
                  </a:moveTo>
                  <a:lnTo>
                    <a:pt x="141833" y="72"/>
                  </a:lnTo>
                  <a:cubicBezTo>
                    <a:pt x="141833" y="72"/>
                    <a:pt x="132079" y="72"/>
                    <a:pt x="119586" y="72"/>
                  </a:cubicBezTo>
                  <a:cubicBezTo>
                    <a:pt x="117676" y="72"/>
                    <a:pt x="115702" y="72"/>
                    <a:pt x="113688" y="72"/>
                  </a:cubicBezTo>
                  <a:cubicBezTo>
                    <a:pt x="97811" y="72"/>
                    <a:pt x="79509" y="72"/>
                    <a:pt x="71078" y="72"/>
                  </a:cubicBezTo>
                  <a:cubicBezTo>
                    <a:pt x="31988" y="72"/>
                    <a:pt x="324" y="31760"/>
                    <a:pt x="324" y="70826"/>
                  </a:cubicBezTo>
                  <a:cubicBezTo>
                    <a:pt x="324" y="109889"/>
                    <a:pt x="31988" y="141581"/>
                    <a:pt x="71078" y="141581"/>
                  </a:cubicBezTo>
                  <a:cubicBezTo>
                    <a:pt x="81610" y="141581"/>
                    <a:pt x="98859" y="141581"/>
                    <a:pt x="113688" y="141581"/>
                  </a:cubicBezTo>
                  <a:cubicBezTo>
                    <a:pt x="115707" y="141581"/>
                    <a:pt x="117680" y="141581"/>
                    <a:pt x="119586" y="141581"/>
                  </a:cubicBezTo>
                  <a:cubicBezTo>
                    <a:pt x="132194" y="141581"/>
                    <a:pt x="141833" y="141581"/>
                    <a:pt x="141833" y="141581"/>
                  </a:cubicBezTo>
                  <a:lnTo>
                    <a:pt x="157556" y="141581"/>
                  </a:lnTo>
                  <a:lnTo>
                    <a:pt x="167592" y="141581"/>
                  </a:lnTo>
                  <a:lnTo>
                    <a:pt x="167592" y="72"/>
                  </a:lnTo>
                  <a:lnTo>
                    <a:pt x="157556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8" name="Полилиния 437">
              <a:extLst>
                <a:ext uri="{FF2B5EF4-FFF2-40B4-BE49-F238E27FC236}">
                  <a16:creationId xmlns:a16="http://schemas.microsoft.com/office/drawing/2014/main" id="{33E6D970-DD25-E242-63FA-EA787680D6E8}"/>
                </a:ext>
              </a:extLst>
            </p:cNvPr>
            <p:cNvSpPr/>
            <p:nvPr/>
          </p:nvSpPr>
          <p:spPr>
            <a:xfrm>
              <a:off x="6179634" y="1852830"/>
              <a:ext cx="167268" cy="141508"/>
            </a:xfrm>
            <a:custGeom>
              <a:avLst/>
              <a:gdLst>
                <a:gd name="connsiteX0" fmla="*/ 96866 w 167268"/>
                <a:gd name="connsiteY0" fmla="*/ 72 h 141508"/>
                <a:gd name="connsiteX1" fmla="*/ 39476 w 167268"/>
                <a:gd name="connsiteY1" fmla="*/ 72 h 141508"/>
                <a:gd name="connsiteX2" fmla="*/ 26111 w 167268"/>
                <a:gd name="connsiteY2" fmla="*/ 72 h 141508"/>
                <a:gd name="connsiteX3" fmla="*/ 20257 w 167268"/>
                <a:gd name="connsiteY3" fmla="*/ 72 h 141508"/>
                <a:gd name="connsiteX4" fmla="*/ 10388 w 167268"/>
                <a:gd name="connsiteY4" fmla="*/ 72 h 141508"/>
                <a:gd name="connsiteX5" fmla="*/ 352 w 167268"/>
                <a:gd name="connsiteY5" fmla="*/ 72 h 141508"/>
                <a:gd name="connsiteX6" fmla="*/ 352 w 167268"/>
                <a:gd name="connsiteY6" fmla="*/ 141581 h 141508"/>
                <a:gd name="connsiteX7" fmla="*/ 10388 w 167268"/>
                <a:gd name="connsiteY7" fmla="*/ 141581 h 141508"/>
                <a:gd name="connsiteX8" fmla="*/ 20257 w 167268"/>
                <a:gd name="connsiteY8" fmla="*/ 141581 h 141508"/>
                <a:gd name="connsiteX9" fmla="*/ 26111 w 167268"/>
                <a:gd name="connsiteY9" fmla="*/ 141581 h 141508"/>
                <a:gd name="connsiteX10" fmla="*/ 39476 w 167268"/>
                <a:gd name="connsiteY10" fmla="*/ 141581 h 141508"/>
                <a:gd name="connsiteX11" fmla="*/ 96866 w 167268"/>
                <a:gd name="connsiteY11" fmla="*/ 141581 h 141508"/>
                <a:gd name="connsiteX12" fmla="*/ 167620 w 167268"/>
                <a:gd name="connsiteY12" fmla="*/ 70826 h 141508"/>
                <a:gd name="connsiteX13" fmla="*/ 96866 w 167268"/>
                <a:gd name="connsiteY13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66" y="72"/>
                  </a:moveTo>
                  <a:cubicBezTo>
                    <a:pt x="82512" y="72"/>
                    <a:pt x="55655" y="72"/>
                    <a:pt x="39476" y="72"/>
                  </a:cubicBezTo>
                  <a:cubicBezTo>
                    <a:pt x="31495" y="72"/>
                    <a:pt x="26111" y="72"/>
                    <a:pt x="26111" y="72"/>
                  </a:cubicBezTo>
                  <a:lnTo>
                    <a:pt x="20257" y="72"/>
                  </a:lnTo>
                  <a:lnTo>
                    <a:pt x="10388" y="72"/>
                  </a:lnTo>
                  <a:lnTo>
                    <a:pt x="352" y="72"/>
                  </a:lnTo>
                  <a:lnTo>
                    <a:pt x="352" y="141581"/>
                  </a:lnTo>
                  <a:lnTo>
                    <a:pt x="10388" y="141581"/>
                  </a:lnTo>
                  <a:lnTo>
                    <a:pt x="20257" y="141581"/>
                  </a:lnTo>
                  <a:lnTo>
                    <a:pt x="26111" y="141581"/>
                  </a:lnTo>
                  <a:cubicBezTo>
                    <a:pt x="26111" y="141581"/>
                    <a:pt x="31536" y="141581"/>
                    <a:pt x="39476" y="141581"/>
                  </a:cubicBezTo>
                  <a:cubicBezTo>
                    <a:pt x="56648" y="141581"/>
                    <a:pt x="85589" y="141581"/>
                    <a:pt x="96866" y="141581"/>
                  </a:cubicBezTo>
                  <a:cubicBezTo>
                    <a:pt x="135940" y="141581"/>
                    <a:pt x="167620" y="109900"/>
                    <a:pt x="167620" y="70826"/>
                  </a:cubicBezTo>
                  <a:cubicBezTo>
                    <a:pt x="167620" y="31750"/>
                    <a:pt x="135940" y="72"/>
                    <a:pt x="96866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9" name="Полилиния 438">
              <a:extLst>
                <a:ext uri="{FF2B5EF4-FFF2-40B4-BE49-F238E27FC236}">
                  <a16:creationId xmlns:a16="http://schemas.microsoft.com/office/drawing/2014/main" id="{E3E2C8B7-B152-F151-4FB2-30C1586BA935}"/>
                </a:ext>
              </a:extLst>
            </p:cNvPr>
            <p:cNvSpPr/>
            <p:nvPr/>
          </p:nvSpPr>
          <p:spPr>
            <a:xfrm>
              <a:off x="6694318" y="1852830"/>
              <a:ext cx="141508" cy="141508"/>
            </a:xfrm>
            <a:custGeom>
              <a:avLst/>
              <a:gdLst>
                <a:gd name="connsiteX0" fmla="*/ 71190 w 141508"/>
                <a:gd name="connsiteY0" fmla="*/ 72 h 141508"/>
                <a:gd name="connsiteX1" fmla="*/ 141945 w 141508"/>
                <a:gd name="connsiteY1" fmla="*/ 70826 h 141508"/>
                <a:gd name="connsiteX2" fmla="*/ 71190 w 141508"/>
                <a:gd name="connsiteY2" fmla="*/ 141581 h 141508"/>
                <a:gd name="connsiteX3" fmla="*/ 436 w 141508"/>
                <a:gd name="connsiteY3" fmla="*/ 70826 h 141508"/>
                <a:gd name="connsiteX4" fmla="*/ 71190 w 141508"/>
                <a:gd name="connsiteY4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90" y="72"/>
                  </a:moveTo>
                  <a:cubicBezTo>
                    <a:pt x="110269" y="72"/>
                    <a:pt x="141945" y="31750"/>
                    <a:pt x="141945" y="70826"/>
                  </a:cubicBezTo>
                  <a:cubicBezTo>
                    <a:pt x="141945" y="109905"/>
                    <a:pt x="110269" y="141581"/>
                    <a:pt x="71190" y="141581"/>
                  </a:cubicBezTo>
                  <a:cubicBezTo>
                    <a:pt x="32114" y="141581"/>
                    <a:pt x="436" y="109905"/>
                    <a:pt x="436" y="70826"/>
                  </a:cubicBezTo>
                  <a:cubicBezTo>
                    <a:pt x="436" y="31750"/>
                    <a:pt x="32114" y="72"/>
                    <a:pt x="71190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0" name="Полилиния 439">
              <a:extLst>
                <a:ext uri="{FF2B5EF4-FFF2-40B4-BE49-F238E27FC236}">
                  <a16:creationId xmlns:a16="http://schemas.microsoft.com/office/drawing/2014/main" id="{7C00FFCC-C4FF-C976-FC54-B07ADF5EE7FB}"/>
                </a:ext>
              </a:extLst>
            </p:cNvPr>
            <p:cNvSpPr/>
            <p:nvPr/>
          </p:nvSpPr>
          <p:spPr>
            <a:xfrm>
              <a:off x="7015975" y="1852830"/>
              <a:ext cx="167268" cy="141508"/>
            </a:xfrm>
            <a:custGeom>
              <a:avLst/>
              <a:gdLst>
                <a:gd name="connsiteX0" fmla="*/ 157724 w 167268"/>
                <a:gd name="connsiteY0" fmla="*/ 72 h 141508"/>
                <a:gd name="connsiteX1" fmla="*/ 142001 w 167268"/>
                <a:gd name="connsiteY1" fmla="*/ 72 h 141508"/>
                <a:gd name="connsiteX2" fmla="*/ 119754 w 167268"/>
                <a:gd name="connsiteY2" fmla="*/ 72 h 141508"/>
                <a:gd name="connsiteX3" fmla="*/ 113856 w 167268"/>
                <a:gd name="connsiteY3" fmla="*/ 72 h 141508"/>
                <a:gd name="connsiteX4" fmla="*/ 71246 w 167268"/>
                <a:gd name="connsiteY4" fmla="*/ 72 h 141508"/>
                <a:gd name="connsiteX5" fmla="*/ 492 w 167268"/>
                <a:gd name="connsiteY5" fmla="*/ 70826 h 141508"/>
                <a:gd name="connsiteX6" fmla="*/ 71246 w 167268"/>
                <a:gd name="connsiteY6" fmla="*/ 141581 h 141508"/>
                <a:gd name="connsiteX7" fmla="*/ 113856 w 167268"/>
                <a:gd name="connsiteY7" fmla="*/ 141581 h 141508"/>
                <a:gd name="connsiteX8" fmla="*/ 119754 w 167268"/>
                <a:gd name="connsiteY8" fmla="*/ 141581 h 141508"/>
                <a:gd name="connsiteX9" fmla="*/ 142001 w 167268"/>
                <a:gd name="connsiteY9" fmla="*/ 141581 h 141508"/>
                <a:gd name="connsiteX10" fmla="*/ 157724 w 167268"/>
                <a:gd name="connsiteY10" fmla="*/ 141581 h 141508"/>
                <a:gd name="connsiteX11" fmla="*/ 167760 w 167268"/>
                <a:gd name="connsiteY11" fmla="*/ 141581 h 141508"/>
                <a:gd name="connsiteX12" fmla="*/ 167760 w 167268"/>
                <a:gd name="connsiteY12" fmla="*/ 72 h 141508"/>
                <a:gd name="connsiteX13" fmla="*/ 157724 w 167268"/>
                <a:gd name="connsiteY13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24" y="72"/>
                  </a:moveTo>
                  <a:lnTo>
                    <a:pt x="142001" y="72"/>
                  </a:lnTo>
                  <a:cubicBezTo>
                    <a:pt x="142001" y="72"/>
                    <a:pt x="132247" y="72"/>
                    <a:pt x="119754" y="72"/>
                  </a:cubicBezTo>
                  <a:cubicBezTo>
                    <a:pt x="117844" y="72"/>
                    <a:pt x="115870" y="72"/>
                    <a:pt x="113856" y="72"/>
                  </a:cubicBezTo>
                  <a:cubicBezTo>
                    <a:pt x="97979" y="72"/>
                    <a:pt x="79677" y="72"/>
                    <a:pt x="71246" y="72"/>
                  </a:cubicBezTo>
                  <a:cubicBezTo>
                    <a:pt x="32156" y="72"/>
                    <a:pt x="492" y="31760"/>
                    <a:pt x="492" y="70826"/>
                  </a:cubicBezTo>
                  <a:cubicBezTo>
                    <a:pt x="492" y="109889"/>
                    <a:pt x="32156" y="141581"/>
                    <a:pt x="71246" y="141581"/>
                  </a:cubicBezTo>
                  <a:cubicBezTo>
                    <a:pt x="81778" y="141581"/>
                    <a:pt x="99027" y="141581"/>
                    <a:pt x="113856" y="141581"/>
                  </a:cubicBezTo>
                  <a:cubicBezTo>
                    <a:pt x="115875" y="141581"/>
                    <a:pt x="117848" y="141581"/>
                    <a:pt x="119754" y="141581"/>
                  </a:cubicBezTo>
                  <a:cubicBezTo>
                    <a:pt x="132362" y="141581"/>
                    <a:pt x="142001" y="141581"/>
                    <a:pt x="142001" y="141581"/>
                  </a:cubicBezTo>
                  <a:lnTo>
                    <a:pt x="157724" y="141581"/>
                  </a:lnTo>
                  <a:lnTo>
                    <a:pt x="167760" y="141581"/>
                  </a:lnTo>
                  <a:lnTo>
                    <a:pt x="167760" y="72"/>
                  </a:lnTo>
                  <a:lnTo>
                    <a:pt x="157724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1" name="Полилиния 440">
              <a:extLst>
                <a:ext uri="{FF2B5EF4-FFF2-40B4-BE49-F238E27FC236}">
                  <a16:creationId xmlns:a16="http://schemas.microsoft.com/office/drawing/2014/main" id="{E5F25F9F-80C2-50E5-E9EF-811A53AA2E0D}"/>
                </a:ext>
              </a:extLst>
            </p:cNvPr>
            <p:cNvSpPr/>
            <p:nvPr/>
          </p:nvSpPr>
          <p:spPr>
            <a:xfrm>
              <a:off x="7183243" y="1852830"/>
              <a:ext cx="167268" cy="141508"/>
            </a:xfrm>
            <a:custGeom>
              <a:avLst/>
              <a:gdLst>
                <a:gd name="connsiteX0" fmla="*/ 84154 w 167268"/>
                <a:gd name="connsiteY0" fmla="*/ 72 h 141508"/>
                <a:gd name="connsiteX1" fmla="*/ 520 w 167268"/>
                <a:gd name="connsiteY1" fmla="*/ 72 h 141508"/>
                <a:gd name="connsiteX2" fmla="*/ 520 w 167268"/>
                <a:gd name="connsiteY2" fmla="*/ 141581 h 141508"/>
                <a:gd name="connsiteX3" fmla="*/ 84154 w 167268"/>
                <a:gd name="connsiteY3" fmla="*/ 141581 h 141508"/>
                <a:gd name="connsiteX4" fmla="*/ 167788 w 167268"/>
                <a:gd name="connsiteY4" fmla="*/ 141581 h 141508"/>
                <a:gd name="connsiteX5" fmla="*/ 167788 w 167268"/>
                <a:gd name="connsiteY5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54" y="72"/>
                  </a:moveTo>
                  <a:lnTo>
                    <a:pt x="520" y="72"/>
                  </a:lnTo>
                  <a:lnTo>
                    <a:pt x="520" y="141581"/>
                  </a:lnTo>
                  <a:lnTo>
                    <a:pt x="84154" y="141581"/>
                  </a:lnTo>
                  <a:lnTo>
                    <a:pt x="167788" y="141581"/>
                  </a:lnTo>
                  <a:lnTo>
                    <a:pt x="167788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2" name="Полилиния 441">
              <a:extLst>
                <a:ext uri="{FF2B5EF4-FFF2-40B4-BE49-F238E27FC236}">
                  <a16:creationId xmlns:a16="http://schemas.microsoft.com/office/drawing/2014/main" id="{4C2D62A7-7E66-773B-31FB-81A3E2A845BC}"/>
                </a:ext>
              </a:extLst>
            </p:cNvPr>
            <p:cNvSpPr/>
            <p:nvPr/>
          </p:nvSpPr>
          <p:spPr>
            <a:xfrm>
              <a:off x="7350512" y="1852830"/>
              <a:ext cx="167268" cy="141508"/>
            </a:xfrm>
            <a:custGeom>
              <a:avLst/>
              <a:gdLst>
                <a:gd name="connsiteX0" fmla="*/ 84182 w 167268"/>
                <a:gd name="connsiteY0" fmla="*/ 72 h 141508"/>
                <a:gd name="connsiteX1" fmla="*/ 548 w 167268"/>
                <a:gd name="connsiteY1" fmla="*/ 72 h 141508"/>
                <a:gd name="connsiteX2" fmla="*/ 548 w 167268"/>
                <a:gd name="connsiteY2" fmla="*/ 141581 h 141508"/>
                <a:gd name="connsiteX3" fmla="*/ 84182 w 167268"/>
                <a:gd name="connsiteY3" fmla="*/ 141581 h 141508"/>
                <a:gd name="connsiteX4" fmla="*/ 167816 w 167268"/>
                <a:gd name="connsiteY4" fmla="*/ 141581 h 141508"/>
                <a:gd name="connsiteX5" fmla="*/ 167816 w 167268"/>
                <a:gd name="connsiteY5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82" y="72"/>
                  </a:moveTo>
                  <a:lnTo>
                    <a:pt x="548" y="72"/>
                  </a:lnTo>
                  <a:lnTo>
                    <a:pt x="548" y="141581"/>
                  </a:lnTo>
                  <a:lnTo>
                    <a:pt x="84182" y="141581"/>
                  </a:lnTo>
                  <a:lnTo>
                    <a:pt x="167816" y="141581"/>
                  </a:lnTo>
                  <a:lnTo>
                    <a:pt x="167816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3" name="Полилиния 442">
              <a:extLst>
                <a:ext uri="{FF2B5EF4-FFF2-40B4-BE49-F238E27FC236}">
                  <a16:creationId xmlns:a16="http://schemas.microsoft.com/office/drawing/2014/main" id="{2A9682D2-535E-3E55-D8F0-E5B8B781BB66}"/>
                </a:ext>
              </a:extLst>
            </p:cNvPr>
            <p:cNvSpPr/>
            <p:nvPr/>
          </p:nvSpPr>
          <p:spPr>
            <a:xfrm>
              <a:off x="7517780" y="1852830"/>
              <a:ext cx="167268" cy="141508"/>
            </a:xfrm>
            <a:custGeom>
              <a:avLst/>
              <a:gdLst>
                <a:gd name="connsiteX0" fmla="*/ 84210 w 167268"/>
                <a:gd name="connsiteY0" fmla="*/ 72 h 141508"/>
                <a:gd name="connsiteX1" fmla="*/ 576 w 167268"/>
                <a:gd name="connsiteY1" fmla="*/ 72 h 141508"/>
                <a:gd name="connsiteX2" fmla="*/ 576 w 167268"/>
                <a:gd name="connsiteY2" fmla="*/ 141581 h 141508"/>
                <a:gd name="connsiteX3" fmla="*/ 84210 w 167268"/>
                <a:gd name="connsiteY3" fmla="*/ 141581 h 141508"/>
                <a:gd name="connsiteX4" fmla="*/ 167844 w 167268"/>
                <a:gd name="connsiteY4" fmla="*/ 141581 h 141508"/>
                <a:gd name="connsiteX5" fmla="*/ 167844 w 167268"/>
                <a:gd name="connsiteY5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10" y="72"/>
                  </a:moveTo>
                  <a:lnTo>
                    <a:pt x="576" y="72"/>
                  </a:lnTo>
                  <a:lnTo>
                    <a:pt x="576" y="141581"/>
                  </a:lnTo>
                  <a:lnTo>
                    <a:pt x="84210" y="141581"/>
                  </a:lnTo>
                  <a:lnTo>
                    <a:pt x="167844" y="141581"/>
                  </a:lnTo>
                  <a:lnTo>
                    <a:pt x="167844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4" name="Полилиния 443">
              <a:extLst>
                <a:ext uri="{FF2B5EF4-FFF2-40B4-BE49-F238E27FC236}">
                  <a16:creationId xmlns:a16="http://schemas.microsoft.com/office/drawing/2014/main" id="{CDC7D149-7317-B924-462B-176D0F831017}"/>
                </a:ext>
              </a:extLst>
            </p:cNvPr>
            <p:cNvSpPr/>
            <p:nvPr/>
          </p:nvSpPr>
          <p:spPr>
            <a:xfrm>
              <a:off x="7685048" y="1852830"/>
              <a:ext cx="167268" cy="141508"/>
            </a:xfrm>
            <a:custGeom>
              <a:avLst/>
              <a:gdLst>
                <a:gd name="connsiteX0" fmla="*/ 84238 w 167268"/>
                <a:gd name="connsiteY0" fmla="*/ 72 h 141508"/>
                <a:gd name="connsiteX1" fmla="*/ 604 w 167268"/>
                <a:gd name="connsiteY1" fmla="*/ 72 h 141508"/>
                <a:gd name="connsiteX2" fmla="*/ 604 w 167268"/>
                <a:gd name="connsiteY2" fmla="*/ 141581 h 141508"/>
                <a:gd name="connsiteX3" fmla="*/ 84238 w 167268"/>
                <a:gd name="connsiteY3" fmla="*/ 141581 h 141508"/>
                <a:gd name="connsiteX4" fmla="*/ 167872 w 167268"/>
                <a:gd name="connsiteY4" fmla="*/ 141581 h 141508"/>
                <a:gd name="connsiteX5" fmla="*/ 167872 w 167268"/>
                <a:gd name="connsiteY5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38" y="72"/>
                  </a:moveTo>
                  <a:lnTo>
                    <a:pt x="604" y="72"/>
                  </a:lnTo>
                  <a:lnTo>
                    <a:pt x="604" y="141581"/>
                  </a:lnTo>
                  <a:lnTo>
                    <a:pt x="84238" y="141581"/>
                  </a:lnTo>
                  <a:lnTo>
                    <a:pt x="167872" y="141581"/>
                  </a:lnTo>
                  <a:lnTo>
                    <a:pt x="167872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5" name="Полилиния 444">
              <a:extLst>
                <a:ext uri="{FF2B5EF4-FFF2-40B4-BE49-F238E27FC236}">
                  <a16:creationId xmlns:a16="http://schemas.microsoft.com/office/drawing/2014/main" id="{98F16A41-EA4E-CC27-4C86-7B92B8F6E1C0}"/>
                </a:ext>
              </a:extLst>
            </p:cNvPr>
            <p:cNvSpPr/>
            <p:nvPr/>
          </p:nvSpPr>
          <p:spPr>
            <a:xfrm>
              <a:off x="7852317" y="1852830"/>
              <a:ext cx="167268" cy="141508"/>
            </a:xfrm>
            <a:custGeom>
              <a:avLst/>
              <a:gdLst>
                <a:gd name="connsiteX0" fmla="*/ 84266 w 167268"/>
                <a:gd name="connsiteY0" fmla="*/ 72 h 141508"/>
                <a:gd name="connsiteX1" fmla="*/ 632 w 167268"/>
                <a:gd name="connsiteY1" fmla="*/ 72 h 141508"/>
                <a:gd name="connsiteX2" fmla="*/ 632 w 167268"/>
                <a:gd name="connsiteY2" fmla="*/ 141581 h 141508"/>
                <a:gd name="connsiteX3" fmla="*/ 84266 w 167268"/>
                <a:gd name="connsiteY3" fmla="*/ 141581 h 141508"/>
                <a:gd name="connsiteX4" fmla="*/ 167900 w 167268"/>
                <a:gd name="connsiteY4" fmla="*/ 141581 h 141508"/>
                <a:gd name="connsiteX5" fmla="*/ 167900 w 167268"/>
                <a:gd name="connsiteY5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66" y="72"/>
                  </a:moveTo>
                  <a:lnTo>
                    <a:pt x="632" y="72"/>
                  </a:lnTo>
                  <a:lnTo>
                    <a:pt x="632" y="141581"/>
                  </a:lnTo>
                  <a:lnTo>
                    <a:pt x="84266" y="141581"/>
                  </a:lnTo>
                  <a:lnTo>
                    <a:pt x="167900" y="141581"/>
                  </a:lnTo>
                  <a:lnTo>
                    <a:pt x="167900" y="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6" name="Полилиния 445">
              <a:extLst>
                <a:ext uri="{FF2B5EF4-FFF2-40B4-BE49-F238E27FC236}">
                  <a16:creationId xmlns:a16="http://schemas.microsoft.com/office/drawing/2014/main" id="{1E0C0733-BAF5-E406-BEA2-DFA68E7A0306}"/>
                </a:ext>
              </a:extLst>
            </p:cNvPr>
            <p:cNvSpPr/>
            <p:nvPr/>
          </p:nvSpPr>
          <p:spPr>
            <a:xfrm>
              <a:off x="8019585" y="1852830"/>
              <a:ext cx="167268" cy="141508"/>
            </a:xfrm>
            <a:custGeom>
              <a:avLst/>
              <a:gdLst>
                <a:gd name="connsiteX0" fmla="*/ 97174 w 167268"/>
                <a:gd name="connsiteY0" fmla="*/ 72 h 141508"/>
                <a:gd name="connsiteX1" fmla="*/ 39784 w 167268"/>
                <a:gd name="connsiteY1" fmla="*/ 72 h 141508"/>
                <a:gd name="connsiteX2" fmla="*/ 26419 w 167268"/>
                <a:gd name="connsiteY2" fmla="*/ 72 h 141508"/>
                <a:gd name="connsiteX3" fmla="*/ 20565 w 167268"/>
                <a:gd name="connsiteY3" fmla="*/ 72 h 141508"/>
                <a:gd name="connsiteX4" fmla="*/ 10696 w 167268"/>
                <a:gd name="connsiteY4" fmla="*/ 72 h 141508"/>
                <a:gd name="connsiteX5" fmla="*/ 660 w 167268"/>
                <a:gd name="connsiteY5" fmla="*/ 72 h 141508"/>
                <a:gd name="connsiteX6" fmla="*/ 660 w 167268"/>
                <a:gd name="connsiteY6" fmla="*/ 141581 h 141508"/>
                <a:gd name="connsiteX7" fmla="*/ 10696 w 167268"/>
                <a:gd name="connsiteY7" fmla="*/ 141581 h 141508"/>
                <a:gd name="connsiteX8" fmla="*/ 20565 w 167268"/>
                <a:gd name="connsiteY8" fmla="*/ 141581 h 141508"/>
                <a:gd name="connsiteX9" fmla="*/ 26419 w 167268"/>
                <a:gd name="connsiteY9" fmla="*/ 141581 h 141508"/>
                <a:gd name="connsiteX10" fmla="*/ 39784 w 167268"/>
                <a:gd name="connsiteY10" fmla="*/ 141581 h 141508"/>
                <a:gd name="connsiteX11" fmla="*/ 97174 w 167268"/>
                <a:gd name="connsiteY11" fmla="*/ 141581 h 141508"/>
                <a:gd name="connsiteX12" fmla="*/ 167928 w 167268"/>
                <a:gd name="connsiteY12" fmla="*/ 70826 h 141508"/>
                <a:gd name="connsiteX13" fmla="*/ 97174 w 167268"/>
                <a:gd name="connsiteY13" fmla="*/ 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74" y="72"/>
                  </a:moveTo>
                  <a:cubicBezTo>
                    <a:pt x="82820" y="72"/>
                    <a:pt x="55963" y="72"/>
                    <a:pt x="39784" y="72"/>
                  </a:cubicBezTo>
                  <a:cubicBezTo>
                    <a:pt x="31803" y="72"/>
                    <a:pt x="26419" y="72"/>
                    <a:pt x="26419" y="72"/>
                  </a:cubicBezTo>
                  <a:lnTo>
                    <a:pt x="20565" y="72"/>
                  </a:lnTo>
                  <a:lnTo>
                    <a:pt x="10696" y="72"/>
                  </a:lnTo>
                  <a:lnTo>
                    <a:pt x="660" y="72"/>
                  </a:lnTo>
                  <a:lnTo>
                    <a:pt x="660" y="141581"/>
                  </a:lnTo>
                  <a:lnTo>
                    <a:pt x="10696" y="141581"/>
                  </a:lnTo>
                  <a:lnTo>
                    <a:pt x="20565" y="141581"/>
                  </a:lnTo>
                  <a:lnTo>
                    <a:pt x="26419" y="141581"/>
                  </a:lnTo>
                  <a:cubicBezTo>
                    <a:pt x="26419" y="141581"/>
                    <a:pt x="31844" y="141581"/>
                    <a:pt x="39784" y="141581"/>
                  </a:cubicBezTo>
                  <a:cubicBezTo>
                    <a:pt x="56956" y="141581"/>
                    <a:pt x="85897" y="141581"/>
                    <a:pt x="97174" y="141581"/>
                  </a:cubicBezTo>
                  <a:cubicBezTo>
                    <a:pt x="136248" y="141581"/>
                    <a:pt x="167928" y="109900"/>
                    <a:pt x="167928" y="70826"/>
                  </a:cubicBezTo>
                  <a:cubicBezTo>
                    <a:pt x="167928" y="31750"/>
                    <a:pt x="136248" y="72"/>
                    <a:pt x="97174" y="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7" name="Полилиния 446">
              <a:extLst>
                <a:ext uri="{FF2B5EF4-FFF2-40B4-BE49-F238E27FC236}">
                  <a16:creationId xmlns:a16="http://schemas.microsoft.com/office/drawing/2014/main" id="{BFFAB6FF-30FC-35F4-851F-4F8C7E09FF56}"/>
                </a:ext>
              </a:extLst>
            </p:cNvPr>
            <p:cNvSpPr/>
            <p:nvPr/>
          </p:nvSpPr>
          <p:spPr>
            <a:xfrm>
              <a:off x="3001536" y="2020099"/>
              <a:ext cx="167268" cy="141508"/>
            </a:xfrm>
            <a:custGeom>
              <a:avLst/>
              <a:gdLst>
                <a:gd name="connsiteX0" fmla="*/ 157052 w 167268"/>
                <a:gd name="connsiteY0" fmla="*/ 100 h 141508"/>
                <a:gd name="connsiteX1" fmla="*/ 141329 w 167268"/>
                <a:gd name="connsiteY1" fmla="*/ 100 h 141508"/>
                <a:gd name="connsiteX2" fmla="*/ 119082 w 167268"/>
                <a:gd name="connsiteY2" fmla="*/ 100 h 141508"/>
                <a:gd name="connsiteX3" fmla="*/ 113184 w 167268"/>
                <a:gd name="connsiteY3" fmla="*/ 100 h 141508"/>
                <a:gd name="connsiteX4" fmla="*/ 70574 w 167268"/>
                <a:gd name="connsiteY4" fmla="*/ 100 h 141508"/>
                <a:gd name="connsiteX5" fmla="*/ -180 w 167268"/>
                <a:gd name="connsiteY5" fmla="*/ 70854 h 141508"/>
                <a:gd name="connsiteX6" fmla="*/ 70574 w 167268"/>
                <a:gd name="connsiteY6" fmla="*/ 141609 h 141508"/>
                <a:gd name="connsiteX7" fmla="*/ 113184 w 167268"/>
                <a:gd name="connsiteY7" fmla="*/ 141609 h 141508"/>
                <a:gd name="connsiteX8" fmla="*/ 119082 w 167268"/>
                <a:gd name="connsiteY8" fmla="*/ 141609 h 141508"/>
                <a:gd name="connsiteX9" fmla="*/ 141329 w 167268"/>
                <a:gd name="connsiteY9" fmla="*/ 141609 h 141508"/>
                <a:gd name="connsiteX10" fmla="*/ 157052 w 167268"/>
                <a:gd name="connsiteY10" fmla="*/ 141609 h 141508"/>
                <a:gd name="connsiteX11" fmla="*/ 167088 w 167268"/>
                <a:gd name="connsiteY11" fmla="*/ 141609 h 141508"/>
                <a:gd name="connsiteX12" fmla="*/ 167088 w 167268"/>
                <a:gd name="connsiteY12" fmla="*/ 100 h 141508"/>
                <a:gd name="connsiteX13" fmla="*/ 157052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052" y="100"/>
                  </a:moveTo>
                  <a:lnTo>
                    <a:pt x="141329" y="100"/>
                  </a:lnTo>
                  <a:cubicBezTo>
                    <a:pt x="141329" y="100"/>
                    <a:pt x="131575" y="100"/>
                    <a:pt x="119082" y="100"/>
                  </a:cubicBezTo>
                  <a:cubicBezTo>
                    <a:pt x="117172" y="100"/>
                    <a:pt x="115198" y="100"/>
                    <a:pt x="113184" y="100"/>
                  </a:cubicBezTo>
                  <a:cubicBezTo>
                    <a:pt x="97307" y="100"/>
                    <a:pt x="79005" y="100"/>
                    <a:pt x="70574" y="100"/>
                  </a:cubicBezTo>
                  <a:cubicBezTo>
                    <a:pt x="31484" y="100"/>
                    <a:pt x="-180" y="31788"/>
                    <a:pt x="-180" y="70854"/>
                  </a:cubicBezTo>
                  <a:cubicBezTo>
                    <a:pt x="-180" y="109917"/>
                    <a:pt x="31484" y="141609"/>
                    <a:pt x="70574" y="141609"/>
                  </a:cubicBezTo>
                  <a:cubicBezTo>
                    <a:pt x="81106" y="141609"/>
                    <a:pt x="98355" y="141609"/>
                    <a:pt x="113184" y="141609"/>
                  </a:cubicBezTo>
                  <a:cubicBezTo>
                    <a:pt x="115203" y="141609"/>
                    <a:pt x="117176" y="141609"/>
                    <a:pt x="119082" y="141609"/>
                  </a:cubicBezTo>
                  <a:cubicBezTo>
                    <a:pt x="131690" y="141609"/>
                    <a:pt x="141329" y="141609"/>
                    <a:pt x="141329" y="141609"/>
                  </a:cubicBezTo>
                  <a:lnTo>
                    <a:pt x="157052" y="141609"/>
                  </a:lnTo>
                  <a:lnTo>
                    <a:pt x="167088" y="141609"/>
                  </a:lnTo>
                  <a:lnTo>
                    <a:pt x="167088" y="100"/>
                  </a:lnTo>
                  <a:lnTo>
                    <a:pt x="157052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8" name="Полилиния 447">
              <a:extLst>
                <a:ext uri="{FF2B5EF4-FFF2-40B4-BE49-F238E27FC236}">
                  <a16:creationId xmlns:a16="http://schemas.microsoft.com/office/drawing/2014/main" id="{B9760256-2C5C-6F1B-68F7-34EF338FE765}"/>
                </a:ext>
              </a:extLst>
            </p:cNvPr>
            <p:cNvSpPr/>
            <p:nvPr/>
          </p:nvSpPr>
          <p:spPr>
            <a:xfrm>
              <a:off x="3168804" y="2020099"/>
              <a:ext cx="167268" cy="141508"/>
            </a:xfrm>
            <a:custGeom>
              <a:avLst/>
              <a:gdLst>
                <a:gd name="connsiteX0" fmla="*/ 96362 w 167268"/>
                <a:gd name="connsiteY0" fmla="*/ 100 h 141508"/>
                <a:gd name="connsiteX1" fmla="*/ 38972 w 167268"/>
                <a:gd name="connsiteY1" fmla="*/ 100 h 141508"/>
                <a:gd name="connsiteX2" fmla="*/ 25607 w 167268"/>
                <a:gd name="connsiteY2" fmla="*/ 100 h 141508"/>
                <a:gd name="connsiteX3" fmla="*/ 19753 w 167268"/>
                <a:gd name="connsiteY3" fmla="*/ 100 h 141508"/>
                <a:gd name="connsiteX4" fmla="*/ 9884 w 167268"/>
                <a:gd name="connsiteY4" fmla="*/ 100 h 141508"/>
                <a:gd name="connsiteX5" fmla="*/ -152 w 167268"/>
                <a:gd name="connsiteY5" fmla="*/ 100 h 141508"/>
                <a:gd name="connsiteX6" fmla="*/ -152 w 167268"/>
                <a:gd name="connsiteY6" fmla="*/ 141609 h 141508"/>
                <a:gd name="connsiteX7" fmla="*/ 9884 w 167268"/>
                <a:gd name="connsiteY7" fmla="*/ 141609 h 141508"/>
                <a:gd name="connsiteX8" fmla="*/ 19753 w 167268"/>
                <a:gd name="connsiteY8" fmla="*/ 141609 h 141508"/>
                <a:gd name="connsiteX9" fmla="*/ 25607 w 167268"/>
                <a:gd name="connsiteY9" fmla="*/ 141609 h 141508"/>
                <a:gd name="connsiteX10" fmla="*/ 38972 w 167268"/>
                <a:gd name="connsiteY10" fmla="*/ 141609 h 141508"/>
                <a:gd name="connsiteX11" fmla="*/ 96362 w 167268"/>
                <a:gd name="connsiteY11" fmla="*/ 141609 h 141508"/>
                <a:gd name="connsiteX12" fmla="*/ 167116 w 167268"/>
                <a:gd name="connsiteY12" fmla="*/ 70854 h 141508"/>
                <a:gd name="connsiteX13" fmla="*/ 96362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362" y="100"/>
                  </a:moveTo>
                  <a:cubicBezTo>
                    <a:pt x="82008" y="100"/>
                    <a:pt x="55151" y="100"/>
                    <a:pt x="38972" y="100"/>
                  </a:cubicBezTo>
                  <a:cubicBezTo>
                    <a:pt x="30991" y="100"/>
                    <a:pt x="25607" y="100"/>
                    <a:pt x="25607" y="100"/>
                  </a:cubicBezTo>
                  <a:lnTo>
                    <a:pt x="19753" y="100"/>
                  </a:lnTo>
                  <a:lnTo>
                    <a:pt x="9884" y="100"/>
                  </a:lnTo>
                  <a:lnTo>
                    <a:pt x="-152" y="100"/>
                  </a:lnTo>
                  <a:lnTo>
                    <a:pt x="-152" y="141609"/>
                  </a:lnTo>
                  <a:lnTo>
                    <a:pt x="9884" y="141609"/>
                  </a:lnTo>
                  <a:lnTo>
                    <a:pt x="19753" y="141609"/>
                  </a:lnTo>
                  <a:lnTo>
                    <a:pt x="25607" y="141609"/>
                  </a:lnTo>
                  <a:cubicBezTo>
                    <a:pt x="25607" y="141609"/>
                    <a:pt x="31032" y="141609"/>
                    <a:pt x="38972" y="141609"/>
                  </a:cubicBezTo>
                  <a:cubicBezTo>
                    <a:pt x="56144" y="141609"/>
                    <a:pt x="85085" y="141609"/>
                    <a:pt x="96362" y="141609"/>
                  </a:cubicBezTo>
                  <a:cubicBezTo>
                    <a:pt x="135436" y="141609"/>
                    <a:pt x="167116" y="109928"/>
                    <a:pt x="167116" y="70854"/>
                  </a:cubicBezTo>
                  <a:cubicBezTo>
                    <a:pt x="167116" y="31778"/>
                    <a:pt x="135436" y="100"/>
                    <a:pt x="96362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9" name="Полилиния 448">
              <a:extLst>
                <a:ext uri="{FF2B5EF4-FFF2-40B4-BE49-F238E27FC236}">
                  <a16:creationId xmlns:a16="http://schemas.microsoft.com/office/drawing/2014/main" id="{3E871F2F-B4AF-6853-DB13-DA7837AEC143}"/>
                </a:ext>
              </a:extLst>
            </p:cNvPr>
            <p:cNvSpPr/>
            <p:nvPr/>
          </p:nvSpPr>
          <p:spPr>
            <a:xfrm>
              <a:off x="3670609" y="2020099"/>
              <a:ext cx="167268" cy="141508"/>
            </a:xfrm>
            <a:custGeom>
              <a:avLst/>
              <a:gdLst>
                <a:gd name="connsiteX0" fmla="*/ 157164 w 167268"/>
                <a:gd name="connsiteY0" fmla="*/ 100 h 141508"/>
                <a:gd name="connsiteX1" fmla="*/ 141441 w 167268"/>
                <a:gd name="connsiteY1" fmla="*/ 100 h 141508"/>
                <a:gd name="connsiteX2" fmla="*/ 119194 w 167268"/>
                <a:gd name="connsiteY2" fmla="*/ 100 h 141508"/>
                <a:gd name="connsiteX3" fmla="*/ 113296 w 167268"/>
                <a:gd name="connsiteY3" fmla="*/ 100 h 141508"/>
                <a:gd name="connsiteX4" fmla="*/ 70686 w 167268"/>
                <a:gd name="connsiteY4" fmla="*/ 100 h 141508"/>
                <a:gd name="connsiteX5" fmla="*/ -68 w 167268"/>
                <a:gd name="connsiteY5" fmla="*/ 70854 h 141508"/>
                <a:gd name="connsiteX6" fmla="*/ 70686 w 167268"/>
                <a:gd name="connsiteY6" fmla="*/ 141609 h 141508"/>
                <a:gd name="connsiteX7" fmla="*/ 113296 w 167268"/>
                <a:gd name="connsiteY7" fmla="*/ 141609 h 141508"/>
                <a:gd name="connsiteX8" fmla="*/ 119194 w 167268"/>
                <a:gd name="connsiteY8" fmla="*/ 141609 h 141508"/>
                <a:gd name="connsiteX9" fmla="*/ 141441 w 167268"/>
                <a:gd name="connsiteY9" fmla="*/ 141609 h 141508"/>
                <a:gd name="connsiteX10" fmla="*/ 157164 w 167268"/>
                <a:gd name="connsiteY10" fmla="*/ 141609 h 141508"/>
                <a:gd name="connsiteX11" fmla="*/ 167200 w 167268"/>
                <a:gd name="connsiteY11" fmla="*/ 141609 h 141508"/>
                <a:gd name="connsiteX12" fmla="*/ 167200 w 167268"/>
                <a:gd name="connsiteY12" fmla="*/ 100 h 141508"/>
                <a:gd name="connsiteX13" fmla="*/ 157164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64" y="100"/>
                  </a:moveTo>
                  <a:lnTo>
                    <a:pt x="141441" y="100"/>
                  </a:lnTo>
                  <a:cubicBezTo>
                    <a:pt x="141441" y="100"/>
                    <a:pt x="131687" y="100"/>
                    <a:pt x="119194" y="100"/>
                  </a:cubicBezTo>
                  <a:cubicBezTo>
                    <a:pt x="117284" y="100"/>
                    <a:pt x="115310" y="100"/>
                    <a:pt x="113296" y="100"/>
                  </a:cubicBezTo>
                  <a:cubicBezTo>
                    <a:pt x="97419" y="100"/>
                    <a:pt x="79117" y="100"/>
                    <a:pt x="70686" y="100"/>
                  </a:cubicBezTo>
                  <a:cubicBezTo>
                    <a:pt x="31596" y="100"/>
                    <a:pt x="-68" y="31788"/>
                    <a:pt x="-68" y="70854"/>
                  </a:cubicBezTo>
                  <a:cubicBezTo>
                    <a:pt x="-68" y="109917"/>
                    <a:pt x="31596" y="141609"/>
                    <a:pt x="70686" y="141609"/>
                  </a:cubicBezTo>
                  <a:cubicBezTo>
                    <a:pt x="81218" y="141609"/>
                    <a:pt x="98467" y="141609"/>
                    <a:pt x="113296" y="141609"/>
                  </a:cubicBezTo>
                  <a:cubicBezTo>
                    <a:pt x="115315" y="141609"/>
                    <a:pt x="117288" y="141609"/>
                    <a:pt x="119194" y="141609"/>
                  </a:cubicBezTo>
                  <a:cubicBezTo>
                    <a:pt x="131802" y="141609"/>
                    <a:pt x="141441" y="141609"/>
                    <a:pt x="141441" y="141609"/>
                  </a:cubicBezTo>
                  <a:lnTo>
                    <a:pt x="157164" y="141609"/>
                  </a:lnTo>
                  <a:lnTo>
                    <a:pt x="167200" y="141609"/>
                  </a:lnTo>
                  <a:lnTo>
                    <a:pt x="167200" y="100"/>
                  </a:lnTo>
                  <a:lnTo>
                    <a:pt x="157164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0" name="Полилиния 449">
              <a:extLst>
                <a:ext uri="{FF2B5EF4-FFF2-40B4-BE49-F238E27FC236}">
                  <a16:creationId xmlns:a16="http://schemas.microsoft.com/office/drawing/2014/main" id="{21C4F1E2-7A79-CC55-1748-92FFF958D9A7}"/>
                </a:ext>
              </a:extLst>
            </p:cNvPr>
            <p:cNvSpPr/>
            <p:nvPr/>
          </p:nvSpPr>
          <p:spPr>
            <a:xfrm>
              <a:off x="3837878" y="2020099"/>
              <a:ext cx="167268" cy="141508"/>
            </a:xfrm>
            <a:custGeom>
              <a:avLst/>
              <a:gdLst>
                <a:gd name="connsiteX0" fmla="*/ 83594 w 167268"/>
                <a:gd name="connsiteY0" fmla="*/ 100 h 141508"/>
                <a:gd name="connsiteX1" fmla="*/ -40 w 167268"/>
                <a:gd name="connsiteY1" fmla="*/ 100 h 141508"/>
                <a:gd name="connsiteX2" fmla="*/ -40 w 167268"/>
                <a:gd name="connsiteY2" fmla="*/ 141609 h 141508"/>
                <a:gd name="connsiteX3" fmla="*/ 83594 w 167268"/>
                <a:gd name="connsiteY3" fmla="*/ 141609 h 141508"/>
                <a:gd name="connsiteX4" fmla="*/ 167228 w 167268"/>
                <a:gd name="connsiteY4" fmla="*/ 141609 h 141508"/>
                <a:gd name="connsiteX5" fmla="*/ 167228 w 167268"/>
                <a:gd name="connsiteY5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94" y="100"/>
                  </a:moveTo>
                  <a:lnTo>
                    <a:pt x="-40" y="100"/>
                  </a:lnTo>
                  <a:lnTo>
                    <a:pt x="-40" y="141609"/>
                  </a:lnTo>
                  <a:lnTo>
                    <a:pt x="83594" y="141609"/>
                  </a:lnTo>
                  <a:lnTo>
                    <a:pt x="167228" y="141609"/>
                  </a:lnTo>
                  <a:lnTo>
                    <a:pt x="167228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1" name="Полилиния 450">
              <a:extLst>
                <a:ext uri="{FF2B5EF4-FFF2-40B4-BE49-F238E27FC236}">
                  <a16:creationId xmlns:a16="http://schemas.microsoft.com/office/drawing/2014/main" id="{8C8B8534-2C2F-34EB-5193-81A569F8546C}"/>
                </a:ext>
              </a:extLst>
            </p:cNvPr>
            <p:cNvSpPr/>
            <p:nvPr/>
          </p:nvSpPr>
          <p:spPr>
            <a:xfrm>
              <a:off x="4005146" y="2020099"/>
              <a:ext cx="167268" cy="141508"/>
            </a:xfrm>
            <a:custGeom>
              <a:avLst/>
              <a:gdLst>
                <a:gd name="connsiteX0" fmla="*/ 96502 w 167268"/>
                <a:gd name="connsiteY0" fmla="*/ 100 h 141508"/>
                <a:gd name="connsiteX1" fmla="*/ 39112 w 167268"/>
                <a:gd name="connsiteY1" fmla="*/ 100 h 141508"/>
                <a:gd name="connsiteX2" fmla="*/ 25747 w 167268"/>
                <a:gd name="connsiteY2" fmla="*/ 100 h 141508"/>
                <a:gd name="connsiteX3" fmla="*/ 19893 w 167268"/>
                <a:gd name="connsiteY3" fmla="*/ 100 h 141508"/>
                <a:gd name="connsiteX4" fmla="*/ 10024 w 167268"/>
                <a:gd name="connsiteY4" fmla="*/ 100 h 141508"/>
                <a:gd name="connsiteX5" fmla="*/ -12 w 167268"/>
                <a:gd name="connsiteY5" fmla="*/ 100 h 141508"/>
                <a:gd name="connsiteX6" fmla="*/ -12 w 167268"/>
                <a:gd name="connsiteY6" fmla="*/ 141609 h 141508"/>
                <a:gd name="connsiteX7" fmla="*/ 10024 w 167268"/>
                <a:gd name="connsiteY7" fmla="*/ 141609 h 141508"/>
                <a:gd name="connsiteX8" fmla="*/ 19893 w 167268"/>
                <a:gd name="connsiteY8" fmla="*/ 141609 h 141508"/>
                <a:gd name="connsiteX9" fmla="*/ 25747 w 167268"/>
                <a:gd name="connsiteY9" fmla="*/ 141609 h 141508"/>
                <a:gd name="connsiteX10" fmla="*/ 39112 w 167268"/>
                <a:gd name="connsiteY10" fmla="*/ 141609 h 141508"/>
                <a:gd name="connsiteX11" fmla="*/ 96502 w 167268"/>
                <a:gd name="connsiteY11" fmla="*/ 141609 h 141508"/>
                <a:gd name="connsiteX12" fmla="*/ 167256 w 167268"/>
                <a:gd name="connsiteY12" fmla="*/ 70854 h 141508"/>
                <a:gd name="connsiteX13" fmla="*/ 96502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02" y="100"/>
                  </a:moveTo>
                  <a:cubicBezTo>
                    <a:pt x="82148" y="100"/>
                    <a:pt x="55291" y="100"/>
                    <a:pt x="39112" y="100"/>
                  </a:cubicBezTo>
                  <a:cubicBezTo>
                    <a:pt x="31131" y="100"/>
                    <a:pt x="25747" y="100"/>
                    <a:pt x="25747" y="100"/>
                  </a:cubicBezTo>
                  <a:lnTo>
                    <a:pt x="19893" y="100"/>
                  </a:lnTo>
                  <a:lnTo>
                    <a:pt x="10024" y="100"/>
                  </a:lnTo>
                  <a:lnTo>
                    <a:pt x="-12" y="100"/>
                  </a:lnTo>
                  <a:lnTo>
                    <a:pt x="-12" y="141609"/>
                  </a:lnTo>
                  <a:lnTo>
                    <a:pt x="10024" y="141609"/>
                  </a:lnTo>
                  <a:lnTo>
                    <a:pt x="19893" y="141609"/>
                  </a:lnTo>
                  <a:lnTo>
                    <a:pt x="25747" y="141609"/>
                  </a:lnTo>
                  <a:cubicBezTo>
                    <a:pt x="25747" y="141609"/>
                    <a:pt x="31172" y="141609"/>
                    <a:pt x="39112" y="141609"/>
                  </a:cubicBezTo>
                  <a:cubicBezTo>
                    <a:pt x="56284" y="141609"/>
                    <a:pt x="85225" y="141609"/>
                    <a:pt x="96502" y="141609"/>
                  </a:cubicBezTo>
                  <a:cubicBezTo>
                    <a:pt x="135576" y="141609"/>
                    <a:pt x="167256" y="109928"/>
                    <a:pt x="167256" y="70854"/>
                  </a:cubicBezTo>
                  <a:cubicBezTo>
                    <a:pt x="167256" y="31778"/>
                    <a:pt x="135576" y="100"/>
                    <a:pt x="96502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2" name="Полилиния 451">
              <a:extLst>
                <a:ext uri="{FF2B5EF4-FFF2-40B4-BE49-F238E27FC236}">
                  <a16:creationId xmlns:a16="http://schemas.microsoft.com/office/drawing/2014/main" id="{8036571B-5F14-41B7-F7C9-D42D79CB3893}"/>
                </a:ext>
              </a:extLst>
            </p:cNvPr>
            <p:cNvSpPr/>
            <p:nvPr/>
          </p:nvSpPr>
          <p:spPr>
            <a:xfrm>
              <a:off x="4519830" y="2020099"/>
              <a:ext cx="141508" cy="141508"/>
            </a:xfrm>
            <a:custGeom>
              <a:avLst/>
              <a:gdLst>
                <a:gd name="connsiteX0" fmla="*/ 70826 w 141508"/>
                <a:gd name="connsiteY0" fmla="*/ 100 h 141508"/>
                <a:gd name="connsiteX1" fmla="*/ 141581 w 141508"/>
                <a:gd name="connsiteY1" fmla="*/ 70854 h 141508"/>
                <a:gd name="connsiteX2" fmla="*/ 70826 w 141508"/>
                <a:gd name="connsiteY2" fmla="*/ 141609 h 141508"/>
                <a:gd name="connsiteX3" fmla="*/ 72 w 141508"/>
                <a:gd name="connsiteY3" fmla="*/ 70854 h 141508"/>
                <a:gd name="connsiteX4" fmla="*/ 70826 w 141508"/>
                <a:gd name="connsiteY4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26" y="100"/>
                  </a:moveTo>
                  <a:cubicBezTo>
                    <a:pt x="109905" y="100"/>
                    <a:pt x="141581" y="31778"/>
                    <a:pt x="141581" y="70854"/>
                  </a:cubicBezTo>
                  <a:cubicBezTo>
                    <a:pt x="141581" y="109933"/>
                    <a:pt x="109905" y="141609"/>
                    <a:pt x="70826" y="141609"/>
                  </a:cubicBezTo>
                  <a:cubicBezTo>
                    <a:pt x="31750" y="141609"/>
                    <a:pt x="72" y="109933"/>
                    <a:pt x="72" y="70854"/>
                  </a:cubicBezTo>
                  <a:cubicBezTo>
                    <a:pt x="72" y="31778"/>
                    <a:pt x="31750" y="100"/>
                    <a:pt x="70826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3" name="Полилиния 452">
              <a:extLst>
                <a:ext uri="{FF2B5EF4-FFF2-40B4-BE49-F238E27FC236}">
                  <a16:creationId xmlns:a16="http://schemas.microsoft.com/office/drawing/2014/main" id="{95E3E75D-3AB9-3AA6-54EC-7249B1970848}"/>
                </a:ext>
              </a:extLst>
            </p:cNvPr>
            <p:cNvSpPr/>
            <p:nvPr/>
          </p:nvSpPr>
          <p:spPr>
            <a:xfrm>
              <a:off x="4854367" y="2020099"/>
              <a:ext cx="141508" cy="141508"/>
            </a:xfrm>
            <a:custGeom>
              <a:avLst/>
              <a:gdLst>
                <a:gd name="connsiteX0" fmla="*/ 70882 w 141508"/>
                <a:gd name="connsiteY0" fmla="*/ 100 h 141508"/>
                <a:gd name="connsiteX1" fmla="*/ 141637 w 141508"/>
                <a:gd name="connsiteY1" fmla="*/ 70854 h 141508"/>
                <a:gd name="connsiteX2" fmla="*/ 70882 w 141508"/>
                <a:gd name="connsiteY2" fmla="*/ 141609 h 141508"/>
                <a:gd name="connsiteX3" fmla="*/ 128 w 141508"/>
                <a:gd name="connsiteY3" fmla="*/ 70854 h 141508"/>
                <a:gd name="connsiteX4" fmla="*/ 70882 w 141508"/>
                <a:gd name="connsiteY4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100"/>
                  </a:moveTo>
                  <a:cubicBezTo>
                    <a:pt x="109961" y="100"/>
                    <a:pt x="141637" y="31778"/>
                    <a:pt x="141637" y="70854"/>
                  </a:cubicBezTo>
                  <a:cubicBezTo>
                    <a:pt x="141637" y="109933"/>
                    <a:pt x="109961" y="141609"/>
                    <a:pt x="70882" y="141609"/>
                  </a:cubicBezTo>
                  <a:cubicBezTo>
                    <a:pt x="31806" y="141609"/>
                    <a:pt x="128" y="109933"/>
                    <a:pt x="128" y="70854"/>
                  </a:cubicBezTo>
                  <a:cubicBezTo>
                    <a:pt x="128" y="31778"/>
                    <a:pt x="31806" y="100"/>
                    <a:pt x="70882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4" name="Полилиния 453">
              <a:extLst>
                <a:ext uri="{FF2B5EF4-FFF2-40B4-BE49-F238E27FC236}">
                  <a16:creationId xmlns:a16="http://schemas.microsoft.com/office/drawing/2014/main" id="{E86DF8FF-4380-B3E7-E262-67663E57DC39}"/>
                </a:ext>
              </a:extLst>
            </p:cNvPr>
            <p:cNvSpPr/>
            <p:nvPr/>
          </p:nvSpPr>
          <p:spPr>
            <a:xfrm>
              <a:off x="5188904" y="2020099"/>
              <a:ext cx="141508" cy="141508"/>
            </a:xfrm>
            <a:custGeom>
              <a:avLst/>
              <a:gdLst>
                <a:gd name="connsiteX0" fmla="*/ 70938 w 141508"/>
                <a:gd name="connsiteY0" fmla="*/ 100 h 141508"/>
                <a:gd name="connsiteX1" fmla="*/ 141693 w 141508"/>
                <a:gd name="connsiteY1" fmla="*/ 70854 h 141508"/>
                <a:gd name="connsiteX2" fmla="*/ 70938 w 141508"/>
                <a:gd name="connsiteY2" fmla="*/ 141609 h 141508"/>
                <a:gd name="connsiteX3" fmla="*/ 184 w 141508"/>
                <a:gd name="connsiteY3" fmla="*/ 70854 h 141508"/>
                <a:gd name="connsiteX4" fmla="*/ 70938 w 141508"/>
                <a:gd name="connsiteY4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38" y="100"/>
                  </a:moveTo>
                  <a:cubicBezTo>
                    <a:pt x="110017" y="100"/>
                    <a:pt x="141693" y="31778"/>
                    <a:pt x="141693" y="70854"/>
                  </a:cubicBezTo>
                  <a:cubicBezTo>
                    <a:pt x="141693" y="109933"/>
                    <a:pt x="110017" y="141609"/>
                    <a:pt x="70938" y="141609"/>
                  </a:cubicBezTo>
                  <a:cubicBezTo>
                    <a:pt x="31862" y="141609"/>
                    <a:pt x="184" y="109933"/>
                    <a:pt x="184" y="70854"/>
                  </a:cubicBezTo>
                  <a:cubicBezTo>
                    <a:pt x="184" y="31778"/>
                    <a:pt x="31862" y="100"/>
                    <a:pt x="70938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5" name="Полилиния 454">
              <a:extLst>
                <a:ext uri="{FF2B5EF4-FFF2-40B4-BE49-F238E27FC236}">
                  <a16:creationId xmlns:a16="http://schemas.microsoft.com/office/drawing/2014/main" id="{1380C064-42FD-0598-9881-1EE09B8B62A0}"/>
                </a:ext>
              </a:extLst>
            </p:cNvPr>
            <p:cNvSpPr/>
            <p:nvPr/>
          </p:nvSpPr>
          <p:spPr>
            <a:xfrm>
              <a:off x="5845097" y="2020099"/>
              <a:ext cx="167268" cy="141508"/>
            </a:xfrm>
            <a:custGeom>
              <a:avLst/>
              <a:gdLst>
                <a:gd name="connsiteX0" fmla="*/ 157528 w 167268"/>
                <a:gd name="connsiteY0" fmla="*/ 100 h 141508"/>
                <a:gd name="connsiteX1" fmla="*/ 141805 w 167268"/>
                <a:gd name="connsiteY1" fmla="*/ 100 h 141508"/>
                <a:gd name="connsiteX2" fmla="*/ 119558 w 167268"/>
                <a:gd name="connsiteY2" fmla="*/ 100 h 141508"/>
                <a:gd name="connsiteX3" fmla="*/ 113660 w 167268"/>
                <a:gd name="connsiteY3" fmla="*/ 100 h 141508"/>
                <a:gd name="connsiteX4" fmla="*/ 71050 w 167268"/>
                <a:gd name="connsiteY4" fmla="*/ 100 h 141508"/>
                <a:gd name="connsiteX5" fmla="*/ 296 w 167268"/>
                <a:gd name="connsiteY5" fmla="*/ 70854 h 141508"/>
                <a:gd name="connsiteX6" fmla="*/ 71050 w 167268"/>
                <a:gd name="connsiteY6" fmla="*/ 141609 h 141508"/>
                <a:gd name="connsiteX7" fmla="*/ 113660 w 167268"/>
                <a:gd name="connsiteY7" fmla="*/ 141609 h 141508"/>
                <a:gd name="connsiteX8" fmla="*/ 119558 w 167268"/>
                <a:gd name="connsiteY8" fmla="*/ 141609 h 141508"/>
                <a:gd name="connsiteX9" fmla="*/ 141805 w 167268"/>
                <a:gd name="connsiteY9" fmla="*/ 141609 h 141508"/>
                <a:gd name="connsiteX10" fmla="*/ 157528 w 167268"/>
                <a:gd name="connsiteY10" fmla="*/ 141609 h 141508"/>
                <a:gd name="connsiteX11" fmla="*/ 167564 w 167268"/>
                <a:gd name="connsiteY11" fmla="*/ 141609 h 141508"/>
                <a:gd name="connsiteX12" fmla="*/ 167564 w 167268"/>
                <a:gd name="connsiteY12" fmla="*/ 100 h 141508"/>
                <a:gd name="connsiteX13" fmla="*/ 157528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28" y="100"/>
                  </a:moveTo>
                  <a:lnTo>
                    <a:pt x="141805" y="100"/>
                  </a:lnTo>
                  <a:cubicBezTo>
                    <a:pt x="141805" y="100"/>
                    <a:pt x="132051" y="100"/>
                    <a:pt x="119558" y="100"/>
                  </a:cubicBezTo>
                  <a:cubicBezTo>
                    <a:pt x="117648" y="100"/>
                    <a:pt x="115674" y="100"/>
                    <a:pt x="113660" y="100"/>
                  </a:cubicBezTo>
                  <a:cubicBezTo>
                    <a:pt x="97783" y="100"/>
                    <a:pt x="79481" y="100"/>
                    <a:pt x="71050" y="100"/>
                  </a:cubicBezTo>
                  <a:cubicBezTo>
                    <a:pt x="31960" y="100"/>
                    <a:pt x="296" y="31788"/>
                    <a:pt x="296" y="70854"/>
                  </a:cubicBezTo>
                  <a:cubicBezTo>
                    <a:pt x="296" y="109917"/>
                    <a:pt x="31960" y="141609"/>
                    <a:pt x="71050" y="141609"/>
                  </a:cubicBezTo>
                  <a:cubicBezTo>
                    <a:pt x="81582" y="141609"/>
                    <a:pt x="98831" y="141609"/>
                    <a:pt x="113660" y="141609"/>
                  </a:cubicBezTo>
                  <a:cubicBezTo>
                    <a:pt x="115679" y="141609"/>
                    <a:pt x="117652" y="141609"/>
                    <a:pt x="119558" y="141609"/>
                  </a:cubicBezTo>
                  <a:cubicBezTo>
                    <a:pt x="132166" y="141609"/>
                    <a:pt x="141805" y="141609"/>
                    <a:pt x="141805" y="141609"/>
                  </a:cubicBezTo>
                  <a:lnTo>
                    <a:pt x="157528" y="141609"/>
                  </a:lnTo>
                  <a:lnTo>
                    <a:pt x="167564" y="141609"/>
                  </a:lnTo>
                  <a:lnTo>
                    <a:pt x="167564" y="100"/>
                  </a:lnTo>
                  <a:lnTo>
                    <a:pt x="157528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6" name="Полилиния 455">
              <a:extLst>
                <a:ext uri="{FF2B5EF4-FFF2-40B4-BE49-F238E27FC236}">
                  <a16:creationId xmlns:a16="http://schemas.microsoft.com/office/drawing/2014/main" id="{5A848DBA-70E4-75BF-132E-72E9DD906D95}"/>
                </a:ext>
              </a:extLst>
            </p:cNvPr>
            <p:cNvSpPr/>
            <p:nvPr/>
          </p:nvSpPr>
          <p:spPr>
            <a:xfrm>
              <a:off x="6012365" y="2020099"/>
              <a:ext cx="167268" cy="141508"/>
            </a:xfrm>
            <a:custGeom>
              <a:avLst/>
              <a:gdLst>
                <a:gd name="connsiteX0" fmla="*/ 96838 w 167268"/>
                <a:gd name="connsiteY0" fmla="*/ 100 h 141508"/>
                <a:gd name="connsiteX1" fmla="*/ 39448 w 167268"/>
                <a:gd name="connsiteY1" fmla="*/ 100 h 141508"/>
                <a:gd name="connsiteX2" fmla="*/ 26083 w 167268"/>
                <a:gd name="connsiteY2" fmla="*/ 100 h 141508"/>
                <a:gd name="connsiteX3" fmla="*/ 20229 w 167268"/>
                <a:gd name="connsiteY3" fmla="*/ 100 h 141508"/>
                <a:gd name="connsiteX4" fmla="*/ 10360 w 167268"/>
                <a:gd name="connsiteY4" fmla="*/ 100 h 141508"/>
                <a:gd name="connsiteX5" fmla="*/ 324 w 167268"/>
                <a:gd name="connsiteY5" fmla="*/ 100 h 141508"/>
                <a:gd name="connsiteX6" fmla="*/ 324 w 167268"/>
                <a:gd name="connsiteY6" fmla="*/ 141609 h 141508"/>
                <a:gd name="connsiteX7" fmla="*/ 10360 w 167268"/>
                <a:gd name="connsiteY7" fmla="*/ 141609 h 141508"/>
                <a:gd name="connsiteX8" fmla="*/ 20229 w 167268"/>
                <a:gd name="connsiteY8" fmla="*/ 141609 h 141508"/>
                <a:gd name="connsiteX9" fmla="*/ 26083 w 167268"/>
                <a:gd name="connsiteY9" fmla="*/ 141609 h 141508"/>
                <a:gd name="connsiteX10" fmla="*/ 39448 w 167268"/>
                <a:gd name="connsiteY10" fmla="*/ 141609 h 141508"/>
                <a:gd name="connsiteX11" fmla="*/ 96838 w 167268"/>
                <a:gd name="connsiteY11" fmla="*/ 141609 h 141508"/>
                <a:gd name="connsiteX12" fmla="*/ 167592 w 167268"/>
                <a:gd name="connsiteY12" fmla="*/ 70854 h 141508"/>
                <a:gd name="connsiteX13" fmla="*/ 96838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38" y="100"/>
                  </a:moveTo>
                  <a:cubicBezTo>
                    <a:pt x="82484" y="100"/>
                    <a:pt x="55627" y="100"/>
                    <a:pt x="39448" y="100"/>
                  </a:cubicBezTo>
                  <a:cubicBezTo>
                    <a:pt x="31467" y="100"/>
                    <a:pt x="26083" y="100"/>
                    <a:pt x="26083" y="100"/>
                  </a:cubicBezTo>
                  <a:lnTo>
                    <a:pt x="20229" y="100"/>
                  </a:lnTo>
                  <a:lnTo>
                    <a:pt x="10360" y="100"/>
                  </a:lnTo>
                  <a:lnTo>
                    <a:pt x="324" y="100"/>
                  </a:lnTo>
                  <a:lnTo>
                    <a:pt x="324" y="141609"/>
                  </a:lnTo>
                  <a:lnTo>
                    <a:pt x="10360" y="141609"/>
                  </a:lnTo>
                  <a:lnTo>
                    <a:pt x="20229" y="141609"/>
                  </a:lnTo>
                  <a:lnTo>
                    <a:pt x="26083" y="141609"/>
                  </a:lnTo>
                  <a:cubicBezTo>
                    <a:pt x="26083" y="141609"/>
                    <a:pt x="31508" y="141609"/>
                    <a:pt x="39448" y="141609"/>
                  </a:cubicBezTo>
                  <a:cubicBezTo>
                    <a:pt x="56620" y="141609"/>
                    <a:pt x="85561" y="141609"/>
                    <a:pt x="96838" y="141609"/>
                  </a:cubicBezTo>
                  <a:cubicBezTo>
                    <a:pt x="135912" y="141609"/>
                    <a:pt x="167592" y="109928"/>
                    <a:pt x="167592" y="70854"/>
                  </a:cubicBezTo>
                  <a:cubicBezTo>
                    <a:pt x="167592" y="31778"/>
                    <a:pt x="135912" y="100"/>
                    <a:pt x="96838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7" name="Полилиния 456">
              <a:extLst>
                <a:ext uri="{FF2B5EF4-FFF2-40B4-BE49-F238E27FC236}">
                  <a16:creationId xmlns:a16="http://schemas.microsoft.com/office/drawing/2014/main" id="{560CEF5F-E3EB-5060-A7BA-6706E762DCB3}"/>
                </a:ext>
              </a:extLst>
            </p:cNvPr>
            <p:cNvSpPr/>
            <p:nvPr/>
          </p:nvSpPr>
          <p:spPr>
            <a:xfrm>
              <a:off x="6514170" y="2020099"/>
              <a:ext cx="167268" cy="141508"/>
            </a:xfrm>
            <a:custGeom>
              <a:avLst/>
              <a:gdLst>
                <a:gd name="connsiteX0" fmla="*/ 157640 w 167268"/>
                <a:gd name="connsiteY0" fmla="*/ 100 h 141508"/>
                <a:gd name="connsiteX1" fmla="*/ 141917 w 167268"/>
                <a:gd name="connsiteY1" fmla="*/ 100 h 141508"/>
                <a:gd name="connsiteX2" fmla="*/ 119670 w 167268"/>
                <a:gd name="connsiteY2" fmla="*/ 100 h 141508"/>
                <a:gd name="connsiteX3" fmla="*/ 113772 w 167268"/>
                <a:gd name="connsiteY3" fmla="*/ 100 h 141508"/>
                <a:gd name="connsiteX4" fmla="*/ 71162 w 167268"/>
                <a:gd name="connsiteY4" fmla="*/ 100 h 141508"/>
                <a:gd name="connsiteX5" fmla="*/ 408 w 167268"/>
                <a:gd name="connsiteY5" fmla="*/ 70854 h 141508"/>
                <a:gd name="connsiteX6" fmla="*/ 71162 w 167268"/>
                <a:gd name="connsiteY6" fmla="*/ 141609 h 141508"/>
                <a:gd name="connsiteX7" fmla="*/ 113772 w 167268"/>
                <a:gd name="connsiteY7" fmla="*/ 141609 h 141508"/>
                <a:gd name="connsiteX8" fmla="*/ 119670 w 167268"/>
                <a:gd name="connsiteY8" fmla="*/ 141609 h 141508"/>
                <a:gd name="connsiteX9" fmla="*/ 141917 w 167268"/>
                <a:gd name="connsiteY9" fmla="*/ 141609 h 141508"/>
                <a:gd name="connsiteX10" fmla="*/ 157640 w 167268"/>
                <a:gd name="connsiteY10" fmla="*/ 141609 h 141508"/>
                <a:gd name="connsiteX11" fmla="*/ 167676 w 167268"/>
                <a:gd name="connsiteY11" fmla="*/ 141609 h 141508"/>
                <a:gd name="connsiteX12" fmla="*/ 167676 w 167268"/>
                <a:gd name="connsiteY12" fmla="*/ 100 h 141508"/>
                <a:gd name="connsiteX13" fmla="*/ 157640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40" y="100"/>
                  </a:moveTo>
                  <a:lnTo>
                    <a:pt x="141917" y="100"/>
                  </a:lnTo>
                  <a:cubicBezTo>
                    <a:pt x="141917" y="100"/>
                    <a:pt x="132163" y="100"/>
                    <a:pt x="119670" y="100"/>
                  </a:cubicBezTo>
                  <a:cubicBezTo>
                    <a:pt x="117760" y="100"/>
                    <a:pt x="115786" y="100"/>
                    <a:pt x="113772" y="100"/>
                  </a:cubicBezTo>
                  <a:cubicBezTo>
                    <a:pt x="97895" y="100"/>
                    <a:pt x="79593" y="100"/>
                    <a:pt x="71162" y="100"/>
                  </a:cubicBezTo>
                  <a:cubicBezTo>
                    <a:pt x="32072" y="100"/>
                    <a:pt x="408" y="31788"/>
                    <a:pt x="408" y="70854"/>
                  </a:cubicBezTo>
                  <a:cubicBezTo>
                    <a:pt x="408" y="109917"/>
                    <a:pt x="32072" y="141609"/>
                    <a:pt x="71162" y="141609"/>
                  </a:cubicBezTo>
                  <a:cubicBezTo>
                    <a:pt x="81694" y="141609"/>
                    <a:pt x="98943" y="141609"/>
                    <a:pt x="113772" y="141609"/>
                  </a:cubicBezTo>
                  <a:cubicBezTo>
                    <a:pt x="115791" y="141609"/>
                    <a:pt x="117764" y="141609"/>
                    <a:pt x="119670" y="141609"/>
                  </a:cubicBezTo>
                  <a:cubicBezTo>
                    <a:pt x="132278" y="141609"/>
                    <a:pt x="141917" y="141609"/>
                    <a:pt x="141917" y="141609"/>
                  </a:cubicBezTo>
                  <a:lnTo>
                    <a:pt x="157640" y="141609"/>
                  </a:lnTo>
                  <a:lnTo>
                    <a:pt x="167676" y="141609"/>
                  </a:lnTo>
                  <a:lnTo>
                    <a:pt x="167676" y="100"/>
                  </a:lnTo>
                  <a:lnTo>
                    <a:pt x="157640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8" name="Полилиния 457">
              <a:extLst>
                <a:ext uri="{FF2B5EF4-FFF2-40B4-BE49-F238E27FC236}">
                  <a16:creationId xmlns:a16="http://schemas.microsoft.com/office/drawing/2014/main" id="{6F698DD7-7DCD-C8F1-24BE-CB45E14AADF6}"/>
                </a:ext>
              </a:extLst>
            </p:cNvPr>
            <p:cNvSpPr/>
            <p:nvPr/>
          </p:nvSpPr>
          <p:spPr>
            <a:xfrm>
              <a:off x="6681439" y="2020099"/>
              <a:ext cx="167268" cy="141508"/>
            </a:xfrm>
            <a:custGeom>
              <a:avLst/>
              <a:gdLst>
                <a:gd name="connsiteX0" fmla="*/ 96950 w 167268"/>
                <a:gd name="connsiteY0" fmla="*/ 100 h 141508"/>
                <a:gd name="connsiteX1" fmla="*/ 39560 w 167268"/>
                <a:gd name="connsiteY1" fmla="*/ 100 h 141508"/>
                <a:gd name="connsiteX2" fmla="*/ 26195 w 167268"/>
                <a:gd name="connsiteY2" fmla="*/ 100 h 141508"/>
                <a:gd name="connsiteX3" fmla="*/ 20341 w 167268"/>
                <a:gd name="connsiteY3" fmla="*/ 100 h 141508"/>
                <a:gd name="connsiteX4" fmla="*/ 10472 w 167268"/>
                <a:gd name="connsiteY4" fmla="*/ 100 h 141508"/>
                <a:gd name="connsiteX5" fmla="*/ 436 w 167268"/>
                <a:gd name="connsiteY5" fmla="*/ 100 h 141508"/>
                <a:gd name="connsiteX6" fmla="*/ 436 w 167268"/>
                <a:gd name="connsiteY6" fmla="*/ 141609 h 141508"/>
                <a:gd name="connsiteX7" fmla="*/ 10472 w 167268"/>
                <a:gd name="connsiteY7" fmla="*/ 141609 h 141508"/>
                <a:gd name="connsiteX8" fmla="*/ 20341 w 167268"/>
                <a:gd name="connsiteY8" fmla="*/ 141609 h 141508"/>
                <a:gd name="connsiteX9" fmla="*/ 26195 w 167268"/>
                <a:gd name="connsiteY9" fmla="*/ 141609 h 141508"/>
                <a:gd name="connsiteX10" fmla="*/ 39560 w 167268"/>
                <a:gd name="connsiteY10" fmla="*/ 141609 h 141508"/>
                <a:gd name="connsiteX11" fmla="*/ 96950 w 167268"/>
                <a:gd name="connsiteY11" fmla="*/ 141609 h 141508"/>
                <a:gd name="connsiteX12" fmla="*/ 167704 w 167268"/>
                <a:gd name="connsiteY12" fmla="*/ 70854 h 141508"/>
                <a:gd name="connsiteX13" fmla="*/ 96950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50" y="100"/>
                  </a:moveTo>
                  <a:cubicBezTo>
                    <a:pt x="82596" y="100"/>
                    <a:pt x="55739" y="100"/>
                    <a:pt x="39560" y="100"/>
                  </a:cubicBezTo>
                  <a:cubicBezTo>
                    <a:pt x="31579" y="100"/>
                    <a:pt x="26195" y="100"/>
                    <a:pt x="26195" y="100"/>
                  </a:cubicBezTo>
                  <a:lnTo>
                    <a:pt x="20341" y="100"/>
                  </a:lnTo>
                  <a:lnTo>
                    <a:pt x="10472" y="100"/>
                  </a:lnTo>
                  <a:lnTo>
                    <a:pt x="436" y="100"/>
                  </a:lnTo>
                  <a:lnTo>
                    <a:pt x="436" y="141609"/>
                  </a:lnTo>
                  <a:lnTo>
                    <a:pt x="10472" y="141609"/>
                  </a:lnTo>
                  <a:lnTo>
                    <a:pt x="20341" y="141609"/>
                  </a:lnTo>
                  <a:lnTo>
                    <a:pt x="26195" y="141609"/>
                  </a:lnTo>
                  <a:cubicBezTo>
                    <a:pt x="26195" y="141609"/>
                    <a:pt x="31620" y="141609"/>
                    <a:pt x="39560" y="141609"/>
                  </a:cubicBezTo>
                  <a:cubicBezTo>
                    <a:pt x="56732" y="141609"/>
                    <a:pt x="85673" y="141609"/>
                    <a:pt x="96950" y="141609"/>
                  </a:cubicBezTo>
                  <a:cubicBezTo>
                    <a:pt x="136024" y="141609"/>
                    <a:pt x="167704" y="109928"/>
                    <a:pt x="167704" y="70854"/>
                  </a:cubicBezTo>
                  <a:cubicBezTo>
                    <a:pt x="167704" y="31778"/>
                    <a:pt x="136024" y="100"/>
                    <a:pt x="96950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9" name="Полилиния 458">
              <a:extLst>
                <a:ext uri="{FF2B5EF4-FFF2-40B4-BE49-F238E27FC236}">
                  <a16:creationId xmlns:a16="http://schemas.microsoft.com/office/drawing/2014/main" id="{87737B1B-DADD-9DCA-7DEC-EB8ECDF9CDE2}"/>
                </a:ext>
              </a:extLst>
            </p:cNvPr>
            <p:cNvSpPr/>
            <p:nvPr/>
          </p:nvSpPr>
          <p:spPr>
            <a:xfrm>
              <a:off x="7015975" y="2020099"/>
              <a:ext cx="167268" cy="141508"/>
            </a:xfrm>
            <a:custGeom>
              <a:avLst/>
              <a:gdLst>
                <a:gd name="connsiteX0" fmla="*/ 157724 w 167268"/>
                <a:gd name="connsiteY0" fmla="*/ 100 h 141508"/>
                <a:gd name="connsiteX1" fmla="*/ 142001 w 167268"/>
                <a:gd name="connsiteY1" fmla="*/ 100 h 141508"/>
                <a:gd name="connsiteX2" fmla="*/ 119754 w 167268"/>
                <a:gd name="connsiteY2" fmla="*/ 100 h 141508"/>
                <a:gd name="connsiteX3" fmla="*/ 113856 w 167268"/>
                <a:gd name="connsiteY3" fmla="*/ 100 h 141508"/>
                <a:gd name="connsiteX4" fmla="*/ 71246 w 167268"/>
                <a:gd name="connsiteY4" fmla="*/ 100 h 141508"/>
                <a:gd name="connsiteX5" fmla="*/ 492 w 167268"/>
                <a:gd name="connsiteY5" fmla="*/ 70854 h 141508"/>
                <a:gd name="connsiteX6" fmla="*/ 71246 w 167268"/>
                <a:gd name="connsiteY6" fmla="*/ 141609 h 141508"/>
                <a:gd name="connsiteX7" fmla="*/ 113856 w 167268"/>
                <a:gd name="connsiteY7" fmla="*/ 141609 h 141508"/>
                <a:gd name="connsiteX8" fmla="*/ 119754 w 167268"/>
                <a:gd name="connsiteY8" fmla="*/ 141609 h 141508"/>
                <a:gd name="connsiteX9" fmla="*/ 142001 w 167268"/>
                <a:gd name="connsiteY9" fmla="*/ 141609 h 141508"/>
                <a:gd name="connsiteX10" fmla="*/ 157724 w 167268"/>
                <a:gd name="connsiteY10" fmla="*/ 141609 h 141508"/>
                <a:gd name="connsiteX11" fmla="*/ 167760 w 167268"/>
                <a:gd name="connsiteY11" fmla="*/ 141609 h 141508"/>
                <a:gd name="connsiteX12" fmla="*/ 167760 w 167268"/>
                <a:gd name="connsiteY12" fmla="*/ 100 h 141508"/>
                <a:gd name="connsiteX13" fmla="*/ 157724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24" y="100"/>
                  </a:moveTo>
                  <a:lnTo>
                    <a:pt x="142001" y="100"/>
                  </a:lnTo>
                  <a:cubicBezTo>
                    <a:pt x="142001" y="100"/>
                    <a:pt x="132247" y="100"/>
                    <a:pt x="119754" y="100"/>
                  </a:cubicBezTo>
                  <a:cubicBezTo>
                    <a:pt x="117844" y="100"/>
                    <a:pt x="115870" y="100"/>
                    <a:pt x="113856" y="100"/>
                  </a:cubicBezTo>
                  <a:cubicBezTo>
                    <a:pt x="97979" y="100"/>
                    <a:pt x="79677" y="100"/>
                    <a:pt x="71246" y="100"/>
                  </a:cubicBezTo>
                  <a:cubicBezTo>
                    <a:pt x="32156" y="100"/>
                    <a:pt x="492" y="31788"/>
                    <a:pt x="492" y="70854"/>
                  </a:cubicBezTo>
                  <a:cubicBezTo>
                    <a:pt x="492" y="109917"/>
                    <a:pt x="32156" y="141609"/>
                    <a:pt x="71246" y="141609"/>
                  </a:cubicBezTo>
                  <a:cubicBezTo>
                    <a:pt x="81778" y="141609"/>
                    <a:pt x="99027" y="141609"/>
                    <a:pt x="113856" y="141609"/>
                  </a:cubicBezTo>
                  <a:cubicBezTo>
                    <a:pt x="115875" y="141609"/>
                    <a:pt x="117848" y="141609"/>
                    <a:pt x="119754" y="141609"/>
                  </a:cubicBezTo>
                  <a:cubicBezTo>
                    <a:pt x="132362" y="141609"/>
                    <a:pt x="142001" y="141609"/>
                    <a:pt x="142001" y="141609"/>
                  </a:cubicBezTo>
                  <a:lnTo>
                    <a:pt x="157724" y="141609"/>
                  </a:lnTo>
                  <a:lnTo>
                    <a:pt x="167760" y="141609"/>
                  </a:lnTo>
                  <a:lnTo>
                    <a:pt x="167760" y="100"/>
                  </a:lnTo>
                  <a:lnTo>
                    <a:pt x="157724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0" name="Полилиния 459">
              <a:extLst>
                <a:ext uri="{FF2B5EF4-FFF2-40B4-BE49-F238E27FC236}">
                  <a16:creationId xmlns:a16="http://schemas.microsoft.com/office/drawing/2014/main" id="{41E0E804-99A8-94C0-96CA-E5EA12F1DE7B}"/>
                </a:ext>
              </a:extLst>
            </p:cNvPr>
            <p:cNvSpPr/>
            <p:nvPr/>
          </p:nvSpPr>
          <p:spPr>
            <a:xfrm>
              <a:off x="7183243" y="2020099"/>
              <a:ext cx="167268" cy="141508"/>
            </a:xfrm>
            <a:custGeom>
              <a:avLst/>
              <a:gdLst>
                <a:gd name="connsiteX0" fmla="*/ 97034 w 167268"/>
                <a:gd name="connsiteY0" fmla="*/ 100 h 141508"/>
                <a:gd name="connsiteX1" fmla="*/ 39644 w 167268"/>
                <a:gd name="connsiteY1" fmla="*/ 100 h 141508"/>
                <a:gd name="connsiteX2" fmla="*/ 26279 w 167268"/>
                <a:gd name="connsiteY2" fmla="*/ 100 h 141508"/>
                <a:gd name="connsiteX3" fmla="*/ 20425 w 167268"/>
                <a:gd name="connsiteY3" fmla="*/ 100 h 141508"/>
                <a:gd name="connsiteX4" fmla="*/ 10556 w 167268"/>
                <a:gd name="connsiteY4" fmla="*/ 100 h 141508"/>
                <a:gd name="connsiteX5" fmla="*/ 520 w 167268"/>
                <a:gd name="connsiteY5" fmla="*/ 100 h 141508"/>
                <a:gd name="connsiteX6" fmla="*/ 520 w 167268"/>
                <a:gd name="connsiteY6" fmla="*/ 141609 h 141508"/>
                <a:gd name="connsiteX7" fmla="*/ 10556 w 167268"/>
                <a:gd name="connsiteY7" fmla="*/ 141609 h 141508"/>
                <a:gd name="connsiteX8" fmla="*/ 20425 w 167268"/>
                <a:gd name="connsiteY8" fmla="*/ 141609 h 141508"/>
                <a:gd name="connsiteX9" fmla="*/ 26279 w 167268"/>
                <a:gd name="connsiteY9" fmla="*/ 141609 h 141508"/>
                <a:gd name="connsiteX10" fmla="*/ 39644 w 167268"/>
                <a:gd name="connsiteY10" fmla="*/ 141609 h 141508"/>
                <a:gd name="connsiteX11" fmla="*/ 97034 w 167268"/>
                <a:gd name="connsiteY11" fmla="*/ 141609 h 141508"/>
                <a:gd name="connsiteX12" fmla="*/ 167788 w 167268"/>
                <a:gd name="connsiteY12" fmla="*/ 70854 h 141508"/>
                <a:gd name="connsiteX13" fmla="*/ 97034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34" y="100"/>
                  </a:moveTo>
                  <a:cubicBezTo>
                    <a:pt x="82680" y="100"/>
                    <a:pt x="55823" y="100"/>
                    <a:pt x="39644" y="100"/>
                  </a:cubicBezTo>
                  <a:cubicBezTo>
                    <a:pt x="31663" y="100"/>
                    <a:pt x="26279" y="100"/>
                    <a:pt x="26279" y="100"/>
                  </a:cubicBezTo>
                  <a:lnTo>
                    <a:pt x="20425" y="100"/>
                  </a:lnTo>
                  <a:lnTo>
                    <a:pt x="10556" y="100"/>
                  </a:lnTo>
                  <a:lnTo>
                    <a:pt x="520" y="100"/>
                  </a:lnTo>
                  <a:lnTo>
                    <a:pt x="520" y="141609"/>
                  </a:lnTo>
                  <a:lnTo>
                    <a:pt x="10556" y="141609"/>
                  </a:lnTo>
                  <a:lnTo>
                    <a:pt x="20425" y="141609"/>
                  </a:lnTo>
                  <a:lnTo>
                    <a:pt x="26279" y="141609"/>
                  </a:lnTo>
                  <a:cubicBezTo>
                    <a:pt x="26279" y="141609"/>
                    <a:pt x="31704" y="141609"/>
                    <a:pt x="39644" y="141609"/>
                  </a:cubicBezTo>
                  <a:cubicBezTo>
                    <a:pt x="56816" y="141609"/>
                    <a:pt x="85757" y="141609"/>
                    <a:pt x="97034" y="141609"/>
                  </a:cubicBezTo>
                  <a:cubicBezTo>
                    <a:pt x="136108" y="141609"/>
                    <a:pt x="167788" y="109928"/>
                    <a:pt x="167788" y="70854"/>
                  </a:cubicBezTo>
                  <a:cubicBezTo>
                    <a:pt x="167788" y="31778"/>
                    <a:pt x="136108" y="100"/>
                    <a:pt x="97034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1" name="Полилиния 460">
              <a:extLst>
                <a:ext uri="{FF2B5EF4-FFF2-40B4-BE49-F238E27FC236}">
                  <a16:creationId xmlns:a16="http://schemas.microsoft.com/office/drawing/2014/main" id="{EB96A6CD-B93B-E6F3-E0C8-15542043E4C5}"/>
                </a:ext>
              </a:extLst>
            </p:cNvPr>
            <p:cNvSpPr/>
            <p:nvPr/>
          </p:nvSpPr>
          <p:spPr>
            <a:xfrm>
              <a:off x="7530660" y="2020099"/>
              <a:ext cx="141508" cy="141508"/>
            </a:xfrm>
            <a:custGeom>
              <a:avLst/>
              <a:gdLst>
                <a:gd name="connsiteX0" fmla="*/ 71330 w 141508"/>
                <a:gd name="connsiteY0" fmla="*/ 100 h 141508"/>
                <a:gd name="connsiteX1" fmla="*/ 142085 w 141508"/>
                <a:gd name="connsiteY1" fmla="*/ 70854 h 141508"/>
                <a:gd name="connsiteX2" fmla="*/ 71330 w 141508"/>
                <a:gd name="connsiteY2" fmla="*/ 141609 h 141508"/>
                <a:gd name="connsiteX3" fmla="*/ 576 w 141508"/>
                <a:gd name="connsiteY3" fmla="*/ 70854 h 141508"/>
                <a:gd name="connsiteX4" fmla="*/ 71330 w 141508"/>
                <a:gd name="connsiteY4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30" y="100"/>
                  </a:moveTo>
                  <a:cubicBezTo>
                    <a:pt x="110409" y="100"/>
                    <a:pt x="142085" y="31778"/>
                    <a:pt x="142085" y="70854"/>
                  </a:cubicBezTo>
                  <a:cubicBezTo>
                    <a:pt x="142085" y="109933"/>
                    <a:pt x="110409" y="141609"/>
                    <a:pt x="71330" y="141609"/>
                  </a:cubicBezTo>
                  <a:cubicBezTo>
                    <a:pt x="32254" y="141609"/>
                    <a:pt x="576" y="109933"/>
                    <a:pt x="576" y="70854"/>
                  </a:cubicBezTo>
                  <a:cubicBezTo>
                    <a:pt x="576" y="31778"/>
                    <a:pt x="32254" y="100"/>
                    <a:pt x="71330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2" name="Полилиния 461">
              <a:extLst>
                <a:ext uri="{FF2B5EF4-FFF2-40B4-BE49-F238E27FC236}">
                  <a16:creationId xmlns:a16="http://schemas.microsoft.com/office/drawing/2014/main" id="{E5BA0963-457F-B4AE-45AC-6603FBB1B2B8}"/>
                </a:ext>
              </a:extLst>
            </p:cNvPr>
            <p:cNvSpPr/>
            <p:nvPr/>
          </p:nvSpPr>
          <p:spPr>
            <a:xfrm>
              <a:off x="7865196" y="2020099"/>
              <a:ext cx="141508" cy="141508"/>
            </a:xfrm>
            <a:custGeom>
              <a:avLst/>
              <a:gdLst>
                <a:gd name="connsiteX0" fmla="*/ 71386 w 141508"/>
                <a:gd name="connsiteY0" fmla="*/ 100 h 141508"/>
                <a:gd name="connsiteX1" fmla="*/ 142141 w 141508"/>
                <a:gd name="connsiteY1" fmla="*/ 70854 h 141508"/>
                <a:gd name="connsiteX2" fmla="*/ 71386 w 141508"/>
                <a:gd name="connsiteY2" fmla="*/ 141609 h 141508"/>
                <a:gd name="connsiteX3" fmla="*/ 632 w 141508"/>
                <a:gd name="connsiteY3" fmla="*/ 70854 h 141508"/>
                <a:gd name="connsiteX4" fmla="*/ 71386 w 141508"/>
                <a:gd name="connsiteY4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86" y="100"/>
                  </a:moveTo>
                  <a:cubicBezTo>
                    <a:pt x="110465" y="100"/>
                    <a:pt x="142141" y="31778"/>
                    <a:pt x="142141" y="70854"/>
                  </a:cubicBezTo>
                  <a:cubicBezTo>
                    <a:pt x="142141" y="109933"/>
                    <a:pt x="110465" y="141609"/>
                    <a:pt x="71386" y="141609"/>
                  </a:cubicBezTo>
                  <a:cubicBezTo>
                    <a:pt x="32310" y="141609"/>
                    <a:pt x="632" y="109933"/>
                    <a:pt x="632" y="70854"/>
                  </a:cubicBezTo>
                  <a:cubicBezTo>
                    <a:pt x="632" y="31778"/>
                    <a:pt x="32310" y="100"/>
                    <a:pt x="71386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3" name="Полилиния 462">
              <a:extLst>
                <a:ext uri="{FF2B5EF4-FFF2-40B4-BE49-F238E27FC236}">
                  <a16:creationId xmlns:a16="http://schemas.microsoft.com/office/drawing/2014/main" id="{AE3D1728-D897-3888-6E6D-216946FCA07A}"/>
                </a:ext>
              </a:extLst>
            </p:cNvPr>
            <p:cNvSpPr/>
            <p:nvPr/>
          </p:nvSpPr>
          <p:spPr>
            <a:xfrm>
              <a:off x="8186853" y="2020099"/>
              <a:ext cx="167268" cy="141508"/>
            </a:xfrm>
            <a:custGeom>
              <a:avLst/>
              <a:gdLst>
                <a:gd name="connsiteX0" fmla="*/ 157920 w 167268"/>
                <a:gd name="connsiteY0" fmla="*/ 100 h 141508"/>
                <a:gd name="connsiteX1" fmla="*/ 142197 w 167268"/>
                <a:gd name="connsiteY1" fmla="*/ 100 h 141508"/>
                <a:gd name="connsiteX2" fmla="*/ 119950 w 167268"/>
                <a:gd name="connsiteY2" fmla="*/ 100 h 141508"/>
                <a:gd name="connsiteX3" fmla="*/ 114052 w 167268"/>
                <a:gd name="connsiteY3" fmla="*/ 100 h 141508"/>
                <a:gd name="connsiteX4" fmla="*/ 71442 w 167268"/>
                <a:gd name="connsiteY4" fmla="*/ 100 h 141508"/>
                <a:gd name="connsiteX5" fmla="*/ 688 w 167268"/>
                <a:gd name="connsiteY5" fmla="*/ 70854 h 141508"/>
                <a:gd name="connsiteX6" fmla="*/ 71442 w 167268"/>
                <a:gd name="connsiteY6" fmla="*/ 141609 h 141508"/>
                <a:gd name="connsiteX7" fmla="*/ 114052 w 167268"/>
                <a:gd name="connsiteY7" fmla="*/ 141609 h 141508"/>
                <a:gd name="connsiteX8" fmla="*/ 119950 w 167268"/>
                <a:gd name="connsiteY8" fmla="*/ 141609 h 141508"/>
                <a:gd name="connsiteX9" fmla="*/ 142197 w 167268"/>
                <a:gd name="connsiteY9" fmla="*/ 141609 h 141508"/>
                <a:gd name="connsiteX10" fmla="*/ 157920 w 167268"/>
                <a:gd name="connsiteY10" fmla="*/ 141609 h 141508"/>
                <a:gd name="connsiteX11" fmla="*/ 167956 w 167268"/>
                <a:gd name="connsiteY11" fmla="*/ 141609 h 141508"/>
                <a:gd name="connsiteX12" fmla="*/ 167956 w 167268"/>
                <a:gd name="connsiteY12" fmla="*/ 100 h 141508"/>
                <a:gd name="connsiteX13" fmla="*/ 157920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20" y="100"/>
                  </a:moveTo>
                  <a:lnTo>
                    <a:pt x="142197" y="100"/>
                  </a:lnTo>
                  <a:cubicBezTo>
                    <a:pt x="142197" y="100"/>
                    <a:pt x="132443" y="100"/>
                    <a:pt x="119950" y="100"/>
                  </a:cubicBezTo>
                  <a:cubicBezTo>
                    <a:pt x="118040" y="100"/>
                    <a:pt x="116066" y="100"/>
                    <a:pt x="114052" y="100"/>
                  </a:cubicBezTo>
                  <a:cubicBezTo>
                    <a:pt x="98175" y="100"/>
                    <a:pt x="79873" y="100"/>
                    <a:pt x="71442" y="100"/>
                  </a:cubicBezTo>
                  <a:cubicBezTo>
                    <a:pt x="32352" y="100"/>
                    <a:pt x="688" y="31788"/>
                    <a:pt x="688" y="70854"/>
                  </a:cubicBezTo>
                  <a:cubicBezTo>
                    <a:pt x="688" y="109917"/>
                    <a:pt x="32352" y="141609"/>
                    <a:pt x="71442" y="141609"/>
                  </a:cubicBezTo>
                  <a:cubicBezTo>
                    <a:pt x="81974" y="141609"/>
                    <a:pt x="99223" y="141609"/>
                    <a:pt x="114052" y="141609"/>
                  </a:cubicBezTo>
                  <a:cubicBezTo>
                    <a:pt x="116071" y="141609"/>
                    <a:pt x="118044" y="141609"/>
                    <a:pt x="119950" y="141609"/>
                  </a:cubicBezTo>
                  <a:cubicBezTo>
                    <a:pt x="132558" y="141609"/>
                    <a:pt x="142197" y="141609"/>
                    <a:pt x="142197" y="141609"/>
                  </a:cubicBezTo>
                  <a:lnTo>
                    <a:pt x="157920" y="141609"/>
                  </a:lnTo>
                  <a:lnTo>
                    <a:pt x="167956" y="141609"/>
                  </a:lnTo>
                  <a:lnTo>
                    <a:pt x="167956" y="100"/>
                  </a:lnTo>
                  <a:lnTo>
                    <a:pt x="157920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4" name="Полилиния 463">
              <a:extLst>
                <a:ext uri="{FF2B5EF4-FFF2-40B4-BE49-F238E27FC236}">
                  <a16:creationId xmlns:a16="http://schemas.microsoft.com/office/drawing/2014/main" id="{BC2B8525-D7D7-4199-8A20-68AD5F02532C}"/>
                </a:ext>
              </a:extLst>
            </p:cNvPr>
            <p:cNvSpPr/>
            <p:nvPr/>
          </p:nvSpPr>
          <p:spPr>
            <a:xfrm>
              <a:off x="8354121" y="2020099"/>
              <a:ext cx="167268" cy="141508"/>
            </a:xfrm>
            <a:custGeom>
              <a:avLst/>
              <a:gdLst>
                <a:gd name="connsiteX0" fmla="*/ 84350 w 167268"/>
                <a:gd name="connsiteY0" fmla="*/ 100 h 141508"/>
                <a:gd name="connsiteX1" fmla="*/ 716 w 167268"/>
                <a:gd name="connsiteY1" fmla="*/ 100 h 141508"/>
                <a:gd name="connsiteX2" fmla="*/ 716 w 167268"/>
                <a:gd name="connsiteY2" fmla="*/ 141609 h 141508"/>
                <a:gd name="connsiteX3" fmla="*/ 84350 w 167268"/>
                <a:gd name="connsiteY3" fmla="*/ 141609 h 141508"/>
                <a:gd name="connsiteX4" fmla="*/ 167984 w 167268"/>
                <a:gd name="connsiteY4" fmla="*/ 141609 h 141508"/>
                <a:gd name="connsiteX5" fmla="*/ 167984 w 167268"/>
                <a:gd name="connsiteY5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50" y="100"/>
                  </a:moveTo>
                  <a:lnTo>
                    <a:pt x="716" y="100"/>
                  </a:lnTo>
                  <a:lnTo>
                    <a:pt x="716" y="141609"/>
                  </a:lnTo>
                  <a:lnTo>
                    <a:pt x="84350" y="141609"/>
                  </a:lnTo>
                  <a:lnTo>
                    <a:pt x="167984" y="141609"/>
                  </a:lnTo>
                  <a:lnTo>
                    <a:pt x="167984" y="1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5" name="Полилиния 464">
              <a:extLst>
                <a:ext uri="{FF2B5EF4-FFF2-40B4-BE49-F238E27FC236}">
                  <a16:creationId xmlns:a16="http://schemas.microsoft.com/office/drawing/2014/main" id="{1142A66C-CA73-51D8-8E61-A854F34AA5FE}"/>
                </a:ext>
              </a:extLst>
            </p:cNvPr>
            <p:cNvSpPr/>
            <p:nvPr/>
          </p:nvSpPr>
          <p:spPr>
            <a:xfrm>
              <a:off x="8521390" y="2020099"/>
              <a:ext cx="167268" cy="141508"/>
            </a:xfrm>
            <a:custGeom>
              <a:avLst/>
              <a:gdLst>
                <a:gd name="connsiteX0" fmla="*/ 97258 w 167268"/>
                <a:gd name="connsiteY0" fmla="*/ 100 h 141508"/>
                <a:gd name="connsiteX1" fmla="*/ 39868 w 167268"/>
                <a:gd name="connsiteY1" fmla="*/ 100 h 141508"/>
                <a:gd name="connsiteX2" fmla="*/ 26503 w 167268"/>
                <a:gd name="connsiteY2" fmla="*/ 100 h 141508"/>
                <a:gd name="connsiteX3" fmla="*/ 20649 w 167268"/>
                <a:gd name="connsiteY3" fmla="*/ 100 h 141508"/>
                <a:gd name="connsiteX4" fmla="*/ 10780 w 167268"/>
                <a:gd name="connsiteY4" fmla="*/ 100 h 141508"/>
                <a:gd name="connsiteX5" fmla="*/ 744 w 167268"/>
                <a:gd name="connsiteY5" fmla="*/ 100 h 141508"/>
                <a:gd name="connsiteX6" fmla="*/ 744 w 167268"/>
                <a:gd name="connsiteY6" fmla="*/ 141609 h 141508"/>
                <a:gd name="connsiteX7" fmla="*/ 10780 w 167268"/>
                <a:gd name="connsiteY7" fmla="*/ 141609 h 141508"/>
                <a:gd name="connsiteX8" fmla="*/ 20649 w 167268"/>
                <a:gd name="connsiteY8" fmla="*/ 141609 h 141508"/>
                <a:gd name="connsiteX9" fmla="*/ 26503 w 167268"/>
                <a:gd name="connsiteY9" fmla="*/ 141609 h 141508"/>
                <a:gd name="connsiteX10" fmla="*/ 39868 w 167268"/>
                <a:gd name="connsiteY10" fmla="*/ 141609 h 141508"/>
                <a:gd name="connsiteX11" fmla="*/ 97258 w 167268"/>
                <a:gd name="connsiteY11" fmla="*/ 141609 h 141508"/>
                <a:gd name="connsiteX12" fmla="*/ 168012 w 167268"/>
                <a:gd name="connsiteY12" fmla="*/ 70854 h 141508"/>
                <a:gd name="connsiteX13" fmla="*/ 97258 w 167268"/>
                <a:gd name="connsiteY13" fmla="*/ 1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58" y="100"/>
                  </a:moveTo>
                  <a:cubicBezTo>
                    <a:pt x="82904" y="100"/>
                    <a:pt x="56047" y="100"/>
                    <a:pt x="39868" y="100"/>
                  </a:cubicBezTo>
                  <a:cubicBezTo>
                    <a:pt x="31887" y="100"/>
                    <a:pt x="26503" y="100"/>
                    <a:pt x="26503" y="100"/>
                  </a:cubicBezTo>
                  <a:lnTo>
                    <a:pt x="20649" y="100"/>
                  </a:lnTo>
                  <a:lnTo>
                    <a:pt x="10780" y="100"/>
                  </a:lnTo>
                  <a:lnTo>
                    <a:pt x="744" y="100"/>
                  </a:lnTo>
                  <a:lnTo>
                    <a:pt x="744" y="141609"/>
                  </a:lnTo>
                  <a:lnTo>
                    <a:pt x="10780" y="141609"/>
                  </a:lnTo>
                  <a:lnTo>
                    <a:pt x="20649" y="141609"/>
                  </a:lnTo>
                  <a:lnTo>
                    <a:pt x="26503" y="141609"/>
                  </a:lnTo>
                  <a:cubicBezTo>
                    <a:pt x="26503" y="141609"/>
                    <a:pt x="31928" y="141609"/>
                    <a:pt x="39868" y="141609"/>
                  </a:cubicBezTo>
                  <a:cubicBezTo>
                    <a:pt x="57040" y="141609"/>
                    <a:pt x="85981" y="141609"/>
                    <a:pt x="97258" y="141609"/>
                  </a:cubicBezTo>
                  <a:cubicBezTo>
                    <a:pt x="136332" y="141609"/>
                    <a:pt x="168012" y="109928"/>
                    <a:pt x="168012" y="70854"/>
                  </a:cubicBezTo>
                  <a:cubicBezTo>
                    <a:pt x="168012" y="31778"/>
                    <a:pt x="136332" y="100"/>
                    <a:pt x="97258" y="1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6" name="Полилиния 465">
              <a:extLst>
                <a:ext uri="{FF2B5EF4-FFF2-40B4-BE49-F238E27FC236}">
                  <a16:creationId xmlns:a16="http://schemas.microsoft.com/office/drawing/2014/main" id="{252164AB-FB09-74AB-2DD7-B059DC13F53B}"/>
                </a:ext>
              </a:extLst>
            </p:cNvPr>
            <p:cNvSpPr/>
            <p:nvPr/>
          </p:nvSpPr>
          <p:spPr>
            <a:xfrm>
              <a:off x="3348952" y="2187367"/>
              <a:ext cx="141508" cy="141508"/>
            </a:xfrm>
            <a:custGeom>
              <a:avLst/>
              <a:gdLst>
                <a:gd name="connsiteX0" fmla="*/ 70630 w 141508"/>
                <a:gd name="connsiteY0" fmla="*/ 128 h 141508"/>
                <a:gd name="connsiteX1" fmla="*/ 141385 w 141508"/>
                <a:gd name="connsiteY1" fmla="*/ 70882 h 141508"/>
                <a:gd name="connsiteX2" fmla="*/ 70630 w 141508"/>
                <a:gd name="connsiteY2" fmla="*/ 141637 h 141508"/>
                <a:gd name="connsiteX3" fmla="*/ -124 w 141508"/>
                <a:gd name="connsiteY3" fmla="*/ 70882 h 141508"/>
                <a:gd name="connsiteX4" fmla="*/ 70630 w 141508"/>
                <a:gd name="connsiteY4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30" y="128"/>
                  </a:moveTo>
                  <a:cubicBezTo>
                    <a:pt x="109709" y="128"/>
                    <a:pt x="141385" y="31806"/>
                    <a:pt x="141385" y="70882"/>
                  </a:cubicBezTo>
                  <a:cubicBezTo>
                    <a:pt x="141385" y="109961"/>
                    <a:pt x="109709" y="141637"/>
                    <a:pt x="70630" y="141637"/>
                  </a:cubicBezTo>
                  <a:cubicBezTo>
                    <a:pt x="31554" y="141637"/>
                    <a:pt x="-124" y="109961"/>
                    <a:pt x="-124" y="70882"/>
                  </a:cubicBezTo>
                  <a:cubicBezTo>
                    <a:pt x="-124" y="31806"/>
                    <a:pt x="31554" y="128"/>
                    <a:pt x="70630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7" name="Полилиния 466">
              <a:extLst>
                <a:ext uri="{FF2B5EF4-FFF2-40B4-BE49-F238E27FC236}">
                  <a16:creationId xmlns:a16="http://schemas.microsoft.com/office/drawing/2014/main" id="{AB7F4774-AECB-64FF-70BA-830019F1A17A}"/>
                </a:ext>
              </a:extLst>
            </p:cNvPr>
            <p:cNvSpPr/>
            <p:nvPr/>
          </p:nvSpPr>
          <p:spPr>
            <a:xfrm>
              <a:off x="5021635" y="2187367"/>
              <a:ext cx="141508" cy="141508"/>
            </a:xfrm>
            <a:custGeom>
              <a:avLst/>
              <a:gdLst>
                <a:gd name="connsiteX0" fmla="*/ 70910 w 141508"/>
                <a:gd name="connsiteY0" fmla="*/ 128 h 141508"/>
                <a:gd name="connsiteX1" fmla="*/ 141665 w 141508"/>
                <a:gd name="connsiteY1" fmla="*/ 70882 h 141508"/>
                <a:gd name="connsiteX2" fmla="*/ 70910 w 141508"/>
                <a:gd name="connsiteY2" fmla="*/ 141637 h 141508"/>
                <a:gd name="connsiteX3" fmla="*/ 156 w 141508"/>
                <a:gd name="connsiteY3" fmla="*/ 70882 h 141508"/>
                <a:gd name="connsiteX4" fmla="*/ 70910 w 141508"/>
                <a:gd name="connsiteY4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10" y="128"/>
                  </a:moveTo>
                  <a:cubicBezTo>
                    <a:pt x="109989" y="128"/>
                    <a:pt x="141665" y="31806"/>
                    <a:pt x="141665" y="70882"/>
                  </a:cubicBezTo>
                  <a:cubicBezTo>
                    <a:pt x="141665" y="109961"/>
                    <a:pt x="109989" y="141637"/>
                    <a:pt x="70910" y="141637"/>
                  </a:cubicBezTo>
                  <a:cubicBezTo>
                    <a:pt x="31834" y="141637"/>
                    <a:pt x="156" y="109961"/>
                    <a:pt x="156" y="70882"/>
                  </a:cubicBezTo>
                  <a:cubicBezTo>
                    <a:pt x="156" y="31806"/>
                    <a:pt x="31834" y="128"/>
                    <a:pt x="70910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8" name="Полилиния 467">
              <a:extLst>
                <a:ext uri="{FF2B5EF4-FFF2-40B4-BE49-F238E27FC236}">
                  <a16:creationId xmlns:a16="http://schemas.microsoft.com/office/drawing/2014/main" id="{4017F51E-4BCA-4E79-DBE4-D009397DCCE4}"/>
                </a:ext>
              </a:extLst>
            </p:cNvPr>
            <p:cNvSpPr/>
            <p:nvPr/>
          </p:nvSpPr>
          <p:spPr>
            <a:xfrm>
              <a:off x="6025245" y="2187367"/>
              <a:ext cx="141508" cy="141508"/>
            </a:xfrm>
            <a:custGeom>
              <a:avLst/>
              <a:gdLst>
                <a:gd name="connsiteX0" fmla="*/ 71078 w 141508"/>
                <a:gd name="connsiteY0" fmla="*/ 128 h 141508"/>
                <a:gd name="connsiteX1" fmla="*/ 141833 w 141508"/>
                <a:gd name="connsiteY1" fmla="*/ 70882 h 141508"/>
                <a:gd name="connsiteX2" fmla="*/ 71078 w 141508"/>
                <a:gd name="connsiteY2" fmla="*/ 141637 h 141508"/>
                <a:gd name="connsiteX3" fmla="*/ 324 w 141508"/>
                <a:gd name="connsiteY3" fmla="*/ 70882 h 141508"/>
                <a:gd name="connsiteX4" fmla="*/ 71078 w 141508"/>
                <a:gd name="connsiteY4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78" y="128"/>
                  </a:moveTo>
                  <a:cubicBezTo>
                    <a:pt x="110157" y="128"/>
                    <a:pt x="141833" y="31806"/>
                    <a:pt x="141833" y="70882"/>
                  </a:cubicBezTo>
                  <a:cubicBezTo>
                    <a:pt x="141833" y="109961"/>
                    <a:pt x="110157" y="141637"/>
                    <a:pt x="71078" y="141637"/>
                  </a:cubicBezTo>
                  <a:cubicBezTo>
                    <a:pt x="32002" y="141637"/>
                    <a:pt x="324" y="109961"/>
                    <a:pt x="324" y="70882"/>
                  </a:cubicBezTo>
                  <a:cubicBezTo>
                    <a:pt x="324" y="31806"/>
                    <a:pt x="32002" y="128"/>
                    <a:pt x="71078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9" name="Полилиния 468">
              <a:extLst>
                <a:ext uri="{FF2B5EF4-FFF2-40B4-BE49-F238E27FC236}">
                  <a16:creationId xmlns:a16="http://schemas.microsoft.com/office/drawing/2014/main" id="{ED84D325-DCD6-B9B8-5321-1C3940D9DAA8}"/>
                </a:ext>
              </a:extLst>
            </p:cNvPr>
            <p:cNvSpPr/>
            <p:nvPr/>
          </p:nvSpPr>
          <p:spPr>
            <a:xfrm>
              <a:off x="6359782" y="2187367"/>
              <a:ext cx="141508" cy="141508"/>
            </a:xfrm>
            <a:custGeom>
              <a:avLst/>
              <a:gdLst>
                <a:gd name="connsiteX0" fmla="*/ 71134 w 141508"/>
                <a:gd name="connsiteY0" fmla="*/ 128 h 141508"/>
                <a:gd name="connsiteX1" fmla="*/ 141889 w 141508"/>
                <a:gd name="connsiteY1" fmla="*/ 70882 h 141508"/>
                <a:gd name="connsiteX2" fmla="*/ 71134 w 141508"/>
                <a:gd name="connsiteY2" fmla="*/ 141637 h 141508"/>
                <a:gd name="connsiteX3" fmla="*/ 380 w 141508"/>
                <a:gd name="connsiteY3" fmla="*/ 70882 h 141508"/>
                <a:gd name="connsiteX4" fmla="*/ 71134 w 141508"/>
                <a:gd name="connsiteY4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34" y="128"/>
                  </a:moveTo>
                  <a:cubicBezTo>
                    <a:pt x="110213" y="128"/>
                    <a:pt x="141889" y="31806"/>
                    <a:pt x="141889" y="70882"/>
                  </a:cubicBezTo>
                  <a:cubicBezTo>
                    <a:pt x="141889" y="109961"/>
                    <a:pt x="110213" y="141637"/>
                    <a:pt x="71134" y="141637"/>
                  </a:cubicBezTo>
                  <a:cubicBezTo>
                    <a:pt x="32058" y="141637"/>
                    <a:pt x="380" y="109961"/>
                    <a:pt x="380" y="70882"/>
                  </a:cubicBezTo>
                  <a:cubicBezTo>
                    <a:pt x="380" y="31806"/>
                    <a:pt x="32058" y="128"/>
                    <a:pt x="71134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0" name="Полилиния 469">
              <a:extLst>
                <a:ext uri="{FF2B5EF4-FFF2-40B4-BE49-F238E27FC236}">
                  <a16:creationId xmlns:a16="http://schemas.microsoft.com/office/drawing/2014/main" id="{569C9A5B-A3B0-7870-2688-9CFB328A354E}"/>
                </a:ext>
              </a:extLst>
            </p:cNvPr>
            <p:cNvSpPr/>
            <p:nvPr/>
          </p:nvSpPr>
          <p:spPr>
            <a:xfrm>
              <a:off x="6694318" y="2187367"/>
              <a:ext cx="141508" cy="141508"/>
            </a:xfrm>
            <a:custGeom>
              <a:avLst/>
              <a:gdLst>
                <a:gd name="connsiteX0" fmla="*/ 71190 w 141508"/>
                <a:gd name="connsiteY0" fmla="*/ 128 h 141508"/>
                <a:gd name="connsiteX1" fmla="*/ 141945 w 141508"/>
                <a:gd name="connsiteY1" fmla="*/ 70882 h 141508"/>
                <a:gd name="connsiteX2" fmla="*/ 71190 w 141508"/>
                <a:gd name="connsiteY2" fmla="*/ 141637 h 141508"/>
                <a:gd name="connsiteX3" fmla="*/ 436 w 141508"/>
                <a:gd name="connsiteY3" fmla="*/ 70882 h 141508"/>
                <a:gd name="connsiteX4" fmla="*/ 71190 w 141508"/>
                <a:gd name="connsiteY4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90" y="128"/>
                  </a:moveTo>
                  <a:cubicBezTo>
                    <a:pt x="110269" y="128"/>
                    <a:pt x="141945" y="31806"/>
                    <a:pt x="141945" y="70882"/>
                  </a:cubicBezTo>
                  <a:cubicBezTo>
                    <a:pt x="141945" y="109961"/>
                    <a:pt x="110269" y="141637"/>
                    <a:pt x="71190" y="141637"/>
                  </a:cubicBezTo>
                  <a:cubicBezTo>
                    <a:pt x="32114" y="141637"/>
                    <a:pt x="436" y="109961"/>
                    <a:pt x="436" y="70882"/>
                  </a:cubicBezTo>
                  <a:cubicBezTo>
                    <a:pt x="436" y="31806"/>
                    <a:pt x="32114" y="128"/>
                    <a:pt x="71190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1" name="Полилиния 470">
              <a:extLst>
                <a:ext uri="{FF2B5EF4-FFF2-40B4-BE49-F238E27FC236}">
                  <a16:creationId xmlns:a16="http://schemas.microsoft.com/office/drawing/2014/main" id="{A7099BB6-46DC-1EEC-1C40-4EA5C062F044}"/>
                </a:ext>
              </a:extLst>
            </p:cNvPr>
            <p:cNvSpPr/>
            <p:nvPr/>
          </p:nvSpPr>
          <p:spPr>
            <a:xfrm>
              <a:off x="7183243" y="2187367"/>
              <a:ext cx="167268" cy="141508"/>
            </a:xfrm>
            <a:custGeom>
              <a:avLst/>
              <a:gdLst>
                <a:gd name="connsiteX0" fmla="*/ 157752 w 167268"/>
                <a:gd name="connsiteY0" fmla="*/ 128 h 141508"/>
                <a:gd name="connsiteX1" fmla="*/ 142029 w 167268"/>
                <a:gd name="connsiteY1" fmla="*/ 128 h 141508"/>
                <a:gd name="connsiteX2" fmla="*/ 119782 w 167268"/>
                <a:gd name="connsiteY2" fmla="*/ 128 h 141508"/>
                <a:gd name="connsiteX3" fmla="*/ 113884 w 167268"/>
                <a:gd name="connsiteY3" fmla="*/ 128 h 141508"/>
                <a:gd name="connsiteX4" fmla="*/ 71274 w 167268"/>
                <a:gd name="connsiteY4" fmla="*/ 128 h 141508"/>
                <a:gd name="connsiteX5" fmla="*/ 520 w 167268"/>
                <a:gd name="connsiteY5" fmla="*/ 70882 h 141508"/>
                <a:gd name="connsiteX6" fmla="*/ 71274 w 167268"/>
                <a:gd name="connsiteY6" fmla="*/ 141637 h 141508"/>
                <a:gd name="connsiteX7" fmla="*/ 113884 w 167268"/>
                <a:gd name="connsiteY7" fmla="*/ 141637 h 141508"/>
                <a:gd name="connsiteX8" fmla="*/ 119782 w 167268"/>
                <a:gd name="connsiteY8" fmla="*/ 141637 h 141508"/>
                <a:gd name="connsiteX9" fmla="*/ 142029 w 167268"/>
                <a:gd name="connsiteY9" fmla="*/ 141637 h 141508"/>
                <a:gd name="connsiteX10" fmla="*/ 157752 w 167268"/>
                <a:gd name="connsiteY10" fmla="*/ 141637 h 141508"/>
                <a:gd name="connsiteX11" fmla="*/ 167788 w 167268"/>
                <a:gd name="connsiteY11" fmla="*/ 141637 h 141508"/>
                <a:gd name="connsiteX12" fmla="*/ 167788 w 167268"/>
                <a:gd name="connsiteY12" fmla="*/ 128 h 141508"/>
                <a:gd name="connsiteX13" fmla="*/ 157752 w 167268"/>
                <a:gd name="connsiteY13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52" y="128"/>
                  </a:moveTo>
                  <a:lnTo>
                    <a:pt x="142029" y="128"/>
                  </a:lnTo>
                  <a:cubicBezTo>
                    <a:pt x="142029" y="128"/>
                    <a:pt x="132275" y="128"/>
                    <a:pt x="119782" y="128"/>
                  </a:cubicBezTo>
                  <a:cubicBezTo>
                    <a:pt x="117872" y="128"/>
                    <a:pt x="115898" y="128"/>
                    <a:pt x="113884" y="128"/>
                  </a:cubicBezTo>
                  <a:cubicBezTo>
                    <a:pt x="98007" y="128"/>
                    <a:pt x="79705" y="128"/>
                    <a:pt x="71274" y="128"/>
                  </a:cubicBezTo>
                  <a:cubicBezTo>
                    <a:pt x="32184" y="128"/>
                    <a:pt x="520" y="31816"/>
                    <a:pt x="520" y="70882"/>
                  </a:cubicBezTo>
                  <a:cubicBezTo>
                    <a:pt x="520" y="109945"/>
                    <a:pt x="32184" y="141637"/>
                    <a:pt x="71274" y="141637"/>
                  </a:cubicBezTo>
                  <a:cubicBezTo>
                    <a:pt x="81806" y="141637"/>
                    <a:pt x="99055" y="141637"/>
                    <a:pt x="113884" y="141637"/>
                  </a:cubicBezTo>
                  <a:cubicBezTo>
                    <a:pt x="115903" y="141637"/>
                    <a:pt x="117876" y="141637"/>
                    <a:pt x="119782" y="141637"/>
                  </a:cubicBezTo>
                  <a:cubicBezTo>
                    <a:pt x="132390" y="141637"/>
                    <a:pt x="142029" y="141637"/>
                    <a:pt x="142029" y="141637"/>
                  </a:cubicBezTo>
                  <a:lnTo>
                    <a:pt x="157752" y="141637"/>
                  </a:lnTo>
                  <a:lnTo>
                    <a:pt x="167788" y="141637"/>
                  </a:lnTo>
                  <a:lnTo>
                    <a:pt x="167788" y="128"/>
                  </a:lnTo>
                  <a:lnTo>
                    <a:pt x="157752" y="1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2" name="Полилиния 471">
              <a:extLst>
                <a:ext uri="{FF2B5EF4-FFF2-40B4-BE49-F238E27FC236}">
                  <a16:creationId xmlns:a16="http://schemas.microsoft.com/office/drawing/2014/main" id="{109E0E23-C741-505C-B909-13278A507F60}"/>
                </a:ext>
              </a:extLst>
            </p:cNvPr>
            <p:cNvSpPr/>
            <p:nvPr/>
          </p:nvSpPr>
          <p:spPr>
            <a:xfrm>
              <a:off x="7350512" y="2187367"/>
              <a:ext cx="167268" cy="141508"/>
            </a:xfrm>
            <a:custGeom>
              <a:avLst/>
              <a:gdLst>
                <a:gd name="connsiteX0" fmla="*/ 84182 w 167268"/>
                <a:gd name="connsiteY0" fmla="*/ 128 h 141508"/>
                <a:gd name="connsiteX1" fmla="*/ 548 w 167268"/>
                <a:gd name="connsiteY1" fmla="*/ 128 h 141508"/>
                <a:gd name="connsiteX2" fmla="*/ 548 w 167268"/>
                <a:gd name="connsiteY2" fmla="*/ 141637 h 141508"/>
                <a:gd name="connsiteX3" fmla="*/ 84182 w 167268"/>
                <a:gd name="connsiteY3" fmla="*/ 141637 h 141508"/>
                <a:gd name="connsiteX4" fmla="*/ 167816 w 167268"/>
                <a:gd name="connsiteY4" fmla="*/ 141637 h 141508"/>
                <a:gd name="connsiteX5" fmla="*/ 167816 w 167268"/>
                <a:gd name="connsiteY5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82" y="128"/>
                  </a:moveTo>
                  <a:lnTo>
                    <a:pt x="548" y="128"/>
                  </a:lnTo>
                  <a:lnTo>
                    <a:pt x="548" y="141637"/>
                  </a:lnTo>
                  <a:lnTo>
                    <a:pt x="84182" y="141637"/>
                  </a:lnTo>
                  <a:lnTo>
                    <a:pt x="167816" y="141637"/>
                  </a:lnTo>
                  <a:lnTo>
                    <a:pt x="167816" y="1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3" name="Полилиния 472">
              <a:extLst>
                <a:ext uri="{FF2B5EF4-FFF2-40B4-BE49-F238E27FC236}">
                  <a16:creationId xmlns:a16="http://schemas.microsoft.com/office/drawing/2014/main" id="{2422F486-9965-686B-1B96-5E5410072C08}"/>
                </a:ext>
              </a:extLst>
            </p:cNvPr>
            <p:cNvSpPr/>
            <p:nvPr/>
          </p:nvSpPr>
          <p:spPr>
            <a:xfrm>
              <a:off x="7517780" y="2187367"/>
              <a:ext cx="167268" cy="141508"/>
            </a:xfrm>
            <a:custGeom>
              <a:avLst/>
              <a:gdLst>
                <a:gd name="connsiteX0" fmla="*/ 97090 w 167268"/>
                <a:gd name="connsiteY0" fmla="*/ 128 h 141508"/>
                <a:gd name="connsiteX1" fmla="*/ 39700 w 167268"/>
                <a:gd name="connsiteY1" fmla="*/ 128 h 141508"/>
                <a:gd name="connsiteX2" fmla="*/ 26335 w 167268"/>
                <a:gd name="connsiteY2" fmla="*/ 128 h 141508"/>
                <a:gd name="connsiteX3" fmla="*/ 20481 w 167268"/>
                <a:gd name="connsiteY3" fmla="*/ 128 h 141508"/>
                <a:gd name="connsiteX4" fmla="*/ 10612 w 167268"/>
                <a:gd name="connsiteY4" fmla="*/ 128 h 141508"/>
                <a:gd name="connsiteX5" fmla="*/ 576 w 167268"/>
                <a:gd name="connsiteY5" fmla="*/ 128 h 141508"/>
                <a:gd name="connsiteX6" fmla="*/ 576 w 167268"/>
                <a:gd name="connsiteY6" fmla="*/ 141637 h 141508"/>
                <a:gd name="connsiteX7" fmla="*/ 10612 w 167268"/>
                <a:gd name="connsiteY7" fmla="*/ 141637 h 141508"/>
                <a:gd name="connsiteX8" fmla="*/ 20481 w 167268"/>
                <a:gd name="connsiteY8" fmla="*/ 141637 h 141508"/>
                <a:gd name="connsiteX9" fmla="*/ 26335 w 167268"/>
                <a:gd name="connsiteY9" fmla="*/ 141637 h 141508"/>
                <a:gd name="connsiteX10" fmla="*/ 39700 w 167268"/>
                <a:gd name="connsiteY10" fmla="*/ 141637 h 141508"/>
                <a:gd name="connsiteX11" fmla="*/ 97090 w 167268"/>
                <a:gd name="connsiteY11" fmla="*/ 141637 h 141508"/>
                <a:gd name="connsiteX12" fmla="*/ 167844 w 167268"/>
                <a:gd name="connsiteY12" fmla="*/ 70882 h 141508"/>
                <a:gd name="connsiteX13" fmla="*/ 97090 w 167268"/>
                <a:gd name="connsiteY13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90" y="128"/>
                  </a:moveTo>
                  <a:cubicBezTo>
                    <a:pt x="82736" y="128"/>
                    <a:pt x="55879" y="128"/>
                    <a:pt x="39700" y="128"/>
                  </a:cubicBezTo>
                  <a:cubicBezTo>
                    <a:pt x="31719" y="128"/>
                    <a:pt x="26335" y="128"/>
                    <a:pt x="26335" y="128"/>
                  </a:cubicBezTo>
                  <a:lnTo>
                    <a:pt x="20481" y="128"/>
                  </a:lnTo>
                  <a:lnTo>
                    <a:pt x="10612" y="128"/>
                  </a:lnTo>
                  <a:lnTo>
                    <a:pt x="576" y="128"/>
                  </a:lnTo>
                  <a:lnTo>
                    <a:pt x="576" y="141637"/>
                  </a:lnTo>
                  <a:lnTo>
                    <a:pt x="10612" y="141637"/>
                  </a:lnTo>
                  <a:lnTo>
                    <a:pt x="20481" y="141637"/>
                  </a:lnTo>
                  <a:lnTo>
                    <a:pt x="26335" y="141637"/>
                  </a:lnTo>
                  <a:cubicBezTo>
                    <a:pt x="26335" y="141637"/>
                    <a:pt x="31760" y="141637"/>
                    <a:pt x="39700" y="141637"/>
                  </a:cubicBezTo>
                  <a:cubicBezTo>
                    <a:pt x="56872" y="141637"/>
                    <a:pt x="85813" y="141637"/>
                    <a:pt x="97090" y="141637"/>
                  </a:cubicBezTo>
                  <a:cubicBezTo>
                    <a:pt x="136164" y="141637"/>
                    <a:pt x="167844" y="109956"/>
                    <a:pt x="167844" y="70882"/>
                  </a:cubicBezTo>
                  <a:cubicBezTo>
                    <a:pt x="167844" y="31806"/>
                    <a:pt x="136164" y="128"/>
                    <a:pt x="97090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4" name="Полилиния 473">
              <a:extLst>
                <a:ext uri="{FF2B5EF4-FFF2-40B4-BE49-F238E27FC236}">
                  <a16:creationId xmlns:a16="http://schemas.microsoft.com/office/drawing/2014/main" id="{46BD384C-F50F-48ED-0BC4-E5A1CC95FE89}"/>
                </a:ext>
              </a:extLst>
            </p:cNvPr>
            <p:cNvSpPr/>
            <p:nvPr/>
          </p:nvSpPr>
          <p:spPr>
            <a:xfrm>
              <a:off x="8199733" y="2187367"/>
              <a:ext cx="141508" cy="141508"/>
            </a:xfrm>
            <a:custGeom>
              <a:avLst/>
              <a:gdLst>
                <a:gd name="connsiteX0" fmla="*/ 71442 w 141508"/>
                <a:gd name="connsiteY0" fmla="*/ 128 h 141508"/>
                <a:gd name="connsiteX1" fmla="*/ 142197 w 141508"/>
                <a:gd name="connsiteY1" fmla="*/ 70882 h 141508"/>
                <a:gd name="connsiteX2" fmla="*/ 71442 w 141508"/>
                <a:gd name="connsiteY2" fmla="*/ 141637 h 141508"/>
                <a:gd name="connsiteX3" fmla="*/ 688 w 141508"/>
                <a:gd name="connsiteY3" fmla="*/ 70882 h 141508"/>
                <a:gd name="connsiteX4" fmla="*/ 71442 w 141508"/>
                <a:gd name="connsiteY4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42" y="128"/>
                  </a:moveTo>
                  <a:cubicBezTo>
                    <a:pt x="110521" y="128"/>
                    <a:pt x="142197" y="31806"/>
                    <a:pt x="142197" y="70882"/>
                  </a:cubicBezTo>
                  <a:cubicBezTo>
                    <a:pt x="142197" y="109961"/>
                    <a:pt x="110521" y="141637"/>
                    <a:pt x="71442" y="141637"/>
                  </a:cubicBezTo>
                  <a:cubicBezTo>
                    <a:pt x="32366" y="141637"/>
                    <a:pt x="688" y="109961"/>
                    <a:pt x="688" y="70882"/>
                  </a:cubicBezTo>
                  <a:cubicBezTo>
                    <a:pt x="688" y="31806"/>
                    <a:pt x="32366" y="128"/>
                    <a:pt x="71442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5" name="Полилиния 474">
              <a:extLst>
                <a:ext uri="{FF2B5EF4-FFF2-40B4-BE49-F238E27FC236}">
                  <a16:creationId xmlns:a16="http://schemas.microsoft.com/office/drawing/2014/main" id="{DBED6927-2BAD-9DB1-DF3E-EA4AD836A54D}"/>
                </a:ext>
              </a:extLst>
            </p:cNvPr>
            <p:cNvSpPr/>
            <p:nvPr/>
          </p:nvSpPr>
          <p:spPr>
            <a:xfrm>
              <a:off x="8521390" y="2187367"/>
              <a:ext cx="167268" cy="141508"/>
            </a:xfrm>
            <a:custGeom>
              <a:avLst/>
              <a:gdLst>
                <a:gd name="connsiteX0" fmla="*/ 157976 w 167268"/>
                <a:gd name="connsiteY0" fmla="*/ 128 h 141508"/>
                <a:gd name="connsiteX1" fmla="*/ 142253 w 167268"/>
                <a:gd name="connsiteY1" fmla="*/ 128 h 141508"/>
                <a:gd name="connsiteX2" fmla="*/ 120006 w 167268"/>
                <a:gd name="connsiteY2" fmla="*/ 128 h 141508"/>
                <a:gd name="connsiteX3" fmla="*/ 114108 w 167268"/>
                <a:gd name="connsiteY3" fmla="*/ 128 h 141508"/>
                <a:gd name="connsiteX4" fmla="*/ 71498 w 167268"/>
                <a:gd name="connsiteY4" fmla="*/ 128 h 141508"/>
                <a:gd name="connsiteX5" fmla="*/ 744 w 167268"/>
                <a:gd name="connsiteY5" fmla="*/ 70882 h 141508"/>
                <a:gd name="connsiteX6" fmla="*/ 71498 w 167268"/>
                <a:gd name="connsiteY6" fmla="*/ 141637 h 141508"/>
                <a:gd name="connsiteX7" fmla="*/ 114108 w 167268"/>
                <a:gd name="connsiteY7" fmla="*/ 141637 h 141508"/>
                <a:gd name="connsiteX8" fmla="*/ 120006 w 167268"/>
                <a:gd name="connsiteY8" fmla="*/ 141637 h 141508"/>
                <a:gd name="connsiteX9" fmla="*/ 142253 w 167268"/>
                <a:gd name="connsiteY9" fmla="*/ 141637 h 141508"/>
                <a:gd name="connsiteX10" fmla="*/ 157976 w 167268"/>
                <a:gd name="connsiteY10" fmla="*/ 141637 h 141508"/>
                <a:gd name="connsiteX11" fmla="*/ 168012 w 167268"/>
                <a:gd name="connsiteY11" fmla="*/ 141637 h 141508"/>
                <a:gd name="connsiteX12" fmla="*/ 168012 w 167268"/>
                <a:gd name="connsiteY12" fmla="*/ 128 h 141508"/>
                <a:gd name="connsiteX13" fmla="*/ 157976 w 167268"/>
                <a:gd name="connsiteY13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76" y="128"/>
                  </a:moveTo>
                  <a:lnTo>
                    <a:pt x="142253" y="128"/>
                  </a:lnTo>
                  <a:cubicBezTo>
                    <a:pt x="142253" y="128"/>
                    <a:pt x="132499" y="128"/>
                    <a:pt x="120006" y="128"/>
                  </a:cubicBezTo>
                  <a:cubicBezTo>
                    <a:pt x="118096" y="128"/>
                    <a:pt x="116122" y="128"/>
                    <a:pt x="114108" y="128"/>
                  </a:cubicBezTo>
                  <a:cubicBezTo>
                    <a:pt x="98231" y="128"/>
                    <a:pt x="79929" y="128"/>
                    <a:pt x="71498" y="128"/>
                  </a:cubicBezTo>
                  <a:cubicBezTo>
                    <a:pt x="32408" y="128"/>
                    <a:pt x="744" y="31816"/>
                    <a:pt x="744" y="70882"/>
                  </a:cubicBezTo>
                  <a:cubicBezTo>
                    <a:pt x="744" y="109945"/>
                    <a:pt x="32408" y="141637"/>
                    <a:pt x="71498" y="141637"/>
                  </a:cubicBezTo>
                  <a:cubicBezTo>
                    <a:pt x="82030" y="141637"/>
                    <a:pt x="99279" y="141637"/>
                    <a:pt x="114108" y="141637"/>
                  </a:cubicBezTo>
                  <a:cubicBezTo>
                    <a:pt x="116127" y="141637"/>
                    <a:pt x="118100" y="141637"/>
                    <a:pt x="120006" y="141637"/>
                  </a:cubicBezTo>
                  <a:cubicBezTo>
                    <a:pt x="132614" y="141637"/>
                    <a:pt x="142253" y="141637"/>
                    <a:pt x="142253" y="141637"/>
                  </a:cubicBezTo>
                  <a:lnTo>
                    <a:pt x="157976" y="141637"/>
                  </a:lnTo>
                  <a:lnTo>
                    <a:pt x="168012" y="141637"/>
                  </a:lnTo>
                  <a:lnTo>
                    <a:pt x="168012" y="128"/>
                  </a:lnTo>
                  <a:lnTo>
                    <a:pt x="157976" y="1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6" name="Полилиния 475">
              <a:extLst>
                <a:ext uri="{FF2B5EF4-FFF2-40B4-BE49-F238E27FC236}">
                  <a16:creationId xmlns:a16="http://schemas.microsoft.com/office/drawing/2014/main" id="{8A5BB717-E8DA-01C3-08D7-856A44C7BC87}"/>
                </a:ext>
              </a:extLst>
            </p:cNvPr>
            <p:cNvSpPr/>
            <p:nvPr/>
          </p:nvSpPr>
          <p:spPr>
            <a:xfrm>
              <a:off x="8688658" y="2187367"/>
              <a:ext cx="167268" cy="141508"/>
            </a:xfrm>
            <a:custGeom>
              <a:avLst/>
              <a:gdLst>
                <a:gd name="connsiteX0" fmla="*/ 97286 w 167268"/>
                <a:gd name="connsiteY0" fmla="*/ 128 h 141508"/>
                <a:gd name="connsiteX1" fmla="*/ 39896 w 167268"/>
                <a:gd name="connsiteY1" fmla="*/ 128 h 141508"/>
                <a:gd name="connsiteX2" fmla="*/ 26531 w 167268"/>
                <a:gd name="connsiteY2" fmla="*/ 128 h 141508"/>
                <a:gd name="connsiteX3" fmla="*/ 20677 w 167268"/>
                <a:gd name="connsiteY3" fmla="*/ 128 h 141508"/>
                <a:gd name="connsiteX4" fmla="*/ 10808 w 167268"/>
                <a:gd name="connsiteY4" fmla="*/ 128 h 141508"/>
                <a:gd name="connsiteX5" fmla="*/ 772 w 167268"/>
                <a:gd name="connsiteY5" fmla="*/ 128 h 141508"/>
                <a:gd name="connsiteX6" fmla="*/ 772 w 167268"/>
                <a:gd name="connsiteY6" fmla="*/ 141637 h 141508"/>
                <a:gd name="connsiteX7" fmla="*/ 10808 w 167268"/>
                <a:gd name="connsiteY7" fmla="*/ 141637 h 141508"/>
                <a:gd name="connsiteX8" fmla="*/ 20677 w 167268"/>
                <a:gd name="connsiteY8" fmla="*/ 141637 h 141508"/>
                <a:gd name="connsiteX9" fmla="*/ 26531 w 167268"/>
                <a:gd name="connsiteY9" fmla="*/ 141637 h 141508"/>
                <a:gd name="connsiteX10" fmla="*/ 39896 w 167268"/>
                <a:gd name="connsiteY10" fmla="*/ 141637 h 141508"/>
                <a:gd name="connsiteX11" fmla="*/ 97286 w 167268"/>
                <a:gd name="connsiteY11" fmla="*/ 141637 h 141508"/>
                <a:gd name="connsiteX12" fmla="*/ 168040 w 167268"/>
                <a:gd name="connsiteY12" fmla="*/ 70882 h 141508"/>
                <a:gd name="connsiteX13" fmla="*/ 97286 w 167268"/>
                <a:gd name="connsiteY13" fmla="*/ 1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86" y="128"/>
                  </a:moveTo>
                  <a:cubicBezTo>
                    <a:pt x="82932" y="128"/>
                    <a:pt x="56075" y="128"/>
                    <a:pt x="39896" y="128"/>
                  </a:cubicBezTo>
                  <a:cubicBezTo>
                    <a:pt x="31915" y="128"/>
                    <a:pt x="26531" y="128"/>
                    <a:pt x="26531" y="128"/>
                  </a:cubicBezTo>
                  <a:lnTo>
                    <a:pt x="20677" y="128"/>
                  </a:lnTo>
                  <a:lnTo>
                    <a:pt x="10808" y="128"/>
                  </a:lnTo>
                  <a:lnTo>
                    <a:pt x="772" y="128"/>
                  </a:lnTo>
                  <a:lnTo>
                    <a:pt x="772" y="141637"/>
                  </a:lnTo>
                  <a:lnTo>
                    <a:pt x="10808" y="141637"/>
                  </a:lnTo>
                  <a:lnTo>
                    <a:pt x="20677" y="141637"/>
                  </a:lnTo>
                  <a:lnTo>
                    <a:pt x="26531" y="141637"/>
                  </a:lnTo>
                  <a:cubicBezTo>
                    <a:pt x="26531" y="141637"/>
                    <a:pt x="31956" y="141637"/>
                    <a:pt x="39896" y="141637"/>
                  </a:cubicBezTo>
                  <a:cubicBezTo>
                    <a:pt x="57068" y="141637"/>
                    <a:pt x="86009" y="141637"/>
                    <a:pt x="97286" y="141637"/>
                  </a:cubicBezTo>
                  <a:cubicBezTo>
                    <a:pt x="136360" y="141637"/>
                    <a:pt x="168040" y="109956"/>
                    <a:pt x="168040" y="70882"/>
                  </a:cubicBezTo>
                  <a:cubicBezTo>
                    <a:pt x="168040" y="31806"/>
                    <a:pt x="136360" y="128"/>
                    <a:pt x="97286" y="1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7" name="Полилиния 476">
              <a:extLst>
                <a:ext uri="{FF2B5EF4-FFF2-40B4-BE49-F238E27FC236}">
                  <a16:creationId xmlns:a16="http://schemas.microsoft.com/office/drawing/2014/main" id="{31172836-CA6F-B09D-AF64-34465F88B157}"/>
                </a:ext>
              </a:extLst>
            </p:cNvPr>
            <p:cNvSpPr/>
            <p:nvPr/>
          </p:nvSpPr>
          <p:spPr>
            <a:xfrm>
              <a:off x="3014416" y="2354635"/>
              <a:ext cx="141508" cy="141508"/>
            </a:xfrm>
            <a:custGeom>
              <a:avLst/>
              <a:gdLst>
                <a:gd name="connsiteX0" fmla="*/ 70574 w 141508"/>
                <a:gd name="connsiteY0" fmla="*/ 156 h 141508"/>
                <a:gd name="connsiteX1" fmla="*/ 141329 w 141508"/>
                <a:gd name="connsiteY1" fmla="*/ 70910 h 141508"/>
                <a:gd name="connsiteX2" fmla="*/ 70574 w 141508"/>
                <a:gd name="connsiteY2" fmla="*/ 141665 h 141508"/>
                <a:gd name="connsiteX3" fmla="*/ -180 w 141508"/>
                <a:gd name="connsiteY3" fmla="*/ 70910 h 141508"/>
                <a:gd name="connsiteX4" fmla="*/ 70574 w 141508"/>
                <a:gd name="connsiteY4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574" y="156"/>
                  </a:moveTo>
                  <a:cubicBezTo>
                    <a:pt x="109653" y="156"/>
                    <a:pt x="141329" y="31834"/>
                    <a:pt x="141329" y="70910"/>
                  </a:cubicBezTo>
                  <a:cubicBezTo>
                    <a:pt x="141329" y="109989"/>
                    <a:pt x="109653" y="141665"/>
                    <a:pt x="70574" y="141665"/>
                  </a:cubicBezTo>
                  <a:cubicBezTo>
                    <a:pt x="31498" y="141665"/>
                    <a:pt x="-180" y="109989"/>
                    <a:pt x="-180" y="70910"/>
                  </a:cubicBezTo>
                  <a:cubicBezTo>
                    <a:pt x="-180" y="31834"/>
                    <a:pt x="31498" y="156"/>
                    <a:pt x="70574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8" name="Полилиния 477">
              <a:extLst>
                <a:ext uri="{FF2B5EF4-FFF2-40B4-BE49-F238E27FC236}">
                  <a16:creationId xmlns:a16="http://schemas.microsoft.com/office/drawing/2014/main" id="{F7553491-40ED-9931-BB88-497EB8DB60BC}"/>
                </a:ext>
              </a:extLst>
            </p:cNvPr>
            <p:cNvSpPr/>
            <p:nvPr/>
          </p:nvSpPr>
          <p:spPr>
            <a:xfrm>
              <a:off x="3336073" y="2354635"/>
              <a:ext cx="167268" cy="141508"/>
            </a:xfrm>
            <a:custGeom>
              <a:avLst/>
              <a:gdLst>
                <a:gd name="connsiteX0" fmla="*/ 157108 w 167268"/>
                <a:gd name="connsiteY0" fmla="*/ 156 h 141508"/>
                <a:gd name="connsiteX1" fmla="*/ 141385 w 167268"/>
                <a:gd name="connsiteY1" fmla="*/ 156 h 141508"/>
                <a:gd name="connsiteX2" fmla="*/ 119138 w 167268"/>
                <a:gd name="connsiteY2" fmla="*/ 156 h 141508"/>
                <a:gd name="connsiteX3" fmla="*/ 113240 w 167268"/>
                <a:gd name="connsiteY3" fmla="*/ 156 h 141508"/>
                <a:gd name="connsiteX4" fmla="*/ 70630 w 167268"/>
                <a:gd name="connsiteY4" fmla="*/ 156 h 141508"/>
                <a:gd name="connsiteX5" fmla="*/ -124 w 167268"/>
                <a:gd name="connsiteY5" fmla="*/ 70910 h 141508"/>
                <a:gd name="connsiteX6" fmla="*/ 70630 w 167268"/>
                <a:gd name="connsiteY6" fmla="*/ 141665 h 141508"/>
                <a:gd name="connsiteX7" fmla="*/ 113240 w 167268"/>
                <a:gd name="connsiteY7" fmla="*/ 141665 h 141508"/>
                <a:gd name="connsiteX8" fmla="*/ 119138 w 167268"/>
                <a:gd name="connsiteY8" fmla="*/ 141665 h 141508"/>
                <a:gd name="connsiteX9" fmla="*/ 141385 w 167268"/>
                <a:gd name="connsiteY9" fmla="*/ 141665 h 141508"/>
                <a:gd name="connsiteX10" fmla="*/ 157108 w 167268"/>
                <a:gd name="connsiteY10" fmla="*/ 141665 h 141508"/>
                <a:gd name="connsiteX11" fmla="*/ 167144 w 167268"/>
                <a:gd name="connsiteY11" fmla="*/ 141665 h 141508"/>
                <a:gd name="connsiteX12" fmla="*/ 167144 w 167268"/>
                <a:gd name="connsiteY12" fmla="*/ 156 h 141508"/>
                <a:gd name="connsiteX13" fmla="*/ 157108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08" y="156"/>
                  </a:moveTo>
                  <a:lnTo>
                    <a:pt x="141385" y="156"/>
                  </a:lnTo>
                  <a:cubicBezTo>
                    <a:pt x="141385" y="156"/>
                    <a:pt x="131631" y="156"/>
                    <a:pt x="119138" y="156"/>
                  </a:cubicBezTo>
                  <a:cubicBezTo>
                    <a:pt x="117228" y="156"/>
                    <a:pt x="115254" y="156"/>
                    <a:pt x="113240" y="156"/>
                  </a:cubicBezTo>
                  <a:cubicBezTo>
                    <a:pt x="97363" y="156"/>
                    <a:pt x="79061" y="156"/>
                    <a:pt x="70630" y="156"/>
                  </a:cubicBezTo>
                  <a:cubicBezTo>
                    <a:pt x="31540" y="156"/>
                    <a:pt x="-124" y="31844"/>
                    <a:pt x="-124" y="70910"/>
                  </a:cubicBezTo>
                  <a:cubicBezTo>
                    <a:pt x="-124" y="109973"/>
                    <a:pt x="31540" y="141665"/>
                    <a:pt x="70630" y="141665"/>
                  </a:cubicBezTo>
                  <a:cubicBezTo>
                    <a:pt x="81162" y="141665"/>
                    <a:pt x="98411" y="141665"/>
                    <a:pt x="113240" y="141665"/>
                  </a:cubicBezTo>
                  <a:cubicBezTo>
                    <a:pt x="115259" y="141665"/>
                    <a:pt x="117232" y="141665"/>
                    <a:pt x="119138" y="141665"/>
                  </a:cubicBezTo>
                  <a:cubicBezTo>
                    <a:pt x="131746" y="141665"/>
                    <a:pt x="141385" y="141665"/>
                    <a:pt x="141385" y="141665"/>
                  </a:cubicBezTo>
                  <a:lnTo>
                    <a:pt x="157108" y="141665"/>
                  </a:lnTo>
                  <a:lnTo>
                    <a:pt x="167144" y="141665"/>
                  </a:lnTo>
                  <a:lnTo>
                    <a:pt x="167144" y="156"/>
                  </a:lnTo>
                  <a:lnTo>
                    <a:pt x="157108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9" name="Полилиния 478">
              <a:extLst>
                <a:ext uri="{FF2B5EF4-FFF2-40B4-BE49-F238E27FC236}">
                  <a16:creationId xmlns:a16="http://schemas.microsoft.com/office/drawing/2014/main" id="{85E8810C-01F7-4BCE-6FB9-8403E78B3280}"/>
                </a:ext>
              </a:extLst>
            </p:cNvPr>
            <p:cNvSpPr/>
            <p:nvPr/>
          </p:nvSpPr>
          <p:spPr>
            <a:xfrm>
              <a:off x="3503341" y="2354635"/>
              <a:ext cx="167268" cy="141508"/>
            </a:xfrm>
            <a:custGeom>
              <a:avLst/>
              <a:gdLst>
                <a:gd name="connsiteX0" fmla="*/ 83538 w 167268"/>
                <a:gd name="connsiteY0" fmla="*/ 156 h 141508"/>
                <a:gd name="connsiteX1" fmla="*/ -96 w 167268"/>
                <a:gd name="connsiteY1" fmla="*/ 156 h 141508"/>
                <a:gd name="connsiteX2" fmla="*/ -96 w 167268"/>
                <a:gd name="connsiteY2" fmla="*/ 141665 h 141508"/>
                <a:gd name="connsiteX3" fmla="*/ 83538 w 167268"/>
                <a:gd name="connsiteY3" fmla="*/ 141665 h 141508"/>
                <a:gd name="connsiteX4" fmla="*/ 167172 w 167268"/>
                <a:gd name="connsiteY4" fmla="*/ 141665 h 141508"/>
                <a:gd name="connsiteX5" fmla="*/ 167172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38" y="156"/>
                  </a:moveTo>
                  <a:lnTo>
                    <a:pt x="-96" y="156"/>
                  </a:lnTo>
                  <a:lnTo>
                    <a:pt x="-96" y="141665"/>
                  </a:lnTo>
                  <a:lnTo>
                    <a:pt x="83538" y="141665"/>
                  </a:lnTo>
                  <a:lnTo>
                    <a:pt x="167172" y="141665"/>
                  </a:lnTo>
                  <a:lnTo>
                    <a:pt x="167172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0" name="Полилиния 479">
              <a:extLst>
                <a:ext uri="{FF2B5EF4-FFF2-40B4-BE49-F238E27FC236}">
                  <a16:creationId xmlns:a16="http://schemas.microsoft.com/office/drawing/2014/main" id="{85472A73-32AD-AA96-DAD5-4CB7588C0DEF}"/>
                </a:ext>
              </a:extLst>
            </p:cNvPr>
            <p:cNvSpPr/>
            <p:nvPr/>
          </p:nvSpPr>
          <p:spPr>
            <a:xfrm>
              <a:off x="3670609" y="2354635"/>
              <a:ext cx="167268" cy="141508"/>
            </a:xfrm>
            <a:custGeom>
              <a:avLst/>
              <a:gdLst>
                <a:gd name="connsiteX0" fmla="*/ 83566 w 167268"/>
                <a:gd name="connsiteY0" fmla="*/ 156 h 141508"/>
                <a:gd name="connsiteX1" fmla="*/ -68 w 167268"/>
                <a:gd name="connsiteY1" fmla="*/ 156 h 141508"/>
                <a:gd name="connsiteX2" fmla="*/ -68 w 167268"/>
                <a:gd name="connsiteY2" fmla="*/ 141665 h 141508"/>
                <a:gd name="connsiteX3" fmla="*/ 83566 w 167268"/>
                <a:gd name="connsiteY3" fmla="*/ 141665 h 141508"/>
                <a:gd name="connsiteX4" fmla="*/ 167200 w 167268"/>
                <a:gd name="connsiteY4" fmla="*/ 141665 h 141508"/>
                <a:gd name="connsiteX5" fmla="*/ 167200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66" y="156"/>
                  </a:moveTo>
                  <a:lnTo>
                    <a:pt x="-68" y="156"/>
                  </a:lnTo>
                  <a:lnTo>
                    <a:pt x="-68" y="141665"/>
                  </a:lnTo>
                  <a:lnTo>
                    <a:pt x="83566" y="141665"/>
                  </a:lnTo>
                  <a:lnTo>
                    <a:pt x="167200" y="141665"/>
                  </a:lnTo>
                  <a:lnTo>
                    <a:pt x="167200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1" name="Полилиния 480">
              <a:extLst>
                <a:ext uri="{FF2B5EF4-FFF2-40B4-BE49-F238E27FC236}">
                  <a16:creationId xmlns:a16="http://schemas.microsoft.com/office/drawing/2014/main" id="{92FCF8C5-E5F8-663F-1544-CC41D5FA427B}"/>
                </a:ext>
              </a:extLst>
            </p:cNvPr>
            <p:cNvSpPr/>
            <p:nvPr/>
          </p:nvSpPr>
          <p:spPr>
            <a:xfrm>
              <a:off x="3837878" y="2354635"/>
              <a:ext cx="167268" cy="141508"/>
            </a:xfrm>
            <a:custGeom>
              <a:avLst/>
              <a:gdLst>
                <a:gd name="connsiteX0" fmla="*/ 83594 w 167268"/>
                <a:gd name="connsiteY0" fmla="*/ 156 h 141508"/>
                <a:gd name="connsiteX1" fmla="*/ -40 w 167268"/>
                <a:gd name="connsiteY1" fmla="*/ 156 h 141508"/>
                <a:gd name="connsiteX2" fmla="*/ -40 w 167268"/>
                <a:gd name="connsiteY2" fmla="*/ 141665 h 141508"/>
                <a:gd name="connsiteX3" fmla="*/ 83594 w 167268"/>
                <a:gd name="connsiteY3" fmla="*/ 141665 h 141508"/>
                <a:gd name="connsiteX4" fmla="*/ 167228 w 167268"/>
                <a:gd name="connsiteY4" fmla="*/ 141665 h 141508"/>
                <a:gd name="connsiteX5" fmla="*/ 167228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94" y="156"/>
                  </a:moveTo>
                  <a:lnTo>
                    <a:pt x="-40" y="156"/>
                  </a:lnTo>
                  <a:lnTo>
                    <a:pt x="-40" y="141665"/>
                  </a:lnTo>
                  <a:lnTo>
                    <a:pt x="83594" y="141665"/>
                  </a:lnTo>
                  <a:lnTo>
                    <a:pt x="167228" y="141665"/>
                  </a:lnTo>
                  <a:lnTo>
                    <a:pt x="167228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2" name="Полилиния 481">
              <a:extLst>
                <a:ext uri="{FF2B5EF4-FFF2-40B4-BE49-F238E27FC236}">
                  <a16:creationId xmlns:a16="http://schemas.microsoft.com/office/drawing/2014/main" id="{677F971F-E4B2-8358-0BEF-CEAAEE410DE8}"/>
                </a:ext>
              </a:extLst>
            </p:cNvPr>
            <p:cNvSpPr/>
            <p:nvPr/>
          </p:nvSpPr>
          <p:spPr>
            <a:xfrm>
              <a:off x="4005146" y="2354635"/>
              <a:ext cx="167268" cy="141508"/>
            </a:xfrm>
            <a:custGeom>
              <a:avLst/>
              <a:gdLst>
                <a:gd name="connsiteX0" fmla="*/ 83622 w 167268"/>
                <a:gd name="connsiteY0" fmla="*/ 156 h 141508"/>
                <a:gd name="connsiteX1" fmla="*/ -12 w 167268"/>
                <a:gd name="connsiteY1" fmla="*/ 156 h 141508"/>
                <a:gd name="connsiteX2" fmla="*/ -12 w 167268"/>
                <a:gd name="connsiteY2" fmla="*/ 141665 h 141508"/>
                <a:gd name="connsiteX3" fmla="*/ 83622 w 167268"/>
                <a:gd name="connsiteY3" fmla="*/ 141665 h 141508"/>
                <a:gd name="connsiteX4" fmla="*/ 167256 w 167268"/>
                <a:gd name="connsiteY4" fmla="*/ 141665 h 141508"/>
                <a:gd name="connsiteX5" fmla="*/ 167256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622" y="156"/>
                  </a:moveTo>
                  <a:lnTo>
                    <a:pt x="-12" y="156"/>
                  </a:lnTo>
                  <a:lnTo>
                    <a:pt x="-12" y="141665"/>
                  </a:lnTo>
                  <a:lnTo>
                    <a:pt x="83622" y="141665"/>
                  </a:lnTo>
                  <a:lnTo>
                    <a:pt x="167256" y="141665"/>
                  </a:lnTo>
                  <a:lnTo>
                    <a:pt x="167256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3" name="Полилиния 482">
              <a:extLst>
                <a:ext uri="{FF2B5EF4-FFF2-40B4-BE49-F238E27FC236}">
                  <a16:creationId xmlns:a16="http://schemas.microsoft.com/office/drawing/2014/main" id="{9876A575-009F-E79B-320F-7BA59B16130A}"/>
                </a:ext>
              </a:extLst>
            </p:cNvPr>
            <p:cNvSpPr/>
            <p:nvPr/>
          </p:nvSpPr>
          <p:spPr>
            <a:xfrm>
              <a:off x="4172414" y="2354635"/>
              <a:ext cx="167268" cy="141508"/>
            </a:xfrm>
            <a:custGeom>
              <a:avLst/>
              <a:gdLst>
                <a:gd name="connsiteX0" fmla="*/ 96530 w 167268"/>
                <a:gd name="connsiteY0" fmla="*/ 156 h 141508"/>
                <a:gd name="connsiteX1" fmla="*/ 39140 w 167268"/>
                <a:gd name="connsiteY1" fmla="*/ 156 h 141508"/>
                <a:gd name="connsiteX2" fmla="*/ 25775 w 167268"/>
                <a:gd name="connsiteY2" fmla="*/ 156 h 141508"/>
                <a:gd name="connsiteX3" fmla="*/ 19921 w 167268"/>
                <a:gd name="connsiteY3" fmla="*/ 156 h 141508"/>
                <a:gd name="connsiteX4" fmla="*/ 10052 w 167268"/>
                <a:gd name="connsiteY4" fmla="*/ 156 h 141508"/>
                <a:gd name="connsiteX5" fmla="*/ 16 w 167268"/>
                <a:gd name="connsiteY5" fmla="*/ 156 h 141508"/>
                <a:gd name="connsiteX6" fmla="*/ 16 w 167268"/>
                <a:gd name="connsiteY6" fmla="*/ 141665 h 141508"/>
                <a:gd name="connsiteX7" fmla="*/ 10052 w 167268"/>
                <a:gd name="connsiteY7" fmla="*/ 141665 h 141508"/>
                <a:gd name="connsiteX8" fmla="*/ 19921 w 167268"/>
                <a:gd name="connsiteY8" fmla="*/ 141665 h 141508"/>
                <a:gd name="connsiteX9" fmla="*/ 25775 w 167268"/>
                <a:gd name="connsiteY9" fmla="*/ 141665 h 141508"/>
                <a:gd name="connsiteX10" fmla="*/ 39140 w 167268"/>
                <a:gd name="connsiteY10" fmla="*/ 141665 h 141508"/>
                <a:gd name="connsiteX11" fmla="*/ 96530 w 167268"/>
                <a:gd name="connsiteY11" fmla="*/ 141665 h 141508"/>
                <a:gd name="connsiteX12" fmla="*/ 167284 w 167268"/>
                <a:gd name="connsiteY12" fmla="*/ 70910 h 141508"/>
                <a:gd name="connsiteX13" fmla="*/ 96530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30" y="156"/>
                  </a:moveTo>
                  <a:cubicBezTo>
                    <a:pt x="82176" y="156"/>
                    <a:pt x="55319" y="156"/>
                    <a:pt x="39140" y="156"/>
                  </a:cubicBezTo>
                  <a:cubicBezTo>
                    <a:pt x="31159" y="156"/>
                    <a:pt x="25775" y="156"/>
                    <a:pt x="25775" y="156"/>
                  </a:cubicBezTo>
                  <a:lnTo>
                    <a:pt x="19921" y="156"/>
                  </a:lnTo>
                  <a:lnTo>
                    <a:pt x="10052" y="156"/>
                  </a:lnTo>
                  <a:lnTo>
                    <a:pt x="16" y="156"/>
                  </a:lnTo>
                  <a:lnTo>
                    <a:pt x="16" y="141665"/>
                  </a:lnTo>
                  <a:lnTo>
                    <a:pt x="10052" y="141665"/>
                  </a:lnTo>
                  <a:lnTo>
                    <a:pt x="19921" y="141665"/>
                  </a:lnTo>
                  <a:lnTo>
                    <a:pt x="25775" y="141665"/>
                  </a:lnTo>
                  <a:cubicBezTo>
                    <a:pt x="25775" y="141665"/>
                    <a:pt x="31200" y="141665"/>
                    <a:pt x="39140" y="141665"/>
                  </a:cubicBezTo>
                  <a:cubicBezTo>
                    <a:pt x="56312" y="141665"/>
                    <a:pt x="85253" y="141665"/>
                    <a:pt x="96530" y="141665"/>
                  </a:cubicBezTo>
                  <a:cubicBezTo>
                    <a:pt x="135604" y="141665"/>
                    <a:pt x="167284" y="109984"/>
                    <a:pt x="167284" y="70910"/>
                  </a:cubicBezTo>
                  <a:cubicBezTo>
                    <a:pt x="167284" y="31834"/>
                    <a:pt x="135604" y="156"/>
                    <a:pt x="96530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4" name="Полилиния 483">
              <a:extLst>
                <a:ext uri="{FF2B5EF4-FFF2-40B4-BE49-F238E27FC236}">
                  <a16:creationId xmlns:a16="http://schemas.microsoft.com/office/drawing/2014/main" id="{3872D295-98CB-075A-E69D-A291A39CFA7A}"/>
                </a:ext>
              </a:extLst>
            </p:cNvPr>
            <p:cNvSpPr/>
            <p:nvPr/>
          </p:nvSpPr>
          <p:spPr>
            <a:xfrm>
              <a:off x="4854367" y="2354635"/>
              <a:ext cx="141508" cy="141508"/>
            </a:xfrm>
            <a:custGeom>
              <a:avLst/>
              <a:gdLst>
                <a:gd name="connsiteX0" fmla="*/ 70882 w 141508"/>
                <a:gd name="connsiteY0" fmla="*/ 156 h 141508"/>
                <a:gd name="connsiteX1" fmla="*/ 141637 w 141508"/>
                <a:gd name="connsiteY1" fmla="*/ 70910 h 141508"/>
                <a:gd name="connsiteX2" fmla="*/ 70882 w 141508"/>
                <a:gd name="connsiteY2" fmla="*/ 141665 h 141508"/>
                <a:gd name="connsiteX3" fmla="*/ 128 w 141508"/>
                <a:gd name="connsiteY3" fmla="*/ 70910 h 141508"/>
                <a:gd name="connsiteX4" fmla="*/ 70882 w 141508"/>
                <a:gd name="connsiteY4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156"/>
                  </a:moveTo>
                  <a:cubicBezTo>
                    <a:pt x="109961" y="156"/>
                    <a:pt x="141637" y="31834"/>
                    <a:pt x="141637" y="70910"/>
                  </a:cubicBezTo>
                  <a:cubicBezTo>
                    <a:pt x="141637" y="109989"/>
                    <a:pt x="109961" y="141665"/>
                    <a:pt x="70882" y="141665"/>
                  </a:cubicBezTo>
                  <a:cubicBezTo>
                    <a:pt x="31806" y="141665"/>
                    <a:pt x="128" y="109989"/>
                    <a:pt x="128" y="70910"/>
                  </a:cubicBezTo>
                  <a:cubicBezTo>
                    <a:pt x="128" y="31834"/>
                    <a:pt x="31806" y="156"/>
                    <a:pt x="70882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5" name="Полилиния 484">
              <a:extLst>
                <a:ext uri="{FF2B5EF4-FFF2-40B4-BE49-F238E27FC236}">
                  <a16:creationId xmlns:a16="http://schemas.microsoft.com/office/drawing/2014/main" id="{6325E4D5-61A3-2058-10FC-0F8B52558CD6}"/>
                </a:ext>
              </a:extLst>
            </p:cNvPr>
            <p:cNvSpPr/>
            <p:nvPr/>
          </p:nvSpPr>
          <p:spPr>
            <a:xfrm>
              <a:off x="5188904" y="2354635"/>
              <a:ext cx="141508" cy="141508"/>
            </a:xfrm>
            <a:custGeom>
              <a:avLst/>
              <a:gdLst>
                <a:gd name="connsiteX0" fmla="*/ 70938 w 141508"/>
                <a:gd name="connsiteY0" fmla="*/ 156 h 141508"/>
                <a:gd name="connsiteX1" fmla="*/ 141693 w 141508"/>
                <a:gd name="connsiteY1" fmla="*/ 70910 h 141508"/>
                <a:gd name="connsiteX2" fmla="*/ 70938 w 141508"/>
                <a:gd name="connsiteY2" fmla="*/ 141665 h 141508"/>
                <a:gd name="connsiteX3" fmla="*/ 184 w 141508"/>
                <a:gd name="connsiteY3" fmla="*/ 70910 h 141508"/>
                <a:gd name="connsiteX4" fmla="*/ 70938 w 141508"/>
                <a:gd name="connsiteY4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38" y="156"/>
                  </a:moveTo>
                  <a:cubicBezTo>
                    <a:pt x="110017" y="156"/>
                    <a:pt x="141693" y="31834"/>
                    <a:pt x="141693" y="70910"/>
                  </a:cubicBezTo>
                  <a:cubicBezTo>
                    <a:pt x="141693" y="109989"/>
                    <a:pt x="110017" y="141665"/>
                    <a:pt x="70938" y="141665"/>
                  </a:cubicBezTo>
                  <a:cubicBezTo>
                    <a:pt x="31862" y="141665"/>
                    <a:pt x="184" y="109989"/>
                    <a:pt x="184" y="70910"/>
                  </a:cubicBezTo>
                  <a:cubicBezTo>
                    <a:pt x="184" y="31834"/>
                    <a:pt x="31862" y="156"/>
                    <a:pt x="70938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6" name="Полилиния 485">
              <a:extLst>
                <a:ext uri="{FF2B5EF4-FFF2-40B4-BE49-F238E27FC236}">
                  <a16:creationId xmlns:a16="http://schemas.microsoft.com/office/drawing/2014/main" id="{72416589-9758-D11D-D6B8-D7F382701E32}"/>
                </a:ext>
              </a:extLst>
            </p:cNvPr>
            <p:cNvSpPr/>
            <p:nvPr/>
          </p:nvSpPr>
          <p:spPr>
            <a:xfrm>
              <a:off x="5510560" y="2354635"/>
              <a:ext cx="167268" cy="141508"/>
            </a:xfrm>
            <a:custGeom>
              <a:avLst/>
              <a:gdLst>
                <a:gd name="connsiteX0" fmla="*/ 157472 w 167268"/>
                <a:gd name="connsiteY0" fmla="*/ 156 h 141508"/>
                <a:gd name="connsiteX1" fmla="*/ 141749 w 167268"/>
                <a:gd name="connsiteY1" fmla="*/ 156 h 141508"/>
                <a:gd name="connsiteX2" fmla="*/ 119502 w 167268"/>
                <a:gd name="connsiteY2" fmla="*/ 156 h 141508"/>
                <a:gd name="connsiteX3" fmla="*/ 113604 w 167268"/>
                <a:gd name="connsiteY3" fmla="*/ 156 h 141508"/>
                <a:gd name="connsiteX4" fmla="*/ 70994 w 167268"/>
                <a:gd name="connsiteY4" fmla="*/ 156 h 141508"/>
                <a:gd name="connsiteX5" fmla="*/ 240 w 167268"/>
                <a:gd name="connsiteY5" fmla="*/ 70910 h 141508"/>
                <a:gd name="connsiteX6" fmla="*/ 70994 w 167268"/>
                <a:gd name="connsiteY6" fmla="*/ 141665 h 141508"/>
                <a:gd name="connsiteX7" fmla="*/ 113604 w 167268"/>
                <a:gd name="connsiteY7" fmla="*/ 141665 h 141508"/>
                <a:gd name="connsiteX8" fmla="*/ 119502 w 167268"/>
                <a:gd name="connsiteY8" fmla="*/ 141665 h 141508"/>
                <a:gd name="connsiteX9" fmla="*/ 141749 w 167268"/>
                <a:gd name="connsiteY9" fmla="*/ 141665 h 141508"/>
                <a:gd name="connsiteX10" fmla="*/ 157472 w 167268"/>
                <a:gd name="connsiteY10" fmla="*/ 141665 h 141508"/>
                <a:gd name="connsiteX11" fmla="*/ 167508 w 167268"/>
                <a:gd name="connsiteY11" fmla="*/ 141665 h 141508"/>
                <a:gd name="connsiteX12" fmla="*/ 167508 w 167268"/>
                <a:gd name="connsiteY12" fmla="*/ 156 h 141508"/>
                <a:gd name="connsiteX13" fmla="*/ 157472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72" y="156"/>
                  </a:moveTo>
                  <a:lnTo>
                    <a:pt x="141749" y="156"/>
                  </a:lnTo>
                  <a:cubicBezTo>
                    <a:pt x="141749" y="156"/>
                    <a:pt x="131995" y="156"/>
                    <a:pt x="119502" y="156"/>
                  </a:cubicBezTo>
                  <a:cubicBezTo>
                    <a:pt x="117592" y="156"/>
                    <a:pt x="115618" y="156"/>
                    <a:pt x="113604" y="156"/>
                  </a:cubicBezTo>
                  <a:cubicBezTo>
                    <a:pt x="97727" y="156"/>
                    <a:pt x="79425" y="156"/>
                    <a:pt x="70994" y="156"/>
                  </a:cubicBezTo>
                  <a:cubicBezTo>
                    <a:pt x="31904" y="156"/>
                    <a:pt x="240" y="31844"/>
                    <a:pt x="240" y="70910"/>
                  </a:cubicBezTo>
                  <a:cubicBezTo>
                    <a:pt x="240" y="109973"/>
                    <a:pt x="31904" y="141665"/>
                    <a:pt x="70994" y="141665"/>
                  </a:cubicBezTo>
                  <a:cubicBezTo>
                    <a:pt x="81526" y="141665"/>
                    <a:pt x="98775" y="141665"/>
                    <a:pt x="113604" y="141665"/>
                  </a:cubicBezTo>
                  <a:cubicBezTo>
                    <a:pt x="115623" y="141665"/>
                    <a:pt x="117596" y="141665"/>
                    <a:pt x="119502" y="141665"/>
                  </a:cubicBezTo>
                  <a:cubicBezTo>
                    <a:pt x="132110" y="141665"/>
                    <a:pt x="141749" y="141665"/>
                    <a:pt x="141749" y="141665"/>
                  </a:cubicBezTo>
                  <a:lnTo>
                    <a:pt x="157472" y="141665"/>
                  </a:lnTo>
                  <a:lnTo>
                    <a:pt x="167508" y="141665"/>
                  </a:lnTo>
                  <a:lnTo>
                    <a:pt x="167508" y="156"/>
                  </a:lnTo>
                  <a:lnTo>
                    <a:pt x="157472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7" name="Полилиния 486">
              <a:extLst>
                <a:ext uri="{FF2B5EF4-FFF2-40B4-BE49-F238E27FC236}">
                  <a16:creationId xmlns:a16="http://schemas.microsoft.com/office/drawing/2014/main" id="{47A8C4FE-2289-ACA4-2F30-91BE9F4C8411}"/>
                </a:ext>
              </a:extLst>
            </p:cNvPr>
            <p:cNvSpPr/>
            <p:nvPr/>
          </p:nvSpPr>
          <p:spPr>
            <a:xfrm>
              <a:off x="5677829" y="2354635"/>
              <a:ext cx="167268" cy="141508"/>
            </a:xfrm>
            <a:custGeom>
              <a:avLst/>
              <a:gdLst>
                <a:gd name="connsiteX0" fmla="*/ 96782 w 167268"/>
                <a:gd name="connsiteY0" fmla="*/ 156 h 141508"/>
                <a:gd name="connsiteX1" fmla="*/ 39392 w 167268"/>
                <a:gd name="connsiteY1" fmla="*/ 156 h 141508"/>
                <a:gd name="connsiteX2" fmla="*/ 26027 w 167268"/>
                <a:gd name="connsiteY2" fmla="*/ 156 h 141508"/>
                <a:gd name="connsiteX3" fmla="*/ 20173 w 167268"/>
                <a:gd name="connsiteY3" fmla="*/ 156 h 141508"/>
                <a:gd name="connsiteX4" fmla="*/ 10304 w 167268"/>
                <a:gd name="connsiteY4" fmla="*/ 156 h 141508"/>
                <a:gd name="connsiteX5" fmla="*/ 268 w 167268"/>
                <a:gd name="connsiteY5" fmla="*/ 156 h 141508"/>
                <a:gd name="connsiteX6" fmla="*/ 268 w 167268"/>
                <a:gd name="connsiteY6" fmla="*/ 141665 h 141508"/>
                <a:gd name="connsiteX7" fmla="*/ 10304 w 167268"/>
                <a:gd name="connsiteY7" fmla="*/ 141665 h 141508"/>
                <a:gd name="connsiteX8" fmla="*/ 20173 w 167268"/>
                <a:gd name="connsiteY8" fmla="*/ 141665 h 141508"/>
                <a:gd name="connsiteX9" fmla="*/ 26027 w 167268"/>
                <a:gd name="connsiteY9" fmla="*/ 141665 h 141508"/>
                <a:gd name="connsiteX10" fmla="*/ 39392 w 167268"/>
                <a:gd name="connsiteY10" fmla="*/ 141665 h 141508"/>
                <a:gd name="connsiteX11" fmla="*/ 96782 w 167268"/>
                <a:gd name="connsiteY11" fmla="*/ 141665 h 141508"/>
                <a:gd name="connsiteX12" fmla="*/ 167536 w 167268"/>
                <a:gd name="connsiteY12" fmla="*/ 70910 h 141508"/>
                <a:gd name="connsiteX13" fmla="*/ 96782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82" y="156"/>
                  </a:moveTo>
                  <a:cubicBezTo>
                    <a:pt x="82428" y="156"/>
                    <a:pt x="55571" y="156"/>
                    <a:pt x="39392" y="156"/>
                  </a:cubicBezTo>
                  <a:cubicBezTo>
                    <a:pt x="31411" y="156"/>
                    <a:pt x="26027" y="156"/>
                    <a:pt x="26027" y="156"/>
                  </a:cubicBezTo>
                  <a:lnTo>
                    <a:pt x="20173" y="156"/>
                  </a:lnTo>
                  <a:lnTo>
                    <a:pt x="10304" y="156"/>
                  </a:lnTo>
                  <a:lnTo>
                    <a:pt x="268" y="156"/>
                  </a:lnTo>
                  <a:lnTo>
                    <a:pt x="268" y="141665"/>
                  </a:lnTo>
                  <a:lnTo>
                    <a:pt x="10304" y="141665"/>
                  </a:lnTo>
                  <a:lnTo>
                    <a:pt x="20173" y="141665"/>
                  </a:lnTo>
                  <a:lnTo>
                    <a:pt x="26027" y="141665"/>
                  </a:lnTo>
                  <a:cubicBezTo>
                    <a:pt x="26027" y="141665"/>
                    <a:pt x="31452" y="141665"/>
                    <a:pt x="39392" y="141665"/>
                  </a:cubicBezTo>
                  <a:cubicBezTo>
                    <a:pt x="56564" y="141665"/>
                    <a:pt x="85505" y="141665"/>
                    <a:pt x="96782" y="141665"/>
                  </a:cubicBezTo>
                  <a:cubicBezTo>
                    <a:pt x="135856" y="141665"/>
                    <a:pt x="167536" y="109984"/>
                    <a:pt x="167536" y="70910"/>
                  </a:cubicBezTo>
                  <a:cubicBezTo>
                    <a:pt x="167536" y="31834"/>
                    <a:pt x="135856" y="156"/>
                    <a:pt x="96782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8" name="Полилиния 487">
              <a:extLst>
                <a:ext uri="{FF2B5EF4-FFF2-40B4-BE49-F238E27FC236}">
                  <a16:creationId xmlns:a16="http://schemas.microsoft.com/office/drawing/2014/main" id="{60764270-AF66-DC8E-9B41-BB40E0958562}"/>
                </a:ext>
              </a:extLst>
            </p:cNvPr>
            <p:cNvSpPr/>
            <p:nvPr/>
          </p:nvSpPr>
          <p:spPr>
            <a:xfrm>
              <a:off x="6012365" y="2354635"/>
              <a:ext cx="167268" cy="141508"/>
            </a:xfrm>
            <a:custGeom>
              <a:avLst/>
              <a:gdLst>
                <a:gd name="connsiteX0" fmla="*/ 157556 w 167268"/>
                <a:gd name="connsiteY0" fmla="*/ 156 h 141508"/>
                <a:gd name="connsiteX1" fmla="*/ 141833 w 167268"/>
                <a:gd name="connsiteY1" fmla="*/ 156 h 141508"/>
                <a:gd name="connsiteX2" fmla="*/ 119586 w 167268"/>
                <a:gd name="connsiteY2" fmla="*/ 156 h 141508"/>
                <a:gd name="connsiteX3" fmla="*/ 113688 w 167268"/>
                <a:gd name="connsiteY3" fmla="*/ 156 h 141508"/>
                <a:gd name="connsiteX4" fmla="*/ 71078 w 167268"/>
                <a:gd name="connsiteY4" fmla="*/ 156 h 141508"/>
                <a:gd name="connsiteX5" fmla="*/ 324 w 167268"/>
                <a:gd name="connsiteY5" fmla="*/ 70910 h 141508"/>
                <a:gd name="connsiteX6" fmla="*/ 71078 w 167268"/>
                <a:gd name="connsiteY6" fmla="*/ 141665 h 141508"/>
                <a:gd name="connsiteX7" fmla="*/ 113688 w 167268"/>
                <a:gd name="connsiteY7" fmla="*/ 141665 h 141508"/>
                <a:gd name="connsiteX8" fmla="*/ 119586 w 167268"/>
                <a:gd name="connsiteY8" fmla="*/ 141665 h 141508"/>
                <a:gd name="connsiteX9" fmla="*/ 141833 w 167268"/>
                <a:gd name="connsiteY9" fmla="*/ 141665 h 141508"/>
                <a:gd name="connsiteX10" fmla="*/ 157556 w 167268"/>
                <a:gd name="connsiteY10" fmla="*/ 141665 h 141508"/>
                <a:gd name="connsiteX11" fmla="*/ 167592 w 167268"/>
                <a:gd name="connsiteY11" fmla="*/ 141665 h 141508"/>
                <a:gd name="connsiteX12" fmla="*/ 167592 w 167268"/>
                <a:gd name="connsiteY12" fmla="*/ 156 h 141508"/>
                <a:gd name="connsiteX13" fmla="*/ 157556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156"/>
                  </a:moveTo>
                  <a:lnTo>
                    <a:pt x="141833" y="156"/>
                  </a:lnTo>
                  <a:cubicBezTo>
                    <a:pt x="141833" y="156"/>
                    <a:pt x="132079" y="156"/>
                    <a:pt x="119586" y="156"/>
                  </a:cubicBezTo>
                  <a:cubicBezTo>
                    <a:pt x="117676" y="156"/>
                    <a:pt x="115702" y="156"/>
                    <a:pt x="113688" y="156"/>
                  </a:cubicBezTo>
                  <a:cubicBezTo>
                    <a:pt x="97811" y="156"/>
                    <a:pt x="79509" y="156"/>
                    <a:pt x="71078" y="156"/>
                  </a:cubicBezTo>
                  <a:cubicBezTo>
                    <a:pt x="31988" y="156"/>
                    <a:pt x="324" y="31844"/>
                    <a:pt x="324" y="70910"/>
                  </a:cubicBezTo>
                  <a:cubicBezTo>
                    <a:pt x="324" y="109973"/>
                    <a:pt x="31988" y="141665"/>
                    <a:pt x="71078" y="141665"/>
                  </a:cubicBezTo>
                  <a:cubicBezTo>
                    <a:pt x="81610" y="141665"/>
                    <a:pt x="98859" y="141665"/>
                    <a:pt x="113688" y="141665"/>
                  </a:cubicBezTo>
                  <a:cubicBezTo>
                    <a:pt x="115707" y="141665"/>
                    <a:pt x="117680" y="141665"/>
                    <a:pt x="119586" y="141665"/>
                  </a:cubicBezTo>
                  <a:cubicBezTo>
                    <a:pt x="132194" y="141665"/>
                    <a:pt x="141833" y="141665"/>
                    <a:pt x="141833" y="141665"/>
                  </a:cubicBezTo>
                  <a:lnTo>
                    <a:pt x="157556" y="141665"/>
                  </a:lnTo>
                  <a:lnTo>
                    <a:pt x="167592" y="141665"/>
                  </a:lnTo>
                  <a:lnTo>
                    <a:pt x="167592" y="156"/>
                  </a:lnTo>
                  <a:lnTo>
                    <a:pt x="157556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9" name="Полилиния 488">
              <a:extLst>
                <a:ext uri="{FF2B5EF4-FFF2-40B4-BE49-F238E27FC236}">
                  <a16:creationId xmlns:a16="http://schemas.microsoft.com/office/drawing/2014/main" id="{CCB35738-3856-2550-BA93-79C58671656E}"/>
                </a:ext>
              </a:extLst>
            </p:cNvPr>
            <p:cNvSpPr/>
            <p:nvPr/>
          </p:nvSpPr>
          <p:spPr>
            <a:xfrm>
              <a:off x="6179634" y="2354635"/>
              <a:ext cx="167268" cy="141508"/>
            </a:xfrm>
            <a:custGeom>
              <a:avLst/>
              <a:gdLst>
                <a:gd name="connsiteX0" fmla="*/ 83986 w 167268"/>
                <a:gd name="connsiteY0" fmla="*/ 156 h 141508"/>
                <a:gd name="connsiteX1" fmla="*/ 352 w 167268"/>
                <a:gd name="connsiteY1" fmla="*/ 156 h 141508"/>
                <a:gd name="connsiteX2" fmla="*/ 352 w 167268"/>
                <a:gd name="connsiteY2" fmla="*/ 141665 h 141508"/>
                <a:gd name="connsiteX3" fmla="*/ 83986 w 167268"/>
                <a:gd name="connsiteY3" fmla="*/ 141665 h 141508"/>
                <a:gd name="connsiteX4" fmla="*/ 167620 w 167268"/>
                <a:gd name="connsiteY4" fmla="*/ 141665 h 141508"/>
                <a:gd name="connsiteX5" fmla="*/ 167620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86" y="156"/>
                  </a:moveTo>
                  <a:lnTo>
                    <a:pt x="352" y="156"/>
                  </a:lnTo>
                  <a:lnTo>
                    <a:pt x="352" y="141665"/>
                  </a:lnTo>
                  <a:lnTo>
                    <a:pt x="83986" y="141665"/>
                  </a:lnTo>
                  <a:lnTo>
                    <a:pt x="167620" y="141665"/>
                  </a:lnTo>
                  <a:lnTo>
                    <a:pt x="167620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0" name="Полилиния 489">
              <a:extLst>
                <a:ext uri="{FF2B5EF4-FFF2-40B4-BE49-F238E27FC236}">
                  <a16:creationId xmlns:a16="http://schemas.microsoft.com/office/drawing/2014/main" id="{BFD0917E-0284-A238-C428-9CD7A41F016F}"/>
                </a:ext>
              </a:extLst>
            </p:cNvPr>
            <p:cNvSpPr/>
            <p:nvPr/>
          </p:nvSpPr>
          <p:spPr>
            <a:xfrm>
              <a:off x="6346902" y="2354635"/>
              <a:ext cx="167268" cy="141508"/>
            </a:xfrm>
            <a:custGeom>
              <a:avLst/>
              <a:gdLst>
                <a:gd name="connsiteX0" fmla="*/ 84014 w 167268"/>
                <a:gd name="connsiteY0" fmla="*/ 156 h 141508"/>
                <a:gd name="connsiteX1" fmla="*/ 380 w 167268"/>
                <a:gd name="connsiteY1" fmla="*/ 156 h 141508"/>
                <a:gd name="connsiteX2" fmla="*/ 380 w 167268"/>
                <a:gd name="connsiteY2" fmla="*/ 141665 h 141508"/>
                <a:gd name="connsiteX3" fmla="*/ 84014 w 167268"/>
                <a:gd name="connsiteY3" fmla="*/ 141665 h 141508"/>
                <a:gd name="connsiteX4" fmla="*/ 167648 w 167268"/>
                <a:gd name="connsiteY4" fmla="*/ 141665 h 141508"/>
                <a:gd name="connsiteX5" fmla="*/ 167648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014" y="156"/>
                  </a:moveTo>
                  <a:lnTo>
                    <a:pt x="380" y="156"/>
                  </a:lnTo>
                  <a:lnTo>
                    <a:pt x="380" y="141665"/>
                  </a:lnTo>
                  <a:lnTo>
                    <a:pt x="84014" y="141665"/>
                  </a:lnTo>
                  <a:lnTo>
                    <a:pt x="167648" y="141665"/>
                  </a:lnTo>
                  <a:lnTo>
                    <a:pt x="167648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1" name="Полилиния 490">
              <a:extLst>
                <a:ext uri="{FF2B5EF4-FFF2-40B4-BE49-F238E27FC236}">
                  <a16:creationId xmlns:a16="http://schemas.microsoft.com/office/drawing/2014/main" id="{7DE2DBEF-2460-0602-6018-50192F7D3CD5}"/>
                </a:ext>
              </a:extLst>
            </p:cNvPr>
            <p:cNvSpPr/>
            <p:nvPr/>
          </p:nvSpPr>
          <p:spPr>
            <a:xfrm>
              <a:off x="6514170" y="2354635"/>
              <a:ext cx="167268" cy="141508"/>
            </a:xfrm>
            <a:custGeom>
              <a:avLst/>
              <a:gdLst>
                <a:gd name="connsiteX0" fmla="*/ 84042 w 167268"/>
                <a:gd name="connsiteY0" fmla="*/ 156 h 141508"/>
                <a:gd name="connsiteX1" fmla="*/ 408 w 167268"/>
                <a:gd name="connsiteY1" fmla="*/ 156 h 141508"/>
                <a:gd name="connsiteX2" fmla="*/ 408 w 167268"/>
                <a:gd name="connsiteY2" fmla="*/ 141665 h 141508"/>
                <a:gd name="connsiteX3" fmla="*/ 84042 w 167268"/>
                <a:gd name="connsiteY3" fmla="*/ 141665 h 141508"/>
                <a:gd name="connsiteX4" fmla="*/ 167676 w 167268"/>
                <a:gd name="connsiteY4" fmla="*/ 141665 h 141508"/>
                <a:gd name="connsiteX5" fmla="*/ 167676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042" y="156"/>
                  </a:moveTo>
                  <a:lnTo>
                    <a:pt x="408" y="156"/>
                  </a:lnTo>
                  <a:lnTo>
                    <a:pt x="408" y="141665"/>
                  </a:lnTo>
                  <a:lnTo>
                    <a:pt x="84042" y="141665"/>
                  </a:lnTo>
                  <a:lnTo>
                    <a:pt x="167676" y="141665"/>
                  </a:lnTo>
                  <a:lnTo>
                    <a:pt x="167676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2" name="Полилиния 491">
              <a:extLst>
                <a:ext uri="{FF2B5EF4-FFF2-40B4-BE49-F238E27FC236}">
                  <a16:creationId xmlns:a16="http://schemas.microsoft.com/office/drawing/2014/main" id="{2A884FFD-EA86-42B2-989B-5927761575C5}"/>
                </a:ext>
              </a:extLst>
            </p:cNvPr>
            <p:cNvSpPr/>
            <p:nvPr/>
          </p:nvSpPr>
          <p:spPr>
            <a:xfrm>
              <a:off x="6681439" y="2354635"/>
              <a:ext cx="167268" cy="141508"/>
            </a:xfrm>
            <a:custGeom>
              <a:avLst/>
              <a:gdLst>
                <a:gd name="connsiteX0" fmla="*/ 84070 w 167268"/>
                <a:gd name="connsiteY0" fmla="*/ 156 h 141508"/>
                <a:gd name="connsiteX1" fmla="*/ 436 w 167268"/>
                <a:gd name="connsiteY1" fmla="*/ 156 h 141508"/>
                <a:gd name="connsiteX2" fmla="*/ 436 w 167268"/>
                <a:gd name="connsiteY2" fmla="*/ 141665 h 141508"/>
                <a:gd name="connsiteX3" fmla="*/ 84070 w 167268"/>
                <a:gd name="connsiteY3" fmla="*/ 141665 h 141508"/>
                <a:gd name="connsiteX4" fmla="*/ 167704 w 167268"/>
                <a:gd name="connsiteY4" fmla="*/ 141665 h 141508"/>
                <a:gd name="connsiteX5" fmla="*/ 167704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070" y="156"/>
                  </a:moveTo>
                  <a:lnTo>
                    <a:pt x="436" y="156"/>
                  </a:lnTo>
                  <a:lnTo>
                    <a:pt x="436" y="141665"/>
                  </a:lnTo>
                  <a:lnTo>
                    <a:pt x="84070" y="141665"/>
                  </a:lnTo>
                  <a:lnTo>
                    <a:pt x="167704" y="141665"/>
                  </a:lnTo>
                  <a:lnTo>
                    <a:pt x="167704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3" name="Полилиния 492">
              <a:extLst>
                <a:ext uri="{FF2B5EF4-FFF2-40B4-BE49-F238E27FC236}">
                  <a16:creationId xmlns:a16="http://schemas.microsoft.com/office/drawing/2014/main" id="{D1197371-F6C7-0935-FF1F-FF01FAE48DC2}"/>
                </a:ext>
              </a:extLst>
            </p:cNvPr>
            <p:cNvSpPr/>
            <p:nvPr/>
          </p:nvSpPr>
          <p:spPr>
            <a:xfrm>
              <a:off x="6848707" y="2354635"/>
              <a:ext cx="167268" cy="141508"/>
            </a:xfrm>
            <a:custGeom>
              <a:avLst/>
              <a:gdLst>
                <a:gd name="connsiteX0" fmla="*/ 84098 w 167268"/>
                <a:gd name="connsiteY0" fmla="*/ 156 h 141508"/>
                <a:gd name="connsiteX1" fmla="*/ 464 w 167268"/>
                <a:gd name="connsiteY1" fmla="*/ 156 h 141508"/>
                <a:gd name="connsiteX2" fmla="*/ 464 w 167268"/>
                <a:gd name="connsiteY2" fmla="*/ 141665 h 141508"/>
                <a:gd name="connsiteX3" fmla="*/ 84098 w 167268"/>
                <a:gd name="connsiteY3" fmla="*/ 141665 h 141508"/>
                <a:gd name="connsiteX4" fmla="*/ 167732 w 167268"/>
                <a:gd name="connsiteY4" fmla="*/ 141665 h 141508"/>
                <a:gd name="connsiteX5" fmla="*/ 167732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098" y="156"/>
                  </a:moveTo>
                  <a:lnTo>
                    <a:pt x="464" y="156"/>
                  </a:lnTo>
                  <a:lnTo>
                    <a:pt x="464" y="141665"/>
                  </a:lnTo>
                  <a:lnTo>
                    <a:pt x="84098" y="141665"/>
                  </a:lnTo>
                  <a:lnTo>
                    <a:pt x="167732" y="141665"/>
                  </a:lnTo>
                  <a:lnTo>
                    <a:pt x="167732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4" name="Полилиния 493">
              <a:extLst>
                <a:ext uri="{FF2B5EF4-FFF2-40B4-BE49-F238E27FC236}">
                  <a16:creationId xmlns:a16="http://schemas.microsoft.com/office/drawing/2014/main" id="{2721F148-F574-D802-30DB-0AB0BB177279}"/>
                </a:ext>
              </a:extLst>
            </p:cNvPr>
            <p:cNvSpPr/>
            <p:nvPr/>
          </p:nvSpPr>
          <p:spPr>
            <a:xfrm>
              <a:off x="7015975" y="2354635"/>
              <a:ext cx="167268" cy="141508"/>
            </a:xfrm>
            <a:custGeom>
              <a:avLst/>
              <a:gdLst>
                <a:gd name="connsiteX0" fmla="*/ 84126 w 167268"/>
                <a:gd name="connsiteY0" fmla="*/ 156 h 141508"/>
                <a:gd name="connsiteX1" fmla="*/ 492 w 167268"/>
                <a:gd name="connsiteY1" fmla="*/ 156 h 141508"/>
                <a:gd name="connsiteX2" fmla="*/ 492 w 167268"/>
                <a:gd name="connsiteY2" fmla="*/ 141665 h 141508"/>
                <a:gd name="connsiteX3" fmla="*/ 84126 w 167268"/>
                <a:gd name="connsiteY3" fmla="*/ 141665 h 141508"/>
                <a:gd name="connsiteX4" fmla="*/ 167760 w 167268"/>
                <a:gd name="connsiteY4" fmla="*/ 141665 h 141508"/>
                <a:gd name="connsiteX5" fmla="*/ 167760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26" y="156"/>
                  </a:moveTo>
                  <a:lnTo>
                    <a:pt x="492" y="156"/>
                  </a:lnTo>
                  <a:lnTo>
                    <a:pt x="492" y="141665"/>
                  </a:lnTo>
                  <a:lnTo>
                    <a:pt x="84126" y="141665"/>
                  </a:lnTo>
                  <a:lnTo>
                    <a:pt x="167760" y="141665"/>
                  </a:lnTo>
                  <a:lnTo>
                    <a:pt x="167760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5" name="Полилиния 494">
              <a:extLst>
                <a:ext uri="{FF2B5EF4-FFF2-40B4-BE49-F238E27FC236}">
                  <a16:creationId xmlns:a16="http://schemas.microsoft.com/office/drawing/2014/main" id="{D5DAC20C-796A-2C7B-60AF-266CE22DC2AC}"/>
                </a:ext>
              </a:extLst>
            </p:cNvPr>
            <p:cNvSpPr/>
            <p:nvPr/>
          </p:nvSpPr>
          <p:spPr>
            <a:xfrm>
              <a:off x="7183243" y="2354635"/>
              <a:ext cx="167268" cy="141508"/>
            </a:xfrm>
            <a:custGeom>
              <a:avLst/>
              <a:gdLst>
                <a:gd name="connsiteX0" fmla="*/ 84154 w 167268"/>
                <a:gd name="connsiteY0" fmla="*/ 156 h 141508"/>
                <a:gd name="connsiteX1" fmla="*/ 520 w 167268"/>
                <a:gd name="connsiteY1" fmla="*/ 156 h 141508"/>
                <a:gd name="connsiteX2" fmla="*/ 520 w 167268"/>
                <a:gd name="connsiteY2" fmla="*/ 141665 h 141508"/>
                <a:gd name="connsiteX3" fmla="*/ 84154 w 167268"/>
                <a:gd name="connsiteY3" fmla="*/ 141665 h 141508"/>
                <a:gd name="connsiteX4" fmla="*/ 167788 w 167268"/>
                <a:gd name="connsiteY4" fmla="*/ 141665 h 141508"/>
                <a:gd name="connsiteX5" fmla="*/ 167788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54" y="156"/>
                  </a:moveTo>
                  <a:lnTo>
                    <a:pt x="520" y="156"/>
                  </a:lnTo>
                  <a:lnTo>
                    <a:pt x="520" y="141665"/>
                  </a:lnTo>
                  <a:lnTo>
                    <a:pt x="84154" y="141665"/>
                  </a:lnTo>
                  <a:lnTo>
                    <a:pt x="167788" y="141665"/>
                  </a:lnTo>
                  <a:lnTo>
                    <a:pt x="167788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6" name="Полилиния 495">
              <a:extLst>
                <a:ext uri="{FF2B5EF4-FFF2-40B4-BE49-F238E27FC236}">
                  <a16:creationId xmlns:a16="http://schemas.microsoft.com/office/drawing/2014/main" id="{F338C276-0F38-D361-5843-4334B7E4E877}"/>
                </a:ext>
              </a:extLst>
            </p:cNvPr>
            <p:cNvSpPr/>
            <p:nvPr/>
          </p:nvSpPr>
          <p:spPr>
            <a:xfrm>
              <a:off x="7350512" y="2354635"/>
              <a:ext cx="167268" cy="141508"/>
            </a:xfrm>
            <a:custGeom>
              <a:avLst/>
              <a:gdLst>
                <a:gd name="connsiteX0" fmla="*/ 97062 w 167268"/>
                <a:gd name="connsiteY0" fmla="*/ 156 h 141508"/>
                <a:gd name="connsiteX1" fmla="*/ 39672 w 167268"/>
                <a:gd name="connsiteY1" fmla="*/ 156 h 141508"/>
                <a:gd name="connsiteX2" fmla="*/ 26307 w 167268"/>
                <a:gd name="connsiteY2" fmla="*/ 156 h 141508"/>
                <a:gd name="connsiteX3" fmla="*/ 20453 w 167268"/>
                <a:gd name="connsiteY3" fmla="*/ 156 h 141508"/>
                <a:gd name="connsiteX4" fmla="*/ 10584 w 167268"/>
                <a:gd name="connsiteY4" fmla="*/ 156 h 141508"/>
                <a:gd name="connsiteX5" fmla="*/ 548 w 167268"/>
                <a:gd name="connsiteY5" fmla="*/ 156 h 141508"/>
                <a:gd name="connsiteX6" fmla="*/ 548 w 167268"/>
                <a:gd name="connsiteY6" fmla="*/ 141665 h 141508"/>
                <a:gd name="connsiteX7" fmla="*/ 10584 w 167268"/>
                <a:gd name="connsiteY7" fmla="*/ 141665 h 141508"/>
                <a:gd name="connsiteX8" fmla="*/ 20453 w 167268"/>
                <a:gd name="connsiteY8" fmla="*/ 141665 h 141508"/>
                <a:gd name="connsiteX9" fmla="*/ 26307 w 167268"/>
                <a:gd name="connsiteY9" fmla="*/ 141665 h 141508"/>
                <a:gd name="connsiteX10" fmla="*/ 39672 w 167268"/>
                <a:gd name="connsiteY10" fmla="*/ 141665 h 141508"/>
                <a:gd name="connsiteX11" fmla="*/ 97062 w 167268"/>
                <a:gd name="connsiteY11" fmla="*/ 141665 h 141508"/>
                <a:gd name="connsiteX12" fmla="*/ 167816 w 167268"/>
                <a:gd name="connsiteY12" fmla="*/ 70910 h 141508"/>
                <a:gd name="connsiteX13" fmla="*/ 97062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62" y="156"/>
                  </a:moveTo>
                  <a:cubicBezTo>
                    <a:pt x="82708" y="156"/>
                    <a:pt x="55851" y="156"/>
                    <a:pt x="39672" y="156"/>
                  </a:cubicBezTo>
                  <a:cubicBezTo>
                    <a:pt x="31691" y="156"/>
                    <a:pt x="26307" y="156"/>
                    <a:pt x="26307" y="156"/>
                  </a:cubicBezTo>
                  <a:lnTo>
                    <a:pt x="20453" y="156"/>
                  </a:lnTo>
                  <a:lnTo>
                    <a:pt x="10584" y="156"/>
                  </a:lnTo>
                  <a:lnTo>
                    <a:pt x="548" y="156"/>
                  </a:lnTo>
                  <a:lnTo>
                    <a:pt x="548" y="141665"/>
                  </a:lnTo>
                  <a:lnTo>
                    <a:pt x="10584" y="141665"/>
                  </a:lnTo>
                  <a:lnTo>
                    <a:pt x="20453" y="141665"/>
                  </a:lnTo>
                  <a:lnTo>
                    <a:pt x="26307" y="141665"/>
                  </a:lnTo>
                  <a:cubicBezTo>
                    <a:pt x="26307" y="141665"/>
                    <a:pt x="31732" y="141665"/>
                    <a:pt x="39672" y="141665"/>
                  </a:cubicBezTo>
                  <a:cubicBezTo>
                    <a:pt x="56844" y="141665"/>
                    <a:pt x="85785" y="141665"/>
                    <a:pt x="97062" y="141665"/>
                  </a:cubicBezTo>
                  <a:cubicBezTo>
                    <a:pt x="136136" y="141665"/>
                    <a:pt x="167816" y="109984"/>
                    <a:pt x="167816" y="70910"/>
                  </a:cubicBezTo>
                  <a:cubicBezTo>
                    <a:pt x="167816" y="31834"/>
                    <a:pt x="136136" y="156"/>
                    <a:pt x="97062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7" name="Полилиния 496">
              <a:extLst>
                <a:ext uri="{FF2B5EF4-FFF2-40B4-BE49-F238E27FC236}">
                  <a16:creationId xmlns:a16="http://schemas.microsoft.com/office/drawing/2014/main" id="{7F6FC5A2-4F39-EA6B-7C34-29E2F5387EED}"/>
                </a:ext>
              </a:extLst>
            </p:cNvPr>
            <p:cNvSpPr/>
            <p:nvPr/>
          </p:nvSpPr>
          <p:spPr>
            <a:xfrm>
              <a:off x="7852317" y="2354635"/>
              <a:ext cx="167268" cy="141508"/>
            </a:xfrm>
            <a:custGeom>
              <a:avLst/>
              <a:gdLst>
                <a:gd name="connsiteX0" fmla="*/ 157864 w 167268"/>
                <a:gd name="connsiteY0" fmla="*/ 156 h 141508"/>
                <a:gd name="connsiteX1" fmla="*/ 142141 w 167268"/>
                <a:gd name="connsiteY1" fmla="*/ 156 h 141508"/>
                <a:gd name="connsiteX2" fmla="*/ 119894 w 167268"/>
                <a:gd name="connsiteY2" fmla="*/ 156 h 141508"/>
                <a:gd name="connsiteX3" fmla="*/ 113996 w 167268"/>
                <a:gd name="connsiteY3" fmla="*/ 156 h 141508"/>
                <a:gd name="connsiteX4" fmla="*/ 71386 w 167268"/>
                <a:gd name="connsiteY4" fmla="*/ 156 h 141508"/>
                <a:gd name="connsiteX5" fmla="*/ 632 w 167268"/>
                <a:gd name="connsiteY5" fmla="*/ 70910 h 141508"/>
                <a:gd name="connsiteX6" fmla="*/ 71386 w 167268"/>
                <a:gd name="connsiteY6" fmla="*/ 141665 h 141508"/>
                <a:gd name="connsiteX7" fmla="*/ 113996 w 167268"/>
                <a:gd name="connsiteY7" fmla="*/ 141665 h 141508"/>
                <a:gd name="connsiteX8" fmla="*/ 119894 w 167268"/>
                <a:gd name="connsiteY8" fmla="*/ 141665 h 141508"/>
                <a:gd name="connsiteX9" fmla="*/ 142141 w 167268"/>
                <a:gd name="connsiteY9" fmla="*/ 141665 h 141508"/>
                <a:gd name="connsiteX10" fmla="*/ 157864 w 167268"/>
                <a:gd name="connsiteY10" fmla="*/ 141665 h 141508"/>
                <a:gd name="connsiteX11" fmla="*/ 167900 w 167268"/>
                <a:gd name="connsiteY11" fmla="*/ 141665 h 141508"/>
                <a:gd name="connsiteX12" fmla="*/ 167900 w 167268"/>
                <a:gd name="connsiteY12" fmla="*/ 156 h 141508"/>
                <a:gd name="connsiteX13" fmla="*/ 157864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64" y="156"/>
                  </a:moveTo>
                  <a:lnTo>
                    <a:pt x="142141" y="156"/>
                  </a:lnTo>
                  <a:cubicBezTo>
                    <a:pt x="142141" y="156"/>
                    <a:pt x="132387" y="156"/>
                    <a:pt x="119894" y="156"/>
                  </a:cubicBezTo>
                  <a:cubicBezTo>
                    <a:pt x="117984" y="156"/>
                    <a:pt x="116010" y="156"/>
                    <a:pt x="113996" y="156"/>
                  </a:cubicBezTo>
                  <a:cubicBezTo>
                    <a:pt x="98119" y="156"/>
                    <a:pt x="79817" y="156"/>
                    <a:pt x="71386" y="156"/>
                  </a:cubicBezTo>
                  <a:cubicBezTo>
                    <a:pt x="32296" y="156"/>
                    <a:pt x="632" y="31844"/>
                    <a:pt x="632" y="70910"/>
                  </a:cubicBezTo>
                  <a:cubicBezTo>
                    <a:pt x="632" y="109973"/>
                    <a:pt x="32296" y="141665"/>
                    <a:pt x="71386" y="141665"/>
                  </a:cubicBezTo>
                  <a:cubicBezTo>
                    <a:pt x="81918" y="141665"/>
                    <a:pt x="99167" y="141665"/>
                    <a:pt x="113996" y="141665"/>
                  </a:cubicBezTo>
                  <a:cubicBezTo>
                    <a:pt x="116015" y="141665"/>
                    <a:pt x="117988" y="141665"/>
                    <a:pt x="119894" y="141665"/>
                  </a:cubicBezTo>
                  <a:cubicBezTo>
                    <a:pt x="132502" y="141665"/>
                    <a:pt x="142141" y="141665"/>
                    <a:pt x="142141" y="141665"/>
                  </a:cubicBezTo>
                  <a:lnTo>
                    <a:pt x="157864" y="141665"/>
                  </a:lnTo>
                  <a:lnTo>
                    <a:pt x="167900" y="141665"/>
                  </a:lnTo>
                  <a:lnTo>
                    <a:pt x="167900" y="156"/>
                  </a:lnTo>
                  <a:lnTo>
                    <a:pt x="157864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8" name="Полилиния 497">
              <a:extLst>
                <a:ext uri="{FF2B5EF4-FFF2-40B4-BE49-F238E27FC236}">
                  <a16:creationId xmlns:a16="http://schemas.microsoft.com/office/drawing/2014/main" id="{EFC5D60B-82F2-94B0-1BDC-1E8277A08CBD}"/>
                </a:ext>
              </a:extLst>
            </p:cNvPr>
            <p:cNvSpPr/>
            <p:nvPr/>
          </p:nvSpPr>
          <p:spPr>
            <a:xfrm>
              <a:off x="8019585" y="2354635"/>
              <a:ext cx="167268" cy="141508"/>
            </a:xfrm>
            <a:custGeom>
              <a:avLst/>
              <a:gdLst>
                <a:gd name="connsiteX0" fmla="*/ 84294 w 167268"/>
                <a:gd name="connsiteY0" fmla="*/ 156 h 141508"/>
                <a:gd name="connsiteX1" fmla="*/ 660 w 167268"/>
                <a:gd name="connsiteY1" fmla="*/ 156 h 141508"/>
                <a:gd name="connsiteX2" fmla="*/ 660 w 167268"/>
                <a:gd name="connsiteY2" fmla="*/ 141665 h 141508"/>
                <a:gd name="connsiteX3" fmla="*/ 84294 w 167268"/>
                <a:gd name="connsiteY3" fmla="*/ 141665 h 141508"/>
                <a:gd name="connsiteX4" fmla="*/ 167928 w 167268"/>
                <a:gd name="connsiteY4" fmla="*/ 141665 h 141508"/>
                <a:gd name="connsiteX5" fmla="*/ 167928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94" y="156"/>
                  </a:moveTo>
                  <a:lnTo>
                    <a:pt x="660" y="156"/>
                  </a:lnTo>
                  <a:lnTo>
                    <a:pt x="660" y="141665"/>
                  </a:lnTo>
                  <a:lnTo>
                    <a:pt x="84294" y="141665"/>
                  </a:lnTo>
                  <a:lnTo>
                    <a:pt x="167928" y="141665"/>
                  </a:lnTo>
                  <a:lnTo>
                    <a:pt x="167928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99" name="Полилиния 498">
              <a:extLst>
                <a:ext uri="{FF2B5EF4-FFF2-40B4-BE49-F238E27FC236}">
                  <a16:creationId xmlns:a16="http://schemas.microsoft.com/office/drawing/2014/main" id="{52D42012-967E-FA7A-7BFD-5998464F5367}"/>
                </a:ext>
              </a:extLst>
            </p:cNvPr>
            <p:cNvSpPr/>
            <p:nvPr/>
          </p:nvSpPr>
          <p:spPr>
            <a:xfrm>
              <a:off x="8186853" y="2354635"/>
              <a:ext cx="167268" cy="141508"/>
            </a:xfrm>
            <a:custGeom>
              <a:avLst/>
              <a:gdLst>
                <a:gd name="connsiteX0" fmla="*/ 84322 w 167268"/>
                <a:gd name="connsiteY0" fmla="*/ 156 h 141508"/>
                <a:gd name="connsiteX1" fmla="*/ 688 w 167268"/>
                <a:gd name="connsiteY1" fmla="*/ 156 h 141508"/>
                <a:gd name="connsiteX2" fmla="*/ 688 w 167268"/>
                <a:gd name="connsiteY2" fmla="*/ 141665 h 141508"/>
                <a:gd name="connsiteX3" fmla="*/ 84322 w 167268"/>
                <a:gd name="connsiteY3" fmla="*/ 141665 h 141508"/>
                <a:gd name="connsiteX4" fmla="*/ 167956 w 167268"/>
                <a:gd name="connsiteY4" fmla="*/ 141665 h 141508"/>
                <a:gd name="connsiteX5" fmla="*/ 167956 w 167268"/>
                <a:gd name="connsiteY5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22" y="156"/>
                  </a:moveTo>
                  <a:lnTo>
                    <a:pt x="688" y="156"/>
                  </a:lnTo>
                  <a:lnTo>
                    <a:pt x="688" y="141665"/>
                  </a:lnTo>
                  <a:lnTo>
                    <a:pt x="84322" y="141665"/>
                  </a:lnTo>
                  <a:lnTo>
                    <a:pt x="167956" y="141665"/>
                  </a:lnTo>
                  <a:lnTo>
                    <a:pt x="167956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0" name="Полилиния 499">
              <a:extLst>
                <a:ext uri="{FF2B5EF4-FFF2-40B4-BE49-F238E27FC236}">
                  <a16:creationId xmlns:a16="http://schemas.microsoft.com/office/drawing/2014/main" id="{9BE6245D-A62F-A7DC-59B2-F11B63B0EFEF}"/>
                </a:ext>
              </a:extLst>
            </p:cNvPr>
            <p:cNvSpPr/>
            <p:nvPr/>
          </p:nvSpPr>
          <p:spPr>
            <a:xfrm>
              <a:off x="8354121" y="2354635"/>
              <a:ext cx="167268" cy="141508"/>
            </a:xfrm>
            <a:custGeom>
              <a:avLst/>
              <a:gdLst>
                <a:gd name="connsiteX0" fmla="*/ 97230 w 167268"/>
                <a:gd name="connsiteY0" fmla="*/ 156 h 141508"/>
                <a:gd name="connsiteX1" fmla="*/ 39840 w 167268"/>
                <a:gd name="connsiteY1" fmla="*/ 156 h 141508"/>
                <a:gd name="connsiteX2" fmla="*/ 26475 w 167268"/>
                <a:gd name="connsiteY2" fmla="*/ 156 h 141508"/>
                <a:gd name="connsiteX3" fmla="*/ 20621 w 167268"/>
                <a:gd name="connsiteY3" fmla="*/ 156 h 141508"/>
                <a:gd name="connsiteX4" fmla="*/ 10752 w 167268"/>
                <a:gd name="connsiteY4" fmla="*/ 156 h 141508"/>
                <a:gd name="connsiteX5" fmla="*/ 716 w 167268"/>
                <a:gd name="connsiteY5" fmla="*/ 156 h 141508"/>
                <a:gd name="connsiteX6" fmla="*/ 716 w 167268"/>
                <a:gd name="connsiteY6" fmla="*/ 141665 h 141508"/>
                <a:gd name="connsiteX7" fmla="*/ 10752 w 167268"/>
                <a:gd name="connsiteY7" fmla="*/ 141665 h 141508"/>
                <a:gd name="connsiteX8" fmla="*/ 20621 w 167268"/>
                <a:gd name="connsiteY8" fmla="*/ 141665 h 141508"/>
                <a:gd name="connsiteX9" fmla="*/ 26475 w 167268"/>
                <a:gd name="connsiteY9" fmla="*/ 141665 h 141508"/>
                <a:gd name="connsiteX10" fmla="*/ 39840 w 167268"/>
                <a:gd name="connsiteY10" fmla="*/ 141665 h 141508"/>
                <a:gd name="connsiteX11" fmla="*/ 97230 w 167268"/>
                <a:gd name="connsiteY11" fmla="*/ 141665 h 141508"/>
                <a:gd name="connsiteX12" fmla="*/ 167984 w 167268"/>
                <a:gd name="connsiteY12" fmla="*/ 70910 h 141508"/>
                <a:gd name="connsiteX13" fmla="*/ 97230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30" y="156"/>
                  </a:moveTo>
                  <a:cubicBezTo>
                    <a:pt x="82876" y="156"/>
                    <a:pt x="56019" y="156"/>
                    <a:pt x="39840" y="156"/>
                  </a:cubicBezTo>
                  <a:cubicBezTo>
                    <a:pt x="31859" y="156"/>
                    <a:pt x="26475" y="156"/>
                    <a:pt x="26475" y="156"/>
                  </a:cubicBezTo>
                  <a:lnTo>
                    <a:pt x="20621" y="156"/>
                  </a:lnTo>
                  <a:lnTo>
                    <a:pt x="10752" y="156"/>
                  </a:lnTo>
                  <a:lnTo>
                    <a:pt x="716" y="156"/>
                  </a:lnTo>
                  <a:lnTo>
                    <a:pt x="716" y="141665"/>
                  </a:lnTo>
                  <a:lnTo>
                    <a:pt x="10752" y="141665"/>
                  </a:lnTo>
                  <a:lnTo>
                    <a:pt x="20621" y="141665"/>
                  </a:lnTo>
                  <a:lnTo>
                    <a:pt x="26475" y="141665"/>
                  </a:lnTo>
                  <a:cubicBezTo>
                    <a:pt x="26475" y="141665"/>
                    <a:pt x="31900" y="141665"/>
                    <a:pt x="39840" y="141665"/>
                  </a:cubicBezTo>
                  <a:cubicBezTo>
                    <a:pt x="57012" y="141665"/>
                    <a:pt x="85953" y="141665"/>
                    <a:pt x="97230" y="141665"/>
                  </a:cubicBezTo>
                  <a:cubicBezTo>
                    <a:pt x="136304" y="141665"/>
                    <a:pt x="167984" y="109984"/>
                    <a:pt x="167984" y="70910"/>
                  </a:cubicBezTo>
                  <a:cubicBezTo>
                    <a:pt x="167984" y="31834"/>
                    <a:pt x="136304" y="156"/>
                    <a:pt x="97230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1" name="Полилиния 500">
              <a:extLst>
                <a:ext uri="{FF2B5EF4-FFF2-40B4-BE49-F238E27FC236}">
                  <a16:creationId xmlns:a16="http://schemas.microsoft.com/office/drawing/2014/main" id="{1EBB349F-516A-AFFB-43C5-879DA87B4CF5}"/>
                </a:ext>
              </a:extLst>
            </p:cNvPr>
            <p:cNvSpPr/>
            <p:nvPr/>
          </p:nvSpPr>
          <p:spPr>
            <a:xfrm>
              <a:off x="8688658" y="2354635"/>
              <a:ext cx="167268" cy="141508"/>
            </a:xfrm>
            <a:custGeom>
              <a:avLst/>
              <a:gdLst>
                <a:gd name="connsiteX0" fmla="*/ 158004 w 167268"/>
                <a:gd name="connsiteY0" fmla="*/ 156 h 141508"/>
                <a:gd name="connsiteX1" fmla="*/ 142281 w 167268"/>
                <a:gd name="connsiteY1" fmla="*/ 156 h 141508"/>
                <a:gd name="connsiteX2" fmla="*/ 120034 w 167268"/>
                <a:gd name="connsiteY2" fmla="*/ 156 h 141508"/>
                <a:gd name="connsiteX3" fmla="*/ 114136 w 167268"/>
                <a:gd name="connsiteY3" fmla="*/ 156 h 141508"/>
                <a:gd name="connsiteX4" fmla="*/ 71526 w 167268"/>
                <a:gd name="connsiteY4" fmla="*/ 156 h 141508"/>
                <a:gd name="connsiteX5" fmla="*/ 772 w 167268"/>
                <a:gd name="connsiteY5" fmla="*/ 70910 h 141508"/>
                <a:gd name="connsiteX6" fmla="*/ 71526 w 167268"/>
                <a:gd name="connsiteY6" fmla="*/ 141665 h 141508"/>
                <a:gd name="connsiteX7" fmla="*/ 114136 w 167268"/>
                <a:gd name="connsiteY7" fmla="*/ 141665 h 141508"/>
                <a:gd name="connsiteX8" fmla="*/ 120034 w 167268"/>
                <a:gd name="connsiteY8" fmla="*/ 141665 h 141508"/>
                <a:gd name="connsiteX9" fmla="*/ 142281 w 167268"/>
                <a:gd name="connsiteY9" fmla="*/ 141665 h 141508"/>
                <a:gd name="connsiteX10" fmla="*/ 158004 w 167268"/>
                <a:gd name="connsiteY10" fmla="*/ 141665 h 141508"/>
                <a:gd name="connsiteX11" fmla="*/ 168040 w 167268"/>
                <a:gd name="connsiteY11" fmla="*/ 141665 h 141508"/>
                <a:gd name="connsiteX12" fmla="*/ 168040 w 167268"/>
                <a:gd name="connsiteY12" fmla="*/ 156 h 141508"/>
                <a:gd name="connsiteX13" fmla="*/ 158004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04" y="156"/>
                  </a:moveTo>
                  <a:lnTo>
                    <a:pt x="142281" y="156"/>
                  </a:lnTo>
                  <a:cubicBezTo>
                    <a:pt x="142281" y="156"/>
                    <a:pt x="132527" y="156"/>
                    <a:pt x="120034" y="156"/>
                  </a:cubicBezTo>
                  <a:cubicBezTo>
                    <a:pt x="118124" y="156"/>
                    <a:pt x="116150" y="156"/>
                    <a:pt x="114136" y="156"/>
                  </a:cubicBezTo>
                  <a:cubicBezTo>
                    <a:pt x="98259" y="156"/>
                    <a:pt x="79957" y="156"/>
                    <a:pt x="71526" y="156"/>
                  </a:cubicBezTo>
                  <a:cubicBezTo>
                    <a:pt x="32436" y="156"/>
                    <a:pt x="772" y="31844"/>
                    <a:pt x="772" y="70910"/>
                  </a:cubicBezTo>
                  <a:cubicBezTo>
                    <a:pt x="772" y="109973"/>
                    <a:pt x="32436" y="141665"/>
                    <a:pt x="71526" y="141665"/>
                  </a:cubicBezTo>
                  <a:cubicBezTo>
                    <a:pt x="82058" y="141665"/>
                    <a:pt x="99307" y="141665"/>
                    <a:pt x="114136" y="141665"/>
                  </a:cubicBezTo>
                  <a:cubicBezTo>
                    <a:pt x="116155" y="141665"/>
                    <a:pt x="118128" y="141665"/>
                    <a:pt x="120034" y="141665"/>
                  </a:cubicBezTo>
                  <a:cubicBezTo>
                    <a:pt x="132642" y="141665"/>
                    <a:pt x="142281" y="141665"/>
                    <a:pt x="142281" y="141665"/>
                  </a:cubicBezTo>
                  <a:lnTo>
                    <a:pt x="158004" y="141665"/>
                  </a:lnTo>
                  <a:lnTo>
                    <a:pt x="168040" y="141665"/>
                  </a:lnTo>
                  <a:lnTo>
                    <a:pt x="168040" y="156"/>
                  </a:lnTo>
                  <a:lnTo>
                    <a:pt x="158004" y="15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2" name="Полилиния 501">
              <a:extLst>
                <a:ext uri="{FF2B5EF4-FFF2-40B4-BE49-F238E27FC236}">
                  <a16:creationId xmlns:a16="http://schemas.microsoft.com/office/drawing/2014/main" id="{BB7847D2-7D9D-AFF3-891A-CF74553A9B8C}"/>
                </a:ext>
              </a:extLst>
            </p:cNvPr>
            <p:cNvSpPr/>
            <p:nvPr/>
          </p:nvSpPr>
          <p:spPr>
            <a:xfrm>
              <a:off x="8855926" y="2354635"/>
              <a:ext cx="167268" cy="141508"/>
            </a:xfrm>
            <a:custGeom>
              <a:avLst/>
              <a:gdLst>
                <a:gd name="connsiteX0" fmla="*/ 97314 w 167268"/>
                <a:gd name="connsiteY0" fmla="*/ 156 h 141508"/>
                <a:gd name="connsiteX1" fmla="*/ 39924 w 167268"/>
                <a:gd name="connsiteY1" fmla="*/ 156 h 141508"/>
                <a:gd name="connsiteX2" fmla="*/ 26559 w 167268"/>
                <a:gd name="connsiteY2" fmla="*/ 156 h 141508"/>
                <a:gd name="connsiteX3" fmla="*/ 20705 w 167268"/>
                <a:gd name="connsiteY3" fmla="*/ 156 h 141508"/>
                <a:gd name="connsiteX4" fmla="*/ 10836 w 167268"/>
                <a:gd name="connsiteY4" fmla="*/ 156 h 141508"/>
                <a:gd name="connsiteX5" fmla="*/ 800 w 167268"/>
                <a:gd name="connsiteY5" fmla="*/ 156 h 141508"/>
                <a:gd name="connsiteX6" fmla="*/ 800 w 167268"/>
                <a:gd name="connsiteY6" fmla="*/ 141665 h 141508"/>
                <a:gd name="connsiteX7" fmla="*/ 10836 w 167268"/>
                <a:gd name="connsiteY7" fmla="*/ 141665 h 141508"/>
                <a:gd name="connsiteX8" fmla="*/ 20705 w 167268"/>
                <a:gd name="connsiteY8" fmla="*/ 141665 h 141508"/>
                <a:gd name="connsiteX9" fmla="*/ 26559 w 167268"/>
                <a:gd name="connsiteY9" fmla="*/ 141665 h 141508"/>
                <a:gd name="connsiteX10" fmla="*/ 39924 w 167268"/>
                <a:gd name="connsiteY10" fmla="*/ 141665 h 141508"/>
                <a:gd name="connsiteX11" fmla="*/ 97314 w 167268"/>
                <a:gd name="connsiteY11" fmla="*/ 141665 h 141508"/>
                <a:gd name="connsiteX12" fmla="*/ 168068 w 167268"/>
                <a:gd name="connsiteY12" fmla="*/ 70910 h 141508"/>
                <a:gd name="connsiteX13" fmla="*/ 97314 w 167268"/>
                <a:gd name="connsiteY13" fmla="*/ 15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14" y="156"/>
                  </a:moveTo>
                  <a:cubicBezTo>
                    <a:pt x="82960" y="156"/>
                    <a:pt x="56103" y="156"/>
                    <a:pt x="39924" y="156"/>
                  </a:cubicBezTo>
                  <a:cubicBezTo>
                    <a:pt x="31943" y="156"/>
                    <a:pt x="26559" y="156"/>
                    <a:pt x="26559" y="156"/>
                  </a:cubicBezTo>
                  <a:lnTo>
                    <a:pt x="20705" y="156"/>
                  </a:lnTo>
                  <a:lnTo>
                    <a:pt x="10836" y="156"/>
                  </a:lnTo>
                  <a:lnTo>
                    <a:pt x="800" y="156"/>
                  </a:lnTo>
                  <a:lnTo>
                    <a:pt x="800" y="141665"/>
                  </a:lnTo>
                  <a:lnTo>
                    <a:pt x="10836" y="141665"/>
                  </a:lnTo>
                  <a:lnTo>
                    <a:pt x="20705" y="141665"/>
                  </a:lnTo>
                  <a:lnTo>
                    <a:pt x="26559" y="141665"/>
                  </a:lnTo>
                  <a:cubicBezTo>
                    <a:pt x="26559" y="141665"/>
                    <a:pt x="31984" y="141665"/>
                    <a:pt x="39924" y="141665"/>
                  </a:cubicBezTo>
                  <a:cubicBezTo>
                    <a:pt x="57096" y="141665"/>
                    <a:pt x="86037" y="141665"/>
                    <a:pt x="97314" y="141665"/>
                  </a:cubicBezTo>
                  <a:cubicBezTo>
                    <a:pt x="136388" y="141665"/>
                    <a:pt x="168068" y="109984"/>
                    <a:pt x="168068" y="70910"/>
                  </a:cubicBezTo>
                  <a:cubicBezTo>
                    <a:pt x="168068" y="31834"/>
                    <a:pt x="136388" y="156"/>
                    <a:pt x="97314" y="15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3" name="Полилиния 502">
              <a:extLst>
                <a:ext uri="{FF2B5EF4-FFF2-40B4-BE49-F238E27FC236}">
                  <a16:creationId xmlns:a16="http://schemas.microsoft.com/office/drawing/2014/main" id="{2221BAED-D6AB-F8B8-265D-A31F2C827E52}"/>
                </a:ext>
              </a:extLst>
            </p:cNvPr>
            <p:cNvSpPr/>
            <p:nvPr/>
          </p:nvSpPr>
          <p:spPr>
            <a:xfrm>
              <a:off x="3014416" y="2521904"/>
              <a:ext cx="141508" cy="141508"/>
            </a:xfrm>
            <a:custGeom>
              <a:avLst/>
              <a:gdLst>
                <a:gd name="connsiteX0" fmla="*/ 70574 w 141508"/>
                <a:gd name="connsiteY0" fmla="*/ 184 h 141508"/>
                <a:gd name="connsiteX1" fmla="*/ 141329 w 141508"/>
                <a:gd name="connsiteY1" fmla="*/ 70938 h 141508"/>
                <a:gd name="connsiteX2" fmla="*/ 70574 w 141508"/>
                <a:gd name="connsiteY2" fmla="*/ 141693 h 141508"/>
                <a:gd name="connsiteX3" fmla="*/ -180 w 141508"/>
                <a:gd name="connsiteY3" fmla="*/ 70938 h 141508"/>
                <a:gd name="connsiteX4" fmla="*/ 70574 w 141508"/>
                <a:gd name="connsiteY4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574" y="184"/>
                  </a:moveTo>
                  <a:cubicBezTo>
                    <a:pt x="109653" y="184"/>
                    <a:pt x="141329" y="31862"/>
                    <a:pt x="141329" y="70938"/>
                  </a:cubicBezTo>
                  <a:cubicBezTo>
                    <a:pt x="141329" y="110017"/>
                    <a:pt x="109653" y="141693"/>
                    <a:pt x="70574" y="141693"/>
                  </a:cubicBezTo>
                  <a:cubicBezTo>
                    <a:pt x="31498" y="141693"/>
                    <a:pt x="-180" y="110017"/>
                    <a:pt x="-180" y="70938"/>
                  </a:cubicBezTo>
                  <a:cubicBezTo>
                    <a:pt x="-180" y="31862"/>
                    <a:pt x="31498" y="184"/>
                    <a:pt x="70574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4" name="Полилиния 503">
              <a:extLst>
                <a:ext uri="{FF2B5EF4-FFF2-40B4-BE49-F238E27FC236}">
                  <a16:creationId xmlns:a16="http://schemas.microsoft.com/office/drawing/2014/main" id="{CF540276-B69B-5BE3-DA00-300F65F35373}"/>
                </a:ext>
              </a:extLst>
            </p:cNvPr>
            <p:cNvSpPr/>
            <p:nvPr/>
          </p:nvSpPr>
          <p:spPr>
            <a:xfrm>
              <a:off x="3336073" y="2521904"/>
              <a:ext cx="167268" cy="141508"/>
            </a:xfrm>
            <a:custGeom>
              <a:avLst/>
              <a:gdLst>
                <a:gd name="connsiteX0" fmla="*/ 157108 w 167268"/>
                <a:gd name="connsiteY0" fmla="*/ 184 h 141508"/>
                <a:gd name="connsiteX1" fmla="*/ 141385 w 167268"/>
                <a:gd name="connsiteY1" fmla="*/ 184 h 141508"/>
                <a:gd name="connsiteX2" fmla="*/ 119138 w 167268"/>
                <a:gd name="connsiteY2" fmla="*/ 184 h 141508"/>
                <a:gd name="connsiteX3" fmla="*/ 113240 w 167268"/>
                <a:gd name="connsiteY3" fmla="*/ 184 h 141508"/>
                <a:gd name="connsiteX4" fmla="*/ 70630 w 167268"/>
                <a:gd name="connsiteY4" fmla="*/ 184 h 141508"/>
                <a:gd name="connsiteX5" fmla="*/ -124 w 167268"/>
                <a:gd name="connsiteY5" fmla="*/ 70938 h 141508"/>
                <a:gd name="connsiteX6" fmla="*/ 70630 w 167268"/>
                <a:gd name="connsiteY6" fmla="*/ 141693 h 141508"/>
                <a:gd name="connsiteX7" fmla="*/ 113240 w 167268"/>
                <a:gd name="connsiteY7" fmla="*/ 141693 h 141508"/>
                <a:gd name="connsiteX8" fmla="*/ 119138 w 167268"/>
                <a:gd name="connsiteY8" fmla="*/ 141693 h 141508"/>
                <a:gd name="connsiteX9" fmla="*/ 141385 w 167268"/>
                <a:gd name="connsiteY9" fmla="*/ 141693 h 141508"/>
                <a:gd name="connsiteX10" fmla="*/ 157108 w 167268"/>
                <a:gd name="connsiteY10" fmla="*/ 141693 h 141508"/>
                <a:gd name="connsiteX11" fmla="*/ 167144 w 167268"/>
                <a:gd name="connsiteY11" fmla="*/ 141693 h 141508"/>
                <a:gd name="connsiteX12" fmla="*/ 167144 w 167268"/>
                <a:gd name="connsiteY12" fmla="*/ 184 h 141508"/>
                <a:gd name="connsiteX13" fmla="*/ 157108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08" y="184"/>
                  </a:moveTo>
                  <a:lnTo>
                    <a:pt x="141385" y="184"/>
                  </a:lnTo>
                  <a:cubicBezTo>
                    <a:pt x="141385" y="184"/>
                    <a:pt x="131631" y="184"/>
                    <a:pt x="119138" y="184"/>
                  </a:cubicBezTo>
                  <a:cubicBezTo>
                    <a:pt x="117228" y="184"/>
                    <a:pt x="115254" y="184"/>
                    <a:pt x="113240" y="184"/>
                  </a:cubicBezTo>
                  <a:cubicBezTo>
                    <a:pt x="97363" y="184"/>
                    <a:pt x="79061" y="184"/>
                    <a:pt x="70630" y="184"/>
                  </a:cubicBezTo>
                  <a:cubicBezTo>
                    <a:pt x="31540" y="184"/>
                    <a:pt x="-124" y="31872"/>
                    <a:pt x="-124" y="70938"/>
                  </a:cubicBezTo>
                  <a:cubicBezTo>
                    <a:pt x="-124" y="110001"/>
                    <a:pt x="31540" y="141693"/>
                    <a:pt x="70630" y="141693"/>
                  </a:cubicBezTo>
                  <a:cubicBezTo>
                    <a:pt x="81162" y="141693"/>
                    <a:pt x="98411" y="141693"/>
                    <a:pt x="113240" y="141693"/>
                  </a:cubicBezTo>
                  <a:cubicBezTo>
                    <a:pt x="115259" y="141693"/>
                    <a:pt x="117232" y="141693"/>
                    <a:pt x="119138" y="141693"/>
                  </a:cubicBezTo>
                  <a:cubicBezTo>
                    <a:pt x="131746" y="141693"/>
                    <a:pt x="141385" y="141693"/>
                    <a:pt x="141385" y="141693"/>
                  </a:cubicBezTo>
                  <a:lnTo>
                    <a:pt x="157108" y="141693"/>
                  </a:lnTo>
                  <a:lnTo>
                    <a:pt x="167144" y="141693"/>
                  </a:lnTo>
                  <a:lnTo>
                    <a:pt x="167144" y="184"/>
                  </a:lnTo>
                  <a:lnTo>
                    <a:pt x="157108" y="18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5" name="Полилиния 504">
              <a:extLst>
                <a:ext uri="{FF2B5EF4-FFF2-40B4-BE49-F238E27FC236}">
                  <a16:creationId xmlns:a16="http://schemas.microsoft.com/office/drawing/2014/main" id="{443B3C3F-EFDF-4CDB-ADD8-83BA9E32D404}"/>
                </a:ext>
              </a:extLst>
            </p:cNvPr>
            <p:cNvSpPr/>
            <p:nvPr/>
          </p:nvSpPr>
          <p:spPr>
            <a:xfrm>
              <a:off x="3503341" y="2521904"/>
              <a:ext cx="167268" cy="141508"/>
            </a:xfrm>
            <a:custGeom>
              <a:avLst/>
              <a:gdLst>
                <a:gd name="connsiteX0" fmla="*/ 96418 w 167268"/>
                <a:gd name="connsiteY0" fmla="*/ 184 h 141508"/>
                <a:gd name="connsiteX1" fmla="*/ 39028 w 167268"/>
                <a:gd name="connsiteY1" fmla="*/ 184 h 141508"/>
                <a:gd name="connsiteX2" fmla="*/ 25663 w 167268"/>
                <a:gd name="connsiteY2" fmla="*/ 184 h 141508"/>
                <a:gd name="connsiteX3" fmla="*/ 19809 w 167268"/>
                <a:gd name="connsiteY3" fmla="*/ 184 h 141508"/>
                <a:gd name="connsiteX4" fmla="*/ 9940 w 167268"/>
                <a:gd name="connsiteY4" fmla="*/ 184 h 141508"/>
                <a:gd name="connsiteX5" fmla="*/ -96 w 167268"/>
                <a:gd name="connsiteY5" fmla="*/ 184 h 141508"/>
                <a:gd name="connsiteX6" fmla="*/ -96 w 167268"/>
                <a:gd name="connsiteY6" fmla="*/ 141693 h 141508"/>
                <a:gd name="connsiteX7" fmla="*/ 9940 w 167268"/>
                <a:gd name="connsiteY7" fmla="*/ 141693 h 141508"/>
                <a:gd name="connsiteX8" fmla="*/ 19809 w 167268"/>
                <a:gd name="connsiteY8" fmla="*/ 141693 h 141508"/>
                <a:gd name="connsiteX9" fmla="*/ 25663 w 167268"/>
                <a:gd name="connsiteY9" fmla="*/ 141693 h 141508"/>
                <a:gd name="connsiteX10" fmla="*/ 39028 w 167268"/>
                <a:gd name="connsiteY10" fmla="*/ 141693 h 141508"/>
                <a:gd name="connsiteX11" fmla="*/ 96418 w 167268"/>
                <a:gd name="connsiteY11" fmla="*/ 141693 h 141508"/>
                <a:gd name="connsiteX12" fmla="*/ 167172 w 167268"/>
                <a:gd name="connsiteY12" fmla="*/ 70938 h 141508"/>
                <a:gd name="connsiteX13" fmla="*/ 96418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418" y="184"/>
                  </a:moveTo>
                  <a:cubicBezTo>
                    <a:pt x="82064" y="184"/>
                    <a:pt x="55207" y="184"/>
                    <a:pt x="39028" y="184"/>
                  </a:cubicBezTo>
                  <a:cubicBezTo>
                    <a:pt x="31047" y="184"/>
                    <a:pt x="25663" y="184"/>
                    <a:pt x="25663" y="184"/>
                  </a:cubicBezTo>
                  <a:lnTo>
                    <a:pt x="19809" y="184"/>
                  </a:lnTo>
                  <a:lnTo>
                    <a:pt x="9940" y="184"/>
                  </a:lnTo>
                  <a:lnTo>
                    <a:pt x="-96" y="184"/>
                  </a:lnTo>
                  <a:lnTo>
                    <a:pt x="-96" y="141693"/>
                  </a:lnTo>
                  <a:lnTo>
                    <a:pt x="9940" y="141693"/>
                  </a:lnTo>
                  <a:lnTo>
                    <a:pt x="19809" y="141693"/>
                  </a:lnTo>
                  <a:lnTo>
                    <a:pt x="25663" y="141693"/>
                  </a:lnTo>
                  <a:cubicBezTo>
                    <a:pt x="25663" y="141693"/>
                    <a:pt x="31088" y="141693"/>
                    <a:pt x="39028" y="141693"/>
                  </a:cubicBezTo>
                  <a:cubicBezTo>
                    <a:pt x="56200" y="141693"/>
                    <a:pt x="85141" y="141693"/>
                    <a:pt x="96418" y="141693"/>
                  </a:cubicBezTo>
                  <a:cubicBezTo>
                    <a:pt x="135492" y="141693"/>
                    <a:pt x="167172" y="110012"/>
                    <a:pt x="167172" y="70938"/>
                  </a:cubicBezTo>
                  <a:cubicBezTo>
                    <a:pt x="167172" y="31862"/>
                    <a:pt x="135492" y="184"/>
                    <a:pt x="96418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6" name="Полилиния 505">
              <a:extLst>
                <a:ext uri="{FF2B5EF4-FFF2-40B4-BE49-F238E27FC236}">
                  <a16:creationId xmlns:a16="http://schemas.microsoft.com/office/drawing/2014/main" id="{0CE6EFC7-21E5-375A-5765-8E0AFCA982FB}"/>
                </a:ext>
              </a:extLst>
            </p:cNvPr>
            <p:cNvSpPr/>
            <p:nvPr/>
          </p:nvSpPr>
          <p:spPr>
            <a:xfrm>
              <a:off x="3850757" y="2521904"/>
              <a:ext cx="141508" cy="141508"/>
            </a:xfrm>
            <a:custGeom>
              <a:avLst/>
              <a:gdLst>
                <a:gd name="connsiteX0" fmla="*/ 70714 w 141508"/>
                <a:gd name="connsiteY0" fmla="*/ 184 h 141508"/>
                <a:gd name="connsiteX1" fmla="*/ 141469 w 141508"/>
                <a:gd name="connsiteY1" fmla="*/ 70938 h 141508"/>
                <a:gd name="connsiteX2" fmla="*/ 70714 w 141508"/>
                <a:gd name="connsiteY2" fmla="*/ 141693 h 141508"/>
                <a:gd name="connsiteX3" fmla="*/ -40 w 141508"/>
                <a:gd name="connsiteY3" fmla="*/ 70938 h 141508"/>
                <a:gd name="connsiteX4" fmla="*/ 70714 w 141508"/>
                <a:gd name="connsiteY4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14" y="184"/>
                  </a:moveTo>
                  <a:cubicBezTo>
                    <a:pt x="109793" y="184"/>
                    <a:pt x="141469" y="31862"/>
                    <a:pt x="141469" y="70938"/>
                  </a:cubicBezTo>
                  <a:cubicBezTo>
                    <a:pt x="141469" y="110017"/>
                    <a:pt x="109793" y="141693"/>
                    <a:pt x="70714" y="141693"/>
                  </a:cubicBezTo>
                  <a:cubicBezTo>
                    <a:pt x="31638" y="141693"/>
                    <a:pt x="-40" y="110017"/>
                    <a:pt x="-40" y="70938"/>
                  </a:cubicBezTo>
                  <a:cubicBezTo>
                    <a:pt x="-40" y="31862"/>
                    <a:pt x="31638" y="184"/>
                    <a:pt x="70714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7" name="Полилиния 506">
              <a:extLst>
                <a:ext uri="{FF2B5EF4-FFF2-40B4-BE49-F238E27FC236}">
                  <a16:creationId xmlns:a16="http://schemas.microsoft.com/office/drawing/2014/main" id="{BB41BA6B-4C39-E55C-23E3-F8B1B9DA887E}"/>
                </a:ext>
              </a:extLst>
            </p:cNvPr>
            <p:cNvSpPr/>
            <p:nvPr/>
          </p:nvSpPr>
          <p:spPr>
            <a:xfrm>
              <a:off x="4339682" y="2521904"/>
              <a:ext cx="167268" cy="141508"/>
            </a:xfrm>
            <a:custGeom>
              <a:avLst/>
              <a:gdLst>
                <a:gd name="connsiteX0" fmla="*/ 157276 w 167268"/>
                <a:gd name="connsiteY0" fmla="*/ 184 h 141508"/>
                <a:gd name="connsiteX1" fmla="*/ 141553 w 167268"/>
                <a:gd name="connsiteY1" fmla="*/ 184 h 141508"/>
                <a:gd name="connsiteX2" fmla="*/ 119306 w 167268"/>
                <a:gd name="connsiteY2" fmla="*/ 184 h 141508"/>
                <a:gd name="connsiteX3" fmla="*/ 113408 w 167268"/>
                <a:gd name="connsiteY3" fmla="*/ 184 h 141508"/>
                <a:gd name="connsiteX4" fmla="*/ 70798 w 167268"/>
                <a:gd name="connsiteY4" fmla="*/ 184 h 141508"/>
                <a:gd name="connsiteX5" fmla="*/ 44 w 167268"/>
                <a:gd name="connsiteY5" fmla="*/ 70938 h 141508"/>
                <a:gd name="connsiteX6" fmla="*/ 70798 w 167268"/>
                <a:gd name="connsiteY6" fmla="*/ 141693 h 141508"/>
                <a:gd name="connsiteX7" fmla="*/ 113408 w 167268"/>
                <a:gd name="connsiteY7" fmla="*/ 141693 h 141508"/>
                <a:gd name="connsiteX8" fmla="*/ 119306 w 167268"/>
                <a:gd name="connsiteY8" fmla="*/ 141693 h 141508"/>
                <a:gd name="connsiteX9" fmla="*/ 141553 w 167268"/>
                <a:gd name="connsiteY9" fmla="*/ 141693 h 141508"/>
                <a:gd name="connsiteX10" fmla="*/ 157276 w 167268"/>
                <a:gd name="connsiteY10" fmla="*/ 141693 h 141508"/>
                <a:gd name="connsiteX11" fmla="*/ 167312 w 167268"/>
                <a:gd name="connsiteY11" fmla="*/ 141693 h 141508"/>
                <a:gd name="connsiteX12" fmla="*/ 167312 w 167268"/>
                <a:gd name="connsiteY12" fmla="*/ 184 h 141508"/>
                <a:gd name="connsiteX13" fmla="*/ 157276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76" y="184"/>
                  </a:moveTo>
                  <a:lnTo>
                    <a:pt x="141553" y="184"/>
                  </a:lnTo>
                  <a:cubicBezTo>
                    <a:pt x="141553" y="184"/>
                    <a:pt x="131799" y="184"/>
                    <a:pt x="119306" y="184"/>
                  </a:cubicBezTo>
                  <a:cubicBezTo>
                    <a:pt x="117396" y="184"/>
                    <a:pt x="115422" y="184"/>
                    <a:pt x="113408" y="184"/>
                  </a:cubicBezTo>
                  <a:cubicBezTo>
                    <a:pt x="97531" y="184"/>
                    <a:pt x="79229" y="184"/>
                    <a:pt x="70798" y="184"/>
                  </a:cubicBezTo>
                  <a:cubicBezTo>
                    <a:pt x="31708" y="184"/>
                    <a:pt x="44" y="31872"/>
                    <a:pt x="44" y="70938"/>
                  </a:cubicBezTo>
                  <a:cubicBezTo>
                    <a:pt x="44" y="110001"/>
                    <a:pt x="31708" y="141693"/>
                    <a:pt x="70798" y="141693"/>
                  </a:cubicBezTo>
                  <a:cubicBezTo>
                    <a:pt x="81330" y="141693"/>
                    <a:pt x="98579" y="141693"/>
                    <a:pt x="113408" y="141693"/>
                  </a:cubicBezTo>
                  <a:cubicBezTo>
                    <a:pt x="115427" y="141693"/>
                    <a:pt x="117400" y="141693"/>
                    <a:pt x="119306" y="141693"/>
                  </a:cubicBezTo>
                  <a:cubicBezTo>
                    <a:pt x="131914" y="141693"/>
                    <a:pt x="141553" y="141693"/>
                    <a:pt x="141553" y="141693"/>
                  </a:cubicBezTo>
                  <a:lnTo>
                    <a:pt x="157276" y="141693"/>
                  </a:lnTo>
                  <a:lnTo>
                    <a:pt x="167312" y="141693"/>
                  </a:lnTo>
                  <a:lnTo>
                    <a:pt x="167312" y="184"/>
                  </a:lnTo>
                  <a:lnTo>
                    <a:pt x="157276" y="18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8" name="Полилиния 507">
              <a:extLst>
                <a:ext uri="{FF2B5EF4-FFF2-40B4-BE49-F238E27FC236}">
                  <a16:creationId xmlns:a16="http://schemas.microsoft.com/office/drawing/2014/main" id="{ABD2A2E3-1432-DEED-12BC-652DA5326E78}"/>
                </a:ext>
              </a:extLst>
            </p:cNvPr>
            <p:cNvSpPr/>
            <p:nvPr/>
          </p:nvSpPr>
          <p:spPr>
            <a:xfrm>
              <a:off x="4506951" y="2521904"/>
              <a:ext cx="167268" cy="141508"/>
            </a:xfrm>
            <a:custGeom>
              <a:avLst/>
              <a:gdLst>
                <a:gd name="connsiteX0" fmla="*/ 96586 w 167268"/>
                <a:gd name="connsiteY0" fmla="*/ 184 h 141508"/>
                <a:gd name="connsiteX1" fmla="*/ 39196 w 167268"/>
                <a:gd name="connsiteY1" fmla="*/ 184 h 141508"/>
                <a:gd name="connsiteX2" fmla="*/ 25831 w 167268"/>
                <a:gd name="connsiteY2" fmla="*/ 184 h 141508"/>
                <a:gd name="connsiteX3" fmla="*/ 19977 w 167268"/>
                <a:gd name="connsiteY3" fmla="*/ 184 h 141508"/>
                <a:gd name="connsiteX4" fmla="*/ 10108 w 167268"/>
                <a:gd name="connsiteY4" fmla="*/ 184 h 141508"/>
                <a:gd name="connsiteX5" fmla="*/ 72 w 167268"/>
                <a:gd name="connsiteY5" fmla="*/ 184 h 141508"/>
                <a:gd name="connsiteX6" fmla="*/ 72 w 167268"/>
                <a:gd name="connsiteY6" fmla="*/ 141693 h 141508"/>
                <a:gd name="connsiteX7" fmla="*/ 10108 w 167268"/>
                <a:gd name="connsiteY7" fmla="*/ 141693 h 141508"/>
                <a:gd name="connsiteX8" fmla="*/ 19977 w 167268"/>
                <a:gd name="connsiteY8" fmla="*/ 141693 h 141508"/>
                <a:gd name="connsiteX9" fmla="*/ 25831 w 167268"/>
                <a:gd name="connsiteY9" fmla="*/ 141693 h 141508"/>
                <a:gd name="connsiteX10" fmla="*/ 39196 w 167268"/>
                <a:gd name="connsiteY10" fmla="*/ 141693 h 141508"/>
                <a:gd name="connsiteX11" fmla="*/ 96586 w 167268"/>
                <a:gd name="connsiteY11" fmla="*/ 141693 h 141508"/>
                <a:gd name="connsiteX12" fmla="*/ 167340 w 167268"/>
                <a:gd name="connsiteY12" fmla="*/ 70938 h 141508"/>
                <a:gd name="connsiteX13" fmla="*/ 96586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184"/>
                  </a:moveTo>
                  <a:cubicBezTo>
                    <a:pt x="82232" y="184"/>
                    <a:pt x="55375" y="184"/>
                    <a:pt x="39196" y="184"/>
                  </a:cubicBezTo>
                  <a:cubicBezTo>
                    <a:pt x="31215" y="184"/>
                    <a:pt x="25831" y="184"/>
                    <a:pt x="25831" y="184"/>
                  </a:cubicBezTo>
                  <a:lnTo>
                    <a:pt x="19977" y="184"/>
                  </a:lnTo>
                  <a:lnTo>
                    <a:pt x="10108" y="184"/>
                  </a:lnTo>
                  <a:lnTo>
                    <a:pt x="72" y="184"/>
                  </a:lnTo>
                  <a:lnTo>
                    <a:pt x="72" y="141693"/>
                  </a:lnTo>
                  <a:lnTo>
                    <a:pt x="10108" y="141693"/>
                  </a:lnTo>
                  <a:lnTo>
                    <a:pt x="19977" y="141693"/>
                  </a:lnTo>
                  <a:lnTo>
                    <a:pt x="25831" y="141693"/>
                  </a:lnTo>
                  <a:cubicBezTo>
                    <a:pt x="25831" y="141693"/>
                    <a:pt x="31256" y="141693"/>
                    <a:pt x="39196" y="141693"/>
                  </a:cubicBezTo>
                  <a:cubicBezTo>
                    <a:pt x="56368" y="141693"/>
                    <a:pt x="85309" y="141693"/>
                    <a:pt x="96586" y="141693"/>
                  </a:cubicBezTo>
                  <a:cubicBezTo>
                    <a:pt x="135660" y="141693"/>
                    <a:pt x="167340" y="110012"/>
                    <a:pt x="167340" y="70938"/>
                  </a:cubicBezTo>
                  <a:cubicBezTo>
                    <a:pt x="167340" y="31862"/>
                    <a:pt x="135660" y="184"/>
                    <a:pt x="96586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09" name="Полилиния 508">
              <a:extLst>
                <a:ext uri="{FF2B5EF4-FFF2-40B4-BE49-F238E27FC236}">
                  <a16:creationId xmlns:a16="http://schemas.microsoft.com/office/drawing/2014/main" id="{79A8F4AB-52FF-3737-D889-FDA1C882DB2E}"/>
                </a:ext>
              </a:extLst>
            </p:cNvPr>
            <p:cNvSpPr/>
            <p:nvPr/>
          </p:nvSpPr>
          <p:spPr>
            <a:xfrm>
              <a:off x="4854367" y="2521904"/>
              <a:ext cx="141508" cy="141508"/>
            </a:xfrm>
            <a:custGeom>
              <a:avLst/>
              <a:gdLst>
                <a:gd name="connsiteX0" fmla="*/ 70882 w 141508"/>
                <a:gd name="connsiteY0" fmla="*/ 184 h 141508"/>
                <a:gd name="connsiteX1" fmla="*/ 141637 w 141508"/>
                <a:gd name="connsiteY1" fmla="*/ 70938 h 141508"/>
                <a:gd name="connsiteX2" fmla="*/ 70882 w 141508"/>
                <a:gd name="connsiteY2" fmla="*/ 141693 h 141508"/>
                <a:gd name="connsiteX3" fmla="*/ 128 w 141508"/>
                <a:gd name="connsiteY3" fmla="*/ 70938 h 141508"/>
                <a:gd name="connsiteX4" fmla="*/ 70882 w 141508"/>
                <a:gd name="connsiteY4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184"/>
                  </a:moveTo>
                  <a:cubicBezTo>
                    <a:pt x="109961" y="184"/>
                    <a:pt x="141637" y="31862"/>
                    <a:pt x="141637" y="70938"/>
                  </a:cubicBezTo>
                  <a:cubicBezTo>
                    <a:pt x="141637" y="110017"/>
                    <a:pt x="109961" y="141693"/>
                    <a:pt x="70882" y="141693"/>
                  </a:cubicBezTo>
                  <a:cubicBezTo>
                    <a:pt x="31806" y="141693"/>
                    <a:pt x="128" y="110017"/>
                    <a:pt x="128" y="70938"/>
                  </a:cubicBezTo>
                  <a:cubicBezTo>
                    <a:pt x="128" y="31862"/>
                    <a:pt x="31806" y="184"/>
                    <a:pt x="70882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0" name="Полилиния 509">
              <a:extLst>
                <a:ext uri="{FF2B5EF4-FFF2-40B4-BE49-F238E27FC236}">
                  <a16:creationId xmlns:a16="http://schemas.microsoft.com/office/drawing/2014/main" id="{89317777-DB29-D408-42D3-2ABAE886913F}"/>
                </a:ext>
              </a:extLst>
            </p:cNvPr>
            <p:cNvSpPr/>
            <p:nvPr/>
          </p:nvSpPr>
          <p:spPr>
            <a:xfrm>
              <a:off x="7028855" y="2521904"/>
              <a:ext cx="141508" cy="141508"/>
            </a:xfrm>
            <a:custGeom>
              <a:avLst/>
              <a:gdLst>
                <a:gd name="connsiteX0" fmla="*/ 71246 w 141508"/>
                <a:gd name="connsiteY0" fmla="*/ 184 h 141508"/>
                <a:gd name="connsiteX1" fmla="*/ 142001 w 141508"/>
                <a:gd name="connsiteY1" fmla="*/ 70938 h 141508"/>
                <a:gd name="connsiteX2" fmla="*/ 71246 w 141508"/>
                <a:gd name="connsiteY2" fmla="*/ 141693 h 141508"/>
                <a:gd name="connsiteX3" fmla="*/ 492 w 141508"/>
                <a:gd name="connsiteY3" fmla="*/ 70938 h 141508"/>
                <a:gd name="connsiteX4" fmla="*/ 71246 w 141508"/>
                <a:gd name="connsiteY4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184"/>
                  </a:moveTo>
                  <a:cubicBezTo>
                    <a:pt x="110325" y="184"/>
                    <a:pt x="142001" y="31862"/>
                    <a:pt x="142001" y="70938"/>
                  </a:cubicBezTo>
                  <a:cubicBezTo>
                    <a:pt x="142001" y="110017"/>
                    <a:pt x="110325" y="141693"/>
                    <a:pt x="71246" y="141693"/>
                  </a:cubicBezTo>
                  <a:cubicBezTo>
                    <a:pt x="32170" y="141693"/>
                    <a:pt x="492" y="110017"/>
                    <a:pt x="492" y="70938"/>
                  </a:cubicBezTo>
                  <a:cubicBezTo>
                    <a:pt x="492" y="31862"/>
                    <a:pt x="32170" y="184"/>
                    <a:pt x="71246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1" name="Полилиния 510">
              <a:extLst>
                <a:ext uri="{FF2B5EF4-FFF2-40B4-BE49-F238E27FC236}">
                  <a16:creationId xmlns:a16="http://schemas.microsoft.com/office/drawing/2014/main" id="{749533C5-F9F7-4164-B215-A063F7AE06A4}"/>
                </a:ext>
              </a:extLst>
            </p:cNvPr>
            <p:cNvSpPr/>
            <p:nvPr/>
          </p:nvSpPr>
          <p:spPr>
            <a:xfrm>
              <a:off x="7517780" y="2521904"/>
              <a:ext cx="167268" cy="141508"/>
            </a:xfrm>
            <a:custGeom>
              <a:avLst/>
              <a:gdLst>
                <a:gd name="connsiteX0" fmla="*/ 157808 w 167268"/>
                <a:gd name="connsiteY0" fmla="*/ 184 h 141508"/>
                <a:gd name="connsiteX1" fmla="*/ 142085 w 167268"/>
                <a:gd name="connsiteY1" fmla="*/ 184 h 141508"/>
                <a:gd name="connsiteX2" fmla="*/ 119838 w 167268"/>
                <a:gd name="connsiteY2" fmla="*/ 184 h 141508"/>
                <a:gd name="connsiteX3" fmla="*/ 113940 w 167268"/>
                <a:gd name="connsiteY3" fmla="*/ 184 h 141508"/>
                <a:gd name="connsiteX4" fmla="*/ 71330 w 167268"/>
                <a:gd name="connsiteY4" fmla="*/ 184 h 141508"/>
                <a:gd name="connsiteX5" fmla="*/ 576 w 167268"/>
                <a:gd name="connsiteY5" fmla="*/ 70938 h 141508"/>
                <a:gd name="connsiteX6" fmla="*/ 71330 w 167268"/>
                <a:gd name="connsiteY6" fmla="*/ 141693 h 141508"/>
                <a:gd name="connsiteX7" fmla="*/ 113940 w 167268"/>
                <a:gd name="connsiteY7" fmla="*/ 141693 h 141508"/>
                <a:gd name="connsiteX8" fmla="*/ 119838 w 167268"/>
                <a:gd name="connsiteY8" fmla="*/ 141693 h 141508"/>
                <a:gd name="connsiteX9" fmla="*/ 142085 w 167268"/>
                <a:gd name="connsiteY9" fmla="*/ 141693 h 141508"/>
                <a:gd name="connsiteX10" fmla="*/ 157808 w 167268"/>
                <a:gd name="connsiteY10" fmla="*/ 141693 h 141508"/>
                <a:gd name="connsiteX11" fmla="*/ 167844 w 167268"/>
                <a:gd name="connsiteY11" fmla="*/ 141693 h 141508"/>
                <a:gd name="connsiteX12" fmla="*/ 167844 w 167268"/>
                <a:gd name="connsiteY12" fmla="*/ 184 h 141508"/>
                <a:gd name="connsiteX13" fmla="*/ 157808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08" y="184"/>
                  </a:moveTo>
                  <a:lnTo>
                    <a:pt x="142085" y="184"/>
                  </a:lnTo>
                  <a:cubicBezTo>
                    <a:pt x="142085" y="184"/>
                    <a:pt x="132331" y="184"/>
                    <a:pt x="119838" y="184"/>
                  </a:cubicBezTo>
                  <a:cubicBezTo>
                    <a:pt x="117928" y="184"/>
                    <a:pt x="115954" y="184"/>
                    <a:pt x="113940" y="184"/>
                  </a:cubicBezTo>
                  <a:cubicBezTo>
                    <a:pt x="98063" y="184"/>
                    <a:pt x="79761" y="184"/>
                    <a:pt x="71330" y="184"/>
                  </a:cubicBezTo>
                  <a:cubicBezTo>
                    <a:pt x="32240" y="184"/>
                    <a:pt x="576" y="31872"/>
                    <a:pt x="576" y="70938"/>
                  </a:cubicBezTo>
                  <a:cubicBezTo>
                    <a:pt x="576" y="110001"/>
                    <a:pt x="32240" y="141693"/>
                    <a:pt x="71330" y="141693"/>
                  </a:cubicBezTo>
                  <a:cubicBezTo>
                    <a:pt x="81862" y="141693"/>
                    <a:pt x="99111" y="141693"/>
                    <a:pt x="113940" y="141693"/>
                  </a:cubicBezTo>
                  <a:cubicBezTo>
                    <a:pt x="115959" y="141693"/>
                    <a:pt x="117932" y="141693"/>
                    <a:pt x="119838" y="141693"/>
                  </a:cubicBezTo>
                  <a:cubicBezTo>
                    <a:pt x="132446" y="141693"/>
                    <a:pt x="142085" y="141693"/>
                    <a:pt x="142085" y="141693"/>
                  </a:cubicBezTo>
                  <a:lnTo>
                    <a:pt x="157808" y="141693"/>
                  </a:lnTo>
                  <a:lnTo>
                    <a:pt x="167844" y="141693"/>
                  </a:lnTo>
                  <a:lnTo>
                    <a:pt x="167844" y="184"/>
                  </a:lnTo>
                  <a:lnTo>
                    <a:pt x="157808" y="18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2" name="Полилиния 511">
              <a:extLst>
                <a:ext uri="{FF2B5EF4-FFF2-40B4-BE49-F238E27FC236}">
                  <a16:creationId xmlns:a16="http://schemas.microsoft.com/office/drawing/2014/main" id="{A3D0B44E-BE02-B1F7-618B-DB491F9EC392}"/>
                </a:ext>
              </a:extLst>
            </p:cNvPr>
            <p:cNvSpPr/>
            <p:nvPr/>
          </p:nvSpPr>
          <p:spPr>
            <a:xfrm>
              <a:off x="7685048" y="2521904"/>
              <a:ext cx="167268" cy="141508"/>
            </a:xfrm>
            <a:custGeom>
              <a:avLst/>
              <a:gdLst>
                <a:gd name="connsiteX0" fmla="*/ 97118 w 167268"/>
                <a:gd name="connsiteY0" fmla="*/ 184 h 141508"/>
                <a:gd name="connsiteX1" fmla="*/ 39728 w 167268"/>
                <a:gd name="connsiteY1" fmla="*/ 184 h 141508"/>
                <a:gd name="connsiteX2" fmla="*/ 26363 w 167268"/>
                <a:gd name="connsiteY2" fmla="*/ 184 h 141508"/>
                <a:gd name="connsiteX3" fmla="*/ 20509 w 167268"/>
                <a:gd name="connsiteY3" fmla="*/ 184 h 141508"/>
                <a:gd name="connsiteX4" fmla="*/ 10640 w 167268"/>
                <a:gd name="connsiteY4" fmla="*/ 184 h 141508"/>
                <a:gd name="connsiteX5" fmla="*/ 604 w 167268"/>
                <a:gd name="connsiteY5" fmla="*/ 184 h 141508"/>
                <a:gd name="connsiteX6" fmla="*/ 604 w 167268"/>
                <a:gd name="connsiteY6" fmla="*/ 141693 h 141508"/>
                <a:gd name="connsiteX7" fmla="*/ 10640 w 167268"/>
                <a:gd name="connsiteY7" fmla="*/ 141693 h 141508"/>
                <a:gd name="connsiteX8" fmla="*/ 20509 w 167268"/>
                <a:gd name="connsiteY8" fmla="*/ 141693 h 141508"/>
                <a:gd name="connsiteX9" fmla="*/ 26363 w 167268"/>
                <a:gd name="connsiteY9" fmla="*/ 141693 h 141508"/>
                <a:gd name="connsiteX10" fmla="*/ 39728 w 167268"/>
                <a:gd name="connsiteY10" fmla="*/ 141693 h 141508"/>
                <a:gd name="connsiteX11" fmla="*/ 97118 w 167268"/>
                <a:gd name="connsiteY11" fmla="*/ 141693 h 141508"/>
                <a:gd name="connsiteX12" fmla="*/ 167872 w 167268"/>
                <a:gd name="connsiteY12" fmla="*/ 70938 h 141508"/>
                <a:gd name="connsiteX13" fmla="*/ 97118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18" y="184"/>
                  </a:moveTo>
                  <a:cubicBezTo>
                    <a:pt x="82764" y="184"/>
                    <a:pt x="55907" y="184"/>
                    <a:pt x="39728" y="184"/>
                  </a:cubicBezTo>
                  <a:cubicBezTo>
                    <a:pt x="31747" y="184"/>
                    <a:pt x="26363" y="184"/>
                    <a:pt x="26363" y="184"/>
                  </a:cubicBezTo>
                  <a:lnTo>
                    <a:pt x="20509" y="184"/>
                  </a:lnTo>
                  <a:lnTo>
                    <a:pt x="10640" y="184"/>
                  </a:lnTo>
                  <a:lnTo>
                    <a:pt x="604" y="184"/>
                  </a:lnTo>
                  <a:lnTo>
                    <a:pt x="604" y="141693"/>
                  </a:lnTo>
                  <a:lnTo>
                    <a:pt x="10640" y="141693"/>
                  </a:lnTo>
                  <a:lnTo>
                    <a:pt x="20509" y="141693"/>
                  </a:lnTo>
                  <a:lnTo>
                    <a:pt x="26363" y="141693"/>
                  </a:lnTo>
                  <a:cubicBezTo>
                    <a:pt x="26363" y="141693"/>
                    <a:pt x="31788" y="141693"/>
                    <a:pt x="39728" y="141693"/>
                  </a:cubicBezTo>
                  <a:cubicBezTo>
                    <a:pt x="56900" y="141693"/>
                    <a:pt x="85841" y="141693"/>
                    <a:pt x="97118" y="141693"/>
                  </a:cubicBezTo>
                  <a:cubicBezTo>
                    <a:pt x="136192" y="141693"/>
                    <a:pt x="167872" y="110012"/>
                    <a:pt x="167872" y="70938"/>
                  </a:cubicBezTo>
                  <a:cubicBezTo>
                    <a:pt x="167872" y="31862"/>
                    <a:pt x="136192" y="184"/>
                    <a:pt x="97118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3" name="Полилиния 512">
              <a:extLst>
                <a:ext uri="{FF2B5EF4-FFF2-40B4-BE49-F238E27FC236}">
                  <a16:creationId xmlns:a16="http://schemas.microsoft.com/office/drawing/2014/main" id="{5EE7A634-0F4B-5F7C-CECF-1CC725A6C564}"/>
                </a:ext>
              </a:extLst>
            </p:cNvPr>
            <p:cNvSpPr/>
            <p:nvPr/>
          </p:nvSpPr>
          <p:spPr>
            <a:xfrm>
              <a:off x="8019585" y="2521904"/>
              <a:ext cx="167268" cy="141508"/>
            </a:xfrm>
            <a:custGeom>
              <a:avLst/>
              <a:gdLst>
                <a:gd name="connsiteX0" fmla="*/ 157892 w 167268"/>
                <a:gd name="connsiteY0" fmla="*/ 184 h 141508"/>
                <a:gd name="connsiteX1" fmla="*/ 142169 w 167268"/>
                <a:gd name="connsiteY1" fmla="*/ 184 h 141508"/>
                <a:gd name="connsiteX2" fmla="*/ 119922 w 167268"/>
                <a:gd name="connsiteY2" fmla="*/ 184 h 141508"/>
                <a:gd name="connsiteX3" fmla="*/ 114024 w 167268"/>
                <a:gd name="connsiteY3" fmla="*/ 184 h 141508"/>
                <a:gd name="connsiteX4" fmla="*/ 71414 w 167268"/>
                <a:gd name="connsiteY4" fmla="*/ 184 h 141508"/>
                <a:gd name="connsiteX5" fmla="*/ 660 w 167268"/>
                <a:gd name="connsiteY5" fmla="*/ 70938 h 141508"/>
                <a:gd name="connsiteX6" fmla="*/ 71414 w 167268"/>
                <a:gd name="connsiteY6" fmla="*/ 141693 h 141508"/>
                <a:gd name="connsiteX7" fmla="*/ 114024 w 167268"/>
                <a:gd name="connsiteY7" fmla="*/ 141693 h 141508"/>
                <a:gd name="connsiteX8" fmla="*/ 119922 w 167268"/>
                <a:gd name="connsiteY8" fmla="*/ 141693 h 141508"/>
                <a:gd name="connsiteX9" fmla="*/ 142169 w 167268"/>
                <a:gd name="connsiteY9" fmla="*/ 141693 h 141508"/>
                <a:gd name="connsiteX10" fmla="*/ 157892 w 167268"/>
                <a:gd name="connsiteY10" fmla="*/ 141693 h 141508"/>
                <a:gd name="connsiteX11" fmla="*/ 167928 w 167268"/>
                <a:gd name="connsiteY11" fmla="*/ 141693 h 141508"/>
                <a:gd name="connsiteX12" fmla="*/ 167928 w 167268"/>
                <a:gd name="connsiteY12" fmla="*/ 184 h 141508"/>
                <a:gd name="connsiteX13" fmla="*/ 157892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92" y="184"/>
                  </a:moveTo>
                  <a:lnTo>
                    <a:pt x="142169" y="184"/>
                  </a:lnTo>
                  <a:cubicBezTo>
                    <a:pt x="142169" y="184"/>
                    <a:pt x="132415" y="184"/>
                    <a:pt x="119922" y="184"/>
                  </a:cubicBezTo>
                  <a:cubicBezTo>
                    <a:pt x="118012" y="184"/>
                    <a:pt x="116038" y="184"/>
                    <a:pt x="114024" y="184"/>
                  </a:cubicBezTo>
                  <a:cubicBezTo>
                    <a:pt x="98147" y="184"/>
                    <a:pt x="79845" y="184"/>
                    <a:pt x="71414" y="184"/>
                  </a:cubicBezTo>
                  <a:cubicBezTo>
                    <a:pt x="32324" y="184"/>
                    <a:pt x="660" y="31872"/>
                    <a:pt x="660" y="70938"/>
                  </a:cubicBezTo>
                  <a:cubicBezTo>
                    <a:pt x="660" y="110001"/>
                    <a:pt x="32324" y="141693"/>
                    <a:pt x="71414" y="141693"/>
                  </a:cubicBezTo>
                  <a:cubicBezTo>
                    <a:pt x="81946" y="141693"/>
                    <a:pt x="99195" y="141693"/>
                    <a:pt x="114024" y="141693"/>
                  </a:cubicBezTo>
                  <a:cubicBezTo>
                    <a:pt x="116043" y="141693"/>
                    <a:pt x="118016" y="141693"/>
                    <a:pt x="119922" y="141693"/>
                  </a:cubicBezTo>
                  <a:cubicBezTo>
                    <a:pt x="132530" y="141693"/>
                    <a:pt x="142169" y="141693"/>
                    <a:pt x="142169" y="141693"/>
                  </a:cubicBezTo>
                  <a:lnTo>
                    <a:pt x="157892" y="141693"/>
                  </a:lnTo>
                  <a:lnTo>
                    <a:pt x="167928" y="141693"/>
                  </a:lnTo>
                  <a:lnTo>
                    <a:pt x="167928" y="184"/>
                  </a:lnTo>
                  <a:lnTo>
                    <a:pt x="157892" y="18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4" name="Полилиния 513">
              <a:extLst>
                <a:ext uri="{FF2B5EF4-FFF2-40B4-BE49-F238E27FC236}">
                  <a16:creationId xmlns:a16="http://schemas.microsoft.com/office/drawing/2014/main" id="{84845807-8846-8257-C693-0E6FFEACF8B5}"/>
                </a:ext>
              </a:extLst>
            </p:cNvPr>
            <p:cNvSpPr/>
            <p:nvPr/>
          </p:nvSpPr>
          <p:spPr>
            <a:xfrm>
              <a:off x="8186853" y="2521904"/>
              <a:ext cx="167268" cy="141508"/>
            </a:xfrm>
            <a:custGeom>
              <a:avLst/>
              <a:gdLst>
                <a:gd name="connsiteX0" fmla="*/ 84322 w 167268"/>
                <a:gd name="connsiteY0" fmla="*/ 184 h 141508"/>
                <a:gd name="connsiteX1" fmla="*/ 688 w 167268"/>
                <a:gd name="connsiteY1" fmla="*/ 184 h 141508"/>
                <a:gd name="connsiteX2" fmla="*/ 688 w 167268"/>
                <a:gd name="connsiteY2" fmla="*/ 141693 h 141508"/>
                <a:gd name="connsiteX3" fmla="*/ 84322 w 167268"/>
                <a:gd name="connsiteY3" fmla="*/ 141693 h 141508"/>
                <a:gd name="connsiteX4" fmla="*/ 167956 w 167268"/>
                <a:gd name="connsiteY4" fmla="*/ 141693 h 141508"/>
                <a:gd name="connsiteX5" fmla="*/ 167956 w 167268"/>
                <a:gd name="connsiteY5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22" y="184"/>
                  </a:moveTo>
                  <a:lnTo>
                    <a:pt x="688" y="184"/>
                  </a:lnTo>
                  <a:lnTo>
                    <a:pt x="688" y="141693"/>
                  </a:lnTo>
                  <a:lnTo>
                    <a:pt x="84322" y="141693"/>
                  </a:lnTo>
                  <a:lnTo>
                    <a:pt x="167956" y="141693"/>
                  </a:lnTo>
                  <a:lnTo>
                    <a:pt x="167956" y="18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5" name="Полилиния 514">
              <a:extLst>
                <a:ext uri="{FF2B5EF4-FFF2-40B4-BE49-F238E27FC236}">
                  <a16:creationId xmlns:a16="http://schemas.microsoft.com/office/drawing/2014/main" id="{8E3E2785-E9AD-B0E4-3869-E1B41E17E998}"/>
                </a:ext>
              </a:extLst>
            </p:cNvPr>
            <p:cNvSpPr/>
            <p:nvPr/>
          </p:nvSpPr>
          <p:spPr>
            <a:xfrm>
              <a:off x="8354121" y="2521904"/>
              <a:ext cx="167268" cy="141508"/>
            </a:xfrm>
            <a:custGeom>
              <a:avLst/>
              <a:gdLst>
                <a:gd name="connsiteX0" fmla="*/ 97230 w 167268"/>
                <a:gd name="connsiteY0" fmla="*/ 184 h 141508"/>
                <a:gd name="connsiteX1" fmla="*/ 39840 w 167268"/>
                <a:gd name="connsiteY1" fmla="*/ 184 h 141508"/>
                <a:gd name="connsiteX2" fmla="*/ 26475 w 167268"/>
                <a:gd name="connsiteY2" fmla="*/ 184 h 141508"/>
                <a:gd name="connsiteX3" fmla="*/ 20621 w 167268"/>
                <a:gd name="connsiteY3" fmla="*/ 184 h 141508"/>
                <a:gd name="connsiteX4" fmla="*/ 10752 w 167268"/>
                <a:gd name="connsiteY4" fmla="*/ 184 h 141508"/>
                <a:gd name="connsiteX5" fmla="*/ 716 w 167268"/>
                <a:gd name="connsiteY5" fmla="*/ 184 h 141508"/>
                <a:gd name="connsiteX6" fmla="*/ 716 w 167268"/>
                <a:gd name="connsiteY6" fmla="*/ 141693 h 141508"/>
                <a:gd name="connsiteX7" fmla="*/ 10752 w 167268"/>
                <a:gd name="connsiteY7" fmla="*/ 141693 h 141508"/>
                <a:gd name="connsiteX8" fmla="*/ 20621 w 167268"/>
                <a:gd name="connsiteY8" fmla="*/ 141693 h 141508"/>
                <a:gd name="connsiteX9" fmla="*/ 26475 w 167268"/>
                <a:gd name="connsiteY9" fmla="*/ 141693 h 141508"/>
                <a:gd name="connsiteX10" fmla="*/ 39840 w 167268"/>
                <a:gd name="connsiteY10" fmla="*/ 141693 h 141508"/>
                <a:gd name="connsiteX11" fmla="*/ 97230 w 167268"/>
                <a:gd name="connsiteY11" fmla="*/ 141693 h 141508"/>
                <a:gd name="connsiteX12" fmla="*/ 167984 w 167268"/>
                <a:gd name="connsiteY12" fmla="*/ 70938 h 141508"/>
                <a:gd name="connsiteX13" fmla="*/ 97230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30" y="184"/>
                  </a:moveTo>
                  <a:cubicBezTo>
                    <a:pt x="82876" y="184"/>
                    <a:pt x="56019" y="184"/>
                    <a:pt x="39840" y="184"/>
                  </a:cubicBezTo>
                  <a:cubicBezTo>
                    <a:pt x="31859" y="184"/>
                    <a:pt x="26475" y="184"/>
                    <a:pt x="26475" y="184"/>
                  </a:cubicBezTo>
                  <a:lnTo>
                    <a:pt x="20621" y="184"/>
                  </a:lnTo>
                  <a:lnTo>
                    <a:pt x="10752" y="184"/>
                  </a:lnTo>
                  <a:lnTo>
                    <a:pt x="716" y="184"/>
                  </a:lnTo>
                  <a:lnTo>
                    <a:pt x="716" y="141693"/>
                  </a:lnTo>
                  <a:lnTo>
                    <a:pt x="10752" y="141693"/>
                  </a:lnTo>
                  <a:lnTo>
                    <a:pt x="20621" y="141693"/>
                  </a:lnTo>
                  <a:lnTo>
                    <a:pt x="26475" y="141693"/>
                  </a:lnTo>
                  <a:cubicBezTo>
                    <a:pt x="26475" y="141693"/>
                    <a:pt x="31900" y="141693"/>
                    <a:pt x="39840" y="141693"/>
                  </a:cubicBezTo>
                  <a:cubicBezTo>
                    <a:pt x="57012" y="141693"/>
                    <a:pt x="85953" y="141693"/>
                    <a:pt x="97230" y="141693"/>
                  </a:cubicBezTo>
                  <a:cubicBezTo>
                    <a:pt x="136304" y="141693"/>
                    <a:pt x="167984" y="110012"/>
                    <a:pt x="167984" y="70938"/>
                  </a:cubicBezTo>
                  <a:cubicBezTo>
                    <a:pt x="167984" y="31862"/>
                    <a:pt x="136304" y="184"/>
                    <a:pt x="97230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6" name="Полилиния 515">
              <a:extLst>
                <a:ext uri="{FF2B5EF4-FFF2-40B4-BE49-F238E27FC236}">
                  <a16:creationId xmlns:a16="http://schemas.microsoft.com/office/drawing/2014/main" id="{085A8EFF-982A-C094-5FCB-89EBA7D5E9C7}"/>
                </a:ext>
              </a:extLst>
            </p:cNvPr>
            <p:cNvSpPr/>
            <p:nvPr/>
          </p:nvSpPr>
          <p:spPr>
            <a:xfrm>
              <a:off x="8688658" y="2521904"/>
              <a:ext cx="167268" cy="141508"/>
            </a:xfrm>
            <a:custGeom>
              <a:avLst/>
              <a:gdLst>
                <a:gd name="connsiteX0" fmla="*/ 158004 w 167268"/>
                <a:gd name="connsiteY0" fmla="*/ 184 h 141508"/>
                <a:gd name="connsiteX1" fmla="*/ 142281 w 167268"/>
                <a:gd name="connsiteY1" fmla="*/ 184 h 141508"/>
                <a:gd name="connsiteX2" fmla="*/ 120034 w 167268"/>
                <a:gd name="connsiteY2" fmla="*/ 184 h 141508"/>
                <a:gd name="connsiteX3" fmla="*/ 114136 w 167268"/>
                <a:gd name="connsiteY3" fmla="*/ 184 h 141508"/>
                <a:gd name="connsiteX4" fmla="*/ 71526 w 167268"/>
                <a:gd name="connsiteY4" fmla="*/ 184 h 141508"/>
                <a:gd name="connsiteX5" fmla="*/ 772 w 167268"/>
                <a:gd name="connsiteY5" fmla="*/ 70938 h 141508"/>
                <a:gd name="connsiteX6" fmla="*/ 71526 w 167268"/>
                <a:gd name="connsiteY6" fmla="*/ 141693 h 141508"/>
                <a:gd name="connsiteX7" fmla="*/ 114136 w 167268"/>
                <a:gd name="connsiteY7" fmla="*/ 141693 h 141508"/>
                <a:gd name="connsiteX8" fmla="*/ 120034 w 167268"/>
                <a:gd name="connsiteY8" fmla="*/ 141693 h 141508"/>
                <a:gd name="connsiteX9" fmla="*/ 142281 w 167268"/>
                <a:gd name="connsiteY9" fmla="*/ 141693 h 141508"/>
                <a:gd name="connsiteX10" fmla="*/ 158004 w 167268"/>
                <a:gd name="connsiteY10" fmla="*/ 141693 h 141508"/>
                <a:gd name="connsiteX11" fmla="*/ 168040 w 167268"/>
                <a:gd name="connsiteY11" fmla="*/ 141693 h 141508"/>
                <a:gd name="connsiteX12" fmla="*/ 168040 w 167268"/>
                <a:gd name="connsiteY12" fmla="*/ 184 h 141508"/>
                <a:gd name="connsiteX13" fmla="*/ 158004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04" y="184"/>
                  </a:moveTo>
                  <a:lnTo>
                    <a:pt x="142281" y="184"/>
                  </a:lnTo>
                  <a:cubicBezTo>
                    <a:pt x="142281" y="184"/>
                    <a:pt x="132527" y="184"/>
                    <a:pt x="120034" y="184"/>
                  </a:cubicBezTo>
                  <a:cubicBezTo>
                    <a:pt x="118124" y="184"/>
                    <a:pt x="116150" y="184"/>
                    <a:pt x="114136" y="184"/>
                  </a:cubicBezTo>
                  <a:cubicBezTo>
                    <a:pt x="98259" y="184"/>
                    <a:pt x="79957" y="184"/>
                    <a:pt x="71526" y="184"/>
                  </a:cubicBezTo>
                  <a:cubicBezTo>
                    <a:pt x="32436" y="184"/>
                    <a:pt x="772" y="31872"/>
                    <a:pt x="772" y="70938"/>
                  </a:cubicBezTo>
                  <a:cubicBezTo>
                    <a:pt x="772" y="110001"/>
                    <a:pt x="32436" y="141693"/>
                    <a:pt x="71526" y="141693"/>
                  </a:cubicBezTo>
                  <a:cubicBezTo>
                    <a:pt x="82058" y="141693"/>
                    <a:pt x="99307" y="141693"/>
                    <a:pt x="114136" y="141693"/>
                  </a:cubicBezTo>
                  <a:cubicBezTo>
                    <a:pt x="116155" y="141693"/>
                    <a:pt x="118128" y="141693"/>
                    <a:pt x="120034" y="141693"/>
                  </a:cubicBezTo>
                  <a:cubicBezTo>
                    <a:pt x="132642" y="141693"/>
                    <a:pt x="142281" y="141693"/>
                    <a:pt x="142281" y="141693"/>
                  </a:cubicBezTo>
                  <a:lnTo>
                    <a:pt x="158004" y="141693"/>
                  </a:lnTo>
                  <a:lnTo>
                    <a:pt x="168040" y="141693"/>
                  </a:lnTo>
                  <a:lnTo>
                    <a:pt x="168040" y="184"/>
                  </a:lnTo>
                  <a:lnTo>
                    <a:pt x="158004" y="18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7" name="Полилиния 516">
              <a:extLst>
                <a:ext uri="{FF2B5EF4-FFF2-40B4-BE49-F238E27FC236}">
                  <a16:creationId xmlns:a16="http://schemas.microsoft.com/office/drawing/2014/main" id="{09C9E26B-BA67-1215-96B2-B674B2F61433}"/>
                </a:ext>
              </a:extLst>
            </p:cNvPr>
            <p:cNvSpPr/>
            <p:nvPr/>
          </p:nvSpPr>
          <p:spPr>
            <a:xfrm>
              <a:off x="8855926" y="2521904"/>
              <a:ext cx="167268" cy="141508"/>
            </a:xfrm>
            <a:custGeom>
              <a:avLst/>
              <a:gdLst>
                <a:gd name="connsiteX0" fmla="*/ 84434 w 167268"/>
                <a:gd name="connsiteY0" fmla="*/ 184 h 141508"/>
                <a:gd name="connsiteX1" fmla="*/ 800 w 167268"/>
                <a:gd name="connsiteY1" fmla="*/ 184 h 141508"/>
                <a:gd name="connsiteX2" fmla="*/ 800 w 167268"/>
                <a:gd name="connsiteY2" fmla="*/ 141693 h 141508"/>
                <a:gd name="connsiteX3" fmla="*/ 84434 w 167268"/>
                <a:gd name="connsiteY3" fmla="*/ 141693 h 141508"/>
                <a:gd name="connsiteX4" fmla="*/ 168068 w 167268"/>
                <a:gd name="connsiteY4" fmla="*/ 141693 h 141508"/>
                <a:gd name="connsiteX5" fmla="*/ 168068 w 167268"/>
                <a:gd name="connsiteY5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434" y="184"/>
                  </a:moveTo>
                  <a:lnTo>
                    <a:pt x="800" y="184"/>
                  </a:lnTo>
                  <a:lnTo>
                    <a:pt x="800" y="141693"/>
                  </a:lnTo>
                  <a:lnTo>
                    <a:pt x="84434" y="141693"/>
                  </a:lnTo>
                  <a:lnTo>
                    <a:pt x="168068" y="141693"/>
                  </a:lnTo>
                  <a:lnTo>
                    <a:pt x="168068" y="18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8" name="Полилиния 517">
              <a:extLst>
                <a:ext uri="{FF2B5EF4-FFF2-40B4-BE49-F238E27FC236}">
                  <a16:creationId xmlns:a16="http://schemas.microsoft.com/office/drawing/2014/main" id="{9EC537E1-EED1-6DF1-88B5-A099575F6502}"/>
                </a:ext>
              </a:extLst>
            </p:cNvPr>
            <p:cNvSpPr/>
            <p:nvPr/>
          </p:nvSpPr>
          <p:spPr>
            <a:xfrm>
              <a:off x="9023195" y="2521904"/>
              <a:ext cx="167268" cy="141508"/>
            </a:xfrm>
            <a:custGeom>
              <a:avLst/>
              <a:gdLst>
                <a:gd name="connsiteX0" fmla="*/ 97342 w 167268"/>
                <a:gd name="connsiteY0" fmla="*/ 184 h 141508"/>
                <a:gd name="connsiteX1" fmla="*/ 39952 w 167268"/>
                <a:gd name="connsiteY1" fmla="*/ 184 h 141508"/>
                <a:gd name="connsiteX2" fmla="*/ 26587 w 167268"/>
                <a:gd name="connsiteY2" fmla="*/ 184 h 141508"/>
                <a:gd name="connsiteX3" fmla="*/ 20733 w 167268"/>
                <a:gd name="connsiteY3" fmla="*/ 184 h 141508"/>
                <a:gd name="connsiteX4" fmla="*/ 10864 w 167268"/>
                <a:gd name="connsiteY4" fmla="*/ 184 h 141508"/>
                <a:gd name="connsiteX5" fmla="*/ 828 w 167268"/>
                <a:gd name="connsiteY5" fmla="*/ 184 h 141508"/>
                <a:gd name="connsiteX6" fmla="*/ 828 w 167268"/>
                <a:gd name="connsiteY6" fmla="*/ 141693 h 141508"/>
                <a:gd name="connsiteX7" fmla="*/ 10864 w 167268"/>
                <a:gd name="connsiteY7" fmla="*/ 141693 h 141508"/>
                <a:gd name="connsiteX8" fmla="*/ 20733 w 167268"/>
                <a:gd name="connsiteY8" fmla="*/ 141693 h 141508"/>
                <a:gd name="connsiteX9" fmla="*/ 26587 w 167268"/>
                <a:gd name="connsiteY9" fmla="*/ 141693 h 141508"/>
                <a:gd name="connsiteX10" fmla="*/ 39952 w 167268"/>
                <a:gd name="connsiteY10" fmla="*/ 141693 h 141508"/>
                <a:gd name="connsiteX11" fmla="*/ 97342 w 167268"/>
                <a:gd name="connsiteY11" fmla="*/ 141693 h 141508"/>
                <a:gd name="connsiteX12" fmla="*/ 168096 w 167268"/>
                <a:gd name="connsiteY12" fmla="*/ 70938 h 141508"/>
                <a:gd name="connsiteX13" fmla="*/ 97342 w 167268"/>
                <a:gd name="connsiteY13" fmla="*/ 18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184"/>
                  </a:moveTo>
                  <a:cubicBezTo>
                    <a:pt x="82988" y="184"/>
                    <a:pt x="56131" y="184"/>
                    <a:pt x="39952" y="184"/>
                  </a:cubicBezTo>
                  <a:cubicBezTo>
                    <a:pt x="31971" y="184"/>
                    <a:pt x="26587" y="184"/>
                    <a:pt x="26587" y="184"/>
                  </a:cubicBezTo>
                  <a:lnTo>
                    <a:pt x="20733" y="184"/>
                  </a:lnTo>
                  <a:lnTo>
                    <a:pt x="10864" y="184"/>
                  </a:lnTo>
                  <a:lnTo>
                    <a:pt x="828" y="184"/>
                  </a:lnTo>
                  <a:lnTo>
                    <a:pt x="828" y="141693"/>
                  </a:lnTo>
                  <a:lnTo>
                    <a:pt x="10864" y="141693"/>
                  </a:lnTo>
                  <a:lnTo>
                    <a:pt x="20733" y="141693"/>
                  </a:lnTo>
                  <a:lnTo>
                    <a:pt x="26587" y="141693"/>
                  </a:lnTo>
                  <a:cubicBezTo>
                    <a:pt x="26587" y="141693"/>
                    <a:pt x="32012" y="141693"/>
                    <a:pt x="39952" y="141693"/>
                  </a:cubicBezTo>
                  <a:cubicBezTo>
                    <a:pt x="57124" y="141693"/>
                    <a:pt x="86065" y="141693"/>
                    <a:pt x="97342" y="141693"/>
                  </a:cubicBezTo>
                  <a:cubicBezTo>
                    <a:pt x="136416" y="141693"/>
                    <a:pt x="168096" y="110012"/>
                    <a:pt x="168096" y="70938"/>
                  </a:cubicBezTo>
                  <a:cubicBezTo>
                    <a:pt x="168096" y="31862"/>
                    <a:pt x="136416" y="184"/>
                    <a:pt x="97342" y="18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9" name="Полилиния 518">
              <a:extLst>
                <a:ext uri="{FF2B5EF4-FFF2-40B4-BE49-F238E27FC236}">
                  <a16:creationId xmlns:a16="http://schemas.microsoft.com/office/drawing/2014/main" id="{118EC4CD-3BD4-7097-0902-25D58434F1D3}"/>
                </a:ext>
              </a:extLst>
            </p:cNvPr>
            <p:cNvSpPr/>
            <p:nvPr/>
          </p:nvSpPr>
          <p:spPr>
            <a:xfrm>
              <a:off x="3348952" y="2689172"/>
              <a:ext cx="141508" cy="141508"/>
            </a:xfrm>
            <a:custGeom>
              <a:avLst/>
              <a:gdLst>
                <a:gd name="connsiteX0" fmla="*/ 70630 w 141508"/>
                <a:gd name="connsiteY0" fmla="*/ 212 h 141508"/>
                <a:gd name="connsiteX1" fmla="*/ 141385 w 141508"/>
                <a:gd name="connsiteY1" fmla="*/ 70966 h 141508"/>
                <a:gd name="connsiteX2" fmla="*/ 70630 w 141508"/>
                <a:gd name="connsiteY2" fmla="*/ 141721 h 141508"/>
                <a:gd name="connsiteX3" fmla="*/ -124 w 141508"/>
                <a:gd name="connsiteY3" fmla="*/ 70966 h 141508"/>
                <a:gd name="connsiteX4" fmla="*/ 70630 w 141508"/>
                <a:gd name="connsiteY4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30" y="212"/>
                  </a:moveTo>
                  <a:cubicBezTo>
                    <a:pt x="109709" y="212"/>
                    <a:pt x="141385" y="31890"/>
                    <a:pt x="141385" y="70966"/>
                  </a:cubicBezTo>
                  <a:cubicBezTo>
                    <a:pt x="141385" y="110045"/>
                    <a:pt x="109709" y="141721"/>
                    <a:pt x="70630" y="141721"/>
                  </a:cubicBezTo>
                  <a:cubicBezTo>
                    <a:pt x="31554" y="141721"/>
                    <a:pt x="-124" y="110045"/>
                    <a:pt x="-124" y="70966"/>
                  </a:cubicBezTo>
                  <a:cubicBezTo>
                    <a:pt x="-124" y="31890"/>
                    <a:pt x="31554" y="212"/>
                    <a:pt x="70630" y="2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0" name="Полилиния 519">
              <a:extLst>
                <a:ext uri="{FF2B5EF4-FFF2-40B4-BE49-F238E27FC236}">
                  <a16:creationId xmlns:a16="http://schemas.microsoft.com/office/drawing/2014/main" id="{CD6D73FA-1133-6F77-76D2-FC2C81FBD599}"/>
                </a:ext>
              </a:extLst>
            </p:cNvPr>
            <p:cNvSpPr/>
            <p:nvPr/>
          </p:nvSpPr>
          <p:spPr>
            <a:xfrm>
              <a:off x="3683489" y="2689172"/>
              <a:ext cx="141508" cy="141508"/>
            </a:xfrm>
            <a:custGeom>
              <a:avLst/>
              <a:gdLst>
                <a:gd name="connsiteX0" fmla="*/ 70686 w 141508"/>
                <a:gd name="connsiteY0" fmla="*/ 212 h 141508"/>
                <a:gd name="connsiteX1" fmla="*/ 141441 w 141508"/>
                <a:gd name="connsiteY1" fmla="*/ 70966 h 141508"/>
                <a:gd name="connsiteX2" fmla="*/ 70686 w 141508"/>
                <a:gd name="connsiteY2" fmla="*/ 141721 h 141508"/>
                <a:gd name="connsiteX3" fmla="*/ -68 w 141508"/>
                <a:gd name="connsiteY3" fmla="*/ 70966 h 141508"/>
                <a:gd name="connsiteX4" fmla="*/ 70686 w 141508"/>
                <a:gd name="connsiteY4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86" y="212"/>
                  </a:moveTo>
                  <a:cubicBezTo>
                    <a:pt x="109765" y="212"/>
                    <a:pt x="141441" y="31890"/>
                    <a:pt x="141441" y="70966"/>
                  </a:cubicBezTo>
                  <a:cubicBezTo>
                    <a:pt x="141441" y="110045"/>
                    <a:pt x="109765" y="141721"/>
                    <a:pt x="70686" y="141721"/>
                  </a:cubicBezTo>
                  <a:cubicBezTo>
                    <a:pt x="31610" y="141721"/>
                    <a:pt x="-68" y="110045"/>
                    <a:pt x="-68" y="70966"/>
                  </a:cubicBezTo>
                  <a:cubicBezTo>
                    <a:pt x="-68" y="31890"/>
                    <a:pt x="31610" y="212"/>
                    <a:pt x="70686" y="2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1" name="Полилиния 520">
              <a:extLst>
                <a:ext uri="{FF2B5EF4-FFF2-40B4-BE49-F238E27FC236}">
                  <a16:creationId xmlns:a16="http://schemas.microsoft.com/office/drawing/2014/main" id="{981FCD2F-6121-70F7-C0E8-7081BE569272}"/>
                </a:ext>
              </a:extLst>
            </p:cNvPr>
            <p:cNvSpPr/>
            <p:nvPr/>
          </p:nvSpPr>
          <p:spPr>
            <a:xfrm>
              <a:off x="4005146" y="2689172"/>
              <a:ext cx="167268" cy="141508"/>
            </a:xfrm>
            <a:custGeom>
              <a:avLst/>
              <a:gdLst>
                <a:gd name="connsiteX0" fmla="*/ 157220 w 167268"/>
                <a:gd name="connsiteY0" fmla="*/ 212 h 141508"/>
                <a:gd name="connsiteX1" fmla="*/ 141497 w 167268"/>
                <a:gd name="connsiteY1" fmla="*/ 212 h 141508"/>
                <a:gd name="connsiteX2" fmla="*/ 119250 w 167268"/>
                <a:gd name="connsiteY2" fmla="*/ 212 h 141508"/>
                <a:gd name="connsiteX3" fmla="*/ 113352 w 167268"/>
                <a:gd name="connsiteY3" fmla="*/ 212 h 141508"/>
                <a:gd name="connsiteX4" fmla="*/ 70742 w 167268"/>
                <a:gd name="connsiteY4" fmla="*/ 212 h 141508"/>
                <a:gd name="connsiteX5" fmla="*/ -12 w 167268"/>
                <a:gd name="connsiteY5" fmla="*/ 70966 h 141508"/>
                <a:gd name="connsiteX6" fmla="*/ 70742 w 167268"/>
                <a:gd name="connsiteY6" fmla="*/ 141721 h 141508"/>
                <a:gd name="connsiteX7" fmla="*/ 113352 w 167268"/>
                <a:gd name="connsiteY7" fmla="*/ 141721 h 141508"/>
                <a:gd name="connsiteX8" fmla="*/ 119250 w 167268"/>
                <a:gd name="connsiteY8" fmla="*/ 141721 h 141508"/>
                <a:gd name="connsiteX9" fmla="*/ 141497 w 167268"/>
                <a:gd name="connsiteY9" fmla="*/ 141721 h 141508"/>
                <a:gd name="connsiteX10" fmla="*/ 157220 w 167268"/>
                <a:gd name="connsiteY10" fmla="*/ 141721 h 141508"/>
                <a:gd name="connsiteX11" fmla="*/ 167256 w 167268"/>
                <a:gd name="connsiteY11" fmla="*/ 141721 h 141508"/>
                <a:gd name="connsiteX12" fmla="*/ 167256 w 167268"/>
                <a:gd name="connsiteY12" fmla="*/ 212 h 141508"/>
                <a:gd name="connsiteX13" fmla="*/ 157220 w 167268"/>
                <a:gd name="connsiteY13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20" y="212"/>
                  </a:moveTo>
                  <a:lnTo>
                    <a:pt x="141497" y="212"/>
                  </a:lnTo>
                  <a:cubicBezTo>
                    <a:pt x="141497" y="212"/>
                    <a:pt x="131743" y="212"/>
                    <a:pt x="119250" y="212"/>
                  </a:cubicBezTo>
                  <a:cubicBezTo>
                    <a:pt x="117340" y="212"/>
                    <a:pt x="115366" y="212"/>
                    <a:pt x="113352" y="212"/>
                  </a:cubicBezTo>
                  <a:cubicBezTo>
                    <a:pt x="97475" y="212"/>
                    <a:pt x="79173" y="212"/>
                    <a:pt x="70742" y="212"/>
                  </a:cubicBezTo>
                  <a:cubicBezTo>
                    <a:pt x="31652" y="212"/>
                    <a:pt x="-12" y="31900"/>
                    <a:pt x="-12" y="70966"/>
                  </a:cubicBezTo>
                  <a:cubicBezTo>
                    <a:pt x="-12" y="110029"/>
                    <a:pt x="31652" y="141721"/>
                    <a:pt x="70742" y="141721"/>
                  </a:cubicBezTo>
                  <a:cubicBezTo>
                    <a:pt x="81274" y="141721"/>
                    <a:pt x="98523" y="141721"/>
                    <a:pt x="113352" y="141721"/>
                  </a:cubicBezTo>
                  <a:cubicBezTo>
                    <a:pt x="115371" y="141721"/>
                    <a:pt x="117344" y="141721"/>
                    <a:pt x="119250" y="141721"/>
                  </a:cubicBezTo>
                  <a:cubicBezTo>
                    <a:pt x="131858" y="141721"/>
                    <a:pt x="141497" y="141721"/>
                    <a:pt x="141497" y="141721"/>
                  </a:cubicBezTo>
                  <a:lnTo>
                    <a:pt x="157220" y="141721"/>
                  </a:lnTo>
                  <a:lnTo>
                    <a:pt x="167256" y="141721"/>
                  </a:lnTo>
                  <a:lnTo>
                    <a:pt x="167256" y="212"/>
                  </a:lnTo>
                  <a:lnTo>
                    <a:pt x="157220" y="21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2" name="Полилиния 521">
              <a:extLst>
                <a:ext uri="{FF2B5EF4-FFF2-40B4-BE49-F238E27FC236}">
                  <a16:creationId xmlns:a16="http://schemas.microsoft.com/office/drawing/2014/main" id="{B7B6F66A-EF5D-87C6-4F88-ED217D13F91C}"/>
                </a:ext>
              </a:extLst>
            </p:cNvPr>
            <p:cNvSpPr/>
            <p:nvPr/>
          </p:nvSpPr>
          <p:spPr>
            <a:xfrm>
              <a:off x="4172414" y="2689172"/>
              <a:ext cx="167268" cy="141508"/>
            </a:xfrm>
            <a:custGeom>
              <a:avLst/>
              <a:gdLst>
                <a:gd name="connsiteX0" fmla="*/ 96530 w 167268"/>
                <a:gd name="connsiteY0" fmla="*/ 212 h 141508"/>
                <a:gd name="connsiteX1" fmla="*/ 39140 w 167268"/>
                <a:gd name="connsiteY1" fmla="*/ 212 h 141508"/>
                <a:gd name="connsiteX2" fmla="*/ 25775 w 167268"/>
                <a:gd name="connsiteY2" fmla="*/ 212 h 141508"/>
                <a:gd name="connsiteX3" fmla="*/ 19921 w 167268"/>
                <a:gd name="connsiteY3" fmla="*/ 212 h 141508"/>
                <a:gd name="connsiteX4" fmla="*/ 10052 w 167268"/>
                <a:gd name="connsiteY4" fmla="*/ 212 h 141508"/>
                <a:gd name="connsiteX5" fmla="*/ 16 w 167268"/>
                <a:gd name="connsiteY5" fmla="*/ 212 h 141508"/>
                <a:gd name="connsiteX6" fmla="*/ 16 w 167268"/>
                <a:gd name="connsiteY6" fmla="*/ 141721 h 141508"/>
                <a:gd name="connsiteX7" fmla="*/ 10052 w 167268"/>
                <a:gd name="connsiteY7" fmla="*/ 141721 h 141508"/>
                <a:gd name="connsiteX8" fmla="*/ 19921 w 167268"/>
                <a:gd name="connsiteY8" fmla="*/ 141721 h 141508"/>
                <a:gd name="connsiteX9" fmla="*/ 25775 w 167268"/>
                <a:gd name="connsiteY9" fmla="*/ 141721 h 141508"/>
                <a:gd name="connsiteX10" fmla="*/ 39140 w 167268"/>
                <a:gd name="connsiteY10" fmla="*/ 141721 h 141508"/>
                <a:gd name="connsiteX11" fmla="*/ 96530 w 167268"/>
                <a:gd name="connsiteY11" fmla="*/ 141721 h 141508"/>
                <a:gd name="connsiteX12" fmla="*/ 167284 w 167268"/>
                <a:gd name="connsiteY12" fmla="*/ 70966 h 141508"/>
                <a:gd name="connsiteX13" fmla="*/ 96530 w 167268"/>
                <a:gd name="connsiteY13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30" y="212"/>
                  </a:moveTo>
                  <a:cubicBezTo>
                    <a:pt x="82176" y="212"/>
                    <a:pt x="55319" y="212"/>
                    <a:pt x="39140" y="212"/>
                  </a:cubicBezTo>
                  <a:cubicBezTo>
                    <a:pt x="31159" y="212"/>
                    <a:pt x="25775" y="212"/>
                    <a:pt x="25775" y="212"/>
                  </a:cubicBezTo>
                  <a:lnTo>
                    <a:pt x="19921" y="212"/>
                  </a:lnTo>
                  <a:lnTo>
                    <a:pt x="10052" y="212"/>
                  </a:lnTo>
                  <a:lnTo>
                    <a:pt x="16" y="212"/>
                  </a:lnTo>
                  <a:lnTo>
                    <a:pt x="16" y="141721"/>
                  </a:lnTo>
                  <a:lnTo>
                    <a:pt x="10052" y="141721"/>
                  </a:lnTo>
                  <a:lnTo>
                    <a:pt x="19921" y="141721"/>
                  </a:lnTo>
                  <a:lnTo>
                    <a:pt x="25775" y="141721"/>
                  </a:lnTo>
                  <a:cubicBezTo>
                    <a:pt x="25775" y="141721"/>
                    <a:pt x="31200" y="141721"/>
                    <a:pt x="39140" y="141721"/>
                  </a:cubicBezTo>
                  <a:cubicBezTo>
                    <a:pt x="56312" y="141721"/>
                    <a:pt x="85253" y="141721"/>
                    <a:pt x="96530" y="141721"/>
                  </a:cubicBezTo>
                  <a:cubicBezTo>
                    <a:pt x="135604" y="141721"/>
                    <a:pt x="167284" y="110040"/>
                    <a:pt x="167284" y="70966"/>
                  </a:cubicBezTo>
                  <a:cubicBezTo>
                    <a:pt x="167284" y="31890"/>
                    <a:pt x="135604" y="212"/>
                    <a:pt x="96530" y="2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3" name="Полилиния 522">
              <a:extLst>
                <a:ext uri="{FF2B5EF4-FFF2-40B4-BE49-F238E27FC236}">
                  <a16:creationId xmlns:a16="http://schemas.microsoft.com/office/drawing/2014/main" id="{4B97C431-13D7-BC5E-B83F-9E4326D8B20E}"/>
                </a:ext>
              </a:extLst>
            </p:cNvPr>
            <p:cNvSpPr/>
            <p:nvPr/>
          </p:nvSpPr>
          <p:spPr>
            <a:xfrm>
              <a:off x="4519830" y="2689172"/>
              <a:ext cx="141508" cy="141508"/>
            </a:xfrm>
            <a:custGeom>
              <a:avLst/>
              <a:gdLst>
                <a:gd name="connsiteX0" fmla="*/ 70826 w 141508"/>
                <a:gd name="connsiteY0" fmla="*/ 212 h 141508"/>
                <a:gd name="connsiteX1" fmla="*/ 141581 w 141508"/>
                <a:gd name="connsiteY1" fmla="*/ 70966 h 141508"/>
                <a:gd name="connsiteX2" fmla="*/ 70826 w 141508"/>
                <a:gd name="connsiteY2" fmla="*/ 141721 h 141508"/>
                <a:gd name="connsiteX3" fmla="*/ 72 w 141508"/>
                <a:gd name="connsiteY3" fmla="*/ 70966 h 141508"/>
                <a:gd name="connsiteX4" fmla="*/ 70826 w 141508"/>
                <a:gd name="connsiteY4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26" y="212"/>
                  </a:moveTo>
                  <a:cubicBezTo>
                    <a:pt x="109905" y="212"/>
                    <a:pt x="141581" y="31890"/>
                    <a:pt x="141581" y="70966"/>
                  </a:cubicBezTo>
                  <a:cubicBezTo>
                    <a:pt x="141581" y="110045"/>
                    <a:pt x="109905" y="141721"/>
                    <a:pt x="70826" y="141721"/>
                  </a:cubicBezTo>
                  <a:cubicBezTo>
                    <a:pt x="31750" y="141721"/>
                    <a:pt x="72" y="110045"/>
                    <a:pt x="72" y="70966"/>
                  </a:cubicBezTo>
                  <a:cubicBezTo>
                    <a:pt x="72" y="31890"/>
                    <a:pt x="31750" y="212"/>
                    <a:pt x="70826" y="2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4" name="Полилиния 523">
              <a:extLst>
                <a:ext uri="{FF2B5EF4-FFF2-40B4-BE49-F238E27FC236}">
                  <a16:creationId xmlns:a16="http://schemas.microsoft.com/office/drawing/2014/main" id="{36CBE09E-462B-AE80-9D78-C2369B8EA888}"/>
                </a:ext>
              </a:extLst>
            </p:cNvPr>
            <p:cNvSpPr/>
            <p:nvPr/>
          </p:nvSpPr>
          <p:spPr>
            <a:xfrm>
              <a:off x="7196123" y="2689172"/>
              <a:ext cx="141508" cy="141508"/>
            </a:xfrm>
            <a:custGeom>
              <a:avLst/>
              <a:gdLst>
                <a:gd name="connsiteX0" fmla="*/ 71274 w 141508"/>
                <a:gd name="connsiteY0" fmla="*/ 212 h 141508"/>
                <a:gd name="connsiteX1" fmla="*/ 142029 w 141508"/>
                <a:gd name="connsiteY1" fmla="*/ 70966 h 141508"/>
                <a:gd name="connsiteX2" fmla="*/ 71274 w 141508"/>
                <a:gd name="connsiteY2" fmla="*/ 141721 h 141508"/>
                <a:gd name="connsiteX3" fmla="*/ 520 w 141508"/>
                <a:gd name="connsiteY3" fmla="*/ 70966 h 141508"/>
                <a:gd name="connsiteX4" fmla="*/ 71274 w 141508"/>
                <a:gd name="connsiteY4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74" y="212"/>
                  </a:moveTo>
                  <a:cubicBezTo>
                    <a:pt x="110353" y="212"/>
                    <a:pt x="142029" y="31890"/>
                    <a:pt x="142029" y="70966"/>
                  </a:cubicBezTo>
                  <a:cubicBezTo>
                    <a:pt x="142029" y="110045"/>
                    <a:pt x="110353" y="141721"/>
                    <a:pt x="71274" y="141721"/>
                  </a:cubicBezTo>
                  <a:cubicBezTo>
                    <a:pt x="32198" y="141721"/>
                    <a:pt x="520" y="110045"/>
                    <a:pt x="520" y="70966"/>
                  </a:cubicBezTo>
                  <a:cubicBezTo>
                    <a:pt x="520" y="31890"/>
                    <a:pt x="32198" y="212"/>
                    <a:pt x="71274" y="2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5" name="Полилиния 524">
              <a:extLst>
                <a:ext uri="{FF2B5EF4-FFF2-40B4-BE49-F238E27FC236}">
                  <a16:creationId xmlns:a16="http://schemas.microsoft.com/office/drawing/2014/main" id="{FED6D5E4-B72B-1F91-2737-3A4A6C426C7A}"/>
                </a:ext>
              </a:extLst>
            </p:cNvPr>
            <p:cNvSpPr/>
            <p:nvPr/>
          </p:nvSpPr>
          <p:spPr>
            <a:xfrm>
              <a:off x="8688658" y="2689172"/>
              <a:ext cx="167268" cy="141508"/>
            </a:xfrm>
            <a:custGeom>
              <a:avLst/>
              <a:gdLst>
                <a:gd name="connsiteX0" fmla="*/ 158004 w 167268"/>
                <a:gd name="connsiteY0" fmla="*/ 212 h 141508"/>
                <a:gd name="connsiteX1" fmla="*/ 142281 w 167268"/>
                <a:gd name="connsiteY1" fmla="*/ 212 h 141508"/>
                <a:gd name="connsiteX2" fmla="*/ 120034 w 167268"/>
                <a:gd name="connsiteY2" fmla="*/ 212 h 141508"/>
                <a:gd name="connsiteX3" fmla="*/ 114136 w 167268"/>
                <a:gd name="connsiteY3" fmla="*/ 212 h 141508"/>
                <a:gd name="connsiteX4" fmla="*/ 71526 w 167268"/>
                <a:gd name="connsiteY4" fmla="*/ 212 h 141508"/>
                <a:gd name="connsiteX5" fmla="*/ 772 w 167268"/>
                <a:gd name="connsiteY5" fmla="*/ 70966 h 141508"/>
                <a:gd name="connsiteX6" fmla="*/ 71526 w 167268"/>
                <a:gd name="connsiteY6" fmla="*/ 141721 h 141508"/>
                <a:gd name="connsiteX7" fmla="*/ 114136 w 167268"/>
                <a:gd name="connsiteY7" fmla="*/ 141721 h 141508"/>
                <a:gd name="connsiteX8" fmla="*/ 120034 w 167268"/>
                <a:gd name="connsiteY8" fmla="*/ 141721 h 141508"/>
                <a:gd name="connsiteX9" fmla="*/ 142281 w 167268"/>
                <a:gd name="connsiteY9" fmla="*/ 141721 h 141508"/>
                <a:gd name="connsiteX10" fmla="*/ 158004 w 167268"/>
                <a:gd name="connsiteY10" fmla="*/ 141721 h 141508"/>
                <a:gd name="connsiteX11" fmla="*/ 168040 w 167268"/>
                <a:gd name="connsiteY11" fmla="*/ 141721 h 141508"/>
                <a:gd name="connsiteX12" fmla="*/ 168040 w 167268"/>
                <a:gd name="connsiteY12" fmla="*/ 212 h 141508"/>
                <a:gd name="connsiteX13" fmla="*/ 158004 w 167268"/>
                <a:gd name="connsiteY13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04" y="212"/>
                  </a:moveTo>
                  <a:lnTo>
                    <a:pt x="142281" y="212"/>
                  </a:lnTo>
                  <a:cubicBezTo>
                    <a:pt x="142281" y="212"/>
                    <a:pt x="132527" y="212"/>
                    <a:pt x="120034" y="212"/>
                  </a:cubicBezTo>
                  <a:cubicBezTo>
                    <a:pt x="118124" y="212"/>
                    <a:pt x="116150" y="212"/>
                    <a:pt x="114136" y="212"/>
                  </a:cubicBezTo>
                  <a:cubicBezTo>
                    <a:pt x="98259" y="212"/>
                    <a:pt x="79957" y="212"/>
                    <a:pt x="71526" y="212"/>
                  </a:cubicBezTo>
                  <a:cubicBezTo>
                    <a:pt x="32436" y="212"/>
                    <a:pt x="772" y="31900"/>
                    <a:pt x="772" y="70966"/>
                  </a:cubicBezTo>
                  <a:cubicBezTo>
                    <a:pt x="772" y="110029"/>
                    <a:pt x="32436" y="141721"/>
                    <a:pt x="71526" y="141721"/>
                  </a:cubicBezTo>
                  <a:cubicBezTo>
                    <a:pt x="82058" y="141721"/>
                    <a:pt x="99307" y="141721"/>
                    <a:pt x="114136" y="141721"/>
                  </a:cubicBezTo>
                  <a:cubicBezTo>
                    <a:pt x="116155" y="141721"/>
                    <a:pt x="118128" y="141721"/>
                    <a:pt x="120034" y="141721"/>
                  </a:cubicBezTo>
                  <a:cubicBezTo>
                    <a:pt x="132642" y="141721"/>
                    <a:pt x="142281" y="141721"/>
                    <a:pt x="142281" y="141721"/>
                  </a:cubicBezTo>
                  <a:lnTo>
                    <a:pt x="158004" y="141721"/>
                  </a:lnTo>
                  <a:lnTo>
                    <a:pt x="168040" y="141721"/>
                  </a:lnTo>
                  <a:lnTo>
                    <a:pt x="168040" y="212"/>
                  </a:lnTo>
                  <a:lnTo>
                    <a:pt x="158004" y="21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6" name="Полилиния 525">
              <a:extLst>
                <a:ext uri="{FF2B5EF4-FFF2-40B4-BE49-F238E27FC236}">
                  <a16:creationId xmlns:a16="http://schemas.microsoft.com/office/drawing/2014/main" id="{46FA634A-EEBF-B3CA-94B9-F7FF3D90924D}"/>
                </a:ext>
              </a:extLst>
            </p:cNvPr>
            <p:cNvSpPr/>
            <p:nvPr/>
          </p:nvSpPr>
          <p:spPr>
            <a:xfrm>
              <a:off x="8855926" y="2689172"/>
              <a:ext cx="167268" cy="141508"/>
            </a:xfrm>
            <a:custGeom>
              <a:avLst/>
              <a:gdLst>
                <a:gd name="connsiteX0" fmla="*/ 97314 w 167268"/>
                <a:gd name="connsiteY0" fmla="*/ 212 h 141508"/>
                <a:gd name="connsiteX1" fmla="*/ 39924 w 167268"/>
                <a:gd name="connsiteY1" fmla="*/ 212 h 141508"/>
                <a:gd name="connsiteX2" fmla="*/ 26559 w 167268"/>
                <a:gd name="connsiteY2" fmla="*/ 212 h 141508"/>
                <a:gd name="connsiteX3" fmla="*/ 20705 w 167268"/>
                <a:gd name="connsiteY3" fmla="*/ 212 h 141508"/>
                <a:gd name="connsiteX4" fmla="*/ 10836 w 167268"/>
                <a:gd name="connsiteY4" fmla="*/ 212 h 141508"/>
                <a:gd name="connsiteX5" fmla="*/ 800 w 167268"/>
                <a:gd name="connsiteY5" fmla="*/ 212 h 141508"/>
                <a:gd name="connsiteX6" fmla="*/ 800 w 167268"/>
                <a:gd name="connsiteY6" fmla="*/ 141721 h 141508"/>
                <a:gd name="connsiteX7" fmla="*/ 10836 w 167268"/>
                <a:gd name="connsiteY7" fmla="*/ 141721 h 141508"/>
                <a:gd name="connsiteX8" fmla="*/ 20705 w 167268"/>
                <a:gd name="connsiteY8" fmla="*/ 141721 h 141508"/>
                <a:gd name="connsiteX9" fmla="*/ 26559 w 167268"/>
                <a:gd name="connsiteY9" fmla="*/ 141721 h 141508"/>
                <a:gd name="connsiteX10" fmla="*/ 39924 w 167268"/>
                <a:gd name="connsiteY10" fmla="*/ 141721 h 141508"/>
                <a:gd name="connsiteX11" fmla="*/ 97314 w 167268"/>
                <a:gd name="connsiteY11" fmla="*/ 141721 h 141508"/>
                <a:gd name="connsiteX12" fmla="*/ 168068 w 167268"/>
                <a:gd name="connsiteY12" fmla="*/ 70966 h 141508"/>
                <a:gd name="connsiteX13" fmla="*/ 97314 w 167268"/>
                <a:gd name="connsiteY13" fmla="*/ 21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14" y="212"/>
                  </a:moveTo>
                  <a:cubicBezTo>
                    <a:pt x="82960" y="212"/>
                    <a:pt x="56103" y="212"/>
                    <a:pt x="39924" y="212"/>
                  </a:cubicBezTo>
                  <a:cubicBezTo>
                    <a:pt x="31943" y="212"/>
                    <a:pt x="26559" y="212"/>
                    <a:pt x="26559" y="212"/>
                  </a:cubicBezTo>
                  <a:lnTo>
                    <a:pt x="20705" y="212"/>
                  </a:lnTo>
                  <a:lnTo>
                    <a:pt x="10836" y="212"/>
                  </a:lnTo>
                  <a:lnTo>
                    <a:pt x="800" y="212"/>
                  </a:lnTo>
                  <a:lnTo>
                    <a:pt x="800" y="141721"/>
                  </a:lnTo>
                  <a:lnTo>
                    <a:pt x="10836" y="141721"/>
                  </a:lnTo>
                  <a:lnTo>
                    <a:pt x="20705" y="141721"/>
                  </a:lnTo>
                  <a:lnTo>
                    <a:pt x="26559" y="141721"/>
                  </a:lnTo>
                  <a:cubicBezTo>
                    <a:pt x="26559" y="141721"/>
                    <a:pt x="31984" y="141721"/>
                    <a:pt x="39924" y="141721"/>
                  </a:cubicBezTo>
                  <a:cubicBezTo>
                    <a:pt x="57096" y="141721"/>
                    <a:pt x="86037" y="141721"/>
                    <a:pt x="97314" y="141721"/>
                  </a:cubicBezTo>
                  <a:cubicBezTo>
                    <a:pt x="136388" y="141721"/>
                    <a:pt x="168068" y="110040"/>
                    <a:pt x="168068" y="70966"/>
                  </a:cubicBezTo>
                  <a:cubicBezTo>
                    <a:pt x="168068" y="31890"/>
                    <a:pt x="136388" y="212"/>
                    <a:pt x="97314" y="21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7" name="Полилиния 526">
              <a:extLst>
                <a:ext uri="{FF2B5EF4-FFF2-40B4-BE49-F238E27FC236}">
                  <a16:creationId xmlns:a16="http://schemas.microsoft.com/office/drawing/2014/main" id="{A31B371B-EC52-6E37-D2F5-C344291E9DA9}"/>
                </a:ext>
              </a:extLst>
            </p:cNvPr>
            <p:cNvSpPr/>
            <p:nvPr/>
          </p:nvSpPr>
          <p:spPr>
            <a:xfrm>
              <a:off x="3001536" y="2856440"/>
              <a:ext cx="167268" cy="141508"/>
            </a:xfrm>
            <a:custGeom>
              <a:avLst/>
              <a:gdLst>
                <a:gd name="connsiteX0" fmla="*/ 157052 w 167268"/>
                <a:gd name="connsiteY0" fmla="*/ 240 h 141508"/>
                <a:gd name="connsiteX1" fmla="*/ 141329 w 167268"/>
                <a:gd name="connsiteY1" fmla="*/ 240 h 141508"/>
                <a:gd name="connsiteX2" fmla="*/ 119082 w 167268"/>
                <a:gd name="connsiteY2" fmla="*/ 240 h 141508"/>
                <a:gd name="connsiteX3" fmla="*/ 113184 w 167268"/>
                <a:gd name="connsiteY3" fmla="*/ 240 h 141508"/>
                <a:gd name="connsiteX4" fmla="*/ 70574 w 167268"/>
                <a:gd name="connsiteY4" fmla="*/ 240 h 141508"/>
                <a:gd name="connsiteX5" fmla="*/ -180 w 167268"/>
                <a:gd name="connsiteY5" fmla="*/ 70994 h 141508"/>
                <a:gd name="connsiteX6" fmla="*/ 70574 w 167268"/>
                <a:gd name="connsiteY6" fmla="*/ 141749 h 141508"/>
                <a:gd name="connsiteX7" fmla="*/ 113184 w 167268"/>
                <a:gd name="connsiteY7" fmla="*/ 141749 h 141508"/>
                <a:gd name="connsiteX8" fmla="*/ 119082 w 167268"/>
                <a:gd name="connsiteY8" fmla="*/ 141749 h 141508"/>
                <a:gd name="connsiteX9" fmla="*/ 141329 w 167268"/>
                <a:gd name="connsiteY9" fmla="*/ 141749 h 141508"/>
                <a:gd name="connsiteX10" fmla="*/ 157052 w 167268"/>
                <a:gd name="connsiteY10" fmla="*/ 141749 h 141508"/>
                <a:gd name="connsiteX11" fmla="*/ 167088 w 167268"/>
                <a:gd name="connsiteY11" fmla="*/ 141749 h 141508"/>
                <a:gd name="connsiteX12" fmla="*/ 167088 w 167268"/>
                <a:gd name="connsiteY12" fmla="*/ 240 h 141508"/>
                <a:gd name="connsiteX13" fmla="*/ 157052 w 167268"/>
                <a:gd name="connsiteY13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052" y="240"/>
                  </a:moveTo>
                  <a:lnTo>
                    <a:pt x="141329" y="240"/>
                  </a:lnTo>
                  <a:cubicBezTo>
                    <a:pt x="141329" y="240"/>
                    <a:pt x="131575" y="240"/>
                    <a:pt x="119082" y="240"/>
                  </a:cubicBezTo>
                  <a:cubicBezTo>
                    <a:pt x="117172" y="240"/>
                    <a:pt x="115198" y="240"/>
                    <a:pt x="113184" y="240"/>
                  </a:cubicBezTo>
                  <a:cubicBezTo>
                    <a:pt x="97307" y="240"/>
                    <a:pt x="79005" y="240"/>
                    <a:pt x="70574" y="240"/>
                  </a:cubicBezTo>
                  <a:cubicBezTo>
                    <a:pt x="31484" y="240"/>
                    <a:pt x="-180" y="31928"/>
                    <a:pt x="-180" y="70994"/>
                  </a:cubicBezTo>
                  <a:cubicBezTo>
                    <a:pt x="-180" y="110057"/>
                    <a:pt x="31484" y="141749"/>
                    <a:pt x="70574" y="141749"/>
                  </a:cubicBezTo>
                  <a:cubicBezTo>
                    <a:pt x="81106" y="141749"/>
                    <a:pt x="98355" y="141749"/>
                    <a:pt x="113184" y="141749"/>
                  </a:cubicBezTo>
                  <a:cubicBezTo>
                    <a:pt x="115203" y="141749"/>
                    <a:pt x="117176" y="141749"/>
                    <a:pt x="119082" y="141749"/>
                  </a:cubicBezTo>
                  <a:cubicBezTo>
                    <a:pt x="131690" y="141749"/>
                    <a:pt x="141329" y="141749"/>
                    <a:pt x="141329" y="141749"/>
                  </a:cubicBezTo>
                  <a:lnTo>
                    <a:pt x="157052" y="141749"/>
                  </a:lnTo>
                  <a:lnTo>
                    <a:pt x="167088" y="141749"/>
                  </a:lnTo>
                  <a:lnTo>
                    <a:pt x="167088" y="240"/>
                  </a:lnTo>
                  <a:lnTo>
                    <a:pt x="157052" y="24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8" name="Полилиния 527">
              <a:extLst>
                <a:ext uri="{FF2B5EF4-FFF2-40B4-BE49-F238E27FC236}">
                  <a16:creationId xmlns:a16="http://schemas.microsoft.com/office/drawing/2014/main" id="{CA9DC90F-5E70-DB62-084D-A502E0098EA6}"/>
                </a:ext>
              </a:extLst>
            </p:cNvPr>
            <p:cNvSpPr/>
            <p:nvPr/>
          </p:nvSpPr>
          <p:spPr>
            <a:xfrm>
              <a:off x="3168804" y="2856440"/>
              <a:ext cx="167268" cy="141508"/>
            </a:xfrm>
            <a:custGeom>
              <a:avLst/>
              <a:gdLst>
                <a:gd name="connsiteX0" fmla="*/ 83482 w 167268"/>
                <a:gd name="connsiteY0" fmla="*/ 240 h 141508"/>
                <a:gd name="connsiteX1" fmla="*/ -152 w 167268"/>
                <a:gd name="connsiteY1" fmla="*/ 240 h 141508"/>
                <a:gd name="connsiteX2" fmla="*/ -152 w 167268"/>
                <a:gd name="connsiteY2" fmla="*/ 141749 h 141508"/>
                <a:gd name="connsiteX3" fmla="*/ 83482 w 167268"/>
                <a:gd name="connsiteY3" fmla="*/ 141749 h 141508"/>
                <a:gd name="connsiteX4" fmla="*/ 167116 w 167268"/>
                <a:gd name="connsiteY4" fmla="*/ 141749 h 141508"/>
                <a:gd name="connsiteX5" fmla="*/ 167116 w 167268"/>
                <a:gd name="connsiteY5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482" y="240"/>
                  </a:moveTo>
                  <a:lnTo>
                    <a:pt x="-152" y="240"/>
                  </a:lnTo>
                  <a:lnTo>
                    <a:pt x="-152" y="141749"/>
                  </a:lnTo>
                  <a:lnTo>
                    <a:pt x="83482" y="141749"/>
                  </a:lnTo>
                  <a:lnTo>
                    <a:pt x="167116" y="141749"/>
                  </a:lnTo>
                  <a:lnTo>
                    <a:pt x="167116" y="24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9" name="Полилиния 528">
              <a:extLst>
                <a:ext uri="{FF2B5EF4-FFF2-40B4-BE49-F238E27FC236}">
                  <a16:creationId xmlns:a16="http://schemas.microsoft.com/office/drawing/2014/main" id="{9B487D31-C3F1-CA97-0DB4-D8365E34F33D}"/>
                </a:ext>
              </a:extLst>
            </p:cNvPr>
            <p:cNvSpPr/>
            <p:nvPr/>
          </p:nvSpPr>
          <p:spPr>
            <a:xfrm>
              <a:off x="3336073" y="2856440"/>
              <a:ext cx="167268" cy="141508"/>
            </a:xfrm>
            <a:custGeom>
              <a:avLst/>
              <a:gdLst>
                <a:gd name="connsiteX0" fmla="*/ 96390 w 167268"/>
                <a:gd name="connsiteY0" fmla="*/ 240 h 141508"/>
                <a:gd name="connsiteX1" fmla="*/ 39000 w 167268"/>
                <a:gd name="connsiteY1" fmla="*/ 240 h 141508"/>
                <a:gd name="connsiteX2" fmla="*/ 25635 w 167268"/>
                <a:gd name="connsiteY2" fmla="*/ 240 h 141508"/>
                <a:gd name="connsiteX3" fmla="*/ 19781 w 167268"/>
                <a:gd name="connsiteY3" fmla="*/ 240 h 141508"/>
                <a:gd name="connsiteX4" fmla="*/ 9912 w 167268"/>
                <a:gd name="connsiteY4" fmla="*/ 240 h 141508"/>
                <a:gd name="connsiteX5" fmla="*/ -124 w 167268"/>
                <a:gd name="connsiteY5" fmla="*/ 240 h 141508"/>
                <a:gd name="connsiteX6" fmla="*/ -124 w 167268"/>
                <a:gd name="connsiteY6" fmla="*/ 141749 h 141508"/>
                <a:gd name="connsiteX7" fmla="*/ 9912 w 167268"/>
                <a:gd name="connsiteY7" fmla="*/ 141749 h 141508"/>
                <a:gd name="connsiteX8" fmla="*/ 19781 w 167268"/>
                <a:gd name="connsiteY8" fmla="*/ 141749 h 141508"/>
                <a:gd name="connsiteX9" fmla="*/ 25635 w 167268"/>
                <a:gd name="connsiteY9" fmla="*/ 141749 h 141508"/>
                <a:gd name="connsiteX10" fmla="*/ 39000 w 167268"/>
                <a:gd name="connsiteY10" fmla="*/ 141749 h 141508"/>
                <a:gd name="connsiteX11" fmla="*/ 96390 w 167268"/>
                <a:gd name="connsiteY11" fmla="*/ 141749 h 141508"/>
                <a:gd name="connsiteX12" fmla="*/ 167144 w 167268"/>
                <a:gd name="connsiteY12" fmla="*/ 70994 h 141508"/>
                <a:gd name="connsiteX13" fmla="*/ 96390 w 167268"/>
                <a:gd name="connsiteY13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390" y="240"/>
                  </a:moveTo>
                  <a:cubicBezTo>
                    <a:pt x="82036" y="240"/>
                    <a:pt x="55179" y="240"/>
                    <a:pt x="39000" y="240"/>
                  </a:cubicBezTo>
                  <a:cubicBezTo>
                    <a:pt x="31019" y="240"/>
                    <a:pt x="25635" y="240"/>
                    <a:pt x="25635" y="240"/>
                  </a:cubicBezTo>
                  <a:lnTo>
                    <a:pt x="19781" y="240"/>
                  </a:lnTo>
                  <a:lnTo>
                    <a:pt x="9912" y="240"/>
                  </a:lnTo>
                  <a:lnTo>
                    <a:pt x="-124" y="240"/>
                  </a:lnTo>
                  <a:lnTo>
                    <a:pt x="-124" y="141749"/>
                  </a:lnTo>
                  <a:lnTo>
                    <a:pt x="9912" y="141749"/>
                  </a:lnTo>
                  <a:lnTo>
                    <a:pt x="19781" y="141749"/>
                  </a:lnTo>
                  <a:lnTo>
                    <a:pt x="25635" y="141749"/>
                  </a:lnTo>
                  <a:cubicBezTo>
                    <a:pt x="25635" y="141749"/>
                    <a:pt x="31060" y="141749"/>
                    <a:pt x="39000" y="141749"/>
                  </a:cubicBezTo>
                  <a:cubicBezTo>
                    <a:pt x="56172" y="141749"/>
                    <a:pt x="85113" y="141749"/>
                    <a:pt x="96390" y="141749"/>
                  </a:cubicBezTo>
                  <a:cubicBezTo>
                    <a:pt x="135464" y="141749"/>
                    <a:pt x="167144" y="110068"/>
                    <a:pt x="167144" y="70994"/>
                  </a:cubicBezTo>
                  <a:cubicBezTo>
                    <a:pt x="167144" y="31918"/>
                    <a:pt x="135464" y="240"/>
                    <a:pt x="96390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0" name="Полилиния 529">
              <a:extLst>
                <a:ext uri="{FF2B5EF4-FFF2-40B4-BE49-F238E27FC236}">
                  <a16:creationId xmlns:a16="http://schemas.microsoft.com/office/drawing/2014/main" id="{7DEE888B-B39C-DD1E-BDED-EDB88BFCFF04}"/>
                </a:ext>
              </a:extLst>
            </p:cNvPr>
            <p:cNvSpPr/>
            <p:nvPr/>
          </p:nvSpPr>
          <p:spPr>
            <a:xfrm>
              <a:off x="4352562" y="2856440"/>
              <a:ext cx="141508" cy="141508"/>
            </a:xfrm>
            <a:custGeom>
              <a:avLst/>
              <a:gdLst>
                <a:gd name="connsiteX0" fmla="*/ 70798 w 141508"/>
                <a:gd name="connsiteY0" fmla="*/ 240 h 141508"/>
                <a:gd name="connsiteX1" fmla="*/ 141553 w 141508"/>
                <a:gd name="connsiteY1" fmla="*/ 70994 h 141508"/>
                <a:gd name="connsiteX2" fmla="*/ 70798 w 141508"/>
                <a:gd name="connsiteY2" fmla="*/ 141749 h 141508"/>
                <a:gd name="connsiteX3" fmla="*/ 44 w 141508"/>
                <a:gd name="connsiteY3" fmla="*/ 70994 h 141508"/>
                <a:gd name="connsiteX4" fmla="*/ 70798 w 141508"/>
                <a:gd name="connsiteY4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240"/>
                  </a:moveTo>
                  <a:cubicBezTo>
                    <a:pt x="109877" y="240"/>
                    <a:pt x="141553" y="31918"/>
                    <a:pt x="141553" y="70994"/>
                  </a:cubicBezTo>
                  <a:cubicBezTo>
                    <a:pt x="141553" y="110073"/>
                    <a:pt x="109877" y="141749"/>
                    <a:pt x="70798" y="141749"/>
                  </a:cubicBezTo>
                  <a:cubicBezTo>
                    <a:pt x="31722" y="141749"/>
                    <a:pt x="44" y="110073"/>
                    <a:pt x="44" y="70994"/>
                  </a:cubicBezTo>
                  <a:cubicBezTo>
                    <a:pt x="44" y="31918"/>
                    <a:pt x="31722" y="240"/>
                    <a:pt x="70798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1" name="Полилиния 530">
              <a:extLst>
                <a:ext uri="{FF2B5EF4-FFF2-40B4-BE49-F238E27FC236}">
                  <a16:creationId xmlns:a16="http://schemas.microsoft.com/office/drawing/2014/main" id="{9DB3E91A-7746-49B0-7C12-CED4AAB90BF2}"/>
                </a:ext>
              </a:extLst>
            </p:cNvPr>
            <p:cNvSpPr/>
            <p:nvPr/>
          </p:nvSpPr>
          <p:spPr>
            <a:xfrm>
              <a:off x="4687099" y="2856440"/>
              <a:ext cx="141508" cy="141508"/>
            </a:xfrm>
            <a:custGeom>
              <a:avLst/>
              <a:gdLst>
                <a:gd name="connsiteX0" fmla="*/ 70854 w 141508"/>
                <a:gd name="connsiteY0" fmla="*/ 240 h 141508"/>
                <a:gd name="connsiteX1" fmla="*/ 141609 w 141508"/>
                <a:gd name="connsiteY1" fmla="*/ 70994 h 141508"/>
                <a:gd name="connsiteX2" fmla="*/ 70854 w 141508"/>
                <a:gd name="connsiteY2" fmla="*/ 141749 h 141508"/>
                <a:gd name="connsiteX3" fmla="*/ 100 w 141508"/>
                <a:gd name="connsiteY3" fmla="*/ 70994 h 141508"/>
                <a:gd name="connsiteX4" fmla="*/ 70854 w 141508"/>
                <a:gd name="connsiteY4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54" y="240"/>
                  </a:moveTo>
                  <a:cubicBezTo>
                    <a:pt x="109933" y="240"/>
                    <a:pt x="141609" y="31918"/>
                    <a:pt x="141609" y="70994"/>
                  </a:cubicBezTo>
                  <a:cubicBezTo>
                    <a:pt x="141609" y="110073"/>
                    <a:pt x="109933" y="141749"/>
                    <a:pt x="70854" y="141749"/>
                  </a:cubicBezTo>
                  <a:cubicBezTo>
                    <a:pt x="31778" y="141749"/>
                    <a:pt x="100" y="110073"/>
                    <a:pt x="100" y="70994"/>
                  </a:cubicBezTo>
                  <a:cubicBezTo>
                    <a:pt x="100" y="31918"/>
                    <a:pt x="31778" y="240"/>
                    <a:pt x="70854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2" name="Полилиния 531">
              <a:extLst>
                <a:ext uri="{FF2B5EF4-FFF2-40B4-BE49-F238E27FC236}">
                  <a16:creationId xmlns:a16="http://schemas.microsoft.com/office/drawing/2014/main" id="{65E31AB8-205E-48F6-9560-EF426EEC33C2}"/>
                </a:ext>
              </a:extLst>
            </p:cNvPr>
            <p:cNvSpPr/>
            <p:nvPr/>
          </p:nvSpPr>
          <p:spPr>
            <a:xfrm>
              <a:off x="5021635" y="2856440"/>
              <a:ext cx="141508" cy="141508"/>
            </a:xfrm>
            <a:custGeom>
              <a:avLst/>
              <a:gdLst>
                <a:gd name="connsiteX0" fmla="*/ 70910 w 141508"/>
                <a:gd name="connsiteY0" fmla="*/ 240 h 141508"/>
                <a:gd name="connsiteX1" fmla="*/ 141665 w 141508"/>
                <a:gd name="connsiteY1" fmla="*/ 70994 h 141508"/>
                <a:gd name="connsiteX2" fmla="*/ 70910 w 141508"/>
                <a:gd name="connsiteY2" fmla="*/ 141749 h 141508"/>
                <a:gd name="connsiteX3" fmla="*/ 156 w 141508"/>
                <a:gd name="connsiteY3" fmla="*/ 70994 h 141508"/>
                <a:gd name="connsiteX4" fmla="*/ 70910 w 141508"/>
                <a:gd name="connsiteY4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10" y="240"/>
                  </a:moveTo>
                  <a:cubicBezTo>
                    <a:pt x="109989" y="240"/>
                    <a:pt x="141665" y="31918"/>
                    <a:pt x="141665" y="70994"/>
                  </a:cubicBezTo>
                  <a:cubicBezTo>
                    <a:pt x="141665" y="110073"/>
                    <a:pt x="109989" y="141749"/>
                    <a:pt x="70910" y="141749"/>
                  </a:cubicBezTo>
                  <a:cubicBezTo>
                    <a:pt x="31834" y="141749"/>
                    <a:pt x="156" y="110073"/>
                    <a:pt x="156" y="70994"/>
                  </a:cubicBezTo>
                  <a:cubicBezTo>
                    <a:pt x="156" y="31918"/>
                    <a:pt x="31834" y="240"/>
                    <a:pt x="70910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3" name="Полилиния 532">
              <a:extLst>
                <a:ext uri="{FF2B5EF4-FFF2-40B4-BE49-F238E27FC236}">
                  <a16:creationId xmlns:a16="http://schemas.microsoft.com/office/drawing/2014/main" id="{B57DCDA5-0614-F597-0052-95FD7430E8F4}"/>
                </a:ext>
              </a:extLst>
            </p:cNvPr>
            <p:cNvSpPr/>
            <p:nvPr/>
          </p:nvSpPr>
          <p:spPr>
            <a:xfrm>
              <a:off x="7028855" y="2856440"/>
              <a:ext cx="141508" cy="141508"/>
            </a:xfrm>
            <a:custGeom>
              <a:avLst/>
              <a:gdLst>
                <a:gd name="connsiteX0" fmla="*/ 71246 w 141508"/>
                <a:gd name="connsiteY0" fmla="*/ 240 h 141508"/>
                <a:gd name="connsiteX1" fmla="*/ 142001 w 141508"/>
                <a:gd name="connsiteY1" fmla="*/ 70994 h 141508"/>
                <a:gd name="connsiteX2" fmla="*/ 71246 w 141508"/>
                <a:gd name="connsiteY2" fmla="*/ 141749 h 141508"/>
                <a:gd name="connsiteX3" fmla="*/ 492 w 141508"/>
                <a:gd name="connsiteY3" fmla="*/ 70994 h 141508"/>
                <a:gd name="connsiteX4" fmla="*/ 71246 w 141508"/>
                <a:gd name="connsiteY4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240"/>
                  </a:moveTo>
                  <a:cubicBezTo>
                    <a:pt x="110325" y="240"/>
                    <a:pt x="142001" y="31918"/>
                    <a:pt x="142001" y="70994"/>
                  </a:cubicBezTo>
                  <a:cubicBezTo>
                    <a:pt x="142001" y="110073"/>
                    <a:pt x="110325" y="141749"/>
                    <a:pt x="71246" y="141749"/>
                  </a:cubicBezTo>
                  <a:cubicBezTo>
                    <a:pt x="32170" y="141749"/>
                    <a:pt x="492" y="110073"/>
                    <a:pt x="492" y="70994"/>
                  </a:cubicBezTo>
                  <a:cubicBezTo>
                    <a:pt x="492" y="31918"/>
                    <a:pt x="32170" y="240"/>
                    <a:pt x="71246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4" name="Полилиния 533">
              <a:extLst>
                <a:ext uri="{FF2B5EF4-FFF2-40B4-BE49-F238E27FC236}">
                  <a16:creationId xmlns:a16="http://schemas.microsoft.com/office/drawing/2014/main" id="{4F6F5AAA-37C7-EEBA-2CEF-48EB96B0B4EA}"/>
                </a:ext>
              </a:extLst>
            </p:cNvPr>
            <p:cNvSpPr/>
            <p:nvPr/>
          </p:nvSpPr>
          <p:spPr>
            <a:xfrm>
              <a:off x="7363391" y="2856440"/>
              <a:ext cx="141508" cy="141508"/>
            </a:xfrm>
            <a:custGeom>
              <a:avLst/>
              <a:gdLst>
                <a:gd name="connsiteX0" fmla="*/ 71302 w 141508"/>
                <a:gd name="connsiteY0" fmla="*/ 240 h 141508"/>
                <a:gd name="connsiteX1" fmla="*/ 142057 w 141508"/>
                <a:gd name="connsiteY1" fmla="*/ 70994 h 141508"/>
                <a:gd name="connsiteX2" fmla="*/ 71302 w 141508"/>
                <a:gd name="connsiteY2" fmla="*/ 141749 h 141508"/>
                <a:gd name="connsiteX3" fmla="*/ 548 w 141508"/>
                <a:gd name="connsiteY3" fmla="*/ 70994 h 141508"/>
                <a:gd name="connsiteX4" fmla="*/ 71302 w 141508"/>
                <a:gd name="connsiteY4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240"/>
                  </a:moveTo>
                  <a:cubicBezTo>
                    <a:pt x="110381" y="240"/>
                    <a:pt x="142057" y="31918"/>
                    <a:pt x="142057" y="70994"/>
                  </a:cubicBezTo>
                  <a:cubicBezTo>
                    <a:pt x="142057" y="110073"/>
                    <a:pt x="110381" y="141749"/>
                    <a:pt x="71302" y="141749"/>
                  </a:cubicBezTo>
                  <a:cubicBezTo>
                    <a:pt x="32226" y="141749"/>
                    <a:pt x="548" y="110073"/>
                    <a:pt x="548" y="70994"/>
                  </a:cubicBezTo>
                  <a:cubicBezTo>
                    <a:pt x="548" y="31918"/>
                    <a:pt x="32226" y="240"/>
                    <a:pt x="71302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5" name="Полилиния 534">
              <a:extLst>
                <a:ext uri="{FF2B5EF4-FFF2-40B4-BE49-F238E27FC236}">
                  <a16:creationId xmlns:a16="http://schemas.microsoft.com/office/drawing/2014/main" id="{285CC1D5-1E3E-DB80-FCAD-EA7A35B68724}"/>
                </a:ext>
              </a:extLst>
            </p:cNvPr>
            <p:cNvSpPr/>
            <p:nvPr/>
          </p:nvSpPr>
          <p:spPr>
            <a:xfrm>
              <a:off x="7697928" y="2856440"/>
              <a:ext cx="141508" cy="141508"/>
            </a:xfrm>
            <a:custGeom>
              <a:avLst/>
              <a:gdLst>
                <a:gd name="connsiteX0" fmla="*/ 71358 w 141508"/>
                <a:gd name="connsiteY0" fmla="*/ 240 h 141508"/>
                <a:gd name="connsiteX1" fmla="*/ 142113 w 141508"/>
                <a:gd name="connsiteY1" fmla="*/ 70994 h 141508"/>
                <a:gd name="connsiteX2" fmla="*/ 71358 w 141508"/>
                <a:gd name="connsiteY2" fmla="*/ 141749 h 141508"/>
                <a:gd name="connsiteX3" fmla="*/ 604 w 141508"/>
                <a:gd name="connsiteY3" fmla="*/ 70994 h 141508"/>
                <a:gd name="connsiteX4" fmla="*/ 71358 w 141508"/>
                <a:gd name="connsiteY4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58" y="240"/>
                  </a:moveTo>
                  <a:cubicBezTo>
                    <a:pt x="110437" y="240"/>
                    <a:pt x="142113" y="31918"/>
                    <a:pt x="142113" y="70994"/>
                  </a:cubicBezTo>
                  <a:cubicBezTo>
                    <a:pt x="142113" y="110073"/>
                    <a:pt x="110437" y="141749"/>
                    <a:pt x="71358" y="141749"/>
                  </a:cubicBezTo>
                  <a:cubicBezTo>
                    <a:pt x="32282" y="141749"/>
                    <a:pt x="604" y="110073"/>
                    <a:pt x="604" y="70994"/>
                  </a:cubicBezTo>
                  <a:cubicBezTo>
                    <a:pt x="604" y="31918"/>
                    <a:pt x="32282" y="240"/>
                    <a:pt x="71358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6" name="Полилиния 535">
              <a:extLst>
                <a:ext uri="{FF2B5EF4-FFF2-40B4-BE49-F238E27FC236}">
                  <a16:creationId xmlns:a16="http://schemas.microsoft.com/office/drawing/2014/main" id="{5D946E81-8A25-6E68-F0DC-754833110C73}"/>
                </a:ext>
              </a:extLst>
            </p:cNvPr>
            <p:cNvSpPr/>
            <p:nvPr/>
          </p:nvSpPr>
          <p:spPr>
            <a:xfrm>
              <a:off x="8032465" y="2856440"/>
              <a:ext cx="141508" cy="141508"/>
            </a:xfrm>
            <a:custGeom>
              <a:avLst/>
              <a:gdLst>
                <a:gd name="connsiteX0" fmla="*/ 71414 w 141508"/>
                <a:gd name="connsiteY0" fmla="*/ 240 h 141508"/>
                <a:gd name="connsiteX1" fmla="*/ 142169 w 141508"/>
                <a:gd name="connsiteY1" fmla="*/ 70994 h 141508"/>
                <a:gd name="connsiteX2" fmla="*/ 71414 w 141508"/>
                <a:gd name="connsiteY2" fmla="*/ 141749 h 141508"/>
                <a:gd name="connsiteX3" fmla="*/ 660 w 141508"/>
                <a:gd name="connsiteY3" fmla="*/ 70994 h 141508"/>
                <a:gd name="connsiteX4" fmla="*/ 71414 w 141508"/>
                <a:gd name="connsiteY4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14" y="240"/>
                  </a:moveTo>
                  <a:cubicBezTo>
                    <a:pt x="110493" y="240"/>
                    <a:pt x="142169" y="31918"/>
                    <a:pt x="142169" y="70994"/>
                  </a:cubicBezTo>
                  <a:cubicBezTo>
                    <a:pt x="142169" y="110073"/>
                    <a:pt x="110493" y="141749"/>
                    <a:pt x="71414" y="141749"/>
                  </a:cubicBezTo>
                  <a:cubicBezTo>
                    <a:pt x="32338" y="141749"/>
                    <a:pt x="660" y="110073"/>
                    <a:pt x="660" y="70994"/>
                  </a:cubicBezTo>
                  <a:cubicBezTo>
                    <a:pt x="660" y="31918"/>
                    <a:pt x="32338" y="240"/>
                    <a:pt x="71414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7" name="Полилиния 536">
              <a:extLst>
                <a:ext uri="{FF2B5EF4-FFF2-40B4-BE49-F238E27FC236}">
                  <a16:creationId xmlns:a16="http://schemas.microsoft.com/office/drawing/2014/main" id="{736F3C9F-05F4-EFF0-7937-18529D830918}"/>
                </a:ext>
              </a:extLst>
            </p:cNvPr>
            <p:cNvSpPr/>
            <p:nvPr/>
          </p:nvSpPr>
          <p:spPr>
            <a:xfrm>
              <a:off x="8855926" y="2856440"/>
              <a:ext cx="167268" cy="141508"/>
            </a:xfrm>
            <a:custGeom>
              <a:avLst/>
              <a:gdLst>
                <a:gd name="connsiteX0" fmla="*/ 158032 w 167268"/>
                <a:gd name="connsiteY0" fmla="*/ 240 h 141508"/>
                <a:gd name="connsiteX1" fmla="*/ 142309 w 167268"/>
                <a:gd name="connsiteY1" fmla="*/ 240 h 141508"/>
                <a:gd name="connsiteX2" fmla="*/ 120062 w 167268"/>
                <a:gd name="connsiteY2" fmla="*/ 240 h 141508"/>
                <a:gd name="connsiteX3" fmla="*/ 114164 w 167268"/>
                <a:gd name="connsiteY3" fmla="*/ 240 h 141508"/>
                <a:gd name="connsiteX4" fmla="*/ 71554 w 167268"/>
                <a:gd name="connsiteY4" fmla="*/ 240 h 141508"/>
                <a:gd name="connsiteX5" fmla="*/ 800 w 167268"/>
                <a:gd name="connsiteY5" fmla="*/ 70994 h 141508"/>
                <a:gd name="connsiteX6" fmla="*/ 71554 w 167268"/>
                <a:gd name="connsiteY6" fmla="*/ 141749 h 141508"/>
                <a:gd name="connsiteX7" fmla="*/ 114164 w 167268"/>
                <a:gd name="connsiteY7" fmla="*/ 141749 h 141508"/>
                <a:gd name="connsiteX8" fmla="*/ 120062 w 167268"/>
                <a:gd name="connsiteY8" fmla="*/ 141749 h 141508"/>
                <a:gd name="connsiteX9" fmla="*/ 142309 w 167268"/>
                <a:gd name="connsiteY9" fmla="*/ 141749 h 141508"/>
                <a:gd name="connsiteX10" fmla="*/ 158032 w 167268"/>
                <a:gd name="connsiteY10" fmla="*/ 141749 h 141508"/>
                <a:gd name="connsiteX11" fmla="*/ 168068 w 167268"/>
                <a:gd name="connsiteY11" fmla="*/ 141749 h 141508"/>
                <a:gd name="connsiteX12" fmla="*/ 168068 w 167268"/>
                <a:gd name="connsiteY12" fmla="*/ 240 h 141508"/>
                <a:gd name="connsiteX13" fmla="*/ 158032 w 167268"/>
                <a:gd name="connsiteY13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32" y="240"/>
                  </a:moveTo>
                  <a:lnTo>
                    <a:pt x="142309" y="240"/>
                  </a:lnTo>
                  <a:cubicBezTo>
                    <a:pt x="142309" y="240"/>
                    <a:pt x="132555" y="240"/>
                    <a:pt x="120062" y="240"/>
                  </a:cubicBezTo>
                  <a:cubicBezTo>
                    <a:pt x="118152" y="240"/>
                    <a:pt x="116178" y="240"/>
                    <a:pt x="114164" y="240"/>
                  </a:cubicBezTo>
                  <a:cubicBezTo>
                    <a:pt x="98287" y="240"/>
                    <a:pt x="79985" y="240"/>
                    <a:pt x="71554" y="240"/>
                  </a:cubicBezTo>
                  <a:cubicBezTo>
                    <a:pt x="32464" y="240"/>
                    <a:pt x="800" y="31928"/>
                    <a:pt x="800" y="70994"/>
                  </a:cubicBezTo>
                  <a:cubicBezTo>
                    <a:pt x="800" y="110057"/>
                    <a:pt x="32464" y="141749"/>
                    <a:pt x="71554" y="141749"/>
                  </a:cubicBezTo>
                  <a:cubicBezTo>
                    <a:pt x="82086" y="141749"/>
                    <a:pt x="99335" y="141749"/>
                    <a:pt x="114164" y="141749"/>
                  </a:cubicBezTo>
                  <a:cubicBezTo>
                    <a:pt x="116183" y="141749"/>
                    <a:pt x="118156" y="141749"/>
                    <a:pt x="120062" y="141749"/>
                  </a:cubicBezTo>
                  <a:cubicBezTo>
                    <a:pt x="132670" y="141749"/>
                    <a:pt x="142309" y="141749"/>
                    <a:pt x="142309" y="141749"/>
                  </a:cubicBezTo>
                  <a:lnTo>
                    <a:pt x="158032" y="141749"/>
                  </a:lnTo>
                  <a:lnTo>
                    <a:pt x="168068" y="141749"/>
                  </a:lnTo>
                  <a:lnTo>
                    <a:pt x="168068" y="240"/>
                  </a:lnTo>
                  <a:lnTo>
                    <a:pt x="158032" y="24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8" name="Полилиния 537">
              <a:extLst>
                <a:ext uri="{FF2B5EF4-FFF2-40B4-BE49-F238E27FC236}">
                  <a16:creationId xmlns:a16="http://schemas.microsoft.com/office/drawing/2014/main" id="{14BA0010-F52B-8063-7260-0303B9E80703}"/>
                </a:ext>
              </a:extLst>
            </p:cNvPr>
            <p:cNvSpPr/>
            <p:nvPr/>
          </p:nvSpPr>
          <p:spPr>
            <a:xfrm>
              <a:off x="9023195" y="2856440"/>
              <a:ext cx="167268" cy="141508"/>
            </a:xfrm>
            <a:custGeom>
              <a:avLst/>
              <a:gdLst>
                <a:gd name="connsiteX0" fmla="*/ 97342 w 167268"/>
                <a:gd name="connsiteY0" fmla="*/ 240 h 141508"/>
                <a:gd name="connsiteX1" fmla="*/ 39952 w 167268"/>
                <a:gd name="connsiteY1" fmla="*/ 240 h 141508"/>
                <a:gd name="connsiteX2" fmla="*/ 26587 w 167268"/>
                <a:gd name="connsiteY2" fmla="*/ 240 h 141508"/>
                <a:gd name="connsiteX3" fmla="*/ 20733 w 167268"/>
                <a:gd name="connsiteY3" fmla="*/ 240 h 141508"/>
                <a:gd name="connsiteX4" fmla="*/ 10864 w 167268"/>
                <a:gd name="connsiteY4" fmla="*/ 240 h 141508"/>
                <a:gd name="connsiteX5" fmla="*/ 828 w 167268"/>
                <a:gd name="connsiteY5" fmla="*/ 240 h 141508"/>
                <a:gd name="connsiteX6" fmla="*/ 828 w 167268"/>
                <a:gd name="connsiteY6" fmla="*/ 141749 h 141508"/>
                <a:gd name="connsiteX7" fmla="*/ 10864 w 167268"/>
                <a:gd name="connsiteY7" fmla="*/ 141749 h 141508"/>
                <a:gd name="connsiteX8" fmla="*/ 20733 w 167268"/>
                <a:gd name="connsiteY8" fmla="*/ 141749 h 141508"/>
                <a:gd name="connsiteX9" fmla="*/ 26587 w 167268"/>
                <a:gd name="connsiteY9" fmla="*/ 141749 h 141508"/>
                <a:gd name="connsiteX10" fmla="*/ 39952 w 167268"/>
                <a:gd name="connsiteY10" fmla="*/ 141749 h 141508"/>
                <a:gd name="connsiteX11" fmla="*/ 97342 w 167268"/>
                <a:gd name="connsiteY11" fmla="*/ 141749 h 141508"/>
                <a:gd name="connsiteX12" fmla="*/ 168096 w 167268"/>
                <a:gd name="connsiteY12" fmla="*/ 70994 h 141508"/>
                <a:gd name="connsiteX13" fmla="*/ 97342 w 167268"/>
                <a:gd name="connsiteY13" fmla="*/ 24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240"/>
                  </a:moveTo>
                  <a:cubicBezTo>
                    <a:pt x="82988" y="240"/>
                    <a:pt x="56131" y="240"/>
                    <a:pt x="39952" y="240"/>
                  </a:cubicBezTo>
                  <a:cubicBezTo>
                    <a:pt x="31971" y="240"/>
                    <a:pt x="26587" y="240"/>
                    <a:pt x="26587" y="240"/>
                  </a:cubicBezTo>
                  <a:lnTo>
                    <a:pt x="20733" y="240"/>
                  </a:lnTo>
                  <a:lnTo>
                    <a:pt x="10864" y="240"/>
                  </a:lnTo>
                  <a:lnTo>
                    <a:pt x="828" y="240"/>
                  </a:lnTo>
                  <a:lnTo>
                    <a:pt x="828" y="141749"/>
                  </a:lnTo>
                  <a:lnTo>
                    <a:pt x="10864" y="141749"/>
                  </a:lnTo>
                  <a:lnTo>
                    <a:pt x="20733" y="141749"/>
                  </a:lnTo>
                  <a:lnTo>
                    <a:pt x="26587" y="141749"/>
                  </a:lnTo>
                  <a:cubicBezTo>
                    <a:pt x="26587" y="141749"/>
                    <a:pt x="32012" y="141749"/>
                    <a:pt x="39952" y="141749"/>
                  </a:cubicBezTo>
                  <a:cubicBezTo>
                    <a:pt x="57124" y="141749"/>
                    <a:pt x="86065" y="141749"/>
                    <a:pt x="97342" y="141749"/>
                  </a:cubicBezTo>
                  <a:cubicBezTo>
                    <a:pt x="136416" y="141749"/>
                    <a:pt x="168096" y="110068"/>
                    <a:pt x="168096" y="70994"/>
                  </a:cubicBezTo>
                  <a:cubicBezTo>
                    <a:pt x="168096" y="31918"/>
                    <a:pt x="136416" y="240"/>
                    <a:pt x="97342" y="24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9" name="Полилиния 538">
              <a:extLst>
                <a:ext uri="{FF2B5EF4-FFF2-40B4-BE49-F238E27FC236}">
                  <a16:creationId xmlns:a16="http://schemas.microsoft.com/office/drawing/2014/main" id="{8631FA5C-3DB5-17E4-91C2-52E3F7FAC2C9}"/>
                </a:ext>
              </a:extLst>
            </p:cNvPr>
            <p:cNvSpPr/>
            <p:nvPr/>
          </p:nvSpPr>
          <p:spPr>
            <a:xfrm>
              <a:off x="3001536" y="3023708"/>
              <a:ext cx="167268" cy="141508"/>
            </a:xfrm>
            <a:custGeom>
              <a:avLst/>
              <a:gdLst>
                <a:gd name="connsiteX0" fmla="*/ 157052 w 167268"/>
                <a:gd name="connsiteY0" fmla="*/ 268 h 141508"/>
                <a:gd name="connsiteX1" fmla="*/ 141329 w 167268"/>
                <a:gd name="connsiteY1" fmla="*/ 268 h 141508"/>
                <a:gd name="connsiteX2" fmla="*/ 119082 w 167268"/>
                <a:gd name="connsiteY2" fmla="*/ 268 h 141508"/>
                <a:gd name="connsiteX3" fmla="*/ 113184 w 167268"/>
                <a:gd name="connsiteY3" fmla="*/ 268 h 141508"/>
                <a:gd name="connsiteX4" fmla="*/ 70574 w 167268"/>
                <a:gd name="connsiteY4" fmla="*/ 268 h 141508"/>
                <a:gd name="connsiteX5" fmla="*/ -180 w 167268"/>
                <a:gd name="connsiteY5" fmla="*/ 71022 h 141508"/>
                <a:gd name="connsiteX6" fmla="*/ 70574 w 167268"/>
                <a:gd name="connsiteY6" fmla="*/ 141777 h 141508"/>
                <a:gd name="connsiteX7" fmla="*/ 113184 w 167268"/>
                <a:gd name="connsiteY7" fmla="*/ 141777 h 141508"/>
                <a:gd name="connsiteX8" fmla="*/ 119082 w 167268"/>
                <a:gd name="connsiteY8" fmla="*/ 141777 h 141508"/>
                <a:gd name="connsiteX9" fmla="*/ 141329 w 167268"/>
                <a:gd name="connsiteY9" fmla="*/ 141777 h 141508"/>
                <a:gd name="connsiteX10" fmla="*/ 157052 w 167268"/>
                <a:gd name="connsiteY10" fmla="*/ 141777 h 141508"/>
                <a:gd name="connsiteX11" fmla="*/ 167088 w 167268"/>
                <a:gd name="connsiteY11" fmla="*/ 141777 h 141508"/>
                <a:gd name="connsiteX12" fmla="*/ 167088 w 167268"/>
                <a:gd name="connsiteY12" fmla="*/ 268 h 141508"/>
                <a:gd name="connsiteX13" fmla="*/ 157052 w 167268"/>
                <a:gd name="connsiteY13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052" y="268"/>
                  </a:moveTo>
                  <a:lnTo>
                    <a:pt x="141329" y="268"/>
                  </a:lnTo>
                  <a:cubicBezTo>
                    <a:pt x="141329" y="268"/>
                    <a:pt x="131575" y="268"/>
                    <a:pt x="119082" y="268"/>
                  </a:cubicBezTo>
                  <a:cubicBezTo>
                    <a:pt x="117172" y="268"/>
                    <a:pt x="115198" y="268"/>
                    <a:pt x="113184" y="268"/>
                  </a:cubicBezTo>
                  <a:cubicBezTo>
                    <a:pt x="97307" y="268"/>
                    <a:pt x="79005" y="268"/>
                    <a:pt x="70574" y="268"/>
                  </a:cubicBezTo>
                  <a:cubicBezTo>
                    <a:pt x="31484" y="268"/>
                    <a:pt x="-180" y="31956"/>
                    <a:pt x="-180" y="71022"/>
                  </a:cubicBezTo>
                  <a:cubicBezTo>
                    <a:pt x="-180" y="110085"/>
                    <a:pt x="31484" y="141777"/>
                    <a:pt x="70574" y="141777"/>
                  </a:cubicBezTo>
                  <a:cubicBezTo>
                    <a:pt x="81106" y="141777"/>
                    <a:pt x="98355" y="141777"/>
                    <a:pt x="113184" y="141777"/>
                  </a:cubicBezTo>
                  <a:cubicBezTo>
                    <a:pt x="115203" y="141777"/>
                    <a:pt x="117176" y="141777"/>
                    <a:pt x="119082" y="141777"/>
                  </a:cubicBezTo>
                  <a:cubicBezTo>
                    <a:pt x="131690" y="141777"/>
                    <a:pt x="141329" y="141777"/>
                    <a:pt x="141329" y="141777"/>
                  </a:cubicBezTo>
                  <a:lnTo>
                    <a:pt x="157052" y="141777"/>
                  </a:lnTo>
                  <a:lnTo>
                    <a:pt x="167088" y="141777"/>
                  </a:lnTo>
                  <a:lnTo>
                    <a:pt x="167088" y="268"/>
                  </a:lnTo>
                  <a:lnTo>
                    <a:pt x="157052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0" name="Полилиния 539">
              <a:extLst>
                <a:ext uri="{FF2B5EF4-FFF2-40B4-BE49-F238E27FC236}">
                  <a16:creationId xmlns:a16="http://schemas.microsoft.com/office/drawing/2014/main" id="{2041149E-8C9B-C92F-C6C9-B4F6B3481888}"/>
                </a:ext>
              </a:extLst>
            </p:cNvPr>
            <p:cNvSpPr/>
            <p:nvPr/>
          </p:nvSpPr>
          <p:spPr>
            <a:xfrm>
              <a:off x="3168804" y="3023708"/>
              <a:ext cx="167268" cy="141508"/>
            </a:xfrm>
            <a:custGeom>
              <a:avLst/>
              <a:gdLst>
                <a:gd name="connsiteX0" fmla="*/ 83482 w 167268"/>
                <a:gd name="connsiteY0" fmla="*/ 268 h 141508"/>
                <a:gd name="connsiteX1" fmla="*/ -152 w 167268"/>
                <a:gd name="connsiteY1" fmla="*/ 268 h 141508"/>
                <a:gd name="connsiteX2" fmla="*/ -152 w 167268"/>
                <a:gd name="connsiteY2" fmla="*/ 141777 h 141508"/>
                <a:gd name="connsiteX3" fmla="*/ 83482 w 167268"/>
                <a:gd name="connsiteY3" fmla="*/ 141777 h 141508"/>
                <a:gd name="connsiteX4" fmla="*/ 167116 w 167268"/>
                <a:gd name="connsiteY4" fmla="*/ 141777 h 141508"/>
                <a:gd name="connsiteX5" fmla="*/ 167116 w 167268"/>
                <a:gd name="connsiteY5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482" y="268"/>
                  </a:moveTo>
                  <a:lnTo>
                    <a:pt x="-152" y="268"/>
                  </a:lnTo>
                  <a:lnTo>
                    <a:pt x="-152" y="141777"/>
                  </a:lnTo>
                  <a:lnTo>
                    <a:pt x="83482" y="141777"/>
                  </a:lnTo>
                  <a:lnTo>
                    <a:pt x="167116" y="141777"/>
                  </a:lnTo>
                  <a:lnTo>
                    <a:pt x="167116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1" name="Полилиния 540">
              <a:extLst>
                <a:ext uri="{FF2B5EF4-FFF2-40B4-BE49-F238E27FC236}">
                  <a16:creationId xmlns:a16="http://schemas.microsoft.com/office/drawing/2014/main" id="{08A80C10-3EA5-32E7-4793-235F8AD27C0F}"/>
                </a:ext>
              </a:extLst>
            </p:cNvPr>
            <p:cNvSpPr/>
            <p:nvPr/>
          </p:nvSpPr>
          <p:spPr>
            <a:xfrm>
              <a:off x="3336073" y="3023708"/>
              <a:ext cx="167268" cy="141508"/>
            </a:xfrm>
            <a:custGeom>
              <a:avLst/>
              <a:gdLst>
                <a:gd name="connsiteX0" fmla="*/ 83510 w 167268"/>
                <a:gd name="connsiteY0" fmla="*/ 268 h 141508"/>
                <a:gd name="connsiteX1" fmla="*/ -124 w 167268"/>
                <a:gd name="connsiteY1" fmla="*/ 268 h 141508"/>
                <a:gd name="connsiteX2" fmla="*/ -124 w 167268"/>
                <a:gd name="connsiteY2" fmla="*/ 141777 h 141508"/>
                <a:gd name="connsiteX3" fmla="*/ 83510 w 167268"/>
                <a:gd name="connsiteY3" fmla="*/ 141777 h 141508"/>
                <a:gd name="connsiteX4" fmla="*/ 167144 w 167268"/>
                <a:gd name="connsiteY4" fmla="*/ 141777 h 141508"/>
                <a:gd name="connsiteX5" fmla="*/ 167144 w 167268"/>
                <a:gd name="connsiteY5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10" y="268"/>
                  </a:moveTo>
                  <a:lnTo>
                    <a:pt x="-124" y="268"/>
                  </a:lnTo>
                  <a:lnTo>
                    <a:pt x="-124" y="141777"/>
                  </a:lnTo>
                  <a:lnTo>
                    <a:pt x="83510" y="141777"/>
                  </a:lnTo>
                  <a:lnTo>
                    <a:pt x="167144" y="141777"/>
                  </a:lnTo>
                  <a:lnTo>
                    <a:pt x="167144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2" name="Полилиния 541">
              <a:extLst>
                <a:ext uri="{FF2B5EF4-FFF2-40B4-BE49-F238E27FC236}">
                  <a16:creationId xmlns:a16="http://schemas.microsoft.com/office/drawing/2014/main" id="{F1D75BE0-DAC0-877F-D26C-9D4A0B2AB05E}"/>
                </a:ext>
              </a:extLst>
            </p:cNvPr>
            <p:cNvSpPr/>
            <p:nvPr/>
          </p:nvSpPr>
          <p:spPr>
            <a:xfrm>
              <a:off x="3503341" y="3023708"/>
              <a:ext cx="167268" cy="141508"/>
            </a:xfrm>
            <a:custGeom>
              <a:avLst/>
              <a:gdLst>
                <a:gd name="connsiteX0" fmla="*/ 83538 w 167268"/>
                <a:gd name="connsiteY0" fmla="*/ 268 h 141508"/>
                <a:gd name="connsiteX1" fmla="*/ -96 w 167268"/>
                <a:gd name="connsiteY1" fmla="*/ 268 h 141508"/>
                <a:gd name="connsiteX2" fmla="*/ -96 w 167268"/>
                <a:gd name="connsiteY2" fmla="*/ 141777 h 141508"/>
                <a:gd name="connsiteX3" fmla="*/ 83538 w 167268"/>
                <a:gd name="connsiteY3" fmla="*/ 141777 h 141508"/>
                <a:gd name="connsiteX4" fmla="*/ 167172 w 167268"/>
                <a:gd name="connsiteY4" fmla="*/ 141777 h 141508"/>
                <a:gd name="connsiteX5" fmla="*/ 167172 w 167268"/>
                <a:gd name="connsiteY5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38" y="268"/>
                  </a:moveTo>
                  <a:lnTo>
                    <a:pt x="-96" y="268"/>
                  </a:lnTo>
                  <a:lnTo>
                    <a:pt x="-96" y="141777"/>
                  </a:lnTo>
                  <a:lnTo>
                    <a:pt x="83538" y="141777"/>
                  </a:lnTo>
                  <a:lnTo>
                    <a:pt x="167172" y="141777"/>
                  </a:lnTo>
                  <a:lnTo>
                    <a:pt x="167172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3" name="Полилиния 542">
              <a:extLst>
                <a:ext uri="{FF2B5EF4-FFF2-40B4-BE49-F238E27FC236}">
                  <a16:creationId xmlns:a16="http://schemas.microsoft.com/office/drawing/2014/main" id="{2B349A3F-6F51-E065-AC8F-E4C177988676}"/>
                </a:ext>
              </a:extLst>
            </p:cNvPr>
            <p:cNvSpPr/>
            <p:nvPr/>
          </p:nvSpPr>
          <p:spPr>
            <a:xfrm>
              <a:off x="3670609" y="3023708"/>
              <a:ext cx="167268" cy="141508"/>
            </a:xfrm>
            <a:custGeom>
              <a:avLst/>
              <a:gdLst>
                <a:gd name="connsiteX0" fmla="*/ 83566 w 167268"/>
                <a:gd name="connsiteY0" fmla="*/ 268 h 141508"/>
                <a:gd name="connsiteX1" fmla="*/ -68 w 167268"/>
                <a:gd name="connsiteY1" fmla="*/ 268 h 141508"/>
                <a:gd name="connsiteX2" fmla="*/ -68 w 167268"/>
                <a:gd name="connsiteY2" fmla="*/ 141777 h 141508"/>
                <a:gd name="connsiteX3" fmla="*/ 83566 w 167268"/>
                <a:gd name="connsiteY3" fmla="*/ 141777 h 141508"/>
                <a:gd name="connsiteX4" fmla="*/ 167200 w 167268"/>
                <a:gd name="connsiteY4" fmla="*/ 141777 h 141508"/>
                <a:gd name="connsiteX5" fmla="*/ 167200 w 167268"/>
                <a:gd name="connsiteY5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66" y="268"/>
                  </a:moveTo>
                  <a:lnTo>
                    <a:pt x="-68" y="268"/>
                  </a:lnTo>
                  <a:lnTo>
                    <a:pt x="-68" y="141777"/>
                  </a:lnTo>
                  <a:lnTo>
                    <a:pt x="83566" y="141777"/>
                  </a:lnTo>
                  <a:lnTo>
                    <a:pt x="167200" y="141777"/>
                  </a:lnTo>
                  <a:lnTo>
                    <a:pt x="167200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4" name="Полилиния 543">
              <a:extLst>
                <a:ext uri="{FF2B5EF4-FFF2-40B4-BE49-F238E27FC236}">
                  <a16:creationId xmlns:a16="http://schemas.microsoft.com/office/drawing/2014/main" id="{53A4A846-5DB1-EC44-AAE0-A74F8743E8F5}"/>
                </a:ext>
              </a:extLst>
            </p:cNvPr>
            <p:cNvSpPr/>
            <p:nvPr/>
          </p:nvSpPr>
          <p:spPr>
            <a:xfrm>
              <a:off x="3837878" y="3023708"/>
              <a:ext cx="167268" cy="141508"/>
            </a:xfrm>
            <a:custGeom>
              <a:avLst/>
              <a:gdLst>
                <a:gd name="connsiteX0" fmla="*/ 83594 w 167268"/>
                <a:gd name="connsiteY0" fmla="*/ 268 h 141508"/>
                <a:gd name="connsiteX1" fmla="*/ -40 w 167268"/>
                <a:gd name="connsiteY1" fmla="*/ 268 h 141508"/>
                <a:gd name="connsiteX2" fmla="*/ -40 w 167268"/>
                <a:gd name="connsiteY2" fmla="*/ 141777 h 141508"/>
                <a:gd name="connsiteX3" fmla="*/ 83594 w 167268"/>
                <a:gd name="connsiteY3" fmla="*/ 141777 h 141508"/>
                <a:gd name="connsiteX4" fmla="*/ 167228 w 167268"/>
                <a:gd name="connsiteY4" fmla="*/ 141777 h 141508"/>
                <a:gd name="connsiteX5" fmla="*/ 167228 w 167268"/>
                <a:gd name="connsiteY5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94" y="268"/>
                  </a:moveTo>
                  <a:lnTo>
                    <a:pt x="-40" y="268"/>
                  </a:lnTo>
                  <a:lnTo>
                    <a:pt x="-40" y="141777"/>
                  </a:lnTo>
                  <a:lnTo>
                    <a:pt x="83594" y="141777"/>
                  </a:lnTo>
                  <a:lnTo>
                    <a:pt x="167228" y="141777"/>
                  </a:lnTo>
                  <a:lnTo>
                    <a:pt x="167228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5" name="Полилиния 544">
              <a:extLst>
                <a:ext uri="{FF2B5EF4-FFF2-40B4-BE49-F238E27FC236}">
                  <a16:creationId xmlns:a16="http://schemas.microsoft.com/office/drawing/2014/main" id="{8DB92DB9-DEAD-722E-F3B0-D969ECA7C0E8}"/>
                </a:ext>
              </a:extLst>
            </p:cNvPr>
            <p:cNvSpPr/>
            <p:nvPr/>
          </p:nvSpPr>
          <p:spPr>
            <a:xfrm>
              <a:off x="4005146" y="3023708"/>
              <a:ext cx="167268" cy="141508"/>
            </a:xfrm>
            <a:custGeom>
              <a:avLst/>
              <a:gdLst>
                <a:gd name="connsiteX0" fmla="*/ 96502 w 167268"/>
                <a:gd name="connsiteY0" fmla="*/ 268 h 141508"/>
                <a:gd name="connsiteX1" fmla="*/ 39112 w 167268"/>
                <a:gd name="connsiteY1" fmla="*/ 268 h 141508"/>
                <a:gd name="connsiteX2" fmla="*/ 25747 w 167268"/>
                <a:gd name="connsiteY2" fmla="*/ 268 h 141508"/>
                <a:gd name="connsiteX3" fmla="*/ 19893 w 167268"/>
                <a:gd name="connsiteY3" fmla="*/ 268 h 141508"/>
                <a:gd name="connsiteX4" fmla="*/ 10024 w 167268"/>
                <a:gd name="connsiteY4" fmla="*/ 268 h 141508"/>
                <a:gd name="connsiteX5" fmla="*/ -12 w 167268"/>
                <a:gd name="connsiteY5" fmla="*/ 268 h 141508"/>
                <a:gd name="connsiteX6" fmla="*/ -12 w 167268"/>
                <a:gd name="connsiteY6" fmla="*/ 141777 h 141508"/>
                <a:gd name="connsiteX7" fmla="*/ 10024 w 167268"/>
                <a:gd name="connsiteY7" fmla="*/ 141777 h 141508"/>
                <a:gd name="connsiteX8" fmla="*/ 19893 w 167268"/>
                <a:gd name="connsiteY8" fmla="*/ 141777 h 141508"/>
                <a:gd name="connsiteX9" fmla="*/ 25747 w 167268"/>
                <a:gd name="connsiteY9" fmla="*/ 141777 h 141508"/>
                <a:gd name="connsiteX10" fmla="*/ 39112 w 167268"/>
                <a:gd name="connsiteY10" fmla="*/ 141777 h 141508"/>
                <a:gd name="connsiteX11" fmla="*/ 96502 w 167268"/>
                <a:gd name="connsiteY11" fmla="*/ 141777 h 141508"/>
                <a:gd name="connsiteX12" fmla="*/ 167256 w 167268"/>
                <a:gd name="connsiteY12" fmla="*/ 71022 h 141508"/>
                <a:gd name="connsiteX13" fmla="*/ 96502 w 167268"/>
                <a:gd name="connsiteY13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02" y="268"/>
                  </a:moveTo>
                  <a:cubicBezTo>
                    <a:pt x="82148" y="268"/>
                    <a:pt x="55291" y="268"/>
                    <a:pt x="39112" y="268"/>
                  </a:cubicBezTo>
                  <a:cubicBezTo>
                    <a:pt x="31131" y="268"/>
                    <a:pt x="25747" y="268"/>
                    <a:pt x="25747" y="268"/>
                  </a:cubicBezTo>
                  <a:lnTo>
                    <a:pt x="19893" y="268"/>
                  </a:lnTo>
                  <a:lnTo>
                    <a:pt x="10024" y="268"/>
                  </a:lnTo>
                  <a:lnTo>
                    <a:pt x="-12" y="268"/>
                  </a:lnTo>
                  <a:lnTo>
                    <a:pt x="-12" y="141777"/>
                  </a:lnTo>
                  <a:lnTo>
                    <a:pt x="10024" y="141777"/>
                  </a:lnTo>
                  <a:lnTo>
                    <a:pt x="19893" y="141777"/>
                  </a:lnTo>
                  <a:lnTo>
                    <a:pt x="25747" y="141777"/>
                  </a:lnTo>
                  <a:cubicBezTo>
                    <a:pt x="25747" y="141777"/>
                    <a:pt x="31172" y="141777"/>
                    <a:pt x="39112" y="141777"/>
                  </a:cubicBezTo>
                  <a:cubicBezTo>
                    <a:pt x="56284" y="141777"/>
                    <a:pt x="85225" y="141777"/>
                    <a:pt x="96502" y="141777"/>
                  </a:cubicBezTo>
                  <a:cubicBezTo>
                    <a:pt x="135576" y="141777"/>
                    <a:pt x="167256" y="110096"/>
                    <a:pt x="167256" y="71022"/>
                  </a:cubicBezTo>
                  <a:cubicBezTo>
                    <a:pt x="167256" y="31946"/>
                    <a:pt x="135576" y="268"/>
                    <a:pt x="96502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6" name="Полилиния 545">
              <a:extLst>
                <a:ext uri="{FF2B5EF4-FFF2-40B4-BE49-F238E27FC236}">
                  <a16:creationId xmlns:a16="http://schemas.microsoft.com/office/drawing/2014/main" id="{68B48CD9-B0F2-A0EA-F03E-574666A1D0ED}"/>
                </a:ext>
              </a:extLst>
            </p:cNvPr>
            <p:cNvSpPr/>
            <p:nvPr/>
          </p:nvSpPr>
          <p:spPr>
            <a:xfrm>
              <a:off x="4352562" y="3023708"/>
              <a:ext cx="141508" cy="141508"/>
            </a:xfrm>
            <a:custGeom>
              <a:avLst/>
              <a:gdLst>
                <a:gd name="connsiteX0" fmla="*/ 70798 w 141508"/>
                <a:gd name="connsiteY0" fmla="*/ 268 h 141508"/>
                <a:gd name="connsiteX1" fmla="*/ 141553 w 141508"/>
                <a:gd name="connsiteY1" fmla="*/ 71022 h 141508"/>
                <a:gd name="connsiteX2" fmla="*/ 70798 w 141508"/>
                <a:gd name="connsiteY2" fmla="*/ 141777 h 141508"/>
                <a:gd name="connsiteX3" fmla="*/ 44 w 141508"/>
                <a:gd name="connsiteY3" fmla="*/ 71022 h 141508"/>
                <a:gd name="connsiteX4" fmla="*/ 70798 w 141508"/>
                <a:gd name="connsiteY4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268"/>
                  </a:moveTo>
                  <a:cubicBezTo>
                    <a:pt x="109877" y="268"/>
                    <a:pt x="141553" y="31946"/>
                    <a:pt x="141553" y="71022"/>
                  </a:cubicBezTo>
                  <a:cubicBezTo>
                    <a:pt x="141553" y="110101"/>
                    <a:pt x="109877" y="141777"/>
                    <a:pt x="70798" y="141777"/>
                  </a:cubicBezTo>
                  <a:cubicBezTo>
                    <a:pt x="31722" y="141777"/>
                    <a:pt x="44" y="110101"/>
                    <a:pt x="44" y="71022"/>
                  </a:cubicBezTo>
                  <a:cubicBezTo>
                    <a:pt x="44" y="31946"/>
                    <a:pt x="31722" y="268"/>
                    <a:pt x="70798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7" name="Полилиния 546">
              <a:extLst>
                <a:ext uri="{FF2B5EF4-FFF2-40B4-BE49-F238E27FC236}">
                  <a16:creationId xmlns:a16="http://schemas.microsoft.com/office/drawing/2014/main" id="{5D3612B9-1985-E572-CE0B-738ACFCE6970}"/>
                </a:ext>
              </a:extLst>
            </p:cNvPr>
            <p:cNvSpPr/>
            <p:nvPr/>
          </p:nvSpPr>
          <p:spPr>
            <a:xfrm>
              <a:off x="5021635" y="3023708"/>
              <a:ext cx="141508" cy="141508"/>
            </a:xfrm>
            <a:custGeom>
              <a:avLst/>
              <a:gdLst>
                <a:gd name="connsiteX0" fmla="*/ 70910 w 141508"/>
                <a:gd name="connsiteY0" fmla="*/ 268 h 141508"/>
                <a:gd name="connsiteX1" fmla="*/ 141665 w 141508"/>
                <a:gd name="connsiteY1" fmla="*/ 71022 h 141508"/>
                <a:gd name="connsiteX2" fmla="*/ 70910 w 141508"/>
                <a:gd name="connsiteY2" fmla="*/ 141777 h 141508"/>
                <a:gd name="connsiteX3" fmla="*/ 156 w 141508"/>
                <a:gd name="connsiteY3" fmla="*/ 71022 h 141508"/>
                <a:gd name="connsiteX4" fmla="*/ 70910 w 141508"/>
                <a:gd name="connsiteY4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10" y="268"/>
                  </a:moveTo>
                  <a:cubicBezTo>
                    <a:pt x="109989" y="268"/>
                    <a:pt x="141665" y="31946"/>
                    <a:pt x="141665" y="71022"/>
                  </a:cubicBezTo>
                  <a:cubicBezTo>
                    <a:pt x="141665" y="110101"/>
                    <a:pt x="109989" y="141777"/>
                    <a:pt x="70910" y="141777"/>
                  </a:cubicBezTo>
                  <a:cubicBezTo>
                    <a:pt x="31834" y="141777"/>
                    <a:pt x="156" y="110101"/>
                    <a:pt x="156" y="71022"/>
                  </a:cubicBezTo>
                  <a:cubicBezTo>
                    <a:pt x="156" y="31946"/>
                    <a:pt x="31834" y="268"/>
                    <a:pt x="70910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8" name="Полилиния 547">
              <a:extLst>
                <a:ext uri="{FF2B5EF4-FFF2-40B4-BE49-F238E27FC236}">
                  <a16:creationId xmlns:a16="http://schemas.microsoft.com/office/drawing/2014/main" id="{75D4C15A-CF29-FE7E-43AB-DA37B17FFBF3}"/>
                </a:ext>
              </a:extLst>
            </p:cNvPr>
            <p:cNvSpPr/>
            <p:nvPr/>
          </p:nvSpPr>
          <p:spPr>
            <a:xfrm>
              <a:off x="7015975" y="3023708"/>
              <a:ext cx="167268" cy="141508"/>
            </a:xfrm>
            <a:custGeom>
              <a:avLst/>
              <a:gdLst>
                <a:gd name="connsiteX0" fmla="*/ 157724 w 167268"/>
                <a:gd name="connsiteY0" fmla="*/ 268 h 141508"/>
                <a:gd name="connsiteX1" fmla="*/ 142001 w 167268"/>
                <a:gd name="connsiteY1" fmla="*/ 268 h 141508"/>
                <a:gd name="connsiteX2" fmla="*/ 119754 w 167268"/>
                <a:gd name="connsiteY2" fmla="*/ 268 h 141508"/>
                <a:gd name="connsiteX3" fmla="*/ 113856 w 167268"/>
                <a:gd name="connsiteY3" fmla="*/ 268 h 141508"/>
                <a:gd name="connsiteX4" fmla="*/ 71246 w 167268"/>
                <a:gd name="connsiteY4" fmla="*/ 268 h 141508"/>
                <a:gd name="connsiteX5" fmla="*/ 492 w 167268"/>
                <a:gd name="connsiteY5" fmla="*/ 71022 h 141508"/>
                <a:gd name="connsiteX6" fmla="*/ 71246 w 167268"/>
                <a:gd name="connsiteY6" fmla="*/ 141777 h 141508"/>
                <a:gd name="connsiteX7" fmla="*/ 113856 w 167268"/>
                <a:gd name="connsiteY7" fmla="*/ 141777 h 141508"/>
                <a:gd name="connsiteX8" fmla="*/ 119754 w 167268"/>
                <a:gd name="connsiteY8" fmla="*/ 141777 h 141508"/>
                <a:gd name="connsiteX9" fmla="*/ 142001 w 167268"/>
                <a:gd name="connsiteY9" fmla="*/ 141777 h 141508"/>
                <a:gd name="connsiteX10" fmla="*/ 157724 w 167268"/>
                <a:gd name="connsiteY10" fmla="*/ 141777 h 141508"/>
                <a:gd name="connsiteX11" fmla="*/ 167760 w 167268"/>
                <a:gd name="connsiteY11" fmla="*/ 141777 h 141508"/>
                <a:gd name="connsiteX12" fmla="*/ 167760 w 167268"/>
                <a:gd name="connsiteY12" fmla="*/ 268 h 141508"/>
                <a:gd name="connsiteX13" fmla="*/ 157724 w 167268"/>
                <a:gd name="connsiteY13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24" y="268"/>
                  </a:moveTo>
                  <a:lnTo>
                    <a:pt x="142001" y="268"/>
                  </a:lnTo>
                  <a:cubicBezTo>
                    <a:pt x="142001" y="268"/>
                    <a:pt x="132247" y="268"/>
                    <a:pt x="119754" y="268"/>
                  </a:cubicBezTo>
                  <a:cubicBezTo>
                    <a:pt x="117844" y="268"/>
                    <a:pt x="115870" y="268"/>
                    <a:pt x="113856" y="268"/>
                  </a:cubicBezTo>
                  <a:cubicBezTo>
                    <a:pt x="97979" y="268"/>
                    <a:pt x="79677" y="268"/>
                    <a:pt x="71246" y="268"/>
                  </a:cubicBezTo>
                  <a:cubicBezTo>
                    <a:pt x="32156" y="268"/>
                    <a:pt x="492" y="31956"/>
                    <a:pt x="492" y="71022"/>
                  </a:cubicBezTo>
                  <a:cubicBezTo>
                    <a:pt x="492" y="110085"/>
                    <a:pt x="32156" y="141777"/>
                    <a:pt x="71246" y="141777"/>
                  </a:cubicBezTo>
                  <a:cubicBezTo>
                    <a:pt x="81778" y="141777"/>
                    <a:pt x="99027" y="141777"/>
                    <a:pt x="113856" y="141777"/>
                  </a:cubicBezTo>
                  <a:cubicBezTo>
                    <a:pt x="115875" y="141777"/>
                    <a:pt x="117848" y="141777"/>
                    <a:pt x="119754" y="141777"/>
                  </a:cubicBezTo>
                  <a:cubicBezTo>
                    <a:pt x="132362" y="141777"/>
                    <a:pt x="142001" y="141777"/>
                    <a:pt x="142001" y="141777"/>
                  </a:cubicBezTo>
                  <a:lnTo>
                    <a:pt x="157724" y="141777"/>
                  </a:lnTo>
                  <a:lnTo>
                    <a:pt x="167760" y="141777"/>
                  </a:lnTo>
                  <a:lnTo>
                    <a:pt x="167760" y="268"/>
                  </a:lnTo>
                  <a:lnTo>
                    <a:pt x="157724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9" name="Полилиния 548">
              <a:extLst>
                <a:ext uri="{FF2B5EF4-FFF2-40B4-BE49-F238E27FC236}">
                  <a16:creationId xmlns:a16="http://schemas.microsoft.com/office/drawing/2014/main" id="{D4C97E7A-E399-C76B-9643-6F93A2399B4A}"/>
                </a:ext>
              </a:extLst>
            </p:cNvPr>
            <p:cNvSpPr/>
            <p:nvPr/>
          </p:nvSpPr>
          <p:spPr>
            <a:xfrm>
              <a:off x="7183243" y="3023708"/>
              <a:ext cx="167268" cy="141508"/>
            </a:xfrm>
            <a:custGeom>
              <a:avLst/>
              <a:gdLst>
                <a:gd name="connsiteX0" fmla="*/ 97034 w 167268"/>
                <a:gd name="connsiteY0" fmla="*/ 268 h 141508"/>
                <a:gd name="connsiteX1" fmla="*/ 39644 w 167268"/>
                <a:gd name="connsiteY1" fmla="*/ 268 h 141508"/>
                <a:gd name="connsiteX2" fmla="*/ 26279 w 167268"/>
                <a:gd name="connsiteY2" fmla="*/ 268 h 141508"/>
                <a:gd name="connsiteX3" fmla="*/ 20425 w 167268"/>
                <a:gd name="connsiteY3" fmla="*/ 268 h 141508"/>
                <a:gd name="connsiteX4" fmla="*/ 10556 w 167268"/>
                <a:gd name="connsiteY4" fmla="*/ 268 h 141508"/>
                <a:gd name="connsiteX5" fmla="*/ 520 w 167268"/>
                <a:gd name="connsiteY5" fmla="*/ 268 h 141508"/>
                <a:gd name="connsiteX6" fmla="*/ 520 w 167268"/>
                <a:gd name="connsiteY6" fmla="*/ 141777 h 141508"/>
                <a:gd name="connsiteX7" fmla="*/ 10556 w 167268"/>
                <a:gd name="connsiteY7" fmla="*/ 141777 h 141508"/>
                <a:gd name="connsiteX8" fmla="*/ 20425 w 167268"/>
                <a:gd name="connsiteY8" fmla="*/ 141777 h 141508"/>
                <a:gd name="connsiteX9" fmla="*/ 26279 w 167268"/>
                <a:gd name="connsiteY9" fmla="*/ 141777 h 141508"/>
                <a:gd name="connsiteX10" fmla="*/ 39644 w 167268"/>
                <a:gd name="connsiteY10" fmla="*/ 141777 h 141508"/>
                <a:gd name="connsiteX11" fmla="*/ 97034 w 167268"/>
                <a:gd name="connsiteY11" fmla="*/ 141777 h 141508"/>
                <a:gd name="connsiteX12" fmla="*/ 167788 w 167268"/>
                <a:gd name="connsiteY12" fmla="*/ 71022 h 141508"/>
                <a:gd name="connsiteX13" fmla="*/ 97034 w 167268"/>
                <a:gd name="connsiteY13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34" y="268"/>
                  </a:moveTo>
                  <a:cubicBezTo>
                    <a:pt x="82680" y="268"/>
                    <a:pt x="55823" y="268"/>
                    <a:pt x="39644" y="268"/>
                  </a:cubicBezTo>
                  <a:cubicBezTo>
                    <a:pt x="31663" y="268"/>
                    <a:pt x="26279" y="268"/>
                    <a:pt x="26279" y="268"/>
                  </a:cubicBezTo>
                  <a:lnTo>
                    <a:pt x="20425" y="268"/>
                  </a:lnTo>
                  <a:lnTo>
                    <a:pt x="10556" y="268"/>
                  </a:lnTo>
                  <a:lnTo>
                    <a:pt x="520" y="268"/>
                  </a:lnTo>
                  <a:lnTo>
                    <a:pt x="520" y="141777"/>
                  </a:lnTo>
                  <a:lnTo>
                    <a:pt x="10556" y="141777"/>
                  </a:lnTo>
                  <a:lnTo>
                    <a:pt x="20425" y="141777"/>
                  </a:lnTo>
                  <a:lnTo>
                    <a:pt x="26279" y="141777"/>
                  </a:lnTo>
                  <a:cubicBezTo>
                    <a:pt x="26279" y="141777"/>
                    <a:pt x="31704" y="141777"/>
                    <a:pt x="39644" y="141777"/>
                  </a:cubicBezTo>
                  <a:cubicBezTo>
                    <a:pt x="56816" y="141777"/>
                    <a:pt x="85757" y="141777"/>
                    <a:pt x="97034" y="141777"/>
                  </a:cubicBezTo>
                  <a:cubicBezTo>
                    <a:pt x="136108" y="141777"/>
                    <a:pt x="167788" y="110096"/>
                    <a:pt x="167788" y="71022"/>
                  </a:cubicBezTo>
                  <a:cubicBezTo>
                    <a:pt x="167788" y="31946"/>
                    <a:pt x="136108" y="268"/>
                    <a:pt x="97034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0" name="Полилиния 549">
              <a:extLst>
                <a:ext uri="{FF2B5EF4-FFF2-40B4-BE49-F238E27FC236}">
                  <a16:creationId xmlns:a16="http://schemas.microsoft.com/office/drawing/2014/main" id="{6737F066-B865-21AC-F7D9-EC1331B6F113}"/>
                </a:ext>
              </a:extLst>
            </p:cNvPr>
            <p:cNvSpPr/>
            <p:nvPr/>
          </p:nvSpPr>
          <p:spPr>
            <a:xfrm>
              <a:off x="7530660" y="3023708"/>
              <a:ext cx="141508" cy="141508"/>
            </a:xfrm>
            <a:custGeom>
              <a:avLst/>
              <a:gdLst>
                <a:gd name="connsiteX0" fmla="*/ 71330 w 141508"/>
                <a:gd name="connsiteY0" fmla="*/ 268 h 141508"/>
                <a:gd name="connsiteX1" fmla="*/ 142085 w 141508"/>
                <a:gd name="connsiteY1" fmla="*/ 71022 h 141508"/>
                <a:gd name="connsiteX2" fmla="*/ 71330 w 141508"/>
                <a:gd name="connsiteY2" fmla="*/ 141777 h 141508"/>
                <a:gd name="connsiteX3" fmla="*/ 576 w 141508"/>
                <a:gd name="connsiteY3" fmla="*/ 71022 h 141508"/>
                <a:gd name="connsiteX4" fmla="*/ 71330 w 141508"/>
                <a:gd name="connsiteY4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30" y="268"/>
                  </a:moveTo>
                  <a:cubicBezTo>
                    <a:pt x="110409" y="268"/>
                    <a:pt x="142085" y="31946"/>
                    <a:pt x="142085" y="71022"/>
                  </a:cubicBezTo>
                  <a:cubicBezTo>
                    <a:pt x="142085" y="110101"/>
                    <a:pt x="110409" y="141777"/>
                    <a:pt x="71330" y="141777"/>
                  </a:cubicBezTo>
                  <a:cubicBezTo>
                    <a:pt x="32254" y="141777"/>
                    <a:pt x="576" y="110101"/>
                    <a:pt x="576" y="71022"/>
                  </a:cubicBezTo>
                  <a:cubicBezTo>
                    <a:pt x="576" y="31946"/>
                    <a:pt x="32254" y="268"/>
                    <a:pt x="71330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1" name="Полилиния 550">
              <a:extLst>
                <a:ext uri="{FF2B5EF4-FFF2-40B4-BE49-F238E27FC236}">
                  <a16:creationId xmlns:a16="http://schemas.microsoft.com/office/drawing/2014/main" id="{6E2C1AEE-99AC-65C2-4D2B-31D593B39860}"/>
                </a:ext>
              </a:extLst>
            </p:cNvPr>
            <p:cNvSpPr/>
            <p:nvPr/>
          </p:nvSpPr>
          <p:spPr>
            <a:xfrm>
              <a:off x="8199733" y="3023708"/>
              <a:ext cx="141508" cy="141508"/>
            </a:xfrm>
            <a:custGeom>
              <a:avLst/>
              <a:gdLst>
                <a:gd name="connsiteX0" fmla="*/ 71442 w 141508"/>
                <a:gd name="connsiteY0" fmla="*/ 268 h 141508"/>
                <a:gd name="connsiteX1" fmla="*/ 142197 w 141508"/>
                <a:gd name="connsiteY1" fmla="*/ 71022 h 141508"/>
                <a:gd name="connsiteX2" fmla="*/ 71442 w 141508"/>
                <a:gd name="connsiteY2" fmla="*/ 141777 h 141508"/>
                <a:gd name="connsiteX3" fmla="*/ 688 w 141508"/>
                <a:gd name="connsiteY3" fmla="*/ 71022 h 141508"/>
                <a:gd name="connsiteX4" fmla="*/ 71442 w 141508"/>
                <a:gd name="connsiteY4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42" y="268"/>
                  </a:moveTo>
                  <a:cubicBezTo>
                    <a:pt x="110521" y="268"/>
                    <a:pt x="142197" y="31946"/>
                    <a:pt x="142197" y="71022"/>
                  </a:cubicBezTo>
                  <a:cubicBezTo>
                    <a:pt x="142197" y="110101"/>
                    <a:pt x="110521" y="141777"/>
                    <a:pt x="71442" y="141777"/>
                  </a:cubicBezTo>
                  <a:cubicBezTo>
                    <a:pt x="32366" y="141777"/>
                    <a:pt x="688" y="110101"/>
                    <a:pt x="688" y="71022"/>
                  </a:cubicBezTo>
                  <a:cubicBezTo>
                    <a:pt x="688" y="31946"/>
                    <a:pt x="32366" y="268"/>
                    <a:pt x="71442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2" name="Полилиния 551">
              <a:extLst>
                <a:ext uri="{FF2B5EF4-FFF2-40B4-BE49-F238E27FC236}">
                  <a16:creationId xmlns:a16="http://schemas.microsoft.com/office/drawing/2014/main" id="{26C51D80-FF69-B3E1-8F3B-6F7BEA835F1D}"/>
                </a:ext>
              </a:extLst>
            </p:cNvPr>
            <p:cNvSpPr/>
            <p:nvPr/>
          </p:nvSpPr>
          <p:spPr>
            <a:xfrm>
              <a:off x="8521390" y="3023708"/>
              <a:ext cx="167268" cy="141508"/>
            </a:xfrm>
            <a:custGeom>
              <a:avLst/>
              <a:gdLst>
                <a:gd name="connsiteX0" fmla="*/ 157976 w 167268"/>
                <a:gd name="connsiteY0" fmla="*/ 268 h 141508"/>
                <a:gd name="connsiteX1" fmla="*/ 142253 w 167268"/>
                <a:gd name="connsiteY1" fmla="*/ 268 h 141508"/>
                <a:gd name="connsiteX2" fmla="*/ 120006 w 167268"/>
                <a:gd name="connsiteY2" fmla="*/ 268 h 141508"/>
                <a:gd name="connsiteX3" fmla="*/ 114108 w 167268"/>
                <a:gd name="connsiteY3" fmla="*/ 268 h 141508"/>
                <a:gd name="connsiteX4" fmla="*/ 71498 w 167268"/>
                <a:gd name="connsiteY4" fmla="*/ 268 h 141508"/>
                <a:gd name="connsiteX5" fmla="*/ 744 w 167268"/>
                <a:gd name="connsiteY5" fmla="*/ 71022 h 141508"/>
                <a:gd name="connsiteX6" fmla="*/ 71498 w 167268"/>
                <a:gd name="connsiteY6" fmla="*/ 141777 h 141508"/>
                <a:gd name="connsiteX7" fmla="*/ 114108 w 167268"/>
                <a:gd name="connsiteY7" fmla="*/ 141777 h 141508"/>
                <a:gd name="connsiteX8" fmla="*/ 120006 w 167268"/>
                <a:gd name="connsiteY8" fmla="*/ 141777 h 141508"/>
                <a:gd name="connsiteX9" fmla="*/ 142253 w 167268"/>
                <a:gd name="connsiteY9" fmla="*/ 141777 h 141508"/>
                <a:gd name="connsiteX10" fmla="*/ 157976 w 167268"/>
                <a:gd name="connsiteY10" fmla="*/ 141777 h 141508"/>
                <a:gd name="connsiteX11" fmla="*/ 168012 w 167268"/>
                <a:gd name="connsiteY11" fmla="*/ 141777 h 141508"/>
                <a:gd name="connsiteX12" fmla="*/ 168012 w 167268"/>
                <a:gd name="connsiteY12" fmla="*/ 268 h 141508"/>
                <a:gd name="connsiteX13" fmla="*/ 157976 w 167268"/>
                <a:gd name="connsiteY13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76" y="268"/>
                  </a:moveTo>
                  <a:lnTo>
                    <a:pt x="142253" y="268"/>
                  </a:lnTo>
                  <a:cubicBezTo>
                    <a:pt x="142253" y="268"/>
                    <a:pt x="132499" y="268"/>
                    <a:pt x="120006" y="268"/>
                  </a:cubicBezTo>
                  <a:cubicBezTo>
                    <a:pt x="118096" y="268"/>
                    <a:pt x="116122" y="268"/>
                    <a:pt x="114108" y="268"/>
                  </a:cubicBezTo>
                  <a:cubicBezTo>
                    <a:pt x="98231" y="268"/>
                    <a:pt x="79929" y="268"/>
                    <a:pt x="71498" y="268"/>
                  </a:cubicBezTo>
                  <a:cubicBezTo>
                    <a:pt x="32408" y="268"/>
                    <a:pt x="744" y="31956"/>
                    <a:pt x="744" y="71022"/>
                  </a:cubicBezTo>
                  <a:cubicBezTo>
                    <a:pt x="744" y="110085"/>
                    <a:pt x="32408" y="141777"/>
                    <a:pt x="71498" y="141777"/>
                  </a:cubicBezTo>
                  <a:cubicBezTo>
                    <a:pt x="82030" y="141777"/>
                    <a:pt x="99279" y="141777"/>
                    <a:pt x="114108" y="141777"/>
                  </a:cubicBezTo>
                  <a:cubicBezTo>
                    <a:pt x="116127" y="141777"/>
                    <a:pt x="118100" y="141777"/>
                    <a:pt x="120006" y="141777"/>
                  </a:cubicBezTo>
                  <a:cubicBezTo>
                    <a:pt x="132614" y="141777"/>
                    <a:pt x="142253" y="141777"/>
                    <a:pt x="142253" y="141777"/>
                  </a:cubicBezTo>
                  <a:lnTo>
                    <a:pt x="157976" y="141777"/>
                  </a:lnTo>
                  <a:lnTo>
                    <a:pt x="168012" y="141777"/>
                  </a:lnTo>
                  <a:lnTo>
                    <a:pt x="168012" y="268"/>
                  </a:lnTo>
                  <a:lnTo>
                    <a:pt x="157976" y="26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3" name="Полилиния 552">
              <a:extLst>
                <a:ext uri="{FF2B5EF4-FFF2-40B4-BE49-F238E27FC236}">
                  <a16:creationId xmlns:a16="http://schemas.microsoft.com/office/drawing/2014/main" id="{B89B5E71-CD82-1B48-EF95-3C32553FCCB9}"/>
                </a:ext>
              </a:extLst>
            </p:cNvPr>
            <p:cNvSpPr/>
            <p:nvPr/>
          </p:nvSpPr>
          <p:spPr>
            <a:xfrm>
              <a:off x="8688658" y="3023708"/>
              <a:ext cx="167268" cy="141508"/>
            </a:xfrm>
            <a:custGeom>
              <a:avLst/>
              <a:gdLst>
                <a:gd name="connsiteX0" fmla="*/ 97286 w 167268"/>
                <a:gd name="connsiteY0" fmla="*/ 268 h 141508"/>
                <a:gd name="connsiteX1" fmla="*/ 39896 w 167268"/>
                <a:gd name="connsiteY1" fmla="*/ 268 h 141508"/>
                <a:gd name="connsiteX2" fmla="*/ 26531 w 167268"/>
                <a:gd name="connsiteY2" fmla="*/ 268 h 141508"/>
                <a:gd name="connsiteX3" fmla="*/ 20677 w 167268"/>
                <a:gd name="connsiteY3" fmla="*/ 268 h 141508"/>
                <a:gd name="connsiteX4" fmla="*/ 10808 w 167268"/>
                <a:gd name="connsiteY4" fmla="*/ 268 h 141508"/>
                <a:gd name="connsiteX5" fmla="*/ 772 w 167268"/>
                <a:gd name="connsiteY5" fmla="*/ 268 h 141508"/>
                <a:gd name="connsiteX6" fmla="*/ 772 w 167268"/>
                <a:gd name="connsiteY6" fmla="*/ 141777 h 141508"/>
                <a:gd name="connsiteX7" fmla="*/ 10808 w 167268"/>
                <a:gd name="connsiteY7" fmla="*/ 141777 h 141508"/>
                <a:gd name="connsiteX8" fmla="*/ 20677 w 167268"/>
                <a:gd name="connsiteY8" fmla="*/ 141777 h 141508"/>
                <a:gd name="connsiteX9" fmla="*/ 26531 w 167268"/>
                <a:gd name="connsiteY9" fmla="*/ 141777 h 141508"/>
                <a:gd name="connsiteX10" fmla="*/ 39896 w 167268"/>
                <a:gd name="connsiteY10" fmla="*/ 141777 h 141508"/>
                <a:gd name="connsiteX11" fmla="*/ 97286 w 167268"/>
                <a:gd name="connsiteY11" fmla="*/ 141777 h 141508"/>
                <a:gd name="connsiteX12" fmla="*/ 168040 w 167268"/>
                <a:gd name="connsiteY12" fmla="*/ 71022 h 141508"/>
                <a:gd name="connsiteX13" fmla="*/ 97286 w 167268"/>
                <a:gd name="connsiteY13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86" y="268"/>
                  </a:moveTo>
                  <a:cubicBezTo>
                    <a:pt x="82932" y="268"/>
                    <a:pt x="56075" y="268"/>
                    <a:pt x="39896" y="268"/>
                  </a:cubicBezTo>
                  <a:cubicBezTo>
                    <a:pt x="31915" y="268"/>
                    <a:pt x="26531" y="268"/>
                    <a:pt x="26531" y="268"/>
                  </a:cubicBezTo>
                  <a:lnTo>
                    <a:pt x="20677" y="268"/>
                  </a:lnTo>
                  <a:lnTo>
                    <a:pt x="10808" y="268"/>
                  </a:lnTo>
                  <a:lnTo>
                    <a:pt x="772" y="268"/>
                  </a:lnTo>
                  <a:lnTo>
                    <a:pt x="772" y="141777"/>
                  </a:lnTo>
                  <a:lnTo>
                    <a:pt x="10808" y="141777"/>
                  </a:lnTo>
                  <a:lnTo>
                    <a:pt x="20677" y="141777"/>
                  </a:lnTo>
                  <a:lnTo>
                    <a:pt x="26531" y="141777"/>
                  </a:lnTo>
                  <a:cubicBezTo>
                    <a:pt x="26531" y="141777"/>
                    <a:pt x="31956" y="141777"/>
                    <a:pt x="39896" y="141777"/>
                  </a:cubicBezTo>
                  <a:cubicBezTo>
                    <a:pt x="57068" y="141777"/>
                    <a:pt x="86009" y="141777"/>
                    <a:pt x="97286" y="141777"/>
                  </a:cubicBezTo>
                  <a:cubicBezTo>
                    <a:pt x="136360" y="141777"/>
                    <a:pt x="168040" y="110096"/>
                    <a:pt x="168040" y="71022"/>
                  </a:cubicBezTo>
                  <a:cubicBezTo>
                    <a:pt x="168040" y="31946"/>
                    <a:pt x="136360" y="268"/>
                    <a:pt x="97286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4" name="Полилиния 553">
              <a:extLst>
                <a:ext uri="{FF2B5EF4-FFF2-40B4-BE49-F238E27FC236}">
                  <a16:creationId xmlns:a16="http://schemas.microsoft.com/office/drawing/2014/main" id="{F06AE223-7277-BBCD-BF00-466FB6AA53F9}"/>
                </a:ext>
              </a:extLst>
            </p:cNvPr>
            <p:cNvSpPr/>
            <p:nvPr/>
          </p:nvSpPr>
          <p:spPr>
            <a:xfrm>
              <a:off x="9036074" y="3023708"/>
              <a:ext cx="141508" cy="141508"/>
            </a:xfrm>
            <a:custGeom>
              <a:avLst/>
              <a:gdLst>
                <a:gd name="connsiteX0" fmla="*/ 71582 w 141508"/>
                <a:gd name="connsiteY0" fmla="*/ 268 h 141508"/>
                <a:gd name="connsiteX1" fmla="*/ 142337 w 141508"/>
                <a:gd name="connsiteY1" fmla="*/ 71022 h 141508"/>
                <a:gd name="connsiteX2" fmla="*/ 71582 w 141508"/>
                <a:gd name="connsiteY2" fmla="*/ 141777 h 141508"/>
                <a:gd name="connsiteX3" fmla="*/ 828 w 141508"/>
                <a:gd name="connsiteY3" fmla="*/ 71022 h 141508"/>
                <a:gd name="connsiteX4" fmla="*/ 71582 w 141508"/>
                <a:gd name="connsiteY4" fmla="*/ 26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82" y="268"/>
                  </a:moveTo>
                  <a:cubicBezTo>
                    <a:pt x="110661" y="268"/>
                    <a:pt x="142337" y="31946"/>
                    <a:pt x="142337" y="71022"/>
                  </a:cubicBezTo>
                  <a:cubicBezTo>
                    <a:pt x="142337" y="110101"/>
                    <a:pt x="110661" y="141777"/>
                    <a:pt x="71582" y="141777"/>
                  </a:cubicBezTo>
                  <a:cubicBezTo>
                    <a:pt x="32506" y="141777"/>
                    <a:pt x="828" y="110101"/>
                    <a:pt x="828" y="71022"/>
                  </a:cubicBezTo>
                  <a:cubicBezTo>
                    <a:pt x="828" y="31946"/>
                    <a:pt x="32506" y="268"/>
                    <a:pt x="71582" y="26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5" name="Полилиния 554">
              <a:extLst>
                <a:ext uri="{FF2B5EF4-FFF2-40B4-BE49-F238E27FC236}">
                  <a16:creationId xmlns:a16="http://schemas.microsoft.com/office/drawing/2014/main" id="{A6A5A90B-C637-7183-60FE-AC567EB091A3}"/>
                </a:ext>
              </a:extLst>
            </p:cNvPr>
            <p:cNvSpPr/>
            <p:nvPr/>
          </p:nvSpPr>
          <p:spPr>
            <a:xfrm>
              <a:off x="3168804" y="3190977"/>
              <a:ext cx="167268" cy="141508"/>
            </a:xfrm>
            <a:custGeom>
              <a:avLst/>
              <a:gdLst>
                <a:gd name="connsiteX0" fmla="*/ 157080 w 167268"/>
                <a:gd name="connsiteY0" fmla="*/ 296 h 141508"/>
                <a:gd name="connsiteX1" fmla="*/ 141357 w 167268"/>
                <a:gd name="connsiteY1" fmla="*/ 296 h 141508"/>
                <a:gd name="connsiteX2" fmla="*/ 119110 w 167268"/>
                <a:gd name="connsiteY2" fmla="*/ 296 h 141508"/>
                <a:gd name="connsiteX3" fmla="*/ 113212 w 167268"/>
                <a:gd name="connsiteY3" fmla="*/ 296 h 141508"/>
                <a:gd name="connsiteX4" fmla="*/ 70602 w 167268"/>
                <a:gd name="connsiteY4" fmla="*/ 296 h 141508"/>
                <a:gd name="connsiteX5" fmla="*/ -152 w 167268"/>
                <a:gd name="connsiteY5" fmla="*/ 71050 h 141508"/>
                <a:gd name="connsiteX6" fmla="*/ 70602 w 167268"/>
                <a:gd name="connsiteY6" fmla="*/ 141805 h 141508"/>
                <a:gd name="connsiteX7" fmla="*/ 113212 w 167268"/>
                <a:gd name="connsiteY7" fmla="*/ 141805 h 141508"/>
                <a:gd name="connsiteX8" fmla="*/ 119110 w 167268"/>
                <a:gd name="connsiteY8" fmla="*/ 141805 h 141508"/>
                <a:gd name="connsiteX9" fmla="*/ 141357 w 167268"/>
                <a:gd name="connsiteY9" fmla="*/ 141805 h 141508"/>
                <a:gd name="connsiteX10" fmla="*/ 157080 w 167268"/>
                <a:gd name="connsiteY10" fmla="*/ 141805 h 141508"/>
                <a:gd name="connsiteX11" fmla="*/ 167116 w 167268"/>
                <a:gd name="connsiteY11" fmla="*/ 141805 h 141508"/>
                <a:gd name="connsiteX12" fmla="*/ 167116 w 167268"/>
                <a:gd name="connsiteY12" fmla="*/ 296 h 141508"/>
                <a:gd name="connsiteX13" fmla="*/ 157080 w 167268"/>
                <a:gd name="connsiteY13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080" y="296"/>
                  </a:moveTo>
                  <a:lnTo>
                    <a:pt x="141357" y="296"/>
                  </a:lnTo>
                  <a:cubicBezTo>
                    <a:pt x="141357" y="296"/>
                    <a:pt x="131603" y="296"/>
                    <a:pt x="119110" y="296"/>
                  </a:cubicBezTo>
                  <a:cubicBezTo>
                    <a:pt x="117200" y="296"/>
                    <a:pt x="115226" y="296"/>
                    <a:pt x="113212" y="296"/>
                  </a:cubicBezTo>
                  <a:cubicBezTo>
                    <a:pt x="97335" y="296"/>
                    <a:pt x="79033" y="296"/>
                    <a:pt x="70602" y="296"/>
                  </a:cubicBezTo>
                  <a:cubicBezTo>
                    <a:pt x="31512" y="296"/>
                    <a:pt x="-152" y="31984"/>
                    <a:pt x="-152" y="71050"/>
                  </a:cubicBezTo>
                  <a:cubicBezTo>
                    <a:pt x="-152" y="110113"/>
                    <a:pt x="31512" y="141805"/>
                    <a:pt x="70602" y="141805"/>
                  </a:cubicBezTo>
                  <a:cubicBezTo>
                    <a:pt x="81134" y="141805"/>
                    <a:pt x="98383" y="141805"/>
                    <a:pt x="113212" y="141805"/>
                  </a:cubicBezTo>
                  <a:cubicBezTo>
                    <a:pt x="115231" y="141805"/>
                    <a:pt x="117204" y="141805"/>
                    <a:pt x="119110" y="141805"/>
                  </a:cubicBezTo>
                  <a:cubicBezTo>
                    <a:pt x="131718" y="141805"/>
                    <a:pt x="141357" y="141805"/>
                    <a:pt x="141357" y="141805"/>
                  </a:cubicBezTo>
                  <a:lnTo>
                    <a:pt x="157080" y="141805"/>
                  </a:lnTo>
                  <a:lnTo>
                    <a:pt x="167116" y="141805"/>
                  </a:lnTo>
                  <a:lnTo>
                    <a:pt x="167116" y="296"/>
                  </a:lnTo>
                  <a:lnTo>
                    <a:pt x="157080" y="29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6" name="Полилиния 555">
              <a:extLst>
                <a:ext uri="{FF2B5EF4-FFF2-40B4-BE49-F238E27FC236}">
                  <a16:creationId xmlns:a16="http://schemas.microsoft.com/office/drawing/2014/main" id="{BE5BFAA1-3498-78C2-B706-08BF587C0C4B}"/>
                </a:ext>
              </a:extLst>
            </p:cNvPr>
            <p:cNvSpPr/>
            <p:nvPr/>
          </p:nvSpPr>
          <p:spPr>
            <a:xfrm>
              <a:off x="3336073" y="3190977"/>
              <a:ext cx="167268" cy="141508"/>
            </a:xfrm>
            <a:custGeom>
              <a:avLst/>
              <a:gdLst>
                <a:gd name="connsiteX0" fmla="*/ 96390 w 167268"/>
                <a:gd name="connsiteY0" fmla="*/ 296 h 141508"/>
                <a:gd name="connsiteX1" fmla="*/ 39000 w 167268"/>
                <a:gd name="connsiteY1" fmla="*/ 296 h 141508"/>
                <a:gd name="connsiteX2" fmla="*/ 25635 w 167268"/>
                <a:gd name="connsiteY2" fmla="*/ 296 h 141508"/>
                <a:gd name="connsiteX3" fmla="*/ 19781 w 167268"/>
                <a:gd name="connsiteY3" fmla="*/ 296 h 141508"/>
                <a:gd name="connsiteX4" fmla="*/ 9912 w 167268"/>
                <a:gd name="connsiteY4" fmla="*/ 296 h 141508"/>
                <a:gd name="connsiteX5" fmla="*/ -124 w 167268"/>
                <a:gd name="connsiteY5" fmla="*/ 296 h 141508"/>
                <a:gd name="connsiteX6" fmla="*/ -124 w 167268"/>
                <a:gd name="connsiteY6" fmla="*/ 141805 h 141508"/>
                <a:gd name="connsiteX7" fmla="*/ 9912 w 167268"/>
                <a:gd name="connsiteY7" fmla="*/ 141805 h 141508"/>
                <a:gd name="connsiteX8" fmla="*/ 19781 w 167268"/>
                <a:gd name="connsiteY8" fmla="*/ 141805 h 141508"/>
                <a:gd name="connsiteX9" fmla="*/ 25635 w 167268"/>
                <a:gd name="connsiteY9" fmla="*/ 141805 h 141508"/>
                <a:gd name="connsiteX10" fmla="*/ 39000 w 167268"/>
                <a:gd name="connsiteY10" fmla="*/ 141805 h 141508"/>
                <a:gd name="connsiteX11" fmla="*/ 96390 w 167268"/>
                <a:gd name="connsiteY11" fmla="*/ 141805 h 141508"/>
                <a:gd name="connsiteX12" fmla="*/ 167144 w 167268"/>
                <a:gd name="connsiteY12" fmla="*/ 71050 h 141508"/>
                <a:gd name="connsiteX13" fmla="*/ 96390 w 167268"/>
                <a:gd name="connsiteY13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390" y="296"/>
                  </a:moveTo>
                  <a:cubicBezTo>
                    <a:pt x="82036" y="296"/>
                    <a:pt x="55179" y="296"/>
                    <a:pt x="39000" y="296"/>
                  </a:cubicBezTo>
                  <a:cubicBezTo>
                    <a:pt x="31019" y="296"/>
                    <a:pt x="25635" y="296"/>
                    <a:pt x="25635" y="296"/>
                  </a:cubicBezTo>
                  <a:lnTo>
                    <a:pt x="19781" y="296"/>
                  </a:lnTo>
                  <a:lnTo>
                    <a:pt x="9912" y="296"/>
                  </a:lnTo>
                  <a:lnTo>
                    <a:pt x="-124" y="296"/>
                  </a:lnTo>
                  <a:lnTo>
                    <a:pt x="-124" y="141805"/>
                  </a:lnTo>
                  <a:lnTo>
                    <a:pt x="9912" y="141805"/>
                  </a:lnTo>
                  <a:lnTo>
                    <a:pt x="19781" y="141805"/>
                  </a:lnTo>
                  <a:lnTo>
                    <a:pt x="25635" y="141805"/>
                  </a:lnTo>
                  <a:cubicBezTo>
                    <a:pt x="25635" y="141805"/>
                    <a:pt x="31060" y="141805"/>
                    <a:pt x="39000" y="141805"/>
                  </a:cubicBezTo>
                  <a:cubicBezTo>
                    <a:pt x="56172" y="141805"/>
                    <a:pt x="85113" y="141805"/>
                    <a:pt x="96390" y="141805"/>
                  </a:cubicBezTo>
                  <a:cubicBezTo>
                    <a:pt x="135464" y="141805"/>
                    <a:pt x="167144" y="110124"/>
                    <a:pt x="167144" y="71050"/>
                  </a:cubicBezTo>
                  <a:cubicBezTo>
                    <a:pt x="167144" y="31974"/>
                    <a:pt x="135464" y="296"/>
                    <a:pt x="96390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7" name="Полилиния 556">
              <a:extLst>
                <a:ext uri="{FF2B5EF4-FFF2-40B4-BE49-F238E27FC236}">
                  <a16:creationId xmlns:a16="http://schemas.microsoft.com/office/drawing/2014/main" id="{93F36087-E581-3D63-22E8-BBFE1FED885A}"/>
                </a:ext>
              </a:extLst>
            </p:cNvPr>
            <p:cNvSpPr/>
            <p:nvPr/>
          </p:nvSpPr>
          <p:spPr>
            <a:xfrm>
              <a:off x="4352562" y="3190977"/>
              <a:ext cx="141508" cy="141508"/>
            </a:xfrm>
            <a:custGeom>
              <a:avLst/>
              <a:gdLst>
                <a:gd name="connsiteX0" fmla="*/ 70798 w 141508"/>
                <a:gd name="connsiteY0" fmla="*/ 296 h 141508"/>
                <a:gd name="connsiteX1" fmla="*/ 141553 w 141508"/>
                <a:gd name="connsiteY1" fmla="*/ 71050 h 141508"/>
                <a:gd name="connsiteX2" fmla="*/ 70798 w 141508"/>
                <a:gd name="connsiteY2" fmla="*/ 141805 h 141508"/>
                <a:gd name="connsiteX3" fmla="*/ 44 w 141508"/>
                <a:gd name="connsiteY3" fmla="*/ 71050 h 141508"/>
                <a:gd name="connsiteX4" fmla="*/ 70798 w 141508"/>
                <a:gd name="connsiteY4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296"/>
                  </a:moveTo>
                  <a:cubicBezTo>
                    <a:pt x="109877" y="296"/>
                    <a:pt x="141553" y="31974"/>
                    <a:pt x="141553" y="71050"/>
                  </a:cubicBezTo>
                  <a:cubicBezTo>
                    <a:pt x="141553" y="110129"/>
                    <a:pt x="109877" y="141805"/>
                    <a:pt x="70798" y="141805"/>
                  </a:cubicBezTo>
                  <a:cubicBezTo>
                    <a:pt x="31722" y="141805"/>
                    <a:pt x="44" y="110129"/>
                    <a:pt x="44" y="71050"/>
                  </a:cubicBezTo>
                  <a:cubicBezTo>
                    <a:pt x="44" y="31974"/>
                    <a:pt x="31722" y="296"/>
                    <a:pt x="70798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8" name="Полилиния 557">
              <a:extLst>
                <a:ext uri="{FF2B5EF4-FFF2-40B4-BE49-F238E27FC236}">
                  <a16:creationId xmlns:a16="http://schemas.microsoft.com/office/drawing/2014/main" id="{26A36D00-13E6-28DF-0E30-9EB5BAC6644F}"/>
                </a:ext>
              </a:extLst>
            </p:cNvPr>
            <p:cNvSpPr/>
            <p:nvPr/>
          </p:nvSpPr>
          <p:spPr>
            <a:xfrm>
              <a:off x="4687099" y="3190977"/>
              <a:ext cx="141508" cy="141508"/>
            </a:xfrm>
            <a:custGeom>
              <a:avLst/>
              <a:gdLst>
                <a:gd name="connsiteX0" fmla="*/ 70854 w 141508"/>
                <a:gd name="connsiteY0" fmla="*/ 296 h 141508"/>
                <a:gd name="connsiteX1" fmla="*/ 141609 w 141508"/>
                <a:gd name="connsiteY1" fmla="*/ 71050 h 141508"/>
                <a:gd name="connsiteX2" fmla="*/ 70854 w 141508"/>
                <a:gd name="connsiteY2" fmla="*/ 141805 h 141508"/>
                <a:gd name="connsiteX3" fmla="*/ 100 w 141508"/>
                <a:gd name="connsiteY3" fmla="*/ 71050 h 141508"/>
                <a:gd name="connsiteX4" fmla="*/ 70854 w 141508"/>
                <a:gd name="connsiteY4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54" y="296"/>
                  </a:moveTo>
                  <a:cubicBezTo>
                    <a:pt x="109933" y="296"/>
                    <a:pt x="141609" y="31974"/>
                    <a:pt x="141609" y="71050"/>
                  </a:cubicBezTo>
                  <a:cubicBezTo>
                    <a:pt x="141609" y="110129"/>
                    <a:pt x="109933" y="141805"/>
                    <a:pt x="70854" y="141805"/>
                  </a:cubicBezTo>
                  <a:cubicBezTo>
                    <a:pt x="31778" y="141805"/>
                    <a:pt x="100" y="110129"/>
                    <a:pt x="100" y="71050"/>
                  </a:cubicBezTo>
                  <a:cubicBezTo>
                    <a:pt x="100" y="31974"/>
                    <a:pt x="31778" y="296"/>
                    <a:pt x="70854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59" name="Полилиния 558">
              <a:extLst>
                <a:ext uri="{FF2B5EF4-FFF2-40B4-BE49-F238E27FC236}">
                  <a16:creationId xmlns:a16="http://schemas.microsoft.com/office/drawing/2014/main" id="{31BC0A25-952B-163E-7C52-16863E108C0D}"/>
                </a:ext>
              </a:extLst>
            </p:cNvPr>
            <p:cNvSpPr/>
            <p:nvPr/>
          </p:nvSpPr>
          <p:spPr>
            <a:xfrm>
              <a:off x="7028855" y="3190977"/>
              <a:ext cx="141508" cy="141508"/>
            </a:xfrm>
            <a:custGeom>
              <a:avLst/>
              <a:gdLst>
                <a:gd name="connsiteX0" fmla="*/ 71246 w 141508"/>
                <a:gd name="connsiteY0" fmla="*/ 296 h 141508"/>
                <a:gd name="connsiteX1" fmla="*/ 142001 w 141508"/>
                <a:gd name="connsiteY1" fmla="*/ 71050 h 141508"/>
                <a:gd name="connsiteX2" fmla="*/ 71246 w 141508"/>
                <a:gd name="connsiteY2" fmla="*/ 141805 h 141508"/>
                <a:gd name="connsiteX3" fmla="*/ 492 w 141508"/>
                <a:gd name="connsiteY3" fmla="*/ 71050 h 141508"/>
                <a:gd name="connsiteX4" fmla="*/ 71246 w 141508"/>
                <a:gd name="connsiteY4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296"/>
                  </a:moveTo>
                  <a:cubicBezTo>
                    <a:pt x="110325" y="296"/>
                    <a:pt x="142001" y="31974"/>
                    <a:pt x="142001" y="71050"/>
                  </a:cubicBezTo>
                  <a:cubicBezTo>
                    <a:pt x="142001" y="110129"/>
                    <a:pt x="110325" y="141805"/>
                    <a:pt x="71246" y="141805"/>
                  </a:cubicBezTo>
                  <a:cubicBezTo>
                    <a:pt x="32170" y="141805"/>
                    <a:pt x="492" y="110129"/>
                    <a:pt x="492" y="71050"/>
                  </a:cubicBezTo>
                  <a:cubicBezTo>
                    <a:pt x="492" y="31974"/>
                    <a:pt x="32170" y="296"/>
                    <a:pt x="71246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0" name="Полилиния 559">
              <a:extLst>
                <a:ext uri="{FF2B5EF4-FFF2-40B4-BE49-F238E27FC236}">
                  <a16:creationId xmlns:a16="http://schemas.microsoft.com/office/drawing/2014/main" id="{AD8E621E-8765-2E86-04FE-85A55516EDCB}"/>
                </a:ext>
              </a:extLst>
            </p:cNvPr>
            <p:cNvSpPr/>
            <p:nvPr/>
          </p:nvSpPr>
          <p:spPr>
            <a:xfrm>
              <a:off x="7350512" y="3190977"/>
              <a:ext cx="167268" cy="141508"/>
            </a:xfrm>
            <a:custGeom>
              <a:avLst/>
              <a:gdLst>
                <a:gd name="connsiteX0" fmla="*/ 157780 w 167268"/>
                <a:gd name="connsiteY0" fmla="*/ 296 h 141508"/>
                <a:gd name="connsiteX1" fmla="*/ 142057 w 167268"/>
                <a:gd name="connsiteY1" fmla="*/ 296 h 141508"/>
                <a:gd name="connsiteX2" fmla="*/ 119810 w 167268"/>
                <a:gd name="connsiteY2" fmla="*/ 296 h 141508"/>
                <a:gd name="connsiteX3" fmla="*/ 113912 w 167268"/>
                <a:gd name="connsiteY3" fmla="*/ 296 h 141508"/>
                <a:gd name="connsiteX4" fmla="*/ 71302 w 167268"/>
                <a:gd name="connsiteY4" fmla="*/ 296 h 141508"/>
                <a:gd name="connsiteX5" fmla="*/ 548 w 167268"/>
                <a:gd name="connsiteY5" fmla="*/ 71050 h 141508"/>
                <a:gd name="connsiteX6" fmla="*/ 71302 w 167268"/>
                <a:gd name="connsiteY6" fmla="*/ 141805 h 141508"/>
                <a:gd name="connsiteX7" fmla="*/ 113912 w 167268"/>
                <a:gd name="connsiteY7" fmla="*/ 141805 h 141508"/>
                <a:gd name="connsiteX8" fmla="*/ 119810 w 167268"/>
                <a:gd name="connsiteY8" fmla="*/ 141805 h 141508"/>
                <a:gd name="connsiteX9" fmla="*/ 142057 w 167268"/>
                <a:gd name="connsiteY9" fmla="*/ 141805 h 141508"/>
                <a:gd name="connsiteX10" fmla="*/ 157780 w 167268"/>
                <a:gd name="connsiteY10" fmla="*/ 141805 h 141508"/>
                <a:gd name="connsiteX11" fmla="*/ 167816 w 167268"/>
                <a:gd name="connsiteY11" fmla="*/ 141805 h 141508"/>
                <a:gd name="connsiteX12" fmla="*/ 167816 w 167268"/>
                <a:gd name="connsiteY12" fmla="*/ 296 h 141508"/>
                <a:gd name="connsiteX13" fmla="*/ 157780 w 167268"/>
                <a:gd name="connsiteY13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80" y="296"/>
                  </a:moveTo>
                  <a:lnTo>
                    <a:pt x="142057" y="296"/>
                  </a:lnTo>
                  <a:cubicBezTo>
                    <a:pt x="142057" y="296"/>
                    <a:pt x="132303" y="296"/>
                    <a:pt x="119810" y="296"/>
                  </a:cubicBezTo>
                  <a:cubicBezTo>
                    <a:pt x="117900" y="296"/>
                    <a:pt x="115926" y="296"/>
                    <a:pt x="113912" y="296"/>
                  </a:cubicBezTo>
                  <a:cubicBezTo>
                    <a:pt x="98035" y="296"/>
                    <a:pt x="79733" y="296"/>
                    <a:pt x="71302" y="296"/>
                  </a:cubicBezTo>
                  <a:cubicBezTo>
                    <a:pt x="32212" y="296"/>
                    <a:pt x="548" y="31984"/>
                    <a:pt x="548" y="71050"/>
                  </a:cubicBezTo>
                  <a:cubicBezTo>
                    <a:pt x="548" y="110113"/>
                    <a:pt x="32212" y="141805"/>
                    <a:pt x="71302" y="141805"/>
                  </a:cubicBezTo>
                  <a:cubicBezTo>
                    <a:pt x="81834" y="141805"/>
                    <a:pt x="99083" y="141805"/>
                    <a:pt x="113912" y="141805"/>
                  </a:cubicBezTo>
                  <a:cubicBezTo>
                    <a:pt x="115931" y="141805"/>
                    <a:pt x="117904" y="141805"/>
                    <a:pt x="119810" y="141805"/>
                  </a:cubicBezTo>
                  <a:cubicBezTo>
                    <a:pt x="132418" y="141805"/>
                    <a:pt x="142057" y="141805"/>
                    <a:pt x="142057" y="141805"/>
                  </a:cubicBezTo>
                  <a:lnTo>
                    <a:pt x="157780" y="141805"/>
                  </a:lnTo>
                  <a:lnTo>
                    <a:pt x="167816" y="141805"/>
                  </a:lnTo>
                  <a:lnTo>
                    <a:pt x="167816" y="296"/>
                  </a:lnTo>
                  <a:lnTo>
                    <a:pt x="157780" y="29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1" name="Полилиния 560">
              <a:extLst>
                <a:ext uri="{FF2B5EF4-FFF2-40B4-BE49-F238E27FC236}">
                  <a16:creationId xmlns:a16="http://schemas.microsoft.com/office/drawing/2014/main" id="{36B8944C-6D00-5EDE-E2E9-D4E32BEF513D}"/>
                </a:ext>
              </a:extLst>
            </p:cNvPr>
            <p:cNvSpPr/>
            <p:nvPr/>
          </p:nvSpPr>
          <p:spPr>
            <a:xfrm>
              <a:off x="7517780" y="3190977"/>
              <a:ext cx="167268" cy="141508"/>
            </a:xfrm>
            <a:custGeom>
              <a:avLst/>
              <a:gdLst>
                <a:gd name="connsiteX0" fmla="*/ 97090 w 167268"/>
                <a:gd name="connsiteY0" fmla="*/ 296 h 141508"/>
                <a:gd name="connsiteX1" fmla="*/ 39700 w 167268"/>
                <a:gd name="connsiteY1" fmla="*/ 296 h 141508"/>
                <a:gd name="connsiteX2" fmla="*/ 26335 w 167268"/>
                <a:gd name="connsiteY2" fmla="*/ 296 h 141508"/>
                <a:gd name="connsiteX3" fmla="*/ 20481 w 167268"/>
                <a:gd name="connsiteY3" fmla="*/ 296 h 141508"/>
                <a:gd name="connsiteX4" fmla="*/ 10612 w 167268"/>
                <a:gd name="connsiteY4" fmla="*/ 296 h 141508"/>
                <a:gd name="connsiteX5" fmla="*/ 576 w 167268"/>
                <a:gd name="connsiteY5" fmla="*/ 296 h 141508"/>
                <a:gd name="connsiteX6" fmla="*/ 576 w 167268"/>
                <a:gd name="connsiteY6" fmla="*/ 141805 h 141508"/>
                <a:gd name="connsiteX7" fmla="*/ 10612 w 167268"/>
                <a:gd name="connsiteY7" fmla="*/ 141805 h 141508"/>
                <a:gd name="connsiteX8" fmla="*/ 20481 w 167268"/>
                <a:gd name="connsiteY8" fmla="*/ 141805 h 141508"/>
                <a:gd name="connsiteX9" fmla="*/ 26335 w 167268"/>
                <a:gd name="connsiteY9" fmla="*/ 141805 h 141508"/>
                <a:gd name="connsiteX10" fmla="*/ 39700 w 167268"/>
                <a:gd name="connsiteY10" fmla="*/ 141805 h 141508"/>
                <a:gd name="connsiteX11" fmla="*/ 97090 w 167268"/>
                <a:gd name="connsiteY11" fmla="*/ 141805 h 141508"/>
                <a:gd name="connsiteX12" fmla="*/ 167844 w 167268"/>
                <a:gd name="connsiteY12" fmla="*/ 71050 h 141508"/>
                <a:gd name="connsiteX13" fmla="*/ 97090 w 167268"/>
                <a:gd name="connsiteY13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90" y="296"/>
                  </a:moveTo>
                  <a:cubicBezTo>
                    <a:pt x="82736" y="296"/>
                    <a:pt x="55879" y="296"/>
                    <a:pt x="39700" y="296"/>
                  </a:cubicBezTo>
                  <a:cubicBezTo>
                    <a:pt x="31719" y="296"/>
                    <a:pt x="26335" y="296"/>
                    <a:pt x="26335" y="296"/>
                  </a:cubicBezTo>
                  <a:lnTo>
                    <a:pt x="20481" y="296"/>
                  </a:lnTo>
                  <a:lnTo>
                    <a:pt x="10612" y="296"/>
                  </a:lnTo>
                  <a:lnTo>
                    <a:pt x="576" y="296"/>
                  </a:lnTo>
                  <a:lnTo>
                    <a:pt x="576" y="141805"/>
                  </a:lnTo>
                  <a:lnTo>
                    <a:pt x="10612" y="141805"/>
                  </a:lnTo>
                  <a:lnTo>
                    <a:pt x="20481" y="141805"/>
                  </a:lnTo>
                  <a:lnTo>
                    <a:pt x="26335" y="141805"/>
                  </a:lnTo>
                  <a:cubicBezTo>
                    <a:pt x="26335" y="141805"/>
                    <a:pt x="31760" y="141805"/>
                    <a:pt x="39700" y="141805"/>
                  </a:cubicBezTo>
                  <a:cubicBezTo>
                    <a:pt x="56872" y="141805"/>
                    <a:pt x="85813" y="141805"/>
                    <a:pt x="97090" y="141805"/>
                  </a:cubicBezTo>
                  <a:cubicBezTo>
                    <a:pt x="136164" y="141805"/>
                    <a:pt x="167844" y="110124"/>
                    <a:pt x="167844" y="71050"/>
                  </a:cubicBezTo>
                  <a:cubicBezTo>
                    <a:pt x="167844" y="31974"/>
                    <a:pt x="136164" y="296"/>
                    <a:pt x="97090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2" name="Полилиния 561">
              <a:extLst>
                <a:ext uri="{FF2B5EF4-FFF2-40B4-BE49-F238E27FC236}">
                  <a16:creationId xmlns:a16="http://schemas.microsoft.com/office/drawing/2014/main" id="{9802B27F-E1E7-77F1-CC5E-3B6B8F7A30E6}"/>
                </a:ext>
              </a:extLst>
            </p:cNvPr>
            <p:cNvSpPr/>
            <p:nvPr/>
          </p:nvSpPr>
          <p:spPr>
            <a:xfrm>
              <a:off x="8032465" y="3190977"/>
              <a:ext cx="141508" cy="141508"/>
            </a:xfrm>
            <a:custGeom>
              <a:avLst/>
              <a:gdLst>
                <a:gd name="connsiteX0" fmla="*/ 71414 w 141508"/>
                <a:gd name="connsiteY0" fmla="*/ 296 h 141508"/>
                <a:gd name="connsiteX1" fmla="*/ 142169 w 141508"/>
                <a:gd name="connsiteY1" fmla="*/ 71050 h 141508"/>
                <a:gd name="connsiteX2" fmla="*/ 71414 w 141508"/>
                <a:gd name="connsiteY2" fmla="*/ 141805 h 141508"/>
                <a:gd name="connsiteX3" fmla="*/ 660 w 141508"/>
                <a:gd name="connsiteY3" fmla="*/ 71050 h 141508"/>
                <a:gd name="connsiteX4" fmla="*/ 71414 w 141508"/>
                <a:gd name="connsiteY4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14" y="296"/>
                  </a:moveTo>
                  <a:cubicBezTo>
                    <a:pt x="110493" y="296"/>
                    <a:pt x="142169" y="31974"/>
                    <a:pt x="142169" y="71050"/>
                  </a:cubicBezTo>
                  <a:cubicBezTo>
                    <a:pt x="142169" y="110129"/>
                    <a:pt x="110493" y="141805"/>
                    <a:pt x="71414" y="141805"/>
                  </a:cubicBezTo>
                  <a:cubicBezTo>
                    <a:pt x="32338" y="141805"/>
                    <a:pt x="660" y="110129"/>
                    <a:pt x="660" y="71050"/>
                  </a:cubicBezTo>
                  <a:cubicBezTo>
                    <a:pt x="660" y="31974"/>
                    <a:pt x="32338" y="296"/>
                    <a:pt x="71414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3" name="Полилиния 562">
              <a:extLst>
                <a:ext uri="{FF2B5EF4-FFF2-40B4-BE49-F238E27FC236}">
                  <a16:creationId xmlns:a16="http://schemas.microsoft.com/office/drawing/2014/main" id="{0DE7B8E9-3779-666A-A5C9-2461BC2E7024}"/>
                </a:ext>
              </a:extLst>
            </p:cNvPr>
            <p:cNvSpPr/>
            <p:nvPr/>
          </p:nvSpPr>
          <p:spPr>
            <a:xfrm>
              <a:off x="8521390" y="3190977"/>
              <a:ext cx="167268" cy="141508"/>
            </a:xfrm>
            <a:custGeom>
              <a:avLst/>
              <a:gdLst>
                <a:gd name="connsiteX0" fmla="*/ 157976 w 167268"/>
                <a:gd name="connsiteY0" fmla="*/ 296 h 141508"/>
                <a:gd name="connsiteX1" fmla="*/ 142253 w 167268"/>
                <a:gd name="connsiteY1" fmla="*/ 296 h 141508"/>
                <a:gd name="connsiteX2" fmla="*/ 120006 w 167268"/>
                <a:gd name="connsiteY2" fmla="*/ 296 h 141508"/>
                <a:gd name="connsiteX3" fmla="*/ 114108 w 167268"/>
                <a:gd name="connsiteY3" fmla="*/ 296 h 141508"/>
                <a:gd name="connsiteX4" fmla="*/ 71498 w 167268"/>
                <a:gd name="connsiteY4" fmla="*/ 296 h 141508"/>
                <a:gd name="connsiteX5" fmla="*/ 744 w 167268"/>
                <a:gd name="connsiteY5" fmla="*/ 71050 h 141508"/>
                <a:gd name="connsiteX6" fmla="*/ 71498 w 167268"/>
                <a:gd name="connsiteY6" fmla="*/ 141805 h 141508"/>
                <a:gd name="connsiteX7" fmla="*/ 114108 w 167268"/>
                <a:gd name="connsiteY7" fmla="*/ 141805 h 141508"/>
                <a:gd name="connsiteX8" fmla="*/ 120006 w 167268"/>
                <a:gd name="connsiteY8" fmla="*/ 141805 h 141508"/>
                <a:gd name="connsiteX9" fmla="*/ 142253 w 167268"/>
                <a:gd name="connsiteY9" fmla="*/ 141805 h 141508"/>
                <a:gd name="connsiteX10" fmla="*/ 157976 w 167268"/>
                <a:gd name="connsiteY10" fmla="*/ 141805 h 141508"/>
                <a:gd name="connsiteX11" fmla="*/ 168012 w 167268"/>
                <a:gd name="connsiteY11" fmla="*/ 141805 h 141508"/>
                <a:gd name="connsiteX12" fmla="*/ 168012 w 167268"/>
                <a:gd name="connsiteY12" fmla="*/ 296 h 141508"/>
                <a:gd name="connsiteX13" fmla="*/ 157976 w 167268"/>
                <a:gd name="connsiteY13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76" y="296"/>
                  </a:moveTo>
                  <a:lnTo>
                    <a:pt x="142253" y="296"/>
                  </a:lnTo>
                  <a:cubicBezTo>
                    <a:pt x="142253" y="296"/>
                    <a:pt x="132499" y="296"/>
                    <a:pt x="120006" y="296"/>
                  </a:cubicBezTo>
                  <a:cubicBezTo>
                    <a:pt x="118096" y="296"/>
                    <a:pt x="116122" y="296"/>
                    <a:pt x="114108" y="296"/>
                  </a:cubicBezTo>
                  <a:cubicBezTo>
                    <a:pt x="98231" y="296"/>
                    <a:pt x="79929" y="296"/>
                    <a:pt x="71498" y="296"/>
                  </a:cubicBezTo>
                  <a:cubicBezTo>
                    <a:pt x="32408" y="296"/>
                    <a:pt x="744" y="31984"/>
                    <a:pt x="744" y="71050"/>
                  </a:cubicBezTo>
                  <a:cubicBezTo>
                    <a:pt x="744" y="110113"/>
                    <a:pt x="32408" y="141805"/>
                    <a:pt x="71498" y="141805"/>
                  </a:cubicBezTo>
                  <a:cubicBezTo>
                    <a:pt x="82030" y="141805"/>
                    <a:pt x="99279" y="141805"/>
                    <a:pt x="114108" y="141805"/>
                  </a:cubicBezTo>
                  <a:cubicBezTo>
                    <a:pt x="116127" y="141805"/>
                    <a:pt x="118100" y="141805"/>
                    <a:pt x="120006" y="141805"/>
                  </a:cubicBezTo>
                  <a:cubicBezTo>
                    <a:pt x="132614" y="141805"/>
                    <a:pt x="142253" y="141805"/>
                    <a:pt x="142253" y="141805"/>
                  </a:cubicBezTo>
                  <a:lnTo>
                    <a:pt x="157976" y="141805"/>
                  </a:lnTo>
                  <a:lnTo>
                    <a:pt x="168012" y="141805"/>
                  </a:lnTo>
                  <a:lnTo>
                    <a:pt x="168012" y="296"/>
                  </a:lnTo>
                  <a:lnTo>
                    <a:pt x="157976" y="29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4" name="Полилиния 563">
              <a:extLst>
                <a:ext uri="{FF2B5EF4-FFF2-40B4-BE49-F238E27FC236}">
                  <a16:creationId xmlns:a16="http://schemas.microsoft.com/office/drawing/2014/main" id="{8C4A1122-3A8A-5A5C-EF1F-C070725F0F2A}"/>
                </a:ext>
              </a:extLst>
            </p:cNvPr>
            <p:cNvSpPr/>
            <p:nvPr/>
          </p:nvSpPr>
          <p:spPr>
            <a:xfrm>
              <a:off x="8688658" y="3190977"/>
              <a:ext cx="167268" cy="141508"/>
            </a:xfrm>
            <a:custGeom>
              <a:avLst/>
              <a:gdLst>
                <a:gd name="connsiteX0" fmla="*/ 97286 w 167268"/>
                <a:gd name="connsiteY0" fmla="*/ 296 h 141508"/>
                <a:gd name="connsiteX1" fmla="*/ 39896 w 167268"/>
                <a:gd name="connsiteY1" fmla="*/ 296 h 141508"/>
                <a:gd name="connsiteX2" fmla="*/ 26531 w 167268"/>
                <a:gd name="connsiteY2" fmla="*/ 296 h 141508"/>
                <a:gd name="connsiteX3" fmla="*/ 20677 w 167268"/>
                <a:gd name="connsiteY3" fmla="*/ 296 h 141508"/>
                <a:gd name="connsiteX4" fmla="*/ 10808 w 167268"/>
                <a:gd name="connsiteY4" fmla="*/ 296 h 141508"/>
                <a:gd name="connsiteX5" fmla="*/ 772 w 167268"/>
                <a:gd name="connsiteY5" fmla="*/ 296 h 141508"/>
                <a:gd name="connsiteX6" fmla="*/ 772 w 167268"/>
                <a:gd name="connsiteY6" fmla="*/ 141805 h 141508"/>
                <a:gd name="connsiteX7" fmla="*/ 10808 w 167268"/>
                <a:gd name="connsiteY7" fmla="*/ 141805 h 141508"/>
                <a:gd name="connsiteX8" fmla="*/ 20677 w 167268"/>
                <a:gd name="connsiteY8" fmla="*/ 141805 h 141508"/>
                <a:gd name="connsiteX9" fmla="*/ 26531 w 167268"/>
                <a:gd name="connsiteY9" fmla="*/ 141805 h 141508"/>
                <a:gd name="connsiteX10" fmla="*/ 39896 w 167268"/>
                <a:gd name="connsiteY10" fmla="*/ 141805 h 141508"/>
                <a:gd name="connsiteX11" fmla="*/ 97286 w 167268"/>
                <a:gd name="connsiteY11" fmla="*/ 141805 h 141508"/>
                <a:gd name="connsiteX12" fmla="*/ 168040 w 167268"/>
                <a:gd name="connsiteY12" fmla="*/ 71050 h 141508"/>
                <a:gd name="connsiteX13" fmla="*/ 97286 w 167268"/>
                <a:gd name="connsiteY13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86" y="296"/>
                  </a:moveTo>
                  <a:cubicBezTo>
                    <a:pt x="82932" y="296"/>
                    <a:pt x="56075" y="296"/>
                    <a:pt x="39896" y="296"/>
                  </a:cubicBezTo>
                  <a:cubicBezTo>
                    <a:pt x="31915" y="296"/>
                    <a:pt x="26531" y="296"/>
                    <a:pt x="26531" y="296"/>
                  </a:cubicBezTo>
                  <a:lnTo>
                    <a:pt x="20677" y="296"/>
                  </a:lnTo>
                  <a:lnTo>
                    <a:pt x="10808" y="296"/>
                  </a:lnTo>
                  <a:lnTo>
                    <a:pt x="772" y="296"/>
                  </a:lnTo>
                  <a:lnTo>
                    <a:pt x="772" y="141805"/>
                  </a:lnTo>
                  <a:lnTo>
                    <a:pt x="10808" y="141805"/>
                  </a:lnTo>
                  <a:lnTo>
                    <a:pt x="20677" y="141805"/>
                  </a:lnTo>
                  <a:lnTo>
                    <a:pt x="26531" y="141805"/>
                  </a:lnTo>
                  <a:cubicBezTo>
                    <a:pt x="26531" y="141805"/>
                    <a:pt x="31956" y="141805"/>
                    <a:pt x="39896" y="141805"/>
                  </a:cubicBezTo>
                  <a:cubicBezTo>
                    <a:pt x="57068" y="141805"/>
                    <a:pt x="86009" y="141805"/>
                    <a:pt x="97286" y="141805"/>
                  </a:cubicBezTo>
                  <a:cubicBezTo>
                    <a:pt x="136360" y="141805"/>
                    <a:pt x="168040" y="110124"/>
                    <a:pt x="168040" y="71050"/>
                  </a:cubicBezTo>
                  <a:cubicBezTo>
                    <a:pt x="168040" y="31974"/>
                    <a:pt x="136360" y="296"/>
                    <a:pt x="97286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5" name="Полилиния 564">
              <a:extLst>
                <a:ext uri="{FF2B5EF4-FFF2-40B4-BE49-F238E27FC236}">
                  <a16:creationId xmlns:a16="http://schemas.microsoft.com/office/drawing/2014/main" id="{E1F62C83-BEBC-259F-B8BA-9122CEA85488}"/>
                </a:ext>
              </a:extLst>
            </p:cNvPr>
            <p:cNvSpPr/>
            <p:nvPr/>
          </p:nvSpPr>
          <p:spPr>
            <a:xfrm>
              <a:off x="9036074" y="3190977"/>
              <a:ext cx="141508" cy="141508"/>
            </a:xfrm>
            <a:custGeom>
              <a:avLst/>
              <a:gdLst>
                <a:gd name="connsiteX0" fmla="*/ 71582 w 141508"/>
                <a:gd name="connsiteY0" fmla="*/ 296 h 141508"/>
                <a:gd name="connsiteX1" fmla="*/ 142337 w 141508"/>
                <a:gd name="connsiteY1" fmla="*/ 71050 h 141508"/>
                <a:gd name="connsiteX2" fmla="*/ 71582 w 141508"/>
                <a:gd name="connsiteY2" fmla="*/ 141805 h 141508"/>
                <a:gd name="connsiteX3" fmla="*/ 828 w 141508"/>
                <a:gd name="connsiteY3" fmla="*/ 71050 h 141508"/>
                <a:gd name="connsiteX4" fmla="*/ 71582 w 141508"/>
                <a:gd name="connsiteY4" fmla="*/ 29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82" y="296"/>
                  </a:moveTo>
                  <a:cubicBezTo>
                    <a:pt x="110661" y="296"/>
                    <a:pt x="142337" y="31974"/>
                    <a:pt x="142337" y="71050"/>
                  </a:cubicBezTo>
                  <a:cubicBezTo>
                    <a:pt x="142337" y="110129"/>
                    <a:pt x="110661" y="141805"/>
                    <a:pt x="71582" y="141805"/>
                  </a:cubicBezTo>
                  <a:cubicBezTo>
                    <a:pt x="32506" y="141805"/>
                    <a:pt x="828" y="110129"/>
                    <a:pt x="828" y="71050"/>
                  </a:cubicBezTo>
                  <a:cubicBezTo>
                    <a:pt x="828" y="31974"/>
                    <a:pt x="32506" y="296"/>
                    <a:pt x="71582" y="29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6" name="Полилиния 565">
              <a:extLst>
                <a:ext uri="{FF2B5EF4-FFF2-40B4-BE49-F238E27FC236}">
                  <a16:creationId xmlns:a16="http://schemas.microsoft.com/office/drawing/2014/main" id="{A2E1FCCD-8559-9111-0B6C-E7D996A8DF82}"/>
                </a:ext>
              </a:extLst>
            </p:cNvPr>
            <p:cNvSpPr/>
            <p:nvPr/>
          </p:nvSpPr>
          <p:spPr>
            <a:xfrm>
              <a:off x="3181684" y="3358245"/>
              <a:ext cx="141508" cy="141508"/>
            </a:xfrm>
            <a:custGeom>
              <a:avLst/>
              <a:gdLst>
                <a:gd name="connsiteX0" fmla="*/ 70602 w 141508"/>
                <a:gd name="connsiteY0" fmla="*/ 324 h 141508"/>
                <a:gd name="connsiteX1" fmla="*/ 141357 w 141508"/>
                <a:gd name="connsiteY1" fmla="*/ 71078 h 141508"/>
                <a:gd name="connsiteX2" fmla="*/ 70602 w 141508"/>
                <a:gd name="connsiteY2" fmla="*/ 141833 h 141508"/>
                <a:gd name="connsiteX3" fmla="*/ -152 w 141508"/>
                <a:gd name="connsiteY3" fmla="*/ 71078 h 141508"/>
                <a:gd name="connsiteX4" fmla="*/ 70602 w 141508"/>
                <a:gd name="connsiteY4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02" y="324"/>
                  </a:moveTo>
                  <a:cubicBezTo>
                    <a:pt x="109681" y="324"/>
                    <a:pt x="141357" y="32002"/>
                    <a:pt x="141357" y="71078"/>
                  </a:cubicBezTo>
                  <a:cubicBezTo>
                    <a:pt x="141357" y="110157"/>
                    <a:pt x="109681" y="141833"/>
                    <a:pt x="70602" y="141833"/>
                  </a:cubicBezTo>
                  <a:cubicBezTo>
                    <a:pt x="31526" y="141833"/>
                    <a:pt x="-152" y="110157"/>
                    <a:pt x="-152" y="71078"/>
                  </a:cubicBezTo>
                  <a:cubicBezTo>
                    <a:pt x="-152" y="32002"/>
                    <a:pt x="31526" y="324"/>
                    <a:pt x="70602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7" name="Полилиния 566">
              <a:extLst>
                <a:ext uri="{FF2B5EF4-FFF2-40B4-BE49-F238E27FC236}">
                  <a16:creationId xmlns:a16="http://schemas.microsoft.com/office/drawing/2014/main" id="{25F82D1E-051F-94E1-8A42-9281D6DD48A8}"/>
                </a:ext>
              </a:extLst>
            </p:cNvPr>
            <p:cNvSpPr/>
            <p:nvPr/>
          </p:nvSpPr>
          <p:spPr>
            <a:xfrm>
              <a:off x="4018026" y="3358245"/>
              <a:ext cx="141508" cy="141508"/>
            </a:xfrm>
            <a:custGeom>
              <a:avLst/>
              <a:gdLst>
                <a:gd name="connsiteX0" fmla="*/ 70742 w 141508"/>
                <a:gd name="connsiteY0" fmla="*/ 324 h 141508"/>
                <a:gd name="connsiteX1" fmla="*/ 141497 w 141508"/>
                <a:gd name="connsiteY1" fmla="*/ 71078 h 141508"/>
                <a:gd name="connsiteX2" fmla="*/ 70742 w 141508"/>
                <a:gd name="connsiteY2" fmla="*/ 141833 h 141508"/>
                <a:gd name="connsiteX3" fmla="*/ -12 w 141508"/>
                <a:gd name="connsiteY3" fmla="*/ 71078 h 141508"/>
                <a:gd name="connsiteX4" fmla="*/ 70742 w 141508"/>
                <a:gd name="connsiteY4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42" y="324"/>
                  </a:moveTo>
                  <a:cubicBezTo>
                    <a:pt x="109821" y="324"/>
                    <a:pt x="141497" y="32002"/>
                    <a:pt x="141497" y="71078"/>
                  </a:cubicBezTo>
                  <a:cubicBezTo>
                    <a:pt x="141497" y="110157"/>
                    <a:pt x="109821" y="141833"/>
                    <a:pt x="70742" y="141833"/>
                  </a:cubicBezTo>
                  <a:cubicBezTo>
                    <a:pt x="31666" y="141833"/>
                    <a:pt x="-12" y="110157"/>
                    <a:pt x="-12" y="71078"/>
                  </a:cubicBezTo>
                  <a:cubicBezTo>
                    <a:pt x="-12" y="32002"/>
                    <a:pt x="31666" y="324"/>
                    <a:pt x="70742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8" name="Полилиния 567">
              <a:extLst>
                <a:ext uri="{FF2B5EF4-FFF2-40B4-BE49-F238E27FC236}">
                  <a16:creationId xmlns:a16="http://schemas.microsoft.com/office/drawing/2014/main" id="{E72772EE-9747-0429-C79E-A5F8A14C9929}"/>
                </a:ext>
              </a:extLst>
            </p:cNvPr>
            <p:cNvSpPr/>
            <p:nvPr/>
          </p:nvSpPr>
          <p:spPr>
            <a:xfrm>
              <a:off x="4352562" y="3358245"/>
              <a:ext cx="141508" cy="141508"/>
            </a:xfrm>
            <a:custGeom>
              <a:avLst/>
              <a:gdLst>
                <a:gd name="connsiteX0" fmla="*/ 70798 w 141508"/>
                <a:gd name="connsiteY0" fmla="*/ 324 h 141508"/>
                <a:gd name="connsiteX1" fmla="*/ 141553 w 141508"/>
                <a:gd name="connsiteY1" fmla="*/ 71078 h 141508"/>
                <a:gd name="connsiteX2" fmla="*/ 70798 w 141508"/>
                <a:gd name="connsiteY2" fmla="*/ 141833 h 141508"/>
                <a:gd name="connsiteX3" fmla="*/ 44 w 141508"/>
                <a:gd name="connsiteY3" fmla="*/ 71078 h 141508"/>
                <a:gd name="connsiteX4" fmla="*/ 70798 w 141508"/>
                <a:gd name="connsiteY4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324"/>
                  </a:moveTo>
                  <a:cubicBezTo>
                    <a:pt x="109877" y="324"/>
                    <a:pt x="141553" y="32002"/>
                    <a:pt x="141553" y="71078"/>
                  </a:cubicBezTo>
                  <a:cubicBezTo>
                    <a:pt x="141553" y="110157"/>
                    <a:pt x="109877" y="141833"/>
                    <a:pt x="70798" y="141833"/>
                  </a:cubicBezTo>
                  <a:cubicBezTo>
                    <a:pt x="31722" y="141833"/>
                    <a:pt x="44" y="110157"/>
                    <a:pt x="44" y="71078"/>
                  </a:cubicBezTo>
                  <a:cubicBezTo>
                    <a:pt x="44" y="32002"/>
                    <a:pt x="31722" y="324"/>
                    <a:pt x="70798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69" name="Полилиния 568">
              <a:extLst>
                <a:ext uri="{FF2B5EF4-FFF2-40B4-BE49-F238E27FC236}">
                  <a16:creationId xmlns:a16="http://schemas.microsoft.com/office/drawing/2014/main" id="{1E430451-B229-AAA4-2989-91003F0F07F2}"/>
                </a:ext>
              </a:extLst>
            </p:cNvPr>
            <p:cNvSpPr/>
            <p:nvPr/>
          </p:nvSpPr>
          <p:spPr>
            <a:xfrm>
              <a:off x="4687099" y="3358245"/>
              <a:ext cx="141508" cy="141508"/>
            </a:xfrm>
            <a:custGeom>
              <a:avLst/>
              <a:gdLst>
                <a:gd name="connsiteX0" fmla="*/ 70854 w 141508"/>
                <a:gd name="connsiteY0" fmla="*/ 324 h 141508"/>
                <a:gd name="connsiteX1" fmla="*/ 141609 w 141508"/>
                <a:gd name="connsiteY1" fmla="*/ 71078 h 141508"/>
                <a:gd name="connsiteX2" fmla="*/ 70854 w 141508"/>
                <a:gd name="connsiteY2" fmla="*/ 141833 h 141508"/>
                <a:gd name="connsiteX3" fmla="*/ 100 w 141508"/>
                <a:gd name="connsiteY3" fmla="*/ 71078 h 141508"/>
                <a:gd name="connsiteX4" fmla="*/ 70854 w 141508"/>
                <a:gd name="connsiteY4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54" y="324"/>
                  </a:moveTo>
                  <a:cubicBezTo>
                    <a:pt x="109933" y="324"/>
                    <a:pt x="141609" y="32002"/>
                    <a:pt x="141609" y="71078"/>
                  </a:cubicBezTo>
                  <a:cubicBezTo>
                    <a:pt x="141609" y="110157"/>
                    <a:pt x="109933" y="141833"/>
                    <a:pt x="70854" y="141833"/>
                  </a:cubicBezTo>
                  <a:cubicBezTo>
                    <a:pt x="31778" y="141833"/>
                    <a:pt x="100" y="110157"/>
                    <a:pt x="100" y="71078"/>
                  </a:cubicBezTo>
                  <a:cubicBezTo>
                    <a:pt x="100" y="32002"/>
                    <a:pt x="31778" y="324"/>
                    <a:pt x="70854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0" name="Полилиния 569">
              <a:extLst>
                <a:ext uri="{FF2B5EF4-FFF2-40B4-BE49-F238E27FC236}">
                  <a16:creationId xmlns:a16="http://schemas.microsoft.com/office/drawing/2014/main" id="{D7AE3E55-45F0-CF97-FD86-685CD8AA2F56}"/>
                </a:ext>
              </a:extLst>
            </p:cNvPr>
            <p:cNvSpPr/>
            <p:nvPr/>
          </p:nvSpPr>
          <p:spPr>
            <a:xfrm>
              <a:off x="7028855" y="3358245"/>
              <a:ext cx="141508" cy="141508"/>
            </a:xfrm>
            <a:custGeom>
              <a:avLst/>
              <a:gdLst>
                <a:gd name="connsiteX0" fmla="*/ 71246 w 141508"/>
                <a:gd name="connsiteY0" fmla="*/ 324 h 141508"/>
                <a:gd name="connsiteX1" fmla="*/ 142001 w 141508"/>
                <a:gd name="connsiteY1" fmla="*/ 71078 h 141508"/>
                <a:gd name="connsiteX2" fmla="*/ 71246 w 141508"/>
                <a:gd name="connsiteY2" fmla="*/ 141833 h 141508"/>
                <a:gd name="connsiteX3" fmla="*/ 492 w 141508"/>
                <a:gd name="connsiteY3" fmla="*/ 71078 h 141508"/>
                <a:gd name="connsiteX4" fmla="*/ 71246 w 141508"/>
                <a:gd name="connsiteY4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324"/>
                  </a:moveTo>
                  <a:cubicBezTo>
                    <a:pt x="110325" y="324"/>
                    <a:pt x="142001" y="32002"/>
                    <a:pt x="142001" y="71078"/>
                  </a:cubicBezTo>
                  <a:cubicBezTo>
                    <a:pt x="142001" y="110157"/>
                    <a:pt x="110325" y="141833"/>
                    <a:pt x="71246" y="141833"/>
                  </a:cubicBezTo>
                  <a:cubicBezTo>
                    <a:pt x="32170" y="141833"/>
                    <a:pt x="492" y="110157"/>
                    <a:pt x="492" y="71078"/>
                  </a:cubicBezTo>
                  <a:cubicBezTo>
                    <a:pt x="492" y="32002"/>
                    <a:pt x="32170" y="324"/>
                    <a:pt x="71246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1" name="Полилиния 570">
              <a:extLst>
                <a:ext uri="{FF2B5EF4-FFF2-40B4-BE49-F238E27FC236}">
                  <a16:creationId xmlns:a16="http://schemas.microsoft.com/office/drawing/2014/main" id="{0BF47E22-DC3F-2129-44B5-F9AF092481BF}"/>
                </a:ext>
              </a:extLst>
            </p:cNvPr>
            <p:cNvSpPr/>
            <p:nvPr/>
          </p:nvSpPr>
          <p:spPr>
            <a:xfrm>
              <a:off x="7350512" y="3358245"/>
              <a:ext cx="167268" cy="141508"/>
            </a:xfrm>
            <a:custGeom>
              <a:avLst/>
              <a:gdLst>
                <a:gd name="connsiteX0" fmla="*/ 157780 w 167268"/>
                <a:gd name="connsiteY0" fmla="*/ 324 h 141508"/>
                <a:gd name="connsiteX1" fmla="*/ 142057 w 167268"/>
                <a:gd name="connsiteY1" fmla="*/ 324 h 141508"/>
                <a:gd name="connsiteX2" fmla="*/ 119810 w 167268"/>
                <a:gd name="connsiteY2" fmla="*/ 324 h 141508"/>
                <a:gd name="connsiteX3" fmla="*/ 113912 w 167268"/>
                <a:gd name="connsiteY3" fmla="*/ 324 h 141508"/>
                <a:gd name="connsiteX4" fmla="*/ 71302 w 167268"/>
                <a:gd name="connsiteY4" fmla="*/ 324 h 141508"/>
                <a:gd name="connsiteX5" fmla="*/ 548 w 167268"/>
                <a:gd name="connsiteY5" fmla="*/ 71078 h 141508"/>
                <a:gd name="connsiteX6" fmla="*/ 71302 w 167268"/>
                <a:gd name="connsiteY6" fmla="*/ 141833 h 141508"/>
                <a:gd name="connsiteX7" fmla="*/ 113912 w 167268"/>
                <a:gd name="connsiteY7" fmla="*/ 141833 h 141508"/>
                <a:gd name="connsiteX8" fmla="*/ 119810 w 167268"/>
                <a:gd name="connsiteY8" fmla="*/ 141833 h 141508"/>
                <a:gd name="connsiteX9" fmla="*/ 142057 w 167268"/>
                <a:gd name="connsiteY9" fmla="*/ 141833 h 141508"/>
                <a:gd name="connsiteX10" fmla="*/ 157780 w 167268"/>
                <a:gd name="connsiteY10" fmla="*/ 141833 h 141508"/>
                <a:gd name="connsiteX11" fmla="*/ 167816 w 167268"/>
                <a:gd name="connsiteY11" fmla="*/ 141833 h 141508"/>
                <a:gd name="connsiteX12" fmla="*/ 167816 w 167268"/>
                <a:gd name="connsiteY12" fmla="*/ 324 h 141508"/>
                <a:gd name="connsiteX13" fmla="*/ 157780 w 167268"/>
                <a:gd name="connsiteY13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80" y="324"/>
                  </a:moveTo>
                  <a:lnTo>
                    <a:pt x="142057" y="324"/>
                  </a:lnTo>
                  <a:cubicBezTo>
                    <a:pt x="142057" y="324"/>
                    <a:pt x="132303" y="324"/>
                    <a:pt x="119810" y="324"/>
                  </a:cubicBezTo>
                  <a:cubicBezTo>
                    <a:pt x="117900" y="324"/>
                    <a:pt x="115926" y="324"/>
                    <a:pt x="113912" y="324"/>
                  </a:cubicBezTo>
                  <a:cubicBezTo>
                    <a:pt x="98035" y="324"/>
                    <a:pt x="79733" y="324"/>
                    <a:pt x="71302" y="324"/>
                  </a:cubicBezTo>
                  <a:cubicBezTo>
                    <a:pt x="32212" y="324"/>
                    <a:pt x="548" y="32012"/>
                    <a:pt x="548" y="71078"/>
                  </a:cubicBezTo>
                  <a:cubicBezTo>
                    <a:pt x="548" y="110141"/>
                    <a:pt x="32212" y="141833"/>
                    <a:pt x="71302" y="141833"/>
                  </a:cubicBezTo>
                  <a:cubicBezTo>
                    <a:pt x="81834" y="141833"/>
                    <a:pt x="99083" y="141833"/>
                    <a:pt x="113912" y="141833"/>
                  </a:cubicBezTo>
                  <a:cubicBezTo>
                    <a:pt x="115931" y="141833"/>
                    <a:pt x="117904" y="141833"/>
                    <a:pt x="119810" y="141833"/>
                  </a:cubicBezTo>
                  <a:cubicBezTo>
                    <a:pt x="132418" y="141833"/>
                    <a:pt x="142057" y="141833"/>
                    <a:pt x="142057" y="141833"/>
                  </a:cubicBezTo>
                  <a:lnTo>
                    <a:pt x="157780" y="141833"/>
                  </a:lnTo>
                  <a:lnTo>
                    <a:pt x="167816" y="141833"/>
                  </a:lnTo>
                  <a:lnTo>
                    <a:pt x="167816" y="324"/>
                  </a:lnTo>
                  <a:lnTo>
                    <a:pt x="157780" y="3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2" name="Полилиния 571">
              <a:extLst>
                <a:ext uri="{FF2B5EF4-FFF2-40B4-BE49-F238E27FC236}">
                  <a16:creationId xmlns:a16="http://schemas.microsoft.com/office/drawing/2014/main" id="{088CAD2F-F75E-E3EC-34A1-6BA6D97B7368}"/>
                </a:ext>
              </a:extLst>
            </p:cNvPr>
            <p:cNvSpPr/>
            <p:nvPr/>
          </p:nvSpPr>
          <p:spPr>
            <a:xfrm>
              <a:off x="7517780" y="3358245"/>
              <a:ext cx="167268" cy="141508"/>
            </a:xfrm>
            <a:custGeom>
              <a:avLst/>
              <a:gdLst>
                <a:gd name="connsiteX0" fmla="*/ 97090 w 167268"/>
                <a:gd name="connsiteY0" fmla="*/ 324 h 141508"/>
                <a:gd name="connsiteX1" fmla="*/ 39700 w 167268"/>
                <a:gd name="connsiteY1" fmla="*/ 324 h 141508"/>
                <a:gd name="connsiteX2" fmla="*/ 26335 w 167268"/>
                <a:gd name="connsiteY2" fmla="*/ 324 h 141508"/>
                <a:gd name="connsiteX3" fmla="*/ 20481 w 167268"/>
                <a:gd name="connsiteY3" fmla="*/ 324 h 141508"/>
                <a:gd name="connsiteX4" fmla="*/ 10612 w 167268"/>
                <a:gd name="connsiteY4" fmla="*/ 324 h 141508"/>
                <a:gd name="connsiteX5" fmla="*/ 576 w 167268"/>
                <a:gd name="connsiteY5" fmla="*/ 324 h 141508"/>
                <a:gd name="connsiteX6" fmla="*/ 576 w 167268"/>
                <a:gd name="connsiteY6" fmla="*/ 141833 h 141508"/>
                <a:gd name="connsiteX7" fmla="*/ 10612 w 167268"/>
                <a:gd name="connsiteY7" fmla="*/ 141833 h 141508"/>
                <a:gd name="connsiteX8" fmla="*/ 20481 w 167268"/>
                <a:gd name="connsiteY8" fmla="*/ 141833 h 141508"/>
                <a:gd name="connsiteX9" fmla="*/ 26335 w 167268"/>
                <a:gd name="connsiteY9" fmla="*/ 141833 h 141508"/>
                <a:gd name="connsiteX10" fmla="*/ 39700 w 167268"/>
                <a:gd name="connsiteY10" fmla="*/ 141833 h 141508"/>
                <a:gd name="connsiteX11" fmla="*/ 97090 w 167268"/>
                <a:gd name="connsiteY11" fmla="*/ 141833 h 141508"/>
                <a:gd name="connsiteX12" fmla="*/ 167844 w 167268"/>
                <a:gd name="connsiteY12" fmla="*/ 71078 h 141508"/>
                <a:gd name="connsiteX13" fmla="*/ 97090 w 167268"/>
                <a:gd name="connsiteY13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90" y="324"/>
                  </a:moveTo>
                  <a:cubicBezTo>
                    <a:pt x="82736" y="324"/>
                    <a:pt x="55879" y="324"/>
                    <a:pt x="39700" y="324"/>
                  </a:cubicBezTo>
                  <a:cubicBezTo>
                    <a:pt x="31719" y="324"/>
                    <a:pt x="26335" y="324"/>
                    <a:pt x="26335" y="324"/>
                  </a:cubicBezTo>
                  <a:lnTo>
                    <a:pt x="20481" y="324"/>
                  </a:lnTo>
                  <a:lnTo>
                    <a:pt x="10612" y="324"/>
                  </a:lnTo>
                  <a:lnTo>
                    <a:pt x="576" y="324"/>
                  </a:lnTo>
                  <a:lnTo>
                    <a:pt x="576" y="141833"/>
                  </a:lnTo>
                  <a:lnTo>
                    <a:pt x="10612" y="141833"/>
                  </a:lnTo>
                  <a:lnTo>
                    <a:pt x="20481" y="141833"/>
                  </a:lnTo>
                  <a:lnTo>
                    <a:pt x="26335" y="141833"/>
                  </a:lnTo>
                  <a:cubicBezTo>
                    <a:pt x="26335" y="141833"/>
                    <a:pt x="31760" y="141833"/>
                    <a:pt x="39700" y="141833"/>
                  </a:cubicBezTo>
                  <a:cubicBezTo>
                    <a:pt x="56872" y="141833"/>
                    <a:pt x="85813" y="141833"/>
                    <a:pt x="97090" y="141833"/>
                  </a:cubicBezTo>
                  <a:cubicBezTo>
                    <a:pt x="136164" y="141833"/>
                    <a:pt x="167844" y="110152"/>
                    <a:pt x="167844" y="71078"/>
                  </a:cubicBezTo>
                  <a:cubicBezTo>
                    <a:pt x="167844" y="32002"/>
                    <a:pt x="136164" y="324"/>
                    <a:pt x="97090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3" name="Полилиния 572">
              <a:extLst>
                <a:ext uri="{FF2B5EF4-FFF2-40B4-BE49-F238E27FC236}">
                  <a16:creationId xmlns:a16="http://schemas.microsoft.com/office/drawing/2014/main" id="{B9C3743F-252F-ADDF-41FB-EE3928C31A3E}"/>
                </a:ext>
              </a:extLst>
            </p:cNvPr>
            <p:cNvSpPr/>
            <p:nvPr/>
          </p:nvSpPr>
          <p:spPr>
            <a:xfrm>
              <a:off x="7852317" y="3358245"/>
              <a:ext cx="167268" cy="141508"/>
            </a:xfrm>
            <a:custGeom>
              <a:avLst/>
              <a:gdLst>
                <a:gd name="connsiteX0" fmla="*/ 157864 w 167268"/>
                <a:gd name="connsiteY0" fmla="*/ 324 h 141508"/>
                <a:gd name="connsiteX1" fmla="*/ 142141 w 167268"/>
                <a:gd name="connsiteY1" fmla="*/ 324 h 141508"/>
                <a:gd name="connsiteX2" fmla="*/ 119894 w 167268"/>
                <a:gd name="connsiteY2" fmla="*/ 324 h 141508"/>
                <a:gd name="connsiteX3" fmla="*/ 113996 w 167268"/>
                <a:gd name="connsiteY3" fmla="*/ 324 h 141508"/>
                <a:gd name="connsiteX4" fmla="*/ 71386 w 167268"/>
                <a:gd name="connsiteY4" fmla="*/ 324 h 141508"/>
                <a:gd name="connsiteX5" fmla="*/ 632 w 167268"/>
                <a:gd name="connsiteY5" fmla="*/ 71078 h 141508"/>
                <a:gd name="connsiteX6" fmla="*/ 71386 w 167268"/>
                <a:gd name="connsiteY6" fmla="*/ 141833 h 141508"/>
                <a:gd name="connsiteX7" fmla="*/ 113996 w 167268"/>
                <a:gd name="connsiteY7" fmla="*/ 141833 h 141508"/>
                <a:gd name="connsiteX8" fmla="*/ 119894 w 167268"/>
                <a:gd name="connsiteY8" fmla="*/ 141833 h 141508"/>
                <a:gd name="connsiteX9" fmla="*/ 142141 w 167268"/>
                <a:gd name="connsiteY9" fmla="*/ 141833 h 141508"/>
                <a:gd name="connsiteX10" fmla="*/ 157864 w 167268"/>
                <a:gd name="connsiteY10" fmla="*/ 141833 h 141508"/>
                <a:gd name="connsiteX11" fmla="*/ 167900 w 167268"/>
                <a:gd name="connsiteY11" fmla="*/ 141833 h 141508"/>
                <a:gd name="connsiteX12" fmla="*/ 167900 w 167268"/>
                <a:gd name="connsiteY12" fmla="*/ 324 h 141508"/>
                <a:gd name="connsiteX13" fmla="*/ 157864 w 167268"/>
                <a:gd name="connsiteY13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64" y="324"/>
                  </a:moveTo>
                  <a:lnTo>
                    <a:pt x="142141" y="324"/>
                  </a:lnTo>
                  <a:cubicBezTo>
                    <a:pt x="142141" y="324"/>
                    <a:pt x="132387" y="324"/>
                    <a:pt x="119894" y="324"/>
                  </a:cubicBezTo>
                  <a:cubicBezTo>
                    <a:pt x="117984" y="324"/>
                    <a:pt x="116010" y="324"/>
                    <a:pt x="113996" y="324"/>
                  </a:cubicBezTo>
                  <a:cubicBezTo>
                    <a:pt x="98119" y="324"/>
                    <a:pt x="79817" y="324"/>
                    <a:pt x="71386" y="324"/>
                  </a:cubicBezTo>
                  <a:cubicBezTo>
                    <a:pt x="32296" y="324"/>
                    <a:pt x="632" y="32012"/>
                    <a:pt x="632" y="71078"/>
                  </a:cubicBezTo>
                  <a:cubicBezTo>
                    <a:pt x="632" y="110141"/>
                    <a:pt x="32296" y="141833"/>
                    <a:pt x="71386" y="141833"/>
                  </a:cubicBezTo>
                  <a:cubicBezTo>
                    <a:pt x="81918" y="141833"/>
                    <a:pt x="99167" y="141833"/>
                    <a:pt x="113996" y="141833"/>
                  </a:cubicBezTo>
                  <a:cubicBezTo>
                    <a:pt x="116015" y="141833"/>
                    <a:pt x="117988" y="141833"/>
                    <a:pt x="119894" y="141833"/>
                  </a:cubicBezTo>
                  <a:cubicBezTo>
                    <a:pt x="132502" y="141833"/>
                    <a:pt x="142141" y="141833"/>
                    <a:pt x="142141" y="141833"/>
                  </a:cubicBezTo>
                  <a:lnTo>
                    <a:pt x="157864" y="141833"/>
                  </a:lnTo>
                  <a:lnTo>
                    <a:pt x="167900" y="141833"/>
                  </a:lnTo>
                  <a:lnTo>
                    <a:pt x="167900" y="324"/>
                  </a:lnTo>
                  <a:lnTo>
                    <a:pt x="157864" y="3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4" name="Полилиния 573">
              <a:extLst>
                <a:ext uri="{FF2B5EF4-FFF2-40B4-BE49-F238E27FC236}">
                  <a16:creationId xmlns:a16="http://schemas.microsoft.com/office/drawing/2014/main" id="{7084AA49-BE69-C461-3759-D8416923C333}"/>
                </a:ext>
              </a:extLst>
            </p:cNvPr>
            <p:cNvSpPr/>
            <p:nvPr/>
          </p:nvSpPr>
          <p:spPr>
            <a:xfrm>
              <a:off x="8019585" y="3358245"/>
              <a:ext cx="167268" cy="141508"/>
            </a:xfrm>
            <a:custGeom>
              <a:avLst/>
              <a:gdLst>
                <a:gd name="connsiteX0" fmla="*/ 84294 w 167268"/>
                <a:gd name="connsiteY0" fmla="*/ 324 h 141508"/>
                <a:gd name="connsiteX1" fmla="*/ 660 w 167268"/>
                <a:gd name="connsiteY1" fmla="*/ 324 h 141508"/>
                <a:gd name="connsiteX2" fmla="*/ 660 w 167268"/>
                <a:gd name="connsiteY2" fmla="*/ 141833 h 141508"/>
                <a:gd name="connsiteX3" fmla="*/ 84294 w 167268"/>
                <a:gd name="connsiteY3" fmla="*/ 141833 h 141508"/>
                <a:gd name="connsiteX4" fmla="*/ 167928 w 167268"/>
                <a:gd name="connsiteY4" fmla="*/ 141833 h 141508"/>
                <a:gd name="connsiteX5" fmla="*/ 167928 w 167268"/>
                <a:gd name="connsiteY5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94" y="324"/>
                  </a:moveTo>
                  <a:lnTo>
                    <a:pt x="660" y="324"/>
                  </a:lnTo>
                  <a:lnTo>
                    <a:pt x="660" y="141833"/>
                  </a:lnTo>
                  <a:lnTo>
                    <a:pt x="84294" y="141833"/>
                  </a:lnTo>
                  <a:lnTo>
                    <a:pt x="167928" y="141833"/>
                  </a:lnTo>
                  <a:lnTo>
                    <a:pt x="167928" y="3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5" name="Полилиния 574">
              <a:extLst>
                <a:ext uri="{FF2B5EF4-FFF2-40B4-BE49-F238E27FC236}">
                  <a16:creationId xmlns:a16="http://schemas.microsoft.com/office/drawing/2014/main" id="{DA464F1A-40C4-EB82-9D67-56C5384BD596}"/>
                </a:ext>
              </a:extLst>
            </p:cNvPr>
            <p:cNvSpPr/>
            <p:nvPr/>
          </p:nvSpPr>
          <p:spPr>
            <a:xfrm>
              <a:off x="8186853" y="3358245"/>
              <a:ext cx="167268" cy="141508"/>
            </a:xfrm>
            <a:custGeom>
              <a:avLst/>
              <a:gdLst>
                <a:gd name="connsiteX0" fmla="*/ 84322 w 167268"/>
                <a:gd name="connsiteY0" fmla="*/ 324 h 141508"/>
                <a:gd name="connsiteX1" fmla="*/ 688 w 167268"/>
                <a:gd name="connsiteY1" fmla="*/ 324 h 141508"/>
                <a:gd name="connsiteX2" fmla="*/ 688 w 167268"/>
                <a:gd name="connsiteY2" fmla="*/ 141833 h 141508"/>
                <a:gd name="connsiteX3" fmla="*/ 84322 w 167268"/>
                <a:gd name="connsiteY3" fmla="*/ 141833 h 141508"/>
                <a:gd name="connsiteX4" fmla="*/ 167956 w 167268"/>
                <a:gd name="connsiteY4" fmla="*/ 141833 h 141508"/>
                <a:gd name="connsiteX5" fmla="*/ 167956 w 167268"/>
                <a:gd name="connsiteY5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22" y="324"/>
                  </a:moveTo>
                  <a:lnTo>
                    <a:pt x="688" y="324"/>
                  </a:lnTo>
                  <a:lnTo>
                    <a:pt x="688" y="141833"/>
                  </a:lnTo>
                  <a:lnTo>
                    <a:pt x="84322" y="141833"/>
                  </a:lnTo>
                  <a:lnTo>
                    <a:pt x="167956" y="141833"/>
                  </a:lnTo>
                  <a:lnTo>
                    <a:pt x="167956" y="3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6" name="Полилиния 575">
              <a:extLst>
                <a:ext uri="{FF2B5EF4-FFF2-40B4-BE49-F238E27FC236}">
                  <a16:creationId xmlns:a16="http://schemas.microsoft.com/office/drawing/2014/main" id="{EBE499F7-0BB4-22AC-A52A-E9ECD92FC8A4}"/>
                </a:ext>
              </a:extLst>
            </p:cNvPr>
            <p:cNvSpPr/>
            <p:nvPr/>
          </p:nvSpPr>
          <p:spPr>
            <a:xfrm>
              <a:off x="8354121" y="3358245"/>
              <a:ext cx="167268" cy="141508"/>
            </a:xfrm>
            <a:custGeom>
              <a:avLst/>
              <a:gdLst>
                <a:gd name="connsiteX0" fmla="*/ 97230 w 167268"/>
                <a:gd name="connsiteY0" fmla="*/ 324 h 141508"/>
                <a:gd name="connsiteX1" fmla="*/ 39840 w 167268"/>
                <a:gd name="connsiteY1" fmla="*/ 324 h 141508"/>
                <a:gd name="connsiteX2" fmla="*/ 26475 w 167268"/>
                <a:gd name="connsiteY2" fmla="*/ 324 h 141508"/>
                <a:gd name="connsiteX3" fmla="*/ 20621 w 167268"/>
                <a:gd name="connsiteY3" fmla="*/ 324 h 141508"/>
                <a:gd name="connsiteX4" fmla="*/ 10752 w 167268"/>
                <a:gd name="connsiteY4" fmla="*/ 324 h 141508"/>
                <a:gd name="connsiteX5" fmla="*/ 716 w 167268"/>
                <a:gd name="connsiteY5" fmla="*/ 324 h 141508"/>
                <a:gd name="connsiteX6" fmla="*/ 716 w 167268"/>
                <a:gd name="connsiteY6" fmla="*/ 141833 h 141508"/>
                <a:gd name="connsiteX7" fmla="*/ 10752 w 167268"/>
                <a:gd name="connsiteY7" fmla="*/ 141833 h 141508"/>
                <a:gd name="connsiteX8" fmla="*/ 20621 w 167268"/>
                <a:gd name="connsiteY8" fmla="*/ 141833 h 141508"/>
                <a:gd name="connsiteX9" fmla="*/ 26475 w 167268"/>
                <a:gd name="connsiteY9" fmla="*/ 141833 h 141508"/>
                <a:gd name="connsiteX10" fmla="*/ 39840 w 167268"/>
                <a:gd name="connsiteY10" fmla="*/ 141833 h 141508"/>
                <a:gd name="connsiteX11" fmla="*/ 97230 w 167268"/>
                <a:gd name="connsiteY11" fmla="*/ 141833 h 141508"/>
                <a:gd name="connsiteX12" fmla="*/ 167984 w 167268"/>
                <a:gd name="connsiteY12" fmla="*/ 71078 h 141508"/>
                <a:gd name="connsiteX13" fmla="*/ 97230 w 167268"/>
                <a:gd name="connsiteY13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30" y="324"/>
                  </a:moveTo>
                  <a:cubicBezTo>
                    <a:pt x="82876" y="324"/>
                    <a:pt x="56019" y="324"/>
                    <a:pt x="39840" y="324"/>
                  </a:cubicBezTo>
                  <a:cubicBezTo>
                    <a:pt x="31859" y="324"/>
                    <a:pt x="26475" y="324"/>
                    <a:pt x="26475" y="324"/>
                  </a:cubicBezTo>
                  <a:lnTo>
                    <a:pt x="20621" y="324"/>
                  </a:lnTo>
                  <a:lnTo>
                    <a:pt x="10752" y="324"/>
                  </a:lnTo>
                  <a:lnTo>
                    <a:pt x="716" y="324"/>
                  </a:lnTo>
                  <a:lnTo>
                    <a:pt x="716" y="141833"/>
                  </a:lnTo>
                  <a:lnTo>
                    <a:pt x="10752" y="141833"/>
                  </a:lnTo>
                  <a:lnTo>
                    <a:pt x="20621" y="141833"/>
                  </a:lnTo>
                  <a:lnTo>
                    <a:pt x="26475" y="141833"/>
                  </a:lnTo>
                  <a:cubicBezTo>
                    <a:pt x="26475" y="141833"/>
                    <a:pt x="31900" y="141833"/>
                    <a:pt x="39840" y="141833"/>
                  </a:cubicBezTo>
                  <a:cubicBezTo>
                    <a:pt x="57012" y="141833"/>
                    <a:pt x="85953" y="141833"/>
                    <a:pt x="97230" y="141833"/>
                  </a:cubicBezTo>
                  <a:cubicBezTo>
                    <a:pt x="136304" y="141833"/>
                    <a:pt x="167984" y="110152"/>
                    <a:pt x="167984" y="71078"/>
                  </a:cubicBezTo>
                  <a:cubicBezTo>
                    <a:pt x="167984" y="32002"/>
                    <a:pt x="136304" y="324"/>
                    <a:pt x="97230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7" name="Полилиния 576">
              <a:extLst>
                <a:ext uri="{FF2B5EF4-FFF2-40B4-BE49-F238E27FC236}">
                  <a16:creationId xmlns:a16="http://schemas.microsoft.com/office/drawing/2014/main" id="{995A2EE4-7CFA-0831-1209-A305320E71D7}"/>
                </a:ext>
              </a:extLst>
            </p:cNvPr>
            <p:cNvSpPr/>
            <p:nvPr/>
          </p:nvSpPr>
          <p:spPr>
            <a:xfrm>
              <a:off x="8855926" y="3358245"/>
              <a:ext cx="167268" cy="141508"/>
            </a:xfrm>
            <a:custGeom>
              <a:avLst/>
              <a:gdLst>
                <a:gd name="connsiteX0" fmla="*/ 158032 w 167268"/>
                <a:gd name="connsiteY0" fmla="*/ 324 h 141508"/>
                <a:gd name="connsiteX1" fmla="*/ 142309 w 167268"/>
                <a:gd name="connsiteY1" fmla="*/ 324 h 141508"/>
                <a:gd name="connsiteX2" fmla="*/ 120062 w 167268"/>
                <a:gd name="connsiteY2" fmla="*/ 324 h 141508"/>
                <a:gd name="connsiteX3" fmla="*/ 114164 w 167268"/>
                <a:gd name="connsiteY3" fmla="*/ 324 h 141508"/>
                <a:gd name="connsiteX4" fmla="*/ 71554 w 167268"/>
                <a:gd name="connsiteY4" fmla="*/ 324 h 141508"/>
                <a:gd name="connsiteX5" fmla="*/ 800 w 167268"/>
                <a:gd name="connsiteY5" fmla="*/ 71078 h 141508"/>
                <a:gd name="connsiteX6" fmla="*/ 71554 w 167268"/>
                <a:gd name="connsiteY6" fmla="*/ 141833 h 141508"/>
                <a:gd name="connsiteX7" fmla="*/ 114164 w 167268"/>
                <a:gd name="connsiteY7" fmla="*/ 141833 h 141508"/>
                <a:gd name="connsiteX8" fmla="*/ 120062 w 167268"/>
                <a:gd name="connsiteY8" fmla="*/ 141833 h 141508"/>
                <a:gd name="connsiteX9" fmla="*/ 142309 w 167268"/>
                <a:gd name="connsiteY9" fmla="*/ 141833 h 141508"/>
                <a:gd name="connsiteX10" fmla="*/ 158032 w 167268"/>
                <a:gd name="connsiteY10" fmla="*/ 141833 h 141508"/>
                <a:gd name="connsiteX11" fmla="*/ 168068 w 167268"/>
                <a:gd name="connsiteY11" fmla="*/ 141833 h 141508"/>
                <a:gd name="connsiteX12" fmla="*/ 168068 w 167268"/>
                <a:gd name="connsiteY12" fmla="*/ 324 h 141508"/>
                <a:gd name="connsiteX13" fmla="*/ 158032 w 167268"/>
                <a:gd name="connsiteY13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32" y="324"/>
                  </a:moveTo>
                  <a:lnTo>
                    <a:pt x="142309" y="324"/>
                  </a:lnTo>
                  <a:cubicBezTo>
                    <a:pt x="142309" y="324"/>
                    <a:pt x="132555" y="324"/>
                    <a:pt x="120062" y="324"/>
                  </a:cubicBezTo>
                  <a:cubicBezTo>
                    <a:pt x="118152" y="324"/>
                    <a:pt x="116178" y="324"/>
                    <a:pt x="114164" y="324"/>
                  </a:cubicBezTo>
                  <a:cubicBezTo>
                    <a:pt x="98287" y="324"/>
                    <a:pt x="79985" y="324"/>
                    <a:pt x="71554" y="324"/>
                  </a:cubicBezTo>
                  <a:cubicBezTo>
                    <a:pt x="32464" y="324"/>
                    <a:pt x="800" y="32012"/>
                    <a:pt x="800" y="71078"/>
                  </a:cubicBezTo>
                  <a:cubicBezTo>
                    <a:pt x="800" y="110141"/>
                    <a:pt x="32464" y="141833"/>
                    <a:pt x="71554" y="141833"/>
                  </a:cubicBezTo>
                  <a:cubicBezTo>
                    <a:pt x="82086" y="141833"/>
                    <a:pt x="99335" y="141833"/>
                    <a:pt x="114164" y="141833"/>
                  </a:cubicBezTo>
                  <a:cubicBezTo>
                    <a:pt x="116183" y="141833"/>
                    <a:pt x="118156" y="141833"/>
                    <a:pt x="120062" y="141833"/>
                  </a:cubicBezTo>
                  <a:cubicBezTo>
                    <a:pt x="132670" y="141833"/>
                    <a:pt x="142309" y="141833"/>
                    <a:pt x="142309" y="141833"/>
                  </a:cubicBezTo>
                  <a:lnTo>
                    <a:pt x="158032" y="141833"/>
                  </a:lnTo>
                  <a:lnTo>
                    <a:pt x="168068" y="141833"/>
                  </a:lnTo>
                  <a:lnTo>
                    <a:pt x="168068" y="324"/>
                  </a:lnTo>
                  <a:lnTo>
                    <a:pt x="158032" y="32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8" name="Полилиния 577">
              <a:extLst>
                <a:ext uri="{FF2B5EF4-FFF2-40B4-BE49-F238E27FC236}">
                  <a16:creationId xmlns:a16="http://schemas.microsoft.com/office/drawing/2014/main" id="{E2FB2513-754D-4508-BFB2-55A8B2684F98}"/>
                </a:ext>
              </a:extLst>
            </p:cNvPr>
            <p:cNvSpPr/>
            <p:nvPr/>
          </p:nvSpPr>
          <p:spPr>
            <a:xfrm>
              <a:off x="9023195" y="3358245"/>
              <a:ext cx="167268" cy="141508"/>
            </a:xfrm>
            <a:custGeom>
              <a:avLst/>
              <a:gdLst>
                <a:gd name="connsiteX0" fmla="*/ 97342 w 167268"/>
                <a:gd name="connsiteY0" fmla="*/ 324 h 141508"/>
                <a:gd name="connsiteX1" fmla="*/ 39952 w 167268"/>
                <a:gd name="connsiteY1" fmla="*/ 324 h 141508"/>
                <a:gd name="connsiteX2" fmla="*/ 26587 w 167268"/>
                <a:gd name="connsiteY2" fmla="*/ 324 h 141508"/>
                <a:gd name="connsiteX3" fmla="*/ 20733 w 167268"/>
                <a:gd name="connsiteY3" fmla="*/ 324 h 141508"/>
                <a:gd name="connsiteX4" fmla="*/ 10864 w 167268"/>
                <a:gd name="connsiteY4" fmla="*/ 324 h 141508"/>
                <a:gd name="connsiteX5" fmla="*/ 828 w 167268"/>
                <a:gd name="connsiteY5" fmla="*/ 324 h 141508"/>
                <a:gd name="connsiteX6" fmla="*/ 828 w 167268"/>
                <a:gd name="connsiteY6" fmla="*/ 141833 h 141508"/>
                <a:gd name="connsiteX7" fmla="*/ 10864 w 167268"/>
                <a:gd name="connsiteY7" fmla="*/ 141833 h 141508"/>
                <a:gd name="connsiteX8" fmla="*/ 20733 w 167268"/>
                <a:gd name="connsiteY8" fmla="*/ 141833 h 141508"/>
                <a:gd name="connsiteX9" fmla="*/ 26587 w 167268"/>
                <a:gd name="connsiteY9" fmla="*/ 141833 h 141508"/>
                <a:gd name="connsiteX10" fmla="*/ 39952 w 167268"/>
                <a:gd name="connsiteY10" fmla="*/ 141833 h 141508"/>
                <a:gd name="connsiteX11" fmla="*/ 97342 w 167268"/>
                <a:gd name="connsiteY11" fmla="*/ 141833 h 141508"/>
                <a:gd name="connsiteX12" fmla="*/ 168096 w 167268"/>
                <a:gd name="connsiteY12" fmla="*/ 71078 h 141508"/>
                <a:gd name="connsiteX13" fmla="*/ 97342 w 167268"/>
                <a:gd name="connsiteY13" fmla="*/ 32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324"/>
                  </a:moveTo>
                  <a:cubicBezTo>
                    <a:pt x="82988" y="324"/>
                    <a:pt x="56131" y="324"/>
                    <a:pt x="39952" y="324"/>
                  </a:cubicBezTo>
                  <a:cubicBezTo>
                    <a:pt x="31971" y="324"/>
                    <a:pt x="26587" y="324"/>
                    <a:pt x="26587" y="324"/>
                  </a:cubicBezTo>
                  <a:lnTo>
                    <a:pt x="20733" y="324"/>
                  </a:lnTo>
                  <a:lnTo>
                    <a:pt x="10864" y="324"/>
                  </a:lnTo>
                  <a:lnTo>
                    <a:pt x="828" y="324"/>
                  </a:lnTo>
                  <a:lnTo>
                    <a:pt x="828" y="141833"/>
                  </a:lnTo>
                  <a:lnTo>
                    <a:pt x="10864" y="141833"/>
                  </a:lnTo>
                  <a:lnTo>
                    <a:pt x="20733" y="141833"/>
                  </a:lnTo>
                  <a:lnTo>
                    <a:pt x="26587" y="141833"/>
                  </a:lnTo>
                  <a:cubicBezTo>
                    <a:pt x="26587" y="141833"/>
                    <a:pt x="32012" y="141833"/>
                    <a:pt x="39952" y="141833"/>
                  </a:cubicBezTo>
                  <a:cubicBezTo>
                    <a:pt x="57124" y="141833"/>
                    <a:pt x="86065" y="141833"/>
                    <a:pt x="97342" y="141833"/>
                  </a:cubicBezTo>
                  <a:cubicBezTo>
                    <a:pt x="136416" y="141833"/>
                    <a:pt x="168096" y="110152"/>
                    <a:pt x="168096" y="71078"/>
                  </a:cubicBezTo>
                  <a:cubicBezTo>
                    <a:pt x="168096" y="32002"/>
                    <a:pt x="136416" y="324"/>
                    <a:pt x="97342" y="32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79" name="Полилиния 578">
              <a:extLst>
                <a:ext uri="{FF2B5EF4-FFF2-40B4-BE49-F238E27FC236}">
                  <a16:creationId xmlns:a16="http://schemas.microsoft.com/office/drawing/2014/main" id="{DB30CCD0-4D22-28D1-4B82-4D7892FB3C1C}"/>
                </a:ext>
              </a:extLst>
            </p:cNvPr>
            <p:cNvSpPr/>
            <p:nvPr/>
          </p:nvSpPr>
          <p:spPr>
            <a:xfrm>
              <a:off x="3336073" y="3525513"/>
              <a:ext cx="167268" cy="141508"/>
            </a:xfrm>
            <a:custGeom>
              <a:avLst/>
              <a:gdLst>
                <a:gd name="connsiteX0" fmla="*/ 157108 w 167268"/>
                <a:gd name="connsiteY0" fmla="*/ 352 h 141508"/>
                <a:gd name="connsiteX1" fmla="*/ 141385 w 167268"/>
                <a:gd name="connsiteY1" fmla="*/ 352 h 141508"/>
                <a:gd name="connsiteX2" fmla="*/ 119138 w 167268"/>
                <a:gd name="connsiteY2" fmla="*/ 352 h 141508"/>
                <a:gd name="connsiteX3" fmla="*/ 113240 w 167268"/>
                <a:gd name="connsiteY3" fmla="*/ 352 h 141508"/>
                <a:gd name="connsiteX4" fmla="*/ 70630 w 167268"/>
                <a:gd name="connsiteY4" fmla="*/ 352 h 141508"/>
                <a:gd name="connsiteX5" fmla="*/ -124 w 167268"/>
                <a:gd name="connsiteY5" fmla="*/ 71106 h 141508"/>
                <a:gd name="connsiteX6" fmla="*/ 70630 w 167268"/>
                <a:gd name="connsiteY6" fmla="*/ 141861 h 141508"/>
                <a:gd name="connsiteX7" fmla="*/ 113240 w 167268"/>
                <a:gd name="connsiteY7" fmla="*/ 141861 h 141508"/>
                <a:gd name="connsiteX8" fmla="*/ 119138 w 167268"/>
                <a:gd name="connsiteY8" fmla="*/ 141861 h 141508"/>
                <a:gd name="connsiteX9" fmla="*/ 141385 w 167268"/>
                <a:gd name="connsiteY9" fmla="*/ 141861 h 141508"/>
                <a:gd name="connsiteX10" fmla="*/ 157108 w 167268"/>
                <a:gd name="connsiteY10" fmla="*/ 141861 h 141508"/>
                <a:gd name="connsiteX11" fmla="*/ 167144 w 167268"/>
                <a:gd name="connsiteY11" fmla="*/ 141861 h 141508"/>
                <a:gd name="connsiteX12" fmla="*/ 167144 w 167268"/>
                <a:gd name="connsiteY12" fmla="*/ 352 h 141508"/>
                <a:gd name="connsiteX13" fmla="*/ 157108 w 167268"/>
                <a:gd name="connsiteY13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08" y="352"/>
                  </a:moveTo>
                  <a:lnTo>
                    <a:pt x="141385" y="352"/>
                  </a:lnTo>
                  <a:cubicBezTo>
                    <a:pt x="141385" y="352"/>
                    <a:pt x="131631" y="352"/>
                    <a:pt x="119138" y="352"/>
                  </a:cubicBezTo>
                  <a:cubicBezTo>
                    <a:pt x="117228" y="352"/>
                    <a:pt x="115254" y="352"/>
                    <a:pt x="113240" y="352"/>
                  </a:cubicBezTo>
                  <a:cubicBezTo>
                    <a:pt x="97363" y="352"/>
                    <a:pt x="79061" y="352"/>
                    <a:pt x="70630" y="352"/>
                  </a:cubicBezTo>
                  <a:cubicBezTo>
                    <a:pt x="31540" y="352"/>
                    <a:pt x="-124" y="32040"/>
                    <a:pt x="-124" y="71106"/>
                  </a:cubicBezTo>
                  <a:cubicBezTo>
                    <a:pt x="-124" y="110169"/>
                    <a:pt x="31540" y="141861"/>
                    <a:pt x="70630" y="141861"/>
                  </a:cubicBezTo>
                  <a:cubicBezTo>
                    <a:pt x="81162" y="141861"/>
                    <a:pt x="98411" y="141861"/>
                    <a:pt x="113240" y="141861"/>
                  </a:cubicBezTo>
                  <a:cubicBezTo>
                    <a:pt x="115259" y="141861"/>
                    <a:pt x="117232" y="141861"/>
                    <a:pt x="119138" y="141861"/>
                  </a:cubicBezTo>
                  <a:cubicBezTo>
                    <a:pt x="131746" y="141861"/>
                    <a:pt x="141385" y="141861"/>
                    <a:pt x="141385" y="141861"/>
                  </a:cubicBezTo>
                  <a:lnTo>
                    <a:pt x="157108" y="141861"/>
                  </a:lnTo>
                  <a:lnTo>
                    <a:pt x="167144" y="141861"/>
                  </a:lnTo>
                  <a:lnTo>
                    <a:pt x="167144" y="352"/>
                  </a:lnTo>
                  <a:lnTo>
                    <a:pt x="157108" y="3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0" name="Полилиния 579">
              <a:extLst>
                <a:ext uri="{FF2B5EF4-FFF2-40B4-BE49-F238E27FC236}">
                  <a16:creationId xmlns:a16="http://schemas.microsoft.com/office/drawing/2014/main" id="{0D7FF857-4BE5-08AD-E515-B68EE97EA3D1}"/>
                </a:ext>
              </a:extLst>
            </p:cNvPr>
            <p:cNvSpPr/>
            <p:nvPr/>
          </p:nvSpPr>
          <p:spPr>
            <a:xfrm>
              <a:off x="3503341" y="3525513"/>
              <a:ext cx="167268" cy="141508"/>
            </a:xfrm>
            <a:custGeom>
              <a:avLst/>
              <a:gdLst>
                <a:gd name="connsiteX0" fmla="*/ 83538 w 167268"/>
                <a:gd name="connsiteY0" fmla="*/ 352 h 141508"/>
                <a:gd name="connsiteX1" fmla="*/ -96 w 167268"/>
                <a:gd name="connsiteY1" fmla="*/ 352 h 141508"/>
                <a:gd name="connsiteX2" fmla="*/ -96 w 167268"/>
                <a:gd name="connsiteY2" fmla="*/ 141861 h 141508"/>
                <a:gd name="connsiteX3" fmla="*/ 83538 w 167268"/>
                <a:gd name="connsiteY3" fmla="*/ 141861 h 141508"/>
                <a:gd name="connsiteX4" fmla="*/ 167172 w 167268"/>
                <a:gd name="connsiteY4" fmla="*/ 141861 h 141508"/>
                <a:gd name="connsiteX5" fmla="*/ 167172 w 167268"/>
                <a:gd name="connsiteY5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38" y="352"/>
                  </a:moveTo>
                  <a:lnTo>
                    <a:pt x="-96" y="352"/>
                  </a:lnTo>
                  <a:lnTo>
                    <a:pt x="-96" y="141861"/>
                  </a:lnTo>
                  <a:lnTo>
                    <a:pt x="83538" y="141861"/>
                  </a:lnTo>
                  <a:lnTo>
                    <a:pt x="167172" y="141861"/>
                  </a:lnTo>
                  <a:lnTo>
                    <a:pt x="167172" y="3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1" name="Полилиния 580">
              <a:extLst>
                <a:ext uri="{FF2B5EF4-FFF2-40B4-BE49-F238E27FC236}">
                  <a16:creationId xmlns:a16="http://schemas.microsoft.com/office/drawing/2014/main" id="{6DE85EF8-D1B6-2B89-8EB9-EC555B4C3BD8}"/>
                </a:ext>
              </a:extLst>
            </p:cNvPr>
            <p:cNvSpPr/>
            <p:nvPr/>
          </p:nvSpPr>
          <p:spPr>
            <a:xfrm>
              <a:off x="3670609" y="3525513"/>
              <a:ext cx="167268" cy="141508"/>
            </a:xfrm>
            <a:custGeom>
              <a:avLst/>
              <a:gdLst>
                <a:gd name="connsiteX0" fmla="*/ 96446 w 167268"/>
                <a:gd name="connsiteY0" fmla="*/ 352 h 141508"/>
                <a:gd name="connsiteX1" fmla="*/ 39056 w 167268"/>
                <a:gd name="connsiteY1" fmla="*/ 352 h 141508"/>
                <a:gd name="connsiteX2" fmla="*/ 25691 w 167268"/>
                <a:gd name="connsiteY2" fmla="*/ 352 h 141508"/>
                <a:gd name="connsiteX3" fmla="*/ 19837 w 167268"/>
                <a:gd name="connsiteY3" fmla="*/ 352 h 141508"/>
                <a:gd name="connsiteX4" fmla="*/ 9968 w 167268"/>
                <a:gd name="connsiteY4" fmla="*/ 352 h 141508"/>
                <a:gd name="connsiteX5" fmla="*/ -68 w 167268"/>
                <a:gd name="connsiteY5" fmla="*/ 352 h 141508"/>
                <a:gd name="connsiteX6" fmla="*/ -68 w 167268"/>
                <a:gd name="connsiteY6" fmla="*/ 141861 h 141508"/>
                <a:gd name="connsiteX7" fmla="*/ 9968 w 167268"/>
                <a:gd name="connsiteY7" fmla="*/ 141861 h 141508"/>
                <a:gd name="connsiteX8" fmla="*/ 19837 w 167268"/>
                <a:gd name="connsiteY8" fmla="*/ 141861 h 141508"/>
                <a:gd name="connsiteX9" fmla="*/ 25691 w 167268"/>
                <a:gd name="connsiteY9" fmla="*/ 141861 h 141508"/>
                <a:gd name="connsiteX10" fmla="*/ 39056 w 167268"/>
                <a:gd name="connsiteY10" fmla="*/ 141861 h 141508"/>
                <a:gd name="connsiteX11" fmla="*/ 96446 w 167268"/>
                <a:gd name="connsiteY11" fmla="*/ 141861 h 141508"/>
                <a:gd name="connsiteX12" fmla="*/ 167200 w 167268"/>
                <a:gd name="connsiteY12" fmla="*/ 71106 h 141508"/>
                <a:gd name="connsiteX13" fmla="*/ 96446 w 167268"/>
                <a:gd name="connsiteY13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446" y="352"/>
                  </a:moveTo>
                  <a:cubicBezTo>
                    <a:pt x="82092" y="352"/>
                    <a:pt x="55235" y="352"/>
                    <a:pt x="39056" y="352"/>
                  </a:cubicBezTo>
                  <a:cubicBezTo>
                    <a:pt x="31075" y="352"/>
                    <a:pt x="25691" y="352"/>
                    <a:pt x="25691" y="352"/>
                  </a:cubicBezTo>
                  <a:lnTo>
                    <a:pt x="19837" y="352"/>
                  </a:lnTo>
                  <a:lnTo>
                    <a:pt x="9968" y="352"/>
                  </a:lnTo>
                  <a:lnTo>
                    <a:pt x="-68" y="352"/>
                  </a:lnTo>
                  <a:lnTo>
                    <a:pt x="-68" y="141861"/>
                  </a:lnTo>
                  <a:lnTo>
                    <a:pt x="9968" y="141861"/>
                  </a:lnTo>
                  <a:lnTo>
                    <a:pt x="19837" y="141861"/>
                  </a:lnTo>
                  <a:lnTo>
                    <a:pt x="25691" y="141861"/>
                  </a:lnTo>
                  <a:cubicBezTo>
                    <a:pt x="25691" y="141861"/>
                    <a:pt x="31116" y="141861"/>
                    <a:pt x="39056" y="141861"/>
                  </a:cubicBezTo>
                  <a:cubicBezTo>
                    <a:pt x="56228" y="141861"/>
                    <a:pt x="85169" y="141861"/>
                    <a:pt x="96446" y="141861"/>
                  </a:cubicBezTo>
                  <a:cubicBezTo>
                    <a:pt x="135520" y="141861"/>
                    <a:pt x="167200" y="110180"/>
                    <a:pt x="167200" y="71106"/>
                  </a:cubicBezTo>
                  <a:cubicBezTo>
                    <a:pt x="167200" y="32030"/>
                    <a:pt x="135520" y="352"/>
                    <a:pt x="96446" y="3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2" name="Полилиния 581">
              <a:extLst>
                <a:ext uri="{FF2B5EF4-FFF2-40B4-BE49-F238E27FC236}">
                  <a16:creationId xmlns:a16="http://schemas.microsoft.com/office/drawing/2014/main" id="{3974368E-97DC-EDBB-AB07-F4CF25003030}"/>
                </a:ext>
              </a:extLst>
            </p:cNvPr>
            <p:cNvSpPr/>
            <p:nvPr/>
          </p:nvSpPr>
          <p:spPr>
            <a:xfrm>
              <a:off x="4172414" y="3525513"/>
              <a:ext cx="167268" cy="141508"/>
            </a:xfrm>
            <a:custGeom>
              <a:avLst/>
              <a:gdLst>
                <a:gd name="connsiteX0" fmla="*/ 157248 w 167268"/>
                <a:gd name="connsiteY0" fmla="*/ 352 h 141508"/>
                <a:gd name="connsiteX1" fmla="*/ 141525 w 167268"/>
                <a:gd name="connsiteY1" fmla="*/ 352 h 141508"/>
                <a:gd name="connsiteX2" fmla="*/ 119278 w 167268"/>
                <a:gd name="connsiteY2" fmla="*/ 352 h 141508"/>
                <a:gd name="connsiteX3" fmla="*/ 113380 w 167268"/>
                <a:gd name="connsiteY3" fmla="*/ 352 h 141508"/>
                <a:gd name="connsiteX4" fmla="*/ 70770 w 167268"/>
                <a:gd name="connsiteY4" fmla="*/ 352 h 141508"/>
                <a:gd name="connsiteX5" fmla="*/ 16 w 167268"/>
                <a:gd name="connsiteY5" fmla="*/ 71106 h 141508"/>
                <a:gd name="connsiteX6" fmla="*/ 70770 w 167268"/>
                <a:gd name="connsiteY6" fmla="*/ 141861 h 141508"/>
                <a:gd name="connsiteX7" fmla="*/ 113380 w 167268"/>
                <a:gd name="connsiteY7" fmla="*/ 141861 h 141508"/>
                <a:gd name="connsiteX8" fmla="*/ 119278 w 167268"/>
                <a:gd name="connsiteY8" fmla="*/ 141861 h 141508"/>
                <a:gd name="connsiteX9" fmla="*/ 141525 w 167268"/>
                <a:gd name="connsiteY9" fmla="*/ 141861 h 141508"/>
                <a:gd name="connsiteX10" fmla="*/ 157248 w 167268"/>
                <a:gd name="connsiteY10" fmla="*/ 141861 h 141508"/>
                <a:gd name="connsiteX11" fmla="*/ 167284 w 167268"/>
                <a:gd name="connsiteY11" fmla="*/ 141861 h 141508"/>
                <a:gd name="connsiteX12" fmla="*/ 167284 w 167268"/>
                <a:gd name="connsiteY12" fmla="*/ 352 h 141508"/>
                <a:gd name="connsiteX13" fmla="*/ 157248 w 167268"/>
                <a:gd name="connsiteY13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48" y="352"/>
                  </a:moveTo>
                  <a:lnTo>
                    <a:pt x="141525" y="352"/>
                  </a:lnTo>
                  <a:cubicBezTo>
                    <a:pt x="141525" y="352"/>
                    <a:pt x="131771" y="352"/>
                    <a:pt x="119278" y="352"/>
                  </a:cubicBezTo>
                  <a:cubicBezTo>
                    <a:pt x="117368" y="352"/>
                    <a:pt x="115394" y="352"/>
                    <a:pt x="113380" y="352"/>
                  </a:cubicBezTo>
                  <a:cubicBezTo>
                    <a:pt x="97503" y="352"/>
                    <a:pt x="79201" y="352"/>
                    <a:pt x="70770" y="352"/>
                  </a:cubicBezTo>
                  <a:cubicBezTo>
                    <a:pt x="31680" y="352"/>
                    <a:pt x="16" y="32040"/>
                    <a:pt x="16" y="71106"/>
                  </a:cubicBezTo>
                  <a:cubicBezTo>
                    <a:pt x="16" y="110169"/>
                    <a:pt x="31680" y="141861"/>
                    <a:pt x="70770" y="141861"/>
                  </a:cubicBezTo>
                  <a:cubicBezTo>
                    <a:pt x="81302" y="141861"/>
                    <a:pt x="98551" y="141861"/>
                    <a:pt x="113380" y="141861"/>
                  </a:cubicBezTo>
                  <a:cubicBezTo>
                    <a:pt x="115399" y="141861"/>
                    <a:pt x="117372" y="141861"/>
                    <a:pt x="119278" y="141861"/>
                  </a:cubicBezTo>
                  <a:cubicBezTo>
                    <a:pt x="131886" y="141861"/>
                    <a:pt x="141525" y="141861"/>
                    <a:pt x="141525" y="141861"/>
                  </a:cubicBezTo>
                  <a:lnTo>
                    <a:pt x="157248" y="141861"/>
                  </a:lnTo>
                  <a:lnTo>
                    <a:pt x="167284" y="141861"/>
                  </a:lnTo>
                  <a:lnTo>
                    <a:pt x="167284" y="352"/>
                  </a:lnTo>
                  <a:lnTo>
                    <a:pt x="157248" y="3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3" name="Полилиния 582">
              <a:extLst>
                <a:ext uri="{FF2B5EF4-FFF2-40B4-BE49-F238E27FC236}">
                  <a16:creationId xmlns:a16="http://schemas.microsoft.com/office/drawing/2014/main" id="{034D0597-81F3-5D06-29F7-353BC1A0EF92}"/>
                </a:ext>
              </a:extLst>
            </p:cNvPr>
            <p:cNvSpPr/>
            <p:nvPr/>
          </p:nvSpPr>
          <p:spPr>
            <a:xfrm>
              <a:off x="4339682" y="3525513"/>
              <a:ext cx="167268" cy="141508"/>
            </a:xfrm>
            <a:custGeom>
              <a:avLst/>
              <a:gdLst>
                <a:gd name="connsiteX0" fmla="*/ 83678 w 167268"/>
                <a:gd name="connsiteY0" fmla="*/ 352 h 141508"/>
                <a:gd name="connsiteX1" fmla="*/ 44 w 167268"/>
                <a:gd name="connsiteY1" fmla="*/ 352 h 141508"/>
                <a:gd name="connsiteX2" fmla="*/ 44 w 167268"/>
                <a:gd name="connsiteY2" fmla="*/ 141861 h 141508"/>
                <a:gd name="connsiteX3" fmla="*/ 83678 w 167268"/>
                <a:gd name="connsiteY3" fmla="*/ 141861 h 141508"/>
                <a:gd name="connsiteX4" fmla="*/ 167312 w 167268"/>
                <a:gd name="connsiteY4" fmla="*/ 141861 h 141508"/>
                <a:gd name="connsiteX5" fmla="*/ 167312 w 167268"/>
                <a:gd name="connsiteY5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678" y="352"/>
                  </a:moveTo>
                  <a:lnTo>
                    <a:pt x="44" y="352"/>
                  </a:lnTo>
                  <a:lnTo>
                    <a:pt x="44" y="141861"/>
                  </a:lnTo>
                  <a:lnTo>
                    <a:pt x="83678" y="141861"/>
                  </a:lnTo>
                  <a:lnTo>
                    <a:pt x="167312" y="141861"/>
                  </a:lnTo>
                  <a:lnTo>
                    <a:pt x="167312" y="35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4" name="Полилиния 583">
              <a:extLst>
                <a:ext uri="{FF2B5EF4-FFF2-40B4-BE49-F238E27FC236}">
                  <a16:creationId xmlns:a16="http://schemas.microsoft.com/office/drawing/2014/main" id="{16D0C478-0BB0-48AD-7340-11AE5042C0AC}"/>
                </a:ext>
              </a:extLst>
            </p:cNvPr>
            <p:cNvSpPr/>
            <p:nvPr/>
          </p:nvSpPr>
          <p:spPr>
            <a:xfrm>
              <a:off x="4506951" y="3525513"/>
              <a:ext cx="167268" cy="141508"/>
            </a:xfrm>
            <a:custGeom>
              <a:avLst/>
              <a:gdLst>
                <a:gd name="connsiteX0" fmla="*/ 96586 w 167268"/>
                <a:gd name="connsiteY0" fmla="*/ 352 h 141508"/>
                <a:gd name="connsiteX1" fmla="*/ 39196 w 167268"/>
                <a:gd name="connsiteY1" fmla="*/ 352 h 141508"/>
                <a:gd name="connsiteX2" fmla="*/ 25831 w 167268"/>
                <a:gd name="connsiteY2" fmla="*/ 352 h 141508"/>
                <a:gd name="connsiteX3" fmla="*/ 19977 w 167268"/>
                <a:gd name="connsiteY3" fmla="*/ 352 h 141508"/>
                <a:gd name="connsiteX4" fmla="*/ 10108 w 167268"/>
                <a:gd name="connsiteY4" fmla="*/ 352 h 141508"/>
                <a:gd name="connsiteX5" fmla="*/ 72 w 167268"/>
                <a:gd name="connsiteY5" fmla="*/ 352 h 141508"/>
                <a:gd name="connsiteX6" fmla="*/ 72 w 167268"/>
                <a:gd name="connsiteY6" fmla="*/ 141861 h 141508"/>
                <a:gd name="connsiteX7" fmla="*/ 10108 w 167268"/>
                <a:gd name="connsiteY7" fmla="*/ 141861 h 141508"/>
                <a:gd name="connsiteX8" fmla="*/ 19977 w 167268"/>
                <a:gd name="connsiteY8" fmla="*/ 141861 h 141508"/>
                <a:gd name="connsiteX9" fmla="*/ 25831 w 167268"/>
                <a:gd name="connsiteY9" fmla="*/ 141861 h 141508"/>
                <a:gd name="connsiteX10" fmla="*/ 39196 w 167268"/>
                <a:gd name="connsiteY10" fmla="*/ 141861 h 141508"/>
                <a:gd name="connsiteX11" fmla="*/ 96586 w 167268"/>
                <a:gd name="connsiteY11" fmla="*/ 141861 h 141508"/>
                <a:gd name="connsiteX12" fmla="*/ 167340 w 167268"/>
                <a:gd name="connsiteY12" fmla="*/ 71106 h 141508"/>
                <a:gd name="connsiteX13" fmla="*/ 96586 w 167268"/>
                <a:gd name="connsiteY13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352"/>
                  </a:moveTo>
                  <a:cubicBezTo>
                    <a:pt x="82232" y="352"/>
                    <a:pt x="55375" y="352"/>
                    <a:pt x="39196" y="352"/>
                  </a:cubicBezTo>
                  <a:cubicBezTo>
                    <a:pt x="31215" y="352"/>
                    <a:pt x="25831" y="352"/>
                    <a:pt x="25831" y="352"/>
                  </a:cubicBezTo>
                  <a:lnTo>
                    <a:pt x="19977" y="352"/>
                  </a:lnTo>
                  <a:lnTo>
                    <a:pt x="10108" y="352"/>
                  </a:lnTo>
                  <a:lnTo>
                    <a:pt x="72" y="352"/>
                  </a:lnTo>
                  <a:lnTo>
                    <a:pt x="72" y="141861"/>
                  </a:lnTo>
                  <a:lnTo>
                    <a:pt x="10108" y="141861"/>
                  </a:lnTo>
                  <a:lnTo>
                    <a:pt x="19977" y="141861"/>
                  </a:lnTo>
                  <a:lnTo>
                    <a:pt x="25831" y="141861"/>
                  </a:lnTo>
                  <a:cubicBezTo>
                    <a:pt x="25831" y="141861"/>
                    <a:pt x="31256" y="141861"/>
                    <a:pt x="39196" y="141861"/>
                  </a:cubicBezTo>
                  <a:cubicBezTo>
                    <a:pt x="56368" y="141861"/>
                    <a:pt x="85309" y="141861"/>
                    <a:pt x="96586" y="141861"/>
                  </a:cubicBezTo>
                  <a:cubicBezTo>
                    <a:pt x="135660" y="141861"/>
                    <a:pt x="167340" y="110180"/>
                    <a:pt x="167340" y="71106"/>
                  </a:cubicBezTo>
                  <a:cubicBezTo>
                    <a:pt x="167340" y="32030"/>
                    <a:pt x="135660" y="352"/>
                    <a:pt x="96586" y="3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5" name="Полилиния 584">
              <a:extLst>
                <a:ext uri="{FF2B5EF4-FFF2-40B4-BE49-F238E27FC236}">
                  <a16:creationId xmlns:a16="http://schemas.microsoft.com/office/drawing/2014/main" id="{47488CAF-C710-B79D-6099-2D7F69BADA1E}"/>
                </a:ext>
              </a:extLst>
            </p:cNvPr>
            <p:cNvSpPr/>
            <p:nvPr/>
          </p:nvSpPr>
          <p:spPr>
            <a:xfrm>
              <a:off x="7530660" y="3525513"/>
              <a:ext cx="141508" cy="141508"/>
            </a:xfrm>
            <a:custGeom>
              <a:avLst/>
              <a:gdLst>
                <a:gd name="connsiteX0" fmla="*/ 71330 w 141508"/>
                <a:gd name="connsiteY0" fmla="*/ 352 h 141508"/>
                <a:gd name="connsiteX1" fmla="*/ 142085 w 141508"/>
                <a:gd name="connsiteY1" fmla="*/ 71106 h 141508"/>
                <a:gd name="connsiteX2" fmla="*/ 71330 w 141508"/>
                <a:gd name="connsiteY2" fmla="*/ 141861 h 141508"/>
                <a:gd name="connsiteX3" fmla="*/ 576 w 141508"/>
                <a:gd name="connsiteY3" fmla="*/ 71106 h 141508"/>
                <a:gd name="connsiteX4" fmla="*/ 71330 w 141508"/>
                <a:gd name="connsiteY4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30" y="352"/>
                  </a:moveTo>
                  <a:cubicBezTo>
                    <a:pt x="110409" y="352"/>
                    <a:pt x="142085" y="32030"/>
                    <a:pt x="142085" y="71106"/>
                  </a:cubicBezTo>
                  <a:cubicBezTo>
                    <a:pt x="142085" y="110185"/>
                    <a:pt x="110409" y="141861"/>
                    <a:pt x="71330" y="141861"/>
                  </a:cubicBezTo>
                  <a:cubicBezTo>
                    <a:pt x="32254" y="141861"/>
                    <a:pt x="576" y="110185"/>
                    <a:pt x="576" y="71106"/>
                  </a:cubicBezTo>
                  <a:cubicBezTo>
                    <a:pt x="576" y="32030"/>
                    <a:pt x="32254" y="352"/>
                    <a:pt x="71330" y="3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6" name="Полилиния 585">
              <a:extLst>
                <a:ext uri="{FF2B5EF4-FFF2-40B4-BE49-F238E27FC236}">
                  <a16:creationId xmlns:a16="http://schemas.microsoft.com/office/drawing/2014/main" id="{6BAB2254-EA9E-6BD4-BD3D-91D94DC723D5}"/>
                </a:ext>
              </a:extLst>
            </p:cNvPr>
            <p:cNvSpPr/>
            <p:nvPr/>
          </p:nvSpPr>
          <p:spPr>
            <a:xfrm>
              <a:off x="7865196" y="3525513"/>
              <a:ext cx="141508" cy="141508"/>
            </a:xfrm>
            <a:custGeom>
              <a:avLst/>
              <a:gdLst>
                <a:gd name="connsiteX0" fmla="*/ 71386 w 141508"/>
                <a:gd name="connsiteY0" fmla="*/ 352 h 141508"/>
                <a:gd name="connsiteX1" fmla="*/ 142141 w 141508"/>
                <a:gd name="connsiteY1" fmla="*/ 71106 h 141508"/>
                <a:gd name="connsiteX2" fmla="*/ 71386 w 141508"/>
                <a:gd name="connsiteY2" fmla="*/ 141861 h 141508"/>
                <a:gd name="connsiteX3" fmla="*/ 632 w 141508"/>
                <a:gd name="connsiteY3" fmla="*/ 71106 h 141508"/>
                <a:gd name="connsiteX4" fmla="*/ 71386 w 141508"/>
                <a:gd name="connsiteY4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86" y="352"/>
                  </a:moveTo>
                  <a:cubicBezTo>
                    <a:pt x="110465" y="352"/>
                    <a:pt x="142141" y="32030"/>
                    <a:pt x="142141" y="71106"/>
                  </a:cubicBezTo>
                  <a:cubicBezTo>
                    <a:pt x="142141" y="110185"/>
                    <a:pt x="110465" y="141861"/>
                    <a:pt x="71386" y="141861"/>
                  </a:cubicBezTo>
                  <a:cubicBezTo>
                    <a:pt x="32310" y="141861"/>
                    <a:pt x="632" y="110185"/>
                    <a:pt x="632" y="71106"/>
                  </a:cubicBezTo>
                  <a:cubicBezTo>
                    <a:pt x="632" y="32030"/>
                    <a:pt x="32310" y="352"/>
                    <a:pt x="71386" y="3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7" name="Полилиния 586">
              <a:extLst>
                <a:ext uri="{FF2B5EF4-FFF2-40B4-BE49-F238E27FC236}">
                  <a16:creationId xmlns:a16="http://schemas.microsoft.com/office/drawing/2014/main" id="{31103362-649A-69C8-EF4B-28722FAFDB1C}"/>
                </a:ext>
              </a:extLst>
            </p:cNvPr>
            <p:cNvSpPr/>
            <p:nvPr/>
          </p:nvSpPr>
          <p:spPr>
            <a:xfrm>
              <a:off x="8367001" y="3525513"/>
              <a:ext cx="141508" cy="141508"/>
            </a:xfrm>
            <a:custGeom>
              <a:avLst/>
              <a:gdLst>
                <a:gd name="connsiteX0" fmla="*/ 71470 w 141508"/>
                <a:gd name="connsiteY0" fmla="*/ 352 h 141508"/>
                <a:gd name="connsiteX1" fmla="*/ 142225 w 141508"/>
                <a:gd name="connsiteY1" fmla="*/ 71106 h 141508"/>
                <a:gd name="connsiteX2" fmla="*/ 71470 w 141508"/>
                <a:gd name="connsiteY2" fmla="*/ 141861 h 141508"/>
                <a:gd name="connsiteX3" fmla="*/ 716 w 141508"/>
                <a:gd name="connsiteY3" fmla="*/ 71106 h 141508"/>
                <a:gd name="connsiteX4" fmla="*/ 71470 w 141508"/>
                <a:gd name="connsiteY4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70" y="352"/>
                  </a:moveTo>
                  <a:cubicBezTo>
                    <a:pt x="110549" y="352"/>
                    <a:pt x="142225" y="32030"/>
                    <a:pt x="142225" y="71106"/>
                  </a:cubicBezTo>
                  <a:cubicBezTo>
                    <a:pt x="142225" y="110185"/>
                    <a:pt x="110549" y="141861"/>
                    <a:pt x="71470" y="141861"/>
                  </a:cubicBezTo>
                  <a:cubicBezTo>
                    <a:pt x="32394" y="141861"/>
                    <a:pt x="716" y="110185"/>
                    <a:pt x="716" y="71106"/>
                  </a:cubicBezTo>
                  <a:cubicBezTo>
                    <a:pt x="716" y="32030"/>
                    <a:pt x="32394" y="352"/>
                    <a:pt x="71470" y="3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8" name="Полилиния 587">
              <a:extLst>
                <a:ext uri="{FF2B5EF4-FFF2-40B4-BE49-F238E27FC236}">
                  <a16:creationId xmlns:a16="http://schemas.microsoft.com/office/drawing/2014/main" id="{D3683C54-5DF2-C11C-CC55-E2B490908932}"/>
                </a:ext>
              </a:extLst>
            </p:cNvPr>
            <p:cNvSpPr/>
            <p:nvPr/>
          </p:nvSpPr>
          <p:spPr>
            <a:xfrm>
              <a:off x="9036074" y="3525513"/>
              <a:ext cx="141508" cy="141508"/>
            </a:xfrm>
            <a:custGeom>
              <a:avLst/>
              <a:gdLst>
                <a:gd name="connsiteX0" fmla="*/ 71582 w 141508"/>
                <a:gd name="connsiteY0" fmla="*/ 352 h 141508"/>
                <a:gd name="connsiteX1" fmla="*/ 142337 w 141508"/>
                <a:gd name="connsiteY1" fmla="*/ 71106 h 141508"/>
                <a:gd name="connsiteX2" fmla="*/ 71582 w 141508"/>
                <a:gd name="connsiteY2" fmla="*/ 141861 h 141508"/>
                <a:gd name="connsiteX3" fmla="*/ 828 w 141508"/>
                <a:gd name="connsiteY3" fmla="*/ 71106 h 141508"/>
                <a:gd name="connsiteX4" fmla="*/ 71582 w 141508"/>
                <a:gd name="connsiteY4" fmla="*/ 35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82" y="352"/>
                  </a:moveTo>
                  <a:cubicBezTo>
                    <a:pt x="110661" y="352"/>
                    <a:pt x="142337" y="32030"/>
                    <a:pt x="142337" y="71106"/>
                  </a:cubicBezTo>
                  <a:cubicBezTo>
                    <a:pt x="142337" y="110185"/>
                    <a:pt x="110661" y="141861"/>
                    <a:pt x="71582" y="141861"/>
                  </a:cubicBezTo>
                  <a:cubicBezTo>
                    <a:pt x="32506" y="141861"/>
                    <a:pt x="828" y="110185"/>
                    <a:pt x="828" y="71106"/>
                  </a:cubicBezTo>
                  <a:cubicBezTo>
                    <a:pt x="828" y="32030"/>
                    <a:pt x="32506" y="352"/>
                    <a:pt x="71582" y="35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89" name="Полилиния 588">
              <a:extLst>
                <a:ext uri="{FF2B5EF4-FFF2-40B4-BE49-F238E27FC236}">
                  <a16:creationId xmlns:a16="http://schemas.microsoft.com/office/drawing/2014/main" id="{4299E8B4-2E46-7A22-7BC3-8F1360614D8D}"/>
                </a:ext>
              </a:extLst>
            </p:cNvPr>
            <p:cNvSpPr/>
            <p:nvPr/>
          </p:nvSpPr>
          <p:spPr>
            <a:xfrm>
              <a:off x="3336073" y="3692782"/>
              <a:ext cx="167268" cy="141508"/>
            </a:xfrm>
            <a:custGeom>
              <a:avLst/>
              <a:gdLst>
                <a:gd name="connsiteX0" fmla="*/ 157108 w 167268"/>
                <a:gd name="connsiteY0" fmla="*/ 380 h 141508"/>
                <a:gd name="connsiteX1" fmla="*/ 141385 w 167268"/>
                <a:gd name="connsiteY1" fmla="*/ 380 h 141508"/>
                <a:gd name="connsiteX2" fmla="*/ 119138 w 167268"/>
                <a:gd name="connsiteY2" fmla="*/ 380 h 141508"/>
                <a:gd name="connsiteX3" fmla="*/ 113240 w 167268"/>
                <a:gd name="connsiteY3" fmla="*/ 380 h 141508"/>
                <a:gd name="connsiteX4" fmla="*/ 70630 w 167268"/>
                <a:gd name="connsiteY4" fmla="*/ 380 h 141508"/>
                <a:gd name="connsiteX5" fmla="*/ -124 w 167268"/>
                <a:gd name="connsiteY5" fmla="*/ 71134 h 141508"/>
                <a:gd name="connsiteX6" fmla="*/ 70630 w 167268"/>
                <a:gd name="connsiteY6" fmla="*/ 141889 h 141508"/>
                <a:gd name="connsiteX7" fmla="*/ 113240 w 167268"/>
                <a:gd name="connsiteY7" fmla="*/ 141889 h 141508"/>
                <a:gd name="connsiteX8" fmla="*/ 119138 w 167268"/>
                <a:gd name="connsiteY8" fmla="*/ 141889 h 141508"/>
                <a:gd name="connsiteX9" fmla="*/ 141385 w 167268"/>
                <a:gd name="connsiteY9" fmla="*/ 141889 h 141508"/>
                <a:gd name="connsiteX10" fmla="*/ 157108 w 167268"/>
                <a:gd name="connsiteY10" fmla="*/ 141889 h 141508"/>
                <a:gd name="connsiteX11" fmla="*/ 167144 w 167268"/>
                <a:gd name="connsiteY11" fmla="*/ 141889 h 141508"/>
                <a:gd name="connsiteX12" fmla="*/ 167144 w 167268"/>
                <a:gd name="connsiteY12" fmla="*/ 380 h 141508"/>
                <a:gd name="connsiteX13" fmla="*/ 157108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08" y="380"/>
                  </a:moveTo>
                  <a:lnTo>
                    <a:pt x="141385" y="380"/>
                  </a:lnTo>
                  <a:cubicBezTo>
                    <a:pt x="141385" y="380"/>
                    <a:pt x="131631" y="380"/>
                    <a:pt x="119138" y="380"/>
                  </a:cubicBezTo>
                  <a:cubicBezTo>
                    <a:pt x="117228" y="380"/>
                    <a:pt x="115254" y="380"/>
                    <a:pt x="113240" y="380"/>
                  </a:cubicBezTo>
                  <a:cubicBezTo>
                    <a:pt x="97363" y="380"/>
                    <a:pt x="79061" y="380"/>
                    <a:pt x="70630" y="380"/>
                  </a:cubicBezTo>
                  <a:cubicBezTo>
                    <a:pt x="31540" y="380"/>
                    <a:pt x="-124" y="32068"/>
                    <a:pt x="-124" y="71134"/>
                  </a:cubicBezTo>
                  <a:cubicBezTo>
                    <a:pt x="-124" y="110197"/>
                    <a:pt x="31540" y="141889"/>
                    <a:pt x="70630" y="141889"/>
                  </a:cubicBezTo>
                  <a:cubicBezTo>
                    <a:pt x="81162" y="141889"/>
                    <a:pt x="98411" y="141889"/>
                    <a:pt x="113240" y="141889"/>
                  </a:cubicBezTo>
                  <a:cubicBezTo>
                    <a:pt x="115259" y="141889"/>
                    <a:pt x="117232" y="141889"/>
                    <a:pt x="119138" y="141889"/>
                  </a:cubicBezTo>
                  <a:cubicBezTo>
                    <a:pt x="131746" y="141889"/>
                    <a:pt x="141385" y="141889"/>
                    <a:pt x="141385" y="141889"/>
                  </a:cubicBezTo>
                  <a:lnTo>
                    <a:pt x="157108" y="141889"/>
                  </a:lnTo>
                  <a:lnTo>
                    <a:pt x="167144" y="141889"/>
                  </a:lnTo>
                  <a:lnTo>
                    <a:pt x="167144" y="380"/>
                  </a:lnTo>
                  <a:lnTo>
                    <a:pt x="157108" y="3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0" name="Полилиния 589">
              <a:extLst>
                <a:ext uri="{FF2B5EF4-FFF2-40B4-BE49-F238E27FC236}">
                  <a16:creationId xmlns:a16="http://schemas.microsoft.com/office/drawing/2014/main" id="{3E591ECB-D063-0A95-56F8-3AD93282AC9A}"/>
                </a:ext>
              </a:extLst>
            </p:cNvPr>
            <p:cNvSpPr/>
            <p:nvPr/>
          </p:nvSpPr>
          <p:spPr>
            <a:xfrm>
              <a:off x="3503341" y="3692782"/>
              <a:ext cx="167268" cy="141508"/>
            </a:xfrm>
            <a:custGeom>
              <a:avLst/>
              <a:gdLst>
                <a:gd name="connsiteX0" fmla="*/ 96418 w 167268"/>
                <a:gd name="connsiteY0" fmla="*/ 380 h 141508"/>
                <a:gd name="connsiteX1" fmla="*/ 39028 w 167268"/>
                <a:gd name="connsiteY1" fmla="*/ 380 h 141508"/>
                <a:gd name="connsiteX2" fmla="*/ 25663 w 167268"/>
                <a:gd name="connsiteY2" fmla="*/ 380 h 141508"/>
                <a:gd name="connsiteX3" fmla="*/ 19809 w 167268"/>
                <a:gd name="connsiteY3" fmla="*/ 380 h 141508"/>
                <a:gd name="connsiteX4" fmla="*/ 9940 w 167268"/>
                <a:gd name="connsiteY4" fmla="*/ 380 h 141508"/>
                <a:gd name="connsiteX5" fmla="*/ -96 w 167268"/>
                <a:gd name="connsiteY5" fmla="*/ 380 h 141508"/>
                <a:gd name="connsiteX6" fmla="*/ -96 w 167268"/>
                <a:gd name="connsiteY6" fmla="*/ 141889 h 141508"/>
                <a:gd name="connsiteX7" fmla="*/ 9940 w 167268"/>
                <a:gd name="connsiteY7" fmla="*/ 141889 h 141508"/>
                <a:gd name="connsiteX8" fmla="*/ 19809 w 167268"/>
                <a:gd name="connsiteY8" fmla="*/ 141889 h 141508"/>
                <a:gd name="connsiteX9" fmla="*/ 25663 w 167268"/>
                <a:gd name="connsiteY9" fmla="*/ 141889 h 141508"/>
                <a:gd name="connsiteX10" fmla="*/ 39028 w 167268"/>
                <a:gd name="connsiteY10" fmla="*/ 141889 h 141508"/>
                <a:gd name="connsiteX11" fmla="*/ 96418 w 167268"/>
                <a:gd name="connsiteY11" fmla="*/ 141889 h 141508"/>
                <a:gd name="connsiteX12" fmla="*/ 167172 w 167268"/>
                <a:gd name="connsiteY12" fmla="*/ 71134 h 141508"/>
                <a:gd name="connsiteX13" fmla="*/ 96418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418" y="380"/>
                  </a:moveTo>
                  <a:cubicBezTo>
                    <a:pt x="82064" y="380"/>
                    <a:pt x="55207" y="380"/>
                    <a:pt x="39028" y="380"/>
                  </a:cubicBezTo>
                  <a:cubicBezTo>
                    <a:pt x="31047" y="380"/>
                    <a:pt x="25663" y="380"/>
                    <a:pt x="25663" y="380"/>
                  </a:cubicBezTo>
                  <a:lnTo>
                    <a:pt x="19809" y="380"/>
                  </a:lnTo>
                  <a:lnTo>
                    <a:pt x="9940" y="380"/>
                  </a:lnTo>
                  <a:lnTo>
                    <a:pt x="-96" y="380"/>
                  </a:lnTo>
                  <a:lnTo>
                    <a:pt x="-96" y="141889"/>
                  </a:lnTo>
                  <a:lnTo>
                    <a:pt x="9940" y="141889"/>
                  </a:lnTo>
                  <a:lnTo>
                    <a:pt x="19809" y="141889"/>
                  </a:lnTo>
                  <a:lnTo>
                    <a:pt x="25663" y="141889"/>
                  </a:lnTo>
                  <a:cubicBezTo>
                    <a:pt x="25663" y="141889"/>
                    <a:pt x="31088" y="141889"/>
                    <a:pt x="39028" y="141889"/>
                  </a:cubicBezTo>
                  <a:cubicBezTo>
                    <a:pt x="56200" y="141889"/>
                    <a:pt x="85141" y="141889"/>
                    <a:pt x="96418" y="141889"/>
                  </a:cubicBezTo>
                  <a:cubicBezTo>
                    <a:pt x="135492" y="141889"/>
                    <a:pt x="167172" y="110208"/>
                    <a:pt x="167172" y="71134"/>
                  </a:cubicBezTo>
                  <a:cubicBezTo>
                    <a:pt x="167172" y="32058"/>
                    <a:pt x="135492" y="380"/>
                    <a:pt x="96418" y="3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1" name="Полилиния 590">
              <a:extLst>
                <a:ext uri="{FF2B5EF4-FFF2-40B4-BE49-F238E27FC236}">
                  <a16:creationId xmlns:a16="http://schemas.microsoft.com/office/drawing/2014/main" id="{A7368B84-8D0C-A4F8-7AF6-7A2EB26D1C20}"/>
                </a:ext>
              </a:extLst>
            </p:cNvPr>
            <p:cNvSpPr/>
            <p:nvPr/>
          </p:nvSpPr>
          <p:spPr>
            <a:xfrm>
              <a:off x="3837878" y="3692782"/>
              <a:ext cx="167268" cy="141508"/>
            </a:xfrm>
            <a:custGeom>
              <a:avLst/>
              <a:gdLst>
                <a:gd name="connsiteX0" fmla="*/ 157192 w 167268"/>
                <a:gd name="connsiteY0" fmla="*/ 380 h 141508"/>
                <a:gd name="connsiteX1" fmla="*/ 141469 w 167268"/>
                <a:gd name="connsiteY1" fmla="*/ 380 h 141508"/>
                <a:gd name="connsiteX2" fmla="*/ 119222 w 167268"/>
                <a:gd name="connsiteY2" fmla="*/ 380 h 141508"/>
                <a:gd name="connsiteX3" fmla="*/ 113324 w 167268"/>
                <a:gd name="connsiteY3" fmla="*/ 380 h 141508"/>
                <a:gd name="connsiteX4" fmla="*/ 70714 w 167268"/>
                <a:gd name="connsiteY4" fmla="*/ 380 h 141508"/>
                <a:gd name="connsiteX5" fmla="*/ -40 w 167268"/>
                <a:gd name="connsiteY5" fmla="*/ 71134 h 141508"/>
                <a:gd name="connsiteX6" fmla="*/ 70714 w 167268"/>
                <a:gd name="connsiteY6" fmla="*/ 141889 h 141508"/>
                <a:gd name="connsiteX7" fmla="*/ 113324 w 167268"/>
                <a:gd name="connsiteY7" fmla="*/ 141889 h 141508"/>
                <a:gd name="connsiteX8" fmla="*/ 119222 w 167268"/>
                <a:gd name="connsiteY8" fmla="*/ 141889 h 141508"/>
                <a:gd name="connsiteX9" fmla="*/ 141469 w 167268"/>
                <a:gd name="connsiteY9" fmla="*/ 141889 h 141508"/>
                <a:gd name="connsiteX10" fmla="*/ 157192 w 167268"/>
                <a:gd name="connsiteY10" fmla="*/ 141889 h 141508"/>
                <a:gd name="connsiteX11" fmla="*/ 167228 w 167268"/>
                <a:gd name="connsiteY11" fmla="*/ 141889 h 141508"/>
                <a:gd name="connsiteX12" fmla="*/ 167228 w 167268"/>
                <a:gd name="connsiteY12" fmla="*/ 380 h 141508"/>
                <a:gd name="connsiteX13" fmla="*/ 157192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92" y="380"/>
                  </a:moveTo>
                  <a:lnTo>
                    <a:pt x="141469" y="380"/>
                  </a:lnTo>
                  <a:cubicBezTo>
                    <a:pt x="141469" y="380"/>
                    <a:pt x="131715" y="380"/>
                    <a:pt x="119222" y="380"/>
                  </a:cubicBezTo>
                  <a:cubicBezTo>
                    <a:pt x="117312" y="380"/>
                    <a:pt x="115338" y="380"/>
                    <a:pt x="113324" y="380"/>
                  </a:cubicBezTo>
                  <a:cubicBezTo>
                    <a:pt x="97447" y="380"/>
                    <a:pt x="79145" y="380"/>
                    <a:pt x="70714" y="380"/>
                  </a:cubicBezTo>
                  <a:cubicBezTo>
                    <a:pt x="31624" y="380"/>
                    <a:pt x="-40" y="32068"/>
                    <a:pt x="-40" y="71134"/>
                  </a:cubicBezTo>
                  <a:cubicBezTo>
                    <a:pt x="-40" y="110197"/>
                    <a:pt x="31624" y="141889"/>
                    <a:pt x="70714" y="141889"/>
                  </a:cubicBezTo>
                  <a:cubicBezTo>
                    <a:pt x="81246" y="141889"/>
                    <a:pt x="98495" y="141889"/>
                    <a:pt x="113324" y="141889"/>
                  </a:cubicBezTo>
                  <a:cubicBezTo>
                    <a:pt x="115343" y="141889"/>
                    <a:pt x="117316" y="141889"/>
                    <a:pt x="119222" y="141889"/>
                  </a:cubicBezTo>
                  <a:cubicBezTo>
                    <a:pt x="131830" y="141889"/>
                    <a:pt x="141469" y="141889"/>
                    <a:pt x="141469" y="141889"/>
                  </a:cubicBezTo>
                  <a:lnTo>
                    <a:pt x="157192" y="141889"/>
                  </a:lnTo>
                  <a:lnTo>
                    <a:pt x="167228" y="141889"/>
                  </a:lnTo>
                  <a:lnTo>
                    <a:pt x="167228" y="380"/>
                  </a:lnTo>
                  <a:lnTo>
                    <a:pt x="157192" y="3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2" name="Полилиния 591">
              <a:extLst>
                <a:ext uri="{FF2B5EF4-FFF2-40B4-BE49-F238E27FC236}">
                  <a16:creationId xmlns:a16="http://schemas.microsoft.com/office/drawing/2014/main" id="{CA98F7CB-E1CA-B584-B9D1-12C99A7CAF14}"/>
                </a:ext>
              </a:extLst>
            </p:cNvPr>
            <p:cNvSpPr/>
            <p:nvPr/>
          </p:nvSpPr>
          <p:spPr>
            <a:xfrm>
              <a:off x="4005146" y="3692782"/>
              <a:ext cx="167268" cy="141508"/>
            </a:xfrm>
            <a:custGeom>
              <a:avLst/>
              <a:gdLst>
                <a:gd name="connsiteX0" fmla="*/ 96502 w 167268"/>
                <a:gd name="connsiteY0" fmla="*/ 380 h 141508"/>
                <a:gd name="connsiteX1" fmla="*/ 39112 w 167268"/>
                <a:gd name="connsiteY1" fmla="*/ 380 h 141508"/>
                <a:gd name="connsiteX2" fmla="*/ 25747 w 167268"/>
                <a:gd name="connsiteY2" fmla="*/ 380 h 141508"/>
                <a:gd name="connsiteX3" fmla="*/ 19893 w 167268"/>
                <a:gd name="connsiteY3" fmla="*/ 380 h 141508"/>
                <a:gd name="connsiteX4" fmla="*/ 10024 w 167268"/>
                <a:gd name="connsiteY4" fmla="*/ 380 h 141508"/>
                <a:gd name="connsiteX5" fmla="*/ -12 w 167268"/>
                <a:gd name="connsiteY5" fmla="*/ 380 h 141508"/>
                <a:gd name="connsiteX6" fmla="*/ -12 w 167268"/>
                <a:gd name="connsiteY6" fmla="*/ 141889 h 141508"/>
                <a:gd name="connsiteX7" fmla="*/ 10024 w 167268"/>
                <a:gd name="connsiteY7" fmla="*/ 141889 h 141508"/>
                <a:gd name="connsiteX8" fmla="*/ 19893 w 167268"/>
                <a:gd name="connsiteY8" fmla="*/ 141889 h 141508"/>
                <a:gd name="connsiteX9" fmla="*/ 25747 w 167268"/>
                <a:gd name="connsiteY9" fmla="*/ 141889 h 141508"/>
                <a:gd name="connsiteX10" fmla="*/ 39112 w 167268"/>
                <a:gd name="connsiteY10" fmla="*/ 141889 h 141508"/>
                <a:gd name="connsiteX11" fmla="*/ 96502 w 167268"/>
                <a:gd name="connsiteY11" fmla="*/ 141889 h 141508"/>
                <a:gd name="connsiteX12" fmla="*/ 167256 w 167268"/>
                <a:gd name="connsiteY12" fmla="*/ 71134 h 141508"/>
                <a:gd name="connsiteX13" fmla="*/ 96502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02" y="380"/>
                  </a:moveTo>
                  <a:cubicBezTo>
                    <a:pt x="82148" y="380"/>
                    <a:pt x="55291" y="380"/>
                    <a:pt x="39112" y="380"/>
                  </a:cubicBezTo>
                  <a:cubicBezTo>
                    <a:pt x="31131" y="380"/>
                    <a:pt x="25747" y="380"/>
                    <a:pt x="25747" y="380"/>
                  </a:cubicBezTo>
                  <a:lnTo>
                    <a:pt x="19893" y="380"/>
                  </a:lnTo>
                  <a:lnTo>
                    <a:pt x="10024" y="380"/>
                  </a:lnTo>
                  <a:lnTo>
                    <a:pt x="-12" y="380"/>
                  </a:lnTo>
                  <a:lnTo>
                    <a:pt x="-12" y="141889"/>
                  </a:lnTo>
                  <a:lnTo>
                    <a:pt x="10024" y="141889"/>
                  </a:lnTo>
                  <a:lnTo>
                    <a:pt x="19893" y="141889"/>
                  </a:lnTo>
                  <a:lnTo>
                    <a:pt x="25747" y="141889"/>
                  </a:lnTo>
                  <a:cubicBezTo>
                    <a:pt x="25747" y="141889"/>
                    <a:pt x="31172" y="141889"/>
                    <a:pt x="39112" y="141889"/>
                  </a:cubicBezTo>
                  <a:cubicBezTo>
                    <a:pt x="56284" y="141889"/>
                    <a:pt x="85225" y="141889"/>
                    <a:pt x="96502" y="141889"/>
                  </a:cubicBezTo>
                  <a:cubicBezTo>
                    <a:pt x="135576" y="141889"/>
                    <a:pt x="167256" y="110208"/>
                    <a:pt x="167256" y="71134"/>
                  </a:cubicBezTo>
                  <a:cubicBezTo>
                    <a:pt x="167256" y="32058"/>
                    <a:pt x="135576" y="380"/>
                    <a:pt x="96502" y="3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3" name="Полилиния 592">
              <a:extLst>
                <a:ext uri="{FF2B5EF4-FFF2-40B4-BE49-F238E27FC236}">
                  <a16:creationId xmlns:a16="http://schemas.microsoft.com/office/drawing/2014/main" id="{B3CBC0B1-3BA0-9DB2-2C3F-4B4D9EA8E7A1}"/>
                </a:ext>
              </a:extLst>
            </p:cNvPr>
            <p:cNvSpPr/>
            <p:nvPr/>
          </p:nvSpPr>
          <p:spPr>
            <a:xfrm>
              <a:off x="4506951" y="3692782"/>
              <a:ext cx="167268" cy="141508"/>
            </a:xfrm>
            <a:custGeom>
              <a:avLst/>
              <a:gdLst>
                <a:gd name="connsiteX0" fmla="*/ 157304 w 167268"/>
                <a:gd name="connsiteY0" fmla="*/ 380 h 141508"/>
                <a:gd name="connsiteX1" fmla="*/ 141581 w 167268"/>
                <a:gd name="connsiteY1" fmla="*/ 380 h 141508"/>
                <a:gd name="connsiteX2" fmla="*/ 119334 w 167268"/>
                <a:gd name="connsiteY2" fmla="*/ 380 h 141508"/>
                <a:gd name="connsiteX3" fmla="*/ 113436 w 167268"/>
                <a:gd name="connsiteY3" fmla="*/ 380 h 141508"/>
                <a:gd name="connsiteX4" fmla="*/ 70826 w 167268"/>
                <a:gd name="connsiteY4" fmla="*/ 380 h 141508"/>
                <a:gd name="connsiteX5" fmla="*/ 72 w 167268"/>
                <a:gd name="connsiteY5" fmla="*/ 71134 h 141508"/>
                <a:gd name="connsiteX6" fmla="*/ 70826 w 167268"/>
                <a:gd name="connsiteY6" fmla="*/ 141889 h 141508"/>
                <a:gd name="connsiteX7" fmla="*/ 113436 w 167268"/>
                <a:gd name="connsiteY7" fmla="*/ 141889 h 141508"/>
                <a:gd name="connsiteX8" fmla="*/ 119334 w 167268"/>
                <a:gd name="connsiteY8" fmla="*/ 141889 h 141508"/>
                <a:gd name="connsiteX9" fmla="*/ 141581 w 167268"/>
                <a:gd name="connsiteY9" fmla="*/ 141889 h 141508"/>
                <a:gd name="connsiteX10" fmla="*/ 157304 w 167268"/>
                <a:gd name="connsiteY10" fmla="*/ 141889 h 141508"/>
                <a:gd name="connsiteX11" fmla="*/ 167340 w 167268"/>
                <a:gd name="connsiteY11" fmla="*/ 141889 h 141508"/>
                <a:gd name="connsiteX12" fmla="*/ 167340 w 167268"/>
                <a:gd name="connsiteY12" fmla="*/ 380 h 141508"/>
                <a:gd name="connsiteX13" fmla="*/ 157304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04" y="380"/>
                  </a:moveTo>
                  <a:lnTo>
                    <a:pt x="141581" y="380"/>
                  </a:lnTo>
                  <a:cubicBezTo>
                    <a:pt x="141581" y="380"/>
                    <a:pt x="131827" y="380"/>
                    <a:pt x="119334" y="380"/>
                  </a:cubicBezTo>
                  <a:cubicBezTo>
                    <a:pt x="117424" y="380"/>
                    <a:pt x="115450" y="380"/>
                    <a:pt x="113436" y="380"/>
                  </a:cubicBezTo>
                  <a:cubicBezTo>
                    <a:pt x="97559" y="380"/>
                    <a:pt x="79257" y="380"/>
                    <a:pt x="70826" y="380"/>
                  </a:cubicBezTo>
                  <a:cubicBezTo>
                    <a:pt x="31736" y="380"/>
                    <a:pt x="72" y="32068"/>
                    <a:pt x="72" y="71134"/>
                  </a:cubicBezTo>
                  <a:cubicBezTo>
                    <a:pt x="72" y="110197"/>
                    <a:pt x="31736" y="141889"/>
                    <a:pt x="70826" y="141889"/>
                  </a:cubicBezTo>
                  <a:cubicBezTo>
                    <a:pt x="81358" y="141889"/>
                    <a:pt x="98607" y="141889"/>
                    <a:pt x="113436" y="141889"/>
                  </a:cubicBezTo>
                  <a:cubicBezTo>
                    <a:pt x="115455" y="141889"/>
                    <a:pt x="117428" y="141889"/>
                    <a:pt x="119334" y="141889"/>
                  </a:cubicBezTo>
                  <a:cubicBezTo>
                    <a:pt x="131942" y="141889"/>
                    <a:pt x="141581" y="141889"/>
                    <a:pt x="141581" y="141889"/>
                  </a:cubicBezTo>
                  <a:lnTo>
                    <a:pt x="157304" y="141889"/>
                  </a:lnTo>
                  <a:lnTo>
                    <a:pt x="167340" y="141889"/>
                  </a:lnTo>
                  <a:lnTo>
                    <a:pt x="167340" y="380"/>
                  </a:lnTo>
                  <a:lnTo>
                    <a:pt x="157304" y="3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4" name="Полилиния 593">
              <a:extLst>
                <a:ext uri="{FF2B5EF4-FFF2-40B4-BE49-F238E27FC236}">
                  <a16:creationId xmlns:a16="http://schemas.microsoft.com/office/drawing/2014/main" id="{20F025E3-768F-AE39-4F8F-0167E84595EB}"/>
                </a:ext>
              </a:extLst>
            </p:cNvPr>
            <p:cNvSpPr/>
            <p:nvPr/>
          </p:nvSpPr>
          <p:spPr>
            <a:xfrm>
              <a:off x="4674219" y="3692782"/>
              <a:ext cx="167268" cy="141508"/>
            </a:xfrm>
            <a:custGeom>
              <a:avLst/>
              <a:gdLst>
                <a:gd name="connsiteX0" fmla="*/ 96614 w 167268"/>
                <a:gd name="connsiteY0" fmla="*/ 380 h 141508"/>
                <a:gd name="connsiteX1" fmla="*/ 39224 w 167268"/>
                <a:gd name="connsiteY1" fmla="*/ 380 h 141508"/>
                <a:gd name="connsiteX2" fmla="*/ 25859 w 167268"/>
                <a:gd name="connsiteY2" fmla="*/ 380 h 141508"/>
                <a:gd name="connsiteX3" fmla="*/ 20005 w 167268"/>
                <a:gd name="connsiteY3" fmla="*/ 380 h 141508"/>
                <a:gd name="connsiteX4" fmla="*/ 10136 w 167268"/>
                <a:gd name="connsiteY4" fmla="*/ 380 h 141508"/>
                <a:gd name="connsiteX5" fmla="*/ 100 w 167268"/>
                <a:gd name="connsiteY5" fmla="*/ 380 h 141508"/>
                <a:gd name="connsiteX6" fmla="*/ 100 w 167268"/>
                <a:gd name="connsiteY6" fmla="*/ 141889 h 141508"/>
                <a:gd name="connsiteX7" fmla="*/ 10136 w 167268"/>
                <a:gd name="connsiteY7" fmla="*/ 141889 h 141508"/>
                <a:gd name="connsiteX8" fmla="*/ 20005 w 167268"/>
                <a:gd name="connsiteY8" fmla="*/ 141889 h 141508"/>
                <a:gd name="connsiteX9" fmla="*/ 25859 w 167268"/>
                <a:gd name="connsiteY9" fmla="*/ 141889 h 141508"/>
                <a:gd name="connsiteX10" fmla="*/ 39224 w 167268"/>
                <a:gd name="connsiteY10" fmla="*/ 141889 h 141508"/>
                <a:gd name="connsiteX11" fmla="*/ 96614 w 167268"/>
                <a:gd name="connsiteY11" fmla="*/ 141889 h 141508"/>
                <a:gd name="connsiteX12" fmla="*/ 167368 w 167268"/>
                <a:gd name="connsiteY12" fmla="*/ 71134 h 141508"/>
                <a:gd name="connsiteX13" fmla="*/ 96614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14" y="380"/>
                  </a:moveTo>
                  <a:cubicBezTo>
                    <a:pt x="82260" y="380"/>
                    <a:pt x="55403" y="380"/>
                    <a:pt x="39224" y="380"/>
                  </a:cubicBezTo>
                  <a:cubicBezTo>
                    <a:pt x="31243" y="380"/>
                    <a:pt x="25859" y="380"/>
                    <a:pt x="25859" y="380"/>
                  </a:cubicBezTo>
                  <a:lnTo>
                    <a:pt x="20005" y="380"/>
                  </a:lnTo>
                  <a:lnTo>
                    <a:pt x="10136" y="380"/>
                  </a:lnTo>
                  <a:lnTo>
                    <a:pt x="100" y="380"/>
                  </a:lnTo>
                  <a:lnTo>
                    <a:pt x="100" y="141889"/>
                  </a:lnTo>
                  <a:lnTo>
                    <a:pt x="10136" y="141889"/>
                  </a:lnTo>
                  <a:lnTo>
                    <a:pt x="20005" y="141889"/>
                  </a:lnTo>
                  <a:lnTo>
                    <a:pt x="25859" y="141889"/>
                  </a:lnTo>
                  <a:cubicBezTo>
                    <a:pt x="25859" y="141889"/>
                    <a:pt x="31284" y="141889"/>
                    <a:pt x="39224" y="141889"/>
                  </a:cubicBezTo>
                  <a:cubicBezTo>
                    <a:pt x="56396" y="141889"/>
                    <a:pt x="85337" y="141889"/>
                    <a:pt x="96614" y="141889"/>
                  </a:cubicBezTo>
                  <a:cubicBezTo>
                    <a:pt x="135688" y="141889"/>
                    <a:pt x="167368" y="110208"/>
                    <a:pt x="167368" y="71134"/>
                  </a:cubicBezTo>
                  <a:cubicBezTo>
                    <a:pt x="167368" y="32058"/>
                    <a:pt x="135688" y="380"/>
                    <a:pt x="96614" y="3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5" name="Полилиния 594">
              <a:extLst>
                <a:ext uri="{FF2B5EF4-FFF2-40B4-BE49-F238E27FC236}">
                  <a16:creationId xmlns:a16="http://schemas.microsoft.com/office/drawing/2014/main" id="{CEAE8864-E71E-E61D-2263-D69D52B16DDE}"/>
                </a:ext>
              </a:extLst>
            </p:cNvPr>
            <p:cNvSpPr/>
            <p:nvPr/>
          </p:nvSpPr>
          <p:spPr>
            <a:xfrm>
              <a:off x="7363391" y="3692782"/>
              <a:ext cx="141508" cy="141508"/>
            </a:xfrm>
            <a:custGeom>
              <a:avLst/>
              <a:gdLst>
                <a:gd name="connsiteX0" fmla="*/ 71302 w 141508"/>
                <a:gd name="connsiteY0" fmla="*/ 380 h 141508"/>
                <a:gd name="connsiteX1" fmla="*/ 142057 w 141508"/>
                <a:gd name="connsiteY1" fmla="*/ 71134 h 141508"/>
                <a:gd name="connsiteX2" fmla="*/ 71302 w 141508"/>
                <a:gd name="connsiteY2" fmla="*/ 141889 h 141508"/>
                <a:gd name="connsiteX3" fmla="*/ 548 w 141508"/>
                <a:gd name="connsiteY3" fmla="*/ 71134 h 141508"/>
                <a:gd name="connsiteX4" fmla="*/ 71302 w 141508"/>
                <a:gd name="connsiteY4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380"/>
                  </a:moveTo>
                  <a:cubicBezTo>
                    <a:pt x="110381" y="380"/>
                    <a:pt x="142057" y="32058"/>
                    <a:pt x="142057" y="71134"/>
                  </a:cubicBezTo>
                  <a:cubicBezTo>
                    <a:pt x="142057" y="110213"/>
                    <a:pt x="110381" y="141889"/>
                    <a:pt x="71302" y="141889"/>
                  </a:cubicBezTo>
                  <a:cubicBezTo>
                    <a:pt x="32226" y="141889"/>
                    <a:pt x="548" y="110213"/>
                    <a:pt x="548" y="71134"/>
                  </a:cubicBezTo>
                  <a:cubicBezTo>
                    <a:pt x="548" y="32058"/>
                    <a:pt x="32226" y="380"/>
                    <a:pt x="71302" y="3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6" name="Полилиния 595">
              <a:extLst>
                <a:ext uri="{FF2B5EF4-FFF2-40B4-BE49-F238E27FC236}">
                  <a16:creationId xmlns:a16="http://schemas.microsoft.com/office/drawing/2014/main" id="{0F6223AA-8198-049F-BA27-0F4DC0642939}"/>
                </a:ext>
              </a:extLst>
            </p:cNvPr>
            <p:cNvSpPr/>
            <p:nvPr/>
          </p:nvSpPr>
          <p:spPr>
            <a:xfrm>
              <a:off x="7685048" y="3692782"/>
              <a:ext cx="167268" cy="141508"/>
            </a:xfrm>
            <a:custGeom>
              <a:avLst/>
              <a:gdLst>
                <a:gd name="connsiteX0" fmla="*/ 157836 w 167268"/>
                <a:gd name="connsiteY0" fmla="*/ 380 h 141508"/>
                <a:gd name="connsiteX1" fmla="*/ 142113 w 167268"/>
                <a:gd name="connsiteY1" fmla="*/ 380 h 141508"/>
                <a:gd name="connsiteX2" fmla="*/ 119866 w 167268"/>
                <a:gd name="connsiteY2" fmla="*/ 380 h 141508"/>
                <a:gd name="connsiteX3" fmla="*/ 113968 w 167268"/>
                <a:gd name="connsiteY3" fmla="*/ 380 h 141508"/>
                <a:gd name="connsiteX4" fmla="*/ 71358 w 167268"/>
                <a:gd name="connsiteY4" fmla="*/ 380 h 141508"/>
                <a:gd name="connsiteX5" fmla="*/ 604 w 167268"/>
                <a:gd name="connsiteY5" fmla="*/ 71134 h 141508"/>
                <a:gd name="connsiteX6" fmla="*/ 71358 w 167268"/>
                <a:gd name="connsiteY6" fmla="*/ 141889 h 141508"/>
                <a:gd name="connsiteX7" fmla="*/ 113968 w 167268"/>
                <a:gd name="connsiteY7" fmla="*/ 141889 h 141508"/>
                <a:gd name="connsiteX8" fmla="*/ 119866 w 167268"/>
                <a:gd name="connsiteY8" fmla="*/ 141889 h 141508"/>
                <a:gd name="connsiteX9" fmla="*/ 142113 w 167268"/>
                <a:gd name="connsiteY9" fmla="*/ 141889 h 141508"/>
                <a:gd name="connsiteX10" fmla="*/ 157836 w 167268"/>
                <a:gd name="connsiteY10" fmla="*/ 141889 h 141508"/>
                <a:gd name="connsiteX11" fmla="*/ 167872 w 167268"/>
                <a:gd name="connsiteY11" fmla="*/ 141889 h 141508"/>
                <a:gd name="connsiteX12" fmla="*/ 167872 w 167268"/>
                <a:gd name="connsiteY12" fmla="*/ 380 h 141508"/>
                <a:gd name="connsiteX13" fmla="*/ 157836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36" y="380"/>
                  </a:moveTo>
                  <a:lnTo>
                    <a:pt x="142113" y="380"/>
                  </a:lnTo>
                  <a:cubicBezTo>
                    <a:pt x="142113" y="380"/>
                    <a:pt x="132359" y="380"/>
                    <a:pt x="119866" y="380"/>
                  </a:cubicBezTo>
                  <a:cubicBezTo>
                    <a:pt x="117956" y="380"/>
                    <a:pt x="115982" y="380"/>
                    <a:pt x="113968" y="380"/>
                  </a:cubicBezTo>
                  <a:cubicBezTo>
                    <a:pt x="98091" y="380"/>
                    <a:pt x="79789" y="380"/>
                    <a:pt x="71358" y="380"/>
                  </a:cubicBezTo>
                  <a:cubicBezTo>
                    <a:pt x="32268" y="380"/>
                    <a:pt x="604" y="32068"/>
                    <a:pt x="604" y="71134"/>
                  </a:cubicBezTo>
                  <a:cubicBezTo>
                    <a:pt x="604" y="110197"/>
                    <a:pt x="32268" y="141889"/>
                    <a:pt x="71358" y="141889"/>
                  </a:cubicBezTo>
                  <a:cubicBezTo>
                    <a:pt x="81890" y="141889"/>
                    <a:pt x="99139" y="141889"/>
                    <a:pt x="113968" y="141889"/>
                  </a:cubicBezTo>
                  <a:cubicBezTo>
                    <a:pt x="115987" y="141889"/>
                    <a:pt x="117960" y="141889"/>
                    <a:pt x="119866" y="141889"/>
                  </a:cubicBezTo>
                  <a:cubicBezTo>
                    <a:pt x="132474" y="141889"/>
                    <a:pt x="142113" y="141889"/>
                    <a:pt x="142113" y="141889"/>
                  </a:cubicBezTo>
                  <a:lnTo>
                    <a:pt x="157836" y="141889"/>
                  </a:lnTo>
                  <a:lnTo>
                    <a:pt x="167872" y="141889"/>
                  </a:lnTo>
                  <a:lnTo>
                    <a:pt x="167872" y="380"/>
                  </a:lnTo>
                  <a:lnTo>
                    <a:pt x="157836" y="38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7" name="Полилиния 596">
              <a:extLst>
                <a:ext uri="{FF2B5EF4-FFF2-40B4-BE49-F238E27FC236}">
                  <a16:creationId xmlns:a16="http://schemas.microsoft.com/office/drawing/2014/main" id="{10BBA088-2151-F0D5-2695-FE937C6B5B96}"/>
                </a:ext>
              </a:extLst>
            </p:cNvPr>
            <p:cNvSpPr/>
            <p:nvPr/>
          </p:nvSpPr>
          <p:spPr>
            <a:xfrm>
              <a:off x="7852317" y="3692782"/>
              <a:ext cx="167268" cy="141508"/>
            </a:xfrm>
            <a:custGeom>
              <a:avLst/>
              <a:gdLst>
                <a:gd name="connsiteX0" fmla="*/ 97146 w 167268"/>
                <a:gd name="connsiteY0" fmla="*/ 380 h 141508"/>
                <a:gd name="connsiteX1" fmla="*/ 39756 w 167268"/>
                <a:gd name="connsiteY1" fmla="*/ 380 h 141508"/>
                <a:gd name="connsiteX2" fmla="*/ 26391 w 167268"/>
                <a:gd name="connsiteY2" fmla="*/ 380 h 141508"/>
                <a:gd name="connsiteX3" fmla="*/ 20537 w 167268"/>
                <a:gd name="connsiteY3" fmla="*/ 380 h 141508"/>
                <a:gd name="connsiteX4" fmla="*/ 10668 w 167268"/>
                <a:gd name="connsiteY4" fmla="*/ 380 h 141508"/>
                <a:gd name="connsiteX5" fmla="*/ 632 w 167268"/>
                <a:gd name="connsiteY5" fmla="*/ 380 h 141508"/>
                <a:gd name="connsiteX6" fmla="*/ 632 w 167268"/>
                <a:gd name="connsiteY6" fmla="*/ 141889 h 141508"/>
                <a:gd name="connsiteX7" fmla="*/ 10668 w 167268"/>
                <a:gd name="connsiteY7" fmla="*/ 141889 h 141508"/>
                <a:gd name="connsiteX8" fmla="*/ 20537 w 167268"/>
                <a:gd name="connsiteY8" fmla="*/ 141889 h 141508"/>
                <a:gd name="connsiteX9" fmla="*/ 26391 w 167268"/>
                <a:gd name="connsiteY9" fmla="*/ 141889 h 141508"/>
                <a:gd name="connsiteX10" fmla="*/ 39756 w 167268"/>
                <a:gd name="connsiteY10" fmla="*/ 141889 h 141508"/>
                <a:gd name="connsiteX11" fmla="*/ 97146 w 167268"/>
                <a:gd name="connsiteY11" fmla="*/ 141889 h 141508"/>
                <a:gd name="connsiteX12" fmla="*/ 167900 w 167268"/>
                <a:gd name="connsiteY12" fmla="*/ 71134 h 141508"/>
                <a:gd name="connsiteX13" fmla="*/ 97146 w 167268"/>
                <a:gd name="connsiteY13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46" y="380"/>
                  </a:moveTo>
                  <a:cubicBezTo>
                    <a:pt x="82792" y="380"/>
                    <a:pt x="55935" y="380"/>
                    <a:pt x="39756" y="380"/>
                  </a:cubicBezTo>
                  <a:cubicBezTo>
                    <a:pt x="31775" y="380"/>
                    <a:pt x="26391" y="380"/>
                    <a:pt x="26391" y="380"/>
                  </a:cubicBezTo>
                  <a:lnTo>
                    <a:pt x="20537" y="380"/>
                  </a:lnTo>
                  <a:lnTo>
                    <a:pt x="10668" y="380"/>
                  </a:lnTo>
                  <a:lnTo>
                    <a:pt x="632" y="380"/>
                  </a:lnTo>
                  <a:lnTo>
                    <a:pt x="632" y="141889"/>
                  </a:lnTo>
                  <a:lnTo>
                    <a:pt x="10668" y="141889"/>
                  </a:lnTo>
                  <a:lnTo>
                    <a:pt x="20537" y="141889"/>
                  </a:lnTo>
                  <a:lnTo>
                    <a:pt x="26391" y="141889"/>
                  </a:lnTo>
                  <a:cubicBezTo>
                    <a:pt x="26391" y="141889"/>
                    <a:pt x="31816" y="141889"/>
                    <a:pt x="39756" y="141889"/>
                  </a:cubicBezTo>
                  <a:cubicBezTo>
                    <a:pt x="56928" y="141889"/>
                    <a:pt x="85869" y="141889"/>
                    <a:pt x="97146" y="141889"/>
                  </a:cubicBezTo>
                  <a:cubicBezTo>
                    <a:pt x="136220" y="141889"/>
                    <a:pt x="167900" y="110208"/>
                    <a:pt x="167900" y="71134"/>
                  </a:cubicBezTo>
                  <a:cubicBezTo>
                    <a:pt x="167900" y="32058"/>
                    <a:pt x="136220" y="380"/>
                    <a:pt x="97146" y="3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8" name="Полилиния 597">
              <a:extLst>
                <a:ext uri="{FF2B5EF4-FFF2-40B4-BE49-F238E27FC236}">
                  <a16:creationId xmlns:a16="http://schemas.microsoft.com/office/drawing/2014/main" id="{0A13B81E-8578-6C7B-31DD-1C4322196BAB}"/>
                </a:ext>
              </a:extLst>
            </p:cNvPr>
            <p:cNvSpPr/>
            <p:nvPr/>
          </p:nvSpPr>
          <p:spPr>
            <a:xfrm>
              <a:off x="8367001" y="3692782"/>
              <a:ext cx="141508" cy="141508"/>
            </a:xfrm>
            <a:custGeom>
              <a:avLst/>
              <a:gdLst>
                <a:gd name="connsiteX0" fmla="*/ 71470 w 141508"/>
                <a:gd name="connsiteY0" fmla="*/ 380 h 141508"/>
                <a:gd name="connsiteX1" fmla="*/ 142225 w 141508"/>
                <a:gd name="connsiteY1" fmla="*/ 71134 h 141508"/>
                <a:gd name="connsiteX2" fmla="*/ 71470 w 141508"/>
                <a:gd name="connsiteY2" fmla="*/ 141889 h 141508"/>
                <a:gd name="connsiteX3" fmla="*/ 716 w 141508"/>
                <a:gd name="connsiteY3" fmla="*/ 71134 h 141508"/>
                <a:gd name="connsiteX4" fmla="*/ 71470 w 141508"/>
                <a:gd name="connsiteY4" fmla="*/ 38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70" y="380"/>
                  </a:moveTo>
                  <a:cubicBezTo>
                    <a:pt x="110549" y="380"/>
                    <a:pt x="142225" y="32058"/>
                    <a:pt x="142225" y="71134"/>
                  </a:cubicBezTo>
                  <a:cubicBezTo>
                    <a:pt x="142225" y="110213"/>
                    <a:pt x="110549" y="141889"/>
                    <a:pt x="71470" y="141889"/>
                  </a:cubicBezTo>
                  <a:cubicBezTo>
                    <a:pt x="32394" y="141889"/>
                    <a:pt x="716" y="110213"/>
                    <a:pt x="716" y="71134"/>
                  </a:cubicBezTo>
                  <a:cubicBezTo>
                    <a:pt x="716" y="32058"/>
                    <a:pt x="32394" y="380"/>
                    <a:pt x="71470" y="38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99" name="Полилиния 598">
              <a:extLst>
                <a:ext uri="{FF2B5EF4-FFF2-40B4-BE49-F238E27FC236}">
                  <a16:creationId xmlns:a16="http://schemas.microsoft.com/office/drawing/2014/main" id="{917851D0-AC1E-DE49-5674-63C33F4E2DCD}"/>
                </a:ext>
              </a:extLst>
            </p:cNvPr>
            <p:cNvSpPr/>
            <p:nvPr/>
          </p:nvSpPr>
          <p:spPr>
            <a:xfrm>
              <a:off x="3168804" y="3860050"/>
              <a:ext cx="167268" cy="141508"/>
            </a:xfrm>
            <a:custGeom>
              <a:avLst/>
              <a:gdLst>
                <a:gd name="connsiteX0" fmla="*/ 157080 w 167268"/>
                <a:gd name="connsiteY0" fmla="*/ 408 h 141508"/>
                <a:gd name="connsiteX1" fmla="*/ 141357 w 167268"/>
                <a:gd name="connsiteY1" fmla="*/ 408 h 141508"/>
                <a:gd name="connsiteX2" fmla="*/ 119110 w 167268"/>
                <a:gd name="connsiteY2" fmla="*/ 408 h 141508"/>
                <a:gd name="connsiteX3" fmla="*/ 113212 w 167268"/>
                <a:gd name="connsiteY3" fmla="*/ 408 h 141508"/>
                <a:gd name="connsiteX4" fmla="*/ 70602 w 167268"/>
                <a:gd name="connsiteY4" fmla="*/ 408 h 141508"/>
                <a:gd name="connsiteX5" fmla="*/ -152 w 167268"/>
                <a:gd name="connsiteY5" fmla="*/ 71162 h 141508"/>
                <a:gd name="connsiteX6" fmla="*/ 70602 w 167268"/>
                <a:gd name="connsiteY6" fmla="*/ 141917 h 141508"/>
                <a:gd name="connsiteX7" fmla="*/ 113212 w 167268"/>
                <a:gd name="connsiteY7" fmla="*/ 141917 h 141508"/>
                <a:gd name="connsiteX8" fmla="*/ 119110 w 167268"/>
                <a:gd name="connsiteY8" fmla="*/ 141917 h 141508"/>
                <a:gd name="connsiteX9" fmla="*/ 141357 w 167268"/>
                <a:gd name="connsiteY9" fmla="*/ 141917 h 141508"/>
                <a:gd name="connsiteX10" fmla="*/ 157080 w 167268"/>
                <a:gd name="connsiteY10" fmla="*/ 141917 h 141508"/>
                <a:gd name="connsiteX11" fmla="*/ 167116 w 167268"/>
                <a:gd name="connsiteY11" fmla="*/ 141917 h 141508"/>
                <a:gd name="connsiteX12" fmla="*/ 167116 w 167268"/>
                <a:gd name="connsiteY12" fmla="*/ 408 h 141508"/>
                <a:gd name="connsiteX13" fmla="*/ 157080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080" y="408"/>
                  </a:moveTo>
                  <a:lnTo>
                    <a:pt x="141357" y="408"/>
                  </a:lnTo>
                  <a:cubicBezTo>
                    <a:pt x="141357" y="408"/>
                    <a:pt x="131603" y="408"/>
                    <a:pt x="119110" y="408"/>
                  </a:cubicBezTo>
                  <a:cubicBezTo>
                    <a:pt x="117200" y="408"/>
                    <a:pt x="115226" y="408"/>
                    <a:pt x="113212" y="408"/>
                  </a:cubicBezTo>
                  <a:cubicBezTo>
                    <a:pt x="97335" y="408"/>
                    <a:pt x="79033" y="408"/>
                    <a:pt x="70602" y="408"/>
                  </a:cubicBezTo>
                  <a:cubicBezTo>
                    <a:pt x="31512" y="408"/>
                    <a:pt x="-152" y="32096"/>
                    <a:pt x="-152" y="71162"/>
                  </a:cubicBezTo>
                  <a:cubicBezTo>
                    <a:pt x="-152" y="110225"/>
                    <a:pt x="31512" y="141917"/>
                    <a:pt x="70602" y="141917"/>
                  </a:cubicBezTo>
                  <a:cubicBezTo>
                    <a:pt x="81134" y="141917"/>
                    <a:pt x="98383" y="141917"/>
                    <a:pt x="113212" y="141917"/>
                  </a:cubicBezTo>
                  <a:cubicBezTo>
                    <a:pt x="115231" y="141917"/>
                    <a:pt x="117204" y="141917"/>
                    <a:pt x="119110" y="141917"/>
                  </a:cubicBezTo>
                  <a:cubicBezTo>
                    <a:pt x="131718" y="141917"/>
                    <a:pt x="141357" y="141917"/>
                    <a:pt x="141357" y="141917"/>
                  </a:cubicBezTo>
                  <a:lnTo>
                    <a:pt x="157080" y="141917"/>
                  </a:lnTo>
                  <a:lnTo>
                    <a:pt x="167116" y="141917"/>
                  </a:lnTo>
                  <a:lnTo>
                    <a:pt x="167116" y="408"/>
                  </a:lnTo>
                  <a:lnTo>
                    <a:pt x="157080" y="40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0" name="Полилиния 599">
              <a:extLst>
                <a:ext uri="{FF2B5EF4-FFF2-40B4-BE49-F238E27FC236}">
                  <a16:creationId xmlns:a16="http://schemas.microsoft.com/office/drawing/2014/main" id="{208F1F4F-2993-EB30-6703-DE6A6F9162A1}"/>
                </a:ext>
              </a:extLst>
            </p:cNvPr>
            <p:cNvSpPr/>
            <p:nvPr/>
          </p:nvSpPr>
          <p:spPr>
            <a:xfrm>
              <a:off x="3336073" y="3860050"/>
              <a:ext cx="167268" cy="141508"/>
            </a:xfrm>
            <a:custGeom>
              <a:avLst/>
              <a:gdLst>
                <a:gd name="connsiteX0" fmla="*/ 96390 w 167268"/>
                <a:gd name="connsiteY0" fmla="*/ 408 h 141508"/>
                <a:gd name="connsiteX1" fmla="*/ 39000 w 167268"/>
                <a:gd name="connsiteY1" fmla="*/ 408 h 141508"/>
                <a:gd name="connsiteX2" fmla="*/ 25635 w 167268"/>
                <a:gd name="connsiteY2" fmla="*/ 408 h 141508"/>
                <a:gd name="connsiteX3" fmla="*/ 19781 w 167268"/>
                <a:gd name="connsiteY3" fmla="*/ 408 h 141508"/>
                <a:gd name="connsiteX4" fmla="*/ 9912 w 167268"/>
                <a:gd name="connsiteY4" fmla="*/ 408 h 141508"/>
                <a:gd name="connsiteX5" fmla="*/ -124 w 167268"/>
                <a:gd name="connsiteY5" fmla="*/ 408 h 141508"/>
                <a:gd name="connsiteX6" fmla="*/ -124 w 167268"/>
                <a:gd name="connsiteY6" fmla="*/ 141917 h 141508"/>
                <a:gd name="connsiteX7" fmla="*/ 9912 w 167268"/>
                <a:gd name="connsiteY7" fmla="*/ 141917 h 141508"/>
                <a:gd name="connsiteX8" fmla="*/ 19781 w 167268"/>
                <a:gd name="connsiteY8" fmla="*/ 141917 h 141508"/>
                <a:gd name="connsiteX9" fmla="*/ 25635 w 167268"/>
                <a:gd name="connsiteY9" fmla="*/ 141917 h 141508"/>
                <a:gd name="connsiteX10" fmla="*/ 39000 w 167268"/>
                <a:gd name="connsiteY10" fmla="*/ 141917 h 141508"/>
                <a:gd name="connsiteX11" fmla="*/ 96390 w 167268"/>
                <a:gd name="connsiteY11" fmla="*/ 141917 h 141508"/>
                <a:gd name="connsiteX12" fmla="*/ 167144 w 167268"/>
                <a:gd name="connsiteY12" fmla="*/ 71162 h 141508"/>
                <a:gd name="connsiteX13" fmla="*/ 96390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390" y="408"/>
                  </a:moveTo>
                  <a:cubicBezTo>
                    <a:pt x="82036" y="408"/>
                    <a:pt x="55179" y="408"/>
                    <a:pt x="39000" y="408"/>
                  </a:cubicBezTo>
                  <a:cubicBezTo>
                    <a:pt x="31019" y="408"/>
                    <a:pt x="25635" y="408"/>
                    <a:pt x="25635" y="408"/>
                  </a:cubicBezTo>
                  <a:lnTo>
                    <a:pt x="19781" y="408"/>
                  </a:lnTo>
                  <a:lnTo>
                    <a:pt x="9912" y="408"/>
                  </a:lnTo>
                  <a:lnTo>
                    <a:pt x="-124" y="408"/>
                  </a:lnTo>
                  <a:lnTo>
                    <a:pt x="-124" y="141917"/>
                  </a:lnTo>
                  <a:lnTo>
                    <a:pt x="9912" y="141917"/>
                  </a:lnTo>
                  <a:lnTo>
                    <a:pt x="19781" y="141917"/>
                  </a:lnTo>
                  <a:lnTo>
                    <a:pt x="25635" y="141917"/>
                  </a:lnTo>
                  <a:cubicBezTo>
                    <a:pt x="25635" y="141917"/>
                    <a:pt x="31060" y="141917"/>
                    <a:pt x="39000" y="141917"/>
                  </a:cubicBezTo>
                  <a:cubicBezTo>
                    <a:pt x="56172" y="141917"/>
                    <a:pt x="85113" y="141917"/>
                    <a:pt x="96390" y="141917"/>
                  </a:cubicBezTo>
                  <a:cubicBezTo>
                    <a:pt x="135464" y="141917"/>
                    <a:pt x="167144" y="110236"/>
                    <a:pt x="167144" y="71162"/>
                  </a:cubicBezTo>
                  <a:cubicBezTo>
                    <a:pt x="167144" y="32086"/>
                    <a:pt x="135464" y="408"/>
                    <a:pt x="96390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1" name="Полилиния 600">
              <a:extLst>
                <a:ext uri="{FF2B5EF4-FFF2-40B4-BE49-F238E27FC236}">
                  <a16:creationId xmlns:a16="http://schemas.microsoft.com/office/drawing/2014/main" id="{162847FE-C583-71B9-37A7-1E70F1970F8F}"/>
                </a:ext>
              </a:extLst>
            </p:cNvPr>
            <p:cNvSpPr/>
            <p:nvPr/>
          </p:nvSpPr>
          <p:spPr>
            <a:xfrm>
              <a:off x="3670609" y="3860050"/>
              <a:ext cx="167268" cy="141508"/>
            </a:xfrm>
            <a:custGeom>
              <a:avLst/>
              <a:gdLst>
                <a:gd name="connsiteX0" fmla="*/ 157164 w 167268"/>
                <a:gd name="connsiteY0" fmla="*/ 408 h 141508"/>
                <a:gd name="connsiteX1" fmla="*/ 141441 w 167268"/>
                <a:gd name="connsiteY1" fmla="*/ 408 h 141508"/>
                <a:gd name="connsiteX2" fmla="*/ 119194 w 167268"/>
                <a:gd name="connsiteY2" fmla="*/ 408 h 141508"/>
                <a:gd name="connsiteX3" fmla="*/ 113296 w 167268"/>
                <a:gd name="connsiteY3" fmla="*/ 408 h 141508"/>
                <a:gd name="connsiteX4" fmla="*/ 70686 w 167268"/>
                <a:gd name="connsiteY4" fmla="*/ 408 h 141508"/>
                <a:gd name="connsiteX5" fmla="*/ -68 w 167268"/>
                <a:gd name="connsiteY5" fmla="*/ 71162 h 141508"/>
                <a:gd name="connsiteX6" fmla="*/ 70686 w 167268"/>
                <a:gd name="connsiteY6" fmla="*/ 141917 h 141508"/>
                <a:gd name="connsiteX7" fmla="*/ 113296 w 167268"/>
                <a:gd name="connsiteY7" fmla="*/ 141917 h 141508"/>
                <a:gd name="connsiteX8" fmla="*/ 119194 w 167268"/>
                <a:gd name="connsiteY8" fmla="*/ 141917 h 141508"/>
                <a:gd name="connsiteX9" fmla="*/ 141441 w 167268"/>
                <a:gd name="connsiteY9" fmla="*/ 141917 h 141508"/>
                <a:gd name="connsiteX10" fmla="*/ 157164 w 167268"/>
                <a:gd name="connsiteY10" fmla="*/ 141917 h 141508"/>
                <a:gd name="connsiteX11" fmla="*/ 167200 w 167268"/>
                <a:gd name="connsiteY11" fmla="*/ 141917 h 141508"/>
                <a:gd name="connsiteX12" fmla="*/ 167200 w 167268"/>
                <a:gd name="connsiteY12" fmla="*/ 408 h 141508"/>
                <a:gd name="connsiteX13" fmla="*/ 157164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64" y="408"/>
                  </a:moveTo>
                  <a:lnTo>
                    <a:pt x="141441" y="408"/>
                  </a:lnTo>
                  <a:cubicBezTo>
                    <a:pt x="141441" y="408"/>
                    <a:pt x="131687" y="408"/>
                    <a:pt x="119194" y="408"/>
                  </a:cubicBezTo>
                  <a:cubicBezTo>
                    <a:pt x="117284" y="408"/>
                    <a:pt x="115310" y="408"/>
                    <a:pt x="113296" y="408"/>
                  </a:cubicBezTo>
                  <a:cubicBezTo>
                    <a:pt x="97419" y="408"/>
                    <a:pt x="79117" y="408"/>
                    <a:pt x="70686" y="408"/>
                  </a:cubicBezTo>
                  <a:cubicBezTo>
                    <a:pt x="31596" y="408"/>
                    <a:pt x="-68" y="32096"/>
                    <a:pt x="-68" y="71162"/>
                  </a:cubicBezTo>
                  <a:cubicBezTo>
                    <a:pt x="-68" y="110225"/>
                    <a:pt x="31596" y="141917"/>
                    <a:pt x="70686" y="141917"/>
                  </a:cubicBezTo>
                  <a:cubicBezTo>
                    <a:pt x="81218" y="141917"/>
                    <a:pt x="98467" y="141917"/>
                    <a:pt x="113296" y="141917"/>
                  </a:cubicBezTo>
                  <a:cubicBezTo>
                    <a:pt x="115315" y="141917"/>
                    <a:pt x="117288" y="141917"/>
                    <a:pt x="119194" y="141917"/>
                  </a:cubicBezTo>
                  <a:cubicBezTo>
                    <a:pt x="131802" y="141917"/>
                    <a:pt x="141441" y="141917"/>
                    <a:pt x="141441" y="141917"/>
                  </a:cubicBezTo>
                  <a:lnTo>
                    <a:pt x="157164" y="141917"/>
                  </a:lnTo>
                  <a:lnTo>
                    <a:pt x="167200" y="141917"/>
                  </a:lnTo>
                  <a:lnTo>
                    <a:pt x="167200" y="408"/>
                  </a:lnTo>
                  <a:lnTo>
                    <a:pt x="157164" y="40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2" name="Полилиния 601">
              <a:extLst>
                <a:ext uri="{FF2B5EF4-FFF2-40B4-BE49-F238E27FC236}">
                  <a16:creationId xmlns:a16="http://schemas.microsoft.com/office/drawing/2014/main" id="{527F58D8-0288-4733-2757-95E3544CA872}"/>
                </a:ext>
              </a:extLst>
            </p:cNvPr>
            <p:cNvSpPr/>
            <p:nvPr/>
          </p:nvSpPr>
          <p:spPr>
            <a:xfrm>
              <a:off x="3837878" y="3860050"/>
              <a:ext cx="167268" cy="141508"/>
            </a:xfrm>
            <a:custGeom>
              <a:avLst/>
              <a:gdLst>
                <a:gd name="connsiteX0" fmla="*/ 96474 w 167268"/>
                <a:gd name="connsiteY0" fmla="*/ 408 h 141508"/>
                <a:gd name="connsiteX1" fmla="*/ 39084 w 167268"/>
                <a:gd name="connsiteY1" fmla="*/ 408 h 141508"/>
                <a:gd name="connsiteX2" fmla="*/ 25719 w 167268"/>
                <a:gd name="connsiteY2" fmla="*/ 408 h 141508"/>
                <a:gd name="connsiteX3" fmla="*/ 19865 w 167268"/>
                <a:gd name="connsiteY3" fmla="*/ 408 h 141508"/>
                <a:gd name="connsiteX4" fmla="*/ 9996 w 167268"/>
                <a:gd name="connsiteY4" fmla="*/ 408 h 141508"/>
                <a:gd name="connsiteX5" fmla="*/ -40 w 167268"/>
                <a:gd name="connsiteY5" fmla="*/ 408 h 141508"/>
                <a:gd name="connsiteX6" fmla="*/ -40 w 167268"/>
                <a:gd name="connsiteY6" fmla="*/ 141917 h 141508"/>
                <a:gd name="connsiteX7" fmla="*/ 9996 w 167268"/>
                <a:gd name="connsiteY7" fmla="*/ 141917 h 141508"/>
                <a:gd name="connsiteX8" fmla="*/ 19865 w 167268"/>
                <a:gd name="connsiteY8" fmla="*/ 141917 h 141508"/>
                <a:gd name="connsiteX9" fmla="*/ 25719 w 167268"/>
                <a:gd name="connsiteY9" fmla="*/ 141917 h 141508"/>
                <a:gd name="connsiteX10" fmla="*/ 39084 w 167268"/>
                <a:gd name="connsiteY10" fmla="*/ 141917 h 141508"/>
                <a:gd name="connsiteX11" fmla="*/ 96474 w 167268"/>
                <a:gd name="connsiteY11" fmla="*/ 141917 h 141508"/>
                <a:gd name="connsiteX12" fmla="*/ 167228 w 167268"/>
                <a:gd name="connsiteY12" fmla="*/ 71162 h 141508"/>
                <a:gd name="connsiteX13" fmla="*/ 96474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474" y="408"/>
                  </a:moveTo>
                  <a:cubicBezTo>
                    <a:pt x="82120" y="408"/>
                    <a:pt x="55263" y="408"/>
                    <a:pt x="39084" y="408"/>
                  </a:cubicBezTo>
                  <a:cubicBezTo>
                    <a:pt x="31103" y="408"/>
                    <a:pt x="25719" y="408"/>
                    <a:pt x="25719" y="408"/>
                  </a:cubicBezTo>
                  <a:lnTo>
                    <a:pt x="19865" y="408"/>
                  </a:lnTo>
                  <a:lnTo>
                    <a:pt x="9996" y="408"/>
                  </a:lnTo>
                  <a:lnTo>
                    <a:pt x="-40" y="408"/>
                  </a:lnTo>
                  <a:lnTo>
                    <a:pt x="-40" y="141917"/>
                  </a:lnTo>
                  <a:lnTo>
                    <a:pt x="9996" y="141917"/>
                  </a:lnTo>
                  <a:lnTo>
                    <a:pt x="19865" y="141917"/>
                  </a:lnTo>
                  <a:lnTo>
                    <a:pt x="25719" y="141917"/>
                  </a:lnTo>
                  <a:cubicBezTo>
                    <a:pt x="25719" y="141917"/>
                    <a:pt x="31144" y="141917"/>
                    <a:pt x="39084" y="141917"/>
                  </a:cubicBezTo>
                  <a:cubicBezTo>
                    <a:pt x="56256" y="141917"/>
                    <a:pt x="85197" y="141917"/>
                    <a:pt x="96474" y="141917"/>
                  </a:cubicBezTo>
                  <a:cubicBezTo>
                    <a:pt x="135548" y="141917"/>
                    <a:pt x="167228" y="110236"/>
                    <a:pt x="167228" y="71162"/>
                  </a:cubicBezTo>
                  <a:cubicBezTo>
                    <a:pt x="167228" y="32086"/>
                    <a:pt x="135548" y="408"/>
                    <a:pt x="96474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3" name="Полилиния 602">
              <a:extLst>
                <a:ext uri="{FF2B5EF4-FFF2-40B4-BE49-F238E27FC236}">
                  <a16:creationId xmlns:a16="http://schemas.microsoft.com/office/drawing/2014/main" id="{EEB64ADE-D4F4-020B-DF58-9E54031069A4}"/>
                </a:ext>
              </a:extLst>
            </p:cNvPr>
            <p:cNvSpPr/>
            <p:nvPr/>
          </p:nvSpPr>
          <p:spPr>
            <a:xfrm>
              <a:off x="4185294" y="3860050"/>
              <a:ext cx="141508" cy="141508"/>
            </a:xfrm>
            <a:custGeom>
              <a:avLst/>
              <a:gdLst>
                <a:gd name="connsiteX0" fmla="*/ 70770 w 141508"/>
                <a:gd name="connsiteY0" fmla="*/ 408 h 141508"/>
                <a:gd name="connsiteX1" fmla="*/ 141525 w 141508"/>
                <a:gd name="connsiteY1" fmla="*/ 71162 h 141508"/>
                <a:gd name="connsiteX2" fmla="*/ 70770 w 141508"/>
                <a:gd name="connsiteY2" fmla="*/ 141917 h 141508"/>
                <a:gd name="connsiteX3" fmla="*/ 16 w 141508"/>
                <a:gd name="connsiteY3" fmla="*/ 71162 h 141508"/>
                <a:gd name="connsiteX4" fmla="*/ 70770 w 141508"/>
                <a:gd name="connsiteY4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70" y="408"/>
                  </a:moveTo>
                  <a:cubicBezTo>
                    <a:pt x="109849" y="408"/>
                    <a:pt x="141525" y="32086"/>
                    <a:pt x="141525" y="71162"/>
                  </a:cubicBezTo>
                  <a:cubicBezTo>
                    <a:pt x="141525" y="110241"/>
                    <a:pt x="109849" y="141917"/>
                    <a:pt x="70770" y="141917"/>
                  </a:cubicBezTo>
                  <a:cubicBezTo>
                    <a:pt x="31694" y="141917"/>
                    <a:pt x="16" y="110241"/>
                    <a:pt x="16" y="71162"/>
                  </a:cubicBezTo>
                  <a:cubicBezTo>
                    <a:pt x="16" y="32086"/>
                    <a:pt x="31694" y="408"/>
                    <a:pt x="70770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4" name="Полилиния 603">
              <a:extLst>
                <a:ext uri="{FF2B5EF4-FFF2-40B4-BE49-F238E27FC236}">
                  <a16:creationId xmlns:a16="http://schemas.microsoft.com/office/drawing/2014/main" id="{9FD97D91-C9CF-650F-26D1-4C3AB0703AD6}"/>
                </a:ext>
              </a:extLst>
            </p:cNvPr>
            <p:cNvSpPr/>
            <p:nvPr/>
          </p:nvSpPr>
          <p:spPr>
            <a:xfrm>
              <a:off x="4519830" y="3860050"/>
              <a:ext cx="141508" cy="141508"/>
            </a:xfrm>
            <a:custGeom>
              <a:avLst/>
              <a:gdLst>
                <a:gd name="connsiteX0" fmla="*/ 70826 w 141508"/>
                <a:gd name="connsiteY0" fmla="*/ 408 h 141508"/>
                <a:gd name="connsiteX1" fmla="*/ 141581 w 141508"/>
                <a:gd name="connsiteY1" fmla="*/ 71162 h 141508"/>
                <a:gd name="connsiteX2" fmla="*/ 70826 w 141508"/>
                <a:gd name="connsiteY2" fmla="*/ 141917 h 141508"/>
                <a:gd name="connsiteX3" fmla="*/ 72 w 141508"/>
                <a:gd name="connsiteY3" fmla="*/ 71162 h 141508"/>
                <a:gd name="connsiteX4" fmla="*/ 70826 w 141508"/>
                <a:gd name="connsiteY4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26" y="408"/>
                  </a:moveTo>
                  <a:cubicBezTo>
                    <a:pt x="109905" y="408"/>
                    <a:pt x="141581" y="32086"/>
                    <a:pt x="141581" y="71162"/>
                  </a:cubicBezTo>
                  <a:cubicBezTo>
                    <a:pt x="141581" y="110241"/>
                    <a:pt x="109905" y="141917"/>
                    <a:pt x="70826" y="141917"/>
                  </a:cubicBezTo>
                  <a:cubicBezTo>
                    <a:pt x="31750" y="141917"/>
                    <a:pt x="72" y="110241"/>
                    <a:pt x="72" y="71162"/>
                  </a:cubicBezTo>
                  <a:cubicBezTo>
                    <a:pt x="72" y="32086"/>
                    <a:pt x="31750" y="408"/>
                    <a:pt x="70826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5" name="Полилиния 604">
              <a:extLst>
                <a:ext uri="{FF2B5EF4-FFF2-40B4-BE49-F238E27FC236}">
                  <a16:creationId xmlns:a16="http://schemas.microsoft.com/office/drawing/2014/main" id="{020D370F-07F2-796D-47FA-5C38CDA54D59}"/>
                </a:ext>
              </a:extLst>
            </p:cNvPr>
            <p:cNvSpPr/>
            <p:nvPr/>
          </p:nvSpPr>
          <p:spPr>
            <a:xfrm>
              <a:off x="4841487" y="3860050"/>
              <a:ext cx="167268" cy="141508"/>
            </a:xfrm>
            <a:custGeom>
              <a:avLst/>
              <a:gdLst>
                <a:gd name="connsiteX0" fmla="*/ 157360 w 167268"/>
                <a:gd name="connsiteY0" fmla="*/ 408 h 141508"/>
                <a:gd name="connsiteX1" fmla="*/ 141637 w 167268"/>
                <a:gd name="connsiteY1" fmla="*/ 408 h 141508"/>
                <a:gd name="connsiteX2" fmla="*/ 119390 w 167268"/>
                <a:gd name="connsiteY2" fmla="*/ 408 h 141508"/>
                <a:gd name="connsiteX3" fmla="*/ 113492 w 167268"/>
                <a:gd name="connsiteY3" fmla="*/ 408 h 141508"/>
                <a:gd name="connsiteX4" fmla="*/ 70882 w 167268"/>
                <a:gd name="connsiteY4" fmla="*/ 408 h 141508"/>
                <a:gd name="connsiteX5" fmla="*/ 128 w 167268"/>
                <a:gd name="connsiteY5" fmla="*/ 71162 h 141508"/>
                <a:gd name="connsiteX6" fmla="*/ 70882 w 167268"/>
                <a:gd name="connsiteY6" fmla="*/ 141917 h 141508"/>
                <a:gd name="connsiteX7" fmla="*/ 113492 w 167268"/>
                <a:gd name="connsiteY7" fmla="*/ 141917 h 141508"/>
                <a:gd name="connsiteX8" fmla="*/ 119390 w 167268"/>
                <a:gd name="connsiteY8" fmla="*/ 141917 h 141508"/>
                <a:gd name="connsiteX9" fmla="*/ 141637 w 167268"/>
                <a:gd name="connsiteY9" fmla="*/ 141917 h 141508"/>
                <a:gd name="connsiteX10" fmla="*/ 157360 w 167268"/>
                <a:gd name="connsiteY10" fmla="*/ 141917 h 141508"/>
                <a:gd name="connsiteX11" fmla="*/ 167396 w 167268"/>
                <a:gd name="connsiteY11" fmla="*/ 141917 h 141508"/>
                <a:gd name="connsiteX12" fmla="*/ 167396 w 167268"/>
                <a:gd name="connsiteY12" fmla="*/ 408 h 141508"/>
                <a:gd name="connsiteX13" fmla="*/ 157360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60" y="408"/>
                  </a:moveTo>
                  <a:lnTo>
                    <a:pt x="141637" y="408"/>
                  </a:lnTo>
                  <a:cubicBezTo>
                    <a:pt x="141637" y="408"/>
                    <a:pt x="131883" y="408"/>
                    <a:pt x="119390" y="408"/>
                  </a:cubicBezTo>
                  <a:cubicBezTo>
                    <a:pt x="117480" y="408"/>
                    <a:pt x="115506" y="408"/>
                    <a:pt x="113492" y="408"/>
                  </a:cubicBezTo>
                  <a:cubicBezTo>
                    <a:pt x="97615" y="408"/>
                    <a:pt x="79313" y="408"/>
                    <a:pt x="70882" y="408"/>
                  </a:cubicBezTo>
                  <a:cubicBezTo>
                    <a:pt x="31792" y="408"/>
                    <a:pt x="128" y="32096"/>
                    <a:pt x="128" y="71162"/>
                  </a:cubicBezTo>
                  <a:cubicBezTo>
                    <a:pt x="128" y="110225"/>
                    <a:pt x="31792" y="141917"/>
                    <a:pt x="70882" y="141917"/>
                  </a:cubicBezTo>
                  <a:cubicBezTo>
                    <a:pt x="81414" y="141917"/>
                    <a:pt x="98663" y="141917"/>
                    <a:pt x="113492" y="141917"/>
                  </a:cubicBezTo>
                  <a:cubicBezTo>
                    <a:pt x="115511" y="141917"/>
                    <a:pt x="117484" y="141917"/>
                    <a:pt x="119390" y="141917"/>
                  </a:cubicBezTo>
                  <a:cubicBezTo>
                    <a:pt x="131998" y="141917"/>
                    <a:pt x="141637" y="141917"/>
                    <a:pt x="141637" y="141917"/>
                  </a:cubicBezTo>
                  <a:lnTo>
                    <a:pt x="157360" y="141917"/>
                  </a:lnTo>
                  <a:lnTo>
                    <a:pt x="167396" y="141917"/>
                  </a:lnTo>
                  <a:lnTo>
                    <a:pt x="167396" y="408"/>
                  </a:lnTo>
                  <a:lnTo>
                    <a:pt x="157360" y="40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6" name="Полилиния 605">
              <a:extLst>
                <a:ext uri="{FF2B5EF4-FFF2-40B4-BE49-F238E27FC236}">
                  <a16:creationId xmlns:a16="http://schemas.microsoft.com/office/drawing/2014/main" id="{917EF0B2-EC2B-2660-8DC2-5ED849D17B1A}"/>
                </a:ext>
              </a:extLst>
            </p:cNvPr>
            <p:cNvSpPr/>
            <p:nvPr/>
          </p:nvSpPr>
          <p:spPr>
            <a:xfrm>
              <a:off x="5008756" y="3860050"/>
              <a:ext cx="167268" cy="141508"/>
            </a:xfrm>
            <a:custGeom>
              <a:avLst/>
              <a:gdLst>
                <a:gd name="connsiteX0" fmla="*/ 96670 w 167268"/>
                <a:gd name="connsiteY0" fmla="*/ 408 h 141508"/>
                <a:gd name="connsiteX1" fmla="*/ 39280 w 167268"/>
                <a:gd name="connsiteY1" fmla="*/ 408 h 141508"/>
                <a:gd name="connsiteX2" fmla="*/ 25915 w 167268"/>
                <a:gd name="connsiteY2" fmla="*/ 408 h 141508"/>
                <a:gd name="connsiteX3" fmla="*/ 20061 w 167268"/>
                <a:gd name="connsiteY3" fmla="*/ 408 h 141508"/>
                <a:gd name="connsiteX4" fmla="*/ 10192 w 167268"/>
                <a:gd name="connsiteY4" fmla="*/ 408 h 141508"/>
                <a:gd name="connsiteX5" fmla="*/ 156 w 167268"/>
                <a:gd name="connsiteY5" fmla="*/ 408 h 141508"/>
                <a:gd name="connsiteX6" fmla="*/ 156 w 167268"/>
                <a:gd name="connsiteY6" fmla="*/ 141917 h 141508"/>
                <a:gd name="connsiteX7" fmla="*/ 10192 w 167268"/>
                <a:gd name="connsiteY7" fmla="*/ 141917 h 141508"/>
                <a:gd name="connsiteX8" fmla="*/ 20061 w 167268"/>
                <a:gd name="connsiteY8" fmla="*/ 141917 h 141508"/>
                <a:gd name="connsiteX9" fmla="*/ 25915 w 167268"/>
                <a:gd name="connsiteY9" fmla="*/ 141917 h 141508"/>
                <a:gd name="connsiteX10" fmla="*/ 39280 w 167268"/>
                <a:gd name="connsiteY10" fmla="*/ 141917 h 141508"/>
                <a:gd name="connsiteX11" fmla="*/ 96670 w 167268"/>
                <a:gd name="connsiteY11" fmla="*/ 141917 h 141508"/>
                <a:gd name="connsiteX12" fmla="*/ 167424 w 167268"/>
                <a:gd name="connsiteY12" fmla="*/ 71162 h 141508"/>
                <a:gd name="connsiteX13" fmla="*/ 96670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70" y="408"/>
                  </a:moveTo>
                  <a:cubicBezTo>
                    <a:pt x="82316" y="408"/>
                    <a:pt x="55459" y="408"/>
                    <a:pt x="39280" y="408"/>
                  </a:cubicBezTo>
                  <a:cubicBezTo>
                    <a:pt x="31299" y="408"/>
                    <a:pt x="25915" y="408"/>
                    <a:pt x="25915" y="408"/>
                  </a:cubicBezTo>
                  <a:lnTo>
                    <a:pt x="20061" y="408"/>
                  </a:lnTo>
                  <a:lnTo>
                    <a:pt x="10192" y="408"/>
                  </a:lnTo>
                  <a:lnTo>
                    <a:pt x="156" y="408"/>
                  </a:lnTo>
                  <a:lnTo>
                    <a:pt x="156" y="141917"/>
                  </a:lnTo>
                  <a:lnTo>
                    <a:pt x="10192" y="141917"/>
                  </a:lnTo>
                  <a:lnTo>
                    <a:pt x="20061" y="141917"/>
                  </a:lnTo>
                  <a:lnTo>
                    <a:pt x="25915" y="141917"/>
                  </a:lnTo>
                  <a:cubicBezTo>
                    <a:pt x="25915" y="141917"/>
                    <a:pt x="31340" y="141917"/>
                    <a:pt x="39280" y="141917"/>
                  </a:cubicBezTo>
                  <a:cubicBezTo>
                    <a:pt x="56452" y="141917"/>
                    <a:pt x="85393" y="141917"/>
                    <a:pt x="96670" y="141917"/>
                  </a:cubicBezTo>
                  <a:cubicBezTo>
                    <a:pt x="135744" y="141917"/>
                    <a:pt x="167424" y="110236"/>
                    <a:pt x="167424" y="71162"/>
                  </a:cubicBezTo>
                  <a:cubicBezTo>
                    <a:pt x="167424" y="32086"/>
                    <a:pt x="135744" y="408"/>
                    <a:pt x="96670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7" name="Полилиния 606">
              <a:extLst>
                <a:ext uri="{FF2B5EF4-FFF2-40B4-BE49-F238E27FC236}">
                  <a16:creationId xmlns:a16="http://schemas.microsoft.com/office/drawing/2014/main" id="{40C03442-1F60-8C4A-3923-B4784ACDE29E}"/>
                </a:ext>
              </a:extLst>
            </p:cNvPr>
            <p:cNvSpPr/>
            <p:nvPr/>
          </p:nvSpPr>
          <p:spPr>
            <a:xfrm>
              <a:off x="7196123" y="3860050"/>
              <a:ext cx="141508" cy="141508"/>
            </a:xfrm>
            <a:custGeom>
              <a:avLst/>
              <a:gdLst>
                <a:gd name="connsiteX0" fmla="*/ 71274 w 141508"/>
                <a:gd name="connsiteY0" fmla="*/ 408 h 141508"/>
                <a:gd name="connsiteX1" fmla="*/ 142029 w 141508"/>
                <a:gd name="connsiteY1" fmla="*/ 71162 h 141508"/>
                <a:gd name="connsiteX2" fmla="*/ 71274 w 141508"/>
                <a:gd name="connsiteY2" fmla="*/ 141917 h 141508"/>
                <a:gd name="connsiteX3" fmla="*/ 520 w 141508"/>
                <a:gd name="connsiteY3" fmla="*/ 71162 h 141508"/>
                <a:gd name="connsiteX4" fmla="*/ 71274 w 141508"/>
                <a:gd name="connsiteY4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74" y="408"/>
                  </a:moveTo>
                  <a:cubicBezTo>
                    <a:pt x="110353" y="408"/>
                    <a:pt x="142029" y="32086"/>
                    <a:pt x="142029" y="71162"/>
                  </a:cubicBezTo>
                  <a:cubicBezTo>
                    <a:pt x="142029" y="110241"/>
                    <a:pt x="110353" y="141917"/>
                    <a:pt x="71274" y="141917"/>
                  </a:cubicBezTo>
                  <a:cubicBezTo>
                    <a:pt x="32198" y="141917"/>
                    <a:pt x="520" y="110241"/>
                    <a:pt x="520" y="71162"/>
                  </a:cubicBezTo>
                  <a:cubicBezTo>
                    <a:pt x="520" y="32086"/>
                    <a:pt x="32198" y="408"/>
                    <a:pt x="71274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8" name="Полилиния 607">
              <a:extLst>
                <a:ext uri="{FF2B5EF4-FFF2-40B4-BE49-F238E27FC236}">
                  <a16:creationId xmlns:a16="http://schemas.microsoft.com/office/drawing/2014/main" id="{E53A1F86-0D7B-5EEC-B95F-C14CB146BA3F}"/>
                </a:ext>
              </a:extLst>
            </p:cNvPr>
            <p:cNvSpPr/>
            <p:nvPr/>
          </p:nvSpPr>
          <p:spPr>
            <a:xfrm>
              <a:off x="8199733" y="3860050"/>
              <a:ext cx="141508" cy="141508"/>
            </a:xfrm>
            <a:custGeom>
              <a:avLst/>
              <a:gdLst>
                <a:gd name="connsiteX0" fmla="*/ 71442 w 141508"/>
                <a:gd name="connsiteY0" fmla="*/ 408 h 141508"/>
                <a:gd name="connsiteX1" fmla="*/ 142197 w 141508"/>
                <a:gd name="connsiteY1" fmla="*/ 71162 h 141508"/>
                <a:gd name="connsiteX2" fmla="*/ 71442 w 141508"/>
                <a:gd name="connsiteY2" fmla="*/ 141917 h 141508"/>
                <a:gd name="connsiteX3" fmla="*/ 688 w 141508"/>
                <a:gd name="connsiteY3" fmla="*/ 71162 h 141508"/>
                <a:gd name="connsiteX4" fmla="*/ 71442 w 141508"/>
                <a:gd name="connsiteY4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42" y="408"/>
                  </a:moveTo>
                  <a:cubicBezTo>
                    <a:pt x="110521" y="408"/>
                    <a:pt x="142197" y="32086"/>
                    <a:pt x="142197" y="71162"/>
                  </a:cubicBezTo>
                  <a:cubicBezTo>
                    <a:pt x="142197" y="110241"/>
                    <a:pt x="110521" y="141917"/>
                    <a:pt x="71442" y="141917"/>
                  </a:cubicBezTo>
                  <a:cubicBezTo>
                    <a:pt x="32366" y="141917"/>
                    <a:pt x="688" y="110241"/>
                    <a:pt x="688" y="71162"/>
                  </a:cubicBezTo>
                  <a:cubicBezTo>
                    <a:pt x="688" y="32086"/>
                    <a:pt x="32366" y="408"/>
                    <a:pt x="71442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9" name="Полилиния 608">
              <a:extLst>
                <a:ext uri="{FF2B5EF4-FFF2-40B4-BE49-F238E27FC236}">
                  <a16:creationId xmlns:a16="http://schemas.microsoft.com/office/drawing/2014/main" id="{17081116-AE9D-19A0-584C-F63D4D216482}"/>
                </a:ext>
              </a:extLst>
            </p:cNvPr>
            <p:cNvSpPr/>
            <p:nvPr/>
          </p:nvSpPr>
          <p:spPr>
            <a:xfrm>
              <a:off x="8521390" y="3860050"/>
              <a:ext cx="167268" cy="141508"/>
            </a:xfrm>
            <a:custGeom>
              <a:avLst/>
              <a:gdLst>
                <a:gd name="connsiteX0" fmla="*/ 157976 w 167268"/>
                <a:gd name="connsiteY0" fmla="*/ 408 h 141508"/>
                <a:gd name="connsiteX1" fmla="*/ 142253 w 167268"/>
                <a:gd name="connsiteY1" fmla="*/ 408 h 141508"/>
                <a:gd name="connsiteX2" fmla="*/ 120006 w 167268"/>
                <a:gd name="connsiteY2" fmla="*/ 408 h 141508"/>
                <a:gd name="connsiteX3" fmla="*/ 114108 w 167268"/>
                <a:gd name="connsiteY3" fmla="*/ 408 h 141508"/>
                <a:gd name="connsiteX4" fmla="*/ 71498 w 167268"/>
                <a:gd name="connsiteY4" fmla="*/ 408 h 141508"/>
                <a:gd name="connsiteX5" fmla="*/ 744 w 167268"/>
                <a:gd name="connsiteY5" fmla="*/ 71162 h 141508"/>
                <a:gd name="connsiteX6" fmla="*/ 71498 w 167268"/>
                <a:gd name="connsiteY6" fmla="*/ 141917 h 141508"/>
                <a:gd name="connsiteX7" fmla="*/ 114108 w 167268"/>
                <a:gd name="connsiteY7" fmla="*/ 141917 h 141508"/>
                <a:gd name="connsiteX8" fmla="*/ 120006 w 167268"/>
                <a:gd name="connsiteY8" fmla="*/ 141917 h 141508"/>
                <a:gd name="connsiteX9" fmla="*/ 142253 w 167268"/>
                <a:gd name="connsiteY9" fmla="*/ 141917 h 141508"/>
                <a:gd name="connsiteX10" fmla="*/ 157976 w 167268"/>
                <a:gd name="connsiteY10" fmla="*/ 141917 h 141508"/>
                <a:gd name="connsiteX11" fmla="*/ 168012 w 167268"/>
                <a:gd name="connsiteY11" fmla="*/ 141917 h 141508"/>
                <a:gd name="connsiteX12" fmla="*/ 168012 w 167268"/>
                <a:gd name="connsiteY12" fmla="*/ 408 h 141508"/>
                <a:gd name="connsiteX13" fmla="*/ 157976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76" y="408"/>
                  </a:moveTo>
                  <a:lnTo>
                    <a:pt x="142253" y="408"/>
                  </a:lnTo>
                  <a:cubicBezTo>
                    <a:pt x="142253" y="408"/>
                    <a:pt x="132499" y="408"/>
                    <a:pt x="120006" y="408"/>
                  </a:cubicBezTo>
                  <a:cubicBezTo>
                    <a:pt x="118096" y="408"/>
                    <a:pt x="116122" y="408"/>
                    <a:pt x="114108" y="408"/>
                  </a:cubicBezTo>
                  <a:cubicBezTo>
                    <a:pt x="98231" y="408"/>
                    <a:pt x="79929" y="408"/>
                    <a:pt x="71498" y="408"/>
                  </a:cubicBezTo>
                  <a:cubicBezTo>
                    <a:pt x="32408" y="408"/>
                    <a:pt x="744" y="32096"/>
                    <a:pt x="744" y="71162"/>
                  </a:cubicBezTo>
                  <a:cubicBezTo>
                    <a:pt x="744" y="110225"/>
                    <a:pt x="32408" y="141917"/>
                    <a:pt x="71498" y="141917"/>
                  </a:cubicBezTo>
                  <a:cubicBezTo>
                    <a:pt x="82030" y="141917"/>
                    <a:pt x="99279" y="141917"/>
                    <a:pt x="114108" y="141917"/>
                  </a:cubicBezTo>
                  <a:cubicBezTo>
                    <a:pt x="116127" y="141917"/>
                    <a:pt x="118100" y="141917"/>
                    <a:pt x="120006" y="141917"/>
                  </a:cubicBezTo>
                  <a:cubicBezTo>
                    <a:pt x="132614" y="141917"/>
                    <a:pt x="142253" y="141917"/>
                    <a:pt x="142253" y="141917"/>
                  </a:cubicBezTo>
                  <a:lnTo>
                    <a:pt x="157976" y="141917"/>
                  </a:lnTo>
                  <a:lnTo>
                    <a:pt x="168012" y="141917"/>
                  </a:lnTo>
                  <a:lnTo>
                    <a:pt x="168012" y="408"/>
                  </a:lnTo>
                  <a:lnTo>
                    <a:pt x="157976" y="40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0" name="Полилиния 609">
              <a:extLst>
                <a:ext uri="{FF2B5EF4-FFF2-40B4-BE49-F238E27FC236}">
                  <a16:creationId xmlns:a16="http://schemas.microsoft.com/office/drawing/2014/main" id="{3E9B485D-E8D7-9E10-7DA3-0B272E2AC88C}"/>
                </a:ext>
              </a:extLst>
            </p:cNvPr>
            <p:cNvSpPr/>
            <p:nvPr/>
          </p:nvSpPr>
          <p:spPr>
            <a:xfrm>
              <a:off x="8688658" y="3860050"/>
              <a:ext cx="167268" cy="141508"/>
            </a:xfrm>
            <a:custGeom>
              <a:avLst/>
              <a:gdLst>
                <a:gd name="connsiteX0" fmla="*/ 97286 w 167268"/>
                <a:gd name="connsiteY0" fmla="*/ 408 h 141508"/>
                <a:gd name="connsiteX1" fmla="*/ 39896 w 167268"/>
                <a:gd name="connsiteY1" fmla="*/ 408 h 141508"/>
                <a:gd name="connsiteX2" fmla="*/ 26531 w 167268"/>
                <a:gd name="connsiteY2" fmla="*/ 408 h 141508"/>
                <a:gd name="connsiteX3" fmla="*/ 20677 w 167268"/>
                <a:gd name="connsiteY3" fmla="*/ 408 h 141508"/>
                <a:gd name="connsiteX4" fmla="*/ 10808 w 167268"/>
                <a:gd name="connsiteY4" fmla="*/ 408 h 141508"/>
                <a:gd name="connsiteX5" fmla="*/ 772 w 167268"/>
                <a:gd name="connsiteY5" fmla="*/ 408 h 141508"/>
                <a:gd name="connsiteX6" fmla="*/ 772 w 167268"/>
                <a:gd name="connsiteY6" fmla="*/ 141917 h 141508"/>
                <a:gd name="connsiteX7" fmla="*/ 10808 w 167268"/>
                <a:gd name="connsiteY7" fmla="*/ 141917 h 141508"/>
                <a:gd name="connsiteX8" fmla="*/ 20677 w 167268"/>
                <a:gd name="connsiteY8" fmla="*/ 141917 h 141508"/>
                <a:gd name="connsiteX9" fmla="*/ 26531 w 167268"/>
                <a:gd name="connsiteY9" fmla="*/ 141917 h 141508"/>
                <a:gd name="connsiteX10" fmla="*/ 39896 w 167268"/>
                <a:gd name="connsiteY10" fmla="*/ 141917 h 141508"/>
                <a:gd name="connsiteX11" fmla="*/ 97286 w 167268"/>
                <a:gd name="connsiteY11" fmla="*/ 141917 h 141508"/>
                <a:gd name="connsiteX12" fmla="*/ 168040 w 167268"/>
                <a:gd name="connsiteY12" fmla="*/ 71162 h 141508"/>
                <a:gd name="connsiteX13" fmla="*/ 97286 w 167268"/>
                <a:gd name="connsiteY13" fmla="*/ 40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86" y="408"/>
                  </a:moveTo>
                  <a:cubicBezTo>
                    <a:pt x="82932" y="408"/>
                    <a:pt x="56075" y="408"/>
                    <a:pt x="39896" y="408"/>
                  </a:cubicBezTo>
                  <a:cubicBezTo>
                    <a:pt x="31915" y="408"/>
                    <a:pt x="26531" y="408"/>
                    <a:pt x="26531" y="408"/>
                  </a:cubicBezTo>
                  <a:lnTo>
                    <a:pt x="20677" y="408"/>
                  </a:lnTo>
                  <a:lnTo>
                    <a:pt x="10808" y="408"/>
                  </a:lnTo>
                  <a:lnTo>
                    <a:pt x="772" y="408"/>
                  </a:lnTo>
                  <a:lnTo>
                    <a:pt x="772" y="141917"/>
                  </a:lnTo>
                  <a:lnTo>
                    <a:pt x="10808" y="141917"/>
                  </a:lnTo>
                  <a:lnTo>
                    <a:pt x="20677" y="141917"/>
                  </a:lnTo>
                  <a:lnTo>
                    <a:pt x="26531" y="141917"/>
                  </a:lnTo>
                  <a:cubicBezTo>
                    <a:pt x="26531" y="141917"/>
                    <a:pt x="31956" y="141917"/>
                    <a:pt x="39896" y="141917"/>
                  </a:cubicBezTo>
                  <a:cubicBezTo>
                    <a:pt x="57068" y="141917"/>
                    <a:pt x="86009" y="141917"/>
                    <a:pt x="97286" y="141917"/>
                  </a:cubicBezTo>
                  <a:cubicBezTo>
                    <a:pt x="136360" y="141917"/>
                    <a:pt x="168040" y="110236"/>
                    <a:pt x="168040" y="71162"/>
                  </a:cubicBezTo>
                  <a:cubicBezTo>
                    <a:pt x="168040" y="32086"/>
                    <a:pt x="136360" y="408"/>
                    <a:pt x="97286" y="40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1" name="Полилиния 610">
              <a:extLst>
                <a:ext uri="{FF2B5EF4-FFF2-40B4-BE49-F238E27FC236}">
                  <a16:creationId xmlns:a16="http://schemas.microsoft.com/office/drawing/2014/main" id="{956C91C3-E06B-28BD-50BE-72C1E5738EB4}"/>
                </a:ext>
              </a:extLst>
            </p:cNvPr>
            <p:cNvSpPr/>
            <p:nvPr/>
          </p:nvSpPr>
          <p:spPr>
            <a:xfrm>
              <a:off x="3181684" y="4027318"/>
              <a:ext cx="141508" cy="141508"/>
            </a:xfrm>
            <a:custGeom>
              <a:avLst/>
              <a:gdLst>
                <a:gd name="connsiteX0" fmla="*/ 70602 w 141508"/>
                <a:gd name="connsiteY0" fmla="*/ 436 h 141508"/>
                <a:gd name="connsiteX1" fmla="*/ 141357 w 141508"/>
                <a:gd name="connsiteY1" fmla="*/ 71190 h 141508"/>
                <a:gd name="connsiteX2" fmla="*/ 70602 w 141508"/>
                <a:gd name="connsiteY2" fmla="*/ 141945 h 141508"/>
                <a:gd name="connsiteX3" fmla="*/ -152 w 141508"/>
                <a:gd name="connsiteY3" fmla="*/ 71190 h 141508"/>
                <a:gd name="connsiteX4" fmla="*/ 70602 w 141508"/>
                <a:gd name="connsiteY4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02" y="436"/>
                  </a:moveTo>
                  <a:cubicBezTo>
                    <a:pt x="109681" y="436"/>
                    <a:pt x="141357" y="32114"/>
                    <a:pt x="141357" y="71190"/>
                  </a:cubicBezTo>
                  <a:cubicBezTo>
                    <a:pt x="141357" y="110269"/>
                    <a:pt x="109681" y="141945"/>
                    <a:pt x="70602" y="141945"/>
                  </a:cubicBezTo>
                  <a:cubicBezTo>
                    <a:pt x="31526" y="141945"/>
                    <a:pt x="-152" y="110269"/>
                    <a:pt x="-152" y="71190"/>
                  </a:cubicBezTo>
                  <a:cubicBezTo>
                    <a:pt x="-152" y="32114"/>
                    <a:pt x="31526" y="436"/>
                    <a:pt x="70602" y="43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2" name="Полилиния 611">
              <a:extLst>
                <a:ext uri="{FF2B5EF4-FFF2-40B4-BE49-F238E27FC236}">
                  <a16:creationId xmlns:a16="http://schemas.microsoft.com/office/drawing/2014/main" id="{A6E7FD84-B512-C68A-52B9-5375B0277600}"/>
                </a:ext>
              </a:extLst>
            </p:cNvPr>
            <p:cNvSpPr/>
            <p:nvPr/>
          </p:nvSpPr>
          <p:spPr>
            <a:xfrm>
              <a:off x="3516221" y="4027318"/>
              <a:ext cx="141508" cy="141508"/>
            </a:xfrm>
            <a:custGeom>
              <a:avLst/>
              <a:gdLst>
                <a:gd name="connsiteX0" fmla="*/ 70658 w 141508"/>
                <a:gd name="connsiteY0" fmla="*/ 436 h 141508"/>
                <a:gd name="connsiteX1" fmla="*/ 141413 w 141508"/>
                <a:gd name="connsiteY1" fmla="*/ 71190 h 141508"/>
                <a:gd name="connsiteX2" fmla="*/ 70658 w 141508"/>
                <a:gd name="connsiteY2" fmla="*/ 141945 h 141508"/>
                <a:gd name="connsiteX3" fmla="*/ -96 w 141508"/>
                <a:gd name="connsiteY3" fmla="*/ 71190 h 141508"/>
                <a:gd name="connsiteX4" fmla="*/ 70658 w 141508"/>
                <a:gd name="connsiteY4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58" y="436"/>
                  </a:moveTo>
                  <a:cubicBezTo>
                    <a:pt x="109737" y="436"/>
                    <a:pt x="141413" y="32114"/>
                    <a:pt x="141413" y="71190"/>
                  </a:cubicBezTo>
                  <a:cubicBezTo>
                    <a:pt x="141413" y="110269"/>
                    <a:pt x="109737" y="141945"/>
                    <a:pt x="70658" y="141945"/>
                  </a:cubicBezTo>
                  <a:cubicBezTo>
                    <a:pt x="31582" y="141945"/>
                    <a:pt x="-96" y="110269"/>
                    <a:pt x="-96" y="71190"/>
                  </a:cubicBezTo>
                  <a:cubicBezTo>
                    <a:pt x="-96" y="32114"/>
                    <a:pt x="31582" y="436"/>
                    <a:pt x="70658" y="43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3" name="Полилиния 612">
              <a:extLst>
                <a:ext uri="{FF2B5EF4-FFF2-40B4-BE49-F238E27FC236}">
                  <a16:creationId xmlns:a16="http://schemas.microsoft.com/office/drawing/2014/main" id="{6591A144-EF8C-65AD-E84F-4F29C2DACD4E}"/>
                </a:ext>
              </a:extLst>
            </p:cNvPr>
            <p:cNvSpPr/>
            <p:nvPr/>
          </p:nvSpPr>
          <p:spPr>
            <a:xfrm>
              <a:off x="4005146" y="4027318"/>
              <a:ext cx="167268" cy="141508"/>
            </a:xfrm>
            <a:custGeom>
              <a:avLst/>
              <a:gdLst>
                <a:gd name="connsiteX0" fmla="*/ 157220 w 167268"/>
                <a:gd name="connsiteY0" fmla="*/ 436 h 141508"/>
                <a:gd name="connsiteX1" fmla="*/ 141497 w 167268"/>
                <a:gd name="connsiteY1" fmla="*/ 436 h 141508"/>
                <a:gd name="connsiteX2" fmla="*/ 119250 w 167268"/>
                <a:gd name="connsiteY2" fmla="*/ 436 h 141508"/>
                <a:gd name="connsiteX3" fmla="*/ 113352 w 167268"/>
                <a:gd name="connsiteY3" fmla="*/ 436 h 141508"/>
                <a:gd name="connsiteX4" fmla="*/ 70742 w 167268"/>
                <a:gd name="connsiteY4" fmla="*/ 436 h 141508"/>
                <a:gd name="connsiteX5" fmla="*/ -12 w 167268"/>
                <a:gd name="connsiteY5" fmla="*/ 71190 h 141508"/>
                <a:gd name="connsiteX6" fmla="*/ 70742 w 167268"/>
                <a:gd name="connsiteY6" fmla="*/ 141945 h 141508"/>
                <a:gd name="connsiteX7" fmla="*/ 113352 w 167268"/>
                <a:gd name="connsiteY7" fmla="*/ 141945 h 141508"/>
                <a:gd name="connsiteX8" fmla="*/ 119250 w 167268"/>
                <a:gd name="connsiteY8" fmla="*/ 141945 h 141508"/>
                <a:gd name="connsiteX9" fmla="*/ 141497 w 167268"/>
                <a:gd name="connsiteY9" fmla="*/ 141945 h 141508"/>
                <a:gd name="connsiteX10" fmla="*/ 157220 w 167268"/>
                <a:gd name="connsiteY10" fmla="*/ 141945 h 141508"/>
                <a:gd name="connsiteX11" fmla="*/ 167256 w 167268"/>
                <a:gd name="connsiteY11" fmla="*/ 141945 h 141508"/>
                <a:gd name="connsiteX12" fmla="*/ 167256 w 167268"/>
                <a:gd name="connsiteY12" fmla="*/ 436 h 141508"/>
                <a:gd name="connsiteX13" fmla="*/ 157220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20" y="436"/>
                  </a:moveTo>
                  <a:lnTo>
                    <a:pt x="141497" y="436"/>
                  </a:lnTo>
                  <a:cubicBezTo>
                    <a:pt x="141497" y="436"/>
                    <a:pt x="131743" y="436"/>
                    <a:pt x="119250" y="436"/>
                  </a:cubicBezTo>
                  <a:cubicBezTo>
                    <a:pt x="117340" y="436"/>
                    <a:pt x="115366" y="436"/>
                    <a:pt x="113352" y="436"/>
                  </a:cubicBezTo>
                  <a:cubicBezTo>
                    <a:pt x="97475" y="436"/>
                    <a:pt x="79173" y="436"/>
                    <a:pt x="70742" y="436"/>
                  </a:cubicBezTo>
                  <a:cubicBezTo>
                    <a:pt x="31652" y="436"/>
                    <a:pt x="-12" y="32124"/>
                    <a:pt x="-12" y="71190"/>
                  </a:cubicBezTo>
                  <a:cubicBezTo>
                    <a:pt x="-12" y="110253"/>
                    <a:pt x="31652" y="141945"/>
                    <a:pt x="70742" y="141945"/>
                  </a:cubicBezTo>
                  <a:cubicBezTo>
                    <a:pt x="81274" y="141945"/>
                    <a:pt x="98523" y="141945"/>
                    <a:pt x="113352" y="141945"/>
                  </a:cubicBezTo>
                  <a:cubicBezTo>
                    <a:pt x="115371" y="141945"/>
                    <a:pt x="117344" y="141945"/>
                    <a:pt x="119250" y="141945"/>
                  </a:cubicBezTo>
                  <a:cubicBezTo>
                    <a:pt x="131858" y="141945"/>
                    <a:pt x="141497" y="141945"/>
                    <a:pt x="141497" y="141945"/>
                  </a:cubicBezTo>
                  <a:lnTo>
                    <a:pt x="157220" y="141945"/>
                  </a:lnTo>
                  <a:lnTo>
                    <a:pt x="167256" y="141945"/>
                  </a:lnTo>
                  <a:lnTo>
                    <a:pt x="167256" y="436"/>
                  </a:lnTo>
                  <a:lnTo>
                    <a:pt x="157220" y="43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4" name="Полилиния 613">
              <a:extLst>
                <a:ext uri="{FF2B5EF4-FFF2-40B4-BE49-F238E27FC236}">
                  <a16:creationId xmlns:a16="http://schemas.microsoft.com/office/drawing/2014/main" id="{51F03D7F-2169-6F85-5B63-481A5F5D83BE}"/>
                </a:ext>
              </a:extLst>
            </p:cNvPr>
            <p:cNvSpPr/>
            <p:nvPr/>
          </p:nvSpPr>
          <p:spPr>
            <a:xfrm>
              <a:off x="4172414" y="4027318"/>
              <a:ext cx="167268" cy="141508"/>
            </a:xfrm>
            <a:custGeom>
              <a:avLst/>
              <a:gdLst>
                <a:gd name="connsiteX0" fmla="*/ 96530 w 167268"/>
                <a:gd name="connsiteY0" fmla="*/ 436 h 141508"/>
                <a:gd name="connsiteX1" fmla="*/ 39140 w 167268"/>
                <a:gd name="connsiteY1" fmla="*/ 436 h 141508"/>
                <a:gd name="connsiteX2" fmla="*/ 25775 w 167268"/>
                <a:gd name="connsiteY2" fmla="*/ 436 h 141508"/>
                <a:gd name="connsiteX3" fmla="*/ 19921 w 167268"/>
                <a:gd name="connsiteY3" fmla="*/ 436 h 141508"/>
                <a:gd name="connsiteX4" fmla="*/ 10052 w 167268"/>
                <a:gd name="connsiteY4" fmla="*/ 436 h 141508"/>
                <a:gd name="connsiteX5" fmla="*/ 16 w 167268"/>
                <a:gd name="connsiteY5" fmla="*/ 436 h 141508"/>
                <a:gd name="connsiteX6" fmla="*/ 16 w 167268"/>
                <a:gd name="connsiteY6" fmla="*/ 141945 h 141508"/>
                <a:gd name="connsiteX7" fmla="*/ 10052 w 167268"/>
                <a:gd name="connsiteY7" fmla="*/ 141945 h 141508"/>
                <a:gd name="connsiteX8" fmla="*/ 19921 w 167268"/>
                <a:gd name="connsiteY8" fmla="*/ 141945 h 141508"/>
                <a:gd name="connsiteX9" fmla="*/ 25775 w 167268"/>
                <a:gd name="connsiteY9" fmla="*/ 141945 h 141508"/>
                <a:gd name="connsiteX10" fmla="*/ 39140 w 167268"/>
                <a:gd name="connsiteY10" fmla="*/ 141945 h 141508"/>
                <a:gd name="connsiteX11" fmla="*/ 96530 w 167268"/>
                <a:gd name="connsiteY11" fmla="*/ 141945 h 141508"/>
                <a:gd name="connsiteX12" fmla="*/ 167284 w 167268"/>
                <a:gd name="connsiteY12" fmla="*/ 71190 h 141508"/>
                <a:gd name="connsiteX13" fmla="*/ 96530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30" y="436"/>
                  </a:moveTo>
                  <a:cubicBezTo>
                    <a:pt x="82176" y="436"/>
                    <a:pt x="55319" y="436"/>
                    <a:pt x="39140" y="436"/>
                  </a:cubicBezTo>
                  <a:cubicBezTo>
                    <a:pt x="31159" y="436"/>
                    <a:pt x="25775" y="436"/>
                    <a:pt x="25775" y="436"/>
                  </a:cubicBezTo>
                  <a:lnTo>
                    <a:pt x="19921" y="436"/>
                  </a:lnTo>
                  <a:lnTo>
                    <a:pt x="10052" y="436"/>
                  </a:lnTo>
                  <a:lnTo>
                    <a:pt x="16" y="436"/>
                  </a:lnTo>
                  <a:lnTo>
                    <a:pt x="16" y="141945"/>
                  </a:lnTo>
                  <a:lnTo>
                    <a:pt x="10052" y="141945"/>
                  </a:lnTo>
                  <a:lnTo>
                    <a:pt x="19921" y="141945"/>
                  </a:lnTo>
                  <a:lnTo>
                    <a:pt x="25775" y="141945"/>
                  </a:lnTo>
                  <a:cubicBezTo>
                    <a:pt x="25775" y="141945"/>
                    <a:pt x="31200" y="141945"/>
                    <a:pt x="39140" y="141945"/>
                  </a:cubicBezTo>
                  <a:cubicBezTo>
                    <a:pt x="56312" y="141945"/>
                    <a:pt x="85253" y="141945"/>
                    <a:pt x="96530" y="141945"/>
                  </a:cubicBezTo>
                  <a:cubicBezTo>
                    <a:pt x="135604" y="141945"/>
                    <a:pt x="167284" y="110264"/>
                    <a:pt x="167284" y="71190"/>
                  </a:cubicBezTo>
                  <a:cubicBezTo>
                    <a:pt x="167284" y="32114"/>
                    <a:pt x="135604" y="436"/>
                    <a:pt x="96530" y="43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5" name="Полилиния 614">
              <a:extLst>
                <a:ext uri="{FF2B5EF4-FFF2-40B4-BE49-F238E27FC236}">
                  <a16:creationId xmlns:a16="http://schemas.microsoft.com/office/drawing/2014/main" id="{00F2A5A6-FC51-616F-837A-4BFF3CF508EC}"/>
                </a:ext>
              </a:extLst>
            </p:cNvPr>
            <p:cNvSpPr/>
            <p:nvPr/>
          </p:nvSpPr>
          <p:spPr>
            <a:xfrm>
              <a:off x="4506951" y="4027318"/>
              <a:ext cx="167268" cy="141508"/>
            </a:xfrm>
            <a:custGeom>
              <a:avLst/>
              <a:gdLst>
                <a:gd name="connsiteX0" fmla="*/ 157304 w 167268"/>
                <a:gd name="connsiteY0" fmla="*/ 436 h 141508"/>
                <a:gd name="connsiteX1" fmla="*/ 141581 w 167268"/>
                <a:gd name="connsiteY1" fmla="*/ 436 h 141508"/>
                <a:gd name="connsiteX2" fmla="*/ 119334 w 167268"/>
                <a:gd name="connsiteY2" fmla="*/ 436 h 141508"/>
                <a:gd name="connsiteX3" fmla="*/ 113436 w 167268"/>
                <a:gd name="connsiteY3" fmla="*/ 436 h 141508"/>
                <a:gd name="connsiteX4" fmla="*/ 70826 w 167268"/>
                <a:gd name="connsiteY4" fmla="*/ 436 h 141508"/>
                <a:gd name="connsiteX5" fmla="*/ 72 w 167268"/>
                <a:gd name="connsiteY5" fmla="*/ 71190 h 141508"/>
                <a:gd name="connsiteX6" fmla="*/ 70826 w 167268"/>
                <a:gd name="connsiteY6" fmla="*/ 141945 h 141508"/>
                <a:gd name="connsiteX7" fmla="*/ 113436 w 167268"/>
                <a:gd name="connsiteY7" fmla="*/ 141945 h 141508"/>
                <a:gd name="connsiteX8" fmla="*/ 119334 w 167268"/>
                <a:gd name="connsiteY8" fmla="*/ 141945 h 141508"/>
                <a:gd name="connsiteX9" fmla="*/ 141581 w 167268"/>
                <a:gd name="connsiteY9" fmla="*/ 141945 h 141508"/>
                <a:gd name="connsiteX10" fmla="*/ 157304 w 167268"/>
                <a:gd name="connsiteY10" fmla="*/ 141945 h 141508"/>
                <a:gd name="connsiteX11" fmla="*/ 167340 w 167268"/>
                <a:gd name="connsiteY11" fmla="*/ 141945 h 141508"/>
                <a:gd name="connsiteX12" fmla="*/ 167340 w 167268"/>
                <a:gd name="connsiteY12" fmla="*/ 436 h 141508"/>
                <a:gd name="connsiteX13" fmla="*/ 157304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04" y="436"/>
                  </a:moveTo>
                  <a:lnTo>
                    <a:pt x="141581" y="436"/>
                  </a:lnTo>
                  <a:cubicBezTo>
                    <a:pt x="141581" y="436"/>
                    <a:pt x="131827" y="436"/>
                    <a:pt x="119334" y="436"/>
                  </a:cubicBezTo>
                  <a:cubicBezTo>
                    <a:pt x="117424" y="436"/>
                    <a:pt x="115450" y="436"/>
                    <a:pt x="113436" y="436"/>
                  </a:cubicBezTo>
                  <a:cubicBezTo>
                    <a:pt x="97559" y="436"/>
                    <a:pt x="79257" y="436"/>
                    <a:pt x="70826" y="436"/>
                  </a:cubicBezTo>
                  <a:cubicBezTo>
                    <a:pt x="31736" y="436"/>
                    <a:pt x="72" y="32124"/>
                    <a:pt x="72" y="71190"/>
                  </a:cubicBezTo>
                  <a:cubicBezTo>
                    <a:pt x="72" y="110253"/>
                    <a:pt x="31736" y="141945"/>
                    <a:pt x="70826" y="141945"/>
                  </a:cubicBezTo>
                  <a:cubicBezTo>
                    <a:pt x="81358" y="141945"/>
                    <a:pt x="98607" y="141945"/>
                    <a:pt x="113436" y="141945"/>
                  </a:cubicBezTo>
                  <a:cubicBezTo>
                    <a:pt x="115455" y="141945"/>
                    <a:pt x="117428" y="141945"/>
                    <a:pt x="119334" y="141945"/>
                  </a:cubicBezTo>
                  <a:cubicBezTo>
                    <a:pt x="131942" y="141945"/>
                    <a:pt x="141581" y="141945"/>
                    <a:pt x="141581" y="141945"/>
                  </a:cubicBezTo>
                  <a:lnTo>
                    <a:pt x="157304" y="141945"/>
                  </a:lnTo>
                  <a:lnTo>
                    <a:pt x="167340" y="141945"/>
                  </a:lnTo>
                  <a:lnTo>
                    <a:pt x="167340" y="436"/>
                  </a:lnTo>
                  <a:lnTo>
                    <a:pt x="157304" y="43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6" name="Полилиния 615">
              <a:extLst>
                <a:ext uri="{FF2B5EF4-FFF2-40B4-BE49-F238E27FC236}">
                  <a16:creationId xmlns:a16="http://schemas.microsoft.com/office/drawing/2014/main" id="{8B42D605-344C-D5EF-2D87-3DEFEB9BEBB1}"/>
                </a:ext>
              </a:extLst>
            </p:cNvPr>
            <p:cNvSpPr/>
            <p:nvPr/>
          </p:nvSpPr>
          <p:spPr>
            <a:xfrm>
              <a:off x="4674219" y="4027318"/>
              <a:ext cx="167268" cy="141508"/>
            </a:xfrm>
            <a:custGeom>
              <a:avLst/>
              <a:gdLst>
                <a:gd name="connsiteX0" fmla="*/ 83734 w 167268"/>
                <a:gd name="connsiteY0" fmla="*/ 436 h 141508"/>
                <a:gd name="connsiteX1" fmla="*/ 100 w 167268"/>
                <a:gd name="connsiteY1" fmla="*/ 436 h 141508"/>
                <a:gd name="connsiteX2" fmla="*/ 100 w 167268"/>
                <a:gd name="connsiteY2" fmla="*/ 141945 h 141508"/>
                <a:gd name="connsiteX3" fmla="*/ 83734 w 167268"/>
                <a:gd name="connsiteY3" fmla="*/ 141945 h 141508"/>
                <a:gd name="connsiteX4" fmla="*/ 167368 w 167268"/>
                <a:gd name="connsiteY4" fmla="*/ 141945 h 141508"/>
                <a:gd name="connsiteX5" fmla="*/ 167368 w 167268"/>
                <a:gd name="connsiteY5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34" y="436"/>
                  </a:moveTo>
                  <a:lnTo>
                    <a:pt x="100" y="436"/>
                  </a:lnTo>
                  <a:lnTo>
                    <a:pt x="100" y="141945"/>
                  </a:lnTo>
                  <a:lnTo>
                    <a:pt x="83734" y="141945"/>
                  </a:lnTo>
                  <a:lnTo>
                    <a:pt x="167368" y="141945"/>
                  </a:lnTo>
                  <a:lnTo>
                    <a:pt x="167368" y="43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7" name="Полилиния 616">
              <a:extLst>
                <a:ext uri="{FF2B5EF4-FFF2-40B4-BE49-F238E27FC236}">
                  <a16:creationId xmlns:a16="http://schemas.microsoft.com/office/drawing/2014/main" id="{4ACB1DC6-1EE7-F42B-A310-5F2E73A0DEA3}"/>
                </a:ext>
              </a:extLst>
            </p:cNvPr>
            <p:cNvSpPr/>
            <p:nvPr/>
          </p:nvSpPr>
          <p:spPr>
            <a:xfrm>
              <a:off x="4841487" y="4027318"/>
              <a:ext cx="167268" cy="141508"/>
            </a:xfrm>
            <a:custGeom>
              <a:avLst/>
              <a:gdLst>
                <a:gd name="connsiteX0" fmla="*/ 83762 w 167268"/>
                <a:gd name="connsiteY0" fmla="*/ 436 h 141508"/>
                <a:gd name="connsiteX1" fmla="*/ 128 w 167268"/>
                <a:gd name="connsiteY1" fmla="*/ 436 h 141508"/>
                <a:gd name="connsiteX2" fmla="*/ 128 w 167268"/>
                <a:gd name="connsiteY2" fmla="*/ 141945 h 141508"/>
                <a:gd name="connsiteX3" fmla="*/ 83762 w 167268"/>
                <a:gd name="connsiteY3" fmla="*/ 141945 h 141508"/>
                <a:gd name="connsiteX4" fmla="*/ 167396 w 167268"/>
                <a:gd name="connsiteY4" fmla="*/ 141945 h 141508"/>
                <a:gd name="connsiteX5" fmla="*/ 167396 w 167268"/>
                <a:gd name="connsiteY5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62" y="436"/>
                  </a:moveTo>
                  <a:lnTo>
                    <a:pt x="128" y="436"/>
                  </a:lnTo>
                  <a:lnTo>
                    <a:pt x="128" y="141945"/>
                  </a:lnTo>
                  <a:lnTo>
                    <a:pt x="83762" y="141945"/>
                  </a:lnTo>
                  <a:lnTo>
                    <a:pt x="167396" y="141945"/>
                  </a:lnTo>
                  <a:lnTo>
                    <a:pt x="167396" y="43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8" name="Полилиния 617">
              <a:extLst>
                <a:ext uri="{FF2B5EF4-FFF2-40B4-BE49-F238E27FC236}">
                  <a16:creationId xmlns:a16="http://schemas.microsoft.com/office/drawing/2014/main" id="{7FD54C4B-974E-BA9F-B4A5-BF4DB987936F}"/>
                </a:ext>
              </a:extLst>
            </p:cNvPr>
            <p:cNvSpPr/>
            <p:nvPr/>
          </p:nvSpPr>
          <p:spPr>
            <a:xfrm>
              <a:off x="5008756" y="4027318"/>
              <a:ext cx="167268" cy="141508"/>
            </a:xfrm>
            <a:custGeom>
              <a:avLst/>
              <a:gdLst>
                <a:gd name="connsiteX0" fmla="*/ 96670 w 167268"/>
                <a:gd name="connsiteY0" fmla="*/ 436 h 141508"/>
                <a:gd name="connsiteX1" fmla="*/ 39280 w 167268"/>
                <a:gd name="connsiteY1" fmla="*/ 436 h 141508"/>
                <a:gd name="connsiteX2" fmla="*/ 25915 w 167268"/>
                <a:gd name="connsiteY2" fmla="*/ 436 h 141508"/>
                <a:gd name="connsiteX3" fmla="*/ 20061 w 167268"/>
                <a:gd name="connsiteY3" fmla="*/ 436 h 141508"/>
                <a:gd name="connsiteX4" fmla="*/ 10192 w 167268"/>
                <a:gd name="connsiteY4" fmla="*/ 436 h 141508"/>
                <a:gd name="connsiteX5" fmla="*/ 156 w 167268"/>
                <a:gd name="connsiteY5" fmla="*/ 436 h 141508"/>
                <a:gd name="connsiteX6" fmla="*/ 156 w 167268"/>
                <a:gd name="connsiteY6" fmla="*/ 141945 h 141508"/>
                <a:gd name="connsiteX7" fmla="*/ 10192 w 167268"/>
                <a:gd name="connsiteY7" fmla="*/ 141945 h 141508"/>
                <a:gd name="connsiteX8" fmla="*/ 20061 w 167268"/>
                <a:gd name="connsiteY8" fmla="*/ 141945 h 141508"/>
                <a:gd name="connsiteX9" fmla="*/ 25915 w 167268"/>
                <a:gd name="connsiteY9" fmla="*/ 141945 h 141508"/>
                <a:gd name="connsiteX10" fmla="*/ 39280 w 167268"/>
                <a:gd name="connsiteY10" fmla="*/ 141945 h 141508"/>
                <a:gd name="connsiteX11" fmla="*/ 96670 w 167268"/>
                <a:gd name="connsiteY11" fmla="*/ 141945 h 141508"/>
                <a:gd name="connsiteX12" fmla="*/ 167424 w 167268"/>
                <a:gd name="connsiteY12" fmla="*/ 71190 h 141508"/>
                <a:gd name="connsiteX13" fmla="*/ 96670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70" y="436"/>
                  </a:moveTo>
                  <a:cubicBezTo>
                    <a:pt x="82316" y="436"/>
                    <a:pt x="55459" y="436"/>
                    <a:pt x="39280" y="436"/>
                  </a:cubicBezTo>
                  <a:cubicBezTo>
                    <a:pt x="31299" y="436"/>
                    <a:pt x="25915" y="436"/>
                    <a:pt x="25915" y="436"/>
                  </a:cubicBezTo>
                  <a:lnTo>
                    <a:pt x="20061" y="436"/>
                  </a:lnTo>
                  <a:lnTo>
                    <a:pt x="10192" y="436"/>
                  </a:lnTo>
                  <a:lnTo>
                    <a:pt x="156" y="436"/>
                  </a:lnTo>
                  <a:lnTo>
                    <a:pt x="156" y="141945"/>
                  </a:lnTo>
                  <a:lnTo>
                    <a:pt x="10192" y="141945"/>
                  </a:lnTo>
                  <a:lnTo>
                    <a:pt x="20061" y="141945"/>
                  </a:lnTo>
                  <a:lnTo>
                    <a:pt x="25915" y="141945"/>
                  </a:lnTo>
                  <a:cubicBezTo>
                    <a:pt x="25915" y="141945"/>
                    <a:pt x="31340" y="141945"/>
                    <a:pt x="39280" y="141945"/>
                  </a:cubicBezTo>
                  <a:cubicBezTo>
                    <a:pt x="56452" y="141945"/>
                    <a:pt x="85393" y="141945"/>
                    <a:pt x="96670" y="141945"/>
                  </a:cubicBezTo>
                  <a:cubicBezTo>
                    <a:pt x="135744" y="141945"/>
                    <a:pt x="167424" y="110264"/>
                    <a:pt x="167424" y="71190"/>
                  </a:cubicBezTo>
                  <a:cubicBezTo>
                    <a:pt x="167424" y="32114"/>
                    <a:pt x="135744" y="436"/>
                    <a:pt x="96670" y="43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9" name="Полилиния 618">
              <a:extLst>
                <a:ext uri="{FF2B5EF4-FFF2-40B4-BE49-F238E27FC236}">
                  <a16:creationId xmlns:a16="http://schemas.microsoft.com/office/drawing/2014/main" id="{5658BA80-E70B-CB14-6CC2-2A6DA64607C1}"/>
                </a:ext>
              </a:extLst>
            </p:cNvPr>
            <p:cNvSpPr/>
            <p:nvPr/>
          </p:nvSpPr>
          <p:spPr>
            <a:xfrm>
              <a:off x="7015975" y="4027318"/>
              <a:ext cx="167268" cy="141508"/>
            </a:xfrm>
            <a:custGeom>
              <a:avLst/>
              <a:gdLst>
                <a:gd name="connsiteX0" fmla="*/ 157724 w 167268"/>
                <a:gd name="connsiteY0" fmla="*/ 436 h 141508"/>
                <a:gd name="connsiteX1" fmla="*/ 142001 w 167268"/>
                <a:gd name="connsiteY1" fmla="*/ 436 h 141508"/>
                <a:gd name="connsiteX2" fmla="*/ 119754 w 167268"/>
                <a:gd name="connsiteY2" fmla="*/ 436 h 141508"/>
                <a:gd name="connsiteX3" fmla="*/ 113856 w 167268"/>
                <a:gd name="connsiteY3" fmla="*/ 436 h 141508"/>
                <a:gd name="connsiteX4" fmla="*/ 71246 w 167268"/>
                <a:gd name="connsiteY4" fmla="*/ 436 h 141508"/>
                <a:gd name="connsiteX5" fmla="*/ 492 w 167268"/>
                <a:gd name="connsiteY5" fmla="*/ 71190 h 141508"/>
                <a:gd name="connsiteX6" fmla="*/ 71246 w 167268"/>
                <a:gd name="connsiteY6" fmla="*/ 141945 h 141508"/>
                <a:gd name="connsiteX7" fmla="*/ 113856 w 167268"/>
                <a:gd name="connsiteY7" fmla="*/ 141945 h 141508"/>
                <a:gd name="connsiteX8" fmla="*/ 119754 w 167268"/>
                <a:gd name="connsiteY8" fmla="*/ 141945 h 141508"/>
                <a:gd name="connsiteX9" fmla="*/ 142001 w 167268"/>
                <a:gd name="connsiteY9" fmla="*/ 141945 h 141508"/>
                <a:gd name="connsiteX10" fmla="*/ 157724 w 167268"/>
                <a:gd name="connsiteY10" fmla="*/ 141945 h 141508"/>
                <a:gd name="connsiteX11" fmla="*/ 167760 w 167268"/>
                <a:gd name="connsiteY11" fmla="*/ 141945 h 141508"/>
                <a:gd name="connsiteX12" fmla="*/ 167760 w 167268"/>
                <a:gd name="connsiteY12" fmla="*/ 436 h 141508"/>
                <a:gd name="connsiteX13" fmla="*/ 157724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24" y="436"/>
                  </a:moveTo>
                  <a:lnTo>
                    <a:pt x="142001" y="436"/>
                  </a:lnTo>
                  <a:cubicBezTo>
                    <a:pt x="142001" y="436"/>
                    <a:pt x="132247" y="436"/>
                    <a:pt x="119754" y="436"/>
                  </a:cubicBezTo>
                  <a:cubicBezTo>
                    <a:pt x="117844" y="436"/>
                    <a:pt x="115870" y="436"/>
                    <a:pt x="113856" y="436"/>
                  </a:cubicBezTo>
                  <a:cubicBezTo>
                    <a:pt x="97979" y="436"/>
                    <a:pt x="79677" y="436"/>
                    <a:pt x="71246" y="436"/>
                  </a:cubicBezTo>
                  <a:cubicBezTo>
                    <a:pt x="32156" y="436"/>
                    <a:pt x="492" y="32124"/>
                    <a:pt x="492" y="71190"/>
                  </a:cubicBezTo>
                  <a:cubicBezTo>
                    <a:pt x="492" y="110253"/>
                    <a:pt x="32156" y="141945"/>
                    <a:pt x="71246" y="141945"/>
                  </a:cubicBezTo>
                  <a:cubicBezTo>
                    <a:pt x="81778" y="141945"/>
                    <a:pt x="99027" y="141945"/>
                    <a:pt x="113856" y="141945"/>
                  </a:cubicBezTo>
                  <a:cubicBezTo>
                    <a:pt x="115875" y="141945"/>
                    <a:pt x="117848" y="141945"/>
                    <a:pt x="119754" y="141945"/>
                  </a:cubicBezTo>
                  <a:cubicBezTo>
                    <a:pt x="132362" y="141945"/>
                    <a:pt x="142001" y="141945"/>
                    <a:pt x="142001" y="141945"/>
                  </a:cubicBezTo>
                  <a:lnTo>
                    <a:pt x="157724" y="141945"/>
                  </a:lnTo>
                  <a:lnTo>
                    <a:pt x="167760" y="141945"/>
                  </a:lnTo>
                  <a:lnTo>
                    <a:pt x="167760" y="436"/>
                  </a:lnTo>
                  <a:lnTo>
                    <a:pt x="157724" y="43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0" name="Полилиния 619">
              <a:extLst>
                <a:ext uri="{FF2B5EF4-FFF2-40B4-BE49-F238E27FC236}">
                  <a16:creationId xmlns:a16="http://schemas.microsoft.com/office/drawing/2014/main" id="{FFD38452-9774-B6AF-79CB-E002B1F8310C}"/>
                </a:ext>
              </a:extLst>
            </p:cNvPr>
            <p:cNvSpPr/>
            <p:nvPr/>
          </p:nvSpPr>
          <p:spPr>
            <a:xfrm>
              <a:off x="7183243" y="4027318"/>
              <a:ext cx="167268" cy="141508"/>
            </a:xfrm>
            <a:custGeom>
              <a:avLst/>
              <a:gdLst>
                <a:gd name="connsiteX0" fmla="*/ 97034 w 167268"/>
                <a:gd name="connsiteY0" fmla="*/ 436 h 141508"/>
                <a:gd name="connsiteX1" fmla="*/ 39644 w 167268"/>
                <a:gd name="connsiteY1" fmla="*/ 436 h 141508"/>
                <a:gd name="connsiteX2" fmla="*/ 26279 w 167268"/>
                <a:gd name="connsiteY2" fmla="*/ 436 h 141508"/>
                <a:gd name="connsiteX3" fmla="*/ 20425 w 167268"/>
                <a:gd name="connsiteY3" fmla="*/ 436 h 141508"/>
                <a:gd name="connsiteX4" fmla="*/ 10556 w 167268"/>
                <a:gd name="connsiteY4" fmla="*/ 436 h 141508"/>
                <a:gd name="connsiteX5" fmla="*/ 520 w 167268"/>
                <a:gd name="connsiteY5" fmla="*/ 436 h 141508"/>
                <a:gd name="connsiteX6" fmla="*/ 520 w 167268"/>
                <a:gd name="connsiteY6" fmla="*/ 141945 h 141508"/>
                <a:gd name="connsiteX7" fmla="*/ 10556 w 167268"/>
                <a:gd name="connsiteY7" fmla="*/ 141945 h 141508"/>
                <a:gd name="connsiteX8" fmla="*/ 20425 w 167268"/>
                <a:gd name="connsiteY8" fmla="*/ 141945 h 141508"/>
                <a:gd name="connsiteX9" fmla="*/ 26279 w 167268"/>
                <a:gd name="connsiteY9" fmla="*/ 141945 h 141508"/>
                <a:gd name="connsiteX10" fmla="*/ 39644 w 167268"/>
                <a:gd name="connsiteY10" fmla="*/ 141945 h 141508"/>
                <a:gd name="connsiteX11" fmla="*/ 97034 w 167268"/>
                <a:gd name="connsiteY11" fmla="*/ 141945 h 141508"/>
                <a:gd name="connsiteX12" fmla="*/ 167788 w 167268"/>
                <a:gd name="connsiteY12" fmla="*/ 71190 h 141508"/>
                <a:gd name="connsiteX13" fmla="*/ 97034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34" y="436"/>
                  </a:moveTo>
                  <a:cubicBezTo>
                    <a:pt x="82680" y="436"/>
                    <a:pt x="55823" y="436"/>
                    <a:pt x="39644" y="436"/>
                  </a:cubicBezTo>
                  <a:cubicBezTo>
                    <a:pt x="31663" y="436"/>
                    <a:pt x="26279" y="436"/>
                    <a:pt x="26279" y="436"/>
                  </a:cubicBezTo>
                  <a:lnTo>
                    <a:pt x="20425" y="436"/>
                  </a:lnTo>
                  <a:lnTo>
                    <a:pt x="10556" y="436"/>
                  </a:lnTo>
                  <a:lnTo>
                    <a:pt x="520" y="436"/>
                  </a:lnTo>
                  <a:lnTo>
                    <a:pt x="520" y="141945"/>
                  </a:lnTo>
                  <a:lnTo>
                    <a:pt x="10556" y="141945"/>
                  </a:lnTo>
                  <a:lnTo>
                    <a:pt x="20425" y="141945"/>
                  </a:lnTo>
                  <a:lnTo>
                    <a:pt x="26279" y="141945"/>
                  </a:lnTo>
                  <a:cubicBezTo>
                    <a:pt x="26279" y="141945"/>
                    <a:pt x="31704" y="141945"/>
                    <a:pt x="39644" y="141945"/>
                  </a:cubicBezTo>
                  <a:cubicBezTo>
                    <a:pt x="56816" y="141945"/>
                    <a:pt x="85757" y="141945"/>
                    <a:pt x="97034" y="141945"/>
                  </a:cubicBezTo>
                  <a:cubicBezTo>
                    <a:pt x="136108" y="141945"/>
                    <a:pt x="167788" y="110264"/>
                    <a:pt x="167788" y="71190"/>
                  </a:cubicBezTo>
                  <a:cubicBezTo>
                    <a:pt x="167788" y="32114"/>
                    <a:pt x="136108" y="436"/>
                    <a:pt x="97034" y="43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1" name="Полилиния 620">
              <a:extLst>
                <a:ext uri="{FF2B5EF4-FFF2-40B4-BE49-F238E27FC236}">
                  <a16:creationId xmlns:a16="http://schemas.microsoft.com/office/drawing/2014/main" id="{1F2C08A6-15D6-F239-D1C3-9A8EE70C31BE}"/>
                </a:ext>
              </a:extLst>
            </p:cNvPr>
            <p:cNvSpPr/>
            <p:nvPr/>
          </p:nvSpPr>
          <p:spPr>
            <a:xfrm>
              <a:off x="8032465" y="4027318"/>
              <a:ext cx="141508" cy="141508"/>
            </a:xfrm>
            <a:custGeom>
              <a:avLst/>
              <a:gdLst>
                <a:gd name="connsiteX0" fmla="*/ 71414 w 141508"/>
                <a:gd name="connsiteY0" fmla="*/ 436 h 141508"/>
                <a:gd name="connsiteX1" fmla="*/ 142169 w 141508"/>
                <a:gd name="connsiteY1" fmla="*/ 71190 h 141508"/>
                <a:gd name="connsiteX2" fmla="*/ 71414 w 141508"/>
                <a:gd name="connsiteY2" fmla="*/ 141945 h 141508"/>
                <a:gd name="connsiteX3" fmla="*/ 660 w 141508"/>
                <a:gd name="connsiteY3" fmla="*/ 71190 h 141508"/>
                <a:gd name="connsiteX4" fmla="*/ 71414 w 141508"/>
                <a:gd name="connsiteY4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14" y="436"/>
                  </a:moveTo>
                  <a:cubicBezTo>
                    <a:pt x="110493" y="436"/>
                    <a:pt x="142169" y="32114"/>
                    <a:pt x="142169" y="71190"/>
                  </a:cubicBezTo>
                  <a:cubicBezTo>
                    <a:pt x="142169" y="110269"/>
                    <a:pt x="110493" y="141945"/>
                    <a:pt x="71414" y="141945"/>
                  </a:cubicBezTo>
                  <a:cubicBezTo>
                    <a:pt x="32338" y="141945"/>
                    <a:pt x="660" y="110269"/>
                    <a:pt x="660" y="71190"/>
                  </a:cubicBezTo>
                  <a:cubicBezTo>
                    <a:pt x="660" y="32114"/>
                    <a:pt x="32338" y="436"/>
                    <a:pt x="71414" y="43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2" name="Полилиния 621">
              <a:extLst>
                <a:ext uri="{FF2B5EF4-FFF2-40B4-BE49-F238E27FC236}">
                  <a16:creationId xmlns:a16="http://schemas.microsoft.com/office/drawing/2014/main" id="{833291C3-68F8-C1AD-6FAE-D0A10801DD59}"/>
                </a:ext>
              </a:extLst>
            </p:cNvPr>
            <p:cNvSpPr/>
            <p:nvPr/>
          </p:nvSpPr>
          <p:spPr>
            <a:xfrm>
              <a:off x="8354121" y="4027318"/>
              <a:ext cx="167268" cy="141508"/>
            </a:xfrm>
            <a:custGeom>
              <a:avLst/>
              <a:gdLst>
                <a:gd name="connsiteX0" fmla="*/ 157948 w 167268"/>
                <a:gd name="connsiteY0" fmla="*/ 436 h 141508"/>
                <a:gd name="connsiteX1" fmla="*/ 142225 w 167268"/>
                <a:gd name="connsiteY1" fmla="*/ 436 h 141508"/>
                <a:gd name="connsiteX2" fmla="*/ 119978 w 167268"/>
                <a:gd name="connsiteY2" fmla="*/ 436 h 141508"/>
                <a:gd name="connsiteX3" fmla="*/ 114080 w 167268"/>
                <a:gd name="connsiteY3" fmla="*/ 436 h 141508"/>
                <a:gd name="connsiteX4" fmla="*/ 71470 w 167268"/>
                <a:gd name="connsiteY4" fmla="*/ 436 h 141508"/>
                <a:gd name="connsiteX5" fmla="*/ 716 w 167268"/>
                <a:gd name="connsiteY5" fmla="*/ 71190 h 141508"/>
                <a:gd name="connsiteX6" fmla="*/ 71470 w 167268"/>
                <a:gd name="connsiteY6" fmla="*/ 141945 h 141508"/>
                <a:gd name="connsiteX7" fmla="*/ 114080 w 167268"/>
                <a:gd name="connsiteY7" fmla="*/ 141945 h 141508"/>
                <a:gd name="connsiteX8" fmla="*/ 119978 w 167268"/>
                <a:gd name="connsiteY8" fmla="*/ 141945 h 141508"/>
                <a:gd name="connsiteX9" fmla="*/ 142225 w 167268"/>
                <a:gd name="connsiteY9" fmla="*/ 141945 h 141508"/>
                <a:gd name="connsiteX10" fmla="*/ 157948 w 167268"/>
                <a:gd name="connsiteY10" fmla="*/ 141945 h 141508"/>
                <a:gd name="connsiteX11" fmla="*/ 167984 w 167268"/>
                <a:gd name="connsiteY11" fmla="*/ 141945 h 141508"/>
                <a:gd name="connsiteX12" fmla="*/ 167984 w 167268"/>
                <a:gd name="connsiteY12" fmla="*/ 436 h 141508"/>
                <a:gd name="connsiteX13" fmla="*/ 157948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48" y="436"/>
                  </a:moveTo>
                  <a:lnTo>
                    <a:pt x="142225" y="436"/>
                  </a:lnTo>
                  <a:cubicBezTo>
                    <a:pt x="142225" y="436"/>
                    <a:pt x="132471" y="436"/>
                    <a:pt x="119978" y="436"/>
                  </a:cubicBezTo>
                  <a:cubicBezTo>
                    <a:pt x="118068" y="436"/>
                    <a:pt x="116094" y="436"/>
                    <a:pt x="114080" y="436"/>
                  </a:cubicBezTo>
                  <a:cubicBezTo>
                    <a:pt x="98203" y="436"/>
                    <a:pt x="79901" y="436"/>
                    <a:pt x="71470" y="436"/>
                  </a:cubicBezTo>
                  <a:cubicBezTo>
                    <a:pt x="32380" y="436"/>
                    <a:pt x="716" y="32124"/>
                    <a:pt x="716" y="71190"/>
                  </a:cubicBezTo>
                  <a:cubicBezTo>
                    <a:pt x="716" y="110253"/>
                    <a:pt x="32380" y="141945"/>
                    <a:pt x="71470" y="141945"/>
                  </a:cubicBezTo>
                  <a:cubicBezTo>
                    <a:pt x="82002" y="141945"/>
                    <a:pt x="99251" y="141945"/>
                    <a:pt x="114080" y="141945"/>
                  </a:cubicBezTo>
                  <a:cubicBezTo>
                    <a:pt x="116099" y="141945"/>
                    <a:pt x="118072" y="141945"/>
                    <a:pt x="119978" y="141945"/>
                  </a:cubicBezTo>
                  <a:cubicBezTo>
                    <a:pt x="132586" y="141945"/>
                    <a:pt x="142225" y="141945"/>
                    <a:pt x="142225" y="141945"/>
                  </a:cubicBezTo>
                  <a:lnTo>
                    <a:pt x="157948" y="141945"/>
                  </a:lnTo>
                  <a:lnTo>
                    <a:pt x="167984" y="141945"/>
                  </a:lnTo>
                  <a:lnTo>
                    <a:pt x="167984" y="436"/>
                  </a:lnTo>
                  <a:lnTo>
                    <a:pt x="157948" y="43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3" name="Полилиния 622">
              <a:extLst>
                <a:ext uri="{FF2B5EF4-FFF2-40B4-BE49-F238E27FC236}">
                  <a16:creationId xmlns:a16="http://schemas.microsoft.com/office/drawing/2014/main" id="{F4EEA2B0-E3FC-D181-3403-908B2541221F}"/>
                </a:ext>
              </a:extLst>
            </p:cNvPr>
            <p:cNvSpPr/>
            <p:nvPr/>
          </p:nvSpPr>
          <p:spPr>
            <a:xfrm>
              <a:off x="8521390" y="4027318"/>
              <a:ext cx="167268" cy="141508"/>
            </a:xfrm>
            <a:custGeom>
              <a:avLst/>
              <a:gdLst>
                <a:gd name="connsiteX0" fmla="*/ 97258 w 167268"/>
                <a:gd name="connsiteY0" fmla="*/ 436 h 141508"/>
                <a:gd name="connsiteX1" fmla="*/ 39868 w 167268"/>
                <a:gd name="connsiteY1" fmla="*/ 436 h 141508"/>
                <a:gd name="connsiteX2" fmla="*/ 26503 w 167268"/>
                <a:gd name="connsiteY2" fmla="*/ 436 h 141508"/>
                <a:gd name="connsiteX3" fmla="*/ 20649 w 167268"/>
                <a:gd name="connsiteY3" fmla="*/ 436 h 141508"/>
                <a:gd name="connsiteX4" fmla="*/ 10780 w 167268"/>
                <a:gd name="connsiteY4" fmla="*/ 436 h 141508"/>
                <a:gd name="connsiteX5" fmla="*/ 744 w 167268"/>
                <a:gd name="connsiteY5" fmla="*/ 436 h 141508"/>
                <a:gd name="connsiteX6" fmla="*/ 744 w 167268"/>
                <a:gd name="connsiteY6" fmla="*/ 141945 h 141508"/>
                <a:gd name="connsiteX7" fmla="*/ 10780 w 167268"/>
                <a:gd name="connsiteY7" fmla="*/ 141945 h 141508"/>
                <a:gd name="connsiteX8" fmla="*/ 20649 w 167268"/>
                <a:gd name="connsiteY8" fmla="*/ 141945 h 141508"/>
                <a:gd name="connsiteX9" fmla="*/ 26503 w 167268"/>
                <a:gd name="connsiteY9" fmla="*/ 141945 h 141508"/>
                <a:gd name="connsiteX10" fmla="*/ 39868 w 167268"/>
                <a:gd name="connsiteY10" fmla="*/ 141945 h 141508"/>
                <a:gd name="connsiteX11" fmla="*/ 97258 w 167268"/>
                <a:gd name="connsiteY11" fmla="*/ 141945 h 141508"/>
                <a:gd name="connsiteX12" fmla="*/ 168012 w 167268"/>
                <a:gd name="connsiteY12" fmla="*/ 71190 h 141508"/>
                <a:gd name="connsiteX13" fmla="*/ 97258 w 167268"/>
                <a:gd name="connsiteY13" fmla="*/ 43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58" y="436"/>
                  </a:moveTo>
                  <a:cubicBezTo>
                    <a:pt x="82904" y="436"/>
                    <a:pt x="56047" y="436"/>
                    <a:pt x="39868" y="436"/>
                  </a:cubicBezTo>
                  <a:cubicBezTo>
                    <a:pt x="31887" y="436"/>
                    <a:pt x="26503" y="436"/>
                    <a:pt x="26503" y="436"/>
                  </a:cubicBezTo>
                  <a:lnTo>
                    <a:pt x="20649" y="436"/>
                  </a:lnTo>
                  <a:lnTo>
                    <a:pt x="10780" y="436"/>
                  </a:lnTo>
                  <a:lnTo>
                    <a:pt x="744" y="436"/>
                  </a:lnTo>
                  <a:lnTo>
                    <a:pt x="744" y="141945"/>
                  </a:lnTo>
                  <a:lnTo>
                    <a:pt x="10780" y="141945"/>
                  </a:lnTo>
                  <a:lnTo>
                    <a:pt x="20649" y="141945"/>
                  </a:lnTo>
                  <a:lnTo>
                    <a:pt x="26503" y="141945"/>
                  </a:lnTo>
                  <a:cubicBezTo>
                    <a:pt x="26503" y="141945"/>
                    <a:pt x="31928" y="141945"/>
                    <a:pt x="39868" y="141945"/>
                  </a:cubicBezTo>
                  <a:cubicBezTo>
                    <a:pt x="57040" y="141945"/>
                    <a:pt x="85981" y="141945"/>
                    <a:pt x="97258" y="141945"/>
                  </a:cubicBezTo>
                  <a:cubicBezTo>
                    <a:pt x="136332" y="141945"/>
                    <a:pt x="168012" y="110264"/>
                    <a:pt x="168012" y="71190"/>
                  </a:cubicBezTo>
                  <a:cubicBezTo>
                    <a:pt x="168012" y="32114"/>
                    <a:pt x="136332" y="436"/>
                    <a:pt x="97258" y="43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4" name="Полилиния 623">
              <a:extLst>
                <a:ext uri="{FF2B5EF4-FFF2-40B4-BE49-F238E27FC236}">
                  <a16:creationId xmlns:a16="http://schemas.microsoft.com/office/drawing/2014/main" id="{A20842C5-780E-0E75-8BFB-8FEB6B1CD945}"/>
                </a:ext>
              </a:extLst>
            </p:cNvPr>
            <p:cNvSpPr/>
            <p:nvPr/>
          </p:nvSpPr>
          <p:spPr>
            <a:xfrm>
              <a:off x="3516221" y="4194586"/>
              <a:ext cx="141508" cy="141508"/>
            </a:xfrm>
            <a:custGeom>
              <a:avLst/>
              <a:gdLst>
                <a:gd name="connsiteX0" fmla="*/ 70658 w 141508"/>
                <a:gd name="connsiteY0" fmla="*/ 464 h 141508"/>
                <a:gd name="connsiteX1" fmla="*/ 141413 w 141508"/>
                <a:gd name="connsiteY1" fmla="*/ 71218 h 141508"/>
                <a:gd name="connsiteX2" fmla="*/ 70658 w 141508"/>
                <a:gd name="connsiteY2" fmla="*/ 141973 h 141508"/>
                <a:gd name="connsiteX3" fmla="*/ -96 w 141508"/>
                <a:gd name="connsiteY3" fmla="*/ 71218 h 141508"/>
                <a:gd name="connsiteX4" fmla="*/ 70658 w 141508"/>
                <a:gd name="connsiteY4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58" y="464"/>
                  </a:moveTo>
                  <a:cubicBezTo>
                    <a:pt x="109737" y="464"/>
                    <a:pt x="141413" y="32142"/>
                    <a:pt x="141413" y="71218"/>
                  </a:cubicBezTo>
                  <a:cubicBezTo>
                    <a:pt x="141413" y="110297"/>
                    <a:pt x="109737" y="141973"/>
                    <a:pt x="70658" y="141973"/>
                  </a:cubicBezTo>
                  <a:cubicBezTo>
                    <a:pt x="31582" y="141973"/>
                    <a:pt x="-96" y="110297"/>
                    <a:pt x="-96" y="71218"/>
                  </a:cubicBezTo>
                  <a:cubicBezTo>
                    <a:pt x="-96" y="32142"/>
                    <a:pt x="31582" y="464"/>
                    <a:pt x="70658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5" name="Полилиния 624">
              <a:extLst>
                <a:ext uri="{FF2B5EF4-FFF2-40B4-BE49-F238E27FC236}">
                  <a16:creationId xmlns:a16="http://schemas.microsoft.com/office/drawing/2014/main" id="{9070AEA3-8BAB-2F09-7760-514E528A8472}"/>
                </a:ext>
              </a:extLst>
            </p:cNvPr>
            <p:cNvSpPr/>
            <p:nvPr/>
          </p:nvSpPr>
          <p:spPr>
            <a:xfrm>
              <a:off x="3850757" y="4194586"/>
              <a:ext cx="141508" cy="141508"/>
            </a:xfrm>
            <a:custGeom>
              <a:avLst/>
              <a:gdLst>
                <a:gd name="connsiteX0" fmla="*/ 70714 w 141508"/>
                <a:gd name="connsiteY0" fmla="*/ 464 h 141508"/>
                <a:gd name="connsiteX1" fmla="*/ 141469 w 141508"/>
                <a:gd name="connsiteY1" fmla="*/ 71218 h 141508"/>
                <a:gd name="connsiteX2" fmla="*/ 70714 w 141508"/>
                <a:gd name="connsiteY2" fmla="*/ 141973 h 141508"/>
                <a:gd name="connsiteX3" fmla="*/ -40 w 141508"/>
                <a:gd name="connsiteY3" fmla="*/ 71218 h 141508"/>
                <a:gd name="connsiteX4" fmla="*/ 70714 w 141508"/>
                <a:gd name="connsiteY4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14" y="464"/>
                  </a:moveTo>
                  <a:cubicBezTo>
                    <a:pt x="109793" y="464"/>
                    <a:pt x="141469" y="32142"/>
                    <a:pt x="141469" y="71218"/>
                  </a:cubicBezTo>
                  <a:cubicBezTo>
                    <a:pt x="141469" y="110297"/>
                    <a:pt x="109793" y="141973"/>
                    <a:pt x="70714" y="141973"/>
                  </a:cubicBezTo>
                  <a:cubicBezTo>
                    <a:pt x="31638" y="141973"/>
                    <a:pt x="-40" y="110297"/>
                    <a:pt x="-40" y="71218"/>
                  </a:cubicBezTo>
                  <a:cubicBezTo>
                    <a:pt x="-40" y="32142"/>
                    <a:pt x="31638" y="464"/>
                    <a:pt x="70714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6" name="Полилиния 625">
              <a:extLst>
                <a:ext uri="{FF2B5EF4-FFF2-40B4-BE49-F238E27FC236}">
                  <a16:creationId xmlns:a16="http://schemas.microsoft.com/office/drawing/2014/main" id="{CA69EFAF-6B3F-4F3B-803C-521BDADB75AA}"/>
                </a:ext>
              </a:extLst>
            </p:cNvPr>
            <p:cNvSpPr/>
            <p:nvPr/>
          </p:nvSpPr>
          <p:spPr>
            <a:xfrm>
              <a:off x="4185294" y="4194586"/>
              <a:ext cx="141508" cy="141508"/>
            </a:xfrm>
            <a:custGeom>
              <a:avLst/>
              <a:gdLst>
                <a:gd name="connsiteX0" fmla="*/ 70770 w 141508"/>
                <a:gd name="connsiteY0" fmla="*/ 464 h 141508"/>
                <a:gd name="connsiteX1" fmla="*/ 141525 w 141508"/>
                <a:gd name="connsiteY1" fmla="*/ 71218 h 141508"/>
                <a:gd name="connsiteX2" fmla="*/ 70770 w 141508"/>
                <a:gd name="connsiteY2" fmla="*/ 141973 h 141508"/>
                <a:gd name="connsiteX3" fmla="*/ 16 w 141508"/>
                <a:gd name="connsiteY3" fmla="*/ 71218 h 141508"/>
                <a:gd name="connsiteX4" fmla="*/ 70770 w 141508"/>
                <a:gd name="connsiteY4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70" y="464"/>
                  </a:moveTo>
                  <a:cubicBezTo>
                    <a:pt x="109849" y="464"/>
                    <a:pt x="141525" y="32142"/>
                    <a:pt x="141525" y="71218"/>
                  </a:cubicBezTo>
                  <a:cubicBezTo>
                    <a:pt x="141525" y="110297"/>
                    <a:pt x="109849" y="141973"/>
                    <a:pt x="70770" y="141973"/>
                  </a:cubicBezTo>
                  <a:cubicBezTo>
                    <a:pt x="31694" y="141973"/>
                    <a:pt x="16" y="110297"/>
                    <a:pt x="16" y="71218"/>
                  </a:cubicBezTo>
                  <a:cubicBezTo>
                    <a:pt x="16" y="32142"/>
                    <a:pt x="31694" y="464"/>
                    <a:pt x="70770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7" name="Полилиния 626">
              <a:extLst>
                <a:ext uri="{FF2B5EF4-FFF2-40B4-BE49-F238E27FC236}">
                  <a16:creationId xmlns:a16="http://schemas.microsoft.com/office/drawing/2014/main" id="{90FC91A2-1DF4-DD82-761E-25363FB5799D}"/>
                </a:ext>
              </a:extLst>
            </p:cNvPr>
            <p:cNvSpPr/>
            <p:nvPr/>
          </p:nvSpPr>
          <p:spPr>
            <a:xfrm>
              <a:off x="4519830" y="4194586"/>
              <a:ext cx="141508" cy="141508"/>
            </a:xfrm>
            <a:custGeom>
              <a:avLst/>
              <a:gdLst>
                <a:gd name="connsiteX0" fmla="*/ 70826 w 141508"/>
                <a:gd name="connsiteY0" fmla="*/ 464 h 141508"/>
                <a:gd name="connsiteX1" fmla="*/ 141581 w 141508"/>
                <a:gd name="connsiteY1" fmla="*/ 71218 h 141508"/>
                <a:gd name="connsiteX2" fmla="*/ 70826 w 141508"/>
                <a:gd name="connsiteY2" fmla="*/ 141973 h 141508"/>
                <a:gd name="connsiteX3" fmla="*/ 72 w 141508"/>
                <a:gd name="connsiteY3" fmla="*/ 71218 h 141508"/>
                <a:gd name="connsiteX4" fmla="*/ 70826 w 141508"/>
                <a:gd name="connsiteY4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26" y="464"/>
                  </a:moveTo>
                  <a:cubicBezTo>
                    <a:pt x="109905" y="464"/>
                    <a:pt x="141581" y="32142"/>
                    <a:pt x="141581" y="71218"/>
                  </a:cubicBezTo>
                  <a:cubicBezTo>
                    <a:pt x="141581" y="110297"/>
                    <a:pt x="109905" y="141973"/>
                    <a:pt x="70826" y="141973"/>
                  </a:cubicBezTo>
                  <a:cubicBezTo>
                    <a:pt x="31750" y="141973"/>
                    <a:pt x="72" y="110297"/>
                    <a:pt x="72" y="71218"/>
                  </a:cubicBezTo>
                  <a:cubicBezTo>
                    <a:pt x="72" y="32142"/>
                    <a:pt x="31750" y="464"/>
                    <a:pt x="70826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8" name="Полилиния 627">
              <a:extLst>
                <a:ext uri="{FF2B5EF4-FFF2-40B4-BE49-F238E27FC236}">
                  <a16:creationId xmlns:a16="http://schemas.microsoft.com/office/drawing/2014/main" id="{082CE872-9858-BF46-5DAF-78CBDE0C8126}"/>
                </a:ext>
              </a:extLst>
            </p:cNvPr>
            <p:cNvSpPr/>
            <p:nvPr/>
          </p:nvSpPr>
          <p:spPr>
            <a:xfrm>
              <a:off x="4841487" y="4194586"/>
              <a:ext cx="167268" cy="141508"/>
            </a:xfrm>
            <a:custGeom>
              <a:avLst/>
              <a:gdLst>
                <a:gd name="connsiteX0" fmla="*/ 157360 w 167268"/>
                <a:gd name="connsiteY0" fmla="*/ 464 h 141508"/>
                <a:gd name="connsiteX1" fmla="*/ 141637 w 167268"/>
                <a:gd name="connsiteY1" fmla="*/ 464 h 141508"/>
                <a:gd name="connsiteX2" fmla="*/ 119390 w 167268"/>
                <a:gd name="connsiteY2" fmla="*/ 464 h 141508"/>
                <a:gd name="connsiteX3" fmla="*/ 113492 w 167268"/>
                <a:gd name="connsiteY3" fmla="*/ 464 h 141508"/>
                <a:gd name="connsiteX4" fmla="*/ 70882 w 167268"/>
                <a:gd name="connsiteY4" fmla="*/ 464 h 141508"/>
                <a:gd name="connsiteX5" fmla="*/ 128 w 167268"/>
                <a:gd name="connsiteY5" fmla="*/ 71218 h 141508"/>
                <a:gd name="connsiteX6" fmla="*/ 70882 w 167268"/>
                <a:gd name="connsiteY6" fmla="*/ 141973 h 141508"/>
                <a:gd name="connsiteX7" fmla="*/ 113492 w 167268"/>
                <a:gd name="connsiteY7" fmla="*/ 141973 h 141508"/>
                <a:gd name="connsiteX8" fmla="*/ 119390 w 167268"/>
                <a:gd name="connsiteY8" fmla="*/ 141973 h 141508"/>
                <a:gd name="connsiteX9" fmla="*/ 141637 w 167268"/>
                <a:gd name="connsiteY9" fmla="*/ 141973 h 141508"/>
                <a:gd name="connsiteX10" fmla="*/ 157360 w 167268"/>
                <a:gd name="connsiteY10" fmla="*/ 141973 h 141508"/>
                <a:gd name="connsiteX11" fmla="*/ 167396 w 167268"/>
                <a:gd name="connsiteY11" fmla="*/ 141973 h 141508"/>
                <a:gd name="connsiteX12" fmla="*/ 167396 w 167268"/>
                <a:gd name="connsiteY12" fmla="*/ 464 h 141508"/>
                <a:gd name="connsiteX13" fmla="*/ 157360 w 167268"/>
                <a:gd name="connsiteY13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60" y="464"/>
                  </a:moveTo>
                  <a:lnTo>
                    <a:pt x="141637" y="464"/>
                  </a:lnTo>
                  <a:cubicBezTo>
                    <a:pt x="141637" y="464"/>
                    <a:pt x="131883" y="464"/>
                    <a:pt x="119390" y="464"/>
                  </a:cubicBezTo>
                  <a:cubicBezTo>
                    <a:pt x="117480" y="464"/>
                    <a:pt x="115506" y="464"/>
                    <a:pt x="113492" y="464"/>
                  </a:cubicBezTo>
                  <a:cubicBezTo>
                    <a:pt x="97615" y="464"/>
                    <a:pt x="79313" y="464"/>
                    <a:pt x="70882" y="464"/>
                  </a:cubicBezTo>
                  <a:cubicBezTo>
                    <a:pt x="31792" y="464"/>
                    <a:pt x="128" y="32152"/>
                    <a:pt x="128" y="71218"/>
                  </a:cubicBezTo>
                  <a:cubicBezTo>
                    <a:pt x="128" y="110281"/>
                    <a:pt x="31792" y="141973"/>
                    <a:pt x="70882" y="141973"/>
                  </a:cubicBezTo>
                  <a:cubicBezTo>
                    <a:pt x="81414" y="141973"/>
                    <a:pt x="98663" y="141973"/>
                    <a:pt x="113492" y="141973"/>
                  </a:cubicBezTo>
                  <a:cubicBezTo>
                    <a:pt x="115511" y="141973"/>
                    <a:pt x="117484" y="141973"/>
                    <a:pt x="119390" y="141973"/>
                  </a:cubicBezTo>
                  <a:cubicBezTo>
                    <a:pt x="131998" y="141973"/>
                    <a:pt x="141637" y="141973"/>
                    <a:pt x="141637" y="141973"/>
                  </a:cubicBezTo>
                  <a:lnTo>
                    <a:pt x="157360" y="141973"/>
                  </a:lnTo>
                  <a:lnTo>
                    <a:pt x="167396" y="141973"/>
                  </a:lnTo>
                  <a:lnTo>
                    <a:pt x="167396" y="464"/>
                  </a:lnTo>
                  <a:lnTo>
                    <a:pt x="157360" y="46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9" name="Полилиния 628">
              <a:extLst>
                <a:ext uri="{FF2B5EF4-FFF2-40B4-BE49-F238E27FC236}">
                  <a16:creationId xmlns:a16="http://schemas.microsoft.com/office/drawing/2014/main" id="{D0A40BC3-ECC6-7772-757F-809EEC68972C}"/>
                </a:ext>
              </a:extLst>
            </p:cNvPr>
            <p:cNvSpPr/>
            <p:nvPr/>
          </p:nvSpPr>
          <p:spPr>
            <a:xfrm>
              <a:off x="5008756" y="4194586"/>
              <a:ext cx="167268" cy="141508"/>
            </a:xfrm>
            <a:custGeom>
              <a:avLst/>
              <a:gdLst>
                <a:gd name="connsiteX0" fmla="*/ 96670 w 167268"/>
                <a:gd name="connsiteY0" fmla="*/ 464 h 141508"/>
                <a:gd name="connsiteX1" fmla="*/ 39280 w 167268"/>
                <a:gd name="connsiteY1" fmla="*/ 464 h 141508"/>
                <a:gd name="connsiteX2" fmla="*/ 25915 w 167268"/>
                <a:gd name="connsiteY2" fmla="*/ 464 h 141508"/>
                <a:gd name="connsiteX3" fmla="*/ 20061 w 167268"/>
                <a:gd name="connsiteY3" fmla="*/ 464 h 141508"/>
                <a:gd name="connsiteX4" fmla="*/ 10192 w 167268"/>
                <a:gd name="connsiteY4" fmla="*/ 464 h 141508"/>
                <a:gd name="connsiteX5" fmla="*/ 156 w 167268"/>
                <a:gd name="connsiteY5" fmla="*/ 464 h 141508"/>
                <a:gd name="connsiteX6" fmla="*/ 156 w 167268"/>
                <a:gd name="connsiteY6" fmla="*/ 141973 h 141508"/>
                <a:gd name="connsiteX7" fmla="*/ 10192 w 167268"/>
                <a:gd name="connsiteY7" fmla="*/ 141973 h 141508"/>
                <a:gd name="connsiteX8" fmla="*/ 20061 w 167268"/>
                <a:gd name="connsiteY8" fmla="*/ 141973 h 141508"/>
                <a:gd name="connsiteX9" fmla="*/ 25915 w 167268"/>
                <a:gd name="connsiteY9" fmla="*/ 141973 h 141508"/>
                <a:gd name="connsiteX10" fmla="*/ 39280 w 167268"/>
                <a:gd name="connsiteY10" fmla="*/ 141973 h 141508"/>
                <a:gd name="connsiteX11" fmla="*/ 96670 w 167268"/>
                <a:gd name="connsiteY11" fmla="*/ 141973 h 141508"/>
                <a:gd name="connsiteX12" fmla="*/ 167424 w 167268"/>
                <a:gd name="connsiteY12" fmla="*/ 71218 h 141508"/>
                <a:gd name="connsiteX13" fmla="*/ 96670 w 167268"/>
                <a:gd name="connsiteY13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70" y="464"/>
                  </a:moveTo>
                  <a:cubicBezTo>
                    <a:pt x="82316" y="464"/>
                    <a:pt x="55459" y="464"/>
                    <a:pt x="39280" y="464"/>
                  </a:cubicBezTo>
                  <a:cubicBezTo>
                    <a:pt x="31299" y="464"/>
                    <a:pt x="25915" y="464"/>
                    <a:pt x="25915" y="464"/>
                  </a:cubicBezTo>
                  <a:lnTo>
                    <a:pt x="20061" y="464"/>
                  </a:lnTo>
                  <a:lnTo>
                    <a:pt x="10192" y="464"/>
                  </a:lnTo>
                  <a:lnTo>
                    <a:pt x="156" y="464"/>
                  </a:lnTo>
                  <a:lnTo>
                    <a:pt x="156" y="141973"/>
                  </a:lnTo>
                  <a:lnTo>
                    <a:pt x="10192" y="141973"/>
                  </a:lnTo>
                  <a:lnTo>
                    <a:pt x="20061" y="141973"/>
                  </a:lnTo>
                  <a:lnTo>
                    <a:pt x="25915" y="141973"/>
                  </a:lnTo>
                  <a:cubicBezTo>
                    <a:pt x="25915" y="141973"/>
                    <a:pt x="31340" y="141973"/>
                    <a:pt x="39280" y="141973"/>
                  </a:cubicBezTo>
                  <a:cubicBezTo>
                    <a:pt x="56452" y="141973"/>
                    <a:pt x="85393" y="141973"/>
                    <a:pt x="96670" y="141973"/>
                  </a:cubicBezTo>
                  <a:cubicBezTo>
                    <a:pt x="135744" y="141973"/>
                    <a:pt x="167424" y="110292"/>
                    <a:pt x="167424" y="71218"/>
                  </a:cubicBezTo>
                  <a:cubicBezTo>
                    <a:pt x="167424" y="32142"/>
                    <a:pt x="135744" y="464"/>
                    <a:pt x="96670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0" name="Полилиния 629">
              <a:extLst>
                <a:ext uri="{FF2B5EF4-FFF2-40B4-BE49-F238E27FC236}">
                  <a16:creationId xmlns:a16="http://schemas.microsoft.com/office/drawing/2014/main" id="{232ABAAE-CDDA-C548-B839-3C246B5E5A0C}"/>
                </a:ext>
              </a:extLst>
            </p:cNvPr>
            <p:cNvSpPr/>
            <p:nvPr/>
          </p:nvSpPr>
          <p:spPr>
            <a:xfrm>
              <a:off x="7517780" y="4194586"/>
              <a:ext cx="167268" cy="141508"/>
            </a:xfrm>
            <a:custGeom>
              <a:avLst/>
              <a:gdLst>
                <a:gd name="connsiteX0" fmla="*/ 157808 w 167268"/>
                <a:gd name="connsiteY0" fmla="*/ 464 h 141508"/>
                <a:gd name="connsiteX1" fmla="*/ 142085 w 167268"/>
                <a:gd name="connsiteY1" fmla="*/ 464 h 141508"/>
                <a:gd name="connsiteX2" fmla="*/ 119838 w 167268"/>
                <a:gd name="connsiteY2" fmla="*/ 464 h 141508"/>
                <a:gd name="connsiteX3" fmla="*/ 113940 w 167268"/>
                <a:gd name="connsiteY3" fmla="*/ 464 h 141508"/>
                <a:gd name="connsiteX4" fmla="*/ 71330 w 167268"/>
                <a:gd name="connsiteY4" fmla="*/ 464 h 141508"/>
                <a:gd name="connsiteX5" fmla="*/ 576 w 167268"/>
                <a:gd name="connsiteY5" fmla="*/ 71218 h 141508"/>
                <a:gd name="connsiteX6" fmla="*/ 71330 w 167268"/>
                <a:gd name="connsiteY6" fmla="*/ 141973 h 141508"/>
                <a:gd name="connsiteX7" fmla="*/ 113940 w 167268"/>
                <a:gd name="connsiteY7" fmla="*/ 141973 h 141508"/>
                <a:gd name="connsiteX8" fmla="*/ 119838 w 167268"/>
                <a:gd name="connsiteY8" fmla="*/ 141973 h 141508"/>
                <a:gd name="connsiteX9" fmla="*/ 142085 w 167268"/>
                <a:gd name="connsiteY9" fmla="*/ 141973 h 141508"/>
                <a:gd name="connsiteX10" fmla="*/ 157808 w 167268"/>
                <a:gd name="connsiteY10" fmla="*/ 141973 h 141508"/>
                <a:gd name="connsiteX11" fmla="*/ 167844 w 167268"/>
                <a:gd name="connsiteY11" fmla="*/ 141973 h 141508"/>
                <a:gd name="connsiteX12" fmla="*/ 167844 w 167268"/>
                <a:gd name="connsiteY12" fmla="*/ 464 h 141508"/>
                <a:gd name="connsiteX13" fmla="*/ 157808 w 167268"/>
                <a:gd name="connsiteY13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08" y="464"/>
                  </a:moveTo>
                  <a:lnTo>
                    <a:pt x="142085" y="464"/>
                  </a:lnTo>
                  <a:cubicBezTo>
                    <a:pt x="142085" y="464"/>
                    <a:pt x="132331" y="464"/>
                    <a:pt x="119838" y="464"/>
                  </a:cubicBezTo>
                  <a:cubicBezTo>
                    <a:pt x="117928" y="464"/>
                    <a:pt x="115954" y="464"/>
                    <a:pt x="113940" y="464"/>
                  </a:cubicBezTo>
                  <a:cubicBezTo>
                    <a:pt x="98063" y="464"/>
                    <a:pt x="79761" y="464"/>
                    <a:pt x="71330" y="464"/>
                  </a:cubicBezTo>
                  <a:cubicBezTo>
                    <a:pt x="32240" y="464"/>
                    <a:pt x="576" y="32152"/>
                    <a:pt x="576" y="71218"/>
                  </a:cubicBezTo>
                  <a:cubicBezTo>
                    <a:pt x="576" y="110281"/>
                    <a:pt x="32240" y="141973"/>
                    <a:pt x="71330" y="141973"/>
                  </a:cubicBezTo>
                  <a:cubicBezTo>
                    <a:pt x="81862" y="141973"/>
                    <a:pt x="99111" y="141973"/>
                    <a:pt x="113940" y="141973"/>
                  </a:cubicBezTo>
                  <a:cubicBezTo>
                    <a:pt x="115959" y="141973"/>
                    <a:pt x="117932" y="141973"/>
                    <a:pt x="119838" y="141973"/>
                  </a:cubicBezTo>
                  <a:cubicBezTo>
                    <a:pt x="132446" y="141973"/>
                    <a:pt x="142085" y="141973"/>
                    <a:pt x="142085" y="141973"/>
                  </a:cubicBezTo>
                  <a:lnTo>
                    <a:pt x="157808" y="141973"/>
                  </a:lnTo>
                  <a:lnTo>
                    <a:pt x="167844" y="141973"/>
                  </a:lnTo>
                  <a:lnTo>
                    <a:pt x="167844" y="464"/>
                  </a:lnTo>
                  <a:lnTo>
                    <a:pt x="157808" y="46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1" name="Полилиния 630">
              <a:extLst>
                <a:ext uri="{FF2B5EF4-FFF2-40B4-BE49-F238E27FC236}">
                  <a16:creationId xmlns:a16="http://schemas.microsoft.com/office/drawing/2014/main" id="{3D5093FA-1B97-7188-6474-AC47389C6371}"/>
                </a:ext>
              </a:extLst>
            </p:cNvPr>
            <p:cNvSpPr/>
            <p:nvPr/>
          </p:nvSpPr>
          <p:spPr>
            <a:xfrm>
              <a:off x="7685048" y="4194586"/>
              <a:ext cx="167268" cy="141508"/>
            </a:xfrm>
            <a:custGeom>
              <a:avLst/>
              <a:gdLst>
                <a:gd name="connsiteX0" fmla="*/ 97118 w 167268"/>
                <a:gd name="connsiteY0" fmla="*/ 464 h 141508"/>
                <a:gd name="connsiteX1" fmla="*/ 39728 w 167268"/>
                <a:gd name="connsiteY1" fmla="*/ 464 h 141508"/>
                <a:gd name="connsiteX2" fmla="*/ 26363 w 167268"/>
                <a:gd name="connsiteY2" fmla="*/ 464 h 141508"/>
                <a:gd name="connsiteX3" fmla="*/ 20509 w 167268"/>
                <a:gd name="connsiteY3" fmla="*/ 464 h 141508"/>
                <a:gd name="connsiteX4" fmla="*/ 10640 w 167268"/>
                <a:gd name="connsiteY4" fmla="*/ 464 h 141508"/>
                <a:gd name="connsiteX5" fmla="*/ 604 w 167268"/>
                <a:gd name="connsiteY5" fmla="*/ 464 h 141508"/>
                <a:gd name="connsiteX6" fmla="*/ 604 w 167268"/>
                <a:gd name="connsiteY6" fmla="*/ 141973 h 141508"/>
                <a:gd name="connsiteX7" fmla="*/ 10640 w 167268"/>
                <a:gd name="connsiteY7" fmla="*/ 141973 h 141508"/>
                <a:gd name="connsiteX8" fmla="*/ 20509 w 167268"/>
                <a:gd name="connsiteY8" fmla="*/ 141973 h 141508"/>
                <a:gd name="connsiteX9" fmla="*/ 26363 w 167268"/>
                <a:gd name="connsiteY9" fmla="*/ 141973 h 141508"/>
                <a:gd name="connsiteX10" fmla="*/ 39728 w 167268"/>
                <a:gd name="connsiteY10" fmla="*/ 141973 h 141508"/>
                <a:gd name="connsiteX11" fmla="*/ 97118 w 167268"/>
                <a:gd name="connsiteY11" fmla="*/ 141973 h 141508"/>
                <a:gd name="connsiteX12" fmla="*/ 167872 w 167268"/>
                <a:gd name="connsiteY12" fmla="*/ 71218 h 141508"/>
                <a:gd name="connsiteX13" fmla="*/ 97118 w 167268"/>
                <a:gd name="connsiteY13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18" y="464"/>
                  </a:moveTo>
                  <a:cubicBezTo>
                    <a:pt x="82764" y="464"/>
                    <a:pt x="55907" y="464"/>
                    <a:pt x="39728" y="464"/>
                  </a:cubicBezTo>
                  <a:cubicBezTo>
                    <a:pt x="31747" y="464"/>
                    <a:pt x="26363" y="464"/>
                    <a:pt x="26363" y="464"/>
                  </a:cubicBezTo>
                  <a:lnTo>
                    <a:pt x="20509" y="464"/>
                  </a:lnTo>
                  <a:lnTo>
                    <a:pt x="10640" y="464"/>
                  </a:lnTo>
                  <a:lnTo>
                    <a:pt x="604" y="464"/>
                  </a:lnTo>
                  <a:lnTo>
                    <a:pt x="604" y="141973"/>
                  </a:lnTo>
                  <a:lnTo>
                    <a:pt x="10640" y="141973"/>
                  </a:lnTo>
                  <a:lnTo>
                    <a:pt x="20509" y="141973"/>
                  </a:lnTo>
                  <a:lnTo>
                    <a:pt x="26363" y="141973"/>
                  </a:lnTo>
                  <a:cubicBezTo>
                    <a:pt x="26363" y="141973"/>
                    <a:pt x="31788" y="141973"/>
                    <a:pt x="39728" y="141973"/>
                  </a:cubicBezTo>
                  <a:cubicBezTo>
                    <a:pt x="56900" y="141973"/>
                    <a:pt x="85841" y="141973"/>
                    <a:pt x="97118" y="141973"/>
                  </a:cubicBezTo>
                  <a:cubicBezTo>
                    <a:pt x="136192" y="141973"/>
                    <a:pt x="167872" y="110292"/>
                    <a:pt x="167872" y="71218"/>
                  </a:cubicBezTo>
                  <a:cubicBezTo>
                    <a:pt x="167872" y="32142"/>
                    <a:pt x="136192" y="464"/>
                    <a:pt x="97118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2" name="Полилиния 631">
              <a:extLst>
                <a:ext uri="{FF2B5EF4-FFF2-40B4-BE49-F238E27FC236}">
                  <a16:creationId xmlns:a16="http://schemas.microsoft.com/office/drawing/2014/main" id="{AD2CCE62-F57C-40B4-1CDA-5E8258129932}"/>
                </a:ext>
              </a:extLst>
            </p:cNvPr>
            <p:cNvSpPr/>
            <p:nvPr/>
          </p:nvSpPr>
          <p:spPr>
            <a:xfrm>
              <a:off x="8032465" y="4194586"/>
              <a:ext cx="141508" cy="141508"/>
            </a:xfrm>
            <a:custGeom>
              <a:avLst/>
              <a:gdLst>
                <a:gd name="connsiteX0" fmla="*/ 71414 w 141508"/>
                <a:gd name="connsiteY0" fmla="*/ 464 h 141508"/>
                <a:gd name="connsiteX1" fmla="*/ 142169 w 141508"/>
                <a:gd name="connsiteY1" fmla="*/ 71218 h 141508"/>
                <a:gd name="connsiteX2" fmla="*/ 71414 w 141508"/>
                <a:gd name="connsiteY2" fmla="*/ 141973 h 141508"/>
                <a:gd name="connsiteX3" fmla="*/ 660 w 141508"/>
                <a:gd name="connsiteY3" fmla="*/ 71218 h 141508"/>
                <a:gd name="connsiteX4" fmla="*/ 71414 w 141508"/>
                <a:gd name="connsiteY4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14" y="464"/>
                  </a:moveTo>
                  <a:cubicBezTo>
                    <a:pt x="110493" y="464"/>
                    <a:pt x="142169" y="32142"/>
                    <a:pt x="142169" y="71218"/>
                  </a:cubicBezTo>
                  <a:cubicBezTo>
                    <a:pt x="142169" y="110297"/>
                    <a:pt x="110493" y="141973"/>
                    <a:pt x="71414" y="141973"/>
                  </a:cubicBezTo>
                  <a:cubicBezTo>
                    <a:pt x="32338" y="141973"/>
                    <a:pt x="660" y="110297"/>
                    <a:pt x="660" y="71218"/>
                  </a:cubicBezTo>
                  <a:cubicBezTo>
                    <a:pt x="660" y="32142"/>
                    <a:pt x="32338" y="464"/>
                    <a:pt x="71414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3" name="Полилиния 632">
              <a:extLst>
                <a:ext uri="{FF2B5EF4-FFF2-40B4-BE49-F238E27FC236}">
                  <a16:creationId xmlns:a16="http://schemas.microsoft.com/office/drawing/2014/main" id="{5D18674E-6F37-2221-0E0A-8F2689C97ED3}"/>
                </a:ext>
              </a:extLst>
            </p:cNvPr>
            <p:cNvSpPr/>
            <p:nvPr/>
          </p:nvSpPr>
          <p:spPr>
            <a:xfrm>
              <a:off x="8521390" y="4194586"/>
              <a:ext cx="167268" cy="141508"/>
            </a:xfrm>
            <a:custGeom>
              <a:avLst/>
              <a:gdLst>
                <a:gd name="connsiteX0" fmla="*/ 157976 w 167268"/>
                <a:gd name="connsiteY0" fmla="*/ 464 h 141508"/>
                <a:gd name="connsiteX1" fmla="*/ 142253 w 167268"/>
                <a:gd name="connsiteY1" fmla="*/ 464 h 141508"/>
                <a:gd name="connsiteX2" fmla="*/ 120006 w 167268"/>
                <a:gd name="connsiteY2" fmla="*/ 464 h 141508"/>
                <a:gd name="connsiteX3" fmla="*/ 114108 w 167268"/>
                <a:gd name="connsiteY3" fmla="*/ 464 h 141508"/>
                <a:gd name="connsiteX4" fmla="*/ 71498 w 167268"/>
                <a:gd name="connsiteY4" fmla="*/ 464 h 141508"/>
                <a:gd name="connsiteX5" fmla="*/ 744 w 167268"/>
                <a:gd name="connsiteY5" fmla="*/ 71218 h 141508"/>
                <a:gd name="connsiteX6" fmla="*/ 71498 w 167268"/>
                <a:gd name="connsiteY6" fmla="*/ 141973 h 141508"/>
                <a:gd name="connsiteX7" fmla="*/ 114108 w 167268"/>
                <a:gd name="connsiteY7" fmla="*/ 141973 h 141508"/>
                <a:gd name="connsiteX8" fmla="*/ 120006 w 167268"/>
                <a:gd name="connsiteY8" fmla="*/ 141973 h 141508"/>
                <a:gd name="connsiteX9" fmla="*/ 142253 w 167268"/>
                <a:gd name="connsiteY9" fmla="*/ 141973 h 141508"/>
                <a:gd name="connsiteX10" fmla="*/ 157976 w 167268"/>
                <a:gd name="connsiteY10" fmla="*/ 141973 h 141508"/>
                <a:gd name="connsiteX11" fmla="*/ 168012 w 167268"/>
                <a:gd name="connsiteY11" fmla="*/ 141973 h 141508"/>
                <a:gd name="connsiteX12" fmla="*/ 168012 w 167268"/>
                <a:gd name="connsiteY12" fmla="*/ 464 h 141508"/>
                <a:gd name="connsiteX13" fmla="*/ 157976 w 167268"/>
                <a:gd name="connsiteY13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76" y="464"/>
                  </a:moveTo>
                  <a:lnTo>
                    <a:pt x="142253" y="464"/>
                  </a:lnTo>
                  <a:cubicBezTo>
                    <a:pt x="142253" y="464"/>
                    <a:pt x="132499" y="464"/>
                    <a:pt x="120006" y="464"/>
                  </a:cubicBezTo>
                  <a:cubicBezTo>
                    <a:pt x="118096" y="464"/>
                    <a:pt x="116122" y="464"/>
                    <a:pt x="114108" y="464"/>
                  </a:cubicBezTo>
                  <a:cubicBezTo>
                    <a:pt x="98231" y="464"/>
                    <a:pt x="79929" y="464"/>
                    <a:pt x="71498" y="464"/>
                  </a:cubicBezTo>
                  <a:cubicBezTo>
                    <a:pt x="32408" y="464"/>
                    <a:pt x="744" y="32152"/>
                    <a:pt x="744" y="71218"/>
                  </a:cubicBezTo>
                  <a:cubicBezTo>
                    <a:pt x="744" y="110281"/>
                    <a:pt x="32408" y="141973"/>
                    <a:pt x="71498" y="141973"/>
                  </a:cubicBezTo>
                  <a:cubicBezTo>
                    <a:pt x="82030" y="141973"/>
                    <a:pt x="99279" y="141973"/>
                    <a:pt x="114108" y="141973"/>
                  </a:cubicBezTo>
                  <a:cubicBezTo>
                    <a:pt x="116127" y="141973"/>
                    <a:pt x="118100" y="141973"/>
                    <a:pt x="120006" y="141973"/>
                  </a:cubicBezTo>
                  <a:cubicBezTo>
                    <a:pt x="132614" y="141973"/>
                    <a:pt x="142253" y="141973"/>
                    <a:pt x="142253" y="141973"/>
                  </a:cubicBezTo>
                  <a:lnTo>
                    <a:pt x="157976" y="141973"/>
                  </a:lnTo>
                  <a:lnTo>
                    <a:pt x="168012" y="141973"/>
                  </a:lnTo>
                  <a:lnTo>
                    <a:pt x="168012" y="464"/>
                  </a:lnTo>
                  <a:lnTo>
                    <a:pt x="157976" y="46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4" name="Полилиния 633">
              <a:extLst>
                <a:ext uri="{FF2B5EF4-FFF2-40B4-BE49-F238E27FC236}">
                  <a16:creationId xmlns:a16="http://schemas.microsoft.com/office/drawing/2014/main" id="{E2C8923B-7E07-E99F-AB7B-FF195537A0D3}"/>
                </a:ext>
              </a:extLst>
            </p:cNvPr>
            <p:cNvSpPr/>
            <p:nvPr/>
          </p:nvSpPr>
          <p:spPr>
            <a:xfrm>
              <a:off x="8688658" y="4194586"/>
              <a:ext cx="167268" cy="141508"/>
            </a:xfrm>
            <a:custGeom>
              <a:avLst/>
              <a:gdLst>
                <a:gd name="connsiteX0" fmla="*/ 97286 w 167268"/>
                <a:gd name="connsiteY0" fmla="*/ 464 h 141508"/>
                <a:gd name="connsiteX1" fmla="*/ 39896 w 167268"/>
                <a:gd name="connsiteY1" fmla="*/ 464 h 141508"/>
                <a:gd name="connsiteX2" fmla="*/ 26531 w 167268"/>
                <a:gd name="connsiteY2" fmla="*/ 464 h 141508"/>
                <a:gd name="connsiteX3" fmla="*/ 20677 w 167268"/>
                <a:gd name="connsiteY3" fmla="*/ 464 h 141508"/>
                <a:gd name="connsiteX4" fmla="*/ 10808 w 167268"/>
                <a:gd name="connsiteY4" fmla="*/ 464 h 141508"/>
                <a:gd name="connsiteX5" fmla="*/ 772 w 167268"/>
                <a:gd name="connsiteY5" fmla="*/ 464 h 141508"/>
                <a:gd name="connsiteX6" fmla="*/ 772 w 167268"/>
                <a:gd name="connsiteY6" fmla="*/ 141973 h 141508"/>
                <a:gd name="connsiteX7" fmla="*/ 10808 w 167268"/>
                <a:gd name="connsiteY7" fmla="*/ 141973 h 141508"/>
                <a:gd name="connsiteX8" fmla="*/ 20677 w 167268"/>
                <a:gd name="connsiteY8" fmla="*/ 141973 h 141508"/>
                <a:gd name="connsiteX9" fmla="*/ 26531 w 167268"/>
                <a:gd name="connsiteY9" fmla="*/ 141973 h 141508"/>
                <a:gd name="connsiteX10" fmla="*/ 39896 w 167268"/>
                <a:gd name="connsiteY10" fmla="*/ 141973 h 141508"/>
                <a:gd name="connsiteX11" fmla="*/ 97286 w 167268"/>
                <a:gd name="connsiteY11" fmla="*/ 141973 h 141508"/>
                <a:gd name="connsiteX12" fmla="*/ 168040 w 167268"/>
                <a:gd name="connsiteY12" fmla="*/ 71218 h 141508"/>
                <a:gd name="connsiteX13" fmla="*/ 97286 w 167268"/>
                <a:gd name="connsiteY13" fmla="*/ 46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86" y="464"/>
                  </a:moveTo>
                  <a:cubicBezTo>
                    <a:pt x="82932" y="464"/>
                    <a:pt x="56075" y="464"/>
                    <a:pt x="39896" y="464"/>
                  </a:cubicBezTo>
                  <a:cubicBezTo>
                    <a:pt x="31915" y="464"/>
                    <a:pt x="26531" y="464"/>
                    <a:pt x="26531" y="464"/>
                  </a:cubicBezTo>
                  <a:lnTo>
                    <a:pt x="20677" y="464"/>
                  </a:lnTo>
                  <a:lnTo>
                    <a:pt x="10808" y="464"/>
                  </a:lnTo>
                  <a:lnTo>
                    <a:pt x="772" y="464"/>
                  </a:lnTo>
                  <a:lnTo>
                    <a:pt x="772" y="141973"/>
                  </a:lnTo>
                  <a:lnTo>
                    <a:pt x="10808" y="141973"/>
                  </a:lnTo>
                  <a:lnTo>
                    <a:pt x="20677" y="141973"/>
                  </a:lnTo>
                  <a:lnTo>
                    <a:pt x="26531" y="141973"/>
                  </a:lnTo>
                  <a:cubicBezTo>
                    <a:pt x="26531" y="141973"/>
                    <a:pt x="31956" y="141973"/>
                    <a:pt x="39896" y="141973"/>
                  </a:cubicBezTo>
                  <a:cubicBezTo>
                    <a:pt x="57068" y="141973"/>
                    <a:pt x="86009" y="141973"/>
                    <a:pt x="97286" y="141973"/>
                  </a:cubicBezTo>
                  <a:cubicBezTo>
                    <a:pt x="136360" y="141973"/>
                    <a:pt x="168040" y="110292"/>
                    <a:pt x="168040" y="71218"/>
                  </a:cubicBezTo>
                  <a:cubicBezTo>
                    <a:pt x="168040" y="32142"/>
                    <a:pt x="136360" y="464"/>
                    <a:pt x="97286" y="46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5" name="Полилиния 634">
              <a:extLst>
                <a:ext uri="{FF2B5EF4-FFF2-40B4-BE49-F238E27FC236}">
                  <a16:creationId xmlns:a16="http://schemas.microsoft.com/office/drawing/2014/main" id="{8655386F-8FB4-F054-35FC-1003FC8A444B}"/>
                </a:ext>
              </a:extLst>
            </p:cNvPr>
            <p:cNvSpPr/>
            <p:nvPr/>
          </p:nvSpPr>
          <p:spPr>
            <a:xfrm>
              <a:off x="3014416" y="4361855"/>
              <a:ext cx="141508" cy="141508"/>
            </a:xfrm>
            <a:custGeom>
              <a:avLst/>
              <a:gdLst>
                <a:gd name="connsiteX0" fmla="*/ 70574 w 141508"/>
                <a:gd name="connsiteY0" fmla="*/ 492 h 141508"/>
                <a:gd name="connsiteX1" fmla="*/ 141329 w 141508"/>
                <a:gd name="connsiteY1" fmla="*/ 71246 h 141508"/>
                <a:gd name="connsiteX2" fmla="*/ 70574 w 141508"/>
                <a:gd name="connsiteY2" fmla="*/ 142001 h 141508"/>
                <a:gd name="connsiteX3" fmla="*/ -180 w 141508"/>
                <a:gd name="connsiteY3" fmla="*/ 71246 h 141508"/>
                <a:gd name="connsiteX4" fmla="*/ 70574 w 141508"/>
                <a:gd name="connsiteY4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574" y="492"/>
                  </a:moveTo>
                  <a:cubicBezTo>
                    <a:pt x="109653" y="492"/>
                    <a:pt x="141329" y="32170"/>
                    <a:pt x="141329" y="71246"/>
                  </a:cubicBezTo>
                  <a:cubicBezTo>
                    <a:pt x="141329" y="110325"/>
                    <a:pt x="109653" y="142001"/>
                    <a:pt x="70574" y="142001"/>
                  </a:cubicBezTo>
                  <a:cubicBezTo>
                    <a:pt x="31498" y="142001"/>
                    <a:pt x="-180" y="110325"/>
                    <a:pt x="-180" y="71246"/>
                  </a:cubicBezTo>
                  <a:cubicBezTo>
                    <a:pt x="-180" y="32170"/>
                    <a:pt x="31498" y="492"/>
                    <a:pt x="70574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6" name="Полилиния 635">
              <a:extLst>
                <a:ext uri="{FF2B5EF4-FFF2-40B4-BE49-F238E27FC236}">
                  <a16:creationId xmlns:a16="http://schemas.microsoft.com/office/drawing/2014/main" id="{ED61BFFF-4FCA-C187-E45B-6011DAE7CB9B}"/>
                </a:ext>
              </a:extLst>
            </p:cNvPr>
            <p:cNvSpPr/>
            <p:nvPr/>
          </p:nvSpPr>
          <p:spPr>
            <a:xfrm>
              <a:off x="3503341" y="4361855"/>
              <a:ext cx="167268" cy="141508"/>
            </a:xfrm>
            <a:custGeom>
              <a:avLst/>
              <a:gdLst>
                <a:gd name="connsiteX0" fmla="*/ 157136 w 167268"/>
                <a:gd name="connsiteY0" fmla="*/ 492 h 141508"/>
                <a:gd name="connsiteX1" fmla="*/ 141413 w 167268"/>
                <a:gd name="connsiteY1" fmla="*/ 492 h 141508"/>
                <a:gd name="connsiteX2" fmla="*/ 119166 w 167268"/>
                <a:gd name="connsiteY2" fmla="*/ 492 h 141508"/>
                <a:gd name="connsiteX3" fmla="*/ 113268 w 167268"/>
                <a:gd name="connsiteY3" fmla="*/ 492 h 141508"/>
                <a:gd name="connsiteX4" fmla="*/ 70658 w 167268"/>
                <a:gd name="connsiteY4" fmla="*/ 492 h 141508"/>
                <a:gd name="connsiteX5" fmla="*/ -96 w 167268"/>
                <a:gd name="connsiteY5" fmla="*/ 71246 h 141508"/>
                <a:gd name="connsiteX6" fmla="*/ 70658 w 167268"/>
                <a:gd name="connsiteY6" fmla="*/ 142001 h 141508"/>
                <a:gd name="connsiteX7" fmla="*/ 113268 w 167268"/>
                <a:gd name="connsiteY7" fmla="*/ 142001 h 141508"/>
                <a:gd name="connsiteX8" fmla="*/ 119166 w 167268"/>
                <a:gd name="connsiteY8" fmla="*/ 142001 h 141508"/>
                <a:gd name="connsiteX9" fmla="*/ 141413 w 167268"/>
                <a:gd name="connsiteY9" fmla="*/ 142001 h 141508"/>
                <a:gd name="connsiteX10" fmla="*/ 157136 w 167268"/>
                <a:gd name="connsiteY10" fmla="*/ 142001 h 141508"/>
                <a:gd name="connsiteX11" fmla="*/ 167172 w 167268"/>
                <a:gd name="connsiteY11" fmla="*/ 142001 h 141508"/>
                <a:gd name="connsiteX12" fmla="*/ 167172 w 167268"/>
                <a:gd name="connsiteY12" fmla="*/ 492 h 141508"/>
                <a:gd name="connsiteX13" fmla="*/ 157136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36" y="492"/>
                  </a:moveTo>
                  <a:lnTo>
                    <a:pt x="141413" y="492"/>
                  </a:lnTo>
                  <a:cubicBezTo>
                    <a:pt x="141413" y="492"/>
                    <a:pt x="131659" y="492"/>
                    <a:pt x="119166" y="492"/>
                  </a:cubicBezTo>
                  <a:cubicBezTo>
                    <a:pt x="117256" y="492"/>
                    <a:pt x="115282" y="492"/>
                    <a:pt x="113268" y="492"/>
                  </a:cubicBezTo>
                  <a:cubicBezTo>
                    <a:pt x="97391" y="492"/>
                    <a:pt x="79089" y="492"/>
                    <a:pt x="70658" y="492"/>
                  </a:cubicBezTo>
                  <a:cubicBezTo>
                    <a:pt x="31568" y="492"/>
                    <a:pt x="-96" y="32180"/>
                    <a:pt x="-96" y="71246"/>
                  </a:cubicBezTo>
                  <a:cubicBezTo>
                    <a:pt x="-96" y="110309"/>
                    <a:pt x="31568" y="142001"/>
                    <a:pt x="70658" y="142001"/>
                  </a:cubicBezTo>
                  <a:cubicBezTo>
                    <a:pt x="81190" y="142001"/>
                    <a:pt x="98439" y="142001"/>
                    <a:pt x="113268" y="142001"/>
                  </a:cubicBezTo>
                  <a:cubicBezTo>
                    <a:pt x="115287" y="142001"/>
                    <a:pt x="117260" y="142001"/>
                    <a:pt x="119166" y="142001"/>
                  </a:cubicBezTo>
                  <a:cubicBezTo>
                    <a:pt x="131774" y="142001"/>
                    <a:pt x="141413" y="142001"/>
                    <a:pt x="141413" y="142001"/>
                  </a:cubicBezTo>
                  <a:lnTo>
                    <a:pt x="157136" y="142001"/>
                  </a:lnTo>
                  <a:lnTo>
                    <a:pt x="167172" y="142001"/>
                  </a:lnTo>
                  <a:lnTo>
                    <a:pt x="167172" y="492"/>
                  </a:lnTo>
                  <a:lnTo>
                    <a:pt x="157136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7" name="Полилиния 636">
              <a:extLst>
                <a:ext uri="{FF2B5EF4-FFF2-40B4-BE49-F238E27FC236}">
                  <a16:creationId xmlns:a16="http://schemas.microsoft.com/office/drawing/2014/main" id="{B3DC6CE9-294E-4FD4-77BF-EBCDF76C2832}"/>
                </a:ext>
              </a:extLst>
            </p:cNvPr>
            <p:cNvSpPr/>
            <p:nvPr/>
          </p:nvSpPr>
          <p:spPr>
            <a:xfrm>
              <a:off x="3670609" y="4361855"/>
              <a:ext cx="167268" cy="141508"/>
            </a:xfrm>
            <a:custGeom>
              <a:avLst/>
              <a:gdLst>
                <a:gd name="connsiteX0" fmla="*/ 83566 w 167268"/>
                <a:gd name="connsiteY0" fmla="*/ 492 h 141508"/>
                <a:gd name="connsiteX1" fmla="*/ -68 w 167268"/>
                <a:gd name="connsiteY1" fmla="*/ 492 h 141508"/>
                <a:gd name="connsiteX2" fmla="*/ -68 w 167268"/>
                <a:gd name="connsiteY2" fmla="*/ 142001 h 141508"/>
                <a:gd name="connsiteX3" fmla="*/ 83566 w 167268"/>
                <a:gd name="connsiteY3" fmla="*/ 142001 h 141508"/>
                <a:gd name="connsiteX4" fmla="*/ 167200 w 167268"/>
                <a:gd name="connsiteY4" fmla="*/ 142001 h 141508"/>
                <a:gd name="connsiteX5" fmla="*/ 167200 w 167268"/>
                <a:gd name="connsiteY5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66" y="492"/>
                  </a:moveTo>
                  <a:lnTo>
                    <a:pt x="-68" y="492"/>
                  </a:lnTo>
                  <a:lnTo>
                    <a:pt x="-68" y="142001"/>
                  </a:lnTo>
                  <a:lnTo>
                    <a:pt x="83566" y="142001"/>
                  </a:lnTo>
                  <a:lnTo>
                    <a:pt x="167200" y="142001"/>
                  </a:lnTo>
                  <a:lnTo>
                    <a:pt x="167200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8" name="Полилиния 637">
              <a:extLst>
                <a:ext uri="{FF2B5EF4-FFF2-40B4-BE49-F238E27FC236}">
                  <a16:creationId xmlns:a16="http://schemas.microsoft.com/office/drawing/2014/main" id="{4581EB9F-71C2-95AC-5FA9-851E8DF8989D}"/>
                </a:ext>
              </a:extLst>
            </p:cNvPr>
            <p:cNvSpPr/>
            <p:nvPr/>
          </p:nvSpPr>
          <p:spPr>
            <a:xfrm>
              <a:off x="3837878" y="4361855"/>
              <a:ext cx="167268" cy="141508"/>
            </a:xfrm>
            <a:custGeom>
              <a:avLst/>
              <a:gdLst>
                <a:gd name="connsiteX0" fmla="*/ 83594 w 167268"/>
                <a:gd name="connsiteY0" fmla="*/ 492 h 141508"/>
                <a:gd name="connsiteX1" fmla="*/ -40 w 167268"/>
                <a:gd name="connsiteY1" fmla="*/ 492 h 141508"/>
                <a:gd name="connsiteX2" fmla="*/ -40 w 167268"/>
                <a:gd name="connsiteY2" fmla="*/ 142001 h 141508"/>
                <a:gd name="connsiteX3" fmla="*/ 83594 w 167268"/>
                <a:gd name="connsiteY3" fmla="*/ 142001 h 141508"/>
                <a:gd name="connsiteX4" fmla="*/ 167228 w 167268"/>
                <a:gd name="connsiteY4" fmla="*/ 142001 h 141508"/>
                <a:gd name="connsiteX5" fmla="*/ 167228 w 167268"/>
                <a:gd name="connsiteY5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94" y="492"/>
                  </a:moveTo>
                  <a:lnTo>
                    <a:pt x="-40" y="492"/>
                  </a:lnTo>
                  <a:lnTo>
                    <a:pt x="-40" y="142001"/>
                  </a:lnTo>
                  <a:lnTo>
                    <a:pt x="83594" y="142001"/>
                  </a:lnTo>
                  <a:lnTo>
                    <a:pt x="167228" y="142001"/>
                  </a:lnTo>
                  <a:lnTo>
                    <a:pt x="167228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9" name="Полилиния 638">
              <a:extLst>
                <a:ext uri="{FF2B5EF4-FFF2-40B4-BE49-F238E27FC236}">
                  <a16:creationId xmlns:a16="http://schemas.microsoft.com/office/drawing/2014/main" id="{755DC442-6601-F88A-52A4-9E5D3B1560C7}"/>
                </a:ext>
              </a:extLst>
            </p:cNvPr>
            <p:cNvSpPr/>
            <p:nvPr/>
          </p:nvSpPr>
          <p:spPr>
            <a:xfrm>
              <a:off x="4005146" y="4361855"/>
              <a:ext cx="167268" cy="141508"/>
            </a:xfrm>
            <a:custGeom>
              <a:avLst/>
              <a:gdLst>
                <a:gd name="connsiteX0" fmla="*/ 96502 w 167268"/>
                <a:gd name="connsiteY0" fmla="*/ 492 h 141508"/>
                <a:gd name="connsiteX1" fmla="*/ 39112 w 167268"/>
                <a:gd name="connsiteY1" fmla="*/ 492 h 141508"/>
                <a:gd name="connsiteX2" fmla="*/ 25747 w 167268"/>
                <a:gd name="connsiteY2" fmla="*/ 492 h 141508"/>
                <a:gd name="connsiteX3" fmla="*/ 19893 w 167268"/>
                <a:gd name="connsiteY3" fmla="*/ 492 h 141508"/>
                <a:gd name="connsiteX4" fmla="*/ 10024 w 167268"/>
                <a:gd name="connsiteY4" fmla="*/ 492 h 141508"/>
                <a:gd name="connsiteX5" fmla="*/ -12 w 167268"/>
                <a:gd name="connsiteY5" fmla="*/ 492 h 141508"/>
                <a:gd name="connsiteX6" fmla="*/ -12 w 167268"/>
                <a:gd name="connsiteY6" fmla="*/ 142001 h 141508"/>
                <a:gd name="connsiteX7" fmla="*/ 10024 w 167268"/>
                <a:gd name="connsiteY7" fmla="*/ 142001 h 141508"/>
                <a:gd name="connsiteX8" fmla="*/ 19893 w 167268"/>
                <a:gd name="connsiteY8" fmla="*/ 142001 h 141508"/>
                <a:gd name="connsiteX9" fmla="*/ 25747 w 167268"/>
                <a:gd name="connsiteY9" fmla="*/ 142001 h 141508"/>
                <a:gd name="connsiteX10" fmla="*/ 39112 w 167268"/>
                <a:gd name="connsiteY10" fmla="*/ 142001 h 141508"/>
                <a:gd name="connsiteX11" fmla="*/ 96502 w 167268"/>
                <a:gd name="connsiteY11" fmla="*/ 142001 h 141508"/>
                <a:gd name="connsiteX12" fmla="*/ 167256 w 167268"/>
                <a:gd name="connsiteY12" fmla="*/ 71246 h 141508"/>
                <a:gd name="connsiteX13" fmla="*/ 96502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02" y="492"/>
                  </a:moveTo>
                  <a:cubicBezTo>
                    <a:pt x="82148" y="492"/>
                    <a:pt x="55291" y="492"/>
                    <a:pt x="39112" y="492"/>
                  </a:cubicBezTo>
                  <a:cubicBezTo>
                    <a:pt x="31131" y="492"/>
                    <a:pt x="25747" y="492"/>
                    <a:pt x="25747" y="492"/>
                  </a:cubicBezTo>
                  <a:lnTo>
                    <a:pt x="19893" y="492"/>
                  </a:lnTo>
                  <a:lnTo>
                    <a:pt x="10024" y="492"/>
                  </a:lnTo>
                  <a:lnTo>
                    <a:pt x="-12" y="492"/>
                  </a:lnTo>
                  <a:lnTo>
                    <a:pt x="-12" y="142001"/>
                  </a:lnTo>
                  <a:lnTo>
                    <a:pt x="10024" y="142001"/>
                  </a:lnTo>
                  <a:lnTo>
                    <a:pt x="19893" y="142001"/>
                  </a:lnTo>
                  <a:lnTo>
                    <a:pt x="25747" y="142001"/>
                  </a:lnTo>
                  <a:cubicBezTo>
                    <a:pt x="25747" y="142001"/>
                    <a:pt x="31172" y="142001"/>
                    <a:pt x="39112" y="142001"/>
                  </a:cubicBezTo>
                  <a:cubicBezTo>
                    <a:pt x="56284" y="142001"/>
                    <a:pt x="85225" y="142001"/>
                    <a:pt x="96502" y="142001"/>
                  </a:cubicBezTo>
                  <a:cubicBezTo>
                    <a:pt x="135576" y="142001"/>
                    <a:pt x="167256" y="110320"/>
                    <a:pt x="167256" y="71246"/>
                  </a:cubicBezTo>
                  <a:cubicBezTo>
                    <a:pt x="167256" y="32170"/>
                    <a:pt x="135576" y="492"/>
                    <a:pt x="96502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0" name="Полилиния 639">
              <a:extLst>
                <a:ext uri="{FF2B5EF4-FFF2-40B4-BE49-F238E27FC236}">
                  <a16:creationId xmlns:a16="http://schemas.microsoft.com/office/drawing/2014/main" id="{E0FA29B0-7F18-D010-C790-4F533C179F86}"/>
                </a:ext>
              </a:extLst>
            </p:cNvPr>
            <p:cNvSpPr/>
            <p:nvPr/>
          </p:nvSpPr>
          <p:spPr>
            <a:xfrm>
              <a:off x="4352562" y="4361855"/>
              <a:ext cx="141508" cy="141508"/>
            </a:xfrm>
            <a:custGeom>
              <a:avLst/>
              <a:gdLst>
                <a:gd name="connsiteX0" fmla="*/ 70798 w 141508"/>
                <a:gd name="connsiteY0" fmla="*/ 492 h 141508"/>
                <a:gd name="connsiteX1" fmla="*/ 141553 w 141508"/>
                <a:gd name="connsiteY1" fmla="*/ 71246 h 141508"/>
                <a:gd name="connsiteX2" fmla="*/ 70798 w 141508"/>
                <a:gd name="connsiteY2" fmla="*/ 142001 h 141508"/>
                <a:gd name="connsiteX3" fmla="*/ 44 w 141508"/>
                <a:gd name="connsiteY3" fmla="*/ 71246 h 141508"/>
                <a:gd name="connsiteX4" fmla="*/ 70798 w 141508"/>
                <a:gd name="connsiteY4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492"/>
                  </a:moveTo>
                  <a:cubicBezTo>
                    <a:pt x="109877" y="492"/>
                    <a:pt x="141553" y="32170"/>
                    <a:pt x="141553" y="71246"/>
                  </a:cubicBezTo>
                  <a:cubicBezTo>
                    <a:pt x="141553" y="110325"/>
                    <a:pt x="109877" y="142001"/>
                    <a:pt x="70798" y="142001"/>
                  </a:cubicBezTo>
                  <a:cubicBezTo>
                    <a:pt x="31722" y="142001"/>
                    <a:pt x="44" y="110325"/>
                    <a:pt x="44" y="71246"/>
                  </a:cubicBezTo>
                  <a:cubicBezTo>
                    <a:pt x="44" y="32170"/>
                    <a:pt x="31722" y="492"/>
                    <a:pt x="70798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1" name="Полилиния 640">
              <a:extLst>
                <a:ext uri="{FF2B5EF4-FFF2-40B4-BE49-F238E27FC236}">
                  <a16:creationId xmlns:a16="http://schemas.microsoft.com/office/drawing/2014/main" id="{BE00DF5D-2C22-DA5B-C818-AB4390F3D0A3}"/>
                </a:ext>
              </a:extLst>
            </p:cNvPr>
            <p:cNvSpPr/>
            <p:nvPr/>
          </p:nvSpPr>
          <p:spPr>
            <a:xfrm>
              <a:off x="5008756" y="4361855"/>
              <a:ext cx="167268" cy="141508"/>
            </a:xfrm>
            <a:custGeom>
              <a:avLst/>
              <a:gdLst>
                <a:gd name="connsiteX0" fmla="*/ 157388 w 167268"/>
                <a:gd name="connsiteY0" fmla="*/ 492 h 141508"/>
                <a:gd name="connsiteX1" fmla="*/ 141665 w 167268"/>
                <a:gd name="connsiteY1" fmla="*/ 492 h 141508"/>
                <a:gd name="connsiteX2" fmla="*/ 119418 w 167268"/>
                <a:gd name="connsiteY2" fmla="*/ 492 h 141508"/>
                <a:gd name="connsiteX3" fmla="*/ 113520 w 167268"/>
                <a:gd name="connsiteY3" fmla="*/ 492 h 141508"/>
                <a:gd name="connsiteX4" fmla="*/ 70910 w 167268"/>
                <a:gd name="connsiteY4" fmla="*/ 492 h 141508"/>
                <a:gd name="connsiteX5" fmla="*/ 156 w 167268"/>
                <a:gd name="connsiteY5" fmla="*/ 71246 h 141508"/>
                <a:gd name="connsiteX6" fmla="*/ 70910 w 167268"/>
                <a:gd name="connsiteY6" fmla="*/ 142001 h 141508"/>
                <a:gd name="connsiteX7" fmla="*/ 113520 w 167268"/>
                <a:gd name="connsiteY7" fmla="*/ 142001 h 141508"/>
                <a:gd name="connsiteX8" fmla="*/ 119418 w 167268"/>
                <a:gd name="connsiteY8" fmla="*/ 142001 h 141508"/>
                <a:gd name="connsiteX9" fmla="*/ 141665 w 167268"/>
                <a:gd name="connsiteY9" fmla="*/ 142001 h 141508"/>
                <a:gd name="connsiteX10" fmla="*/ 157388 w 167268"/>
                <a:gd name="connsiteY10" fmla="*/ 142001 h 141508"/>
                <a:gd name="connsiteX11" fmla="*/ 167424 w 167268"/>
                <a:gd name="connsiteY11" fmla="*/ 142001 h 141508"/>
                <a:gd name="connsiteX12" fmla="*/ 167424 w 167268"/>
                <a:gd name="connsiteY12" fmla="*/ 492 h 141508"/>
                <a:gd name="connsiteX13" fmla="*/ 157388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88" y="492"/>
                  </a:moveTo>
                  <a:lnTo>
                    <a:pt x="141665" y="492"/>
                  </a:lnTo>
                  <a:cubicBezTo>
                    <a:pt x="141665" y="492"/>
                    <a:pt x="131911" y="492"/>
                    <a:pt x="119418" y="492"/>
                  </a:cubicBezTo>
                  <a:cubicBezTo>
                    <a:pt x="117508" y="492"/>
                    <a:pt x="115534" y="492"/>
                    <a:pt x="113520" y="492"/>
                  </a:cubicBezTo>
                  <a:cubicBezTo>
                    <a:pt x="97643" y="492"/>
                    <a:pt x="79341" y="492"/>
                    <a:pt x="70910" y="492"/>
                  </a:cubicBezTo>
                  <a:cubicBezTo>
                    <a:pt x="31820" y="492"/>
                    <a:pt x="156" y="32180"/>
                    <a:pt x="156" y="71246"/>
                  </a:cubicBezTo>
                  <a:cubicBezTo>
                    <a:pt x="156" y="110309"/>
                    <a:pt x="31820" y="142001"/>
                    <a:pt x="70910" y="142001"/>
                  </a:cubicBezTo>
                  <a:cubicBezTo>
                    <a:pt x="81442" y="142001"/>
                    <a:pt x="98691" y="142001"/>
                    <a:pt x="113520" y="142001"/>
                  </a:cubicBezTo>
                  <a:cubicBezTo>
                    <a:pt x="115539" y="142001"/>
                    <a:pt x="117512" y="142001"/>
                    <a:pt x="119418" y="142001"/>
                  </a:cubicBezTo>
                  <a:cubicBezTo>
                    <a:pt x="132026" y="142001"/>
                    <a:pt x="141665" y="142001"/>
                    <a:pt x="141665" y="142001"/>
                  </a:cubicBezTo>
                  <a:lnTo>
                    <a:pt x="157388" y="142001"/>
                  </a:lnTo>
                  <a:lnTo>
                    <a:pt x="167424" y="142001"/>
                  </a:lnTo>
                  <a:lnTo>
                    <a:pt x="167424" y="492"/>
                  </a:lnTo>
                  <a:lnTo>
                    <a:pt x="157388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2" name="Полилиния 641">
              <a:extLst>
                <a:ext uri="{FF2B5EF4-FFF2-40B4-BE49-F238E27FC236}">
                  <a16:creationId xmlns:a16="http://schemas.microsoft.com/office/drawing/2014/main" id="{4ACBE876-F287-BDCE-EA53-0036399ABE5D}"/>
                </a:ext>
              </a:extLst>
            </p:cNvPr>
            <p:cNvSpPr/>
            <p:nvPr/>
          </p:nvSpPr>
          <p:spPr>
            <a:xfrm>
              <a:off x="5176024" y="4361855"/>
              <a:ext cx="167268" cy="141508"/>
            </a:xfrm>
            <a:custGeom>
              <a:avLst/>
              <a:gdLst>
                <a:gd name="connsiteX0" fmla="*/ 96698 w 167268"/>
                <a:gd name="connsiteY0" fmla="*/ 492 h 141508"/>
                <a:gd name="connsiteX1" fmla="*/ 39308 w 167268"/>
                <a:gd name="connsiteY1" fmla="*/ 492 h 141508"/>
                <a:gd name="connsiteX2" fmla="*/ 25943 w 167268"/>
                <a:gd name="connsiteY2" fmla="*/ 492 h 141508"/>
                <a:gd name="connsiteX3" fmla="*/ 20089 w 167268"/>
                <a:gd name="connsiteY3" fmla="*/ 492 h 141508"/>
                <a:gd name="connsiteX4" fmla="*/ 10220 w 167268"/>
                <a:gd name="connsiteY4" fmla="*/ 492 h 141508"/>
                <a:gd name="connsiteX5" fmla="*/ 184 w 167268"/>
                <a:gd name="connsiteY5" fmla="*/ 492 h 141508"/>
                <a:gd name="connsiteX6" fmla="*/ 184 w 167268"/>
                <a:gd name="connsiteY6" fmla="*/ 142001 h 141508"/>
                <a:gd name="connsiteX7" fmla="*/ 10220 w 167268"/>
                <a:gd name="connsiteY7" fmla="*/ 142001 h 141508"/>
                <a:gd name="connsiteX8" fmla="*/ 20089 w 167268"/>
                <a:gd name="connsiteY8" fmla="*/ 142001 h 141508"/>
                <a:gd name="connsiteX9" fmla="*/ 25943 w 167268"/>
                <a:gd name="connsiteY9" fmla="*/ 142001 h 141508"/>
                <a:gd name="connsiteX10" fmla="*/ 39308 w 167268"/>
                <a:gd name="connsiteY10" fmla="*/ 142001 h 141508"/>
                <a:gd name="connsiteX11" fmla="*/ 96698 w 167268"/>
                <a:gd name="connsiteY11" fmla="*/ 142001 h 141508"/>
                <a:gd name="connsiteX12" fmla="*/ 167452 w 167268"/>
                <a:gd name="connsiteY12" fmla="*/ 71246 h 141508"/>
                <a:gd name="connsiteX13" fmla="*/ 96698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98" y="492"/>
                  </a:moveTo>
                  <a:cubicBezTo>
                    <a:pt x="82344" y="492"/>
                    <a:pt x="55487" y="492"/>
                    <a:pt x="39308" y="492"/>
                  </a:cubicBezTo>
                  <a:cubicBezTo>
                    <a:pt x="31327" y="492"/>
                    <a:pt x="25943" y="492"/>
                    <a:pt x="25943" y="492"/>
                  </a:cubicBezTo>
                  <a:lnTo>
                    <a:pt x="20089" y="492"/>
                  </a:lnTo>
                  <a:lnTo>
                    <a:pt x="10220" y="492"/>
                  </a:lnTo>
                  <a:lnTo>
                    <a:pt x="184" y="492"/>
                  </a:lnTo>
                  <a:lnTo>
                    <a:pt x="184" y="142001"/>
                  </a:lnTo>
                  <a:lnTo>
                    <a:pt x="10220" y="142001"/>
                  </a:lnTo>
                  <a:lnTo>
                    <a:pt x="20089" y="142001"/>
                  </a:lnTo>
                  <a:lnTo>
                    <a:pt x="25943" y="142001"/>
                  </a:lnTo>
                  <a:cubicBezTo>
                    <a:pt x="25943" y="142001"/>
                    <a:pt x="31368" y="142001"/>
                    <a:pt x="39308" y="142001"/>
                  </a:cubicBezTo>
                  <a:cubicBezTo>
                    <a:pt x="56480" y="142001"/>
                    <a:pt x="85421" y="142001"/>
                    <a:pt x="96698" y="142001"/>
                  </a:cubicBezTo>
                  <a:cubicBezTo>
                    <a:pt x="135772" y="142001"/>
                    <a:pt x="167452" y="110320"/>
                    <a:pt x="167452" y="71246"/>
                  </a:cubicBezTo>
                  <a:cubicBezTo>
                    <a:pt x="167452" y="32170"/>
                    <a:pt x="135772" y="492"/>
                    <a:pt x="96698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3" name="Полилиния 642">
              <a:extLst>
                <a:ext uri="{FF2B5EF4-FFF2-40B4-BE49-F238E27FC236}">
                  <a16:creationId xmlns:a16="http://schemas.microsoft.com/office/drawing/2014/main" id="{862383BF-E582-DBE0-6789-C6F8FBDFCD8F}"/>
                </a:ext>
              </a:extLst>
            </p:cNvPr>
            <p:cNvSpPr/>
            <p:nvPr/>
          </p:nvSpPr>
          <p:spPr>
            <a:xfrm>
              <a:off x="5677829" y="4361855"/>
              <a:ext cx="167268" cy="141508"/>
            </a:xfrm>
            <a:custGeom>
              <a:avLst/>
              <a:gdLst>
                <a:gd name="connsiteX0" fmla="*/ 157500 w 167268"/>
                <a:gd name="connsiteY0" fmla="*/ 492 h 141508"/>
                <a:gd name="connsiteX1" fmla="*/ 141777 w 167268"/>
                <a:gd name="connsiteY1" fmla="*/ 492 h 141508"/>
                <a:gd name="connsiteX2" fmla="*/ 119530 w 167268"/>
                <a:gd name="connsiteY2" fmla="*/ 492 h 141508"/>
                <a:gd name="connsiteX3" fmla="*/ 113632 w 167268"/>
                <a:gd name="connsiteY3" fmla="*/ 492 h 141508"/>
                <a:gd name="connsiteX4" fmla="*/ 71022 w 167268"/>
                <a:gd name="connsiteY4" fmla="*/ 492 h 141508"/>
                <a:gd name="connsiteX5" fmla="*/ 268 w 167268"/>
                <a:gd name="connsiteY5" fmla="*/ 71246 h 141508"/>
                <a:gd name="connsiteX6" fmla="*/ 71022 w 167268"/>
                <a:gd name="connsiteY6" fmla="*/ 142001 h 141508"/>
                <a:gd name="connsiteX7" fmla="*/ 113632 w 167268"/>
                <a:gd name="connsiteY7" fmla="*/ 142001 h 141508"/>
                <a:gd name="connsiteX8" fmla="*/ 119530 w 167268"/>
                <a:gd name="connsiteY8" fmla="*/ 142001 h 141508"/>
                <a:gd name="connsiteX9" fmla="*/ 141777 w 167268"/>
                <a:gd name="connsiteY9" fmla="*/ 142001 h 141508"/>
                <a:gd name="connsiteX10" fmla="*/ 157500 w 167268"/>
                <a:gd name="connsiteY10" fmla="*/ 142001 h 141508"/>
                <a:gd name="connsiteX11" fmla="*/ 167536 w 167268"/>
                <a:gd name="connsiteY11" fmla="*/ 142001 h 141508"/>
                <a:gd name="connsiteX12" fmla="*/ 167536 w 167268"/>
                <a:gd name="connsiteY12" fmla="*/ 492 h 141508"/>
                <a:gd name="connsiteX13" fmla="*/ 157500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00" y="492"/>
                  </a:moveTo>
                  <a:lnTo>
                    <a:pt x="141777" y="492"/>
                  </a:lnTo>
                  <a:cubicBezTo>
                    <a:pt x="141777" y="492"/>
                    <a:pt x="132023" y="492"/>
                    <a:pt x="119530" y="492"/>
                  </a:cubicBezTo>
                  <a:cubicBezTo>
                    <a:pt x="117620" y="492"/>
                    <a:pt x="115646" y="492"/>
                    <a:pt x="113632" y="492"/>
                  </a:cubicBezTo>
                  <a:cubicBezTo>
                    <a:pt x="97755" y="492"/>
                    <a:pt x="79453" y="492"/>
                    <a:pt x="71022" y="492"/>
                  </a:cubicBezTo>
                  <a:cubicBezTo>
                    <a:pt x="31932" y="492"/>
                    <a:pt x="268" y="32180"/>
                    <a:pt x="268" y="71246"/>
                  </a:cubicBezTo>
                  <a:cubicBezTo>
                    <a:pt x="268" y="110309"/>
                    <a:pt x="31932" y="142001"/>
                    <a:pt x="71022" y="142001"/>
                  </a:cubicBezTo>
                  <a:cubicBezTo>
                    <a:pt x="81554" y="142001"/>
                    <a:pt x="98803" y="142001"/>
                    <a:pt x="113632" y="142001"/>
                  </a:cubicBezTo>
                  <a:cubicBezTo>
                    <a:pt x="115651" y="142001"/>
                    <a:pt x="117624" y="142001"/>
                    <a:pt x="119530" y="142001"/>
                  </a:cubicBezTo>
                  <a:cubicBezTo>
                    <a:pt x="132138" y="142001"/>
                    <a:pt x="141777" y="142001"/>
                    <a:pt x="141777" y="142001"/>
                  </a:cubicBezTo>
                  <a:lnTo>
                    <a:pt x="157500" y="142001"/>
                  </a:lnTo>
                  <a:lnTo>
                    <a:pt x="167536" y="142001"/>
                  </a:lnTo>
                  <a:lnTo>
                    <a:pt x="167536" y="492"/>
                  </a:lnTo>
                  <a:lnTo>
                    <a:pt x="157500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4" name="Полилиния 643">
              <a:extLst>
                <a:ext uri="{FF2B5EF4-FFF2-40B4-BE49-F238E27FC236}">
                  <a16:creationId xmlns:a16="http://schemas.microsoft.com/office/drawing/2014/main" id="{B246B690-E3CE-EF31-4B02-9C1EBEAA4DA8}"/>
                </a:ext>
              </a:extLst>
            </p:cNvPr>
            <p:cNvSpPr/>
            <p:nvPr/>
          </p:nvSpPr>
          <p:spPr>
            <a:xfrm>
              <a:off x="5845097" y="4361855"/>
              <a:ext cx="167268" cy="141508"/>
            </a:xfrm>
            <a:custGeom>
              <a:avLst/>
              <a:gdLst>
                <a:gd name="connsiteX0" fmla="*/ 83930 w 167268"/>
                <a:gd name="connsiteY0" fmla="*/ 492 h 141508"/>
                <a:gd name="connsiteX1" fmla="*/ 296 w 167268"/>
                <a:gd name="connsiteY1" fmla="*/ 492 h 141508"/>
                <a:gd name="connsiteX2" fmla="*/ 296 w 167268"/>
                <a:gd name="connsiteY2" fmla="*/ 142001 h 141508"/>
                <a:gd name="connsiteX3" fmla="*/ 83930 w 167268"/>
                <a:gd name="connsiteY3" fmla="*/ 142001 h 141508"/>
                <a:gd name="connsiteX4" fmla="*/ 167564 w 167268"/>
                <a:gd name="connsiteY4" fmla="*/ 142001 h 141508"/>
                <a:gd name="connsiteX5" fmla="*/ 167564 w 167268"/>
                <a:gd name="connsiteY5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30" y="492"/>
                  </a:moveTo>
                  <a:lnTo>
                    <a:pt x="296" y="492"/>
                  </a:lnTo>
                  <a:lnTo>
                    <a:pt x="296" y="142001"/>
                  </a:lnTo>
                  <a:lnTo>
                    <a:pt x="83930" y="142001"/>
                  </a:lnTo>
                  <a:lnTo>
                    <a:pt x="167564" y="142001"/>
                  </a:lnTo>
                  <a:lnTo>
                    <a:pt x="167564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5" name="Полилиния 644">
              <a:extLst>
                <a:ext uri="{FF2B5EF4-FFF2-40B4-BE49-F238E27FC236}">
                  <a16:creationId xmlns:a16="http://schemas.microsoft.com/office/drawing/2014/main" id="{775DFD61-F0FC-4C59-BC32-56E6B2640C6B}"/>
                </a:ext>
              </a:extLst>
            </p:cNvPr>
            <p:cNvSpPr/>
            <p:nvPr/>
          </p:nvSpPr>
          <p:spPr>
            <a:xfrm>
              <a:off x="6012365" y="4361855"/>
              <a:ext cx="167268" cy="141508"/>
            </a:xfrm>
            <a:custGeom>
              <a:avLst/>
              <a:gdLst>
                <a:gd name="connsiteX0" fmla="*/ 83958 w 167268"/>
                <a:gd name="connsiteY0" fmla="*/ 492 h 141508"/>
                <a:gd name="connsiteX1" fmla="*/ 324 w 167268"/>
                <a:gd name="connsiteY1" fmla="*/ 492 h 141508"/>
                <a:gd name="connsiteX2" fmla="*/ 324 w 167268"/>
                <a:gd name="connsiteY2" fmla="*/ 142001 h 141508"/>
                <a:gd name="connsiteX3" fmla="*/ 83958 w 167268"/>
                <a:gd name="connsiteY3" fmla="*/ 142001 h 141508"/>
                <a:gd name="connsiteX4" fmla="*/ 167592 w 167268"/>
                <a:gd name="connsiteY4" fmla="*/ 142001 h 141508"/>
                <a:gd name="connsiteX5" fmla="*/ 167592 w 167268"/>
                <a:gd name="connsiteY5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58" y="492"/>
                  </a:moveTo>
                  <a:lnTo>
                    <a:pt x="324" y="492"/>
                  </a:lnTo>
                  <a:lnTo>
                    <a:pt x="324" y="142001"/>
                  </a:lnTo>
                  <a:lnTo>
                    <a:pt x="83958" y="142001"/>
                  </a:lnTo>
                  <a:lnTo>
                    <a:pt x="167592" y="142001"/>
                  </a:lnTo>
                  <a:lnTo>
                    <a:pt x="167592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6" name="Полилиния 645">
              <a:extLst>
                <a:ext uri="{FF2B5EF4-FFF2-40B4-BE49-F238E27FC236}">
                  <a16:creationId xmlns:a16="http://schemas.microsoft.com/office/drawing/2014/main" id="{3137736C-7341-7A19-6E7F-A550ADCE07B6}"/>
                </a:ext>
              </a:extLst>
            </p:cNvPr>
            <p:cNvSpPr/>
            <p:nvPr/>
          </p:nvSpPr>
          <p:spPr>
            <a:xfrm>
              <a:off x="6179634" y="4361855"/>
              <a:ext cx="167268" cy="141508"/>
            </a:xfrm>
            <a:custGeom>
              <a:avLst/>
              <a:gdLst>
                <a:gd name="connsiteX0" fmla="*/ 83986 w 167268"/>
                <a:gd name="connsiteY0" fmla="*/ 492 h 141508"/>
                <a:gd name="connsiteX1" fmla="*/ 352 w 167268"/>
                <a:gd name="connsiteY1" fmla="*/ 492 h 141508"/>
                <a:gd name="connsiteX2" fmla="*/ 352 w 167268"/>
                <a:gd name="connsiteY2" fmla="*/ 142001 h 141508"/>
                <a:gd name="connsiteX3" fmla="*/ 83986 w 167268"/>
                <a:gd name="connsiteY3" fmla="*/ 142001 h 141508"/>
                <a:gd name="connsiteX4" fmla="*/ 167620 w 167268"/>
                <a:gd name="connsiteY4" fmla="*/ 142001 h 141508"/>
                <a:gd name="connsiteX5" fmla="*/ 167620 w 167268"/>
                <a:gd name="connsiteY5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86" y="492"/>
                  </a:moveTo>
                  <a:lnTo>
                    <a:pt x="352" y="492"/>
                  </a:lnTo>
                  <a:lnTo>
                    <a:pt x="352" y="142001"/>
                  </a:lnTo>
                  <a:lnTo>
                    <a:pt x="83986" y="142001"/>
                  </a:lnTo>
                  <a:lnTo>
                    <a:pt x="167620" y="142001"/>
                  </a:lnTo>
                  <a:lnTo>
                    <a:pt x="167620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7" name="Полилиния 646">
              <a:extLst>
                <a:ext uri="{FF2B5EF4-FFF2-40B4-BE49-F238E27FC236}">
                  <a16:creationId xmlns:a16="http://schemas.microsoft.com/office/drawing/2014/main" id="{06902004-45F9-CCB2-79E5-66ACDEA5B3F9}"/>
                </a:ext>
              </a:extLst>
            </p:cNvPr>
            <p:cNvSpPr/>
            <p:nvPr/>
          </p:nvSpPr>
          <p:spPr>
            <a:xfrm>
              <a:off x="6346902" y="4361855"/>
              <a:ext cx="167268" cy="141508"/>
            </a:xfrm>
            <a:custGeom>
              <a:avLst/>
              <a:gdLst>
                <a:gd name="connsiteX0" fmla="*/ 96894 w 167268"/>
                <a:gd name="connsiteY0" fmla="*/ 492 h 141508"/>
                <a:gd name="connsiteX1" fmla="*/ 39504 w 167268"/>
                <a:gd name="connsiteY1" fmla="*/ 492 h 141508"/>
                <a:gd name="connsiteX2" fmla="*/ 26139 w 167268"/>
                <a:gd name="connsiteY2" fmla="*/ 492 h 141508"/>
                <a:gd name="connsiteX3" fmla="*/ 20285 w 167268"/>
                <a:gd name="connsiteY3" fmla="*/ 492 h 141508"/>
                <a:gd name="connsiteX4" fmla="*/ 10416 w 167268"/>
                <a:gd name="connsiteY4" fmla="*/ 492 h 141508"/>
                <a:gd name="connsiteX5" fmla="*/ 380 w 167268"/>
                <a:gd name="connsiteY5" fmla="*/ 492 h 141508"/>
                <a:gd name="connsiteX6" fmla="*/ 380 w 167268"/>
                <a:gd name="connsiteY6" fmla="*/ 142001 h 141508"/>
                <a:gd name="connsiteX7" fmla="*/ 10416 w 167268"/>
                <a:gd name="connsiteY7" fmla="*/ 142001 h 141508"/>
                <a:gd name="connsiteX8" fmla="*/ 20285 w 167268"/>
                <a:gd name="connsiteY8" fmla="*/ 142001 h 141508"/>
                <a:gd name="connsiteX9" fmla="*/ 26139 w 167268"/>
                <a:gd name="connsiteY9" fmla="*/ 142001 h 141508"/>
                <a:gd name="connsiteX10" fmla="*/ 39504 w 167268"/>
                <a:gd name="connsiteY10" fmla="*/ 142001 h 141508"/>
                <a:gd name="connsiteX11" fmla="*/ 96894 w 167268"/>
                <a:gd name="connsiteY11" fmla="*/ 142001 h 141508"/>
                <a:gd name="connsiteX12" fmla="*/ 167648 w 167268"/>
                <a:gd name="connsiteY12" fmla="*/ 71246 h 141508"/>
                <a:gd name="connsiteX13" fmla="*/ 96894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94" y="492"/>
                  </a:moveTo>
                  <a:cubicBezTo>
                    <a:pt x="82540" y="492"/>
                    <a:pt x="55683" y="492"/>
                    <a:pt x="39504" y="492"/>
                  </a:cubicBezTo>
                  <a:cubicBezTo>
                    <a:pt x="31523" y="492"/>
                    <a:pt x="26139" y="492"/>
                    <a:pt x="26139" y="492"/>
                  </a:cubicBezTo>
                  <a:lnTo>
                    <a:pt x="20285" y="492"/>
                  </a:lnTo>
                  <a:lnTo>
                    <a:pt x="10416" y="492"/>
                  </a:lnTo>
                  <a:lnTo>
                    <a:pt x="380" y="492"/>
                  </a:lnTo>
                  <a:lnTo>
                    <a:pt x="380" y="142001"/>
                  </a:lnTo>
                  <a:lnTo>
                    <a:pt x="10416" y="142001"/>
                  </a:lnTo>
                  <a:lnTo>
                    <a:pt x="20285" y="142001"/>
                  </a:lnTo>
                  <a:lnTo>
                    <a:pt x="26139" y="142001"/>
                  </a:lnTo>
                  <a:cubicBezTo>
                    <a:pt x="26139" y="142001"/>
                    <a:pt x="31564" y="142001"/>
                    <a:pt x="39504" y="142001"/>
                  </a:cubicBezTo>
                  <a:cubicBezTo>
                    <a:pt x="56676" y="142001"/>
                    <a:pt x="85617" y="142001"/>
                    <a:pt x="96894" y="142001"/>
                  </a:cubicBezTo>
                  <a:cubicBezTo>
                    <a:pt x="135968" y="142001"/>
                    <a:pt x="167648" y="110320"/>
                    <a:pt x="167648" y="71246"/>
                  </a:cubicBezTo>
                  <a:cubicBezTo>
                    <a:pt x="167648" y="32170"/>
                    <a:pt x="135968" y="492"/>
                    <a:pt x="96894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8" name="Полилиния 647">
              <a:extLst>
                <a:ext uri="{FF2B5EF4-FFF2-40B4-BE49-F238E27FC236}">
                  <a16:creationId xmlns:a16="http://schemas.microsoft.com/office/drawing/2014/main" id="{3C47E379-8DC1-94C9-B186-1206F2D01B5E}"/>
                </a:ext>
              </a:extLst>
            </p:cNvPr>
            <p:cNvSpPr/>
            <p:nvPr/>
          </p:nvSpPr>
          <p:spPr>
            <a:xfrm>
              <a:off x="6694318" y="4361855"/>
              <a:ext cx="141508" cy="141508"/>
            </a:xfrm>
            <a:custGeom>
              <a:avLst/>
              <a:gdLst>
                <a:gd name="connsiteX0" fmla="*/ 71190 w 141508"/>
                <a:gd name="connsiteY0" fmla="*/ 492 h 141508"/>
                <a:gd name="connsiteX1" fmla="*/ 141945 w 141508"/>
                <a:gd name="connsiteY1" fmla="*/ 71246 h 141508"/>
                <a:gd name="connsiteX2" fmla="*/ 71190 w 141508"/>
                <a:gd name="connsiteY2" fmla="*/ 142001 h 141508"/>
                <a:gd name="connsiteX3" fmla="*/ 436 w 141508"/>
                <a:gd name="connsiteY3" fmla="*/ 71246 h 141508"/>
                <a:gd name="connsiteX4" fmla="*/ 71190 w 141508"/>
                <a:gd name="connsiteY4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90" y="492"/>
                  </a:moveTo>
                  <a:cubicBezTo>
                    <a:pt x="110269" y="492"/>
                    <a:pt x="141945" y="32170"/>
                    <a:pt x="141945" y="71246"/>
                  </a:cubicBezTo>
                  <a:cubicBezTo>
                    <a:pt x="141945" y="110325"/>
                    <a:pt x="110269" y="142001"/>
                    <a:pt x="71190" y="142001"/>
                  </a:cubicBezTo>
                  <a:cubicBezTo>
                    <a:pt x="32114" y="142001"/>
                    <a:pt x="436" y="110325"/>
                    <a:pt x="436" y="71246"/>
                  </a:cubicBezTo>
                  <a:cubicBezTo>
                    <a:pt x="436" y="32170"/>
                    <a:pt x="32114" y="492"/>
                    <a:pt x="71190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9" name="Полилиния 648">
              <a:extLst>
                <a:ext uri="{FF2B5EF4-FFF2-40B4-BE49-F238E27FC236}">
                  <a16:creationId xmlns:a16="http://schemas.microsoft.com/office/drawing/2014/main" id="{528AE92E-7386-89D5-7158-18C43041FCEC}"/>
                </a:ext>
              </a:extLst>
            </p:cNvPr>
            <p:cNvSpPr/>
            <p:nvPr/>
          </p:nvSpPr>
          <p:spPr>
            <a:xfrm>
              <a:off x="7028855" y="4361855"/>
              <a:ext cx="141508" cy="141508"/>
            </a:xfrm>
            <a:custGeom>
              <a:avLst/>
              <a:gdLst>
                <a:gd name="connsiteX0" fmla="*/ 71246 w 141508"/>
                <a:gd name="connsiteY0" fmla="*/ 492 h 141508"/>
                <a:gd name="connsiteX1" fmla="*/ 142001 w 141508"/>
                <a:gd name="connsiteY1" fmla="*/ 71246 h 141508"/>
                <a:gd name="connsiteX2" fmla="*/ 71246 w 141508"/>
                <a:gd name="connsiteY2" fmla="*/ 142001 h 141508"/>
                <a:gd name="connsiteX3" fmla="*/ 492 w 141508"/>
                <a:gd name="connsiteY3" fmla="*/ 71246 h 141508"/>
                <a:gd name="connsiteX4" fmla="*/ 71246 w 141508"/>
                <a:gd name="connsiteY4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492"/>
                  </a:moveTo>
                  <a:cubicBezTo>
                    <a:pt x="110325" y="492"/>
                    <a:pt x="142001" y="32170"/>
                    <a:pt x="142001" y="71246"/>
                  </a:cubicBezTo>
                  <a:cubicBezTo>
                    <a:pt x="142001" y="110325"/>
                    <a:pt x="110325" y="142001"/>
                    <a:pt x="71246" y="142001"/>
                  </a:cubicBezTo>
                  <a:cubicBezTo>
                    <a:pt x="32170" y="142001"/>
                    <a:pt x="492" y="110325"/>
                    <a:pt x="492" y="71246"/>
                  </a:cubicBezTo>
                  <a:cubicBezTo>
                    <a:pt x="492" y="32170"/>
                    <a:pt x="32170" y="492"/>
                    <a:pt x="71246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0" name="Полилиния 649">
              <a:extLst>
                <a:ext uri="{FF2B5EF4-FFF2-40B4-BE49-F238E27FC236}">
                  <a16:creationId xmlns:a16="http://schemas.microsoft.com/office/drawing/2014/main" id="{D76317E0-E9B0-E21B-9C4B-B50FAE4B26DB}"/>
                </a:ext>
              </a:extLst>
            </p:cNvPr>
            <p:cNvSpPr/>
            <p:nvPr/>
          </p:nvSpPr>
          <p:spPr>
            <a:xfrm>
              <a:off x="7363391" y="4361855"/>
              <a:ext cx="141508" cy="141508"/>
            </a:xfrm>
            <a:custGeom>
              <a:avLst/>
              <a:gdLst>
                <a:gd name="connsiteX0" fmla="*/ 71302 w 141508"/>
                <a:gd name="connsiteY0" fmla="*/ 492 h 141508"/>
                <a:gd name="connsiteX1" fmla="*/ 142057 w 141508"/>
                <a:gd name="connsiteY1" fmla="*/ 71246 h 141508"/>
                <a:gd name="connsiteX2" fmla="*/ 71302 w 141508"/>
                <a:gd name="connsiteY2" fmla="*/ 142001 h 141508"/>
                <a:gd name="connsiteX3" fmla="*/ 548 w 141508"/>
                <a:gd name="connsiteY3" fmla="*/ 71246 h 141508"/>
                <a:gd name="connsiteX4" fmla="*/ 71302 w 141508"/>
                <a:gd name="connsiteY4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492"/>
                  </a:moveTo>
                  <a:cubicBezTo>
                    <a:pt x="110381" y="492"/>
                    <a:pt x="142057" y="32170"/>
                    <a:pt x="142057" y="71246"/>
                  </a:cubicBezTo>
                  <a:cubicBezTo>
                    <a:pt x="142057" y="110325"/>
                    <a:pt x="110381" y="142001"/>
                    <a:pt x="71302" y="142001"/>
                  </a:cubicBezTo>
                  <a:cubicBezTo>
                    <a:pt x="32226" y="142001"/>
                    <a:pt x="548" y="110325"/>
                    <a:pt x="548" y="71246"/>
                  </a:cubicBezTo>
                  <a:cubicBezTo>
                    <a:pt x="548" y="32170"/>
                    <a:pt x="32226" y="492"/>
                    <a:pt x="71302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1" name="Полилиния 650">
              <a:extLst>
                <a:ext uri="{FF2B5EF4-FFF2-40B4-BE49-F238E27FC236}">
                  <a16:creationId xmlns:a16="http://schemas.microsoft.com/office/drawing/2014/main" id="{34CA2B53-B6A8-A068-07F3-07B3757379A2}"/>
                </a:ext>
              </a:extLst>
            </p:cNvPr>
            <p:cNvSpPr/>
            <p:nvPr/>
          </p:nvSpPr>
          <p:spPr>
            <a:xfrm>
              <a:off x="7685048" y="4361855"/>
              <a:ext cx="167268" cy="141508"/>
            </a:xfrm>
            <a:custGeom>
              <a:avLst/>
              <a:gdLst>
                <a:gd name="connsiteX0" fmla="*/ 157836 w 167268"/>
                <a:gd name="connsiteY0" fmla="*/ 492 h 141508"/>
                <a:gd name="connsiteX1" fmla="*/ 142113 w 167268"/>
                <a:gd name="connsiteY1" fmla="*/ 492 h 141508"/>
                <a:gd name="connsiteX2" fmla="*/ 119866 w 167268"/>
                <a:gd name="connsiteY2" fmla="*/ 492 h 141508"/>
                <a:gd name="connsiteX3" fmla="*/ 113968 w 167268"/>
                <a:gd name="connsiteY3" fmla="*/ 492 h 141508"/>
                <a:gd name="connsiteX4" fmla="*/ 71358 w 167268"/>
                <a:gd name="connsiteY4" fmla="*/ 492 h 141508"/>
                <a:gd name="connsiteX5" fmla="*/ 604 w 167268"/>
                <a:gd name="connsiteY5" fmla="*/ 71246 h 141508"/>
                <a:gd name="connsiteX6" fmla="*/ 71358 w 167268"/>
                <a:gd name="connsiteY6" fmla="*/ 142001 h 141508"/>
                <a:gd name="connsiteX7" fmla="*/ 113968 w 167268"/>
                <a:gd name="connsiteY7" fmla="*/ 142001 h 141508"/>
                <a:gd name="connsiteX8" fmla="*/ 119866 w 167268"/>
                <a:gd name="connsiteY8" fmla="*/ 142001 h 141508"/>
                <a:gd name="connsiteX9" fmla="*/ 142113 w 167268"/>
                <a:gd name="connsiteY9" fmla="*/ 142001 h 141508"/>
                <a:gd name="connsiteX10" fmla="*/ 157836 w 167268"/>
                <a:gd name="connsiteY10" fmla="*/ 142001 h 141508"/>
                <a:gd name="connsiteX11" fmla="*/ 167872 w 167268"/>
                <a:gd name="connsiteY11" fmla="*/ 142001 h 141508"/>
                <a:gd name="connsiteX12" fmla="*/ 167872 w 167268"/>
                <a:gd name="connsiteY12" fmla="*/ 492 h 141508"/>
                <a:gd name="connsiteX13" fmla="*/ 157836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36" y="492"/>
                  </a:moveTo>
                  <a:lnTo>
                    <a:pt x="142113" y="492"/>
                  </a:lnTo>
                  <a:cubicBezTo>
                    <a:pt x="142113" y="492"/>
                    <a:pt x="132359" y="492"/>
                    <a:pt x="119866" y="492"/>
                  </a:cubicBezTo>
                  <a:cubicBezTo>
                    <a:pt x="117956" y="492"/>
                    <a:pt x="115982" y="492"/>
                    <a:pt x="113968" y="492"/>
                  </a:cubicBezTo>
                  <a:cubicBezTo>
                    <a:pt x="98091" y="492"/>
                    <a:pt x="79789" y="492"/>
                    <a:pt x="71358" y="492"/>
                  </a:cubicBezTo>
                  <a:cubicBezTo>
                    <a:pt x="32268" y="492"/>
                    <a:pt x="604" y="32180"/>
                    <a:pt x="604" y="71246"/>
                  </a:cubicBezTo>
                  <a:cubicBezTo>
                    <a:pt x="604" y="110309"/>
                    <a:pt x="32268" y="142001"/>
                    <a:pt x="71358" y="142001"/>
                  </a:cubicBezTo>
                  <a:cubicBezTo>
                    <a:pt x="81890" y="142001"/>
                    <a:pt x="99139" y="142001"/>
                    <a:pt x="113968" y="142001"/>
                  </a:cubicBezTo>
                  <a:cubicBezTo>
                    <a:pt x="115987" y="142001"/>
                    <a:pt x="117960" y="142001"/>
                    <a:pt x="119866" y="142001"/>
                  </a:cubicBezTo>
                  <a:cubicBezTo>
                    <a:pt x="132474" y="142001"/>
                    <a:pt x="142113" y="142001"/>
                    <a:pt x="142113" y="142001"/>
                  </a:cubicBezTo>
                  <a:lnTo>
                    <a:pt x="157836" y="142001"/>
                  </a:lnTo>
                  <a:lnTo>
                    <a:pt x="167872" y="142001"/>
                  </a:lnTo>
                  <a:lnTo>
                    <a:pt x="167872" y="492"/>
                  </a:lnTo>
                  <a:lnTo>
                    <a:pt x="157836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2" name="Полилиния 651">
              <a:extLst>
                <a:ext uri="{FF2B5EF4-FFF2-40B4-BE49-F238E27FC236}">
                  <a16:creationId xmlns:a16="http://schemas.microsoft.com/office/drawing/2014/main" id="{916A76F0-E7B7-A994-131C-EC665AE61955}"/>
                </a:ext>
              </a:extLst>
            </p:cNvPr>
            <p:cNvSpPr/>
            <p:nvPr/>
          </p:nvSpPr>
          <p:spPr>
            <a:xfrm>
              <a:off x="7852317" y="4361855"/>
              <a:ext cx="167268" cy="141508"/>
            </a:xfrm>
            <a:custGeom>
              <a:avLst/>
              <a:gdLst>
                <a:gd name="connsiteX0" fmla="*/ 97146 w 167268"/>
                <a:gd name="connsiteY0" fmla="*/ 492 h 141508"/>
                <a:gd name="connsiteX1" fmla="*/ 39756 w 167268"/>
                <a:gd name="connsiteY1" fmla="*/ 492 h 141508"/>
                <a:gd name="connsiteX2" fmla="*/ 26391 w 167268"/>
                <a:gd name="connsiteY2" fmla="*/ 492 h 141508"/>
                <a:gd name="connsiteX3" fmla="*/ 20537 w 167268"/>
                <a:gd name="connsiteY3" fmla="*/ 492 h 141508"/>
                <a:gd name="connsiteX4" fmla="*/ 10668 w 167268"/>
                <a:gd name="connsiteY4" fmla="*/ 492 h 141508"/>
                <a:gd name="connsiteX5" fmla="*/ 632 w 167268"/>
                <a:gd name="connsiteY5" fmla="*/ 492 h 141508"/>
                <a:gd name="connsiteX6" fmla="*/ 632 w 167268"/>
                <a:gd name="connsiteY6" fmla="*/ 142001 h 141508"/>
                <a:gd name="connsiteX7" fmla="*/ 10668 w 167268"/>
                <a:gd name="connsiteY7" fmla="*/ 142001 h 141508"/>
                <a:gd name="connsiteX8" fmla="*/ 20537 w 167268"/>
                <a:gd name="connsiteY8" fmla="*/ 142001 h 141508"/>
                <a:gd name="connsiteX9" fmla="*/ 26391 w 167268"/>
                <a:gd name="connsiteY9" fmla="*/ 142001 h 141508"/>
                <a:gd name="connsiteX10" fmla="*/ 39756 w 167268"/>
                <a:gd name="connsiteY10" fmla="*/ 142001 h 141508"/>
                <a:gd name="connsiteX11" fmla="*/ 97146 w 167268"/>
                <a:gd name="connsiteY11" fmla="*/ 142001 h 141508"/>
                <a:gd name="connsiteX12" fmla="*/ 167900 w 167268"/>
                <a:gd name="connsiteY12" fmla="*/ 71246 h 141508"/>
                <a:gd name="connsiteX13" fmla="*/ 97146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46" y="492"/>
                  </a:moveTo>
                  <a:cubicBezTo>
                    <a:pt x="82792" y="492"/>
                    <a:pt x="55935" y="492"/>
                    <a:pt x="39756" y="492"/>
                  </a:cubicBezTo>
                  <a:cubicBezTo>
                    <a:pt x="31775" y="492"/>
                    <a:pt x="26391" y="492"/>
                    <a:pt x="26391" y="492"/>
                  </a:cubicBezTo>
                  <a:lnTo>
                    <a:pt x="20537" y="492"/>
                  </a:lnTo>
                  <a:lnTo>
                    <a:pt x="10668" y="492"/>
                  </a:lnTo>
                  <a:lnTo>
                    <a:pt x="632" y="492"/>
                  </a:lnTo>
                  <a:lnTo>
                    <a:pt x="632" y="142001"/>
                  </a:lnTo>
                  <a:lnTo>
                    <a:pt x="10668" y="142001"/>
                  </a:lnTo>
                  <a:lnTo>
                    <a:pt x="20537" y="142001"/>
                  </a:lnTo>
                  <a:lnTo>
                    <a:pt x="26391" y="142001"/>
                  </a:lnTo>
                  <a:cubicBezTo>
                    <a:pt x="26391" y="142001"/>
                    <a:pt x="31816" y="142001"/>
                    <a:pt x="39756" y="142001"/>
                  </a:cubicBezTo>
                  <a:cubicBezTo>
                    <a:pt x="56928" y="142001"/>
                    <a:pt x="85869" y="142001"/>
                    <a:pt x="97146" y="142001"/>
                  </a:cubicBezTo>
                  <a:cubicBezTo>
                    <a:pt x="136220" y="142001"/>
                    <a:pt x="167900" y="110320"/>
                    <a:pt x="167900" y="71246"/>
                  </a:cubicBezTo>
                  <a:cubicBezTo>
                    <a:pt x="167900" y="32170"/>
                    <a:pt x="136220" y="492"/>
                    <a:pt x="97146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3" name="Полилиния 652">
              <a:extLst>
                <a:ext uri="{FF2B5EF4-FFF2-40B4-BE49-F238E27FC236}">
                  <a16:creationId xmlns:a16="http://schemas.microsoft.com/office/drawing/2014/main" id="{89ED80CE-B3E3-674D-86FF-6262FD714416}"/>
                </a:ext>
              </a:extLst>
            </p:cNvPr>
            <p:cNvSpPr/>
            <p:nvPr/>
          </p:nvSpPr>
          <p:spPr>
            <a:xfrm>
              <a:off x="8521390" y="4361855"/>
              <a:ext cx="167268" cy="141508"/>
            </a:xfrm>
            <a:custGeom>
              <a:avLst/>
              <a:gdLst>
                <a:gd name="connsiteX0" fmla="*/ 157976 w 167268"/>
                <a:gd name="connsiteY0" fmla="*/ 492 h 141508"/>
                <a:gd name="connsiteX1" fmla="*/ 142253 w 167268"/>
                <a:gd name="connsiteY1" fmla="*/ 492 h 141508"/>
                <a:gd name="connsiteX2" fmla="*/ 120006 w 167268"/>
                <a:gd name="connsiteY2" fmla="*/ 492 h 141508"/>
                <a:gd name="connsiteX3" fmla="*/ 114108 w 167268"/>
                <a:gd name="connsiteY3" fmla="*/ 492 h 141508"/>
                <a:gd name="connsiteX4" fmla="*/ 71498 w 167268"/>
                <a:gd name="connsiteY4" fmla="*/ 492 h 141508"/>
                <a:gd name="connsiteX5" fmla="*/ 744 w 167268"/>
                <a:gd name="connsiteY5" fmla="*/ 71246 h 141508"/>
                <a:gd name="connsiteX6" fmla="*/ 71498 w 167268"/>
                <a:gd name="connsiteY6" fmla="*/ 142001 h 141508"/>
                <a:gd name="connsiteX7" fmla="*/ 114108 w 167268"/>
                <a:gd name="connsiteY7" fmla="*/ 142001 h 141508"/>
                <a:gd name="connsiteX8" fmla="*/ 120006 w 167268"/>
                <a:gd name="connsiteY8" fmla="*/ 142001 h 141508"/>
                <a:gd name="connsiteX9" fmla="*/ 142253 w 167268"/>
                <a:gd name="connsiteY9" fmla="*/ 142001 h 141508"/>
                <a:gd name="connsiteX10" fmla="*/ 157976 w 167268"/>
                <a:gd name="connsiteY10" fmla="*/ 142001 h 141508"/>
                <a:gd name="connsiteX11" fmla="*/ 168012 w 167268"/>
                <a:gd name="connsiteY11" fmla="*/ 142001 h 141508"/>
                <a:gd name="connsiteX12" fmla="*/ 168012 w 167268"/>
                <a:gd name="connsiteY12" fmla="*/ 492 h 141508"/>
                <a:gd name="connsiteX13" fmla="*/ 157976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76" y="492"/>
                  </a:moveTo>
                  <a:lnTo>
                    <a:pt x="142253" y="492"/>
                  </a:lnTo>
                  <a:cubicBezTo>
                    <a:pt x="142253" y="492"/>
                    <a:pt x="132499" y="492"/>
                    <a:pt x="120006" y="492"/>
                  </a:cubicBezTo>
                  <a:cubicBezTo>
                    <a:pt x="118096" y="492"/>
                    <a:pt x="116122" y="492"/>
                    <a:pt x="114108" y="492"/>
                  </a:cubicBezTo>
                  <a:cubicBezTo>
                    <a:pt x="98231" y="492"/>
                    <a:pt x="79929" y="492"/>
                    <a:pt x="71498" y="492"/>
                  </a:cubicBezTo>
                  <a:cubicBezTo>
                    <a:pt x="32408" y="492"/>
                    <a:pt x="744" y="32180"/>
                    <a:pt x="744" y="71246"/>
                  </a:cubicBezTo>
                  <a:cubicBezTo>
                    <a:pt x="744" y="110309"/>
                    <a:pt x="32408" y="142001"/>
                    <a:pt x="71498" y="142001"/>
                  </a:cubicBezTo>
                  <a:cubicBezTo>
                    <a:pt x="82030" y="142001"/>
                    <a:pt x="99279" y="142001"/>
                    <a:pt x="114108" y="142001"/>
                  </a:cubicBezTo>
                  <a:cubicBezTo>
                    <a:pt x="116127" y="142001"/>
                    <a:pt x="118100" y="142001"/>
                    <a:pt x="120006" y="142001"/>
                  </a:cubicBezTo>
                  <a:cubicBezTo>
                    <a:pt x="132614" y="142001"/>
                    <a:pt x="142253" y="142001"/>
                    <a:pt x="142253" y="142001"/>
                  </a:cubicBezTo>
                  <a:lnTo>
                    <a:pt x="157976" y="142001"/>
                  </a:lnTo>
                  <a:lnTo>
                    <a:pt x="168012" y="142001"/>
                  </a:lnTo>
                  <a:lnTo>
                    <a:pt x="168012" y="492"/>
                  </a:lnTo>
                  <a:lnTo>
                    <a:pt x="157976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4" name="Полилиния 653">
              <a:extLst>
                <a:ext uri="{FF2B5EF4-FFF2-40B4-BE49-F238E27FC236}">
                  <a16:creationId xmlns:a16="http://schemas.microsoft.com/office/drawing/2014/main" id="{C1A33632-E73F-84B1-5A0D-0C5E7537C098}"/>
                </a:ext>
              </a:extLst>
            </p:cNvPr>
            <p:cNvSpPr/>
            <p:nvPr/>
          </p:nvSpPr>
          <p:spPr>
            <a:xfrm>
              <a:off x="8688658" y="4361855"/>
              <a:ext cx="167268" cy="141508"/>
            </a:xfrm>
            <a:custGeom>
              <a:avLst/>
              <a:gdLst>
                <a:gd name="connsiteX0" fmla="*/ 84406 w 167268"/>
                <a:gd name="connsiteY0" fmla="*/ 492 h 141508"/>
                <a:gd name="connsiteX1" fmla="*/ 772 w 167268"/>
                <a:gd name="connsiteY1" fmla="*/ 492 h 141508"/>
                <a:gd name="connsiteX2" fmla="*/ 772 w 167268"/>
                <a:gd name="connsiteY2" fmla="*/ 142001 h 141508"/>
                <a:gd name="connsiteX3" fmla="*/ 84406 w 167268"/>
                <a:gd name="connsiteY3" fmla="*/ 142001 h 141508"/>
                <a:gd name="connsiteX4" fmla="*/ 168040 w 167268"/>
                <a:gd name="connsiteY4" fmla="*/ 142001 h 141508"/>
                <a:gd name="connsiteX5" fmla="*/ 168040 w 167268"/>
                <a:gd name="connsiteY5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406" y="492"/>
                  </a:moveTo>
                  <a:lnTo>
                    <a:pt x="772" y="492"/>
                  </a:lnTo>
                  <a:lnTo>
                    <a:pt x="772" y="142001"/>
                  </a:lnTo>
                  <a:lnTo>
                    <a:pt x="84406" y="142001"/>
                  </a:lnTo>
                  <a:lnTo>
                    <a:pt x="168040" y="142001"/>
                  </a:lnTo>
                  <a:lnTo>
                    <a:pt x="168040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5" name="Полилиния 654">
              <a:extLst>
                <a:ext uri="{FF2B5EF4-FFF2-40B4-BE49-F238E27FC236}">
                  <a16:creationId xmlns:a16="http://schemas.microsoft.com/office/drawing/2014/main" id="{BF9B85E9-9CDB-4211-052B-E68357282EE1}"/>
                </a:ext>
              </a:extLst>
            </p:cNvPr>
            <p:cNvSpPr/>
            <p:nvPr/>
          </p:nvSpPr>
          <p:spPr>
            <a:xfrm>
              <a:off x="8855926" y="4361855"/>
              <a:ext cx="167268" cy="141508"/>
            </a:xfrm>
            <a:custGeom>
              <a:avLst/>
              <a:gdLst>
                <a:gd name="connsiteX0" fmla="*/ 84434 w 167268"/>
                <a:gd name="connsiteY0" fmla="*/ 492 h 141508"/>
                <a:gd name="connsiteX1" fmla="*/ 800 w 167268"/>
                <a:gd name="connsiteY1" fmla="*/ 492 h 141508"/>
                <a:gd name="connsiteX2" fmla="*/ 800 w 167268"/>
                <a:gd name="connsiteY2" fmla="*/ 142001 h 141508"/>
                <a:gd name="connsiteX3" fmla="*/ 84434 w 167268"/>
                <a:gd name="connsiteY3" fmla="*/ 142001 h 141508"/>
                <a:gd name="connsiteX4" fmla="*/ 168068 w 167268"/>
                <a:gd name="connsiteY4" fmla="*/ 142001 h 141508"/>
                <a:gd name="connsiteX5" fmla="*/ 168068 w 167268"/>
                <a:gd name="connsiteY5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434" y="492"/>
                  </a:moveTo>
                  <a:lnTo>
                    <a:pt x="800" y="492"/>
                  </a:lnTo>
                  <a:lnTo>
                    <a:pt x="800" y="142001"/>
                  </a:lnTo>
                  <a:lnTo>
                    <a:pt x="84434" y="142001"/>
                  </a:lnTo>
                  <a:lnTo>
                    <a:pt x="168068" y="142001"/>
                  </a:lnTo>
                  <a:lnTo>
                    <a:pt x="168068" y="49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6" name="Полилиния 655">
              <a:extLst>
                <a:ext uri="{FF2B5EF4-FFF2-40B4-BE49-F238E27FC236}">
                  <a16:creationId xmlns:a16="http://schemas.microsoft.com/office/drawing/2014/main" id="{40ECAB65-D6AC-D646-DDB2-32435B960C8A}"/>
                </a:ext>
              </a:extLst>
            </p:cNvPr>
            <p:cNvSpPr/>
            <p:nvPr/>
          </p:nvSpPr>
          <p:spPr>
            <a:xfrm>
              <a:off x="9023195" y="4361855"/>
              <a:ext cx="167268" cy="141508"/>
            </a:xfrm>
            <a:custGeom>
              <a:avLst/>
              <a:gdLst>
                <a:gd name="connsiteX0" fmla="*/ 97342 w 167268"/>
                <a:gd name="connsiteY0" fmla="*/ 492 h 141508"/>
                <a:gd name="connsiteX1" fmla="*/ 39952 w 167268"/>
                <a:gd name="connsiteY1" fmla="*/ 492 h 141508"/>
                <a:gd name="connsiteX2" fmla="*/ 26587 w 167268"/>
                <a:gd name="connsiteY2" fmla="*/ 492 h 141508"/>
                <a:gd name="connsiteX3" fmla="*/ 20733 w 167268"/>
                <a:gd name="connsiteY3" fmla="*/ 492 h 141508"/>
                <a:gd name="connsiteX4" fmla="*/ 10864 w 167268"/>
                <a:gd name="connsiteY4" fmla="*/ 492 h 141508"/>
                <a:gd name="connsiteX5" fmla="*/ 828 w 167268"/>
                <a:gd name="connsiteY5" fmla="*/ 492 h 141508"/>
                <a:gd name="connsiteX6" fmla="*/ 828 w 167268"/>
                <a:gd name="connsiteY6" fmla="*/ 142001 h 141508"/>
                <a:gd name="connsiteX7" fmla="*/ 10864 w 167268"/>
                <a:gd name="connsiteY7" fmla="*/ 142001 h 141508"/>
                <a:gd name="connsiteX8" fmla="*/ 20733 w 167268"/>
                <a:gd name="connsiteY8" fmla="*/ 142001 h 141508"/>
                <a:gd name="connsiteX9" fmla="*/ 26587 w 167268"/>
                <a:gd name="connsiteY9" fmla="*/ 142001 h 141508"/>
                <a:gd name="connsiteX10" fmla="*/ 39952 w 167268"/>
                <a:gd name="connsiteY10" fmla="*/ 142001 h 141508"/>
                <a:gd name="connsiteX11" fmla="*/ 97342 w 167268"/>
                <a:gd name="connsiteY11" fmla="*/ 142001 h 141508"/>
                <a:gd name="connsiteX12" fmla="*/ 168096 w 167268"/>
                <a:gd name="connsiteY12" fmla="*/ 71246 h 141508"/>
                <a:gd name="connsiteX13" fmla="*/ 97342 w 167268"/>
                <a:gd name="connsiteY13" fmla="*/ 49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492"/>
                  </a:moveTo>
                  <a:cubicBezTo>
                    <a:pt x="82988" y="492"/>
                    <a:pt x="56131" y="492"/>
                    <a:pt x="39952" y="492"/>
                  </a:cubicBezTo>
                  <a:cubicBezTo>
                    <a:pt x="31971" y="492"/>
                    <a:pt x="26587" y="492"/>
                    <a:pt x="26587" y="492"/>
                  </a:cubicBezTo>
                  <a:lnTo>
                    <a:pt x="20733" y="492"/>
                  </a:lnTo>
                  <a:lnTo>
                    <a:pt x="10864" y="492"/>
                  </a:lnTo>
                  <a:lnTo>
                    <a:pt x="828" y="492"/>
                  </a:lnTo>
                  <a:lnTo>
                    <a:pt x="828" y="142001"/>
                  </a:lnTo>
                  <a:lnTo>
                    <a:pt x="10864" y="142001"/>
                  </a:lnTo>
                  <a:lnTo>
                    <a:pt x="20733" y="142001"/>
                  </a:lnTo>
                  <a:lnTo>
                    <a:pt x="26587" y="142001"/>
                  </a:lnTo>
                  <a:cubicBezTo>
                    <a:pt x="26587" y="142001"/>
                    <a:pt x="32012" y="142001"/>
                    <a:pt x="39952" y="142001"/>
                  </a:cubicBezTo>
                  <a:cubicBezTo>
                    <a:pt x="57124" y="142001"/>
                    <a:pt x="86065" y="142001"/>
                    <a:pt x="97342" y="142001"/>
                  </a:cubicBezTo>
                  <a:cubicBezTo>
                    <a:pt x="136416" y="142001"/>
                    <a:pt x="168096" y="110320"/>
                    <a:pt x="168096" y="71246"/>
                  </a:cubicBezTo>
                  <a:cubicBezTo>
                    <a:pt x="168096" y="32170"/>
                    <a:pt x="136416" y="492"/>
                    <a:pt x="97342" y="49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7" name="Полилиния 656">
              <a:extLst>
                <a:ext uri="{FF2B5EF4-FFF2-40B4-BE49-F238E27FC236}">
                  <a16:creationId xmlns:a16="http://schemas.microsoft.com/office/drawing/2014/main" id="{EE002890-1CE6-2AD2-2E9C-A35E366BCA93}"/>
                </a:ext>
              </a:extLst>
            </p:cNvPr>
            <p:cNvSpPr/>
            <p:nvPr/>
          </p:nvSpPr>
          <p:spPr>
            <a:xfrm>
              <a:off x="3503341" y="4529123"/>
              <a:ext cx="167268" cy="141508"/>
            </a:xfrm>
            <a:custGeom>
              <a:avLst/>
              <a:gdLst>
                <a:gd name="connsiteX0" fmla="*/ 157136 w 167268"/>
                <a:gd name="connsiteY0" fmla="*/ 520 h 141508"/>
                <a:gd name="connsiteX1" fmla="*/ 141413 w 167268"/>
                <a:gd name="connsiteY1" fmla="*/ 520 h 141508"/>
                <a:gd name="connsiteX2" fmla="*/ 119166 w 167268"/>
                <a:gd name="connsiteY2" fmla="*/ 520 h 141508"/>
                <a:gd name="connsiteX3" fmla="*/ 113268 w 167268"/>
                <a:gd name="connsiteY3" fmla="*/ 520 h 141508"/>
                <a:gd name="connsiteX4" fmla="*/ 70658 w 167268"/>
                <a:gd name="connsiteY4" fmla="*/ 520 h 141508"/>
                <a:gd name="connsiteX5" fmla="*/ -96 w 167268"/>
                <a:gd name="connsiteY5" fmla="*/ 71274 h 141508"/>
                <a:gd name="connsiteX6" fmla="*/ 70658 w 167268"/>
                <a:gd name="connsiteY6" fmla="*/ 142029 h 141508"/>
                <a:gd name="connsiteX7" fmla="*/ 113268 w 167268"/>
                <a:gd name="connsiteY7" fmla="*/ 142029 h 141508"/>
                <a:gd name="connsiteX8" fmla="*/ 119166 w 167268"/>
                <a:gd name="connsiteY8" fmla="*/ 142029 h 141508"/>
                <a:gd name="connsiteX9" fmla="*/ 141413 w 167268"/>
                <a:gd name="connsiteY9" fmla="*/ 142029 h 141508"/>
                <a:gd name="connsiteX10" fmla="*/ 157136 w 167268"/>
                <a:gd name="connsiteY10" fmla="*/ 142029 h 141508"/>
                <a:gd name="connsiteX11" fmla="*/ 167172 w 167268"/>
                <a:gd name="connsiteY11" fmla="*/ 142029 h 141508"/>
                <a:gd name="connsiteX12" fmla="*/ 167172 w 167268"/>
                <a:gd name="connsiteY12" fmla="*/ 520 h 141508"/>
                <a:gd name="connsiteX13" fmla="*/ 157136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36" y="520"/>
                  </a:moveTo>
                  <a:lnTo>
                    <a:pt x="141413" y="520"/>
                  </a:lnTo>
                  <a:cubicBezTo>
                    <a:pt x="141413" y="520"/>
                    <a:pt x="131659" y="520"/>
                    <a:pt x="119166" y="520"/>
                  </a:cubicBezTo>
                  <a:cubicBezTo>
                    <a:pt x="117256" y="520"/>
                    <a:pt x="115282" y="520"/>
                    <a:pt x="113268" y="520"/>
                  </a:cubicBezTo>
                  <a:cubicBezTo>
                    <a:pt x="97391" y="520"/>
                    <a:pt x="79089" y="520"/>
                    <a:pt x="70658" y="520"/>
                  </a:cubicBezTo>
                  <a:cubicBezTo>
                    <a:pt x="31568" y="520"/>
                    <a:pt x="-96" y="32208"/>
                    <a:pt x="-96" y="71274"/>
                  </a:cubicBezTo>
                  <a:cubicBezTo>
                    <a:pt x="-96" y="110337"/>
                    <a:pt x="31568" y="142029"/>
                    <a:pt x="70658" y="142029"/>
                  </a:cubicBezTo>
                  <a:cubicBezTo>
                    <a:pt x="81190" y="142029"/>
                    <a:pt x="98439" y="142029"/>
                    <a:pt x="113268" y="142029"/>
                  </a:cubicBezTo>
                  <a:cubicBezTo>
                    <a:pt x="115287" y="142029"/>
                    <a:pt x="117260" y="142029"/>
                    <a:pt x="119166" y="142029"/>
                  </a:cubicBezTo>
                  <a:cubicBezTo>
                    <a:pt x="131774" y="142029"/>
                    <a:pt x="141413" y="142029"/>
                    <a:pt x="141413" y="142029"/>
                  </a:cubicBezTo>
                  <a:lnTo>
                    <a:pt x="157136" y="142029"/>
                  </a:lnTo>
                  <a:lnTo>
                    <a:pt x="167172" y="142029"/>
                  </a:lnTo>
                  <a:lnTo>
                    <a:pt x="167172" y="520"/>
                  </a:lnTo>
                  <a:lnTo>
                    <a:pt x="157136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8" name="Полилиния 657">
              <a:extLst>
                <a:ext uri="{FF2B5EF4-FFF2-40B4-BE49-F238E27FC236}">
                  <a16:creationId xmlns:a16="http://schemas.microsoft.com/office/drawing/2014/main" id="{226E63C8-7D7A-D986-C298-6F9D8CCCE8CF}"/>
                </a:ext>
              </a:extLst>
            </p:cNvPr>
            <p:cNvSpPr/>
            <p:nvPr/>
          </p:nvSpPr>
          <p:spPr>
            <a:xfrm>
              <a:off x="3670609" y="4529123"/>
              <a:ext cx="167268" cy="141508"/>
            </a:xfrm>
            <a:custGeom>
              <a:avLst/>
              <a:gdLst>
                <a:gd name="connsiteX0" fmla="*/ 96446 w 167268"/>
                <a:gd name="connsiteY0" fmla="*/ 520 h 141508"/>
                <a:gd name="connsiteX1" fmla="*/ 39056 w 167268"/>
                <a:gd name="connsiteY1" fmla="*/ 520 h 141508"/>
                <a:gd name="connsiteX2" fmla="*/ 25691 w 167268"/>
                <a:gd name="connsiteY2" fmla="*/ 520 h 141508"/>
                <a:gd name="connsiteX3" fmla="*/ 19837 w 167268"/>
                <a:gd name="connsiteY3" fmla="*/ 520 h 141508"/>
                <a:gd name="connsiteX4" fmla="*/ 9968 w 167268"/>
                <a:gd name="connsiteY4" fmla="*/ 520 h 141508"/>
                <a:gd name="connsiteX5" fmla="*/ -68 w 167268"/>
                <a:gd name="connsiteY5" fmla="*/ 520 h 141508"/>
                <a:gd name="connsiteX6" fmla="*/ -68 w 167268"/>
                <a:gd name="connsiteY6" fmla="*/ 142029 h 141508"/>
                <a:gd name="connsiteX7" fmla="*/ 9968 w 167268"/>
                <a:gd name="connsiteY7" fmla="*/ 142029 h 141508"/>
                <a:gd name="connsiteX8" fmla="*/ 19837 w 167268"/>
                <a:gd name="connsiteY8" fmla="*/ 142029 h 141508"/>
                <a:gd name="connsiteX9" fmla="*/ 25691 w 167268"/>
                <a:gd name="connsiteY9" fmla="*/ 142029 h 141508"/>
                <a:gd name="connsiteX10" fmla="*/ 39056 w 167268"/>
                <a:gd name="connsiteY10" fmla="*/ 142029 h 141508"/>
                <a:gd name="connsiteX11" fmla="*/ 96446 w 167268"/>
                <a:gd name="connsiteY11" fmla="*/ 142029 h 141508"/>
                <a:gd name="connsiteX12" fmla="*/ 167200 w 167268"/>
                <a:gd name="connsiteY12" fmla="*/ 71274 h 141508"/>
                <a:gd name="connsiteX13" fmla="*/ 96446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446" y="520"/>
                  </a:moveTo>
                  <a:cubicBezTo>
                    <a:pt x="82092" y="520"/>
                    <a:pt x="55235" y="520"/>
                    <a:pt x="39056" y="520"/>
                  </a:cubicBezTo>
                  <a:cubicBezTo>
                    <a:pt x="31075" y="520"/>
                    <a:pt x="25691" y="520"/>
                    <a:pt x="25691" y="520"/>
                  </a:cubicBezTo>
                  <a:lnTo>
                    <a:pt x="19837" y="520"/>
                  </a:lnTo>
                  <a:lnTo>
                    <a:pt x="9968" y="520"/>
                  </a:lnTo>
                  <a:lnTo>
                    <a:pt x="-68" y="520"/>
                  </a:lnTo>
                  <a:lnTo>
                    <a:pt x="-68" y="142029"/>
                  </a:lnTo>
                  <a:lnTo>
                    <a:pt x="9968" y="142029"/>
                  </a:lnTo>
                  <a:lnTo>
                    <a:pt x="19837" y="142029"/>
                  </a:lnTo>
                  <a:lnTo>
                    <a:pt x="25691" y="142029"/>
                  </a:lnTo>
                  <a:cubicBezTo>
                    <a:pt x="25691" y="142029"/>
                    <a:pt x="31116" y="142029"/>
                    <a:pt x="39056" y="142029"/>
                  </a:cubicBezTo>
                  <a:cubicBezTo>
                    <a:pt x="56228" y="142029"/>
                    <a:pt x="85169" y="142029"/>
                    <a:pt x="96446" y="142029"/>
                  </a:cubicBezTo>
                  <a:cubicBezTo>
                    <a:pt x="135520" y="142029"/>
                    <a:pt x="167200" y="110348"/>
                    <a:pt x="167200" y="71274"/>
                  </a:cubicBezTo>
                  <a:cubicBezTo>
                    <a:pt x="167200" y="32198"/>
                    <a:pt x="135520" y="520"/>
                    <a:pt x="96446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9" name="Полилиния 658">
              <a:extLst>
                <a:ext uri="{FF2B5EF4-FFF2-40B4-BE49-F238E27FC236}">
                  <a16:creationId xmlns:a16="http://schemas.microsoft.com/office/drawing/2014/main" id="{DE41685C-6CAE-9285-C2C6-1A63DB9D2E4C}"/>
                </a:ext>
              </a:extLst>
            </p:cNvPr>
            <p:cNvSpPr/>
            <p:nvPr/>
          </p:nvSpPr>
          <p:spPr>
            <a:xfrm>
              <a:off x="4172414" y="4529123"/>
              <a:ext cx="167268" cy="141508"/>
            </a:xfrm>
            <a:custGeom>
              <a:avLst/>
              <a:gdLst>
                <a:gd name="connsiteX0" fmla="*/ 157248 w 167268"/>
                <a:gd name="connsiteY0" fmla="*/ 520 h 141508"/>
                <a:gd name="connsiteX1" fmla="*/ 141525 w 167268"/>
                <a:gd name="connsiteY1" fmla="*/ 520 h 141508"/>
                <a:gd name="connsiteX2" fmla="*/ 119278 w 167268"/>
                <a:gd name="connsiteY2" fmla="*/ 520 h 141508"/>
                <a:gd name="connsiteX3" fmla="*/ 113380 w 167268"/>
                <a:gd name="connsiteY3" fmla="*/ 520 h 141508"/>
                <a:gd name="connsiteX4" fmla="*/ 70770 w 167268"/>
                <a:gd name="connsiteY4" fmla="*/ 520 h 141508"/>
                <a:gd name="connsiteX5" fmla="*/ 16 w 167268"/>
                <a:gd name="connsiteY5" fmla="*/ 71274 h 141508"/>
                <a:gd name="connsiteX6" fmla="*/ 70770 w 167268"/>
                <a:gd name="connsiteY6" fmla="*/ 142029 h 141508"/>
                <a:gd name="connsiteX7" fmla="*/ 113380 w 167268"/>
                <a:gd name="connsiteY7" fmla="*/ 142029 h 141508"/>
                <a:gd name="connsiteX8" fmla="*/ 119278 w 167268"/>
                <a:gd name="connsiteY8" fmla="*/ 142029 h 141508"/>
                <a:gd name="connsiteX9" fmla="*/ 141525 w 167268"/>
                <a:gd name="connsiteY9" fmla="*/ 142029 h 141508"/>
                <a:gd name="connsiteX10" fmla="*/ 157248 w 167268"/>
                <a:gd name="connsiteY10" fmla="*/ 142029 h 141508"/>
                <a:gd name="connsiteX11" fmla="*/ 167284 w 167268"/>
                <a:gd name="connsiteY11" fmla="*/ 142029 h 141508"/>
                <a:gd name="connsiteX12" fmla="*/ 167284 w 167268"/>
                <a:gd name="connsiteY12" fmla="*/ 520 h 141508"/>
                <a:gd name="connsiteX13" fmla="*/ 157248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48" y="520"/>
                  </a:moveTo>
                  <a:lnTo>
                    <a:pt x="141525" y="520"/>
                  </a:lnTo>
                  <a:cubicBezTo>
                    <a:pt x="141525" y="520"/>
                    <a:pt x="131771" y="520"/>
                    <a:pt x="119278" y="520"/>
                  </a:cubicBezTo>
                  <a:cubicBezTo>
                    <a:pt x="117368" y="520"/>
                    <a:pt x="115394" y="520"/>
                    <a:pt x="113380" y="520"/>
                  </a:cubicBezTo>
                  <a:cubicBezTo>
                    <a:pt x="97503" y="520"/>
                    <a:pt x="79201" y="520"/>
                    <a:pt x="70770" y="520"/>
                  </a:cubicBezTo>
                  <a:cubicBezTo>
                    <a:pt x="31680" y="520"/>
                    <a:pt x="16" y="32208"/>
                    <a:pt x="16" y="71274"/>
                  </a:cubicBezTo>
                  <a:cubicBezTo>
                    <a:pt x="16" y="110337"/>
                    <a:pt x="31680" y="142029"/>
                    <a:pt x="70770" y="142029"/>
                  </a:cubicBezTo>
                  <a:cubicBezTo>
                    <a:pt x="81302" y="142029"/>
                    <a:pt x="98551" y="142029"/>
                    <a:pt x="113380" y="142029"/>
                  </a:cubicBezTo>
                  <a:cubicBezTo>
                    <a:pt x="115399" y="142029"/>
                    <a:pt x="117372" y="142029"/>
                    <a:pt x="119278" y="142029"/>
                  </a:cubicBezTo>
                  <a:cubicBezTo>
                    <a:pt x="131886" y="142029"/>
                    <a:pt x="141525" y="142029"/>
                    <a:pt x="141525" y="142029"/>
                  </a:cubicBezTo>
                  <a:lnTo>
                    <a:pt x="157248" y="142029"/>
                  </a:lnTo>
                  <a:lnTo>
                    <a:pt x="167284" y="142029"/>
                  </a:lnTo>
                  <a:lnTo>
                    <a:pt x="167284" y="520"/>
                  </a:lnTo>
                  <a:lnTo>
                    <a:pt x="157248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0" name="Полилиния 659">
              <a:extLst>
                <a:ext uri="{FF2B5EF4-FFF2-40B4-BE49-F238E27FC236}">
                  <a16:creationId xmlns:a16="http://schemas.microsoft.com/office/drawing/2014/main" id="{DBF89592-2C37-85D2-1258-85CCE142E7B7}"/>
                </a:ext>
              </a:extLst>
            </p:cNvPr>
            <p:cNvSpPr/>
            <p:nvPr/>
          </p:nvSpPr>
          <p:spPr>
            <a:xfrm>
              <a:off x="4339682" y="4529123"/>
              <a:ext cx="167268" cy="141508"/>
            </a:xfrm>
            <a:custGeom>
              <a:avLst/>
              <a:gdLst>
                <a:gd name="connsiteX0" fmla="*/ 96558 w 167268"/>
                <a:gd name="connsiteY0" fmla="*/ 520 h 141508"/>
                <a:gd name="connsiteX1" fmla="*/ 39168 w 167268"/>
                <a:gd name="connsiteY1" fmla="*/ 520 h 141508"/>
                <a:gd name="connsiteX2" fmla="*/ 25803 w 167268"/>
                <a:gd name="connsiteY2" fmla="*/ 520 h 141508"/>
                <a:gd name="connsiteX3" fmla="*/ 19949 w 167268"/>
                <a:gd name="connsiteY3" fmla="*/ 520 h 141508"/>
                <a:gd name="connsiteX4" fmla="*/ 10080 w 167268"/>
                <a:gd name="connsiteY4" fmla="*/ 520 h 141508"/>
                <a:gd name="connsiteX5" fmla="*/ 44 w 167268"/>
                <a:gd name="connsiteY5" fmla="*/ 520 h 141508"/>
                <a:gd name="connsiteX6" fmla="*/ 44 w 167268"/>
                <a:gd name="connsiteY6" fmla="*/ 142029 h 141508"/>
                <a:gd name="connsiteX7" fmla="*/ 10080 w 167268"/>
                <a:gd name="connsiteY7" fmla="*/ 142029 h 141508"/>
                <a:gd name="connsiteX8" fmla="*/ 19949 w 167268"/>
                <a:gd name="connsiteY8" fmla="*/ 142029 h 141508"/>
                <a:gd name="connsiteX9" fmla="*/ 25803 w 167268"/>
                <a:gd name="connsiteY9" fmla="*/ 142029 h 141508"/>
                <a:gd name="connsiteX10" fmla="*/ 39168 w 167268"/>
                <a:gd name="connsiteY10" fmla="*/ 142029 h 141508"/>
                <a:gd name="connsiteX11" fmla="*/ 96558 w 167268"/>
                <a:gd name="connsiteY11" fmla="*/ 142029 h 141508"/>
                <a:gd name="connsiteX12" fmla="*/ 167312 w 167268"/>
                <a:gd name="connsiteY12" fmla="*/ 71274 h 141508"/>
                <a:gd name="connsiteX13" fmla="*/ 96558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58" y="520"/>
                  </a:moveTo>
                  <a:cubicBezTo>
                    <a:pt x="82204" y="520"/>
                    <a:pt x="55347" y="520"/>
                    <a:pt x="39168" y="520"/>
                  </a:cubicBezTo>
                  <a:cubicBezTo>
                    <a:pt x="31187" y="520"/>
                    <a:pt x="25803" y="520"/>
                    <a:pt x="25803" y="520"/>
                  </a:cubicBezTo>
                  <a:lnTo>
                    <a:pt x="19949" y="520"/>
                  </a:lnTo>
                  <a:lnTo>
                    <a:pt x="10080" y="520"/>
                  </a:lnTo>
                  <a:lnTo>
                    <a:pt x="44" y="520"/>
                  </a:lnTo>
                  <a:lnTo>
                    <a:pt x="44" y="142029"/>
                  </a:lnTo>
                  <a:lnTo>
                    <a:pt x="10080" y="142029"/>
                  </a:lnTo>
                  <a:lnTo>
                    <a:pt x="19949" y="142029"/>
                  </a:lnTo>
                  <a:lnTo>
                    <a:pt x="25803" y="142029"/>
                  </a:lnTo>
                  <a:cubicBezTo>
                    <a:pt x="25803" y="142029"/>
                    <a:pt x="31228" y="142029"/>
                    <a:pt x="39168" y="142029"/>
                  </a:cubicBezTo>
                  <a:cubicBezTo>
                    <a:pt x="56340" y="142029"/>
                    <a:pt x="85281" y="142029"/>
                    <a:pt x="96558" y="142029"/>
                  </a:cubicBezTo>
                  <a:cubicBezTo>
                    <a:pt x="135632" y="142029"/>
                    <a:pt x="167312" y="110348"/>
                    <a:pt x="167312" y="71274"/>
                  </a:cubicBezTo>
                  <a:cubicBezTo>
                    <a:pt x="167312" y="32198"/>
                    <a:pt x="135632" y="520"/>
                    <a:pt x="96558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1" name="Полилиния 660">
              <a:extLst>
                <a:ext uri="{FF2B5EF4-FFF2-40B4-BE49-F238E27FC236}">
                  <a16:creationId xmlns:a16="http://schemas.microsoft.com/office/drawing/2014/main" id="{1BE3F82E-0962-9A87-594D-FF1CFCC18D4D}"/>
                </a:ext>
              </a:extLst>
            </p:cNvPr>
            <p:cNvSpPr/>
            <p:nvPr/>
          </p:nvSpPr>
          <p:spPr>
            <a:xfrm>
              <a:off x="5343292" y="4529123"/>
              <a:ext cx="167268" cy="141508"/>
            </a:xfrm>
            <a:custGeom>
              <a:avLst/>
              <a:gdLst>
                <a:gd name="connsiteX0" fmla="*/ 157444 w 167268"/>
                <a:gd name="connsiteY0" fmla="*/ 520 h 141508"/>
                <a:gd name="connsiteX1" fmla="*/ 141721 w 167268"/>
                <a:gd name="connsiteY1" fmla="*/ 520 h 141508"/>
                <a:gd name="connsiteX2" fmla="*/ 119474 w 167268"/>
                <a:gd name="connsiteY2" fmla="*/ 520 h 141508"/>
                <a:gd name="connsiteX3" fmla="*/ 113576 w 167268"/>
                <a:gd name="connsiteY3" fmla="*/ 520 h 141508"/>
                <a:gd name="connsiteX4" fmla="*/ 70966 w 167268"/>
                <a:gd name="connsiteY4" fmla="*/ 520 h 141508"/>
                <a:gd name="connsiteX5" fmla="*/ 212 w 167268"/>
                <a:gd name="connsiteY5" fmla="*/ 71274 h 141508"/>
                <a:gd name="connsiteX6" fmla="*/ 70966 w 167268"/>
                <a:gd name="connsiteY6" fmla="*/ 142029 h 141508"/>
                <a:gd name="connsiteX7" fmla="*/ 113576 w 167268"/>
                <a:gd name="connsiteY7" fmla="*/ 142029 h 141508"/>
                <a:gd name="connsiteX8" fmla="*/ 119474 w 167268"/>
                <a:gd name="connsiteY8" fmla="*/ 142029 h 141508"/>
                <a:gd name="connsiteX9" fmla="*/ 141721 w 167268"/>
                <a:gd name="connsiteY9" fmla="*/ 142029 h 141508"/>
                <a:gd name="connsiteX10" fmla="*/ 157444 w 167268"/>
                <a:gd name="connsiteY10" fmla="*/ 142029 h 141508"/>
                <a:gd name="connsiteX11" fmla="*/ 167480 w 167268"/>
                <a:gd name="connsiteY11" fmla="*/ 142029 h 141508"/>
                <a:gd name="connsiteX12" fmla="*/ 167480 w 167268"/>
                <a:gd name="connsiteY12" fmla="*/ 520 h 141508"/>
                <a:gd name="connsiteX13" fmla="*/ 157444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44" y="520"/>
                  </a:moveTo>
                  <a:lnTo>
                    <a:pt x="141721" y="520"/>
                  </a:lnTo>
                  <a:cubicBezTo>
                    <a:pt x="141721" y="520"/>
                    <a:pt x="131967" y="520"/>
                    <a:pt x="119474" y="520"/>
                  </a:cubicBezTo>
                  <a:cubicBezTo>
                    <a:pt x="117564" y="520"/>
                    <a:pt x="115590" y="520"/>
                    <a:pt x="113576" y="520"/>
                  </a:cubicBezTo>
                  <a:cubicBezTo>
                    <a:pt x="97699" y="520"/>
                    <a:pt x="79397" y="520"/>
                    <a:pt x="70966" y="520"/>
                  </a:cubicBezTo>
                  <a:cubicBezTo>
                    <a:pt x="31876" y="520"/>
                    <a:pt x="212" y="32208"/>
                    <a:pt x="212" y="71274"/>
                  </a:cubicBezTo>
                  <a:cubicBezTo>
                    <a:pt x="212" y="110337"/>
                    <a:pt x="31876" y="142029"/>
                    <a:pt x="70966" y="142029"/>
                  </a:cubicBezTo>
                  <a:cubicBezTo>
                    <a:pt x="81498" y="142029"/>
                    <a:pt x="98747" y="142029"/>
                    <a:pt x="113576" y="142029"/>
                  </a:cubicBezTo>
                  <a:cubicBezTo>
                    <a:pt x="115595" y="142029"/>
                    <a:pt x="117568" y="142029"/>
                    <a:pt x="119474" y="142029"/>
                  </a:cubicBezTo>
                  <a:cubicBezTo>
                    <a:pt x="132082" y="142029"/>
                    <a:pt x="141721" y="142029"/>
                    <a:pt x="141721" y="142029"/>
                  </a:cubicBezTo>
                  <a:lnTo>
                    <a:pt x="157444" y="142029"/>
                  </a:lnTo>
                  <a:lnTo>
                    <a:pt x="167480" y="142029"/>
                  </a:lnTo>
                  <a:lnTo>
                    <a:pt x="167480" y="520"/>
                  </a:lnTo>
                  <a:lnTo>
                    <a:pt x="157444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2" name="Полилиния 661">
              <a:extLst>
                <a:ext uri="{FF2B5EF4-FFF2-40B4-BE49-F238E27FC236}">
                  <a16:creationId xmlns:a16="http://schemas.microsoft.com/office/drawing/2014/main" id="{EC8E5F33-CB5F-9C64-3025-29CCD04323B5}"/>
                </a:ext>
              </a:extLst>
            </p:cNvPr>
            <p:cNvSpPr/>
            <p:nvPr/>
          </p:nvSpPr>
          <p:spPr>
            <a:xfrm>
              <a:off x="5510560" y="4529123"/>
              <a:ext cx="167268" cy="141508"/>
            </a:xfrm>
            <a:custGeom>
              <a:avLst/>
              <a:gdLst>
                <a:gd name="connsiteX0" fmla="*/ 83874 w 167268"/>
                <a:gd name="connsiteY0" fmla="*/ 520 h 141508"/>
                <a:gd name="connsiteX1" fmla="*/ 240 w 167268"/>
                <a:gd name="connsiteY1" fmla="*/ 520 h 141508"/>
                <a:gd name="connsiteX2" fmla="*/ 240 w 167268"/>
                <a:gd name="connsiteY2" fmla="*/ 142029 h 141508"/>
                <a:gd name="connsiteX3" fmla="*/ 83874 w 167268"/>
                <a:gd name="connsiteY3" fmla="*/ 142029 h 141508"/>
                <a:gd name="connsiteX4" fmla="*/ 167508 w 167268"/>
                <a:gd name="connsiteY4" fmla="*/ 142029 h 141508"/>
                <a:gd name="connsiteX5" fmla="*/ 167508 w 167268"/>
                <a:gd name="connsiteY5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874" y="520"/>
                  </a:moveTo>
                  <a:lnTo>
                    <a:pt x="240" y="520"/>
                  </a:lnTo>
                  <a:lnTo>
                    <a:pt x="240" y="142029"/>
                  </a:lnTo>
                  <a:lnTo>
                    <a:pt x="83874" y="142029"/>
                  </a:lnTo>
                  <a:lnTo>
                    <a:pt x="167508" y="142029"/>
                  </a:lnTo>
                  <a:lnTo>
                    <a:pt x="167508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3" name="Полилиния 662">
              <a:extLst>
                <a:ext uri="{FF2B5EF4-FFF2-40B4-BE49-F238E27FC236}">
                  <a16:creationId xmlns:a16="http://schemas.microsoft.com/office/drawing/2014/main" id="{DBA53530-F743-8A35-7AA4-3797E793EBD6}"/>
                </a:ext>
              </a:extLst>
            </p:cNvPr>
            <p:cNvSpPr/>
            <p:nvPr/>
          </p:nvSpPr>
          <p:spPr>
            <a:xfrm>
              <a:off x="5677829" y="4529123"/>
              <a:ext cx="167268" cy="141508"/>
            </a:xfrm>
            <a:custGeom>
              <a:avLst/>
              <a:gdLst>
                <a:gd name="connsiteX0" fmla="*/ 96782 w 167268"/>
                <a:gd name="connsiteY0" fmla="*/ 520 h 141508"/>
                <a:gd name="connsiteX1" fmla="*/ 39392 w 167268"/>
                <a:gd name="connsiteY1" fmla="*/ 520 h 141508"/>
                <a:gd name="connsiteX2" fmla="*/ 26027 w 167268"/>
                <a:gd name="connsiteY2" fmla="*/ 520 h 141508"/>
                <a:gd name="connsiteX3" fmla="*/ 20173 w 167268"/>
                <a:gd name="connsiteY3" fmla="*/ 520 h 141508"/>
                <a:gd name="connsiteX4" fmla="*/ 10304 w 167268"/>
                <a:gd name="connsiteY4" fmla="*/ 520 h 141508"/>
                <a:gd name="connsiteX5" fmla="*/ 268 w 167268"/>
                <a:gd name="connsiteY5" fmla="*/ 520 h 141508"/>
                <a:gd name="connsiteX6" fmla="*/ 268 w 167268"/>
                <a:gd name="connsiteY6" fmla="*/ 142029 h 141508"/>
                <a:gd name="connsiteX7" fmla="*/ 10304 w 167268"/>
                <a:gd name="connsiteY7" fmla="*/ 142029 h 141508"/>
                <a:gd name="connsiteX8" fmla="*/ 20173 w 167268"/>
                <a:gd name="connsiteY8" fmla="*/ 142029 h 141508"/>
                <a:gd name="connsiteX9" fmla="*/ 26027 w 167268"/>
                <a:gd name="connsiteY9" fmla="*/ 142029 h 141508"/>
                <a:gd name="connsiteX10" fmla="*/ 39392 w 167268"/>
                <a:gd name="connsiteY10" fmla="*/ 142029 h 141508"/>
                <a:gd name="connsiteX11" fmla="*/ 96782 w 167268"/>
                <a:gd name="connsiteY11" fmla="*/ 142029 h 141508"/>
                <a:gd name="connsiteX12" fmla="*/ 167536 w 167268"/>
                <a:gd name="connsiteY12" fmla="*/ 71274 h 141508"/>
                <a:gd name="connsiteX13" fmla="*/ 96782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82" y="520"/>
                  </a:moveTo>
                  <a:cubicBezTo>
                    <a:pt x="82428" y="520"/>
                    <a:pt x="55571" y="520"/>
                    <a:pt x="39392" y="520"/>
                  </a:cubicBezTo>
                  <a:cubicBezTo>
                    <a:pt x="31411" y="520"/>
                    <a:pt x="26027" y="520"/>
                    <a:pt x="26027" y="520"/>
                  </a:cubicBezTo>
                  <a:lnTo>
                    <a:pt x="20173" y="520"/>
                  </a:lnTo>
                  <a:lnTo>
                    <a:pt x="10304" y="520"/>
                  </a:lnTo>
                  <a:lnTo>
                    <a:pt x="268" y="520"/>
                  </a:lnTo>
                  <a:lnTo>
                    <a:pt x="268" y="142029"/>
                  </a:lnTo>
                  <a:lnTo>
                    <a:pt x="10304" y="142029"/>
                  </a:lnTo>
                  <a:lnTo>
                    <a:pt x="20173" y="142029"/>
                  </a:lnTo>
                  <a:lnTo>
                    <a:pt x="26027" y="142029"/>
                  </a:lnTo>
                  <a:cubicBezTo>
                    <a:pt x="26027" y="142029"/>
                    <a:pt x="31452" y="142029"/>
                    <a:pt x="39392" y="142029"/>
                  </a:cubicBezTo>
                  <a:cubicBezTo>
                    <a:pt x="56564" y="142029"/>
                    <a:pt x="85505" y="142029"/>
                    <a:pt x="96782" y="142029"/>
                  </a:cubicBezTo>
                  <a:cubicBezTo>
                    <a:pt x="135856" y="142029"/>
                    <a:pt x="167536" y="110348"/>
                    <a:pt x="167536" y="71274"/>
                  </a:cubicBezTo>
                  <a:cubicBezTo>
                    <a:pt x="167536" y="32198"/>
                    <a:pt x="135856" y="520"/>
                    <a:pt x="96782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4" name="Полилиния 663">
              <a:extLst>
                <a:ext uri="{FF2B5EF4-FFF2-40B4-BE49-F238E27FC236}">
                  <a16:creationId xmlns:a16="http://schemas.microsoft.com/office/drawing/2014/main" id="{03FFAB1F-DA38-2213-9E9B-8B9936DC14AF}"/>
                </a:ext>
              </a:extLst>
            </p:cNvPr>
            <p:cNvSpPr/>
            <p:nvPr/>
          </p:nvSpPr>
          <p:spPr>
            <a:xfrm>
              <a:off x="6012365" y="4529123"/>
              <a:ext cx="167268" cy="141508"/>
            </a:xfrm>
            <a:custGeom>
              <a:avLst/>
              <a:gdLst>
                <a:gd name="connsiteX0" fmla="*/ 157556 w 167268"/>
                <a:gd name="connsiteY0" fmla="*/ 520 h 141508"/>
                <a:gd name="connsiteX1" fmla="*/ 141833 w 167268"/>
                <a:gd name="connsiteY1" fmla="*/ 520 h 141508"/>
                <a:gd name="connsiteX2" fmla="*/ 119586 w 167268"/>
                <a:gd name="connsiteY2" fmla="*/ 520 h 141508"/>
                <a:gd name="connsiteX3" fmla="*/ 113688 w 167268"/>
                <a:gd name="connsiteY3" fmla="*/ 520 h 141508"/>
                <a:gd name="connsiteX4" fmla="*/ 71078 w 167268"/>
                <a:gd name="connsiteY4" fmla="*/ 520 h 141508"/>
                <a:gd name="connsiteX5" fmla="*/ 324 w 167268"/>
                <a:gd name="connsiteY5" fmla="*/ 71274 h 141508"/>
                <a:gd name="connsiteX6" fmla="*/ 71078 w 167268"/>
                <a:gd name="connsiteY6" fmla="*/ 142029 h 141508"/>
                <a:gd name="connsiteX7" fmla="*/ 113688 w 167268"/>
                <a:gd name="connsiteY7" fmla="*/ 142029 h 141508"/>
                <a:gd name="connsiteX8" fmla="*/ 119586 w 167268"/>
                <a:gd name="connsiteY8" fmla="*/ 142029 h 141508"/>
                <a:gd name="connsiteX9" fmla="*/ 141833 w 167268"/>
                <a:gd name="connsiteY9" fmla="*/ 142029 h 141508"/>
                <a:gd name="connsiteX10" fmla="*/ 157556 w 167268"/>
                <a:gd name="connsiteY10" fmla="*/ 142029 h 141508"/>
                <a:gd name="connsiteX11" fmla="*/ 167592 w 167268"/>
                <a:gd name="connsiteY11" fmla="*/ 142029 h 141508"/>
                <a:gd name="connsiteX12" fmla="*/ 167592 w 167268"/>
                <a:gd name="connsiteY12" fmla="*/ 520 h 141508"/>
                <a:gd name="connsiteX13" fmla="*/ 157556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520"/>
                  </a:moveTo>
                  <a:lnTo>
                    <a:pt x="141833" y="520"/>
                  </a:lnTo>
                  <a:cubicBezTo>
                    <a:pt x="141833" y="520"/>
                    <a:pt x="132079" y="520"/>
                    <a:pt x="119586" y="520"/>
                  </a:cubicBezTo>
                  <a:cubicBezTo>
                    <a:pt x="117676" y="520"/>
                    <a:pt x="115702" y="520"/>
                    <a:pt x="113688" y="520"/>
                  </a:cubicBezTo>
                  <a:cubicBezTo>
                    <a:pt x="97811" y="520"/>
                    <a:pt x="79509" y="520"/>
                    <a:pt x="71078" y="520"/>
                  </a:cubicBezTo>
                  <a:cubicBezTo>
                    <a:pt x="31988" y="520"/>
                    <a:pt x="324" y="32208"/>
                    <a:pt x="324" y="71274"/>
                  </a:cubicBezTo>
                  <a:cubicBezTo>
                    <a:pt x="324" y="110337"/>
                    <a:pt x="31988" y="142029"/>
                    <a:pt x="71078" y="142029"/>
                  </a:cubicBezTo>
                  <a:cubicBezTo>
                    <a:pt x="81610" y="142029"/>
                    <a:pt x="98859" y="142029"/>
                    <a:pt x="113688" y="142029"/>
                  </a:cubicBezTo>
                  <a:cubicBezTo>
                    <a:pt x="115707" y="142029"/>
                    <a:pt x="117680" y="142029"/>
                    <a:pt x="119586" y="142029"/>
                  </a:cubicBezTo>
                  <a:cubicBezTo>
                    <a:pt x="132194" y="142029"/>
                    <a:pt x="141833" y="142029"/>
                    <a:pt x="141833" y="142029"/>
                  </a:cubicBezTo>
                  <a:lnTo>
                    <a:pt x="157556" y="142029"/>
                  </a:lnTo>
                  <a:lnTo>
                    <a:pt x="167592" y="142029"/>
                  </a:lnTo>
                  <a:lnTo>
                    <a:pt x="167592" y="520"/>
                  </a:lnTo>
                  <a:lnTo>
                    <a:pt x="157556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5" name="Полилиния 664">
              <a:extLst>
                <a:ext uri="{FF2B5EF4-FFF2-40B4-BE49-F238E27FC236}">
                  <a16:creationId xmlns:a16="http://schemas.microsoft.com/office/drawing/2014/main" id="{2832DCEF-48EB-006E-186A-F98C62AACF92}"/>
                </a:ext>
              </a:extLst>
            </p:cNvPr>
            <p:cNvSpPr/>
            <p:nvPr/>
          </p:nvSpPr>
          <p:spPr>
            <a:xfrm>
              <a:off x="6179634" y="4529123"/>
              <a:ext cx="167268" cy="141508"/>
            </a:xfrm>
            <a:custGeom>
              <a:avLst/>
              <a:gdLst>
                <a:gd name="connsiteX0" fmla="*/ 96866 w 167268"/>
                <a:gd name="connsiteY0" fmla="*/ 520 h 141508"/>
                <a:gd name="connsiteX1" fmla="*/ 39476 w 167268"/>
                <a:gd name="connsiteY1" fmla="*/ 520 h 141508"/>
                <a:gd name="connsiteX2" fmla="*/ 26111 w 167268"/>
                <a:gd name="connsiteY2" fmla="*/ 520 h 141508"/>
                <a:gd name="connsiteX3" fmla="*/ 20257 w 167268"/>
                <a:gd name="connsiteY3" fmla="*/ 520 h 141508"/>
                <a:gd name="connsiteX4" fmla="*/ 10388 w 167268"/>
                <a:gd name="connsiteY4" fmla="*/ 520 h 141508"/>
                <a:gd name="connsiteX5" fmla="*/ 352 w 167268"/>
                <a:gd name="connsiteY5" fmla="*/ 520 h 141508"/>
                <a:gd name="connsiteX6" fmla="*/ 352 w 167268"/>
                <a:gd name="connsiteY6" fmla="*/ 142029 h 141508"/>
                <a:gd name="connsiteX7" fmla="*/ 10388 w 167268"/>
                <a:gd name="connsiteY7" fmla="*/ 142029 h 141508"/>
                <a:gd name="connsiteX8" fmla="*/ 20257 w 167268"/>
                <a:gd name="connsiteY8" fmla="*/ 142029 h 141508"/>
                <a:gd name="connsiteX9" fmla="*/ 26111 w 167268"/>
                <a:gd name="connsiteY9" fmla="*/ 142029 h 141508"/>
                <a:gd name="connsiteX10" fmla="*/ 39476 w 167268"/>
                <a:gd name="connsiteY10" fmla="*/ 142029 h 141508"/>
                <a:gd name="connsiteX11" fmla="*/ 96866 w 167268"/>
                <a:gd name="connsiteY11" fmla="*/ 142029 h 141508"/>
                <a:gd name="connsiteX12" fmla="*/ 167620 w 167268"/>
                <a:gd name="connsiteY12" fmla="*/ 71274 h 141508"/>
                <a:gd name="connsiteX13" fmla="*/ 96866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66" y="520"/>
                  </a:moveTo>
                  <a:cubicBezTo>
                    <a:pt x="82512" y="520"/>
                    <a:pt x="55655" y="520"/>
                    <a:pt x="39476" y="520"/>
                  </a:cubicBezTo>
                  <a:cubicBezTo>
                    <a:pt x="31495" y="520"/>
                    <a:pt x="26111" y="520"/>
                    <a:pt x="26111" y="520"/>
                  </a:cubicBezTo>
                  <a:lnTo>
                    <a:pt x="20257" y="520"/>
                  </a:lnTo>
                  <a:lnTo>
                    <a:pt x="10388" y="520"/>
                  </a:lnTo>
                  <a:lnTo>
                    <a:pt x="352" y="520"/>
                  </a:lnTo>
                  <a:lnTo>
                    <a:pt x="352" y="142029"/>
                  </a:lnTo>
                  <a:lnTo>
                    <a:pt x="10388" y="142029"/>
                  </a:lnTo>
                  <a:lnTo>
                    <a:pt x="20257" y="142029"/>
                  </a:lnTo>
                  <a:lnTo>
                    <a:pt x="26111" y="142029"/>
                  </a:lnTo>
                  <a:cubicBezTo>
                    <a:pt x="26111" y="142029"/>
                    <a:pt x="31536" y="142029"/>
                    <a:pt x="39476" y="142029"/>
                  </a:cubicBezTo>
                  <a:cubicBezTo>
                    <a:pt x="56648" y="142029"/>
                    <a:pt x="85589" y="142029"/>
                    <a:pt x="96866" y="142029"/>
                  </a:cubicBezTo>
                  <a:cubicBezTo>
                    <a:pt x="135940" y="142029"/>
                    <a:pt x="167620" y="110348"/>
                    <a:pt x="167620" y="71274"/>
                  </a:cubicBezTo>
                  <a:cubicBezTo>
                    <a:pt x="167620" y="32198"/>
                    <a:pt x="135940" y="520"/>
                    <a:pt x="96866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6" name="Полилиния 665">
              <a:extLst>
                <a:ext uri="{FF2B5EF4-FFF2-40B4-BE49-F238E27FC236}">
                  <a16:creationId xmlns:a16="http://schemas.microsoft.com/office/drawing/2014/main" id="{283E9E55-1764-B604-F2B1-543F847A6B30}"/>
                </a:ext>
              </a:extLst>
            </p:cNvPr>
            <p:cNvSpPr/>
            <p:nvPr/>
          </p:nvSpPr>
          <p:spPr>
            <a:xfrm>
              <a:off x="6681439" y="4529123"/>
              <a:ext cx="167268" cy="141508"/>
            </a:xfrm>
            <a:custGeom>
              <a:avLst/>
              <a:gdLst>
                <a:gd name="connsiteX0" fmla="*/ 157668 w 167268"/>
                <a:gd name="connsiteY0" fmla="*/ 520 h 141508"/>
                <a:gd name="connsiteX1" fmla="*/ 141945 w 167268"/>
                <a:gd name="connsiteY1" fmla="*/ 520 h 141508"/>
                <a:gd name="connsiteX2" fmla="*/ 119698 w 167268"/>
                <a:gd name="connsiteY2" fmla="*/ 520 h 141508"/>
                <a:gd name="connsiteX3" fmla="*/ 113800 w 167268"/>
                <a:gd name="connsiteY3" fmla="*/ 520 h 141508"/>
                <a:gd name="connsiteX4" fmla="*/ 71190 w 167268"/>
                <a:gd name="connsiteY4" fmla="*/ 520 h 141508"/>
                <a:gd name="connsiteX5" fmla="*/ 436 w 167268"/>
                <a:gd name="connsiteY5" fmla="*/ 71274 h 141508"/>
                <a:gd name="connsiteX6" fmla="*/ 71190 w 167268"/>
                <a:gd name="connsiteY6" fmla="*/ 142029 h 141508"/>
                <a:gd name="connsiteX7" fmla="*/ 113800 w 167268"/>
                <a:gd name="connsiteY7" fmla="*/ 142029 h 141508"/>
                <a:gd name="connsiteX8" fmla="*/ 119698 w 167268"/>
                <a:gd name="connsiteY8" fmla="*/ 142029 h 141508"/>
                <a:gd name="connsiteX9" fmla="*/ 141945 w 167268"/>
                <a:gd name="connsiteY9" fmla="*/ 142029 h 141508"/>
                <a:gd name="connsiteX10" fmla="*/ 157668 w 167268"/>
                <a:gd name="connsiteY10" fmla="*/ 142029 h 141508"/>
                <a:gd name="connsiteX11" fmla="*/ 167704 w 167268"/>
                <a:gd name="connsiteY11" fmla="*/ 142029 h 141508"/>
                <a:gd name="connsiteX12" fmla="*/ 167704 w 167268"/>
                <a:gd name="connsiteY12" fmla="*/ 520 h 141508"/>
                <a:gd name="connsiteX13" fmla="*/ 157668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68" y="520"/>
                  </a:moveTo>
                  <a:lnTo>
                    <a:pt x="141945" y="520"/>
                  </a:lnTo>
                  <a:cubicBezTo>
                    <a:pt x="141945" y="520"/>
                    <a:pt x="132191" y="520"/>
                    <a:pt x="119698" y="520"/>
                  </a:cubicBezTo>
                  <a:cubicBezTo>
                    <a:pt x="117788" y="520"/>
                    <a:pt x="115814" y="520"/>
                    <a:pt x="113800" y="520"/>
                  </a:cubicBezTo>
                  <a:cubicBezTo>
                    <a:pt x="97923" y="520"/>
                    <a:pt x="79621" y="520"/>
                    <a:pt x="71190" y="520"/>
                  </a:cubicBezTo>
                  <a:cubicBezTo>
                    <a:pt x="32100" y="520"/>
                    <a:pt x="436" y="32208"/>
                    <a:pt x="436" y="71274"/>
                  </a:cubicBezTo>
                  <a:cubicBezTo>
                    <a:pt x="436" y="110337"/>
                    <a:pt x="32100" y="142029"/>
                    <a:pt x="71190" y="142029"/>
                  </a:cubicBezTo>
                  <a:cubicBezTo>
                    <a:pt x="81722" y="142029"/>
                    <a:pt x="98971" y="142029"/>
                    <a:pt x="113800" y="142029"/>
                  </a:cubicBezTo>
                  <a:cubicBezTo>
                    <a:pt x="115819" y="142029"/>
                    <a:pt x="117792" y="142029"/>
                    <a:pt x="119698" y="142029"/>
                  </a:cubicBezTo>
                  <a:cubicBezTo>
                    <a:pt x="132306" y="142029"/>
                    <a:pt x="141945" y="142029"/>
                    <a:pt x="141945" y="142029"/>
                  </a:cubicBezTo>
                  <a:lnTo>
                    <a:pt x="157668" y="142029"/>
                  </a:lnTo>
                  <a:lnTo>
                    <a:pt x="167704" y="142029"/>
                  </a:lnTo>
                  <a:lnTo>
                    <a:pt x="167704" y="520"/>
                  </a:lnTo>
                  <a:lnTo>
                    <a:pt x="157668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7" name="Полилиния 666">
              <a:extLst>
                <a:ext uri="{FF2B5EF4-FFF2-40B4-BE49-F238E27FC236}">
                  <a16:creationId xmlns:a16="http://schemas.microsoft.com/office/drawing/2014/main" id="{9B1E14E4-70D7-44EA-06C1-3E8285A4B7BE}"/>
                </a:ext>
              </a:extLst>
            </p:cNvPr>
            <p:cNvSpPr/>
            <p:nvPr/>
          </p:nvSpPr>
          <p:spPr>
            <a:xfrm>
              <a:off x="6848707" y="4529123"/>
              <a:ext cx="167268" cy="141508"/>
            </a:xfrm>
            <a:custGeom>
              <a:avLst/>
              <a:gdLst>
                <a:gd name="connsiteX0" fmla="*/ 84098 w 167268"/>
                <a:gd name="connsiteY0" fmla="*/ 520 h 141508"/>
                <a:gd name="connsiteX1" fmla="*/ 464 w 167268"/>
                <a:gd name="connsiteY1" fmla="*/ 520 h 141508"/>
                <a:gd name="connsiteX2" fmla="*/ 464 w 167268"/>
                <a:gd name="connsiteY2" fmla="*/ 142029 h 141508"/>
                <a:gd name="connsiteX3" fmla="*/ 84098 w 167268"/>
                <a:gd name="connsiteY3" fmla="*/ 142029 h 141508"/>
                <a:gd name="connsiteX4" fmla="*/ 167732 w 167268"/>
                <a:gd name="connsiteY4" fmla="*/ 142029 h 141508"/>
                <a:gd name="connsiteX5" fmla="*/ 167732 w 167268"/>
                <a:gd name="connsiteY5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098" y="520"/>
                  </a:moveTo>
                  <a:lnTo>
                    <a:pt x="464" y="520"/>
                  </a:lnTo>
                  <a:lnTo>
                    <a:pt x="464" y="142029"/>
                  </a:lnTo>
                  <a:lnTo>
                    <a:pt x="84098" y="142029"/>
                  </a:lnTo>
                  <a:lnTo>
                    <a:pt x="167732" y="142029"/>
                  </a:lnTo>
                  <a:lnTo>
                    <a:pt x="167732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8" name="Полилиния 667">
              <a:extLst>
                <a:ext uri="{FF2B5EF4-FFF2-40B4-BE49-F238E27FC236}">
                  <a16:creationId xmlns:a16="http://schemas.microsoft.com/office/drawing/2014/main" id="{0A697A2F-E83D-A94D-03DC-F8FB37073721}"/>
                </a:ext>
              </a:extLst>
            </p:cNvPr>
            <p:cNvSpPr/>
            <p:nvPr/>
          </p:nvSpPr>
          <p:spPr>
            <a:xfrm>
              <a:off x="7015975" y="4529123"/>
              <a:ext cx="167268" cy="141508"/>
            </a:xfrm>
            <a:custGeom>
              <a:avLst/>
              <a:gdLst>
                <a:gd name="connsiteX0" fmla="*/ 97006 w 167268"/>
                <a:gd name="connsiteY0" fmla="*/ 520 h 141508"/>
                <a:gd name="connsiteX1" fmla="*/ 39616 w 167268"/>
                <a:gd name="connsiteY1" fmla="*/ 520 h 141508"/>
                <a:gd name="connsiteX2" fmla="*/ 26251 w 167268"/>
                <a:gd name="connsiteY2" fmla="*/ 520 h 141508"/>
                <a:gd name="connsiteX3" fmla="*/ 20397 w 167268"/>
                <a:gd name="connsiteY3" fmla="*/ 520 h 141508"/>
                <a:gd name="connsiteX4" fmla="*/ 10528 w 167268"/>
                <a:gd name="connsiteY4" fmla="*/ 520 h 141508"/>
                <a:gd name="connsiteX5" fmla="*/ 492 w 167268"/>
                <a:gd name="connsiteY5" fmla="*/ 520 h 141508"/>
                <a:gd name="connsiteX6" fmla="*/ 492 w 167268"/>
                <a:gd name="connsiteY6" fmla="*/ 142029 h 141508"/>
                <a:gd name="connsiteX7" fmla="*/ 10528 w 167268"/>
                <a:gd name="connsiteY7" fmla="*/ 142029 h 141508"/>
                <a:gd name="connsiteX8" fmla="*/ 20397 w 167268"/>
                <a:gd name="connsiteY8" fmla="*/ 142029 h 141508"/>
                <a:gd name="connsiteX9" fmla="*/ 26251 w 167268"/>
                <a:gd name="connsiteY9" fmla="*/ 142029 h 141508"/>
                <a:gd name="connsiteX10" fmla="*/ 39616 w 167268"/>
                <a:gd name="connsiteY10" fmla="*/ 142029 h 141508"/>
                <a:gd name="connsiteX11" fmla="*/ 97006 w 167268"/>
                <a:gd name="connsiteY11" fmla="*/ 142029 h 141508"/>
                <a:gd name="connsiteX12" fmla="*/ 167760 w 167268"/>
                <a:gd name="connsiteY12" fmla="*/ 71274 h 141508"/>
                <a:gd name="connsiteX13" fmla="*/ 97006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06" y="520"/>
                  </a:moveTo>
                  <a:cubicBezTo>
                    <a:pt x="82652" y="520"/>
                    <a:pt x="55795" y="520"/>
                    <a:pt x="39616" y="520"/>
                  </a:cubicBezTo>
                  <a:cubicBezTo>
                    <a:pt x="31635" y="520"/>
                    <a:pt x="26251" y="520"/>
                    <a:pt x="26251" y="520"/>
                  </a:cubicBezTo>
                  <a:lnTo>
                    <a:pt x="20397" y="520"/>
                  </a:lnTo>
                  <a:lnTo>
                    <a:pt x="10528" y="520"/>
                  </a:lnTo>
                  <a:lnTo>
                    <a:pt x="492" y="520"/>
                  </a:lnTo>
                  <a:lnTo>
                    <a:pt x="492" y="142029"/>
                  </a:lnTo>
                  <a:lnTo>
                    <a:pt x="10528" y="142029"/>
                  </a:lnTo>
                  <a:lnTo>
                    <a:pt x="20397" y="142029"/>
                  </a:lnTo>
                  <a:lnTo>
                    <a:pt x="26251" y="142029"/>
                  </a:lnTo>
                  <a:cubicBezTo>
                    <a:pt x="26251" y="142029"/>
                    <a:pt x="31676" y="142029"/>
                    <a:pt x="39616" y="142029"/>
                  </a:cubicBezTo>
                  <a:cubicBezTo>
                    <a:pt x="56788" y="142029"/>
                    <a:pt x="85729" y="142029"/>
                    <a:pt x="97006" y="142029"/>
                  </a:cubicBezTo>
                  <a:cubicBezTo>
                    <a:pt x="136080" y="142029"/>
                    <a:pt x="167760" y="110348"/>
                    <a:pt x="167760" y="71274"/>
                  </a:cubicBezTo>
                  <a:cubicBezTo>
                    <a:pt x="167760" y="32198"/>
                    <a:pt x="136080" y="520"/>
                    <a:pt x="97006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69" name="Полилиния 668">
              <a:extLst>
                <a:ext uri="{FF2B5EF4-FFF2-40B4-BE49-F238E27FC236}">
                  <a16:creationId xmlns:a16="http://schemas.microsoft.com/office/drawing/2014/main" id="{F4A9756A-E899-F0EF-7FC9-C9E65D68C97D}"/>
                </a:ext>
              </a:extLst>
            </p:cNvPr>
            <p:cNvSpPr/>
            <p:nvPr/>
          </p:nvSpPr>
          <p:spPr>
            <a:xfrm>
              <a:off x="7363391" y="4529123"/>
              <a:ext cx="141508" cy="141508"/>
            </a:xfrm>
            <a:custGeom>
              <a:avLst/>
              <a:gdLst>
                <a:gd name="connsiteX0" fmla="*/ 71302 w 141508"/>
                <a:gd name="connsiteY0" fmla="*/ 520 h 141508"/>
                <a:gd name="connsiteX1" fmla="*/ 142057 w 141508"/>
                <a:gd name="connsiteY1" fmla="*/ 71274 h 141508"/>
                <a:gd name="connsiteX2" fmla="*/ 71302 w 141508"/>
                <a:gd name="connsiteY2" fmla="*/ 142029 h 141508"/>
                <a:gd name="connsiteX3" fmla="*/ 548 w 141508"/>
                <a:gd name="connsiteY3" fmla="*/ 71274 h 141508"/>
                <a:gd name="connsiteX4" fmla="*/ 71302 w 141508"/>
                <a:gd name="connsiteY4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520"/>
                  </a:moveTo>
                  <a:cubicBezTo>
                    <a:pt x="110381" y="520"/>
                    <a:pt x="142057" y="32198"/>
                    <a:pt x="142057" y="71274"/>
                  </a:cubicBezTo>
                  <a:cubicBezTo>
                    <a:pt x="142057" y="110353"/>
                    <a:pt x="110381" y="142029"/>
                    <a:pt x="71302" y="142029"/>
                  </a:cubicBezTo>
                  <a:cubicBezTo>
                    <a:pt x="32226" y="142029"/>
                    <a:pt x="548" y="110353"/>
                    <a:pt x="548" y="71274"/>
                  </a:cubicBezTo>
                  <a:cubicBezTo>
                    <a:pt x="548" y="32198"/>
                    <a:pt x="32226" y="520"/>
                    <a:pt x="71302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0" name="Полилиния 669">
              <a:extLst>
                <a:ext uri="{FF2B5EF4-FFF2-40B4-BE49-F238E27FC236}">
                  <a16:creationId xmlns:a16="http://schemas.microsoft.com/office/drawing/2014/main" id="{FA4EC5FE-4EF2-A9F8-404D-F7FEDFC20BE2}"/>
                </a:ext>
              </a:extLst>
            </p:cNvPr>
            <p:cNvSpPr/>
            <p:nvPr/>
          </p:nvSpPr>
          <p:spPr>
            <a:xfrm>
              <a:off x="7865196" y="4529123"/>
              <a:ext cx="141508" cy="141508"/>
            </a:xfrm>
            <a:custGeom>
              <a:avLst/>
              <a:gdLst>
                <a:gd name="connsiteX0" fmla="*/ 71386 w 141508"/>
                <a:gd name="connsiteY0" fmla="*/ 520 h 141508"/>
                <a:gd name="connsiteX1" fmla="*/ 142141 w 141508"/>
                <a:gd name="connsiteY1" fmla="*/ 71274 h 141508"/>
                <a:gd name="connsiteX2" fmla="*/ 71386 w 141508"/>
                <a:gd name="connsiteY2" fmla="*/ 142029 h 141508"/>
                <a:gd name="connsiteX3" fmla="*/ 632 w 141508"/>
                <a:gd name="connsiteY3" fmla="*/ 71274 h 141508"/>
                <a:gd name="connsiteX4" fmla="*/ 71386 w 141508"/>
                <a:gd name="connsiteY4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86" y="520"/>
                  </a:moveTo>
                  <a:cubicBezTo>
                    <a:pt x="110465" y="520"/>
                    <a:pt x="142141" y="32198"/>
                    <a:pt x="142141" y="71274"/>
                  </a:cubicBezTo>
                  <a:cubicBezTo>
                    <a:pt x="142141" y="110353"/>
                    <a:pt x="110465" y="142029"/>
                    <a:pt x="71386" y="142029"/>
                  </a:cubicBezTo>
                  <a:cubicBezTo>
                    <a:pt x="32310" y="142029"/>
                    <a:pt x="632" y="110353"/>
                    <a:pt x="632" y="71274"/>
                  </a:cubicBezTo>
                  <a:cubicBezTo>
                    <a:pt x="632" y="32198"/>
                    <a:pt x="32310" y="520"/>
                    <a:pt x="71386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1" name="Полилиния 670">
              <a:extLst>
                <a:ext uri="{FF2B5EF4-FFF2-40B4-BE49-F238E27FC236}">
                  <a16:creationId xmlns:a16="http://schemas.microsoft.com/office/drawing/2014/main" id="{E02CDF70-BE65-57F7-44C8-C44353373F0D}"/>
                </a:ext>
              </a:extLst>
            </p:cNvPr>
            <p:cNvSpPr/>
            <p:nvPr/>
          </p:nvSpPr>
          <p:spPr>
            <a:xfrm>
              <a:off x="8199733" y="4529123"/>
              <a:ext cx="141508" cy="141508"/>
            </a:xfrm>
            <a:custGeom>
              <a:avLst/>
              <a:gdLst>
                <a:gd name="connsiteX0" fmla="*/ 71442 w 141508"/>
                <a:gd name="connsiteY0" fmla="*/ 520 h 141508"/>
                <a:gd name="connsiteX1" fmla="*/ 142197 w 141508"/>
                <a:gd name="connsiteY1" fmla="*/ 71274 h 141508"/>
                <a:gd name="connsiteX2" fmla="*/ 71442 w 141508"/>
                <a:gd name="connsiteY2" fmla="*/ 142029 h 141508"/>
                <a:gd name="connsiteX3" fmla="*/ 688 w 141508"/>
                <a:gd name="connsiteY3" fmla="*/ 71274 h 141508"/>
                <a:gd name="connsiteX4" fmla="*/ 71442 w 141508"/>
                <a:gd name="connsiteY4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42" y="520"/>
                  </a:moveTo>
                  <a:cubicBezTo>
                    <a:pt x="110521" y="520"/>
                    <a:pt x="142197" y="32198"/>
                    <a:pt x="142197" y="71274"/>
                  </a:cubicBezTo>
                  <a:cubicBezTo>
                    <a:pt x="142197" y="110353"/>
                    <a:pt x="110521" y="142029"/>
                    <a:pt x="71442" y="142029"/>
                  </a:cubicBezTo>
                  <a:cubicBezTo>
                    <a:pt x="32366" y="142029"/>
                    <a:pt x="688" y="110353"/>
                    <a:pt x="688" y="71274"/>
                  </a:cubicBezTo>
                  <a:cubicBezTo>
                    <a:pt x="688" y="32198"/>
                    <a:pt x="32366" y="520"/>
                    <a:pt x="71442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2" name="Полилиния 671">
              <a:extLst>
                <a:ext uri="{FF2B5EF4-FFF2-40B4-BE49-F238E27FC236}">
                  <a16:creationId xmlns:a16="http://schemas.microsoft.com/office/drawing/2014/main" id="{3FD49EDB-6753-43C1-99C5-0AF4E8F719F2}"/>
                </a:ext>
              </a:extLst>
            </p:cNvPr>
            <p:cNvSpPr/>
            <p:nvPr/>
          </p:nvSpPr>
          <p:spPr>
            <a:xfrm>
              <a:off x="8855926" y="4529123"/>
              <a:ext cx="167268" cy="141508"/>
            </a:xfrm>
            <a:custGeom>
              <a:avLst/>
              <a:gdLst>
                <a:gd name="connsiteX0" fmla="*/ 158032 w 167268"/>
                <a:gd name="connsiteY0" fmla="*/ 520 h 141508"/>
                <a:gd name="connsiteX1" fmla="*/ 142309 w 167268"/>
                <a:gd name="connsiteY1" fmla="*/ 520 h 141508"/>
                <a:gd name="connsiteX2" fmla="*/ 120062 w 167268"/>
                <a:gd name="connsiteY2" fmla="*/ 520 h 141508"/>
                <a:gd name="connsiteX3" fmla="*/ 114164 w 167268"/>
                <a:gd name="connsiteY3" fmla="*/ 520 h 141508"/>
                <a:gd name="connsiteX4" fmla="*/ 71554 w 167268"/>
                <a:gd name="connsiteY4" fmla="*/ 520 h 141508"/>
                <a:gd name="connsiteX5" fmla="*/ 800 w 167268"/>
                <a:gd name="connsiteY5" fmla="*/ 71274 h 141508"/>
                <a:gd name="connsiteX6" fmla="*/ 71554 w 167268"/>
                <a:gd name="connsiteY6" fmla="*/ 142029 h 141508"/>
                <a:gd name="connsiteX7" fmla="*/ 114164 w 167268"/>
                <a:gd name="connsiteY7" fmla="*/ 142029 h 141508"/>
                <a:gd name="connsiteX8" fmla="*/ 120062 w 167268"/>
                <a:gd name="connsiteY8" fmla="*/ 142029 h 141508"/>
                <a:gd name="connsiteX9" fmla="*/ 142309 w 167268"/>
                <a:gd name="connsiteY9" fmla="*/ 142029 h 141508"/>
                <a:gd name="connsiteX10" fmla="*/ 158032 w 167268"/>
                <a:gd name="connsiteY10" fmla="*/ 142029 h 141508"/>
                <a:gd name="connsiteX11" fmla="*/ 168068 w 167268"/>
                <a:gd name="connsiteY11" fmla="*/ 142029 h 141508"/>
                <a:gd name="connsiteX12" fmla="*/ 168068 w 167268"/>
                <a:gd name="connsiteY12" fmla="*/ 520 h 141508"/>
                <a:gd name="connsiteX13" fmla="*/ 158032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32" y="520"/>
                  </a:moveTo>
                  <a:lnTo>
                    <a:pt x="142309" y="520"/>
                  </a:lnTo>
                  <a:cubicBezTo>
                    <a:pt x="142309" y="520"/>
                    <a:pt x="132555" y="520"/>
                    <a:pt x="120062" y="520"/>
                  </a:cubicBezTo>
                  <a:cubicBezTo>
                    <a:pt x="118152" y="520"/>
                    <a:pt x="116178" y="520"/>
                    <a:pt x="114164" y="520"/>
                  </a:cubicBezTo>
                  <a:cubicBezTo>
                    <a:pt x="98287" y="520"/>
                    <a:pt x="79985" y="520"/>
                    <a:pt x="71554" y="520"/>
                  </a:cubicBezTo>
                  <a:cubicBezTo>
                    <a:pt x="32464" y="520"/>
                    <a:pt x="800" y="32208"/>
                    <a:pt x="800" y="71274"/>
                  </a:cubicBezTo>
                  <a:cubicBezTo>
                    <a:pt x="800" y="110337"/>
                    <a:pt x="32464" y="142029"/>
                    <a:pt x="71554" y="142029"/>
                  </a:cubicBezTo>
                  <a:cubicBezTo>
                    <a:pt x="82086" y="142029"/>
                    <a:pt x="99335" y="142029"/>
                    <a:pt x="114164" y="142029"/>
                  </a:cubicBezTo>
                  <a:cubicBezTo>
                    <a:pt x="116183" y="142029"/>
                    <a:pt x="118156" y="142029"/>
                    <a:pt x="120062" y="142029"/>
                  </a:cubicBezTo>
                  <a:cubicBezTo>
                    <a:pt x="132670" y="142029"/>
                    <a:pt x="142309" y="142029"/>
                    <a:pt x="142309" y="142029"/>
                  </a:cubicBezTo>
                  <a:lnTo>
                    <a:pt x="158032" y="142029"/>
                  </a:lnTo>
                  <a:lnTo>
                    <a:pt x="168068" y="142029"/>
                  </a:lnTo>
                  <a:lnTo>
                    <a:pt x="168068" y="520"/>
                  </a:lnTo>
                  <a:lnTo>
                    <a:pt x="158032" y="52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3" name="Полилиния 672">
              <a:extLst>
                <a:ext uri="{FF2B5EF4-FFF2-40B4-BE49-F238E27FC236}">
                  <a16:creationId xmlns:a16="http://schemas.microsoft.com/office/drawing/2014/main" id="{245F0A72-3756-65DA-7089-2EDC1CDA18D2}"/>
                </a:ext>
              </a:extLst>
            </p:cNvPr>
            <p:cNvSpPr/>
            <p:nvPr/>
          </p:nvSpPr>
          <p:spPr>
            <a:xfrm>
              <a:off x="9023195" y="4529123"/>
              <a:ext cx="167268" cy="141508"/>
            </a:xfrm>
            <a:custGeom>
              <a:avLst/>
              <a:gdLst>
                <a:gd name="connsiteX0" fmla="*/ 97342 w 167268"/>
                <a:gd name="connsiteY0" fmla="*/ 520 h 141508"/>
                <a:gd name="connsiteX1" fmla="*/ 39952 w 167268"/>
                <a:gd name="connsiteY1" fmla="*/ 520 h 141508"/>
                <a:gd name="connsiteX2" fmla="*/ 26587 w 167268"/>
                <a:gd name="connsiteY2" fmla="*/ 520 h 141508"/>
                <a:gd name="connsiteX3" fmla="*/ 20733 w 167268"/>
                <a:gd name="connsiteY3" fmla="*/ 520 h 141508"/>
                <a:gd name="connsiteX4" fmla="*/ 10864 w 167268"/>
                <a:gd name="connsiteY4" fmla="*/ 520 h 141508"/>
                <a:gd name="connsiteX5" fmla="*/ 828 w 167268"/>
                <a:gd name="connsiteY5" fmla="*/ 520 h 141508"/>
                <a:gd name="connsiteX6" fmla="*/ 828 w 167268"/>
                <a:gd name="connsiteY6" fmla="*/ 142029 h 141508"/>
                <a:gd name="connsiteX7" fmla="*/ 10864 w 167268"/>
                <a:gd name="connsiteY7" fmla="*/ 142029 h 141508"/>
                <a:gd name="connsiteX8" fmla="*/ 20733 w 167268"/>
                <a:gd name="connsiteY8" fmla="*/ 142029 h 141508"/>
                <a:gd name="connsiteX9" fmla="*/ 26587 w 167268"/>
                <a:gd name="connsiteY9" fmla="*/ 142029 h 141508"/>
                <a:gd name="connsiteX10" fmla="*/ 39952 w 167268"/>
                <a:gd name="connsiteY10" fmla="*/ 142029 h 141508"/>
                <a:gd name="connsiteX11" fmla="*/ 97342 w 167268"/>
                <a:gd name="connsiteY11" fmla="*/ 142029 h 141508"/>
                <a:gd name="connsiteX12" fmla="*/ 168096 w 167268"/>
                <a:gd name="connsiteY12" fmla="*/ 71274 h 141508"/>
                <a:gd name="connsiteX13" fmla="*/ 97342 w 167268"/>
                <a:gd name="connsiteY13" fmla="*/ 52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520"/>
                  </a:moveTo>
                  <a:cubicBezTo>
                    <a:pt x="82988" y="520"/>
                    <a:pt x="56131" y="520"/>
                    <a:pt x="39952" y="520"/>
                  </a:cubicBezTo>
                  <a:cubicBezTo>
                    <a:pt x="31971" y="520"/>
                    <a:pt x="26587" y="520"/>
                    <a:pt x="26587" y="520"/>
                  </a:cubicBezTo>
                  <a:lnTo>
                    <a:pt x="20733" y="520"/>
                  </a:lnTo>
                  <a:lnTo>
                    <a:pt x="10864" y="520"/>
                  </a:lnTo>
                  <a:lnTo>
                    <a:pt x="828" y="520"/>
                  </a:lnTo>
                  <a:lnTo>
                    <a:pt x="828" y="142029"/>
                  </a:lnTo>
                  <a:lnTo>
                    <a:pt x="10864" y="142029"/>
                  </a:lnTo>
                  <a:lnTo>
                    <a:pt x="20733" y="142029"/>
                  </a:lnTo>
                  <a:lnTo>
                    <a:pt x="26587" y="142029"/>
                  </a:lnTo>
                  <a:cubicBezTo>
                    <a:pt x="26587" y="142029"/>
                    <a:pt x="32012" y="142029"/>
                    <a:pt x="39952" y="142029"/>
                  </a:cubicBezTo>
                  <a:cubicBezTo>
                    <a:pt x="57124" y="142029"/>
                    <a:pt x="86065" y="142029"/>
                    <a:pt x="97342" y="142029"/>
                  </a:cubicBezTo>
                  <a:cubicBezTo>
                    <a:pt x="136416" y="142029"/>
                    <a:pt x="168096" y="110348"/>
                    <a:pt x="168096" y="71274"/>
                  </a:cubicBezTo>
                  <a:cubicBezTo>
                    <a:pt x="168096" y="32198"/>
                    <a:pt x="136416" y="520"/>
                    <a:pt x="97342" y="52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4" name="Полилиния 673">
              <a:extLst>
                <a:ext uri="{FF2B5EF4-FFF2-40B4-BE49-F238E27FC236}">
                  <a16:creationId xmlns:a16="http://schemas.microsoft.com/office/drawing/2014/main" id="{D401974C-03AD-33D5-26D6-169C7F0B2624}"/>
                </a:ext>
              </a:extLst>
            </p:cNvPr>
            <p:cNvSpPr/>
            <p:nvPr/>
          </p:nvSpPr>
          <p:spPr>
            <a:xfrm>
              <a:off x="3181684" y="4696391"/>
              <a:ext cx="141508" cy="141508"/>
            </a:xfrm>
            <a:custGeom>
              <a:avLst/>
              <a:gdLst>
                <a:gd name="connsiteX0" fmla="*/ 70602 w 141508"/>
                <a:gd name="connsiteY0" fmla="*/ 548 h 141508"/>
                <a:gd name="connsiteX1" fmla="*/ 141357 w 141508"/>
                <a:gd name="connsiteY1" fmla="*/ 71302 h 141508"/>
                <a:gd name="connsiteX2" fmla="*/ 70602 w 141508"/>
                <a:gd name="connsiteY2" fmla="*/ 142057 h 141508"/>
                <a:gd name="connsiteX3" fmla="*/ -152 w 141508"/>
                <a:gd name="connsiteY3" fmla="*/ 71302 h 141508"/>
                <a:gd name="connsiteX4" fmla="*/ 70602 w 141508"/>
                <a:gd name="connsiteY4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602" y="548"/>
                  </a:moveTo>
                  <a:cubicBezTo>
                    <a:pt x="109681" y="548"/>
                    <a:pt x="141357" y="32226"/>
                    <a:pt x="141357" y="71302"/>
                  </a:cubicBezTo>
                  <a:cubicBezTo>
                    <a:pt x="141357" y="110381"/>
                    <a:pt x="109681" y="142057"/>
                    <a:pt x="70602" y="142057"/>
                  </a:cubicBezTo>
                  <a:cubicBezTo>
                    <a:pt x="31526" y="142057"/>
                    <a:pt x="-152" y="110381"/>
                    <a:pt x="-152" y="71302"/>
                  </a:cubicBezTo>
                  <a:cubicBezTo>
                    <a:pt x="-152" y="32226"/>
                    <a:pt x="31526" y="548"/>
                    <a:pt x="70602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5" name="Полилиния 674">
              <a:extLst>
                <a:ext uri="{FF2B5EF4-FFF2-40B4-BE49-F238E27FC236}">
                  <a16:creationId xmlns:a16="http://schemas.microsoft.com/office/drawing/2014/main" id="{37B674F4-8D86-253E-D5D4-A0BAF8D4CEC4}"/>
                </a:ext>
              </a:extLst>
            </p:cNvPr>
            <p:cNvSpPr/>
            <p:nvPr/>
          </p:nvSpPr>
          <p:spPr>
            <a:xfrm>
              <a:off x="4018026" y="4696391"/>
              <a:ext cx="141508" cy="141508"/>
            </a:xfrm>
            <a:custGeom>
              <a:avLst/>
              <a:gdLst>
                <a:gd name="connsiteX0" fmla="*/ 70742 w 141508"/>
                <a:gd name="connsiteY0" fmla="*/ 548 h 141508"/>
                <a:gd name="connsiteX1" fmla="*/ 141497 w 141508"/>
                <a:gd name="connsiteY1" fmla="*/ 71302 h 141508"/>
                <a:gd name="connsiteX2" fmla="*/ 70742 w 141508"/>
                <a:gd name="connsiteY2" fmla="*/ 142057 h 141508"/>
                <a:gd name="connsiteX3" fmla="*/ -12 w 141508"/>
                <a:gd name="connsiteY3" fmla="*/ 71302 h 141508"/>
                <a:gd name="connsiteX4" fmla="*/ 70742 w 141508"/>
                <a:gd name="connsiteY4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42" y="548"/>
                  </a:moveTo>
                  <a:cubicBezTo>
                    <a:pt x="109821" y="548"/>
                    <a:pt x="141497" y="32226"/>
                    <a:pt x="141497" y="71302"/>
                  </a:cubicBezTo>
                  <a:cubicBezTo>
                    <a:pt x="141497" y="110381"/>
                    <a:pt x="109821" y="142057"/>
                    <a:pt x="70742" y="142057"/>
                  </a:cubicBezTo>
                  <a:cubicBezTo>
                    <a:pt x="31666" y="142057"/>
                    <a:pt x="-12" y="110381"/>
                    <a:pt x="-12" y="71302"/>
                  </a:cubicBezTo>
                  <a:cubicBezTo>
                    <a:pt x="-12" y="32226"/>
                    <a:pt x="31666" y="548"/>
                    <a:pt x="70742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6" name="Полилиния 675">
              <a:extLst>
                <a:ext uri="{FF2B5EF4-FFF2-40B4-BE49-F238E27FC236}">
                  <a16:creationId xmlns:a16="http://schemas.microsoft.com/office/drawing/2014/main" id="{7840B342-88A5-8640-5E36-022DED2855C8}"/>
                </a:ext>
              </a:extLst>
            </p:cNvPr>
            <p:cNvSpPr/>
            <p:nvPr/>
          </p:nvSpPr>
          <p:spPr>
            <a:xfrm>
              <a:off x="4352562" y="4696391"/>
              <a:ext cx="141508" cy="141508"/>
            </a:xfrm>
            <a:custGeom>
              <a:avLst/>
              <a:gdLst>
                <a:gd name="connsiteX0" fmla="*/ 70798 w 141508"/>
                <a:gd name="connsiteY0" fmla="*/ 548 h 141508"/>
                <a:gd name="connsiteX1" fmla="*/ 141553 w 141508"/>
                <a:gd name="connsiteY1" fmla="*/ 71302 h 141508"/>
                <a:gd name="connsiteX2" fmla="*/ 70798 w 141508"/>
                <a:gd name="connsiteY2" fmla="*/ 142057 h 141508"/>
                <a:gd name="connsiteX3" fmla="*/ 44 w 141508"/>
                <a:gd name="connsiteY3" fmla="*/ 71302 h 141508"/>
                <a:gd name="connsiteX4" fmla="*/ 70798 w 141508"/>
                <a:gd name="connsiteY4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798" y="548"/>
                  </a:moveTo>
                  <a:cubicBezTo>
                    <a:pt x="109877" y="548"/>
                    <a:pt x="141553" y="32226"/>
                    <a:pt x="141553" y="71302"/>
                  </a:cubicBezTo>
                  <a:cubicBezTo>
                    <a:pt x="141553" y="110381"/>
                    <a:pt x="109877" y="142057"/>
                    <a:pt x="70798" y="142057"/>
                  </a:cubicBezTo>
                  <a:cubicBezTo>
                    <a:pt x="31722" y="142057"/>
                    <a:pt x="44" y="110381"/>
                    <a:pt x="44" y="71302"/>
                  </a:cubicBezTo>
                  <a:cubicBezTo>
                    <a:pt x="44" y="32226"/>
                    <a:pt x="31722" y="548"/>
                    <a:pt x="70798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7" name="Полилиния 676">
              <a:extLst>
                <a:ext uri="{FF2B5EF4-FFF2-40B4-BE49-F238E27FC236}">
                  <a16:creationId xmlns:a16="http://schemas.microsoft.com/office/drawing/2014/main" id="{6CD38006-CE35-A98E-C4E4-073660C0F020}"/>
                </a:ext>
              </a:extLst>
            </p:cNvPr>
            <p:cNvSpPr/>
            <p:nvPr/>
          </p:nvSpPr>
          <p:spPr>
            <a:xfrm>
              <a:off x="4687099" y="4696391"/>
              <a:ext cx="141508" cy="141508"/>
            </a:xfrm>
            <a:custGeom>
              <a:avLst/>
              <a:gdLst>
                <a:gd name="connsiteX0" fmla="*/ 70854 w 141508"/>
                <a:gd name="connsiteY0" fmla="*/ 548 h 141508"/>
                <a:gd name="connsiteX1" fmla="*/ 141609 w 141508"/>
                <a:gd name="connsiteY1" fmla="*/ 71302 h 141508"/>
                <a:gd name="connsiteX2" fmla="*/ 70854 w 141508"/>
                <a:gd name="connsiteY2" fmla="*/ 142057 h 141508"/>
                <a:gd name="connsiteX3" fmla="*/ 100 w 141508"/>
                <a:gd name="connsiteY3" fmla="*/ 71302 h 141508"/>
                <a:gd name="connsiteX4" fmla="*/ 70854 w 141508"/>
                <a:gd name="connsiteY4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54" y="548"/>
                  </a:moveTo>
                  <a:cubicBezTo>
                    <a:pt x="109933" y="548"/>
                    <a:pt x="141609" y="32226"/>
                    <a:pt x="141609" y="71302"/>
                  </a:cubicBezTo>
                  <a:cubicBezTo>
                    <a:pt x="141609" y="110381"/>
                    <a:pt x="109933" y="142057"/>
                    <a:pt x="70854" y="142057"/>
                  </a:cubicBezTo>
                  <a:cubicBezTo>
                    <a:pt x="31778" y="142057"/>
                    <a:pt x="100" y="110381"/>
                    <a:pt x="100" y="71302"/>
                  </a:cubicBezTo>
                  <a:cubicBezTo>
                    <a:pt x="100" y="32226"/>
                    <a:pt x="31778" y="548"/>
                    <a:pt x="70854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8" name="Полилиния 677">
              <a:extLst>
                <a:ext uri="{FF2B5EF4-FFF2-40B4-BE49-F238E27FC236}">
                  <a16:creationId xmlns:a16="http://schemas.microsoft.com/office/drawing/2014/main" id="{70E9E127-A7C9-CD32-0D64-A4C40A4573C3}"/>
                </a:ext>
              </a:extLst>
            </p:cNvPr>
            <p:cNvSpPr/>
            <p:nvPr/>
          </p:nvSpPr>
          <p:spPr>
            <a:xfrm>
              <a:off x="5510560" y="4696391"/>
              <a:ext cx="167268" cy="141508"/>
            </a:xfrm>
            <a:custGeom>
              <a:avLst/>
              <a:gdLst>
                <a:gd name="connsiteX0" fmla="*/ 157472 w 167268"/>
                <a:gd name="connsiteY0" fmla="*/ 548 h 141508"/>
                <a:gd name="connsiteX1" fmla="*/ 141749 w 167268"/>
                <a:gd name="connsiteY1" fmla="*/ 548 h 141508"/>
                <a:gd name="connsiteX2" fmla="*/ 119502 w 167268"/>
                <a:gd name="connsiteY2" fmla="*/ 548 h 141508"/>
                <a:gd name="connsiteX3" fmla="*/ 113604 w 167268"/>
                <a:gd name="connsiteY3" fmla="*/ 548 h 141508"/>
                <a:gd name="connsiteX4" fmla="*/ 70994 w 167268"/>
                <a:gd name="connsiteY4" fmla="*/ 548 h 141508"/>
                <a:gd name="connsiteX5" fmla="*/ 240 w 167268"/>
                <a:gd name="connsiteY5" fmla="*/ 71302 h 141508"/>
                <a:gd name="connsiteX6" fmla="*/ 70994 w 167268"/>
                <a:gd name="connsiteY6" fmla="*/ 142057 h 141508"/>
                <a:gd name="connsiteX7" fmla="*/ 113604 w 167268"/>
                <a:gd name="connsiteY7" fmla="*/ 142057 h 141508"/>
                <a:gd name="connsiteX8" fmla="*/ 119502 w 167268"/>
                <a:gd name="connsiteY8" fmla="*/ 142057 h 141508"/>
                <a:gd name="connsiteX9" fmla="*/ 141749 w 167268"/>
                <a:gd name="connsiteY9" fmla="*/ 142057 h 141508"/>
                <a:gd name="connsiteX10" fmla="*/ 157472 w 167268"/>
                <a:gd name="connsiteY10" fmla="*/ 142057 h 141508"/>
                <a:gd name="connsiteX11" fmla="*/ 167508 w 167268"/>
                <a:gd name="connsiteY11" fmla="*/ 142057 h 141508"/>
                <a:gd name="connsiteX12" fmla="*/ 167508 w 167268"/>
                <a:gd name="connsiteY12" fmla="*/ 548 h 141508"/>
                <a:gd name="connsiteX13" fmla="*/ 157472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72" y="548"/>
                  </a:moveTo>
                  <a:lnTo>
                    <a:pt x="141749" y="548"/>
                  </a:lnTo>
                  <a:cubicBezTo>
                    <a:pt x="141749" y="548"/>
                    <a:pt x="131995" y="548"/>
                    <a:pt x="119502" y="548"/>
                  </a:cubicBezTo>
                  <a:cubicBezTo>
                    <a:pt x="117592" y="548"/>
                    <a:pt x="115618" y="548"/>
                    <a:pt x="113604" y="548"/>
                  </a:cubicBezTo>
                  <a:cubicBezTo>
                    <a:pt x="97727" y="548"/>
                    <a:pt x="79425" y="548"/>
                    <a:pt x="70994" y="548"/>
                  </a:cubicBezTo>
                  <a:cubicBezTo>
                    <a:pt x="31904" y="548"/>
                    <a:pt x="240" y="32236"/>
                    <a:pt x="240" y="71302"/>
                  </a:cubicBezTo>
                  <a:cubicBezTo>
                    <a:pt x="240" y="110365"/>
                    <a:pt x="31904" y="142057"/>
                    <a:pt x="70994" y="142057"/>
                  </a:cubicBezTo>
                  <a:cubicBezTo>
                    <a:pt x="81526" y="142057"/>
                    <a:pt x="98775" y="142057"/>
                    <a:pt x="113604" y="142057"/>
                  </a:cubicBezTo>
                  <a:cubicBezTo>
                    <a:pt x="115623" y="142057"/>
                    <a:pt x="117596" y="142057"/>
                    <a:pt x="119502" y="142057"/>
                  </a:cubicBezTo>
                  <a:cubicBezTo>
                    <a:pt x="132110" y="142057"/>
                    <a:pt x="141749" y="142057"/>
                    <a:pt x="141749" y="142057"/>
                  </a:cubicBezTo>
                  <a:lnTo>
                    <a:pt x="157472" y="142057"/>
                  </a:lnTo>
                  <a:lnTo>
                    <a:pt x="167508" y="142057"/>
                  </a:lnTo>
                  <a:lnTo>
                    <a:pt x="167508" y="548"/>
                  </a:lnTo>
                  <a:lnTo>
                    <a:pt x="157472" y="54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79" name="Полилиния 678">
              <a:extLst>
                <a:ext uri="{FF2B5EF4-FFF2-40B4-BE49-F238E27FC236}">
                  <a16:creationId xmlns:a16="http://schemas.microsoft.com/office/drawing/2014/main" id="{54E0D0F4-8827-C52D-0951-6B0756CB74D7}"/>
                </a:ext>
              </a:extLst>
            </p:cNvPr>
            <p:cNvSpPr/>
            <p:nvPr/>
          </p:nvSpPr>
          <p:spPr>
            <a:xfrm>
              <a:off x="5677829" y="4696391"/>
              <a:ext cx="167268" cy="141508"/>
            </a:xfrm>
            <a:custGeom>
              <a:avLst/>
              <a:gdLst>
                <a:gd name="connsiteX0" fmla="*/ 96782 w 167268"/>
                <a:gd name="connsiteY0" fmla="*/ 548 h 141508"/>
                <a:gd name="connsiteX1" fmla="*/ 39392 w 167268"/>
                <a:gd name="connsiteY1" fmla="*/ 548 h 141508"/>
                <a:gd name="connsiteX2" fmla="*/ 26027 w 167268"/>
                <a:gd name="connsiteY2" fmla="*/ 548 h 141508"/>
                <a:gd name="connsiteX3" fmla="*/ 20173 w 167268"/>
                <a:gd name="connsiteY3" fmla="*/ 548 h 141508"/>
                <a:gd name="connsiteX4" fmla="*/ 10304 w 167268"/>
                <a:gd name="connsiteY4" fmla="*/ 548 h 141508"/>
                <a:gd name="connsiteX5" fmla="*/ 268 w 167268"/>
                <a:gd name="connsiteY5" fmla="*/ 548 h 141508"/>
                <a:gd name="connsiteX6" fmla="*/ 268 w 167268"/>
                <a:gd name="connsiteY6" fmla="*/ 142057 h 141508"/>
                <a:gd name="connsiteX7" fmla="*/ 10304 w 167268"/>
                <a:gd name="connsiteY7" fmla="*/ 142057 h 141508"/>
                <a:gd name="connsiteX8" fmla="*/ 20173 w 167268"/>
                <a:gd name="connsiteY8" fmla="*/ 142057 h 141508"/>
                <a:gd name="connsiteX9" fmla="*/ 26027 w 167268"/>
                <a:gd name="connsiteY9" fmla="*/ 142057 h 141508"/>
                <a:gd name="connsiteX10" fmla="*/ 39392 w 167268"/>
                <a:gd name="connsiteY10" fmla="*/ 142057 h 141508"/>
                <a:gd name="connsiteX11" fmla="*/ 96782 w 167268"/>
                <a:gd name="connsiteY11" fmla="*/ 142057 h 141508"/>
                <a:gd name="connsiteX12" fmla="*/ 167536 w 167268"/>
                <a:gd name="connsiteY12" fmla="*/ 71302 h 141508"/>
                <a:gd name="connsiteX13" fmla="*/ 96782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82" y="548"/>
                  </a:moveTo>
                  <a:cubicBezTo>
                    <a:pt x="82428" y="548"/>
                    <a:pt x="55571" y="548"/>
                    <a:pt x="39392" y="548"/>
                  </a:cubicBezTo>
                  <a:cubicBezTo>
                    <a:pt x="31411" y="548"/>
                    <a:pt x="26027" y="548"/>
                    <a:pt x="26027" y="548"/>
                  </a:cubicBezTo>
                  <a:lnTo>
                    <a:pt x="20173" y="548"/>
                  </a:lnTo>
                  <a:lnTo>
                    <a:pt x="10304" y="548"/>
                  </a:lnTo>
                  <a:lnTo>
                    <a:pt x="268" y="548"/>
                  </a:lnTo>
                  <a:lnTo>
                    <a:pt x="268" y="142057"/>
                  </a:lnTo>
                  <a:lnTo>
                    <a:pt x="10304" y="142057"/>
                  </a:lnTo>
                  <a:lnTo>
                    <a:pt x="20173" y="142057"/>
                  </a:lnTo>
                  <a:lnTo>
                    <a:pt x="26027" y="142057"/>
                  </a:lnTo>
                  <a:cubicBezTo>
                    <a:pt x="26027" y="142057"/>
                    <a:pt x="31452" y="142057"/>
                    <a:pt x="39392" y="142057"/>
                  </a:cubicBezTo>
                  <a:cubicBezTo>
                    <a:pt x="56564" y="142057"/>
                    <a:pt x="85505" y="142057"/>
                    <a:pt x="96782" y="142057"/>
                  </a:cubicBezTo>
                  <a:cubicBezTo>
                    <a:pt x="135856" y="142057"/>
                    <a:pt x="167536" y="110376"/>
                    <a:pt x="167536" y="71302"/>
                  </a:cubicBezTo>
                  <a:cubicBezTo>
                    <a:pt x="167536" y="32226"/>
                    <a:pt x="135856" y="548"/>
                    <a:pt x="96782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0" name="Полилиния 679">
              <a:extLst>
                <a:ext uri="{FF2B5EF4-FFF2-40B4-BE49-F238E27FC236}">
                  <a16:creationId xmlns:a16="http://schemas.microsoft.com/office/drawing/2014/main" id="{23C9B4E4-69AF-B906-9F90-8C3073185713}"/>
                </a:ext>
              </a:extLst>
            </p:cNvPr>
            <p:cNvSpPr/>
            <p:nvPr/>
          </p:nvSpPr>
          <p:spPr>
            <a:xfrm>
              <a:off x="6012365" y="4696391"/>
              <a:ext cx="167268" cy="141508"/>
            </a:xfrm>
            <a:custGeom>
              <a:avLst/>
              <a:gdLst>
                <a:gd name="connsiteX0" fmla="*/ 157556 w 167268"/>
                <a:gd name="connsiteY0" fmla="*/ 548 h 141508"/>
                <a:gd name="connsiteX1" fmla="*/ 141833 w 167268"/>
                <a:gd name="connsiteY1" fmla="*/ 548 h 141508"/>
                <a:gd name="connsiteX2" fmla="*/ 119586 w 167268"/>
                <a:gd name="connsiteY2" fmla="*/ 548 h 141508"/>
                <a:gd name="connsiteX3" fmla="*/ 113688 w 167268"/>
                <a:gd name="connsiteY3" fmla="*/ 548 h 141508"/>
                <a:gd name="connsiteX4" fmla="*/ 71078 w 167268"/>
                <a:gd name="connsiteY4" fmla="*/ 548 h 141508"/>
                <a:gd name="connsiteX5" fmla="*/ 324 w 167268"/>
                <a:gd name="connsiteY5" fmla="*/ 71302 h 141508"/>
                <a:gd name="connsiteX6" fmla="*/ 71078 w 167268"/>
                <a:gd name="connsiteY6" fmla="*/ 142057 h 141508"/>
                <a:gd name="connsiteX7" fmla="*/ 113688 w 167268"/>
                <a:gd name="connsiteY7" fmla="*/ 142057 h 141508"/>
                <a:gd name="connsiteX8" fmla="*/ 119586 w 167268"/>
                <a:gd name="connsiteY8" fmla="*/ 142057 h 141508"/>
                <a:gd name="connsiteX9" fmla="*/ 141833 w 167268"/>
                <a:gd name="connsiteY9" fmla="*/ 142057 h 141508"/>
                <a:gd name="connsiteX10" fmla="*/ 157556 w 167268"/>
                <a:gd name="connsiteY10" fmla="*/ 142057 h 141508"/>
                <a:gd name="connsiteX11" fmla="*/ 167592 w 167268"/>
                <a:gd name="connsiteY11" fmla="*/ 142057 h 141508"/>
                <a:gd name="connsiteX12" fmla="*/ 167592 w 167268"/>
                <a:gd name="connsiteY12" fmla="*/ 548 h 141508"/>
                <a:gd name="connsiteX13" fmla="*/ 157556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548"/>
                  </a:moveTo>
                  <a:lnTo>
                    <a:pt x="141833" y="548"/>
                  </a:lnTo>
                  <a:cubicBezTo>
                    <a:pt x="141833" y="548"/>
                    <a:pt x="132079" y="548"/>
                    <a:pt x="119586" y="548"/>
                  </a:cubicBezTo>
                  <a:cubicBezTo>
                    <a:pt x="117676" y="548"/>
                    <a:pt x="115702" y="548"/>
                    <a:pt x="113688" y="548"/>
                  </a:cubicBezTo>
                  <a:cubicBezTo>
                    <a:pt x="97811" y="548"/>
                    <a:pt x="79509" y="548"/>
                    <a:pt x="71078" y="548"/>
                  </a:cubicBezTo>
                  <a:cubicBezTo>
                    <a:pt x="31988" y="548"/>
                    <a:pt x="324" y="32236"/>
                    <a:pt x="324" y="71302"/>
                  </a:cubicBezTo>
                  <a:cubicBezTo>
                    <a:pt x="324" y="110365"/>
                    <a:pt x="31988" y="142057"/>
                    <a:pt x="71078" y="142057"/>
                  </a:cubicBezTo>
                  <a:cubicBezTo>
                    <a:pt x="81610" y="142057"/>
                    <a:pt x="98859" y="142057"/>
                    <a:pt x="113688" y="142057"/>
                  </a:cubicBezTo>
                  <a:cubicBezTo>
                    <a:pt x="115707" y="142057"/>
                    <a:pt x="117680" y="142057"/>
                    <a:pt x="119586" y="142057"/>
                  </a:cubicBezTo>
                  <a:cubicBezTo>
                    <a:pt x="132194" y="142057"/>
                    <a:pt x="141833" y="142057"/>
                    <a:pt x="141833" y="142057"/>
                  </a:cubicBezTo>
                  <a:lnTo>
                    <a:pt x="157556" y="142057"/>
                  </a:lnTo>
                  <a:lnTo>
                    <a:pt x="167592" y="142057"/>
                  </a:lnTo>
                  <a:lnTo>
                    <a:pt x="167592" y="548"/>
                  </a:lnTo>
                  <a:lnTo>
                    <a:pt x="157556" y="54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1" name="Полилиния 680">
              <a:extLst>
                <a:ext uri="{FF2B5EF4-FFF2-40B4-BE49-F238E27FC236}">
                  <a16:creationId xmlns:a16="http://schemas.microsoft.com/office/drawing/2014/main" id="{83C2A225-714C-4B47-BF1A-C1587C5B0DBA}"/>
                </a:ext>
              </a:extLst>
            </p:cNvPr>
            <p:cNvSpPr/>
            <p:nvPr/>
          </p:nvSpPr>
          <p:spPr>
            <a:xfrm>
              <a:off x="6179634" y="4696391"/>
              <a:ext cx="167268" cy="141508"/>
            </a:xfrm>
            <a:custGeom>
              <a:avLst/>
              <a:gdLst>
                <a:gd name="connsiteX0" fmla="*/ 96866 w 167268"/>
                <a:gd name="connsiteY0" fmla="*/ 548 h 141508"/>
                <a:gd name="connsiteX1" fmla="*/ 39476 w 167268"/>
                <a:gd name="connsiteY1" fmla="*/ 548 h 141508"/>
                <a:gd name="connsiteX2" fmla="*/ 26111 w 167268"/>
                <a:gd name="connsiteY2" fmla="*/ 548 h 141508"/>
                <a:gd name="connsiteX3" fmla="*/ 20257 w 167268"/>
                <a:gd name="connsiteY3" fmla="*/ 548 h 141508"/>
                <a:gd name="connsiteX4" fmla="*/ 10388 w 167268"/>
                <a:gd name="connsiteY4" fmla="*/ 548 h 141508"/>
                <a:gd name="connsiteX5" fmla="*/ 352 w 167268"/>
                <a:gd name="connsiteY5" fmla="*/ 548 h 141508"/>
                <a:gd name="connsiteX6" fmla="*/ 352 w 167268"/>
                <a:gd name="connsiteY6" fmla="*/ 142057 h 141508"/>
                <a:gd name="connsiteX7" fmla="*/ 10388 w 167268"/>
                <a:gd name="connsiteY7" fmla="*/ 142057 h 141508"/>
                <a:gd name="connsiteX8" fmla="*/ 20257 w 167268"/>
                <a:gd name="connsiteY8" fmla="*/ 142057 h 141508"/>
                <a:gd name="connsiteX9" fmla="*/ 26111 w 167268"/>
                <a:gd name="connsiteY9" fmla="*/ 142057 h 141508"/>
                <a:gd name="connsiteX10" fmla="*/ 39476 w 167268"/>
                <a:gd name="connsiteY10" fmla="*/ 142057 h 141508"/>
                <a:gd name="connsiteX11" fmla="*/ 96866 w 167268"/>
                <a:gd name="connsiteY11" fmla="*/ 142057 h 141508"/>
                <a:gd name="connsiteX12" fmla="*/ 167620 w 167268"/>
                <a:gd name="connsiteY12" fmla="*/ 71302 h 141508"/>
                <a:gd name="connsiteX13" fmla="*/ 96866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66" y="548"/>
                  </a:moveTo>
                  <a:cubicBezTo>
                    <a:pt x="82512" y="548"/>
                    <a:pt x="55655" y="548"/>
                    <a:pt x="39476" y="548"/>
                  </a:cubicBezTo>
                  <a:cubicBezTo>
                    <a:pt x="31495" y="548"/>
                    <a:pt x="26111" y="548"/>
                    <a:pt x="26111" y="548"/>
                  </a:cubicBezTo>
                  <a:lnTo>
                    <a:pt x="20257" y="548"/>
                  </a:lnTo>
                  <a:lnTo>
                    <a:pt x="10388" y="548"/>
                  </a:lnTo>
                  <a:lnTo>
                    <a:pt x="352" y="548"/>
                  </a:lnTo>
                  <a:lnTo>
                    <a:pt x="352" y="142057"/>
                  </a:lnTo>
                  <a:lnTo>
                    <a:pt x="10388" y="142057"/>
                  </a:lnTo>
                  <a:lnTo>
                    <a:pt x="20257" y="142057"/>
                  </a:lnTo>
                  <a:lnTo>
                    <a:pt x="26111" y="142057"/>
                  </a:lnTo>
                  <a:cubicBezTo>
                    <a:pt x="26111" y="142057"/>
                    <a:pt x="31536" y="142057"/>
                    <a:pt x="39476" y="142057"/>
                  </a:cubicBezTo>
                  <a:cubicBezTo>
                    <a:pt x="56648" y="142057"/>
                    <a:pt x="85589" y="142057"/>
                    <a:pt x="96866" y="142057"/>
                  </a:cubicBezTo>
                  <a:cubicBezTo>
                    <a:pt x="135940" y="142057"/>
                    <a:pt x="167620" y="110376"/>
                    <a:pt x="167620" y="71302"/>
                  </a:cubicBezTo>
                  <a:cubicBezTo>
                    <a:pt x="167620" y="32226"/>
                    <a:pt x="135940" y="548"/>
                    <a:pt x="96866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2" name="Полилиния 681">
              <a:extLst>
                <a:ext uri="{FF2B5EF4-FFF2-40B4-BE49-F238E27FC236}">
                  <a16:creationId xmlns:a16="http://schemas.microsoft.com/office/drawing/2014/main" id="{044D03C5-F5B6-4A91-F50E-C86EA525DCEF}"/>
                </a:ext>
              </a:extLst>
            </p:cNvPr>
            <p:cNvSpPr/>
            <p:nvPr/>
          </p:nvSpPr>
          <p:spPr>
            <a:xfrm>
              <a:off x="6527050" y="4696391"/>
              <a:ext cx="141508" cy="141508"/>
            </a:xfrm>
            <a:custGeom>
              <a:avLst/>
              <a:gdLst>
                <a:gd name="connsiteX0" fmla="*/ 71162 w 141508"/>
                <a:gd name="connsiteY0" fmla="*/ 548 h 141508"/>
                <a:gd name="connsiteX1" fmla="*/ 141917 w 141508"/>
                <a:gd name="connsiteY1" fmla="*/ 71302 h 141508"/>
                <a:gd name="connsiteX2" fmla="*/ 71162 w 141508"/>
                <a:gd name="connsiteY2" fmla="*/ 142057 h 141508"/>
                <a:gd name="connsiteX3" fmla="*/ 408 w 141508"/>
                <a:gd name="connsiteY3" fmla="*/ 71302 h 141508"/>
                <a:gd name="connsiteX4" fmla="*/ 71162 w 141508"/>
                <a:gd name="connsiteY4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62" y="548"/>
                  </a:moveTo>
                  <a:cubicBezTo>
                    <a:pt x="110241" y="548"/>
                    <a:pt x="141917" y="32226"/>
                    <a:pt x="141917" y="71302"/>
                  </a:cubicBezTo>
                  <a:cubicBezTo>
                    <a:pt x="141917" y="110381"/>
                    <a:pt x="110241" y="142057"/>
                    <a:pt x="71162" y="142057"/>
                  </a:cubicBezTo>
                  <a:cubicBezTo>
                    <a:pt x="32086" y="142057"/>
                    <a:pt x="408" y="110381"/>
                    <a:pt x="408" y="71302"/>
                  </a:cubicBezTo>
                  <a:cubicBezTo>
                    <a:pt x="408" y="32226"/>
                    <a:pt x="32086" y="548"/>
                    <a:pt x="71162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3" name="Полилиния 682">
              <a:extLst>
                <a:ext uri="{FF2B5EF4-FFF2-40B4-BE49-F238E27FC236}">
                  <a16:creationId xmlns:a16="http://schemas.microsoft.com/office/drawing/2014/main" id="{1DF7EA5B-4594-C436-5EEE-D47460EF1CA7}"/>
                </a:ext>
              </a:extLst>
            </p:cNvPr>
            <p:cNvSpPr/>
            <p:nvPr/>
          </p:nvSpPr>
          <p:spPr>
            <a:xfrm>
              <a:off x="6861586" y="4696391"/>
              <a:ext cx="141508" cy="141508"/>
            </a:xfrm>
            <a:custGeom>
              <a:avLst/>
              <a:gdLst>
                <a:gd name="connsiteX0" fmla="*/ 71218 w 141508"/>
                <a:gd name="connsiteY0" fmla="*/ 548 h 141508"/>
                <a:gd name="connsiteX1" fmla="*/ 141973 w 141508"/>
                <a:gd name="connsiteY1" fmla="*/ 71302 h 141508"/>
                <a:gd name="connsiteX2" fmla="*/ 71218 w 141508"/>
                <a:gd name="connsiteY2" fmla="*/ 142057 h 141508"/>
                <a:gd name="connsiteX3" fmla="*/ 464 w 141508"/>
                <a:gd name="connsiteY3" fmla="*/ 71302 h 141508"/>
                <a:gd name="connsiteX4" fmla="*/ 71218 w 141508"/>
                <a:gd name="connsiteY4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18" y="548"/>
                  </a:moveTo>
                  <a:cubicBezTo>
                    <a:pt x="110297" y="548"/>
                    <a:pt x="141973" y="32226"/>
                    <a:pt x="141973" y="71302"/>
                  </a:cubicBezTo>
                  <a:cubicBezTo>
                    <a:pt x="141973" y="110381"/>
                    <a:pt x="110297" y="142057"/>
                    <a:pt x="71218" y="142057"/>
                  </a:cubicBezTo>
                  <a:cubicBezTo>
                    <a:pt x="32142" y="142057"/>
                    <a:pt x="464" y="110381"/>
                    <a:pt x="464" y="71302"/>
                  </a:cubicBezTo>
                  <a:cubicBezTo>
                    <a:pt x="464" y="32226"/>
                    <a:pt x="32142" y="548"/>
                    <a:pt x="71218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4" name="Полилиния 683">
              <a:extLst>
                <a:ext uri="{FF2B5EF4-FFF2-40B4-BE49-F238E27FC236}">
                  <a16:creationId xmlns:a16="http://schemas.microsoft.com/office/drawing/2014/main" id="{8CF890FF-E4B5-E6D3-4739-43CFCBF550F4}"/>
                </a:ext>
              </a:extLst>
            </p:cNvPr>
            <p:cNvSpPr/>
            <p:nvPr/>
          </p:nvSpPr>
          <p:spPr>
            <a:xfrm>
              <a:off x="7183243" y="4696391"/>
              <a:ext cx="167268" cy="141508"/>
            </a:xfrm>
            <a:custGeom>
              <a:avLst/>
              <a:gdLst>
                <a:gd name="connsiteX0" fmla="*/ 157752 w 167268"/>
                <a:gd name="connsiteY0" fmla="*/ 548 h 141508"/>
                <a:gd name="connsiteX1" fmla="*/ 142029 w 167268"/>
                <a:gd name="connsiteY1" fmla="*/ 548 h 141508"/>
                <a:gd name="connsiteX2" fmla="*/ 119782 w 167268"/>
                <a:gd name="connsiteY2" fmla="*/ 548 h 141508"/>
                <a:gd name="connsiteX3" fmla="*/ 113884 w 167268"/>
                <a:gd name="connsiteY3" fmla="*/ 548 h 141508"/>
                <a:gd name="connsiteX4" fmla="*/ 71274 w 167268"/>
                <a:gd name="connsiteY4" fmla="*/ 548 h 141508"/>
                <a:gd name="connsiteX5" fmla="*/ 520 w 167268"/>
                <a:gd name="connsiteY5" fmla="*/ 71302 h 141508"/>
                <a:gd name="connsiteX6" fmla="*/ 71274 w 167268"/>
                <a:gd name="connsiteY6" fmla="*/ 142057 h 141508"/>
                <a:gd name="connsiteX7" fmla="*/ 113884 w 167268"/>
                <a:gd name="connsiteY7" fmla="*/ 142057 h 141508"/>
                <a:gd name="connsiteX8" fmla="*/ 119782 w 167268"/>
                <a:gd name="connsiteY8" fmla="*/ 142057 h 141508"/>
                <a:gd name="connsiteX9" fmla="*/ 142029 w 167268"/>
                <a:gd name="connsiteY9" fmla="*/ 142057 h 141508"/>
                <a:gd name="connsiteX10" fmla="*/ 157752 w 167268"/>
                <a:gd name="connsiteY10" fmla="*/ 142057 h 141508"/>
                <a:gd name="connsiteX11" fmla="*/ 167788 w 167268"/>
                <a:gd name="connsiteY11" fmla="*/ 142057 h 141508"/>
                <a:gd name="connsiteX12" fmla="*/ 167788 w 167268"/>
                <a:gd name="connsiteY12" fmla="*/ 548 h 141508"/>
                <a:gd name="connsiteX13" fmla="*/ 157752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52" y="548"/>
                  </a:moveTo>
                  <a:lnTo>
                    <a:pt x="142029" y="548"/>
                  </a:lnTo>
                  <a:cubicBezTo>
                    <a:pt x="142029" y="548"/>
                    <a:pt x="132275" y="548"/>
                    <a:pt x="119782" y="548"/>
                  </a:cubicBezTo>
                  <a:cubicBezTo>
                    <a:pt x="117872" y="548"/>
                    <a:pt x="115898" y="548"/>
                    <a:pt x="113884" y="548"/>
                  </a:cubicBezTo>
                  <a:cubicBezTo>
                    <a:pt x="98007" y="548"/>
                    <a:pt x="79705" y="548"/>
                    <a:pt x="71274" y="548"/>
                  </a:cubicBezTo>
                  <a:cubicBezTo>
                    <a:pt x="32184" y="548"/>
                    <a:pt x="520" y="32236"/>
                    <a:pt x="520" y="71302"/>
                  </a:cubicBezTo>
                  <a:cubicBezTo>
                    <a:pt x="520" y="110365"/>
                    <a:pt x="32184" y="142057"/>
                    <a:pt x="71274" y="142057"/>
                  </a:cubicBezTo>
                  <a:cubicBezTo>
                    <a:pt x="81806" y="142057"/>
                    <a:pt x="99055" y="142057"/>
                    <a:pt x="113884" y="142057"/>
                  </a:cubicBezTo>
                  <a:cubicBezTo>
                    <a:pt x="115903" y="142057"/>
                    <a:pt x="117876" y="142057"/>
                    <a:pt x="119782" y="142057"/>
                  </a:cubicBezTo>
                  <a:cubicBezTo>
                    <a:pt x="132390" y="142057"/>
                    <a:pt x="142029" y="142057"/>
                    <a:pt x="142029" y="142057"/>
                  </a:cubicBezTo>
                  <a:lnTo>
                    <a:pt x="157752" y="142057"/>
                  </a:lnTo>
                  <a:lnTo>
                    <a:pt x="167788" y="142057"/>
                  </a:lnTo>
                  <a:lnTo>
                    <a:pt x="167788" y="548"/>
                  </a:lnTo>
                  <a:lnTo>
                    <a:pt x="157752" y="54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5" name="Полилиния 684">
              <a:extLst>
                <a:ext uri="{FF2B5EF4-FFF2-40B4-BE49-F238E27FC236}">
                  <a16:creationId xmlns:a16="http://schemas.microsoft.com/office/drawing/2014/main" id="{B2339AF2-07AC-A78F-02A6-022A32A07688}"/>
                </a:ext>
              </a:extLst>
            </p:cNvPr>
            <p:cNvSpPr/>
            <p:nvPr/>
          </p:nvSpPr>
          <p:spPr>
            <a:xfrm>
              <a:off x="7350512" y="4696391"/>
              <a:ext cx="167268" cy="141508"/>
            </a:xfrm>
            <a:custGeom>
              <a:avLst/>
              <a:gdLst>
                <a:gd name="connsiteX0" fmla="*/ 97062 w 167268"/>
                <a:gd name="connsiteY0" fmla="*/ 548 h 141508"/>
                <a:gd name="connsiteX1" fmla="*/ 39672 w 167268"/>
                <a:gd name="connsiteY1" fmla="*/ 548 h 141508"/>
                <a:gd name="connsiteX2" fmla="*/ 26307 w 167268"/>
                <a:gd name="connsiteY2" fmla="*/ 548 h 141508"/>
                <a:gd name="connsiteX3" fmla="*/ 20453 w 167268"/>
                <a:gd name="connsiteY3" fmla="*/ 548 h 141508"/>
                <a:gd name="connsiteX4" fmla="*/ 10584 w 167268"/>
                <a:gd name="connsiteY4" fmla="*/ 548 h 141508"/>
                <a:gd name="connsiteX5" fmla="*/ 548 w 167268"/>
                <a:gd name="connsiteY5" fmla="*/ 548 h 141508"/>
                <a:gd name="connsiteX6" fmla="*/ 548 w 167268"/>
                <a:gd name="connsiteY6" fmla="*/ 142057 h 141508"/>
                <a:gd name="connsiteX7" fmla="*/ 10584 w 167268"/>
                <a:gd name="connsiteY7" fmla="*/ 142057 h 141508"/>
                <a:gd name="connsiteX8" fmla="*/ 20453 w 167268"/>
                <a:gd name="connsiteY8" fmla="*/ 142057 h 141508"/>
                <a:gd name="connsiteX9" fmla="*/ 26307 w 167268"/>
                <a:gd name="connsiteY9" fmla="*/ 142057 h 141508"/>
                <a:gd name="connsiteX10" fmla="*/ 39672 w 167268"/>
                <a:gd name="connsiteY10" fmla="*/ 142057 h 141508"/>
                <a:gd name="connsiteX11" fmla="*/ 97062 w 167268"/>
                <a:gd name="connsiteY11" fmla="*/ 142057 h 141508"/>
                <a:gd name="connsiteX12" fmla="*/ 167816 w 167268"/>
                <a:gd name="connsiteY12" fmla="*/ 71302 h 141508"/>
                <a:gd name="connsiteX13" fmla="*/ 97062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62" y="548"/>
                  </a:moveTo>
                  <a:cubicBezTo>
                    <a:pt x="82708" y="548"/>
                    <a:pt x="55851" y="548"/>
                    <a:pt x="39672" y="548"/>
                  </a:cubicBezTo>
                  <a:cubicBezTo>
                    <a:pt x="31691" y="548"/>
                    <a:pt x="26307" y="548"/>
                    <a:pt x="26307" y="548"/>
                  </a:cubicBezTo>
                  <a:lnTo>
                    <a:pt x="20453" y="548"/>
                  </a:lnTo>
                  <a:lnTo>
                    <a:pt x="10584" y="548"/>
                  </a:lnTo>
                  <a:lnTo>
                    <a:pt x="548" y="548"/>
                  </a:lnTo>
                  <a:lnTo>
                    <a:pt x="548" y="142057"/>
                  </a:lnTo>
                  <a:lnTo>
                    <a:pt x="10584" y="142057"/>
                  </a:lnTo>
                  <a:lnTo>
                    <a:pt x="20453" y="142057"/>
                  </a:lnTo>
                  <a:lnTo>
                    <a:pt x="26307" y="142057"/>
                  </a:lnTo>
                  <a:cubicBezTo>
                    <a:pt x="26307" y="142057"/>
                    <a:pt x="31732" y="142057"/>
                    <a:pt x="39672" y="142057"/>
                  </a:cubicBezTo>
                  <a:cubicBezTo>
                    <a:pt x="56844" y="142057"/>
                    <a:pt x="85785" y="142057"/>
                    <a:pt x="97062" y="142057"/>
                  </a:cubicBezTo>
                  <a:cubicBezTo>
                    <a:pt x="136136" y="142057"/>
                    <a:pt x="167816" y="110376"/>
                    <a:pt x="167816" y="71302"/>
                  </a:cubicBezTo>
                  <a:cubicBezTo>
                    <a:pt x="167816" y="32226"/>
                    <a:pt x="136136" y="548"/>
                    <a:pt x="97062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6" name="Полилиния 685">
              <a:extLst>
                <a:ext uri="{FF2B5EF4-FFF2-40B4-BE49-F238E27FC236}">
                  <a16:creationId xmlns:a16="http://schemas.microsoft.com/office/drawing/2014/main" id="{E528D072-C836-65F9-AED7-4331A480A887}"/>
                </a:ext>
              </a:extLst>
            </p:cNvPr>
            <p:cNvSpPr/>
            <p:nvPr/>
          </p:nvSpPr>
          <p:spPr>
            <a:xfrm>
              <a:off x="8186853" y="4696391"/>
              <a:ext cx="167268" cy="141508"/>
            </a:xfrm>
            <a:custGeom>
              <a:avLst/>
              <a:gdLst>
                <a:gd name="connsiteX0" fmla="*/ 157920 w 167268"/>
                <a:gd name="connsiteY0" fmla="*/ 548 h 141508"/>
                <a:gd name="connsiteX1" fmla="*/ 142197 w 167268"/>
                <a:gd name="connsiteY1" fmla="*/ 548 h 141508"/>
                <a:gd name="connsiteX2" fmla="*/ 119950 w 167268"/>
                <a:gd name="connsiteY2" fmla="*/ 548 h 141508"/>
                <a:gd name="connsiteX3" fmla="*/ 114052 w 167268"/>
                <a:gd name="connsiteY3" fmla="*/ 548 h 141508"/>
                <a:gd name="connsiteX4" fmla="*/ 71442 w 167268"/>
                <a:gd name="connsiteY4" fmla="*/ 548 h 141508"/>
                <a:gd name="connsiteX5" fmla="*/ 688 w 167268"/>
                <a:gd name="connsiteY5" fmla="*/ 71302 h 141508"/>
                <a:gd name="connsiteX6" fmla="*/ 71442 w 167268"/>
                <a:gd name="connsiteY6" fmla="*/ 142057 h 141508"/>
                <a:gd name="connsiteX7" fmla="*/ 114052 w 167268"/>
                <a:gd name="connsiteY7" fmla="*/ 142057 h 141508"/>
                <a:gd name="connsiteX8" fmla="*/ 119950 w 167268"/>
                <a:gd name="connsiteY8" fmla="*/ 142057 h 141508"/>
                <a:gd name="connsiteX9" fmla="*/ 142197 w 167268"/>
                <a:gd name="connsiteY9" fmla="*/ 142057 h 141508"/>
                <a:gd name="connsiteX10" fmla="*/ 157920 w 167268"/>
                <a:gd name="connsiteY10" fmla="*/ 142057 h 141508"/>
                <a:gd name="connsiteX11" fmla="*/ 167956 w 167268"/>
                <a:gd name="connsiteY11" fmla="*/ 142057 h 141508"/>
                <a:gd name="connsiteX12" fmla="*/ 167956 w 167268"/>
                <a:gd name="connsiteY12" fmla="*/ 548 h 141508"/>
                <a:gd name="connsiteX13" fmla="*/ 157920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20" y="548"/>
                  </a:moveTo>
                  <a:lnTo>
                    <a:pt x="142197" y="548"/>
                  </a:lnTo>
                  <a:cubicBezTo>
                    <a:pt x="142197" y="548"/>
                    <a:pt x="132443" y="548"/>
                    <a:pt x="119950" y="548"/>
                  </a:cubicBezTo>
                  <a:cubicBezTo>
                    <a:pt x="118040" y="548"/>
                    <a:pt x="116066" y="548"/>
                    <a:pt x="114052" y="548"/>
                  </a:cubicBezTo>
                  <a:cubicBezTo>
                    <a:pt x="98175" y="548"/>
                    <a:pt x="79873" y="548"/>
                    <a:pt x="71442" y="548"/>
                  </a:cubicBezTo>
                  <a:cubicBezTo>
                    <a:pt x="32352" y="548"/>
                    <a:pt x="688" y="32236"/>
                    <a:pt x="688" y="71302"/>
                  </a:cubicBezTo>
                  <a:cubicBezTo>
                    <a:pt x="688" y="110365"/>
                    <a:pt x="32352" y="142057"/>
                    <a:pt x="71442" y="142057"/>
                  </a:cubicBezTo>
                  <a:cubicBezTo>
                    <a:pt x="81974" y="142057"/>
                    <a:pt x="99223" y="142057"/>
                    <a:pt x="114052" y="142057"/>
                  </a:cubicBezTo>
                  <a:cubicBezTo>
                    <a:pt x="116071" y="142057"/>
                    <a:pt x="118044" y="142057"/>
                    <a:pt x="119950" y="142057"/>
                  </a:cubicBezTo>
                  <a:cubicBezTo>
                    <a:pt x="132558" y="142057"/>
                    <a:pt x="142197" y="142057"/>
                    <a:pt x="142197" y="142057"/>
                  </a:cubicBezTo>
                  <a:lnTo>
                    <a:pt x="157920" y="142057"/>
                  </a:lnTo>
                  <a:lnTo>
                    <a:pt x="167956" y="142057"/>
                  </a:lnTo>
                  <a:lnTo>
                    <a:pt x="167956" y="548"/>
                  </a:lnTo>
                  <a:lnTo>
                    <a:pt x="157920" y="54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7" name="Полилиния 686">
              <a:extLst>
                <a:ext uri="{FF2B5EF4-FFF2-40B4-BE49-F238E27FC236}">
                  <a16:creationId xmlns:a16="http://schemas.microsoft.com/office/drawing/2014/main" id="{E3E3F046-252D-7CAD-3747-877F8B76533E}"/>
                </a:ext>
              </a:extLst>
            </p:cNvPr>
            <p:cNvSpPr/>
            <p:nvPr/>
          </p:nvSpPr>
          <p:spPr>
            <a:xfrm>
              <a:off x="8354121" y="4696391"/>
              <a:ext cx="167268" cy="141508"/>
            </a:xfrm>
            <a:custGeom>
              <a:avLst/>
              <a:gdLst>
                <a:gd name="connsiteX0" fmla="*/ 97230 w 167268"/>
                <a:gd name="connsiteY0" fmla="*/ 548 h 141508"/>
                <a:gd name="connsiteX1" fmla="*/ 39840 w 167268"/>
                <a:gd name="connsiteY1" fmla="*/ 548 h 141508"/>
                <a:gd name="connsiteX2" fmla="*/ 26475 w 167268"/>
                <a:gd name="connsiteY2" fmla="*/ 548 h 141508"/>
                <a:gd name="connsiteX3" fmla="*/ 20621 w 167268"/>
                <a:gd name="connsiteY3" fmla="*/ 548 h 141508"/>
                <a:gd name="connsiteX4" fmla="*/ 10752 w 167268"/>
                <a:gd name="connsiteY4" fmla="*/ 548 h 141508"/>
                <a:gd name="connsiteX5" fmla="*/ 716 w 167268"/>
                <a:gd name="connsiteY5" fmla="*/ 548 h 141508"/>
                <a:gd name="connsiteX6" fmla="*/ 716 w 167268"/>
                <a:gd name="connsiteY6" fmla="*/ 142057 h 141508"/>
                <a:gd name="connsiteX7" fmla="*/ 10752 w 167268"/>
                <a:gd name="connsiteY7" fmla="*/ 142057 h 141508"/>
                <a:gd name="connsiteX8" fmla="*/ 20621 w 167268"/>
                <a:gd name="connsiteY8" fmla="*/ 142057 h 141508"/>
                <a:gd name="connsiteX9" fmla="*/ 26475 w 167268"/>
                <a:gd name="connsiteY9" fmla="*/ 142057 h 141508"/>
                <a:gd name="connsiteX10" fmla="*/ 39840 w 167268"/>
                <a:gd name="connsiteY10" fmla="*/ 142057 h 141508"/>
                <a:gd name="connsiteX11" fmla="*/ 97230 w 167268"/>
                <a:gd name="connsiteY11" fmla="*/ 142057 h 141508"/>
                <a:gd name="connsiteX12" fmla="*/ 167984 w 167268"/>
                <a:gd name="connsiteY12" fmla="*/ 71302 h 141508"/>
                <a:gd name="connsiteX13" fmla="*/ 97230 w 167268"/>
                <a:gd name="connsiteY13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30" y="548"/>
                  </a:moveTo>
                  <a:cubicBezTo>
                    <a:pt x="82876" y="548"/>
                    <a:pt x="56019" y="548"/>
                    <a:pt x="39840" y="548"/>
                  </a:cubicBezTo>
                  <a:cubicBezTo>
                    <a:pt x="31859" y="548"/>
                    <a:pt x="26475" y="548"/>
                    <a:pt x="26475" y="548"/>
                  </a:cubicBezTo>
                  <a:lnTo>
                    <a:pt x="20621" y="548"/>
                  </a:lnTo>
                  <a:lnTo>
                    <a:pt x="10752" y="548"/>
                  </a:lnTo>
                  <a:lnTo>
                    <a:pt x="716" y="548"/>
                  </a:lnTo>
                  <a:lnTo>
                    <a:pt x="716" y="142057"/>
                  </a:lnTo>
                  <a:lnTo>
                    <a:pt x="10752" y="142057"/>
                  </a:lnTo>
                  <a:lnTo>
                    <a:pt x="20621" y="142057"/>
                  </a:lnTo>
                  <a:lnTo>
                    <a:pt x="26475" y="142057"/>
                  </a:lnTo>
                  <a:cubicBezTo>
                    <a:pt x="26475" y="142057"/>
                    <a:pt x="31900" y="142057"/>
                    <a:pt x="39840" y="142057"/>
                  </a:cubicBezTo>
                  <a:cubicBezTo>
                    <a:pt x="57012" y="142057"/>
                    <a:pt x="85953" y="142057"/>
                    <a:pt x="97230" y="142057"/>
                  </a:cubicBezTo>
                  <a:cubicBezTo>
                    <a:pt x="136304" y="142057"/>
                    <a:pt x="167984" y="110376"/>
                    <a:pt x="167984" y="71302"/>
                  </a:cubicBezTo>
                  <a:cubicBezTo>
                    <a:pt x="167984" y="32226"/>
                    <a:pt x="136304" y="548"/>
                    <a:pt x="97230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8" name="Полилиния 687">
              <a:extLst>
                <a:ext uri="{FF2B5EF4-FFF2-40B4-BE49-F238E27FC236}">
                  <a16:creationId xmlns:a16="http://schemas.microsoft.com/office/drawing/2014/main" id="{FF713315-ED9A-794B-95F5-2C3103331D77}"/>
                </a:ext>
              </a:extLst>
            </p:cNvPr>
            <p:cNvSpPr/>
            <p:nvPr/>
          </p:nvSpPr>
          <p:spPr>
            <a:xfrm>
              <a:off x="8868806" y="4696391"/>
              <a:ext cx="141508" cy="141508"/>
            </a:xfrm>
            <a:custGeom>
              <a:avLst/>
              <a:gdLst>
                <a:gd name="connsiteX0" fmla="*/ 71554 w 141508"/>
                <a:gd name="connsiteY0" fmla="*/ 548 h 141508"/>
                <a:gd name="connsiteX1" fmla="*/ 142309 w 141508"/>
                <a:gd name="connsiteY1" fmla="*/ 71302 h 141508"/>
                <a:gd name="connsiteX2" fmla="*/ 71554 w 141508"/>
                <a:gd name="connsiteY2" fmla="*/ 142057 h 141508"/>
                <a:gd name="connsiteX3" fmla="*/ 800 w 141508"/>
                <a:gd name="connsiteY3" fmla="*/ 71302 h 141508"/>
                <a:gd name="connsiteX4" fmla="*/ 71554 w 141508"/>
                <a:gd name="connsiteY4" fmla="*/ 54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54" y="548"/>
                  </a:moveTo>
                  <a:cubicBezTo>
                    <a:pt x="110633" y="548"/>
                    <a:pt x="142309" y="32226"/>
                    <a:pt x="142309" y="71302"/>
                  </a:cubicBezTo>
                  <a:cubicBezTo>
                    <a:pt x="142309" y="110381"/>
                    <a:pt x="110633" y="142057"/>
                    <a:pt x="71554" y="142057"/>
                  </a:cubicBezTo>
                  <a:cubicBezTo>
                    <a:pt x="32478" y="142057"/>
                    <a:pt x="800" y="110381"/>
                    <a:pt x="800" y="71302"/>
                  </a:cubicBezTo>
                  <a:cubicBezTo>
                    <a:pt x="800" y="32226"/>
                    <a:pt x="32478" y="548"/>
                    <a:pt x="71554" y="54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89" name="Полилиния 688">
              <a:extLst>
                <a:ext uri="{FF2B5EF4-FFF2-40B4-BE49-F238E27FC236}">
                  <a16:creationId xmlns:a16="http://schemas.microsoft.com/office/drawing/2014/main" id="{A7BE9597-637C-43F2-9200-318292FE1787}"/>
                </a:ext>
              </a:extLst>
            </p:cNvPr>
            <p:cNvSpPr/>
            <p:nvPr/>
          </p:nvSpPr>
          <p:spPr>
            <a:xfrm>
              <a:off x="3014416" y="4863660"/>
              <a:ext cx="141508" cy="141508"/>
            </a:xfrm>
            <a:custGeom>
              <a:avLst/>
              <a:gdLst>
                <a:gd name="connsiteX0" fmla="*/ 70574 w 141508"/>
                <a:gd name="connsiteY0" fmla="*/ 576 h 141508"/>
                <a:gd name="connsiteX1" fmla="*/ 141329 w 141508"/>
                <a:gd name="connsiteY1" fmla="*/ 71330 h 141508"/>
                <a:gd name="connsiteX2" fmla="*/ 70574 w 141508"/>
                <a:gd name="connsiteY2" fmla="*/ 142085 h 141508"/>
                <a:gd name="connsiteX3" fmla="*/ -180 w 141508"/>
                <a:gd name="connsiteY3" fmla="*/ 71330 h 141508"/>
                <a:gd name="connsiteX4" fmla="*/ 70574 w 141508"/>
                <a:gd name="connsiteY4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574" y="576"/>
                  </a:moveTo>
                  <a:cubicBezTo>
                    <a:pt x="109653" y="576"/>
                    <a:pt x="141329" y="32254"/>
                    <a:pt x="141329" y="71330"/>
                  </a:cubicBezTo>
                  <a:cubicBezTo>
                    <a:pt x="141329" y="110409"/>
                    <a:pt x="109653" y="142085"/>
                    <a:pt x="70574" y="142085"/>
                  </a:cubicBezTo>
                  <a:cubicBezTo>
                    <a:pt x="31498" y="142085"/>
                    <a:pt x="-180" y="110409"/>
                    <a:pt x="-180" y="71330"/>
                  </a:cubicBezTo>
                  <a:cubicBezTo>
                    <a:pt x="-180" y="32254"/>
                    <a:pt x="31498" y="576"/>
                    <a:pt x="70574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0" name="Полилиния 689">
              <a:extLst>
                <a:ext uri="{FF2B5EF4-FFF2-40B4-BE49-F238E27FC236}">
                  <a16:creationId xmlns:a16="http://schemas.microsoft.com/office/drawing/2014/main" id="{96847A6C-6063-C4AB-5565-CF636753E34E}"/>
                </a:ext>
              </a:extLst>
            </p:cNvPr>
            <p:cNvSpPr/>
            <p:nvPr/>
          </p:nvSpPr>
          <p:spPr>
            <a:xfrm>
              <a:off x="3503341" y="4863660"/>
              <a:ext cx="167268" cy="141508"/>
            </a:xfrm>
            <a:custGeom>
              <a:avLst/>
              <a:gdLst>
                <a:gd name="connsiteX0" fmla="*/ 157136 w 167268"/>
                <a:gd name="connsiteY0" fmla="*/ 576 h 141508"/>
                <a:gd name="connsiteX1" fmla="*/ 141413 w 167268"/>
                <a:gd name="connsiteY1" fmla="*/ 576 h 141508"/>
                <a:gd name="connsiteX2" fmla="*/ 119166 w 167268"/>
                <a:gd name="connsiteY2" fmla="*/ 576 h 141508"/>
                <a:gd name="connsiteX3" fmla="*/ 113268 w 167268"/>
                <a:gd name="connsiteY3" fmla="*/ 576 h 141508"/>
                <a:gd name="connsiteX4" fmla="*/ 70658 w 167268"/>
                <a:gd name="connsiteY4" fmla="*/ 576 h 141508"/>
                <a:gd name="connsiteX5" fmla="*/ -96 w 167268"/>
                <a:gd name="connsiteY5" fmla="*/ 71330 h 141508"/>
                <a:gd name="connsiteX6" fmla="*/ 70658 w 167268"/>
                <a:gd name="connsiteY6" fmla="*/ 142085 h 141508"/>
                <a:gd name="connsiteX7" fmla="*/ 113268 w 167268"/>
                <a:gd name="connsiteY7" fmla="*/ 142085 h 141508"/>
                <a:gd name="connsiteX8" fmla="*/ 119166 w 167268"/>
                <a:gd name="connsiteY8" fmla="*/ 142085 h 141508"/>
                <a:gd name="connsiteX9" fmla="*/ 141413 w 167268"/>
                <a:gd name="connsiteY9" fmla="*/ 142085 h 141508"/>
                <a:gd name="connsiteX10" fmla="*/ 157136 w 167268"/>
                <a:gd name="connsiteY10" fmla="*/ 142085 h 141508"/>
                <a:gd name="connsiteX11" fmla="*/ 167172 w 167268"/>
                <a:gd name="connsiteY11" fmla="*/ 142085 h 141508"/>
                <a:gd name="connsiteX12" fmla="*/ 167172 w 167268"/>
                <a:gd name="connsiteY12" fmla="*/ 576 h 141508"/>
                <a:gd name="connsiteX13" fmla="*/ 157136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36" y="576"/>
                  </a:moveTo>
                  <a:lnTo>
                    <a:pt x="141413" y="576"/>
                  </a:lnTo>
                  <a:cubicBezTo>
                    <a:pt x="141413" y="576"/>
                    <a:pt x="131659" y="576"/>
                    <a:pt x="119166" y="576"/>
                  </a:cubicBezTo>
                  <a:cubicBezTo>
                    <a:pt x="117256" y="576"/>
                    <a:pt x="115282" y="576"/>
                    <a:pt x="113268" y="576"/>
                  </a:cubicBezTo>
                  <a:cubicBezTo>
                    <a:pt x="97391" y="576"/>
                    <a:pt x="79089" y="576"/>
                    <a:pt x="70658" y="576"/>
                  </a:cubicBezTo>
                  <a:cubicBezTo>
                    <a:pt x="31568" y="576"/>
                    <a:pt x="-96" y="32264"/>
                    <a:pt x="-96" y="71330"/>
                  </a:cubicBezTo>
                  <a:cubicBezTo>
                    <a:pt x="-96" y="110393"/>
                    <a:pt x="31568" y="142085"/>
                    <a:pt x="70658" y="142085"/>
                  </a:cubicBezTo>
                  <a:cubicBezTo>
                    <a:pt x="81190" y="142085"/>
                    <a:pt x="98439" y="142085"/>
                    <a:pt x="113268" y="142085"/>
                  </a:cubicBezTo>
                  <a:cubicBezTo>
                    <a:pt x="115287" y="142085"/>
                    <a:pt x="117260" y="142085"/>
                    <a:pt x="119166" y="142085"/>
                  </a:cubicBezTo>
                  <a:cubicBezTo>
                    <a:pt x="131774" y="142085"/>
                    <a:pt x="141413" y="142085"/>
                    <a:pt x="141413" y="142085"/>
                  </a:cubicBezTo>
                  <a:lnTo>
                    <a:pt x="157136" y="142085"/>
                  </a:lnTo>
                  <a:lnTo>
                    <a:pt x="167172" y="142085"/>
                  </a:lnTo>
                  <a:lnTo>
                    <a:pt x="167172" y="576"/>
                  </a:lnTo>
                  <a:lnTo>
                    <a:pt x="157136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1" name="Полилиния 690">
              <a:extLst>
                <a:ext uri="{FF2B5EF4-FFF2-40B4-BE49-F238E27FC236}">
                  <a16:creationId xmlns:a16="http://schemas.microsoft.com/office/drawing/2014/main" id="{558D3582-E238-8DF8-A44F-0738594B3D57}"/>
                </a:ext>
              </a:extLst>
            </p:cNvPr>
            <p:cNvSpPr/>
            <p:nvPr/>
          </p:nvSpPr>
          <p:spPr>
            <a:xfrm>
              <a:off x="3670609" y="4863660"/>
              <a:ext cx="167268" cy="141508"/>
            </a:xfrm>
            <a:custGeom>
              <a:avLst/>
              <a:gdLst>
                <a:gd name="connsiteX0" fmla="*/ 83566 w 167268"/>
                <a:gd name="connsiteY0" fmla="*/ 576 h 141508"/>
                <a:gd name="connsiteX1" fmla="*/ -68 w 167268"/>
                <a:gd name="connsiteY1" fmla="*/ 576 h 141508"/>
                <a:gd name="connsiteX2" fmla="*/ -68 w 167268"/>
                <a:gd name="connsiteY2" fmla="*/ 142085 h 141508"/>
                <a:gd name="connsiteX3" fmla="*/ 83566 w 167268"/>
                <a:gd name="connsiteY3" fmla="*/ 142085 h 141508"/>
                <a:gd name="connsiteX4" fmla="*/ 167200 w 167268"/>
                <a:gd name="connsiteY4" fmla="*/ 142085 h 141508"/>
                <a:gd name="connsiteX5" fmla="*/ 167200 w 167268"/>
                <a:gd name="connsiteY5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66" y="576"/>
                  </a:moveTo>
                  <a:lnTo>
                    <a:pt x="-68" y="576"/>
                  </a:lnTo>
                  <a:lnTo>
                    <a:pt x="-68" y="142085"/>
                  </a:lnTo>
                  <a:lnTo>
                    <a:pt x="83566" y="142085"/>
                  </a:lnTo>
                  <a:lnTo>
                    <a:pt x="167200" y="142085"/>
                  </a:lnTo>
                  <a:lnTo>
                    <a:pt x="167200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2" name="Полилиния 691">
              <a:extLst>
                <a:ext uri="{FF2B5EF4-FFF2-40B4-BE49-F238E27FC236}">
                  <a16:creationId xmlns:a16="http://schemas.microsoft.com/office/drawing/2014/main" id="{AA48088E-0F09-D3E9-2261-1F66631F8954}"/>
                </a:ext>
              </a:extLst>
            </p:cNvPr>
            <p:cNvSpPr/>
            <p:nvPr/>
          </p:nvSpPr>
          <p:spPr>
            <a:xfrm>
              <a:off x="3837878" y="4863660"/>
              <a:ext cx="167268" cy="141508"/>
            </a:xfrm>
            <a:custGeom>
              <a:avLst/>
              <a:gdLst>
                <a:gd name="connsiteX0" fmla="*/ 96474 w 167268"/>
                <a:gd name="connsiteY0" fmla="*/ 576 h 141508"/>
                <a:gd name="connsiteX1" fmla="*/ 39084 w 167268"/>
                <a:gd name="connsiteY1" fmla="*/ 576 h 141508"/>
                <a:gd name="connsiteX2" fmla="*/ 25719 w 167268"/>
                <a:gd name="connsiteY2" fmla="*/ 576 h 141508"/>
                <a:gd name="connsiteX3" fmla="*/ 19865 w 167268"/>
                <a:gd name="connsiteY3" fmla="*/ 576 h 141508"/>
                <a:gd name="connsiteX4" fmla="*/ 9996 w 167268"/>
                <a:gd name="connsiteY4" fmla="*/ 576 h 141508"/>
                <a:gd name="connsiteX5" fmla="*/ -40 w 167268"/>
                <a:gd name="connsiteY5" fmla="*/ 576 h 141508"/>
                <a:gd name="connsiteX6" fmla="*/ -40 w 167268"/>
                <a:gd name="connsiteY6" fmla="*/ 142085 h 141508"/>
                <a:gd name="connsiteX7" fmla="*/ 9996 w 167268"/>
                <a:gd name="connsiteY7" fmla="*/ 142085 h 141508"/>
                <a:gd name="connsiteX8" fmla="*/ 19865 w 167268"/>
                <a:gd name="connsiteY8" fmla="*/ 142085 h 141508"/>
                <a:gd name="connsiteX9" fmla="*/ 25719 w 167268"/>
                <a:gd name="connsiteY9" fmla="*/ 142085 h 141508"/>
                <a:gd name="connsiteX10" fmla="*/ 39084 w 167268"/>
                <a:gd name="connsiteY10" fmla="*/ 142085 h 141508"/>
                <a:gd name="connsiteX11" fmla="*/ 96474 w 167268"/>
                <a:gd name="connsiteY11" fmla="*/ 142085 h 141508"/>
                <a:gd name="connsiteX12" fmla="*/ 167228 w 167268"/>
                <a:gd name="connsiteY12" fmla="*/ 71330 h 141508"/>
                <a:gd name="connsiteX13" fmla="*/ 96474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474" y="576"/>
                  </a:moveTo>
                  <a:cubicBezTo>
                    <a:pt x="82120" y="576"/>
                    <a:pt x="55263" y="576"/>
                    <a:pt x="39084" y="576"/>
                  </a:cubicBezTo>
                  <a:cubicBezTo>
                    <a:pt x="31103" y="576"/>
                    <a:pt x="25719" y="576"/>
                    <a:pt x="25719" y="576"/>
                  </a:cubicBezTo>
                  <a:lnTo>
                    <a:pt x="19865" y="576"/>
                  </a:lnTo>
                  <a:lnTo>
                    <a:pt x="9996" y="576"/>
                  </a:lnTo>
                  <a:lnTo>
                    <a:pt x="-40" y="576"/>
                  </a:lnTo>
                  <a:lnTo>
                    <a:pt x="-40" y="142085"/>
                  </a:lnTo>
                  <a:lnTo>
                    <a:pt x="9996" y="142085"/>
                  </a:lnTo>
                  <a:lnTo>
                    <a:pt x="19865" y="142085"/>
                  </a:lnTo>
                  <a:lnTo>
                    <a:pt x="25719" y="142085"/>
                  </a:lnTo>
                  <a:cubicBezTo>
                    <a:pt x="25719" y="142085"/>
                    <a:pt x="31144" y="142085"/>
                    <a:pt x="39084" y="142085"/>
                  </a:cubicBezTo>
                  <a:cubicBezTo>
                    <a:pt x="56256" y="142085"/>
                    <a:pt x="85197" y="142085"/>
                    <a:pt x="96474" y="142085"/>
                  </a:cubicBezTo>
                  <a:cubicBezTo>
                    <a:pt x="135548" y="142085"/>
                    <a:pt x="167228" y="110404"/>
                    <a:pt x="167228" y="71330"/>
                  </a:cubicBezTo>
                  <a:cubicBezTo>
                    <a:pt x="167228" y="32254"/>
                    <a:pt x="135548" y="576"/>
                    <a:pt x="96474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3" name="Полилиния 692">
              <a:extLst>
                <a:ext uri="{FF2B5EF4-FFF2-40B4-BE49-F238E27FC236}">
                  <a16:creationId xmlns:a16="http://schemas.microsoft.com/office/drawing/2014/main" id="{B4ED303D-E059-DA62-44C3-823570D757C1}"/>
                </a:ext>
              </a:extLst>
            </p:cNvPr>
            <p:cNvSpPr/>
            <p:nvPr/>
          </p:nvSpPr>
          <p:spPr>
            <a:xfrm>
              <a:off x="4172414" y="4863660"/>
              <a:ext cx="167268" cy="141508"/>
            </a:xfrm>
            <a:custGeom>
              <a:avLst/>
              <a:gdLst>
                <a:gd name="connsiteX0" fmla="*/ 157248 w 167268"/>
                <a:gd name="connsiteY0" fmla="*/ 576 h 141508"/>
                <a:gd name="connsiteX1" fmla="*/ 141525 w 167268"/>
                <a:gd name="connsiteY1" fmla="*/ 576 h 141508"/>
                <a:gd name="connsiteX2" fmla="*/ 119278 w 167268"/>
                <a:gd name="connsiteY2" fmla="*/ 576 h 141508"/>
                <a:gd name="connsiteX3" fmla="*/ 113380 w 167268"/>
                <a:gd name="connsiteY3" fmla="*/ 576 h 141508"/>
                <a:gd name="connsiteX4" fmla="*/ 70770 w 167268"/>
                <a:gd name="connsiteY4" fmla="*/ 576 h 141508"/>
                <a:gd name="connsiteX5" fmla="*/ 16 w 167268"/>
                <a:gd name="connsiteY5" fmla="*/ 71330 h 141508"/>
                <a:gd name="connsiteX6" fmla="*/ 70770 w 167268"/>
                <a:gd name="connsiteY6" fmla="*/ 142085 h 141508"/>
                <a:gd name="connsiteX7" fmla="*/ 113380 w 167268"/>
                <a:gd name="connsiteY7" fmla="*/ 142085 h 141508"/>
                <a:gd name="connsiteX8" fmla="*/ 119278 w 167268"/>
                <a:gd name="connsiteY8" fmla="*/ 142085 h 141508"/>
                <a:gd name="connsiteX9" fmla="*/ 141525 w 167268"/>
                <a:gd name="connsiteY9" fmla="*/ 142085 h 141508"/>
                <a:gd name="connsiteX10" fmla="*/ 157248 w 167268"/>
                <a:gd name="connsiteY10" fmla="*/ 142085 h 141508"/>
                <a:gd name="connsiteX11" fmla="*/ 167284 w 167268"/>
                <a:gd name="connsiteY11" fmla="*/ 142085 h 141508"/>
                <a:gd name="connsiteX12" fmla="*/ 167284 w 167268"/>
                <a:gd name="connsiteY12" fmla="*/ 576 h 141508"/>
                <a:gd name="connsiteX13" fmla="*/ 157248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48" y="576"/>
                  </a:moveTo>
                  <a:lnTo>
                    <a:pt x="141525" y="576"/>
                  </a:lnTo>
                  <a:cubicBezTo>
                    <a:pt x="141525" y="576"/>
                    <a:pt x="131771" y="576"/>
                    <a:pt x="119278" y="576"/>
                  </a:cubicBezTo>
                  <a:cubicBezTo>
                    <a:pt x="117368" y="576"/>
                    <a:pt x="115394" y="576"/>
                    <a:pt x="113380" y="576"/>
                  </a:cubicBezTo>
                  <a:cubicBezTo>
                    <a:pt x="97503" y="576"/>
                    <a:pt x="79201" y="576"/>
                    <a:pt x="70770" y="576"/>
                  </a:cubicBezTo>
                  <a:cubicBezTo>
                    <a:pt x="31680" y="576"/>
                    <a:pt x="16" y="32264"/>
                    <a:pt x="16" y="71330"/>
                  </a:cubicBezTo>
                  <a:cubicBezTo>
                    <a:pt x="16" y="110393"/>
                    <a:pt x="31680" y="142085"/>
                    <a:pt x="70770" y="142085"/>
                  </a:cubicBezTo>
                  <a:cubicBezTo>
                    <a:pt x="81302" y="142085"/>
                    <a:pt x="98551" y="142085"/>
                    <a:pt x="113380" y="142085"/>
                  </a:cubicBezTo>
                  <a:cubicBezTo>
                    <a:pt x="115399" y="142085"/>
                    <a:pt x="117372" y="142085"/>
                    <a:pt x="119278" y="142085"/>
                  </a:cubicBezTo>
                  <a:cubicBezTo>
                    <a:pt x="131886" y="142085"/>
                    <a:pt x="141525" y="142085"/>
                    <a:pt x="141525" y="142085"/>
                  </a:cubicBezTo>
                  <a:lnTo>
                    <a:pt x="157248" y="142085"/>
                  </a:lnTo>
                  <a:lnTo>
                    <a:pt x="167284" y="142085"/>
                  </a:lnTo>
                  <a:lnTo>
                    <a:pt x="167284" y="576"/>
                  </a:lnTo>
                  <a:lnTo>
                    <a:pt x="157248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4" name="Полилиния 693">
              <a:extLst>
                <a:ext uri="{FF2B5EF4-FFF2-40B4-BE49-F238E27FC236}">
                  <a16:creationId xmlns:a16="http://schemas.microsoft.com/office/drawing/2014/main" id="{0A6419BB-6B84-1832-D322-493FEE5CC8FD}"/>
                </a:ext>
              </a:extLst>
            </p:cNvPr>
            <p:cNvSpPr/>
            <p:nvPr/>
          </p:nvSpPr>
          <p:spPr>
            <a:xfrm>
              <a:off x="4339682" y="4863660"/>
              <a:ext cx="167268" cy="141508"/>
            </a:xfrm>
            <a:custGeom>
              <a:avLst/>
              <a:gdLst>
                <a:gd name="connsiteX0" fmla="*/ 83678 w 167268"/>
                <a:gd name="connsiteY0" fmla="*/ 576 h 141508"/>
                <a:gd name="connsiteX1" fmla="*/ 44 w 167268"/>
                <a:gd name="connsiteY1" fmla="*/ 576 h 141508"/>
                <a:gd name="connsiteX2" fmla="*/ 44 w 167268"/>
                <a:gd name="connsiteY2" fmla="*/ 142085 h 141508"/>
                <a:gd name="connsiteX3" fmla="*/ 83678 w 167268"/>
                <a:gd name="connsiteY3" fmla="*/ 142085 h 141508"/>
                <a:gd name="connsiteX4" fmla="*/ 167312 w 167268"/>
                <a:gd name="connsiteY4" fmla="*/ 142085 h 141508"/>
                <a:gd name="connsiteX5" fmla="*/ 167312 w 167268"/>
                <a:gd name="connsiteY5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678" y="576"/>
                  </a:moveTo>
                  <a:lnTo>
                    <a:pt x="44" y="576"/>
                  </a:lnTo>
                  <a:lnTo>
                    <a:pt x="44" y="142085"/>
                  </a:lnTo>
                  <a:lnTo>
                    <a:pt x="83678" y="142085"/>
                  </a:lnTo>
                  <a:lnTo>
                    <a:pt x="167312" y="142085"/>
                  </a:lnTo>
                  <a:lnTo>
                    <a:pt x="167312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5" name="Полилиния 694">
              <a:extLst>
                <a:ext uri="{FF2B5EF4-FFF2-40B4-BE49-F238E27FC236}">
                  <a16:creationId xmlns:a16="http://schemas.microsoft.com/office/drawing/2014/main" id="{E97F26E4-4FA6-7087-7B2C-A5878AC1B8AC}"/>
                </a:ext>
              </a:extLst>
            </p:cNvPr>
            <p:cNvSpPr/>
            <p:nvPr/>
          </p:nvSpPr>
          <p:spPr>
            <a:xfrm>
              <a:off x="4506951" y="4863660"/>
              <a:ext cx="167268" cy="141508"/>
            </a:xfrm>
            <a:custGeom>
              <a:avLst/>
              <a:gdLst>
                <a:gd name="connsiteX0" fmla="*/ 96586 w 167268"/>
                <a:gd name="connsiteY0" fmla="*/ 576 h 141508"/>
                <a:gd name="connsiteX1" fmla="*/ 39196 w 167268"/>
                <a:gd name="connsiteY1" fmla="*/ 576 h 141508"/>
                <a:gd name="connsiteX2" fmla="*/ 25831 w 167268"/>
                <a:gd name="connsiteY2" fmla="*/ 576 h 141508"/>
                <a:gd name="connsiteX3" fmla="*/ 19977 w 167268"/>
                <a:gd name="connsiteY3" fmla="*/ 576 h 141508"/>
                <a:gd name="connsiteX4" fmla="*/ 10108 w 167268"/>
                <a:gd name="connsiteY4" fmla="*/ 576 h 141508"/>
                <a:gd name="connsiteX5" fmla="*/ 72 w 167268"/>
                <a:gd name="connsiteY5" fmla="*/ 576 h 141508"/>
                <a:gd name="connsiteX6" fmla="*/ 72 w 167268"/>
                <a:gd name="connsiteY6" fmla="*/ 142085 h 141508"/>
                <a:gd name="connsiteX7" fmla="*/ 10108 w 167268"/>
                <a:gd name="connsiteY7" fmla="*/ 142085 h 141508"/>
                <a:gd name="connsiteX8" fmla="*/ 19977 w 167268"/>
                <a:gd name="connsiteY8" fmla="*/ 142085 h 141508"/>
                <a:gd name="connsiteX9" fmla="*/ 25831 w 167268"/>
                <a:gd name="connsiteY9" fmla="*/ 142085 h 141508"/>
                <a:gd name="connsiteX10" fmla="*/ 39196 w 167268"/>
                <a:gd name="connsiteY10" fmla="*/ 142085 h 141508"/>
                <a:gd name="connsiteX11" fmla="*/ 96586 w 167268"/>
                <a:gd name="connsiteY11" fmla="*/ 142085 h 141508"/>
                <a:gd name="connsiteX12" fmla="*/ 167340 w 167268"/>
                <a:gd name="connsiteY12" fmla="*/ 71330 h 141508"/>
                <a:gd name="connsiteX13" fmla="*/ 96586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576"/>
                  </a:moveTo>
                  <a:cubicBezTo>
                    <a:pt x="82232" y="576"/>
                    <a:pt x="55375" y="576"/>
                    <a:pt x="39196" y="576"/>
                  </a:cubicBezTo>
                  <a:cubicBezTo>
                    <a:pt x="31215" y="576"/>
                    <a:pt x="25831" y="576"/>
                    <a:pt x="25831" y="576"/>
                  </a:cubicBezTo>
                  <a:lnTo>
                    <a:pt x="19977" y="576"/>
                  </a:lnTo>
                  <a:lnTo>
                    <a:pt x="10108" y="576"/>
                  </a:lnTo>
                  <a:lnTo>
                    <a:pt x="72" y="576"/>
                  </a:lnTo>
                  <a:lnTo>
                    <a:pt x="72" y="142085"/>
                  </a:lnTo>
                  <a:lnTo>
                    <a:pt x="10108" y="142085"/>
                  </a:lnTo>
                  <a:lnTo>
                    <a:pt x="19977" y="142085"/>
                  </a:lnTo>
                  <a:lnTo>
                    <a:pt x="25831" y="142085"/>
                  </a:lnTo>
                  <a:cubicBezTo>
                    <a:pt x="25831" y="142085"/>
                    <a:pt x="31256" y="142085"/>
                    <a:pt x="39196" y="142085"/>
                  </a:cubicBezTo>
                  <a:cubicBezTo>
                    <a:pt x="56368" y="142085"/>
                    <a:pt x="85309" y="142085"/>
                    <a:pt x="96586" y="142085"/>
                  </a:cubicBezTo>
                  <a:cubicBezTo>
                    <a:pt x="135660" y="142085"/>
                    <a:pt x="167340" y="110404"/>
                    <a:pt x="167340" y="71330"/>
                  </a:cubicBezTo>
                  <a:cubicBezTo>
                    <a:pt x="167340" y="32254"/>
                    <a:pt x="135660" y="576"/>
                    <a:pt x="96586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6" name="Полилиния 695">
              <a:extLst>
                <a:ext uri="{FF2B5EF4-FFF2-40B4-BE49-F238E27FC236}">
                  <a16:creationId xmlns:a16="http://schemas.microsoft.com/office/drawing/2014/main" id="{553AE783-F407-D636-D433-0E2B0EFBD29C}"/>
                </a:ext>
              </a:extLst>
            </p:cNvPr>
            <p:cNvSpPr/>
            <p:nvPr/>
          </p:nvSpPr>
          <p:spPr>
            <a:xfrm>
              <a:off x="5176024" y="4863660"/>
              <a:ext cx="167268" cy="141508"/>
            </a:xfrm>
            <a:custGeom>
              <a:avLst/>
              <a:gdLst>
                <a:gd name="connsiteX0" fmla="*/ 157416 w 167268"/>
                <a:gd name="connsiteY0" fmla="*/ 576 h 141508"/>
                <a:gd name="connsiteX1" fmla="*/ 141693 w 167268"/>
                <a:gd name="connsiteY1" fmla="*/ 576 h 141508"/>
                <a:gd name="connsiteX2" fmla="*/ 119446 w 167268"/>
                <a:gd name="connsiteY2" fmla="*/ 576 h 141508"/>
                <a:gd name="connsiteX3" fmla="*/ 113548 w 167268"/>
                <a:gd name="connsiteY3" fmla="*/ 576 h 141508"/>
                <a:gd name="connsiteX4" fmla="*/ 70938 w 167268"/>
                <a:gd name="connsiteY4" fmla="*/ 576 h 141508"/>
                <a:gd name="connsiteX5" fmla="*/ 184 w 167268"/>
                <a:gd name="connsiteY5" fmla="*/ 71330 h 141508"/>
                <a:gd name="connsiteX6" fmla="*/ 70938 w 167268"/>
                <a:gd name="connsiteY6" fmla="*/ 142085 h 141508"/>
                <a:gd name="connsiteX7" fmla="*/ 113548 w 167268"/>
                <a:gd name="connsiteY7" fmla="*/ 142085 h 141508"/>
                <a:gd name="connsiteX8" fmla="*/ 119446 w 167268"/>
                <a:gd name="connsiteY8" fmla="*/ 142085 h 141508"/>
                <a:gd name="connsiteX9" fmla="*/ 141693 w 167268"/>
                <a:gd name="connsiteY9" fmla="*/ 142085 h 141508"/>
                <a:gd name="connsiteX10" fmla="*/ 157416 w 167268"/>
                <a:gd name="connsiteY10" fmla="*/ 142085 h 141508"/>
                <a:gd name="connsiteX11" fmla="*/ 167452 w 167268"/>
                <a:gd name="connsiteY11" fmla="*/ 142085 h 141508"/>
                <a:gd name="connsiteX12" fmla="*/ 167452 w 167268"/>
                <a:gd name="connsiteY12" fmla="*/ 576 h 141508"/>
                <a:gd name="connsiteX13" fmla="*/ 157416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16" y="576"/>
                  </a:moveTo>
                  <a:lnTo>
                    <a:pt x="141693" y="576"/>
                  </a:lnTo>
                  <a:cubicBezTo>
                    <a:pt x="141693" y="576"/>
                    <a:pt x="131939" y="576"/>
                    <a:pt x="119446" y="576"/>
                  </a:cubicBezTo>
                  <a:cubicBezTo>
                    <a:pt x="117536" y="576"/>
                    <a:pt x="115562" y="576"/>
                    <a:pt x="113548" y="576"/>
                  </a:cubicBezTo>
                  <a:cubicBezTo>
                    <a:pt x="97671" y="576"/>
                    <a:pt x="79369" y="576"/>
                    <a:pt x="70938" y="576"/>
                  </a:cubicBezTo>
                  <a:cubicBezTo>
                    <a:pt x="31848" y="576"/>
                    <a:pt x="184" y="32264"/>
                    <a:pt x="184" y="71330"/>
                  </a:cubicBezTo>
                  <a:cubicBezTo>
                    <a:pt x="184" y="110393"/>
                    <a:pt x="31848" y="142085"/>
                    <a:pt x="70938" y="142085"/>
                  </a:cubicBezTo>
                  <a:cubicBezTo>
                    <a:pt x="81470" y="142085"/>
                    <a:pt x="98719" y="142085"/>
                    <a:pt x="113548" y="142085"/>
                  </a:cubicBezTo>
                  <a:cubicBezTo>
                    <a:pt x="115567" y="142085"/>
                    <a:pt x="117540" y="142085"/>
                    <a:pt x="119446" y="142085"/>
                  </a:cubicBezTo>
                  <a:cubicBezTo>
                    <a:pt x="132054" y="142085"/>
                    <a:pt x="141693" y="142085"/>
                    <a:pt x="141693" y="142085"/>
                  </a:cubicBezTo>
                  <a:lnTo>
                    <a:pt x="157416" y="142085"/>
                  </a:lnTo>
                  <a:lnTo>
                    <a:pt x="167452" y="142085"/>
                  </a:lnTo>
                  <a:lnTo>
                    <a:pt x="167452" y="576"/>
                  </a:lnTo>
                  <a:lnTo>
                    <a:pt x="157416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7" name="Полилиния 696">
              <a:extLst>
                <a:ext uri="{FF2B5EF4-FFF2-40B4-BE49-F238E27FC236}">
                  <a16:creationId xmlns:a16="http://schemas.microsoft.com/office/drawing/2014/main" id="{B514330B-49B8-5EBA-0578-B29D6D6F8D3C}"/>
                </a:ext>
              </a:extLst>
            </p:cNvPr>
            <p:cNvSpPr/>
            <p:nvPr/>
          </p:nvSpPr>
          <p:spPr>
            <a:xfrm>
              <a:off x="5343292" y="4863660"/>
              <a:ext cx="167268" cy="141508"/>
            </a:xfrm>
            <a:custGeom>
              <a:avLst/>
              <a:gdLst>
                <a:gd name="connsiteX0" fmla="*/ 96726 w 167268"/>
                <a:gd name="connsiteY0" fmla="*/ 576 h 141508"/>
                <a:gd name="connsiteX1" fmla="*/ 39336 w 167268"/>
                <a:gd name="connsiteY1" fmla="*/ 576 h 141508"/>
                <a:gd name="connsiteX2" fmla="*/ 25971 w 167268"/>
                <a:gd name="connsiteY2" fmla="*/ 576 h 141508"/>
                <a:gd name="connsiteX3" fmla="*/ 20117 w 167268"/>
                <a:gd name="connsiteY3" fmla="*/ 576 h 141508"/>
                <a:gd name="connsiteX4" fmla="*/ 10248 w 167268"/>
                <a:gd name="connsiteY4" fmla="*/ 576 h 141508"/>
                <a:gd name="connsiteX5" fmla="*/ 212 w 167268"/>
                <a:gd name="connsiteY5" fmla="*/ 576 h 141508"/>
                <a:gd name="connsiteX6" fmla="*/ 212 w 167268"/>
                <a:gd name="connsiteY6" fmla="*/ 142085 h 141508"/>
                <a:gd name="connsiteX7" fmla="*/ 10248 w 167268"/>
                <a:gd name="connsiteY7" fmla="*/ 142085 h 141508"/>
                <a:gd name="connsiteX8" fmla="*/ 20117 w 167268"/>
                <a:gd name="connsiteY8" fmla="*/ 142085 h 141508"/>
                <a:gd name="connsiteX9" fmla="*/ 25971 w 167268"/>
                <a:gd name="connsiteY9" fmla="*/ 142085 h 141508"/>
                <a:gd name="connsiteX10" fmla="*/ 39336 w 167268"/>
                <a:gd name="connsiteY10" fmla="*/ 142085 h 141508"/>
                <a:gd name="connsiteX11" fmla="*/ 96726 w 167268"/>
                <a:gd name="connsiteY11" fmla="*/ 142085 h 141508"/>
                <a:gd name="connsiteX12" fmla="*/ 167480 w 167268"/>
                <a:gd name="connsiteY12" fmla="*/ 71330 h 141508"/>
                <a:gd name="connsiteX13" fmla="*/ 96726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26" y="576"/>
                  </a:moveTo>
                  <a:cubicBezTo>
                    <a:pt x="82372" y="576"/>
                    <a:pt x="55515" y="576"/>
                    <a:pt x="39336" y="576"/>
                  </a:cubicBezTo>
                  <a:cubicBezTo>
                    <a:pt x="31355" y="576"/>
                    <a:pt x="25971" y="576"/>
                    <a:pt x="25971" y="576"/>
                  </a:cubicBezTo>
                  <a:lnTo>
                    <a:pt x="20117" y="576"/>
                  </a:lnTo>
                  <a:lnTo>
                    <a:pt x="10248" y="576"/>
                  </a:lnTo>
                  <a:lnTo>
                    <a:pt x="212" y="576"/>
                  </a:lnTo>
                  <a:lnTo>
                    <a:pt x="212" y="142085"/>
                  </a:lnTo>
                  <a:lnTo>
                    <a:pt x="10248" y="142085"/>
                  </a:lnTo>
                  <a:lnTo>
                    <a:pt x="20117" y="142085"/>
                  </a:lnTo>
                  <a:lnTo>
                    <a:pt x="25971" y="142085"/>
                  </a:lnTo>
                  <a:cubicBezTo>
                    <a:pt x="25971" y="142085"/>
                    <a:pt x="31396" y="142085"/>
                    <a:pt x="39336" y="142085"/>
                  </a:cubicBezTo>
                  <a:cubicBezTo>
                    <a:pt x="56508" y="142085"/>
                    <a:pt x="85449" y="142085"/>
                    <a:pt x="96726" y="142085"/>
                  </a:cubicBezTo>
                  <a:cubicBezTo>
                    <a:pt x="135800" y="142085"/>
                    <a:pt x="167480" y="110404"/>
                    <a:pt x="167480" y="71330"/>
                  </a:cubicBezTo>
                  <a:cubicBezTo>
                    <a:pt x="167480" y="32254"/>
                    <a:pt x="135800" y="576"/>
                    <a:pt x="96726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8" name="Полилиния 697">
              <a:extLst>
                <a:ext uri="{FF2B5EF4-FFF2-40B4-BE49-F238E27FC236}">
                  <a16:creationId xmlns:a16="http://schemas.microsoft.com/office/drawing/2014/main" id="{69240788-E60D-DAD1-16BE-8E1972B88296}"/>
                </a:ext>
              </a:extLst>
            </p:cNvPr>
            <p:cNvSpPr/>
            <p:nvPr/>
          </p:nvSpPr>
          <p:spPr>
            <a:xfrm>
              <a:off x="5690708" y="4863660"/>
              <a:ext cx="141508" cy="141508"/>
            </a:xfrm>
            <a:custGeom>
              <a:avLst/>
              <a:gdLst>
                <a:gd name="connsiteX0" fmla="*/ 71022 w 141508"/>
                <a:gd name="connsiteY0" fmla="*/ 576 h 141508"/>
                <a:gd name="connsiteX1" fmla="*/ 141777 w 141508"/>
                <a:gd name="connsiteY1" fmla="*/ 71330 h 141508"/>
                <a:gd name="connsiteX2" fmla="*/ 71022 w 141508"/>
                <a:gd name="connsiteY2" fmla="*/ 142085 h 141508"/>
                <a:gd name="connsiteX3" fmla="*/ 268 w 141508"/>
                <a:gd name="connsiteY3" fmla="*/ 71330 h 141508"/>
                <a:gd name="connsiteX4" fmla="*/ 71022 w 141508"/>
                <a:gd name="connsiteY4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22" y="576"/>
                  </a:moveTo>
                  <a:cubicBezTo>
                    <a:pt x="110101" y="576"/>
                    <a:pt x="141777" y="32254"/>
                    <a:pt x="141777" y="71330"/>
                  </a:cubicBezTo>
                  <a:cubicBezTo>
                    <a:pt x="141777" y="110409"/>
                    <a:pt x="110101" y="142085"/>
                    <a:pt x="71022" y="142085"/>
                  </a:cubicBezTo>
                  <a:cubicBezTo>
                    <a:pt x="31946" y="142085"/>
                    <a:pt x="268" y="110409"/>
                    <a:pt x="268" y="71330"/>
                  </a:cubicBezTo>
                  <a:cubicBezTo>
                    <a:pt x="268" y="32254"/>
                    <a:pt x="31946" y="576"/>
                    <a:pt x="71022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99" name="Полилиния 698">
              <a:extLst>
                <a:ext uri="{FF2B5EF4-FFF2-40B4-BE49-F238E27FC236}">
                  <a16:creationId xmlns:a16="http://schemas.microsoft.com/office/drawing/2014/main" id="{69E92BC0-E24B-2E5A-F919-C7DFDCF123CF}"/>
                </a:ext>
              </a:extLst>
            </p:cNvPr>
            <p:cNvSpPr/>
            <p:nvPr/>
          </p:nvSpPr>
          <p:spPr>
            <a:xfrm>
              <a:off x="6012365" y="4863660"/>
              <a:ext cx="167268" cy="141508"/>
            </a:xfrm>
            <a:custGeom>
              <a:avLst/>
              <a:gdLst>
                <a:gd name="connsiteX0" fmla="*/ 157556 w 167268"/>
                <a:gd name="connsiteY0" fmla="*/ 576 h 141508"/>
                <a:gd name="connsiteX1" fmla="*/ 141833 w 167268"/>
                <a:gd name="connsiteY1" fmla="*/ 576 h 141508"/>
                <a:gd name="connsiteX2" fmla="*/ 119586 w 167268"/>
                <a:gd name="connsiteY2" fmla="*/ 576 h 141508"/>
                <a:gd name="connsiteX3" fmla="*/ 113688 w 167268"/>
                <a:gd name="connsiteY3" fmla="*/ 576 h 141508"/>
                <a:gd name="connsiteX4" fmla="*/ 71078 w 167268"/>
                <a:gd name="connsiteY4" fmla="*/ 576 h 141508"/>
                <a:gd name="connsiteX5" fmla="*/ 324 w 167268"/>
                <a:gd name="connsiteY5" fmla="*/ 71330 h 141508"/>
                <a:gd name="connsiteX6" fmla="*/ 71078 w 167268"/>
                <a:gd name="connsiteY6" fmla="*/ 142085 h 141508"/>
                <a:gd name="connsiteX7" fmla="*/ 113688 w 167268"/>
                <a:gd name="connsiteY7" fmla="*/ 142085 h 141508"/>
                <a:gd name="connsiteX8" fmla="*/ 119586 w 167268"/>
                <a:gd name="connsiteY8" fmla="*/ 142085 h 141508"/>
                <a:gd name="connsiteX9" fmla="*/ 141833 w 167268"/>
                <a:gd name="connsiteY9" fmla="*/ 142085 h 141508"/>
                <a:gd name="connsiteX10" fmla="*/ 157556 w 167268"/>
                <a:gd name="connsiteY10" fmla="*/ 142085 h 141508"/>
                <a:gd name="connsiteX11" fmla="*/ 167592 w 167268"/>
                <a:gd name="connsiteY11" fmla="*/ 142085 h 141508"/>
                <a:gd name="connsiteX12" fmla="*/ 167592 w 167268"/>
                <a:gd name="connsiteY12" fmla="*/ 576 h 141508"/>
                <a:gd name="connsiteX13" fmla="*/ 157556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576"/>
                  </a:moveTo>
                  <a:lnTo>
                    <a:pt x="141833" y="576"/>
                  </a:lnTo>
                  <a:cubicBezTo>
                    <a:pt x="141833" y="576"/>
                    <a:pt x="132079" y="576"/>
                    <a:pt x="119586" y="576"/>
                  </a:cubicBezTo>
                  <a:cubicBezTo>
                    <a:pt x="117676" y="576"/>
                    <a:pt x="115702" y="576"/>
                    <a:pt x="113688" y="576"/>
                  </a:cubicBezTo>
                  <a:cubicBezTo>
                    <a:pt x="97811" y="576"/>
                    <a:pt x="79509" y="576"/>
                    <a:pt x="71078" y="576"/>
                  </a:cubicBezTo>
                  <a:cubicBezTo>
                    <a:pt x="31988" y="576"/>
                    <a:pt x="324" y="32264"/>
                    <a:pt x="324" y="71330"/>
                  </a:cubicBezTo>
                  <a:cubicBezTo>
                    <a:pt x="324" y="110393"/>
                    <a:pt x="31988" y="142085"/>
                    <a:pt x="71078" y="142085"/>
                  </a:cubicBezTo>
                  <a:cubicBezTo>
                    <a:pt x="81610" y="142085"/>
                    <a:pt x="98859" y="142085"/>
                    <a:pt x="113688" y="142085"/>
                  </a:cubicBezTo>
                  <a:cubicBezTo>
                    <a:pt x="115707" y="142085"/>
                    <a:pt x="117680" y="142085"/>
                    <a:pt x="119586" y="142085"/>
                  </a:cubicBezTo>
                  <a:cubicBezTo>
                    <a:pt x="132194" y="142085"/>
                    <a:pt x="141833" y="142085"/>
                    <a:pt x="141833" y="142085"/>
                  </a:cubicBezTo>
                  <a:lnTo>
                    <a:pt x="157556" y="142085"/>
                  </a:lnTo>
                  <a:lnTo>
                    <a:pt x="167592" y="142085"/>
                  </a:lnTo>
                  <a:lnTo>
                    <a:pt x="167592" y="576"/>
                  </a:lnTo>
                  <a:lnTo>
                    <a:pt x="157556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0" name="Полилиния 699">
              <a:extLst>
                <a:ext uri="{FF2B5EF4-FFF2-40B4-BE49-F238E27FC236}">
                  <a16:creationId xmlns:a16="http://schemas.microsoft.com/office/drawing/2014/main" id="{EDC81FEB-323A-3AF9-3E8B-E2C60D0954E9}"/>
                </a:ext>
              </a:extLst>
            </p:cNvPr>
            <p:cNvSpPr/>
            <p:nvPr/>
          </p:nvSpPr>
          <p:spPr>
            <a:xfrm>
              <a:off x="6179634" y="4863660"/>
              <a:ext cx="167268" cy="141508"/>
            </a:xfrm>
            <a:custGeom>
              <a:avLst/>
              <a:gdLst>
                <a:gd name="connsiteX0" fmla="*/ 96866 w 167268"/>
                <a:gd name="connsiteY0" fmla="*/ 576 h 141508"/>
                <a:gd name="connsiteX1" fmla="*/ 39476 w 167268"/>
                <a:gd name="connsiteY1" fmla="*/ 576 h 141508"/>
                <a:gd name="connsiteX2" fmla="*/ 26111 w 167268"/>
                <a:gd name="connsiteY2" fmla="*/ 576 h 141508"/>
                <a:gd name="connsiteX3" fmla="*/ 20257 w 167268"/>
                <a:gd name="connsiteY3" fmla="*/ 576 h 141508"/>
                <a:gd name="connsiteX4" fmla="*/ 10388 w 167268"/>
                <a:gd name="connsiteY4" fmla="*/ 576 h 141508"/>
                <a:gd name="connsiteX5" fmla="*/ 352 w 167268"/>
                <a:gd name="connsiteY5" fmla="*/ 576 h 141508"/>
                <a:gd name="connsiteX6" fmla="*/ 352 w 167268"/>
                <a:gd name="connsiteY6" fmla="*/ 142085 h 141508"/>
                <a:gd name="connsiteX7" fmla="*/ 10388 w 167268"/>
                <a:gd name="connsiteY7" fmla="*/ 142085 h 141508"/>
                <a:gd name="connsiteX8" fmla="*/ 20257 w 167268"/>
                <a:gd name="connsiteY8" fmla="*/ 142085 h 141508"/>
                <a:gd name="connsiteX9" fmla="*/ 26111 w 167268"/>
                <a:gd name="connsiteY9" fmla="*/ 142085 h 141508"/>
                <a:gd name="connsiteX10" fmla="*/ 39476 w 167268"/>
                <a:gd name="connsiteY10" fmla="*/ 142085 h 141508"/>
                <a:gd name="connsiteX11" fmla="*/ 96866 w 167268"/>
                <a:gd name="connsiteY11" fmla="*/ 142085 h 141508"/>
                <a:gd name="connsiteX12" fmla="*/ 167620 w 167268"/>
                <a:gd name="connsiteY12" fmla="*/ 71330 h 141508"/>
                <a:gd name="connsiteX13" fmla="*/ 96866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66" y="576"/>
                  </a:moveTo>
                  <a:cubicBezTo>
                    <a:pt x="82512" y="576"/>
                    <a:pt x="55655" y="576"/>
                    <a:pt x="39476" y="576"/>
                  </a:cubicBezTo>
                  <a:cubicBezTo>
                    <a:pt x="31495" y="576"/>
                    <a:pt x="26111" y="576"/>
                    <a:pt x="26111" y="576"/>
                  </a:cubicBezTo>
                  <a:lnTo>
                    <a:pt x="20257" y="576"/>
                  </a:lnTo>
                  <a:lnTo>
                    <a:pt x="10388" y="576"/>
                  </a:lnTo>
                  <a:lnTo>
                    <a:pt x="352" y="576"/>
                  </a:lnTo>
                  <a:lnTo>
                    <a:pt x="352" y="142085"/>
                  </a:lnTo>
                  <a:lnTo>
                    <a:pt x="10388" y="142085"/>
                  </a:lnTo>
                  <a:lnTo>
                    <a:pt x="20257" y="142085"/>
                  </a:lnTo>
                  <a:lnTo>
                    <a:pt x="26111" y="142085"/>
                  </a:lnTo>
                  <a:cubicBezTo>
                    <a:pt x="26111" y="142085"/>
                    <a:pt x="31536" y="142085"/>
                    <a:pt x="39476" y="142085"/>
                  </a:cubicBezTo>
                  <a:cubicBezTo>
                    <a:pt x="56648" y="142085"/>
                    <a:pt x="85589" y="142085"/>
                    <a:pt x="96866" y="142085"/>
                  </a:cubicBezTo>
                  <a:cubicBezTo>
                    <a:pt x="135940" y="142085"/>
                    <a:pt x="167620" y="110404"/>
                    <a:pt x="167620" y="71330"/>
                  </a:cubicBezTo>
                  <a:cubicBezTo>
                    <a:pt x="167620" y="32254"/>
                    <a:pt x="135940" y="576"/>
                    <a:pt x="96866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1" name="Полилиния 700">
              <a:extLst>
                <a:ext uri="{FF2B5EF4-FFF2-40B4-BE49-F238E27FC236}">
                  <a16:creationId xmlns:a16="http://schemas.microsoft.com/office/drawing/2014/main" id="{CA92DC34-5CAD-BDD1-2DB5-868DFE1AC7EE}"/>
                </a:ext>
              </a:extLst>
            </p:cNvPr>
            <p:cNvSpPr/>
            <p:nvPr/>
          </p:nvSpPr>
          <p:spPr>
            <a:xfrm>
              <a:off x="6861586" y="4863660"/>
              <a:ext cx="141508" cy="141508"/>
            </a:xfrm>
            <a:custGeom>
              <a:avLst/>
              <a:gdLst>
                <a:gd name="connsiteX0" fmla="*/ 71218 w 141508"/>
                <a:gd name="connsiteY0" fmla="*/ 576 h 141508"/>
                <a:gd name="connsiteX1" fmla="*/ 141973 w 141508"/>
                <a:gd name="connsiteY1" fmla="*/ 71330 h 141508"/>
                <a:gd name="connsiteX2" fmla="*/ 71218 w 141508"/>
                <a:gd name="connsiteY2" fmla="*/ 142085 h 141508"/>
                <a:gd name="connsiteX3" fmla="*/ 464 w 141508"/>
                <a:gd name="connsiteY3" fmla="*/ 71330 h 141508"/>
                <a:gd name="connsiteX4" fmla="*/ 71218 w 141508"/>
                <a:gd name="connsiteY4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18" y="576"/>
                  </a:moveTo>
                  <a:cubicBezTo>
                    <a:pt x="110297" y="576"/>
                    <a:pt x="141973" y="32254"/>
                    <a:pt x="141973" y="71330"/>
                  </a:cubicBezTo>
                  <a:cubicBezTo>
                    <a:pt x="141973" y="110409"/>
                    <a:pt x="110297" y="142085"/>
                    <a:pt x="71218" y="142085"/>
                  </a:cubicBezTo>
                  <a:cubicBezTo>
                    <a:pt x="32142" y="142085"/>
                    <a:pt x="464" y="110409"/>
                    <a:pt x="464" y="71330"/>
                  </a:cubicBezTo>
                  <a:cubicBezTo>
                    <a:pt x="464" y="32254"/>
                    <a:pt x="32142" y="576"/>
                    <a:pt x="71218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2" name="Полилиния 701">
              <a:extLst>
                <a:ext uri="{FF2B5EF4-FFF2-40B4-BE49-F238E27FC236}">
                  <a16:creationId xmlns:a16="http://schemas.microsoft.com/office/drawing/2014/main" id="{91372779-9A95-3826-9779-5408469C88B1}"/>
                </a:ext>
              </a:extLst>
            </p:cNvPr>
            <p:cNvSpPr/>
            <p:nvPr/>
          </p:nvSpPr>
          <p:spPr>
            <a:xfrm>
              <a:off x="7530660" y="4863660"/>
              <a:ext cx="141508" cy="141508"/>
            </a:xfrm>
            <a:custGeom>
              <a:avLst/>
              <a:gdLst>
                <a:gd name="connsiteX0" fmla="*/ 71330 w 141508"/>
                <a:gd name="connsiteY0" fmla="*/ 576 h 141508"/>
                <a:gd name="connsiteX1" fmla="*/ 142085 w 141508"/>
                <a:gd name="connsiteY1" fmla="*/ 71330 h 141508"/>
                <a:gd name="connsiteX2" fmla="*/ 71330 w 141508"/>
                <a:gd name="connsiteY2" fmla="*/ 142085 h 141508"/>
                <a:gd name="connsiteX3" fmla="*/ 576 w 141508"/>
                <a:gd name="connsiteY3" fmla="*/ 71330 h 141508"/>
                <a:gd name="connsiteX4" fmla="*/ 71330 w 141508"/>
                <a:gd name="connsiteY4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30" y="576"/>
                  </a:moveTo>
                  <a:cubicBezTo>
                    <a:pt x="110409" y="576"/>
                    <a:pt x="142085" y="32254"/>
                    <a:pt x="142085" y="71330"/>
                  </a:cubicBezTo>
                  <a:cubicBezTo>
                    <a:pt x="142085" y="110409"/>
                    <a:pt x="110409" y="142085"/>
                    <a:pt x="71330" y="142085"/>
                  </a:cubicBezTo>
                  <a:cubicBezTo>
                    <a:pt x="32254" y="142085"/>
                    <a:pt x="576" y="110409"/>
                    <a:pt x="576" y="71330"/>
                  </a:cubicBezTo>
                  <a:cubicBezTo>
                    <a:pt x="576" y="32254"/>
                    <a:pt x="32254" y="576"/>
                    <a:pt x="71330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3" name="Полилиния 702">
              <a:extLst>
                <a:ext uri="{FF2B5EF4-FFF2-40B4-BE49-F238E27FC236}">
                  <a16:creationId xmlns:a16="http://schemas.microsoft.com/office/drawing/2014/main" id="{530D47EA-64E8-C5D2-17A3-9C4A67AD9C0E}"/>
                </a:ext>
              </a:extLst>
            </p:cNvPr>
            <p:cNvSpPr/>
            <p:nvPr/>
          </p:nvSpPr>
          <p:spPr>
            <a:xfrm>
              <a:off x="7865196" y="4863660"/>
              <a:ext cx="141508" cy="141508"/>
            </a:xfrm>
            <a:custGeom>
              <a:avLst/>
              <a:gdLst>
                <a:gd name="connsiteX0" fmla="*/ 71386 w 141508"/>
                <a:gd name="connsiteY0" fmla="*/ 576 h 141508"/>
                <a:gd name="connsiteX1" fmla="*/ 142141 w 141508"/>
                <a:gd name="connsiteY1" fmla="*/ 71330 h 141508"/>
                <a:gd name="connsiteX2" fmla="*/ 71386 w 141508"/>
                <a:gd name="connsiteY2" fmla="*/ 142085 h 141508"/>
                <a:gd name="connsiteX3" fmla="*/ 632 w 141508"/>
                <a:gd name="connsiteY3" fmla="*/ 71330 h 141508"/>
                <a:gd name="connsiteX4" fmla="*/ 71386 w 141508"/>
                <a:gd name="connsiteY4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86" y="576"/>
                  </a:moveTo>
                  <a:cubicBezTo>
                    <a:pt x="110465" y="576"/>
                    <a:pt x="142141" y="32254"/>
                    <a:pt x="142141" y="71330"/>
                  </a:cubicBezTo>
                  <a:cubicBezTo>
                    <a:pt x="142141" y="110409"/>
                    <a:pt x="110465" y="142085"/>
                    <a:pt x="71386" y="142085"/>
                  </a:cubicBezTo>
                  <a:cubicBezTo>
                    <a:pt x="32310" y="142085"/>
                    <a:pt x="632" y="110409"/>
                    <a:pt x="632" y="71330"/>
                  </a:cubicBezTo>
                  <a:cubicBezTo>
                    <a:pt x="632" y="32254"/>
                    <a:pt x="32310" y="576"/>
                    <a:pt x="71386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4" name="Полилиния 703">
              <a:extLst>
                <a:ext uri="{FF2B5EF4-FFF2-40B4-BE49-F238E27FC236}">
                  <a16:creationId xmlns:a16="http://schemas.microsoft.com/office/drawing/2014/main" id="{2AEB12A5-53F2-6EE6-D4A6-F198AE3BA9C6}"/>
                </a:ext>
              </a:extLst>
            </p:cNvPr>
            <p:cNvSpPr/>
            <p:nvPr/>
          </p:nvSpPr>
          <p:spPr>
            <a:xfrm>
              <a:off x="8186853" y="4863660"/>
              <a:ext cx="167268" cy="141508"/>
            </a:xfrm>
            <a:custGeom>
              <a:avLst/>
              <a:gdLst>
                <a:gd name="connsiteX0" fmla="*/ 157920 w 167268"/>
                <a:gd name="connsiteY0" fmla="*/ 576 h 141508"/>
                <a:gd name="connsiteX1" fmla="*/ 142197 w 167268"/>
                <a:gd name="connsiteY1" fmla="*/ 576 h 141508"/>
                <a:gd name="connsiteX2" fmla="*/ 119950 w 167268"/>
                <a:gd name="connsiteY2" fmla="*/ 576 h 141508"/>
                <a:gd name="connsiteX3" fmla="*/ 114052 w 167268"/>
                <a:gd name="connsiteY3" fmla="*/ 576 h 141508"/>
                <a:gd name="connsiteX4" fmla="*/ 71442 w 167268"/>
                <a:gd name="connsiteY4" fmla="*/ 576 h 141508"/>
                <a:gd name="connsiteX5" fmla="*/ 688 w 167268"/>
                <a:gd name="connsiteY5" fmla="*/ 71330 h 141508"/>
                <a:gd name="connsiteX6" fmla="*/ 71442 w 167268"/>
                <a:gd name="connsiteY6" fmla="*/ 142085 h 141508"/>
                <a:gd name="connsiteX7" fmla="*/ 114052 w 167268"/>
                <a:gd name="connsiteY7" fmla="*/ 142085 h 141508"/>
                <a:gd name="connsiteX8" fmla="*/ 119950 w 167268"/>
                <a:gd name="connsiteY8" fmla="*/ 142085 h 141508"/>
                <a:gd name="connsiteX9" fmla="*/ 142197 w 167268"/>
                <a:gd name="connsiteY9" fmla="*/ 142085 h 141508"/>
                <a:gd name="connsiteX10" fmla="*/ 157920 w 167268"/>
                <a:gd name="connsiteY10" fmla="*/ 142085 h 141508"/>
                <a:gd name="connsiteX11" fmla="*/ 167956 w 167268"/>
                <a:gd name="connsiteY11" fmla="*/ 142085 h 141508"/>
                <a:gd name="connsiteX12" fmla="*/ 167956 w 167268"/>
                <a:gd name="connsiteY12" fmla="*/ 576 h 141508"/>
                <a:gd name="connsiteX13" fmla="*/ 157920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20" y="576"/>
                  </a:moveTo>
                  <a:lnTo>
                    <a:pt x="142197" y="576"/>
                  </a:lnTo>
                  <a:cubicBezTo>
                    <a:pt x="142197" y="576"/>
                    <a:pt x="132443" y="576"/>
                    <a:pt x="119950" y="576"/>
                  </a:cubicBezTo>
                  <a:cubicBezTo>
                    <a:pt x="118040" y="576"/>
                    <a:pt x="116066" y="576"/>
                    <a:pt x="114052" y="576"/>
                  </a:cubicBezTo>
                  <a:cubicBezTo>
                    <a:pt x="98175" y="576"/>
                    <a:pt x="79873" y="576"/>
                    <a:pt x="71442" y="576"/>
                  </a:cubicBezTo>
                  <a:cubicBezTo>
                    <a:pt x="32352" y="576"/>
                    <a:pt x="688" y="32264"/>
                    <a:pt x="688" y="71330"/>
                  </a:cubicBezTo>
                  <a:cubicBezTo>
                    <a:pt x="688" y="110393"/>
                    <a:pt x="32352" y="142085"/>
                    <a:pt x="71442" y="142085"/>
                  </a:cubicBezTo>
                  <a:cubicBezTo>
                    <a:pt x="81974" y="142085"/>
                    <a:pt x="99223" y="142085"/>
                    <a:pt x="114052" y="142085"/>
                  </a:cubicBezTo>
                  <a:cubicBezTo>
                    <a:pt x="116071" y="142085"/>
                    <a:pt x="118044" y="142085"/>
                    <a:pt x="119950" y="142085"/>
                  </a:cubicBezTo>
                  <a:cubicBezTo>
                    <a:pt x="132558" y="142085"/>
                    <a:pt x="142197" y="142085"/>
                    <a:pt x="142197" y="142085"/>
                  </a:cubicBezTo>
                  <a:lnTo>
                    <a:pt x="157920" y="142085"/>
                  </a:lnTo>
                  <a:lnTo>
                    <a:pt x="167956" y="142085"/>
                  </a:lnTo>
                  <a:lnTo>
                    <a:pt x="167956" y="576"/>
                  </a:lnTo>
                  <a:lnTo>
                    <a:pt x="157920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5" name="Полилиния 704">
              <a:extLst>
                <a:ext uri="{FF2B5EF4-FFF2-40B4-BE49-F238E27FC236}">
                  <a16:creationId xmlns:a16="http://schemas.microsoft.com/office/drawing/2014/main" id="{F4109E1D-868A-9892-8FC2-87A4AED5F1FF}"/>
                </a:ext>
              </a:extLst>
            </p:cNvPr>
            <p:cNvSpPr/>
            <p:nvPr/>
          </p:nvSpPr>
          <p:spPr>
            <a:xfrm>
              <a:off x="8354121" y="4863660"/>
              <a:ext cx="167268" cy="141508"/>
            </a:xfrm>
            <a:custGeom>
              <a:avLst/>
              <a:gdLst>
                <a:gd name="connsiteX0" fmla="*/ 84350 w 167268"/>
                <a:gd name="connsiteY0" fmla="*/ 576 h 141508"/>
                <a:gd name="connsiteX1" fmla="*/ 716 w 167268"/>
                <a:gd name="connsiteY1" fmla="*/ 576 h 141508"/>
                <a:gd name="connsiteX2" fmla="*/ 716 w 167268"/>
                <a:gd name="connsiteY2" fmla="*/ 142085 h 141508"/>
                <a:gd name="connsiteX3" fmla="*/ 84350 w 167268"/>
                <a:gd name="connsiteY3" fmla="*/ 142085 h 141508"/>
                <a:gd name="connsiteX4" fmla="*/ 167984 w 167268"/>
                <a:gd name="connsiteY4" fmla="*/ 142085 h 141508"/>
                <a:gd name="connsiteX5" fmla="*/ 167984 w 167268"/>
                <a:gd name="connsiteY5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50" y="576"/>
                  </a:moveTo>
                  <a:lnTo>
                    <a:pt x="716" y="576"/>
                  </a:lnTo>
                  <a:lnTo>
                    <a:pt x="716" y="142085"/>
                  </a:lnTo>
                  <a:lnTo>
                    <a:pt x="84350" y="142085"/>
                  </a:lnTo>
                  <a:lnTo>
                    <a:pt x="167984" y="142085"/>
                  </a:lnTo>
                  <a:lnTo>
                    <a:pt x="167984" y="57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6" name="Полилиния 705">
              <a:extLst>
                <a:ext uri="{FF2B5EF4-FFF2-40B4-BE49-F238E27FC236}">
                  <a16:creationId xmlns:a16="http://schemas.microsoft.com/office/drawing/2014/main" id="{E91A21FE-4973-03CD-BD06-5DDE56DDEBAA}"/>
                </a:ext>
              </a:extLst>
            </p:cNvPr>
            <p:cNvSpPr/>
            <p:nvPr/>
          </p:nvSpPr>
          <p:spPr>
            <a:xfrm>
              <a:off x="8521390" y="4863660"/>
              <a:ext cx="167268" cy="141508"/>
            </a:xfrm>
            <a:custGeom>
              <a:avLst/>
              <a:gdLst>
                <a:gd name="connsiteX0" fmla="*/ 97258 w 167268"/>
                <a:gd name="connsiteY0" fmla="*/ 576 h 141508"/>
                <a:gd name="connsiteX1" fmla="*/ 39868 w 167268"/>
                <a:gd name="connsiteY1" fmla="*/ 576 h 141508"/>
                <a:gd name="connsiteX2" fmla="*/ 26503 w 167268"/>
                <a:gd name="connsiteY2" fmla="*/ 576 h 141508"/>
                <a:gd name="connsiteX3" fmla="*/ 20649 w 167268"/>
                <a:gd name="connsiteY3" fmla="*/ 576 h 141508"/>
                <a:gd name="connsiteX4" fmla="*/ 10780 w 167268"/>
                <a:gd name="connsiteY4" fmla="*/ 576 h 141508"/>
                <a:gd name="connsiteX5" fmla="*/ 744 w 167268"/>
                <a:gd name="connsiteY5" fmla="*/ 576 h 141508"/>
                <a:gd name="connsiteX6" fmla="*/ 744 w 167268"/>
                <a:gd name="connsiteY6" fmla="*/ 142085 h 141508"/>
                <a:gd name="connsiteX7" fmla="*/ 10780 w 167268"/>
                <a:gd name="connsiteY7" fmla="*/ 142085 h 141508"/>
                <a:gd name="connsiteX8" fmla="*/ 20649 w 167268"/>
                <a:gd name="connsiteY8" fmla="*/ 142085 h 141508"/>
                <a:gd name="connsiteX9" fmla="*/ 26503 w 167268"/>
                <a:gd name="connsiteY9" fmla="*/ 142085 h 141508"/>
                <a:gd name="connsiteX10" fmla="*/ 39868 w 167268"/>
                <a:gd name="connsiteY10" fmla="*/ 142085 h 141508"/>
                <a:gd name="connsiteX11" fmla="*/ 97258 w 167268"/>
                <a:gd name="connsiteY11" fmla="*/ 142085 h 141508"/>
                <a:gd name="connsiteX12" fmla="*/ 168012 w 167268"/>
                <a:gd name="connsiteY12" fmla="*/ 71330 h 141508"/>
                <a:gd name="connsiteX13" fmla="*/ 97258 w 167268"/>
                <a:gd name="connsiteY13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58" y="576"/>
                  </a:moveTo>
                  <a:cubicBezTo>
                    <a:pt x="82904" y="576"/>
                    <a:pt x="56047" y="576"/>
                    <a:pt x="39868" y="576"/>
                  </a:cubicBezTo>
                  <a:cubicBezTo>
                    <a:pt x="31887" y="576"/>
                    <a:pt x="26503" y="576"/>
                    <a:pt x="26503" y="576"/>
                  </a:cubicBezTo>
                  <a:lnTo>
                    <a:pt x="20649" y="576"/>
                  </a:lnTo>
                  <a:lnTo>
                    <a:pt x="10780" y="576"/>
                  </a:lnTo>
                  <a:lnTo>
                    <a:pt x="744" y="576"/>
                  </a:lnTo>
                  <a:lnTo>
                    <a:pt x="744" y="142085"/>
                  </a:lnTo>
                  <a:lnTo>
                    <a:pt x="10780" y="142085"/>
                  </a:lnTo>
                  <a:lnTo>
                    <a:pt x="20649" y="142085"/>
                  </a:lnTo>
                  <a:lnTo>
                    <a:pt x="26503" y="142085"/>
                  </a:lnTo>
                  <a:cubicBezTo>
                    <a:pt x="26503" y="142085"/>
                    <a:pt x="31928" y="142085"/>
                    <a:pt x="39868" y="142085"/>
                  </a:cubicBezTo>
                  <a:cubicBezTo>
                    <a:pt x="57040" y="142085"/>
                    <a:pt x="85981" y="142085"/>
                    <a:pt x="97258" y="142085"/>
                  </a:cubicBezTo>
                  <a:cubicBezTo>
                    <a:pt x="136332" y="142085"/>
                    <a:pt x="168012" y="110404"/>
                    <a:pt x="168012" y="71330"/>
                  </a:cubicBezTo>
                  <a:cubicBezTo>
                    <a:pt x="168012" y="32254"/>
                    <a:pt x="136332" y="576"/>
                    <a:pt x="97258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7" name="Полилиния 706">
              <a:extLst>
                <a:ext uri="{FF2B5EF4-FFF2-40B4-BE49-F238E27FC236}">
                  <a16:creationId xmlns:a16="http://schemas.microsoft.com/office/drawing/2014/main" id="{AEA957F6-DA58-9A08-2819-7F720BD8A4D8}"/>
                </a:ext>
              </a:extLst>
            </p:cNvPr>
            <p:cNvSpPr/>
            <p:nvPr/>
          </p:nvSpPr>
          <p:spPr>
            <a:xfrm>
              <a:off x="9036074" y="4863660"/>
              <a:ext cx="141508" cy="141508"/>
            </a:xfrm>
            <a:custGeom>
              <a:avLst/>
              <a:gdLst>
                <a:gd name="connsiteX0" fmla="*/ 71582 w 141508"/>
                <a:gd name="connsiteY0" fmla="*/ 576 h 141508"/>
                <a:gd name="connsiteX1" fmla="*/ 142337 w 141508"/>
                <a:gd name="connsiteY1" fmla="*/ 71330 h 141508"/>
                <a:gd name="connsiteX2" fmla="*/ 71582 w 141508"/>
                <a:gd name="connsiteY2" fmla="*/ 142085 h 141508"/>
                <a:gd name="connsiteX3" fmla="*/ 828 w 141508"/>
                <a:gd name="connsiteY3" fmla="*/ 71330 h 141508"/>
                <a:gd name="connsiteX4" fmla="*/ 71582 w 141508"/>
                <a:gd name="connsiteY4" fmla="*/ 57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82" y="576"/>
                  </a:moveTo>
                  <a:cubicBezTo>
                    <a:pt x="110661" y="576"/>
                    <a:pt x="142337" y="32254"/>
                    <a:pt x="142337" y="71330"/>
                  </a:cubicBezTo>
                  <a:cubicBezTo>
                    <a:pt x="142337" y="110409"/>
                    <a:pt x="110661" y="142085"/>
                    <a:pt x="71582" y="142085"/>
                  </a:cubicBezTo>
                  <a:cubicBezTo>
                    <a:pt x="32506" y="142085"/>
                    <a:pt x="828" y="110409"/>
                    <a:pt x="828" y="71330"/>
                  </a:cubicBezTo>
                  <a:cubicBezTo>
                    <a:pt x="828" y="32254"/>
                    <a:pt x="32506" y="576"/>
                    <a:pt x="71582" y="57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8" name="Полилиния 707">
              <a:extLst>
                <a:ext uri="{FF2B5EF4-FFF2-40B4-BE49-F238E27FC236}">
                  <a16:creationId xmlns:a16="http://schemas.microsoft.com/office/drawing/2014/main" id="{9CB55E78-33DC-FF16-6E68-807228812012}"/>
                </a:ext>
              </a:extLst>
            </p:cNvPr>
            <p:cNvSpPr/>
            <p:nvPr/>
          </p:nvSpPr>
          <p:spPr>
            <a:xfrm>
              <a:off x="3670609" y="5030928"/>
              <a:ext cx="167268" cy="141508"/>
            </a:xfrm>
            <a:custGeom>
              <a:avLst/>
              <a:gdLst>
                <a:gd name="connsiteX0" fmla="*/ 157164 w 167268"/>
                <a:gd name="connsiteY0" fmla="*/ 604 h 141508"/>
                <a:gd name="connsiteX1" fmla="*/ 141441 w 167268"/>
                <a:gd name="connsiteY1" fmla="*/ 604 h 141508"/>
                <a:gd name="connsiteX2" fmla="*/ 119194 w 167268"/>
                <a:gd name="connsiteY2" fmla="*/ 604 h 141508"/>
                <a:gd name="connsiteX3" fmla="*/ 113296 w 167268"/>
                <a:gd name="connsiteY3" fmla="*/ 604 h 141508"/>
                <a:gd name="connsiteX4" fmla="*/ 70686 w 167268"/>
                <a:gd name="connsiteY4" fmla="*/ 604 h 141508"/>
                <a:gd name="connsiteX5" fmla="*/ -68 w 167268"/>
                <a:gd name="connsiteY5" fmla="*/ 71358 h 141508"/>
                <a:gd name="connsiteX6" fmla="*/ 70686 w 167268"/>
                <a:gd name="connsiteY6" fmla="*/ 142113 h 141508"/>
                <a:gd name="connsiteX7" fmla="*/ 113296 w 167268"/>
                <a:gd name="connsiteY7" fmla="*/ 142113 h 141508"/>
                <a:gd name="connsiteX8" fmla="*/ 119194 w 167268"/>
                <a:gd name="connsiteY8" fmla="*/ 142113 h 141508"/>
                <a:gd name="connsiteX9" fmla="*/ 141441 w 167268"/>
                <a:gd name="connsiteY9" fmla="*/ 142113 h 141508"/>
                <a:gd name="connsiteX10" fmla="*/ 157164 w 167268"/>
                <a:gd name="connsiteY10" fmla="*/ 142113 h 141508"/>
                <a:gd name="connsiteX11" fmla="*/ 167200 w 167268"/>
                <a:gd name="connsiteY11" fmla="*/ 142113 h 141508"/>
                <a:gd name="connsiteX12" fmla="*/ 167200 w 167268"/>
                <a:gd name="connsiteY12" fmla="*/ 604 h 141508"/>
                <a:gd name="connsiteX13" fmla="*/ 157164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164" y="604"/>
                  </a:moveTo>
                  <a:lnTo>
                    <a:pt x="141441" y="604"/>
                  </a:lnTo>
                  <a:cubicBezTo>
                    <a:pt x="141441" y="604"/>
                    <a:pt x="131687" y="604"/>
                    <a:pt x="119194" y="604"/>
                  </a:cubicBezTo>
                  <a:cubicBezTo>
                    <a:pt x="117284" y="604"/>
                    <a:pt x="115310" y="604"/>
                    <a:pt x="113296" y="604"/>
                  </a:cubicBezTo>
                  <a:cubicBezTo>
                    <a:pt x="97419" y="604"/>
                    <a:pt x="79117" y="604"/>
                    <a:pt x="70686" y="604"/>
                  </a:cubicBezTo>
                  <a:cubicBezTo>
                    <a:pt x="31596" y="604"/>
                    <a:pt x="-68" y="32292"/>
                    <a:pt x="-68" y="71358"/>
                  </a:cubicBezTo>
                  <a:cubicBezTo>
                    <a:pt x="-68" y="110421"/>
                    <a:pt x="31596" y="142113"/>
                    <a:pt x="70686" y="142113"/>
                  </a:cubicBezTo>
                  <a:cubicBezTo>
                    <a:pt x="81218" y="142113"/>
                    <a:pt x="98467" y="142113"/>
                    <a:pt x="113296" y="142113"/>
                  </a:cubicBezTo>
                  <a:cubicBezTo>
                    <a:pt x="115315" y="142113"/>
                    <a:pt x="117288" y="142113"/>
                    <a:pt x="119194" y="142113"/>
                  </a:cubicBezTo>
                  <a:cubicBezTo>
                    <a:pt x="131802" y="142113"/>
                    <a:pt x="141441" y="142113"/>
                    <a:pt x="141441" y="142113"/>
                  </a:cubicBezTo>
                  <a:lnTo>
                    <a:pt x="157164" y="142113"/>
                  </a:lnTo>
                  <a:lnTo>
                    <a:pt x="167200" y="142113"/>
                  </a:lnTo>
                  <a:lnTo>
                    <a:pt x="167200" y="604"/>
                  </a:lnTo>
                  <a:lnTo>
                    <a:pt x="157164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09" name="Полилиния 708">
              <a:extLst>
                <a:ext uri="{FF2B5EF4-FFF2-40B4-BE49-F238E27FC236}">
                  <a16:creationId xmlns:a16="http://schemas.microsoft.com/office/drawing/2014/main" id="{B9D91118-6164-52E9-F000-3BF9F3496456}"/>
                </a:ext>
              </a:extLst>
            </p:cNvPr>
            <p:cNvSpPr/>
            <p:nvPr/>
          </p:nvSpPr>
          <p:spPr>
            <a:xfrm>
              <a:off x="3837878" y="5030928"/>
              <a:ext cx="167268" cy="141508"/>
            </a:xfrm>
            <a:custGeom>
              <a:avLst/>
              <a:gdLst>
                <a:gd name="connsiteX0" fmla="*/ 83594 w 167268"/>
                <a:gd name="connsiteY0" fmla="*/ 604 h 141508"/>
                <a:gd name="connsiteX1" fmla="*/ -40 w 167268"/>
                <a:gd name="connsiteY1" fmla="*/ 604 h 141508"/>
                <a:gd name="connsiteX2" fmla="*/ -40 w 167268"/>
                <a:gd name="connsiteY2" fmla="*/ 142113 h 141508"/>
                <a:gd name="connsiteX3" fmla="*/ 83594 w 167268"/>
                <a:gd name="connsiteY3" fmla="*/ 142113 h 141508"/>
                <a:gd name="connsiteX4" fmla="*/ 167228 w 167268"/>
                <a:gd name="connsiteY4" fmla="*/ 142113 h 141508"/>
                <a:gd name="connsiteX5" fmla="*/ 167228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594" y="604"/>
                  </a:moveTo>
                  <a:lnTo>
                    <a:pt x="-40" y="604"/>
                  </a:lnTo>
                  <a:lnTo>
                    <a:pt x="-40" y="142113"/>
                  </a:lnTo>
                  <a:lnTo>
                    <a:pt x="83594" y="142113"/>
                  </a:lnTo>
                  <a:lnTo>
                    <a:pt x="167228" y="142113"/>
                  </a:lnTo>
                  <a:lnTo>
                    <a:pt x="167228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0" name="Полилиния 709">
              <a:extLst>
                <a:ext uri="{FF2B5EF4-FFF2-40B4-BE49-F238E27FC236}">
                  <a16:creationId xmlns:a16="http://schemas.microsoft.com/office/drawing/2014/main" id="{B042C8F5-4902-4EC2-7A4C-B2066301F6D3}"/>
                </a:ext>
              </a:extLst>
            </p:cNvPr>
            <p:cNvSpPr/>
            <p:nvPr/>
          </p:nvSpPr>
          <p:spPr>
            <a:xfrm>
              <a:off x="4005146" y="5030928"/>
              <a:ext cx="167268" cy="141508"/>
            </a:xfrm>
            <a:custGeom>
              <a:avLst/>
              <a:gdLst>
                <a:gd name="connsiteX0" fmla="*/ 83622 w 167268"/>
                <a:gd name="connsiteY0" fmla="*/ 604 h 141508"/>
                <a:gd name="connsiteX1" fmla="*/ -12 w 167268"/>
                <a:gd name="connsiteY1" fmla="*/ 604 h 141508"/>
                <a:gd name="connsiteX2" fmla="*/ -12 w 167268"/>
                <a:gd name="connsiteY2" fmla="*/ 142113 h 141508"/>
                <a:gd name="connsiteX3" fmla="*/ 83622 w 167268"/>
                <a:gd name="connsiteY3" fmla="*/ 142113 h 141508"/>
                <a:gd name="connsiteX4" fmla="*/ 167256 w 167268"/>
                <a:gd name="connsiteY4" fmla="*/ 142113 h 141508"/>
                <a:gd name="connsiteX5" fmla="*/ 167256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622" y="604"/>
                  </a:moveTo>
                  <a:lnTo>
                    <a:pt x="-12" y="604"/>
                  </a:lnTo>
                  <a:lnTo>
                    <a:pt x="-12" y="142113"/>
                  </a:lnTo>
                  <a:lnTo>
                    <a:pt x="83622" y="142113"/>
                  </a:lnTo>
                  <a:lnTo>
                    <a:pt x="167256" y="142113"/>
                  </a:lnTo>
                  <a:lnTo>
                    <a:pt x="167256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1" name="Полилиния 710">
              <a:extLst>
                <a:ext uri="{FF2B5EF4-FFF2-40B4-BE49-F238E27FC236}">
                  <a16:creationId xmlns:a16="http://schemas.microsoft.com/office/drawing/2014/main" id="{97E616BB-8DC2-26B8-3B15-36283B0C6719}"/>
                </a:ext>
              </a:extLst>
            </p:cNvPr>
            <p:cNvSpPr/>
            <p:nvPr/>
          </p:nvSpPr>
          <p:spPr>
            <a:xfrm>
              <a:off x="4172414" y="5030928"/>
              <a:ext cx="167268" cy="141508"/>
            </a:xfrm>
            <a:custGeom>
              <a:avLst/>
              <a:gdLst>
                <a:gd name="connsiteX0" fmla="*/ 83650 w 167268"/>
                <a:gd name="connsiteY0" fmla="*/ 604 h 141508"/>
                <a:gd name="connsiteX1" fmla="*/ 16 w 167268"/>
                <a:gd name="connsiteY1" fmla="*/ 604 h 141508"/>
                <a:gd name="connsiteX2" fmla="*/ 16 w 167268"/>
                <a:gd name="connsiteY2" fmla="*/ 142113 h 141508"/>
                <a:gd name="connsiteX3" fmla="*/ 83650 w 167268"/>
                <a:gd name="connsiteY3" fmla="*/ 142113 h 141508"/>
                <a:gd name="connsiteX4" fmla="*/ 167284 w 167268"/>
                <a:gd name="connsiteY4" fmla="*/ 142113 h 141508"/>
                <a:gd name="connsiteX5" fmla="*/ 167284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650" y="604"/>
                  </a:moveTo>
                  <a:lnTo>
                    <a:pt x="16" y="604"/>
                  </a:lnTo>
                  <a:lnTo>
                    <a:pt x="16" y="142113"/>
                  </a:lnTo>
                  <a:lnTo>
                    <a:pt x="83650" y="142113"/>
                  </a:lnTo>
                  <a:lnTo>
                    <a:pt x="167284" y="142113"/>
                  </a:lnTo>
                  <a:lnTo>
                    <a:pt x="167284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2" name="Полилиния 711">
              <a:extLst>
                <a:ext uri="{FF2B5EF4-FFF2-40B4-BE49-F238E27FC236}">
                  <a16:creationId xmlns:a16="http://schemas.microsoft.com/office/drawing/2014/main" id="{DF6121D7-304F-C9C7-6ED3-9F363208940B}"/>
                </a:ext>
              </a:extLst>
            </p:cNvPr>
            <p:cNvSpPr/>
            <p:nvPr/>
          </p:nvSpPr>
          <p:spPr>
            <a:xfrm>
              <a:off x="4339682" y="5030928"/>
              <a:ext cx="167268" cy="141508"/>
            </a:xfrm>
            <a:custGeom>
              <a:avLst/>
              <a:gdLst>
                <a:gd name="connsiteX0" fmla="*/ 83678 w 167268"/>
                <a:gd name="connsiteY0" fmla="*/ 604 h 141508"/>
                <a:gd name="connsiteX1" fmla="*/ 44 w 167268"/>
                <a:gd name="connsiteY1" fmla="*/ 604 h 141508"/>
                <a:gd name="connsiteX2" fmla="*/ 44 w 167268"/>
                <a:gd name="connsiteY2" fmla="*/ 142113 h 141508"/>
                <a:gd name="connsiteX3" fmla="*/ 83678 w 167268"/>
                <a:gd name="connsiteY3" fmla="*/ 142113 h 141508"/>
                <a:gd name="connsiteX4" fmla="*/ 167312 w 167268"/>
                <a:gd name="connsiteY4" fmla="*/ 142113 h 141508"/>
                <a:gd name="connsiteX5" fmla="*/ 167312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678" y="604"/>
                  </a:moveTo>
                  <a:lnTo>
                    <a:pt x="44" y="604"/>
                  </a:lnTo>
                  <a:lnTo>
                    <a:pt x="44" y="142113"/>
                  </a:lnTo>
                  <a:lnTo>
                    <a:pt x="83678" y="142113"/>
                  </a:lnTo>
                  <a:lnTo>
                    <a:pt x="167312" y="142113"/>
                  </a:lnTo>
                  <a:lnTo>
                    <a:pt x="167312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3" name="Полилиния 712">
              <a:extLst>
                <a:ext uri="{FF2B5EF4-FFF2-40B4-BE49-F238E27FC236}">
                  <a16:creationId xmlns:a16="http://schemas.microsoft.com/office/drawing/2014/main" id="{684A2DF7-699C-2F2D-3760-BC2CAD061B8D}"/>
                </a:ext>
              </a:extLst>
            </p:cNvPr>
            <p:cNvSpPr/>
            <p:nvPr/>
          </p:nvSpPr>
          <p:spPr>
            <a:xfrm>
              <a:off x="4506951" y="5030928"/>
              <a:ext cx="167268" cy="141508"/>
            </a:xfrm>
            <a:custGeom>
              <a:avLst/>
              <a:gdLst>
                <a:gd name="connsiteX0" fmla="*/ 96586 w 167268"/>
                <a:gd name="connsiteY0" fmla="*/ 604 h 141508"/>
                <a:gd name="connsiteX1" fmla="*/ 39196 w 167268"/>
                <a:gd name="connsiteY1" fmla="*/ 604 h 141508"/>
                <a:gd name="connsiteX2" fmla="*/ 25831 w 167268"/>
                <a:gd name="connsiteY2" fmla="*/ 604 h 141508"/>
                <a:gd name="connsiteX3" fmla="*/ 19977 w 167268"/>
                <a:gd name="connsiteY3" fmla="*/ 604 h 141508"/>
                <a:gd name="connsiteX4" fmla="*/ 10108 w 167268"/>
                <a:gd name="connsiteY4" fmla="*/ 604 h 141508"/>
                <a:gd name="connsiteX5" fmla="*/ 72 w 167268"/>
                <a:gd name="connsiteY5" fmla="*/ 604 h 141508"/>
                <a:gd name="connsiteX6" fmla="*/ 72 w 167268"/>
                <a:gd name="connsiteY6" fmla="*/ 142113 h 141508"/>
                <a:gd name="connsiteX7" fmla="*/ 10108 w 167268"/>
                <a:gd name="connsiteY7" fmla="*/ 142113 h 141508"/>
                <a:gd name="connsiteX8" fmla="*/ 19977 w 167268"/>
                <a:gd name="connsiteY8" fmla="*/ 142113 h 141508"/>
                <a:gd name="connsiteX9" fmla="*/ 25831 w 167268"/>
                <a:gd name="connsiteY9" fmla="*/ 142113 h 141508"/>
                <a:gd name="connsiteX10" fmla="*/ 39196 w 167268"/>
                <a:gd name="connsiteY10" fmla="*/ 142113 h 141508"/>
                <a:gd name="connsiteX11" fmla="*/ 96586 w 167268"/>
                <a:gd name="connsiteY11" fmla="*/ 142113 h 141508"/>
                <a:gd name="connsiteX12" fmla="*/ 167340 w 167268"/>
                <a:gd name="connsiteY12" fmla="*/ 71358 h 141508"/>
                <a:gd name="connsiteX13" fmla="*/ 96586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604"/>
                  </a:moveTo>
                  <a:cubicBezTo>
                    <a:pt x="82232" y="604"/>
                    <a:pt x="55375" y="604"/>
                    <a:pt x="39196" y="604"/>
                  </a:cubicBezTo>
                  <a:cubicBezTo>
                    <a:pt x="31215" y="604"/>
                    <a:pt x="25831" y="604"/>
                    <a:pt x="25831" y="604"/>
                  </a:cubicBezTo>
                  <a:lnTo>
                    <a:pt x="19977" y="604"/>
                  </a:lnTo>
                  <a:lnTo>
                    <a:pt x="10108" y="604"/>
                  </a:lnTo>
                  <a:lnTo>
                    <a:pt x="72" y="604"/>
                  </a:lnTo>
                  <a:lnTo>
                    <a:pt x="72" y="142113"/>
                  </a:lnTo>
                  <a:lnTo>
                    <a:pt x="10108" y="142113"/>
                  </a:lnTo>
                  <a:lnTo>
                    <a:pt x="19977" y="142113"/>
                  </a:lnTo>
                  <a:lnTo>
                    <a:pt x="25831" y="142113"/>
                  </a:lnTo>
                  <a:cubicBezTo>
                    <a:pt x="25831" y="142113"/>
                    <a:pt x="31256" y="142113"/>
                    <a:pt x="39196" y="142113"/>
                  </a:cubicBezTo>
                  <a:cubicBezTo>
                    <a:pt x="56368" y="142113"/>
                    <a:pt x="85309" y="142113"/>
                    <a:pt x="96586" y="142113"/>
                  </a:cubicBezTo>
                  <a:cubicBezTo>
                    <a:pt x="135660" y="142113"/>
                    <a:pt x="167340" y="110432"/>
                    <a:pt x="167340" y="71358"/>
                  </a:cubicBezTo>
                  <a:cubicBezTo>
                    <a:pt x="167340" y="32282"/>
                    <a:pt x="135660" y="604"/>
                    <a:pt x="96586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4" name="Полилиния 713">
              <a:extLst>
                <a:ext uri="{FF2B5EF4-FFF2-40B4-BE49-F238E27FC236}">
                  <a16:creationId xmlns:a16="http://schemas.microsoft.com/office/drawing/2014/main" id="{43E1051D-E821-5291-B5BF-36D561A6682F}"/>
                </a:ext>
              </a:extLst>
            </p:cNvPr>
            <p:cNvSpPr/>
            <p:nvPr/>
          </p:nvSpPr>
          <p:spPr>
            <a:xfrm>
              <a:off x="4854367" y="5030928"/>
              <a:ext cx="141508" cy="141508"/>
            </a:xfrm>
            <a:custGeom>
              <a:avLst/>
              <a:gdLst>
                <a:gd name="connsiteX0" fmla="*/ 70882 w 141508"/>
                <a:gd name="connsiteY0" fmla="*/ 604 h 141508"/>
                <a:gd name="connsiteX1" fmla="*/ 141637 w 141508"/>
                <a:gd name="connsiteY1" fmla="*/ 71358 h 141508"/>
                <a:gd name="connsiteX2" fmla="*/ 70882 w 141508"/>
                <a:gd name="connsiteY2" fmla="*/ 142113 h 141508"/>
                <a:gd name="connsiteX3" fmla="*/ 128 w 141508"/>
                <a:gd name="connsiteY3" fmla="*/ 71358 h 141508"/>
                <a:gd name="connsiteX4" fmla="*/ 70882 w 141508"/>
                <a:gd name="connsiteY4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604"/>
                  </a:moveTo>
                  <a:cubicBezTo>
                    <a:pt x="109961" y="604"/>
                    <a:pt x="141637" y="32282"/>
                    <a:pt x="141637" y="71358"/>
                  </a:cubicBezTo>
                  <a:cubicBezTo>
                    <a:pt x="141637" y="110437"/>
                    <a:pt x="109961" y="142113"/>
                    <a:pt x="70882" y="142113"/>
                  </a:cubicBezTo>
                  <a:cubicBezTo>
                    <a:pt x="31806" y="142113"/>
                    <a:pt x="128" y="110437"/>
                    <a:pt x="128" y="71358"/>
                  </a:cubicBezTo>
                  <a:cubicBezTo>
                    <a:pt x="128" y="32282"/>
                    <a:pt x="31806" y="604"/>
                    <a:pt x="70882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5" name="Полилиния 714">
              <a:extLst>
                <a:ext uri="{FF2B5EF4-FFF2-40B4-BE49-F238E27FC236}">
                  <a16:creationId xmlns:a16="http://schemas.microsoft.com/office/drawing/2014/main" id="{5E2CEC61-8355-A5AA-CE3C-A08965D7771D}"/>
                </a:ext>
              </a:extLst>
            </p:cNvPr>
            <p:cNvSpPr/>
            <p:nvPr/>
          </p:nvSpPr>
          <p:spPr>
            <a:xfrm>
              <a:off x="5356172" y="5030928"/>
              <a:ext cx="141508" cy="141508"/>
            </a:xfrm>
            <a:custGeom>
              <a:avLst/>
              <a:gdLst>
                <a:gd name="connsiteX0" fmla="*/ 70966 w 141508"/>
                <a:gd name="connsiteY0" fmla="*/ 604 h 141508"/>
                <a:gd name="connsiteX1" fmla="*/ 141721 w 141508"/>
                <a:gd name="connsiteY1" fmla="*/ 71358 h 141508"/>
                <a:gd name="connsiteX2" fmla="*/ 70966 w 141508"/>
                <a:gd name="connsiteY2" fmla="*/ 142113 h 141508"/>
                <a:gd name="connsiteX3" fmla="*/ 212 w 141508"/>
                <a:gd name="connsiteY3" fmla="*/ 71358 h 141508"/>
                <a:gd name="connsiteX4" fmla="*/ 70966 w 141508"/>
                <a:gd name="connsiteY4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66" y="604"/>
                  </a:moveTo>
                  <a:cubicBezTo>
                    <a:pt x="110045" y="604"/>
                    <a:pt x="141721" y="32282"/>
                    <a:pt x="141721" y="71358"/>
                  </a:cubicBezTo>
                  <a:cubicBezTo>
                    <a:pt x="141721" y="110437"/>
                    <a:pt x="110045" y="142113"/>
                    <a:pt x="70966" y="142113"/>
                  </a:cubicBezTo>
                  <a:cubicBezTo>
                    <a:pt x="31890" y="142113"/>
                    <a:pt x="212" y="110437"/>
                    <a:pt x="212" y="71358"/>
                  </a:cubicBezTo>
                  <a:cubicBezTo>
                    <a:pt x="212" y="32282"/>
                    <a:pt x="31890" y="604"/>
                    <a:pt x="70966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6" name="Полилиния 715">
              <a:extLst>
                <a:ext uri="{FF2B5EF4-FFF2-40B4-BE49-F238E27FC236}">
                  <a16:creationId xmlns:a16="http://schemas.microsoft.com/office/drawing/2014/main" id="{B677605E-02E0-9BAD-4223-EB442C7D21E3}"/>
                </a:ext>
              </a:extLst>
            </p:cNvPr>
            <p:cNvSpPr/>
            <p:nvPr/>
          </p:nvSpPr>
          <p:spPr>
            <a:xfrm>
              <a:off x="5677829" y="5030928"/>
              <a:ext cx="167268" cy="141508"/>
            </a:xfrm>
            <a:custGeom>
              <a:avLst/>
              <a:gdLst>
                <a:gd name="connsiteX0" fmla="*/ 157500 w 167268"/>
                <a:gd name="connsiteY0" fmla="*/ 604 h 141508"/>
                <a:gd name="connsiteX1" fmla="*/ 141777 w 167268"/>
                <a:gd name="connsiteY1" fmla="*/ 604 h 141508"/>
                <a:gd name="connsiteX2" fmla="*/ 119530 w 167268"/>
                <a:gd name="connsiteY2" fmla="*/ 604 h 141508"/>
                <a:gd name="connsiteX3" fmla="*/ 113632 w 167268"/>
                <a:gd name="connsiteY3" fmla="*/ 604 h 141508"/>
                <a:gd name="connsiteX4" fmla="*/ 71022 w 167268"/>
                <a:gd name="connsiteY4" fmla="*/ 604 h 141508"/>
                <a:gd name="connsiteX5" fmla="*/ 268 w 167268"/>
                <a:gd name="connsiteY5" fmla="*/ 71358 h 141508"/>
                <a:gd name="connsiteX6" fmla="*/ 71022 w 167268"/>
                <a:gd name="connsiteY6" fmla="*/ 142113 h 141508"/>
                <a:gd name="connsiteX7" fmla="*/ 113632 w 167268"/>
                <a:gd name="connsiteY7" fmla="*/ 142113 h 141508"/>
                <a:gd name="connsiteX8" fmla="*/ 119530 w 167268"/>
                <a:gd name="connsiteY8" fmla="*/ 142113 h 141508"/>
                <a:gd name="connsiteX9" fmla="*/ 141777 w 167268"/>
                <a:gd name="connsiteY9" fmla="*/ 142113 h 141508"/>
                <a:gd name="connsiteX10" fmla="*/ 157500 w 167268"/>
                <a:gd name="connsiteY10" fmla="*/ 142113 h 141508"/>
                <a:gd name="connsiteX11" fmla="*/ 167536 w 167268"/>
                <a:gd name="connsiteY11" fmla="*/ 142113 h 141508"/>
                <a:gd name="connsiteX12" fmla="*/ 167536 w 167268"/>
                <a:gd name="connsiteY12" fmla="*/ 604 h 141508"/>
                <a:gd name="connsiteX13" fmla="*/ 157500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00" y="604"/>
                  </a:moveTo>
                  <a:lnTo>
                    <a:pt x="141777" y="604"/>
                  </a:lnTo>
                  <a:cubicBezTo>
                    <a:pt x="141777" y="604"/>
                    <a:pt x="132023" y="604"/>
                    <a:pt x="119530" y="604"/>
                  </a:cubicBezTo>
                  <a:cubicBezTo>
                    <a:pt x="117620" y="604"/>
                    <a:pt x="115646" y="604"/>
                    <a:pt x="113632" y="604"/>
                  </a:cubicBezTo>
                  <a:cubicBezTo>
                    <a:pt x="97755" y="604"/>
                    <a:pt x="79453" y="604"/>
                    <a:pt x="71022" y="604"/>
                  </a:cubicBezTo>
                  <a:cubicBezTo>
                    <a:pt x="31932" y="604"/>
                    <a:pt x="268" y="32292"/>
                    <a:pt x="268" y="71358"/>
                  </a:cubicBezTo>
                  <a:cubicBezTo>
                    <a:pt x="268" y="110421"/>
                    <a:pt x="31932" y="142113"/>
                    <a:pt x="71022" y="142113"/>
                  </a:cubicBezTo>
                  <a:cubicBezTo>
                    <a:pt x="81554" y="142113"/>
                    <a:pt x="98803" y="142113"/>
                    <a:pt x="113632" y="142113"/>
                  </a:cubicBezTo>
                  <a:cubicBezTo>
                    <a:pt x="115651" y="142113"/>
                    <a:pt x="117624" y="142113"/>
                    <a:pt x="119530" y="142113"/>
                  </a:cubicBezTo>
                  <a:cubicBezTo>
                    <a:pt x="132138" y="142113"/>
                    <a:pt x="141777" y="142113"/>
                    <a:pt x="141777" y="142113"/>
                  </a:cubicBezTo>
                  <a:lnTo>
                    <a:pt x="157500" y="142113"/>
                  </a:lnTo>
                  <a:lnTo>
                    <a:pt x="167536" y="142113"/>
                  </a:lnTo>
                  <a:lnTo>
                    <a:pt x="167536" y="604"/>
                  </a:lnTo>
                  <a:lnTo>
                    <a:pt x="157500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7" name="Полилиния 716">
              <a:extLst>
                <a:ext uri="{FF2B5EF4-FFF2-40B4-BE49-F238E27FC236}">
                  <a16:creationId xmlns:a16="http://schemas.microsoft.com/office/drawing/2014/main" id="{380C7665-7474-7AFE-148B-14C076DB4153}"/>
                </a:ext>
              </a:extLst>
            </p:cNvPr>
            <p:cNvSpPr/>
            <p:nvPr/>
          </p:nvSpPr>
          <p:spPr>
            <a:xfrm>
              <a:off x="5845097" y="5030928"/>
              <a:ext cx="167268" cy="141508"/>
            </a:xfrm>
            <a:custGeom>
              <a:avLst/>
              <a:gdLst>
                <a:gd name="connsiteX0" fmla="*/ 83930 w 167268"/>
                <a:gd name="connsiteY0" fmla="*/ 604 h 141508"/>
                <a:gd name="connsiteX1" fmla="*/ 296 w 167268"/>
                <a:gd name="connsiteY1" fmla="*/ 604 h 141508"/>
                <a:gd name="connsiteX2" fmla="*/ 296 w 167268"/>
                <a:gd name="connsiteY2" fmla="*/ 142113 h 141508"/>
                <a:gd name="connsiteX3" fmla="*/ 83930 w 167268"/>
                <a:gd name="connsiteY3" fmla="*/ 142113 h 141508"/>
                <a:gd name="connsiteX4" fmla="*/ 167564 w 167268"/>
                <a:gd name="connsiteY4" fmla="*/ 142113 h 141508"/>
                <a:gd name="connsiteX5" fmla="*/ 167564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30" y="604"/>
                  </a:moveTo>
                  <a:lnTo>
                    <a:pt x="296" y="604"/>
                  </a:lnTo>
                  <a:lnTo>
                    <a:pt x="296" y="142113"/>
                  </a:lnTo>
                  <a:lnTo>
                    <a:pt x="83930" y="142113"/>
                  </a:lnTo>
                  <a:lnTo>
                    <a:pt x="167564" y="142113"/>
                  </a:lnTo>
                  <a:lnTo>
                    <a:pt x="167564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8" name="Полилиния 717">
              <a:extLst>
                <a:ext uri="{FF2B5EF4-FFF2-40B4-BE49-F238E27FC236}">
                  <a16:creationId xmlns:a16="http://schemas.microsoft.com/office/drawing/2014/main" id="{427DFA51-2585-E1AE-D345-0276CA4B8E75}"/>
                </a:ext>
              </a:extLst>
            </p:cNvPr>
            <p:cNvSpPr/>
            <p:nvPr/>
          </p:nvSpPr>
          <p:spPr>
            <a:xfrm>
              <a:off x="6012365" y="5030928"/>
              <a:ext cx="167268" cy="141508"/>
            </a:xfrm>
            <a:custGeom>
              <a:avLst/>
              <a:gdLst>
                <a:gd name="connsiteX0" fmla="*/ 83958 w 167268"/>
                <a:gd name="connsiteY0" fmla="*/ 604 h 141508"/>
                <a:gd name="connsiteX1" fmla="*/ 324 w 167268"/>
                <a:gd name="connsiteY1" fmla="*/ 604 h 141508"/>
                <a:gd name="connsiteX2" fmla="*/ 324 w 167268"/>
                <a:gd name="connsiteY2" fmla="*/ 142113 h 141508"/>
                <a:gd name="connsiteX3" fmla="*/ 83958 w 167268"/>
                <a:gd name="connsiteY3" fmla="*/ 142113 h 141508"/>
                <a:gd name="connsiteX4" fmla="*/ 167592 w 167268"/>
                <a:gd name="connsiteY4" fmla="*/ 142113 h 141508"/>
                <a:gd name="connsiteX5" fmla="*/ 167592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58" y="604"/>
                  </a:moveTo>
                  <a:lnTo>
                    <a:pt x="324" y="604"/>
                  </a:lnTo>
                  <a:lnTo>
                    <a:pt x="324" y="142113"/>
                  </a:lnTo>
                  <a:lnTo>
                    <a:pt x="83958" y="142113"/>
                  </a:lnTo>
                  <a:lnTo>
                    <a:pt x="167592" y="142113"/>
                  </a:lnTo>
                  <a:lnTo>
                    <a:pt x="167592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19" name="Полилиния 718">
              <a:extLst>
                <a:ext uri="{FF2B5EF4-FFF2-40B4-BE49-F238E27FC236}">
                  <a16:creationId xmlns:a16="http://schemas.microsoft.com/office/drawing/2014/main" id="{04948D21-ECE7-7A77-3C55-B7E5350F02BE}"/>
                </a:ext>
              </a:extLst>
            </p:cNvPr>
            <p:cNvSpPr/>
            <p:nvPr/>
          </p:nvSpPr>
          <p:spPr>
            <a:xfrm>
              <a:off x="6179634" y="5030928"/>
              <a:ext cx="167268" cy="141508"/>
            </a:xfrm>
            <a:custGeom>
              <a:avLst/>
              <a:gdLst>
                <a:gd name="connsiteX0" fmla="*/ 83986 w 167268"/>
                <a:gd name="connsiteY0" fmla="*/ 604 h 141508"/>
                <a:gd name="connsiteX1" fmla="*/ 352 w 167268"/>
                <a:gd name="connsiteY1" fmla="*/ 604 h 141508"/>
                <a:gd name="connsiteX2" fmla="*/ 352 w 167268"/>
                <a:gd name="connsiteY2" fmla="*/ 142113 h 141508"/>
                <a:gd name="connsiteX3" fmla="*/ 83986 w 167268"/>
                <a:gd name="connsiteY3" fmla="*/ 142113 h 141508"/>
                <a:gd name="connsiteX4" fmla="*/ 167620 w 167268"/>
                <a:gd name="connsiteY4" fmla="*/ 142113 h 141508"/>
                <a:gd name="connsiteX5" fmla="*/ 167620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86" y="604"/>
                  </a:moveTo>
                  <a:lnTo>
                    <a:pt x="352" y="604"/>
                  </a:lnTo>
                  <a:lnTo>
                    <a:pt x="352" y="142113"/>
                  </a:lnTo>
                  <a:lnTo>
                    <a:pt x="83986" y="142113"/>
                  </a:lnTo>
                  <a:lnTo>
                    <a:pt x="167620" y="142113"/>
                  </a:lnTo>
                  <a:lnTo>
                    <a:pt x="167620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0" name="Полилиния 719">
              <a:extLst>
                <a:ext uri="{FF2B5EF4-FFF2-40B4-BE49-F238E27FC236}">
                  <a16:creationId xmlns:a16="http://schemas.microsoft.com/office/drawing/2014/main" id="{131A652B-94C0-C526-D8A8-9BA6793861CD}"/>
                </a:ext>
              </a:extLst>
            </p:cNvPr>
            <p:cNvSpPr/>
            <p:nvPr/>
          </p:nvSpPr>
          <p:spPr>
            <a:xfrm>
              <a:off x="6346902" y="5030928"/>
              <a:ext cx="167268" cy="141508"/>
            </a:xfrm>
            <a:custGeom>
              <a:avLst/>
              <a:gdLst>
                <a:gd name="connsiteX0" fmla="*/ 96894 w 167268"/>
                <a:gd name="connsiteY0" fmla="*/ 604 h 141508"/>
                <a:gd name="connsiteX1" fmla="*/ 39504 w 167268"/>
                <a:gd name="connsiteY1" fmla="*/ 604 h 141508"/>
                <a:gd name="connsiteX2" fmla="*/ 26139 w 167268"/>
                <a:gd name="connsiteY2" fmla="*/ 604 h 141508"/>
                <a:gd name="connsiteX3" fmla="*/ 20285 w 167268"/>
                <a:gd name="connsiteY3" fmla="*/ 604 h 141508"/>
                <a:gd name="connsiteX4" fmla="*/ 10416 w 167268"/>
                <a:gd name="connsiteY4" fmla="*/ 604 h 141508"/>
                <a:gd name="connsiteX5" fmla="*/ 380 w 167268"/>
                <a:gd name="connsiteY5" fmla="*/ 604 h 141508"/>
                <a:gd name="connsiteX6" fmla="*/ 380 w 167268"/>
                <a:gd name="connsiteY6" fmla="*/ 142113 h 141508"/>
                <a:gd name="connsiteX7" fmla="*/ 10416 w 167268"/>
                <a:gd name="connsiteY7" fmla="*/ 142113 h 141508"/>
                <a:gd name="connsiteX8" fmla="*/ 20285 w 167268"/>
                <a:gd name="connsiteY8" fmla="*/ 142113 h 141508"/>
                <a:gd name="connsiteX9" fmla="*/ 26139 w 167268"/>
                <a:gd name="connsiteY9" fmla="*/ 142113 h 141508"/>
                <a:gd name="connsiteX10" fmla="*/ 39504 w 167268"/>
                <a:gd name="connsiteY10" fmla="*/ 142113 h 141508"/>
                <a:gd name="connsiteX11" fmla="*/ 96894 w 167268"/>
                <a:gd name="connsiteY11" fmla="*/ 142113 h 141508"/>
                <a:gd name="connsiteX12" fmla="*/ 167648 w 167268"/>
                <a:gd name="connsiteY12" fmla="*/ 71358 h 141508"/>
                <a:gd name="connsiteX13" fmla="*/ 96894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94" y="604"/>
                  </a:moveTo>
                  <a:cubicBezTo>
                    <a:pt x="82540" y="604"/>
                    <a:pt x="55683" y="604"/>
                    <a:pt x="39504" y="604"/>
                  </a:cubicBezTo>
                  <a:cubicBezTo>
                    <a:pt x="31523" y="604"/>
                    <a:pt x="26139" y="604"/>
                    <a:pt x="26139" y="604"/>
                  </a:cubicBezTo>
                  <a:lnTo>
                    <a:pt x="20285" y="604"/>
                  </a:lnTo>
                  <a:lnTo>
                    <a:pt x="10416" y="604"/>
                  </a:lnTo>
                  <a:lnTo>
                    <a:pt x="380" y="604"/>
                  </a:lnTo>
                  <a:lnTo>
                    <a:pt x="380" y="142113"/>
                  </a:lnTo>
                  <a:lnTo>
                    <a:pt x="10416" y="142113"/>
                  </a:lnTo>
                  <a:lnTo>
                    <a:pt x="20285" y="142113"/>
                  </a:lnTo>
                  <a:lnTo>
                    <a:pt x="26139" y="142113"/>
                  </a:lnTo>
                  <a:cubicBezTo>
                    <a:pt x="26139" y="142113"/>
                    <a:pt x="31564" y="142113"/>
                    <a:pt x="39504" y="142113"/>
                  </a:cubicBezTo>
                  <a:cubicBezTo>
                    <a:pt x="56676" y="142113"/>
                    <a:pt x="85617" y="142113"/>
                    <a:pt x="96894" y="142113"/>
                  </a:cubicBezTo>
                  <a:cubicBezTo>
                    <a:pt x="135968" y="142113"/>
                    <a:pt x="167648" y="110432"/>
                    <a:pt x="167648" y="71358"/>
                  </a:cubicBezTo>
                  <a:cubicBezTo>
                    <a:pt x="167648" y="32282"/>
                    <a:pt x="135968" y="604"/>
                    <a:pt x="96894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1" name="Полилиния 720">
              <a:extLst>
                <a:ext uri="{FF2B5EF4-FFF2-40B4-BE49-F238E27FC236}">
                  <a16:creationId xmlns:a16="http://schemas.microsoft.com/office/drawing/2014/main" id="{82216D9B-5A0C-40D0-EAE8-7D8896B408DF}"/>
                </a:ext>
              </a:extLst>
            </p:cNvPr>
            <p:cNvSpPr/>
            <p:nvPr/>
          </p:nvSpPr>
          <p:spPr>
            <a:xfrm>
              <a:off x="6694318" y="5030928"/>
              <a:ext cx="141508" cy="141508"/>
            </a:xfrm>
            <a:custGeom>
              <a:avLst/>
              <a:gdLst>
                <a:gd name="connsiteX0" fmla="*/ 71190 w 141508"/>
                <a:gd name="connsiteY0" fmla="*/ 604 h 141508"/>
                <a:gd name="connsiteX1" fmla="*/ 141945 w 141508"/>
                <a:gd name="connsiteY1" fmla="*/ 71358 h 141508"/>
                <a:gd name="connsiteX2" fmla="*/ 71190 w 141508"/>
                <a:gd name="connsiteY2" fmla="*/ 142113 h 141508"/>
                <a:gd name="connsiteX3" fmla="*/ 436 w 141508"/>
                <a:gd name="connsiteY3" fmla="*/ 71358 h 141508"/>
                <a:gd name="connsiteX4" fmla="*/ 71190 w 141508"/>
                <a:gd name="connsiteY4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90" y="604"/>
                  </a:moveTo>
                  <a:cubicBezTo>
                    <a:pt x="110269" y="604"/>
                    <a:pt x="141945" y="32282"/>
                    <a:pt x="141945" y="71358"/>
                  </a:cubicBezTo>
                  <a:cubicBezTo>
                    <a:pt x="141945" y="110437"/>
                    <a:pt x="110269" y="142113"/>
                    <a:pt x="71190" y="142113"/>
                  </a:cubicBezTo>
                  <a:cubicBezTo>
                    <a:pt x="32114" y="142113"/>
                    <a:pt x="436" y="110437"/>
                    <a:pt x="436" y="71358"/>
                  </a:cubicBezTo>
                  <a:cubicBezTo>
                    <a:pt x="436" y="32282"/>
                    <a:pt x="32114" y="604"/>
                    <a:pt x="71190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2" name="Полилиния 721">
              <a:extLst>
                <a:ext uri="{FF2B5EF4-FFF2-40B4-BE49-F238E27FC236}">
                  <a16:creationId xmlns:a16="http://schemas.microsoft.com/office/drawing/2014/main" id="{64BC3863-0E1A-A722-0F51-FF8BD4FFBA28}"/>
                </a:ext>
              </a:extLst>
            </p:cNvPr>
            <p:cNvSpPr/>
            <p:nvPr/>
          </p:nvSpPr>
          <p:spPr>
            <a:xfrm>
              <a:off x="7015975" y="5030928"/>
              <a:ext cx="167268" cy="141508"/>
            </a:xfrm>
            <a:custGeom>
              <a:avLst/>
              <a:gdLst>
                <a:gd name="connsiteX0" fmla="*/ 157724 w 167268"/>
                <a:gd name="connsiteY0" fmla="*/ 604 h 141508"/>
                <a:gd name="connsiteX1" fmla="*/ 142001 w 167268"/>
                <a:gd name="connsiteY1" fmla="*/ 604 h 141508"/>
                <a:gd name="connsiteX2" fmla="*/ 119754 w 167268"/>
                <a:gd name="connsiteY2" fmla="*/ 604 h 141508"/>
                <a:gd name="connsiteX3" fmla="*/ 113856 w 167268"/>
                <a:gd name="connsiteY3" fmla="*/ 604 h 141508"/>
                <a:gd name="connsiteX4" fmla="*/ 71246 w 167268"/>
                <a:gd name="connsiteY4" fmla="*/ 604 h 141508"/>
                <a:gd name="connsiteX5" fmla="*/ 492 w 167268"/>
                <a:gd name="connsiteY5" fmla="*/ 71358 h 141508"/>
                <a:gd name="connsiteX6" fmla="*/ 71246 w 167268"/>
                <a:gd name="connsiteY6" fmla="*/ 142113 h 141508"/>
                <a:gd name="connsiteX7" fmla="*/ 113856 w 167268"/>
                <a:gd name="connsiteY7" fmla="*/ 142113 h 141508"/>
                <a:gd name="connsiteX8" fmla="*/ 119754 w 167268"/>
                <a:gd name="connsiteY8" fmla="*/ 142113 h 141508"/>
                <a:gd name="connsiteX9" fmla="*/ 142001 w 167268"/>
                <a:gd name="connsiteY9" fmla="*/ 142113 h 141508"/>
                <a:gd name="connsiteX10" fmla="*/ 157724 w 167268"/>
                <a:gd name="connsiteY10" fmla="*/ 142113 h 141508"/>
                <a:gd name="connsiteX11" fmla="*/ 167760 w 167268"/>
                <a:gd name="connsiteY11" fmla="*/ 142113 h 141508"/>
                <a:gd name="connsiteX12" fmla="*/ 167760 w 167268"/>
                <a:gd name="connsiteY12" fmla="*/ 604 h 141508"/>
                <a:gd name="connsiteX13" fmla="*/ 157724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24" y="604"/>
                  </a:moveTo>
                  <a:lnTo>
                    <a:pt x="142001" y="604"/>
                  </a:lnTo>
                  <a:cubicBezTo>
                    <a:pt x="142001" y="604"/>
                    <a:pt x="132247" y="604"/>
                    <a:pt x="119754" y="604"/>
                  </a:cubicBezTo>
                  <a:cubicBezTo>
                    <a:pt x="117844" y="604"/>
                    <a:pt x="115870" y="604"/>
                    <a:pt x="113856" y="604"/>
                  </a:cubicBezTo>
                  <a:cubicBezTo>
                    <a:pt x="97979" y="604"/>
                    <a:pt x="79677" y="604"/>
                    <a:pt x="71246" y="604"/>
                  </a:cubicBezTo>
                  <a:cubicBezTo>
                    <a:pt x="32156" y="604"/>
                    <a:pt x="492" y="32292"/>
                    <a:pt x="492" y="71358"/>
                  </a:cubicBezTo>
                  <a:cubicBezTo>
                    <a:pt x="492" y="110421"/>
                    <a:pt x="32156" y="142113"/>
                    <a:pt x="71246" y="142113"/>
                  </a:cubicBezTo>
                  <a:cubicBezTo>
                    <a:pt x="81778" y="142113"/>
                    <a:pt x="99027" y="142113"/>
                    <a:pt x="113856" y="142113"/>
                  </a:cubicBezTo>
                  <a:cubicBezTo>
                    <a:pt x="115875" y="142113"/>
                    <a:pt x="117848" y="142113"/>
                    <a:pt x="119754" y="142113"/>
                  </a:cubicBezTo>
                  <a:cubicBezTo>
                    <a:pt x="132362" y="142113"/>
                    <a:pt x="142001" y="142113"/>
                    <a:pt x="142001" y="142113"/>
                  </a:cubicBezTo>
                  <a:lnTo>
                    <a:pt x="157724" y="142113"/>
                  </a:lnTo>
                  <a:lnTo>
                    <a:pt x="167760" y="142113"/>
                  </a:lnTo>
                  <a:lnTo>
                    <a:pt x="167760" y="604"/>
                  </a:lnTo>
                  <a:lnTo>
                    <a:pt x="157724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3" name="Полилиния 722">
              <a:extLst>
                <a:ext uri="{FF2B5EF4-FFF2-40B4-BE49-F238E27FC236}">
                  <a16:creationId xmlns:a16="http://schemas.microsoft.com/office/drawing/2014/main" id="{5E4490EC-ED65-B4E3-6AF4-0B1889827A2D}"/>
                </a:ext>
              </a:extLst>
            </p:cNvPr>
            <p:cNvSpPr/>
            <p:nvPr/>
          </p:nvSpPr>
          <p:spPr>
            <a:xfrm>
              <a:off x="7183243" y="5030928"/>
              <a:ext cx="167268" cy="141508"/>
            </a:xfrm>
            <a:custGeom>
              <a:avLst/>
              <a:gdLst>
                <a:gd name="connsiteX0" fmla="*/ 84154 w 167268"/>
                <a:gd name="connsiteY0" fmla="*/ 604 h 141508"/>
                <a:gd name="connsiteX1" fmla="*/ 520 w 167268"/>
                <a:gd name="connsiteY1" fmla="*/ 604 h 141508"/>
                <a:gd name="connsiteX2" fmla="*/ 520 w 167268"/>
                <a:gd name="connsiteY2" fmla="*/ 142113 h 141508"/>
                <a:gd name="connsiteX3" fmla="*/ 84154 w 167268"/>
                <a:gd name="connsiteY3" fmla="*/ 142113 h 141508"/>
                <a:gd name="connsiteX4" fmla="*/ 167788 w 167268"/>
                <a:gd name="connsiteY4" fmla="*/ 142113 h 141508"/>
                <a:gd name="connsiteX5" fmla="*/ 167788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54" y="604"/>
                  </a:moveTo>
                  <a:lnTo>
                    <a:pt x="520" y="604"/>
                  </a:lnTo>
                  <a:lnTo>
                    <a:pt x="520" y="142113"/>
                  </a:lnTo>
                  <a:lnTo>
                    <a:pt x="84154" y="142113"/>
                  </a:lnTo>
                  <a:lnTo>
                    <a:pt x="167788" y="142113"/>
                  </a:lnTo>
                  <a:lnTo>
                    <a:pt x="167788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4" name="Полилиния 723">
              <a:extLst>
                <a:ext uri="{FF2B5EF4-FFF2-40B4-BE49-F238E27FC236}">
                  <a16:creationId xmlns:a16="http://schemas.microsoft.com/office/drawing/2014/main" id="{612663FE-45E9-162B-5A6D-272E2CB5448E}"/>
                </a:ext>
              </a:extLst>
            </p:cNvPr>
            <p:cNvSpPr/>
            <p:nvPr/>
          </p:nvSpPr>
          <p:spPr>
            <a:xfrm>
              <a:off x="7350512" y="5030928"/>
              <a:ext cx="167268" cy="141508"/>
            </a:xfrm>
            <a:custGeom>
              <a:avLst/>
              <a:gdLst>
                <a:gd name="connsiteX0" fmla="*/ 97062 w 167268"/>
                <a:gd name="connsiteY0" fmla="*/ 604 h 141508"/>
                <a:gd name="connsiteX1" fmla="*/ 39672 w 167268"/>
                <a:gd name="connsiteY1" fmla="*/ 604 h 141508"/>
                <a:gd name="connsiteX2" fmla="*/ 26307 w 167268"/>
                <a:gd name="connsiteY2" fmla="*/ 604 h 141508"/>
                <a:gd name="connsiteX3" fmla="*/ 20453 w 167268"/>
                <a:gd name="connsiteY3" fmla="*/ 604 h 141508"/>
                <a:gd name="connsiteX4" fmla="*/ 10584 w 167268"/>
                <a:gd name="connsiteY4" fmla="*/ 604 h 141508"/>
                <a:gd name="connsiteX5" fmla="*/ 548 w 167268"/>
                <a:gd name="connsiteY5" fmla="*/ 604 h 141508"/>
                <a:gd name="connsiteX6" fmla="*/ 548 w 167268"/>
                <a:gd name="connsiteY6" fmla="*/ 142113 h 141508"/>
                <a:gd name="connsiteX7" fmla="*/ 10584 w 167268"/>
                <a:gd name="connsiteY7" fmla="*/ 142113 h 141508"/>
                <a:gd name="connsiteX8" fmla="*/ 20453 w 167268"/>
                <a:gd name="connsiteY8" fmla="*/ 142113 h 141508"/>
                <a:gd name="connsiteX9" fmla="*/ 26307 w 167268"/>
                <a:gd name="connsiteY9" fmla="*/ 142113 h 141508"/>
                <a:gd name="connsiteX10" fmla="*/ 39672 w 167268"/>
                <a:gd name="connsiteY10" fmla="*/ 142113 h 141508"/>
                <a:gd name="connsiteX11" fmla="*/ 97062 w 167268"/>
                <a:gd name="connsiteY11" fmla="*/ 142113 h 141508"/>
                <a:gd name="connsiteX12" fmla="*/ 167816 w 167268"/>
                <a:gd name="connsiteY12" fmla="*/ 71358 h 141508"/>
                <a:gd name="connsiteX13" fmla="*/ 97062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62" y="604"/>
                  </a:moveTo>
                  <a:cubicBezTo>
                    <a:pt x="82708" y="604"/>
                    <a:pt x="55851" y="604"/>
                    <a:pt x="39672" y="604"/>
                  </a:cubicBezTo>
                  <a:cubicBezTo>
                    <a:pt x="31691" y="604"/>
                    <a:pt x="26307" y="604"/>
                    <a:pt x="26307" y="604"/>
                  </a:cubicBezTo>
                  <a:lnTo>
                    <a:pt x="20453" y="604"/>
                  </a:lnTo>
                  <a:lnTo>
                    <a:pt x="10584" y="604"/>
                  </a:lnTo>
                  <a:lnTo>
                    <a:pt x="548" y="604"/>
                  </a:lnTo>
                  <a:lnTo>
                    <a:pt x="548" y="142113"/>
                  </a:lnTo>
                  <a:lnTo>
                    <a:pt x="10584" y="142113"/>
                  </a:lnTo>
                  <a:lnTo>
                    <a:pt x="20453" y="142113"/>
                  </a:lnTo>
                  <a:lnTo>
                    <a:pt x="26307" y="142113"/>
                  </a:lnTo>
                  <a:cubicBezTo>
                    <a:pt x="26307" y="142113"/>
                    <a:pt x="31732" y="142113"/>
                    <a:pt x="39672" y="142113"/>
                  </a:cubicBezTo>
                  <a:cubicBezTo>
                    <a:pt x="56844" y="142113"/>
                    <a:pt x="85785" y="142113"/>
                    <a:pt x="97062" y="142113"/>
                  </a:cubicBezTo>
                  <a:cubicBezTo>
                    <a:pt x="136136" y="142113"/>
                    <a:pt x="167816" y="110432"/>
                    <a:pt x="167816" y="71358"/>
                  </a:cubicBezTo>
                  <a:cubicBezTo>
                    <a:pt x="167816" y="32282"/>
                    <a:pt x="136136" y="604"/>
                    <a:pt x="97062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5" name="Полилиния 724">
              <a:extLst>
                <a:ext uri="{FF2B5EF4-FFF2-40B4-BE49-F238E27FC236}">
                  <a16:creationId xmlns:a16="http://schemas.microsoft.com/office/drawing/2014/main" id="{92A35B82-2F0E-9780-05D7-5D712034349F}"/>
                </a:ext>
              </a:extLst>
            </p:cNvPr>
            <p:cNvSpPr/>
            <p:nvPr/>
          </p:nvSpPr>
          <p:spPr>
            <a:xfrm>
              <a:off x="7685048" y="5030928"/>
              <a:ext cx="167268" cy="141508"/>
            </a:xfrm>
            <a:custGeom>
              <a:avLst/>
              <a:gdLst>
                <a:gd name="connsiteX0" fmla="*/ 157836 w 167268"/>
                <a:gd name="connsiteY0" fmla="*/ 604 h 141508"/>
                <a:gd name="connsiteX1" fmla="*/ 142113 w 167268"/>
                <a:gd name="connsiteY1" fmla="*/ 604 h 141508"/>
                <a:gd name="connsiteX2" fmla="*/ 119866 w 167268"/>
                <a:gd name="connsiteY2" fmla="*/ 604 h 141508"/>
                <a:gd name="connsiteX3" fmla="*/ 113968 w 167268"/>
                <a:gd name="connsiteY3" fmla="*/ 604 h 141508"/>
                <a:gd name="connsiteX4" fmla="*/ 71358 w 167268"/>
                <a:gd name="connsiteY4" fmla="*/ 604 h 141508"/>
                <a:gd name="connsiteX5" fmla="*/ 604 w 167268"/>
                <a:gd name="connsiteY5" fmla="*/ 71358 h 141508"/>
                <a:gd name="connsiteX6" fmla="*/ 71358 w 167268"/>
                <a:gd name="connsiteY6" fmla="*/ 142113 h 141508"/>
                <a:gd name="connsiteX7" fmla="*/ 113968 w 167268"/>
                <a:gd name="connsiteY7" fmla="*/ 142113 h 141508"/>
                <a:gd name="connsiteX8" fmla="*/ 119866 w 167268"/>
                <a:gd name="connsiteY8" fmla="*/ 142113 h 141508"/>
                <a:gd name="connsiteX9" fmla="*/ 142113 w 167268"/>
                <a:gd name="connsiteY9" fmla="*/ 142113 h 141508"/>
                <a:gd name="connsiteX10" fmla="*/ 157836 w 167268"/>
                <a:gd name="connsiteY10" fmla="*/ 142113 h 141508"/>
                <a:gd name="connsiteX11" fmla="*/ 167872 w 167268"/>
                <a:gd name="connsiteY11" fmla="*/ 142113 h 141508"/>
                <a:gd name="connsiteX12" fmla="*/ 167872 w 167268"/>
                <a:gd name="connsiteY12" fmla="*/ 604 h 141508"/>
                <a:gd name="connsiteX13" fmla="*/ 157836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36" y="604"/>
                  </a:moveTo>
                  <a:lnTo>
                    <a:pt x="142113" y="604"/>
                  </a:lnTo>
                  <a:cubicBezTo>
                    <a:pt x="142113" y="604"/>
                    <a:pt x="132359" y="604"/>
                    <a:pt x="119866" y="604"/>
                  </a:cubicBezTo>
                  <a:cubicBezTo>
                    <a:pt x="117956" y="604"/>
                    <a:pt x="115982" y="604"/>
                    <a:pt x="113968" y="604"/>
                  </a:cubicBezTo>
                  <a:cubicBezTo>
                    <a:pt x="98091" y="604"/>
                    <a:pt x="79789" y="604"/>
                    <a:pt x="71358" y="604"/>
                  </a:cubicBezTo>
                  <a:cubicBezTo>
                    <a:pt x="32268" y="604"/>
                    <a:pt x="604" y="32292"/>
                    <a:pt x="604" y="71358"/>
                  </a:cubicBezTo>
                  <a:cubicBezTo>
                    <a:pt x="604" y="110421"/>
                    <a:pt x="32268" y="142113"/>
                    <a:pt x="71358" y="142113"/>
                  </a:cubicBezTo>
                  <a:cubicBezTo>
                    <a:pt x="81890" y="142113"/>
                    <a:pt x="99139" y="142113"/>
                    <a:pt x="113968" y="142113"/>
                  </a:cubicBezTo>
                  <a:cubicBezTo>
                    <a:pt x="115987" y="142113"/>
                    <a:pt x="117960" y="142113"/>
                    <a:pt x="119866" y="142113"/>
                  </a:cubicBezTo>
                  <a:cubicBezTo>
                    <a:pt x="132474" y="142113"/>
                    <a:pt x="142113" y="142113"/>
                    <a:pt x="142113" y="142113"/>
                  </a:cubicBezTo>
                  <a:lnTo>
                    <a:pt x="157836" y="142113"/>
                  </a:lnTo>
                  <a:lnTo>
                    <a:pt x="167872" y="142113"/>
                  </a:lnTo>
                  <a:lnTo>
                    <a:pt x="167872" y="604"/>
                  </a:lnTo>
                  <a:lnTo>
                    <a:pt x="157836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6" name="Полилиния 725">
              <a:extLst>
                <a:ext uri="{FF2B5EF4-FFF2-40B4-BE49-F238E27FC236}">
                  <a16:creationId xmlns:a16="http://schemas.microsoft.com/office/drawing/2014/main" id="{4D26073F-5A16-2679-E1A7-C8333781818D}"/>
                </a:ext>
              </a:extLst>
            </p:cNvPr>
            <p:cNvSpPr/>
            <p:nvPr/>
          </p:nvSpPr>
          <p:spPr>
            <a:xfrm>
              <a:off x="7852317" y="5030928"/>
              <a:ext cx="167268" cy="141508"/>
            </a:xfrm>
            <a:custGeom>
              <a:avLst/>
              <a:gdLst>
                <a:gd name="connsiteX0" fmla="*/ 84266 w 167268"/>
                <a:gd name="connsiteY0" fmla="*/ 604 h 141508"/>
                <a:gd name="connsiteX1" fmla="*/ 632 w 167268"/>
                <a:gd name="connsiteY1" fmla="*/ 604 h 141508"/>
                <a:gd name="connsiteX2" fmla="*/ 632 w 167268"/>
                <a:gd name="connsiteY2" fmla="*/ 142113 h 141508"/>
                <a:gd name="connsiteX3" fmla="*/ 84266 w 167268"/>
                <a:gd name="connsiteY3" fmla="*/ 142113 h 141508"/>
                <a:gd name="connsiteX4" fmla="*/ 167900 w 167268"/>
                <a:gd name="connsiteY4" fmla="*/ 142113 h 141508"/>
                <a:gd name="connsiteX5" fmla="*/ 167900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66" y="604"/>
                  </a:moveTo>
                  <a:lnTo>
                    <a:pt x="632" y="604"/>
                  </a:lnTo>
                  <a:lnTo>
                    <a:pt x="632" y="142113"/>
                  </a:lnTo>
                  <a:lnTo>
                    <a:pt x="84266" y="142113"/>
                  </a:lnTo>
                  <a:lnTo>
                    <a:pt x="167900" y="142113"/>
                  </a:lnTo>
                  <a:lnTo>
                    <a:pt x="167900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7" name="Полилиния 726">
              <a:extLst>
                <a:ext uri="{FF2B5EF4-FFF2-40B4-BE49-F238E27FC236}">
                  <a16:creationId xmlns:a16="http://schemas.microsoft.com/office/drawing/2014/main" id="{8266BAFA-6CA4-EB53-7A92-E6284559D503}"/>
                </a:ext>
              </a:extLst>
            </p:cNvPr>
            <p:cNvSpPr/>
            <p:nvPr/>
          </p:nvSpPr>
          <p:spPr>
            <a:xfrm>
              <a:off x="8019585" y="5030928"/>
              <a:ext cx="167268" cy="141508"/>
            </a:xfrm>
            <a:custGeom>
              <a:avLst/>
              <a:gdLst>
                <a:gd name="connsiteX0" fmla="*/ 84294 w 167268"/>
                <a:gd name="connsiteY0" fmla="*/ 604 h 141508"/>
                <a:gd name="connsiteX1" fmla="*/ 660 w 167268"/>
                <a:gd name="connsiteY1" fmla="*/ 604 h 141508"/>
                <a:gd name="connsiteX2" fmla="*/ 660 w 167268"/>
                <a:gd name="connsiteY2" fmla="*/ 142113 h 141508"/>
                <a:gd name="connsiteX3" fmla="*/ 84294 w 167268"/>
                <a:gd name="connsiteY3" fmla="*/ 142113 h 141508"/>
                <a:gd name="connsiteX4" fmla="*/ 167928 w 167268"/>
                <a:gd name="connsiteY4" fmla="*/ 142113 h 141508"/>
                <a:gd name="connsiteX5" fmla="*/ 167928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94" y="604"/>
                  </a:moveTo>
                  <a:lnTo>
                    <a:pt x="660" y="604"/>
                  </a:lnTo>
                  <a:lnTo>
                    <a:pt x="660" y="142113"/>
                  </a:lnTo>
                  <a:lnTo>
                    <a:pt x="84294" y="142113"/>
                  </a:lnTo>
                  <a:lnTo>
                    <a:pt x="167928" y="142113"/>
                  </a:lnTo>
                  <a:lnTo>
                    <a:pt x="167928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8" name="Полилиния 727">
              <a:extLst>
                <a:ext uri="{FF2B5EF4-FFF2-40B4-BE49-F238E27FC236}">
                  <a16:creationId xmlns:a16="http://schemas.microsoft.com/office/drawing/2014/main" id="{BAF33A3B-9325-C2B3-F6CE-CE8DB059E9F4}"/>
                </a:ext>
              </a:extLst>
            </p:cNvPr>
            <p:cNvSpPr/>
            <p:nvPr/>
          </p:nvSpPr>
          <p:spPr>
            <a:xfrm>
              <a:off x="8186853" y="5030928"/>
              <a:ext cx="167268" cy="141508"/>
            </a:xfrm>
            <a:custGeom>
              <a:avLst/>
              <a:gdLst>
                <a:gd name="connsiteX0" fmla="*/ 84322 w 167268"/>
                <a:gd name="connsiteY0" fmla="*/ 604 h 141508"/>
                <a:gd name="connsiteX1" fmla="*/ 688 w 167268"/>
                <a:gd name="connsiteY1" fmla="*/ 604 h 141508"/>
                <a:gd name="connsiteX2" fmla="*/ 688 w 167268"/>
                <a:gd name="connsiteY2" fmla="*/ 142113 h 141508"/>
                <a:gd name="connsiteX3" fmla="*/ 84322 w 167268"/>
                <a:gd name="connsiteY3" fmla="*/ 142113 h 141508"/>
                <a:gd name="connsiteX4" fmla="*/ 167956 w 167268"/>
                <a:gd name="connsiteY4" fmla="*/ 142113 h 141508"/>
                <a:gd name="connsiteX5" fmla="*/ 167956 w 167268"/>
                <a:gd name="connsiteY5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22" y="604"/>
                  </a:moveTo>
                  <a:lnTo>
                    <a:pt x="688" y="604"/>
                  </a:lnTo>
                  <a:lnTo>
                    <a:pt x="688" y="142113"/>
                  </a:lnTo>
                  <a:lnTo>
                    <a:pt x="84322" y="142113"/>
                  </a:lnTo>
                  <a:lnTo>
                    <a:pt x="167956" y="142113"/>
                  </a:lnTo>
                  <a:lnTo>
                    <a:pt x="167956" y="60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29" name="Полилиния 728">
              <a:extLst>
                <a:ext uri="{FF2B5EF4-FFF2-40B4-BE49-F238E27FC236}">
                  <a16:creationId xmlns:a16="http://schemas.microsoft.com/office/drawing/2014/main" id="{5F321DCC-F8F0-114F-1CD0-8EC4BE17D71B}"/>
                </a:ext>
              </a:extLst>
            </p:cNvPr>
            <p:cNvSpPr/>
            <p:nvPr/>
          </p:nvSpPr>
          <p:spPr>
            <a:xfrm>
              <a:off x="8354121" y="5030928"/>
              <a:ext cx="167268" cy="141508"/>
            </a:xfrm>
            <a:custGeom>
              <a:avLst/>
              <a:gdLst>
                <a:gd name="connsiteX0" fmla="*/ 97230 w 167268"/>
                <a:gd name="connsiteY0" fmla="*/ 604 h 141508"/>
                <a:gd name="connsiteX1" fmla="*/ 39840 w 167268"/>
                <a:gd name="connsiteY1" fmla="*/ 604 h 141508"/>
                <a:gd name="connsiteX2" fmla="*/ 26475 w 167268"/>
                <a:gd name="connsiteY2" fmla="*/ 604 h 141508"/>
                <a:gd name="connsiteX3" fmla="*/ 20621 w 167268"/>
                <a:gd name="connsiteY3" fmla="*/ 604 h 141508"/>
                <a:gd name="connsiteX4" fmla="*/ 10752 w 167268"/>
                <a:gd name="connsiteY4" fmla="*/ 604 h 141508"/>
                <a:gd name="connsiteX5" fmla="*/ 716 w 167268"/>
                <a:gd name="connsiteY5" fmla="*/ 604 h 141508"/>
                <a:gd name="connsiteX6" fmla="*/ 716 w 167268"/>
                <a:gd name="connsiteY6" fmla="*/ 142113 h 141508"/>
                <a:gd name="connsiteX7" fmla="*/ 10752 w 167268"/>
                <a:gd name="connsiteY7" fmla="*/ 142113 h 141508"/>
                <a:gd name="connsiteX8" fmla="*/ 20621 w 167268"/>
                <a:gd name="connsiteY8" fmla="*/ 142113 h 141508"/>
                <a:gd name="connsiteX9" fmla="*/ 26475 w 167268"/>
                <a:gd name="connsiteY9" fmla="*/ 142113 h 141508"/>
                <a:gd name="connsiteX10" fmla="*/ 39840 w 167268"/>
                <a:gd name="connsiteY10" fmla="*/ 142113 h 141508"/>
                <a:gd name="connsiteX11" fmla="*/ 97230 w 167268"/>
                <a:gd name="connsiteY11" fmla="*/ 142113 h 141508"/>
                <a:gd name="connsiteX12" fmla="*/ 167984 w 167268"/>
                <a:gd name="connsiteY12" fmla="*/ 71358 h 141508"/>
                <a:gd name="connsiteX13" fmla="*/ 97230 w 167268"/>
                <a:gd name="connsiteY13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30" y="604"/>
                  </a:moveTo>
                  <a:cubicBezTo>
                    <a:pt x="82876" y="604"/>
                    <a:pt x="56019" y="604"/>
                    <a:pt x="39840" y="604"/>
                  </a:cubicBezTo>
                  <a:cubicBezTo>
                    <a:pt x="31859" y="604"/>
                    <a:pt x="26475" y="604"/>
                    <a:pt x="26475" y="604"/>
                  </a:cubicBezTo>
                  <a:lnTo>
                    <a:pt x="20621" y="604"/>
                  </a:lnTo>
                  <a:lnTo>
                    <a:pt x="10752" y="604"/>
                  </a:lnTo>
                  <a:lnTo>
                    <a:pt x="716" y="604"/>
                  </a:lnTo>
                  <a:lnTo>
                    <a:pt x="716" y="142113"/>
                  </a:lnTo>
                  <a:lnTo>
                    <a:pt x="10752" y="142113"/>
                  </a:lnTo>
                  <a:lnTo>
                    <a:pt x="20621" y="142113"/>
                  </a:lnTo>
                  <a:lnTo>
                    <a:pt x="26475" y="142113"/>
                  </a:lnTo>
                  <a:cubicBezTo>
                    <a:pt x="26475" y="142113"/>
                    <a:pt x="31900" y="142113"/>
                    <a:pt x="39840" y="142113"/>
                  </a:cubicBezTo>
                  <a:cubicBezTo>
                    <a:pt x="57012" y="142113"/>
                    <a:pt x="85953" y="142113"/>
                    <a:pt x="97230" y="142113"/>
                  </a:cubicBezTo>
                  <a:cubicBezTo>
                    <a:pt x="136304" y="142113"/>
                    <a:pt x="167984" y="110432"/>
                    <a:pt x="167984" y="71358"/>
                  </a:cubicBezTo>
                  <a:cubicBezTo>
                    <a:pt x="167984" y="32282"/>
                    <a:pt x="136304" y="604"/>
                    <a:pt x="97230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0" name="Полилиния 729">
              <a:extLst>
                <a:ext uri="{FF2B5EF4-FFF2-40B4-BE49-F238E27FC236}">
                  <a16:creationId xmlns:a16="http://schemas.microsoft.com/office/drawing/2014/main" id="{005FF224-DDC2-BCD1-59A1-25475ADDB278}"/>
                </a:ext>
              </a:extLst>
            </p:cNvPr>
            <p:cNvSpPr/>
            <p:nvPr/>
          </p:nvSpPr>
          <p:spPr>
            <a:xfrm>
              <a:off x="8868806" y="5030928"/>
              <a:ext cx="141508" cy="141508"/>
            </a:xfrm>
            <a:custGeom>
              <a:avLst/>
              <a:gdLst>
                <a:gd name="connsiteX0" fmla="*/ 71554 w 141508"/>
                <a:gd name="connsiteY0" fmla="*/ 604 h 141508"/>
                <a:gd name="connsiteX1" fmla="*/ 142309 w 141508"/>
                <a:gd name="connsiteY1" fmla="*/ 71358 h 141508"/>
                <a:gd name="connsiteX2" fmla="*/ 71554 w 141508"/>
                <a:gd name="connsiteY2" fmla="*/ 142113 h 141508"/>
                <a:gd name="connsiteX3" fmla="*/ 800 w 141508"/>
                <a:gd name="connsiteY3" fmla="*/ 71358 h 141508"/>
                <a:gd name="connsiteX4" fmla="*/ 71554 w 141508"/>
                <a:gd name="connsiteY4" fmla="*/ 60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54" y="604"/>
                  </a:moveTo>
                  <a:cubicBezTo>
                    <a:pt x="110633" y="604"/>
                    <a:pt x="142309" y="32282"/>
                    <a:pt x="142309" y="71358"/>
                  </a:cubicBezTo>
                  <a:cubicBezTo>
                    <a:pt x="142309" y="110437"/>
                    <a:pt x="110633" y="142113"/>
                    <a:pt x="71554" y="142113"/>
                  </a:cubicBezTo>
                  <a:cubicBezTo>
                    <a:pt x="32478" y="142113"/>
                    <a:pt x="800" y="110437"/>
                    <a:pt x="800" y="71358"/>
                  </a:cubicBezTo>
                  <a:cubicBezTo>
                    <a:pt x="800" y="32282"/>
                    <a:pt x="32478" y="604"/>
                    <a:pt x="71554" y="60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1" name="Полилиния 730">
              <a:extLst>
                <a:ext uri="{FF2B5EF4-FFF2-40B4-BE49-F238E27FC236}">
                  <a16:creationId xmlns:a16="http://schemas.microsoft.com/office/drawing/2014/main" id="{5A18CA20-F627-A97C-39F0-7035ED887FD7}"/>
                </a:ext>
              </a:extLst>
            </p:cNvPr>
            <p:cNvSpPr/>
            <p:nvPr/>
          </p:nvSpPr>
          <p:spPr>
            <a:xfrm>
              <a:off x="4339682" y="5198196"/>
              <a:ext cx="167268" cy="141508"/>
            </a:xfrm>
            <a:custGeom>
              <a:avLst/>
              <a:gdLst>
                <a:gd name="connsiteX0" fmla="*/ 157276 w 167268"/>
                <a:gd name="connsiteY0" fmla="*/ 632 h 141508"/>
                <a:gd name="connsiteX1" fmla="*/ 141553 w 167268"/>
                <a:gd name="connsiteY1" fmla="*/ 632 h 141508"/>
                <a:gd name="connsiteX2" fmla="*/ 119306 w 167268"/>
                <a:gd name="connsiteY2" fmla="*/ 632 h 141508"/>
                <a:gd name="connsiteX3" fmla="*/ 113408 w 167268"/>
                <a:gd name="connsiteY3" fmla="*/ 632 h 141508"/>
                <a:gd name="connsiteX4" fmla="*/ 70798 w 167268"/>
                <a:gd name="connsiteY4" fmla="*/ 632 h 141508"/>
                <a:gd name="connsiteX5" fmla="*/ 44 w 167268"/>
                <a:gd name="connsiteY5" fmla="*/ 71386 h 141508"/>
                <a:gd name="connsiteX6" fmla="*/ 70798 w 167268"/>
                <a:gd name="connsiteY6" fmla="*/ 142141 h 141508"/>
                <a:gd name="connsiteX7" fmla="*/ 113408 w 167268"/>
                <a:gd name="connsiteY7" fmla="*/ 142141 h 141508"/>
                <a:gd name="connsiteX8" fmla="*/ 119306 w 167268"/>
                <a:gd name="connsiteY8" fmla="*/ 142141 h 141508"/>
                <a:gd name="connsiteX9" fmla="*/ 141553 w 167268"/>
                <a:gd name="connsiteY9" fmla="*/ 142141 h 141508"/>
                <a:gd name="connsiteX10" fmla="*/ 157276 w 167268"/>
                <a:gd name="connsiteY10" fmla="*/ 142141 h 141508"/>
                <a:gd name="connsiteX11" fmla="*/ 167312 w 167268"/>
                <a:gd name="connsiteY11" fmla="*/ 142141 h 141508"/>
                <a:gd name="connsiteX12" fmla="*/ 167312 w 167268"/>
                <a:gd name="connsiteY12" fmla="*/ 632 h 141508"/>
                <a:gd name="connsiteX13" fmla="*/ 157276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76" y="632"/>
                  </a:moveTo>
                  <a:lnTo>
                    <a:pt x="141553" y="632"/>
                  </a:lnTo>
                  <a:cubicBezTo>
                    <a:pt x="141553" y="632"/>
                    <a:pt x="131799" y="632"/>
                    <a:pt x="119306" y="632"/>
                  </a:cubicBezTo>
                  <a:cubicBezTo>
                    <a:pt x="117396" y="632"/>
                    <a:pt x="115422" y="632"/>
                    <a:pt x="113408" y="632"/>
                  </a:cubicBezTo>
                  <a:cubicBezTo>
                    <a:pt x="97531" y="632"/>
                    <a:pt x="79229" y="632"/>
                    <a:pt x="70798" y="632"/>
                  </a:cubicBezTo>
                  <a:cubicBezTo>
                    <a:pt x="31708" y="632"/>
                    <a:pt x="44" y="32320"/>
                    <a:pt x="44" y="71386"/>
                  </a:cubicBezTo>
                  <a:cubicBezTo>
                    <a:pt x="44" y="110449"/>
                    <a:pt x="31708" y="142141"/>
                    <a:pt x="70798" y="142141"/>
                  </a:cubicBezTo>
                  <a:cubicBezTo>
                    <a:pt x="81330" y="142141"/>
                    <a:pt x="98579" y="142141"/>
                    <a:pt x="113408" y="142141"/>
                  </a:cubicBezTo>
                  <a:cubicBezTo>
                    <a:pt x="115427" y="142141"/>
                    <a:pt x="117400" y="142141"/>
                    <a:pt x="119306" y="142141"/>
                  </a:cubicBezTo>
                  <a:cubicBezTo>
                    <a:pt x="131914" y="142141"/>
                    <a:pt x="141553" y="142141"/>
                    <a:pt x="141553" y="142141"/>
                  </a:cubicBezTo>
                  <a:lnTo>
                    <a:pt x="157276" y="142141"/>
                  </a:lnTo>
                  <a:lnTo>
                    <a:pt x="167312" y="142141"/>
                  </a:lnTo>
                  <a:lnTo>
                    <a:pt x="167312" y="632"/>
                  </a:lnTo>
                  <a:lnTo>
                    <a:pt x="157276" y="63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2" name="Полилиния 731">
              <a:extLst>
                <a:ext uri="{FF2B5EF4-FFF2-40B4-BE49-F238E27FC236}">
                  <a16:creationId xmlns:a16="http://schemas.microsoft.com/office/drawing/2014/main" id="{657F4C94-FB5F-9EFE-964B-36AF730792F4}"/>
                </a:ext>
              </a:extLst>
            </p:cNvPr>
            <p:cNvSpPr/>
            <p:nvPr/>
          </p:nvSpPr>
          <p:spPr>
            <a:xfrm>
              <a:off x="4506951" y="5198196"/>
              <a:ext cx="167268" cy="141508"/>
            </a:xfrm>
            <a:custGeom>
              <a:avLst/>
              <a:gdLst>
                <a:gd name="connsiteX0" fmla="*/ 83706 w 167268"/>
                <a:gd name="connsiteY0" fmla="*/ 632 h 141508"/>
                <a:gd name="connsiteX1" fmla="*/ 72 w 167268"/>
                <a:gd name="connsiteY1" fmla="*/ 632 h 141508"/>
                <a:gd name="connsiteX2" fmla="*/ 72 w 167268"/>
                <a:gd name="connsiteY2" fmla="*/ 142141 h 141508"/>
                <a:gd name="connsiteX3" fmla="*/ 83706 w 167268"/>
                <a:gd name="connsiteY3" fmla="*/ 142141 h 141508"/>
                <a:gd name="connsiteX4" fmla="*/ 167340 w 167268"/>
                <a:gd name="connsiteY4" fmla="*/ 142141 h 141508"/>
                <a:gd name="connsiteX5" fmla="*/ 167340 w 167268"/>
                <a:gd name="connsiteY5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06" y="632"/>
                  </a:moveTo>
                  <a:lnTo>
                    <a:pt x="72" y="632"/>
                  </a:lnTo>
                  <a:lnTo>
                    <a:pt x="72" y="142141"/>
                  </a:lnTo>
                  <a:lnTo>
                    <a:pt x="83706" y="142141"/>
                  </a:lnTo>
                  <a:lnTo>
                    <a:pt x="167340" y="142141"/>
                  </a:lnTo>
                  <a:lnTo>
                    <a:pt x="167340" y="63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3" name="Полилиния 732">
              <a:extLst>
                <a:ext uri="{FF2B5EF4-FFF2-40B4-BE49-F238E27FC236}">
                  <a16:creationId xmlns:a16="http://schemas.microsoft.com/office/drawing/2014/main" id="{640DD4C2-D718-2182-8E1D-551D49DD1E83}"/>
                </a:ext>
              </a:extLst>
            </p:cNvPr>
            <p:cNvSpPr/>
            <p:nvPr/>
          </p:nvSpPr>
          <p:spPr>
            <a:xfrm>
              <a:off x="4674219" y="5198196"/>
              <a:ext cx="167268" cy="141508"/>
            </a:xfrm>
            <a:custGeom>
              <a:avLst/>
              <a:gdLst>
                <a:gd name="connsiteX0" fmla="*/ 96614 w 167268"/>
                <a:gd name="connsiteY0" fmla="*/ 632 h 141508"/>
                <a:gd name="connsiteX1" fmla="*/ 39224 w 167268"/>
                <a:gd name="connsiteY1" fmla="*/ 632 h 141508"/>
                <a:gd name="connsiteX2" fmla="*/ 25859 w 167268"/>
                <a:gd name="connsiteY2" fmla="*/ 632 h 141508"/>
                <a:gd name="connsiteX3" fmla="*/ 20005 w 167268"/>
                <a:gd name="connsiteY3" fmla="*/ 632 h 141508"/>
                <a:gd name="connsiteX4" fmla="*/ 10136 w 167268"/>
                <a:gd name="connsiteY4" fmla="*/ 632 h 141508"/>
                <a:gd name="connsiteX5" fmla="*/ 100 w 167268"/>
                <a:gd name="connsiteY5" fmla="*/ 632 h 141508"/>
                <a:gd name="connsiteX6" fmla="*/ 100 w 167268"/>
                <a:gd name="connsiteY6" fmla="*/ 142141 h 141508"/>
                <a:gd name="connsiteX7" fmla="*/ 10136 w 167268"/>
                <a:gd name="connsiteY7" fmla="*/ 142141 h 141508"/>
                <a:gd name="connsiteX8" fmla="*/ 20005 w 167268"/>
                <a:gd name="connsiteY8" fmla="*/ 142141 h 141508"/>
                <a:gd name="connsiteX9" fmla="*/ 25859 w 167268"/>
                <a:gd name="connsiteY9" fmla="*/ 142141 h 141508"/>
                <a:gd name="connsiteX10" fmla="*/ 39224 w 167268"/>
                <a:gd name="connsiteY10" fmla="*/ 142141 h 141508"/>
                <a:gd name="connsiteX11" fmla="*/ 96614 w 167268"/>
                <a:gd name="connsiteY11" fmla="*/ 142141 h 141508"/>
                <a:gd name="connsiteX12" fmla="*/ 167368 w 167268"/>
                <a:gd name="connsiteY12" fmla="*/ 71386 h 141508"/>
                <a:gd name="connsiteX13" fmla="*/ 96614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14" y="632"/>
                  </a:moveTo>
                  <a:cubicBezTo>
                    <a:pt x="82260" y="632"/>
                    <a:pt x="55403" y="632"/>
                    <a:pt x="39224" y="632"/>
                  </a:cubicBezTo>
                  <a:cubicBezTo>
                    <a:pt x="31243" y="632"/>
                    <a:pt x="25859" y="632"/>
                    <a:pt x="25859" y="632"/>
                  </a:cubicBezTo>
                  <a:lnTo>
                    <a:pt x="20005" y="632"/>
                  </a:lnTo>
                  <a:lnTo>
                    <a:pt x="10136" y="632"/>
                  </a:lnTo>
                  <a:lnTo>
                    <a:pt x="100" y="632"/>
                  </a:lnTo>
                  <a:lnTo>
                    <a:pt x="100" y="142141"/>
                  </a:lnTo>
                  <a:lnTo>
                    <a:pt x="10136" y="142141"/>
                  </a:lnTo>
                  <a:lnTo>
                    <a:pt x="20005" y="142141"/>
                  </a:lnTo>
                  <a:lnTo>
                    <a:pt x="25859" y="142141"/>
                  </a:lnTo>
                  <a:cubicBezTo>
                    <a:pt x="25859" y="142141"/>
                    <a:pt x="31284" y="142141"/>
                    <a:pt x="39224" y="142141"/>
                  </a:cubicBezTo>
                  <a:cubicBezTo>
                    <a:pt x="56396" y="142141"/>
                    <a:pt x="85337" y="142141"/>
                    <a:pt x="96614" y="142141"/>
                  </a:cubicBezTo>
                  <a:cubicBezTo>
                    <a:pt x="135688" y="142141"/>
                    <a:pt x="167368" y="110460"/>
                    <a:pt x="167368" y="71386"/>
                  </a:cubicBezTo>
                  <a:cubicBezTo>
                    <a:pt x="167368" y="32310"/>
                    <a:pt x="135688" y="632"/>
                    <a:pt x="96614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4" name="Полилиния 733">
              <a:extLst>
                <a:ext uri="{FF2B5EF4-FFF2-40B4-BE49-F238E27FC236}">
                  <a16:creationId xmlns:a16="http://schemas.microsoft.com/office/drawing/2014/main" id="{1E5EA9D9-E9B1-B33A-3473-807307CB77C6}"/>
                </a:ext>
              </a:extLst>
            </p:cNvPr>
            <p:cNvSpPr/>
            <p:nvPr/>
          </p:nvSpPr>
          <p:spPr>
            <a:xfrm>
              <a:off x="5021635" y="5198196"/>
              <a:ext cx="141508" cy="141508"/>
            </a:xfrm>
            <a:custGeom>
              <a:avLst/>
              <a:gdLst>
                <a:gd name="connsiteX0" fmla="*/ 70910 w 141508"/>
                <a:gd name="connsiteY0" fmla="*/ 632 h 141508"/>
                <a:gd name="connsiteX1" fmla="*/ 141665 w 141508"/>
                <a:gd name="connsiteY1" fmla="*/ 71386 h 141508"/>
                <a:gd name="connsiteX2" fmla="*/ 70910 w 141508"/>
                <a:gd name="connsiteY2" fmla="*/ 142141 h 141508"/>
                <a:gd name="connsiteX3" fmla="*/ 156 w 141508"/>
                <a:gd name="connsiteY3" fmla="*/ 71386 h 141508"/>
                <a:gd name="connsiteX4" fmla="*/ 70910 w 141508"/>
                <a:gd name="connsiteY4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10" y="632"/>
                  </a:moveTo>
                  <a:cubicBezTo>
                    <a:pt x="109989" y="632"/>
                    <a:pt x="141665" y="32310"/>
                    <a:pt x="141665" y="71386"/>
                  </a:cubicBezTo>
                  <a:cubicBezTo>
                    <a:pt x="141665" y="110465"/>
                    <a:pt x="109989" y="142141"/>
                    <a:pt x="70910" y="142141"/>
                  </a:cubicBezTo>
                  <a:cubicBezTo>
                    <a:pt x="31834" y="142141"/>
                    <a:pt x="156" y="110465"/>
                    <a:pt x="156" y="71386"/>
                  </a:cubicBezTo>
                  <a:cubicBezTo>
                    <a:pt x="156" y="32310"/>
                    <a:pt x="31834" y="632"/>
                    <a:pt x="70910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5" name="Полилиния 734">
              <a:extLst>
                <a:ext uri="{FF2B5EF4-FFF2-40B4-BE49-F238E27FC236}">
                  <a16:creationId xmlns:a16="http://schemas.microsoft.com/office/drawing/2014/main" id="{247DAA05-A6B9-0E70-B683-5061C9F73C4D}"/>
                </a:ext>
              </a:extLst>
            </p:cNvPr>
            <p:cNvSpPr/>
            <p:nvPr/>
          </p:nvSpPr>
          <p:spPr>
            <a:xfrm>
              <a:off x="5343292" y="5198196"/>
              <a:ext cx="167268" cy="141508"/>
            </a:xfrm>
            <a:custGeom>
              <a:avLst/>
              <a:gdLst>
                <a:gd name="connsiteX0" fmla="*/ 157444 w 167268"/>
                <a:gd name="connsiteY0" fmla="*/ 632 h 141508"/>
                <a:gd name="connsiteX1" fmla="*/ 141721 w 167268"/>
                <a:gd name="connsiteY1" fmla="*/ 632 h 141508"/>
                <a:gd name="connsiteX2" fmla="*/ 119474 w 167268"/>
                <a:gd name="connsiteY2" fmla="*/ 632 h 141508"/>
                <a:gd name="connsiteX3" fmla="*/ 113576 w 167268"/>
                <a:gd name="connsiteY3" fmla="*/ 632 h 141508"/>
                <a:gd name="connsiteX4" fmla="*/ 70966 w 167268"/>
                <a:gd name="connsiteY4" fmla="*/ 632 h 141508"/>
                <a:gd name="connsiteX5" fmla="*/ 212 w 167268"/>
                <a:gd name="connsiteY5" fmla="*/ 71386 h 141508"/>
                <a:gd name="connsiteX6" fmla="*/ 70966 w 167268"/>
                <a:gd name="connsiteY6" fmla="*/ 142141 h 141508"/>
                <a:gd name="connsiteX7" fmla="*/ 113576 w 167268"/>
                <a:gd name="connsiteY7" fmla="*/ 142141 h 141508"/>
                <a:gd name="connsiteX8" fmla="*/ 119474 w 167268"/>
                <a:gd name="connsiteY8" fmla="*/ 142141 h 141508"/>
                <a:gd name="connsiteX9" fmla="*/ 141721 w 167268"/>
                <a:gd name="connsiteY9" fmla="*/ 142141 h 141508"/>
                <a:gd name="connsiteX10" fmla="*/ 157444 w 167268"/>
                <a:gd name="connsiteY10" fmla="*/ 142141 h 141508"/>
                <a:gd name="connsiteX11" fmla="*/ 167480 w 167268"/>
                <a:gd name="connsiteY11" fmla="*/ 142141 h 141508"/>
                <a:gd name="connsiteX12" fmla="*/ 167480 w 167268"/>
                <a:gd name="connsiteY12" fmla="*/ 632 h 141508"/>
                <a:gd name="connsiteX13" fmla="*/ 157444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44" y="632"/>
                  </a:moveTo>
                  <a:lnTo>
                    <a:pt x="141721" y="632"/>
                  </a:lnTo>
                  <a:cubicBezTo>
                    <a:pt x="141721" y="632"/>
                    <a:pt x="131967" y="632"/>
                    <a:pt x="119474" y="632"/>
                  </a:cubicBezTo>
                  <a:cubicBezTo>
                    <a:pt x="117564" y="632"/>
                    <a:pt x="115590" y="632"/>
                    <a:pt x="113576" y="632"/>
                  </a:cubicBezTo>
                  <a:cubicBezTo>
                    <a:pt x="97699" y="632"/>
                    <a:pt x="79397" y="632"/>
                    <a:pt x="70966" y="632"/>
                  </a:cubicBezTo>
                  <a:cubicBezTo>
                    <a:pt x="31876" y="632"/>
                    <a:pt x="212" y="32320"/>
                    <a:pt x="212" y="71386"/>
                  </a:cubicBezTo>
                  <a:cubicBezTo>
                    <a:pt x="212" y="110449"/>
                    <a:pt x="31876" y="142141"/>
                    <a:pt x="70966" y="142141"/>
                  </a:cubicBezTo>
                  <a:cubicBezTo>
                    <a:pt x="81498" y="142141"/>
                    <a:pt x="98747" y="142141"/>
                    <a:pt x="113576" y="142141"/>
                  </a:cubicBezTo>
                  <a:cubicBezTo>
                    <a:pt x="115595" y="142141"/>
                    <a:pt x="117568" y="142141"/>
                    <a:pt x="119474" y="142141"/>
                  </a:cubicBezTo>
                  <a:cubicBezTo>
                    <a:pt x="132082" y="142141"/>
                    <a:pt x="141721" y="142141"/>
                    <a:pt x="141721" y="142141"/>
                  </a:cubicBezTo>
                  <a:lnTo>
                    <a:pt x="157444" y="142141"/>
                  </a:lnTo>
                  <a:lnTo>
                    <a:pt x="167480" y="142141"/>
                  </a:lnTo>
                  <a:lnTo>
                    <a:pt x="167480" y="632"/>
                  </a:lnTo>
                  <a:lnTo>
                    <a:pt x="157444" y="63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6" name="Полилиния 735">
              <a:extLst>
                <a:ext uri="{FF2B5EF4-FFF2-40B4-BE49-F238E27FC236}">
                  <a16:creationId xmlns:a16="http://schemas.microsoft.com/office/drawing/2014/main" id="{A9A114E8-7E78-A9D1-3448-4EC4836854B3}"/>
                </a:ext>
              </a:extLst>
            </p:cNvPr>
            <p:cNvSpPr/>
            <p:nvPr/>
          </p:nvSpPr>
          <p:spPr>
            <a:xfrm>
              <a:off x="5510560" y="5198196"/>
              <a:ext cx="167268" cy="141508"/>
            </a:xfrm>
            <a:custGeom>
              <a:avLst/>
              <a:gdLst>
                <a:gd name="connsiteX0" fmla="*/ 96754 w 167268"/>
                <a:gd name="connsiteY0" fmla="*/ 632 h 141508"/>
                <a:gd name="connsiteX1" fmla="*/ 39364 w 167268"/>
                <a:gd name="connsiteY1" fmla="*/ 632 h 141508"/>
                <a:gd name="connsiteX2" fmla="*/ 25999 w 167268"/>
                <a:gd name="connsiteY2" fmla="*/ 632 h 141508"/>
                <a:gd name="connsiteX3" fmla="*/ 20145 w 167268"/>
                <a:gd name="connsiteY3" fmla="*/ 632 h 141508"/>
                <a:gd name="connsiteX4" fmla="*/ 10276 w 167268"/>
                <a:gd name="connsiteY4" fmla="*/ 632 h 141508"/>
                <a:gd name="connsiteX5" fmla="*/ 240 w 167268"/>
                <a:gd name="connsiteY5" fmla="*/ 632 h 141508"/>
                <a:gd name="connsiteX6" fmla="*/ 240 w 167268"/>
                <a:gd name="connsiteY6" fmla="*/ 142141 h 141508"/>
                <a:gd name="connsiteX7" fmla="*/ 10276 w 167268"/>
                <a:gd name="connsiteY7" fmla="*/ 142141 h 141508"/>
                <a:gd name="connsiteX8" fmla="*/ 20145 w 167268"/>
                <a:gd name="connsiteY8" fmla="*/ 142141 h 141508"/>
                <a:gd name="connsiteX9" fmla="*/ 25999 w 167268"/>
                <a:gd name="connsiteY9" fmla="*/ 142141 h 141508"/>
                <a:gd name="connsiteX10" fmla="*/ 39364 w 167268"/>
                <a:gd name="connsiteY10" fmla="*/ 142141 h 141508"/>
                <a:gd name="connsiteX11" fmla="*/ 96754 w 167268"/>
                <a:gd name="connsiteY11" fmla="*/ 142141 h 141508"/>
                <a:gd name="connsiteX12" fmla="*/ 167508 w 167268"/>
                <a:gd name="connsiteY12" fmla="*/ 71386 h 141508"/>
                <a:gd name="connsiteX13" fmla="*/ 96754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54" y="632"/>
                  </a:moveTo>
                  <a:cubicBezTo>
                    <a:pt x="82400" y="632"/>
                    <a:pt x="55543" y="632"/>
                    <a:pt x="39364" y="632"/>
                  </a:cubicBezTo>
                  <a:cubicBezTo>
                    <a:pt x="31383" y="632"/>
                    <a:pt x="25999" y="632"/>
                    <a:pt x="25999" y="632"/>
                  </a:cubicBezTo>
                  <a:lnTo>
                    <a:pt x="20145" y="632"/>
                  </a:lnTo>
                  <a:lnTo>
                    <a:pt x="10276" y="632"/>
                  </a:lnTo>
                  <a:lnTo>
                    <a:pt x="240" y="632"/>
                  </a:lnTo>
                  <a:lnTo>
                    <a:pt x="240" y="142141"/>
                  </a:lnTo>
                  <a:lnTo>
                    <a:pt x="10276" y="142141"/>
                  </a:lnTo>
                  <a:lnTo>
                    <a:pt x="20145" y="142141"/>
                  </a:lnTo>
                  <a:lnTo>
                    <a:pt x="25999" y="142141"/>
                  </a:lnTo>
                  <a:cubicBezTo>
                    <a:pt x="25999" y="142141"/>
                    <a:pt x="31424" y="142141"/>
                    <a:pt x="39364" y="142141"/>
                  </a:cubicBezTo>
                  <a:cubicBezTo>
                    <a:pt x="56536" y="142141"/>
                    <a:pt x="85477" y="142141"/>
                    <a:pt x="96754" y="142141"/>
                  </a:cubicBezTo>
                  <a:cubicBezTo>
                    <a:pt x="135828" y="142141"/>
                    <a:pt x="167508" y="110460"/>
                    <a:pt x="167508" y="71386"/>
                  </a:cubicBezTo>
                  <a:cubicBezTo>
                    <a:pt x="167508" y="32310"/>
                    <a:pt x="135828" y="632"/>
                    <a:pt x="96754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7" name="Полилиния 736">
              <a:extLst>
                <a:ext uri="{FF2B5EF4-FFF2-40B4-BE49-F238E27FC236}">
                  <a16:creationId xmlns:a16="http://schemas.microsoft.com/office/drawing/2014/main" id="{1B7E2A68-67A3-A108-2B52-287BA07920A6}"/>
                </a:ext>
              </a:extLst>
            </p:cNvPr>
            <p:cNvSpPr/>
            <p:nvPr/>
          </p:nvSpPr>
          <p:spPr>
            <a:xfrm>
              <a:off x="5857977" y="5198196"/>
              <a:ext cx="141508" cy="141508"/>
            </a:xfrm>
            <a:custGeom>
              <a:avLst/>
              <a:gdLst>
                <a:gd name="connsiteX0" fmla="*/ 71050 w 141508"/>
                <a:gd name="connsiteY0" fmla="*/ 632 h 141508"/>
                <a:gd name="connsiteX1" fmla="*/ 141805 w 141508"/>
                <a:gd name="connsiteY1" fmla="*/ 71386 h 141508"/>
                <a:gd name="connsiteX2" fmla="*/ 71050 w 141508"/>
                <a:gd name="connsiteY2" fmla="*/ 142141 h 141508"/>
                <a:gd name="connsiteX3" fmla="*/ 296 w 141508"/>
                <a:gd name="connsiteY3" fmla="*/ 71386 h 141508"/>
                <a:gd name="connsiteX4" fmla="*/ 71050 w 141508"/>
                <a:gd name="connsiteY4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50" y="632"/>
                  </a:moveTo>
                  <a:cubicBezTo>
                    <a:pt x="110129" y="632"/>
                    <a:pt x="141805" y="32310"/>
                    <a:pt x="141805" y="71386"/>
                  </a:cubicBezTo>
                  <a:cubicBezTo>
                    <a:pt x="141805" y="110465"/>
                    <a:pt x="110129" y="142141"/>
                    <a:pt x="71050" y="142141"/>
                  </a:cubicBezTo>
                  <a:cubicBezTo>
                    <a:pt x="31974" y="142141"/>
                    <a:pt x="296" y="110465"/>
                    <a:pt x="296" y="71386"/>
                  </a:cubicBezTo>
                  <a:cubicBezTo>
                    <a:pt x="296" y="32310"/>
                    <a:pt x="31974" y="632"/>
                    <a:pt x="71050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8" name="Полилиния 737">
              <a:extLst>
                <a:ext uri="{FF2B5EF4-FFF2-40B4-BE49-F238E27FC236}">
                  <a16:creationId xmlns:a16="http://schemas.microsoft.com/office/drawing/2014/main" id="{4FD3A0F8-785E-C27B-65FB-4AFBAD3BB420}"/>
                </a:ext>
              </a:extLst>
            </p:cNvPr>
            <p:cNvSpPr/>
            <p:nvPr/>
          </p:nvSpPr>
          <p:spPr>
            <a:xfrm>
              <a:off x="6192513" y="5198196"/>
              <a:ext cx="141508" cy="141508"/>
            </a:xfrm>
            <a:custGeom>
              <a:avLst/>
              <a:gdLst>
                <a:gd name="connsiteX0" fmla="*/ 71106 w 141508"/>
                <a:gd name="connsiteY0" fmla="*/ 632 h 141508"/>
                <a:gd name="connsiteX1" fmla="*/ 141861 w 141508"/>
                <a:gd name="connsiteY1" fmla="*/ 71386 h 141508"/>
                <a:gd name="connsiteX2" fmla="*/ 71106 w 141508"/>
                <a:gd name="connsiteY2" fmla="*/ 142141 h 141508"/>
                <a:gd name="connsiteX3" fmla="*/ 352 w 141508"/>
                <a:gd name="connsiteY3" fmla="*/ 71386 h 141508"/>
                <a:gd name="connsiteX4" fmla="*/ 71106 w 141508"/>
                <a:gd name="connsiteY4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06" y="632"/>
                  </a:moveTo>
                  <a:cubicBezTo>
                    <a:pt x="110185" y="632"/>
                    <a:pt x="141861" y="32310"/>
                    <a:pt x="141861" y="71386"/>
                  </a:cubicBezTo>
                  <a:cubicBezTo>
                    <a:pt x="141861" y="110465"/>
                    <a:pt x="110185" y="142141"/>
                    <a:pt x="71106" y="142141"/>
                  </a:cubicBezTo>
                  <a:cubicBezTo>
                    <a:pt x="32030" y="142141"/>
                    <a:pt x="352" y="110465"/>
                    <a:pt x="352" y="71386"/>
                  </a:cubicBezTo>
                  <a:cubicBezTo>
                    <a:pt x="352" y="32310"/>
                    <a:pt x="32030" y="632"/>
                    <a:pt x="71106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39" name="Полилиния 738">
              <a:extLst>
                <a:ext uri="{FF2B5EF4-FFF2-40B4-BE49-F238E27FC236}">
                  <a16:creationId xmlns:a16="http://schemas.microsoft.com/office/drawing/2014/main" id="{5772038E-D8EE-1A9E-99CB-EFB6D2B0AFF8}"/>
                </a:ext>
              </a:extLst>
            </p:cNvPr>
            <p:cNvSpPr/>
            <p:nvPr/>
          </p:nvSpPr>
          <p:spPr>
            <a:xfrm>
              <a:off x="6848707" y="5198196"/>
              <a:ext cx="167268" cy="141508"/>
            </a:xfrm>
            <a:custGeom>
              <a:avLst/>
              <a:gdLst>
                <a:gd name="connsiteX0" fmla="*/ 157696 w 167268"/>
                <a:gd name="connsiteY0" fmla="*/ 632 h 141508"/>
                <a:gd name="connsiteX1" fmla="*/ 141973 w 167268"/>
                <a:gd name="connsiteY1" fmla="*/ 632 h 141508"/>
                <a:gd name="connsiteX2" fmla="*/ 119726 w 167268"/>
                <a:gd name="connsiteY2" fmla="*/ 632 h 141508"/>
                <a:gd name="connsiteX3" fmla="*/ 113828 w 167268"/>
                <a:gd name="connsiteY3" fmla="*/ 632 h 141508"/>
                <a:gd name="connsiteX4" fmla="*/ 71218 w 167268"/>
                <a:gd name="connsiteY4" fmla="*/ 632 h 141508"/>
                <a:gd name="connsiteX5" fmla="*/ 464 w 167268"/>
                <a:gd name="connsiteY5" fmla="*/ 71386 h 141508"/>
                <a:gd name="connsiteX6" fmla="*/ 71218 w 167268"/>
                <a:gd name="connsiteY6" fmla="*/ 142141 h 141508"/>
                <a:gd name="connsiteX7" fmla="*/ 113828 w 167268"/>
                <a:gd name="connsiteY7" fmla="*/ 142141 h 141508"/>
                <a:gd name="connsiteX8" fmla="*/ 119726 w 167268"/>
                <a:gd name="connsiteY8" fmla="*/ 142141 h 141508"/>
                <a:gd name="connsiteX9" fmla="*/ 141973 w 167268"/>
                <a:gd name="connsiteY9" fmla="*/ 142141 h 141508"/>
                <a:gd name="connsiteX10" fmla="*/ 157696 w 167268"/>
                <a:gd name="connsiteY10" fmla="*/ 142141 h 141508"/>
                <a:gd name="connsiteX11" fmla="*/ 167732 w 167268"/>
                <a:gd name="connsiteY11" fmla="*/ 142141 h 141508"/>
                <a:gd name="connsiteX12" fmla="*/ 167732 w 167268"/>
                <a:gd name="connsiteY12" fmla="*/ 632 h 141508"/>
                <a:gd name="connsiteX13" fmla="*/ 157696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96" y="632"/>
                  </a:moveTo>
                  <a:lnTo>
                    <a:pt x="141973" y="632"/>
                  </a:lnTo>
                  <a:cubicBezTo>
                    <a:pt x="141973" y="632"/>
                    <a:pt x="132219" y="632"/>
                    <a:pt x="119726" y="632"/>
                  </a:cubicBezTo>
                  <a:cubicBezTo>
                    <a:pt x="117816" y="632"/>
                    <a:pt x="115842" y="632"/>
                    <a:pt x="113828" y="632"/>
                  </a:cubicBezTo>
                  <a:cubicBezTo>
                    <a:pt x="97951" y="632"/>
                    <a:pt x="79649" y="632"/>
                    <a:pt x="71218" y="632"/>
                  </a:cubicBezTo>
                  <a:cubicBezTo>
                    <a:pt x="32128" y="632"/>
                    <a:pt x="464" y="32320"/>
                    <a:pt x="464" y="71386"/>
                  </a:cubicBezTo>
                  <a:cubicBezTo>
                    <a:pt x="464" y="110449"/>
                    <a:pt x="32128" y="142141"/>
                    <a:pt x="71218" y="142141"/>
                  </a:cubicBezTo>
                  <a:cubicBezTo>
                    <a:pt x="81750" y="142141"/>
                    <a:pt x="98999" y="142141"/>
                    <a:pt x="113828" y="142141"/>
                  </a:cubicBezTo>
                  <a:cubicBezTo>
                    <a:pt x="115847" y="142141"/>
                    <a:pt x="117820" y="142141"/>
                    <a:pt x="119726" y="142141"/>
                  </a:cubicBezTo>
                  <a:cubicBezTo>
                    <a:pt x="132334" y="142141"/>
                    <a:pt x="141973" y="142141"/>
                    <a:pt x="141973" y="142141"/>
                  </a:cubicBezTo>
                  <a:lnTo>
                    <a:pt x="157696" y="142141"/>
                  </a:lnTo>
                  <a:lnTo>
                    <a:pt x="167732" y="142141"/>
                  </a:lnTo>
                  <a:lnTo>
                    <a:pt x="167732" y="632"/>
                  </a:lnTo>
                  <a:lnTo>
                    <a:pt x="157696" y="63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0" name="Полилиния 739">
              <a:extLst>
                <a:ext uri="{FF2B5EF4-FFF2-40B4-BE49-F238E27FC236}">
                  <a16:creationId xmlns:a16="http://schemas.microsoft.com/office/drawing/2014/main" id="{7F18C25C-0812-5000-4877-DC828FA80DB1}"/>
                </a:ext>
              </a:extLst>
            </p:cNvPr>
            <p:cNvSpPr/>
            <p:nvPr/>
          </p:nvSpPr>
          <p:spPr>
            <a:xfrm>
              <a:off x="7015975" y="5198196"/>
              <a:ext cx="167268" cy="141508"/>
            </a:xfrm>
            <a:custGeom>
              <a:avLst/>
              <a:gdLst>
                <a:gd name="connsiteX0" fmla="*/ 84126 w 167268"/>
                <a:gd name="connsiteY0" fmla="*/ 632 h 141508"/>
                <a:gd name="connsiteX1" fmla="*/ 492 w 167268"/>
                <a:gd name="connsiteY1" fmla="*/ 632 h 141508"/>
                <a:gd name="connsiteX2" fmla="*/ 492 w 167268"/>
                <a:gd name="connsiteY2" fmla="*/ 142141 h 141508"/>
                <a:gd name="connsiteX3" fmla="*/ 84126 w 167268"/>
                <a:gd name="connsiteY3" fmla="*/ 142141 h 141508"/>
                <a:gd name="connsiteX4" fmla="*/ 167760 w 167268"/>
                <a:gd name="connsiteY4" fmla="*/ 142141 h 141508"/>
                <a:gd name="connsiteX5" fmla="*/ 167760 w 167268"/>
                <a:gd name="connsiteY5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26" y="632"/>
                  </a:moveTo>
                  <a:lnTo>
                    <a:pt x="492" y="632"/>
                  </a:lnTo>
                  <a:lnTo>
                    <a:pt x="492" y="142141"/>
                  </a:lnTo>
                  <a:lnTo>
                    <a:pt x="84126" y="142141"/>
                  </a:lnTo>
                  <a:lnTo>
                    <a:pt x="167760" y="142141"/>
                  </a:lnTo>
                  <a:lnTo>
                    <a:pt x="167760" y="63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1" name="Полилиния 740">
              <a:extLst>
                <a:ext uri="{FF2B5EF4-FFF2-40B4-BE49-F238E27FC236}">
                  <a16:creationId xmlns:a16="http://schemas.microsoft.com/office/drawing/2014/main" id="{DE3D7749-5C87-E959-7CEE-A363F0A44536}"/>
                </a:ext>
              </a:extLst>
            </p:cNvPr>
            <p:cNvSpPr/>
            <p:nvPr/>
          </p:nvSpPr>
          <p:spPr>
            <a:xfrm>
              <a:off x="7183243" y="5198196"/>
              <a:ext cx="167268" cy="141508"/>
            </a:xfrm>
            <a:custGeom>
              <a:avLst/>
              <a:gdLst>
                <a:gd name="connsiteX0" fmla="*/ 97034 w 167268"/>
                <a:gd name="connsiteY0" fmla="*/ 632 h 141508"/>
                <a:gd name="connsiteX1" fmla="*/ 39644 w 167268"/>
                <a:gd name="connsiteY1" fmla="*/ 632 h 141508"/>
                <a:gd name="connsiteX2" fmla="*/ 26279 w 167268"/>
                <a:gd name="connsiteY2" fmla="*/ 632 h 141508"/>
                <a:gd name="connsiteX3" fmla="*/ 20425 w 167268"/>
                <a:gd name="connsiteY3" fmla="*/ 632 h 141508"/>
                <a:gd name="connsiteX4" fmla="*/ 10556 w 167268"/>
                <a:gd name="connsiteY4" fmla="*/ 632 h 141508"/>
                <a:gd name="connsiteX5" fmla="*/ 520 w 167268"/>
                <a:gd name="connsiteY5" fmla="*/ 632 h 141508"/>
                <a:gd name="connsiteX6" fmla="*/ 520 w 167268"/>
                <a:gd name="connsiteY6" fmla="*/ 142141 h 141508"/>
                <a:gd name="connsiteX7" fmla="*/ 10556 w 167268"/>
                <a:gd name="connsiteY7" fmla="*/ 142141 h 141508"/>
                <a:gd name="connsiteX8" fmla="*/ 20425 w 167268"/>
                <a:gd name="connsiteY8" fmla="*/ 142141 h 141508"/>
                <a:gd name="connsiteX9" fmla="*/ 26279 w 167268"/>
                <a:gd name="connsiteY9" fmla="*/ 142141 h 141508"/>
                <a:gd name="connsiteX10" fmla="*/ 39644 w 167268"/>
                <a:gd name="connsiteY10" fmla="*/ 142141 h 141508"/>
                <a:gd name="connsiteX11" fmla="*/ 97034 w 167268"/>
                <a:gd name="connsiteY11" fmla="*/ 142141 h 141508"/>
                <a:gd name="connsiteX12" fmla="*/ 167788 w 167268"/>
                <a:gd name="connsiteY12" fmla="*/ 71386 h 141508"/>
                <a:gd name="connsiteX13" fmla="*/ 97034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34" y="632"/>
                  </a:moveTo>
                  <a:cubicBezTo>
                    <a:pt x="82680" y="632"/>
                    <a:pt x="55823" y="632"/>
                    <a:pt x="39644" y="632"/>
                  </a:cubicBezTo>
                  <a:cubicBezTo>
                    <a:pt x="31663" y="632"/>
                    <a:pt x="26279" y="632"/>
                    <a:pt x="26279" y="632"/>
                  </a:cubicBezTo>
                  <a:lnTo>
                    <a:pt x="20425" y="632"/>
                  </a:lnTo>
                  <a:lnTo>
                    <a:pt x="10556" y="632"/>
                  </a:lnTo>
                  <a:lnTo>
                    <a:pt x="520" y="632"/>
                  </a:lnTo>
                  <a:lnTo>
                    <a:pt x="520" y="142141"/>
                  </a:lnTo>
                  <a:lnTo>
                    <a:pt x="10556" y="142141"/>
                  </a:lnTo>
                  <a:lnTo>
                    <a:pt x="20425" y="142141"/>
                  </a:lnTo>
                  <a:lnTo>
                    <a:pt x="26279" y="142141"/>
                  </a:lnTo>
                  <a:cubicBezTo>
                    <a:pt x="26279" y="142141"/>
                    <a:pt x="31704" y="142141"/>
                    <a:pt x="39644" y="142141"/>
                  </a:cubicBezTo>
                  <a:cubicBezTo>
                    <a:pt x="56816" y="142141"/>
                    <a:pt x="85757" y="142141"/>
                    <a:pt x="97034" y="142141"/>
                  </a:cubicBezTo>
                  <a:cubicBezTo>
                    <a:pt x="136108" y="142141"/>
                    <a:pt x="167788" y="110460"/>
                    <a:pt x="167788" y="71386"/>
                  </a:cubicBezTo>
                  <a:cubicBezTo>
                    <a:pt x="167788" y="32310"/>
                    <a:pt x="136108" y="632"/>
                    <a:pt x="97034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2" name="Полилиния 741">
              <a:extLst>
                <a:ext uri="{FF2B5EF4-FFF2-40B4-BE49-F238E27FC236}">
                  <a16:creationId xmlns:a16="http://schemas.microsoft.com/office/drawing/2014/main" id="{16E6CC05-3175-C5C3-210E-35A8CF510786}"/>
                </a:ext>
              </a:extLst>
            </p:cNvPr>
            <p:cNvSpPr/>
            <p:nvPr/>
          </p:nvSpPr>
          <p:spPr>
            <a:xfrm>
              <a:off x="7697928" y="5198196"/>
              <a:ext cx="141508" cy="141508"/>
            </a:xfrm>
            <a:custGeom>
              <a:avLst/>
              <a:gdLst>
                <a:gd name="connsiteX0" fmla="*/ 71358 w 141508"/>
                <a:gd name="connsiteY0" fmla="*/ 632 h 141508"/>
                <a:gd name="connsiteX1" fmla="*/ 142113 w 141508"/>
                <a:gd name="connsiteY1" fmla="*/ 71386 h 141508"/>
                <a:gd name="connsiteX2" fmla="*/ 71358 w 141508"/>
                <a:gd name="connsiteY2" fmla="*/ 142141 h 141508"/>
                <a:gd name="connsiteX3" fmla="*/ 604 w 141508"/>
                <a:gd name="connsiteY3" fmla="*/ 71386 h 141508"/>
                <a:gd name="connsiteX4" fmla="*/ 71358 w 141508"/>
                <a:gd name="connsiteY4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58" y="632"/>
                  </a:moveTo>
                  <a:cubicBezTo>
                    <a:pt x="110437" y="632"/>
                    <a:pt x="142113" y="32310"/>
                    <a:pt x="142113" y="71386"/>
                  </a:cubicBezTo>
                  <a:cubicBezTo>
                    <a:pt x="142113" y="110465"/>
                    <a:pt x="110437" y="142141"/>
                    <a:pt x="71358" y="142141"/>
                  </a:cubicBezTo>
                  <a:cubicBezTo>
                    <a:pt x="32282" y="142141"/>
                    <a:pt x="604" y="110465"/>
                    <a:pt x="604" y="71386"/>
                  </a:cubicBezTo>
                  <a:cubicBezTo>
                    <a:pt x="604" y="32310"/>
                    <a:pt x="32282" y="632"/>
                    <a:pt x="71358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3" name="Полилиния 742">
              <a:extLst>
                <a:ext uri="{FF2B5EF4-FFF2-40B4-BE49-F238E27FC236}">
                  <a16:creationId xmlns:a16="http://schemas.microsoft.com/office/drawing/2014/main" id="{845AAA14-7A43-AB29-A9BA-57A814058FFA}"/>
                </a:ext>
              </a:extLst>
            </p:cNvPr>
            <p:cNvSpPr/>
            <p:nvPr/>
          </p:nvSpPr>
          <p:spPr>
            <a:xfrm>
              <a:off x="8354121" y="5198196"/>
              <a:ext cx="167268" cy="141508"/>
            </a:xfrm>
            <a:custGeom>
              <a:avLst/>
              <a:gdLst>
                <a:gd name="connsiteX0" fmla="*/ 157948 w 167268"/>
                <a:gd name="connsiteY0" fmla="*/ 632 h 141508"/>
                <a:gd name="connsiteX1" fmla="*/ 142225 w 167268"/>
                <a:gd name="connsiteY1" fmla="*/ 632 h 141508"/>
                <a:gd name="connsiteX2" fmla="*/ 119978 w 167268"/>
                <a:gd name="connsiteY2" fmla="*/ 632 h 141508"/>
                <a:gd name="connsiteX3" fmla="*/ 114080 w 167268"/>
                <a:gd name="connsiteY3" fmla="*/ 632 h 141508"/>
                <a:gd name="connsiteX4" fmla="*/ 71470 w 167268"/>
                <a:gd name="connsiteY4" fmla="*/ 632 h 141508"/>
                <a:gd name="connsiteX5" fmla="*/ 716 w 167268"/>
                <a:gd name="connsiteY5" fmla="*/ 71386 h 141508"/>
                <a:gd name="connsiteX6" fmla="*/ 71470 w 167268"/>
                <a:gd name="connsiteY6" fmla="*/ 142141 h 141508"/>
                <a:gd name="connsiteX7" fmla="*/ 114080 w 167268"/>
                <a:gd name="connsiteY7" fmla="*/ 142141 h 141508"/>
                <a:gd name="connsiteX8" fmla="*/ 119978 w 167268"/>
                <a:gd name="connsiteY8" fmla="*/ 142141 h 141508"/>
                <a:gd name="connsiteX9" fmla="*/ 142225 w 167268"/>
                <a:gd name="connsiteY9" fmla="*/ 142141 h 141508"/>
                <a:gd name="connsiteX10" fmla="*/ 157948 w 167268"/>
                <a:gd name="connsiteY10" fmla="*/ 142141 h 141508"/>
                <a:gd name="connsiteX11" fmla="*/ 167984 w 167268"/>
                <a:gd name="connsiteY11" fmla="*/ 142141 h 141508"/>
                <a:gd name="connsiteX12" fmla="*/ 167984 w 167268"/>
                <a:gd name="connsiteY12" fmla="*/ 632 h 141508"/>
                <a:gd name="connsiteX13" fmla="*/ 157948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48" y="632"/>
                  </a:moveTo>
                  <a:lnTo>
                    <a:pt x="142225" y="632"/>
                  </a:lnTo>
                  <a:cubicBezTo>
                    <a:pt x="142225" y="632"/>
                    <a:pt x="132471" y="632"/>
                    <a:pt x="119978" y="632"/>
                  </a:cubicBezTo>
                  <a:cubicBezTo>
                    <a:pt x="118068" y="632"/>
                    <a:pt x="116094" y="632"/>
                    <a:pt x="114080" y="632"/>
                  </a:cubicBezTo>
                  <a:cubicBezTo>
                    <a:pt x="98203" y="632"/>
                    <a:pt x="79901" y="632"/>
                    <a:pt x="71470" y="632"/>
                  </a:cubicBezTo>
                  <a:cubicBezTo>
                    <a:pt x="32380" y="632"/>
                    <a:pt x="716" y="32320"/>
                    <a:pt x="716" y="71386"/>
                  </a:cubicBezTo>
                  <a:cubicBezTo>
                    <a:pt x="716" y="110449"/>
                    <a:pt x="32380" y="142141"/>
                    <a:pt x="71470" y="142141"/>
                  </a:cubicBezTo>
                  <a:cubicBezTo>
                    <a:pt x="82002" y="142141"/>
                    <a:pt x="99251" y="142141"/>
                    <a:pt x="114080" y="142141"/>
                  </a:cubicBezTo>
                  <a:cubicBezTo>
                    <a:pt x="116099" y="142141"/>
                    <a:pt x="118072" y="142141"/>
                    <a:pt x="119978" y="142141"/>
                  </a:cubicBezTo>
                  <a:cubicBezTo>
                    <a:pt x="132586" y="142141"/>
                    <a:pt x="142225" y="142141"/>
                    <a:pt x="142225" y="142141"/>
                  </a:cubicBezTo>
                  <a:lnTo>
                    <a:pt x="157948" y="142141"/>
                  </a:lnTo>
                  <a:lnTo>
                    <a:pt x="167984" y="142141"/>
                  </a:lnTo>
                  <a:lnTo>
                    <a:pt x="167984" y="632"/>
                  </a:lnTo>
                  <a:lnTo>
                    <a:pt x="157948" y="63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4" name="Полилиния 743">
              <a:extLst>
                <a:ext uri="{FF2B5EF4-FFF2-40B4-BE49-F238E27FC236}">
                  <a16:creationId xmlns:a16="http://schemas.microsoft.com/office/drawing/2014/main" id="{43BBC929-67C8-6435-06BE-1E443F7F5038}"/>
                </a:ext>
              </a:extLst>
            </p:cNvPr>
            <p:cNvSpPr/>
            <p:nvPr/>
          </p:nvSpPr>
          <p:spPr>
            <a:xfrm>
              <a:off x="8521390" y="5198196"/>
              <a:ext cx="167268" cy="141508"/>
            </a:xfrm>
            <a:custGeom>
              <a:avLst/>
              <a:gdLst>
                <a:gd name="connsiteX0" fmla="*/ 84378 w 167268"/>
                <a:gd name="connsiteY0" fmla="*/ 632 h 141508"/>
                <a:gd name="connsiteX1" fmla="*/ 744 w 167268"/>
                <a:gd name="connsiteY1" fmla="*/ 632 h 141508"/>
                <a:gd name="connsiteX2" fmla="*/ 744 w 167268"/>
                <a:gd name="connsiteY2" fmla="*/ 142141 h 141508"/>
                <a:gd name="connsiteX3" fmla="*/ 84378 w 167268"/>
                <a:gd name="connsiteY3" fmla="*/ 142141 h 141508"/>
                <a:gd name="connsiteX4" fmla="*/ 168012 w 167268"/>
                <a:gd name="connsiteY4" fmla="*/ 142141 h 141508"/>
                <a:gd name="connsiteX5" fmla="*/ 168012 w 167268"/>
                <a:gd name="connsiteY5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78" y="632"/>
                  </a:moveTo>
                  <a:lnTo>
                    <a:pt x="744" y="632"/>
                  </a:lnTo>
                  <a:lnTo>
                    <a:pt x="744" y="142141"/>
                  </a:lnTo>
                  <a:lnTo>
                    <a:pt x="84378" y="142141"/>
                  </a:lnTo>
                  <a:lnTo>
                    <a:pt x="168012" y="142141"/>
                  </a:lnTo>
                  <a:lnTo>
                    <a:pt x="168012" y="63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5" name="Полилиния 744">
              <a:extLst>
                <a:ext uri="{FF2B5EF4-FFF2-40B4-BE49-F238E27FC236}">
                  <a16:creationId xmlns:a16="http://schemas.microsoft.com/office/drawing/2014/main" id="{9B4834CA-4EE8-A91F-617F-1098643AE5BC}"/>
                </a:ext>
              </a:extLst>
            </p:cNvPr>
            <p:cNvSpPr/>
            <p:nvPr/>
          </p:nvSpPr>
          <p:spPr>
            <a:xfrm>
              <a:off x="8688658" y="5198196"/>
              <a:ext cx="167268" cy="141508"/>
            </a:xfrm>
            <a:custGeom>
              <a:avLst/>
              <a:gdLst>
                <a:gd name="connsiteX0" fmla="*/ 97286 w 167268"/>
                <a:gd name="connsiteY0" fmla="*/ 632 h 141508"/>
                <a:gd name="connsiteX1" fmla="*/ 39896 w 167268"/>
                <a:gd name="connsiteY1" fmla="*/ 632 h 141508"/>
                <a:gd name="connsiteX2" fmla="*/ 26531 w 167268"/>
                <a:gd name="connsiteY2" fmla="*/ 632 h 141508"/>
                <a:gd name="connsiteX3" fmla="*/ 20677 w 167268"/>
                <a:gd name="connsiteY3" fmla="*/ 632 h 141508"/>
                <a:gd name="connsiteX4" fmla="*/ 10808 w 167268"/>
                <a:gd name="connsiteY4" fmla="*/ 632 h 141508"/>
                <a:gd name="connsiteX5" fmla="*/ 772 w 167268"/>
                <a:gd name="connsiteY5" fmla="*/ 632 h 141508"/>
                <a:gd name="connsiteX6" fmla="*/ 772 w 167268"/>
                <a:gd name="connsiteY6" fmla="*/ 142141 h 141508"/>
                <a:gd name="connsiteX7" fmla="*/ 10808 w 167268"/>
                <a:gd name="connsiteY7" fmla="*/ 142141 h 141508"/>
                <a:gd name="connsiteX8" fmla="*/ 20677 w 167268"/>
                <a:gd name="connsiteY8" fmla="*/ 142141 h 141508"/>
                <a:gd name="connsiteX9" fmla="*/ 26531 w 167268"/>
                <a:gd name="connsiteY9" fmla="*/ 142141 h 141508"/>
                <a:gd name="connsiteX10" fmla="*/ 39896 w 167268"/>
                <a:gd name="connsiteY10" fmla="*/ 142141 h 141508"/>
                <a:gd name="connsiteX11" fmla="*/ 97286 w 167268"/>
                <a:gd name="connsiteY11" fmla="*/ 142141 h 141508"/>
                <a:gd name="connsiteX12" fmla="*/ 168040 w 167268"/>
                <a:gd name="connsiteY12" fmla="*/ 71386 h 141508"/>
                <a:gd name="connsiteX13" fmla="*/ 97286 w 167268"/>
                <a:gd name="connsiteY13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86" y="632"/>
                  </a:moveTo>
                  <a:cubicBezTo>
                    <a:pt x="82932" y="632"/>
                    <a:pt x="56075" y="632"/>
                    <a:pt x="39896" y="632"/>
                  </a:cubicBezTo>
                  <a:cubicBezTo>
                    <a:pt x="31915" y="632"/>
                    <a:pt x="26531" y="632"/>
                    <a:pt x="26531" y="632"/>
                  </a:cubicBezTo>
                  <a:lnTo>
                    <a:pt x="20677" y="632"/>
                  </a:lnTo>
                  <a:lnTo>
                    <a:pt x="10808" y="632"/>
                  </a:lnTo>
                  <a:lnTo>
                    <a:pt x="772" y="632"/>
                  </a:lnTo>
                  <a:lnTo>
                    <a:pt x="772" y="142141"/>
                  </a:lnTo>
                  <a:lnTo>
                    <a:pt x="10808" y="142141"/>
                  </a:lnTo>
                  <a:lnTo>
                    <a:pt x="20677" y="142141"/>
                  </a:lnTo>
                  <a:lnTo>
                    <a:pt x="26531" y="142141"/>
                  </a:lnTo>
                  <a:cubicBezTo>
                    <a:pt x="26531" y="142141"/>
                    <a:pt x="31956" y="142141"/>
                    <a:pt x="39896" y="142141"/>
                  </a:cubicBezTo>
                  <a:cubicBezTo>
                    <a:pt x="57068" y="142141"/>
                    <a:pt x="86009" y="142141"/>
                    <a:pt x="97286" y="142141"/>
                  </a:cubicBezTo>
                  <a:cubicBezTo>
                    <a:pt x="136360" y="142141"/>
                    <a:pt x="168040" y="110460"/>
                    <a:pt x="168040" y="71386"/>
                  </a:cubicBezTo>
                  <a:cubicBezTo>
                    <a:pt x="168040" y="32310"/>
                    <a:pt x="136360" y="632"/>
                    <a:pt x="97286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6" name="Полилиния 745">
              <a:extLst>
                <a:ext uri="{FF2B5EF4-FFF2-40B4-BE49-F238E27FC236}">
                  <a16:creationId xmlns:a16="http://schemas.microsoft.com/office/drawing/2014/main" id="{0B019107-FBC7-9A35-D560-F73F2647FA6C}"/>
                </a:ext>
              </a:extLst>
            </p:cNvPr>
            <p:cNvSpPr/>
            <p:nvPr/>
          </p:nvSpPr>
          <p:spPr>
            <a:xfrm>
              <a:off x="9036074" y="5198196"/>
              <a:ext cx="141508" cy="141508"/>
            </a:xfrm>
            <a:custGeom>
              <a:avLst/>
              <a:gdLst>
                <a:gd name="connsiteX0" fmla="*/ 71582 w 141508"/>
                <a:gd name="connsiteY0" fmla="*/ 632 h 141508"/>
                <a:gd name="connsiteX1" fmla="*/ 142337 w 141508"/>
                <a:gd name="connsiteY1" fmla="*/ 71386 h 141508"/>
                <a:gd name="connsiteX2" fmla="*/ 71582 w 141508"/>
                <a:gd name="connsiteY2" fmla="*/ 142141 h 141508"/>
                <a:gd name="connsiteX3" fmla="*/ 828 w 141508"/>
                <a:gd name="connsiteY3" fmla="*/ 71386 h 141508"/>
                <a:gd name="connsiteX4" fmla="*/ 71582 w 141508"/>
                <a:gd name="connsiteY4" fmla="*/ 63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82" y="632"/>
                  </a:moveTo>
                  <a:cubicBezTo>
                    <a:pt x="110661" y="632"/>
                    <a:pt x="142337" y="32310"/>
                    <a:pt x="142337" y="71386"/>
                  </a:cubicBezTo>
                  <a:cubicBezTo>
                    <a:pt x="142337" y="110465"/>
                    <a:pt x="110661" y="142141"/>
                    <a:pt x="71582" y="142141"/>
                  </a:cubicBezTo>
                  <a:cubicBezTo>
                    <a:pt x="32506" y="142141"/>
                    <a:pt x="828" y="110465"/>
                    <a:pt x="828" y="71386"/>
                  </a:cubicBezTo>
                  <a:cubicBezTo>
                    <a:pt x="828" y="32310"/>
                    <a:pt x="32506" y="632"/>
                    <a:pt x="71582" y="63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7" name="Полилиния 746">
              <a:extLst>
                <a:ext uri="{FF2B5EF4-FFF2-40B4-BE49-F238E27FC236}">
                  <a16:creationId xmlns:a16="http://schemas.microsoft.com/office/drawing/2014/main" id="{CF28BECF-44DD-ED4D-875B-31271F20288D}"/>
                </a:ext>
              </a:extLst>
            </p:cNvPr>
            <p:cNvSpPr/>
            <p:nvPr/>
          </p:nvSpPr>
          <p:spPr>
            <a:xfrm>
              <a:off x="4339682" y="5365465"/>
              <a:ext cx="167268" cy="141508"/>
            </a:xfrm>
            <a:custGeom>
              <a:avLst/>
              <a:gdLst>
                <a:gd name="connsiteX0" fmla="*/ 157276 w 167268"/>
                <a:gd name="connsiteY0" fmla="*/ 660 h 141508"/>
                <a:gd name="connsiteX1" fmla="*/ 141553 w 167268"/>
                <a:gd name="connsiteY1" fmla="*/ 660 h 141508"/>
                <a:gd name="connsiteX2" fmla="*/ 119306 w 167268"/>
                <a:gd name="connsiteY2" fmla="*/ 660 h 141508"/>
                <a:gd name="connsiteX3" fmla="*/ 113408 w 167268"/>
                <a:gd name="connsiteY3" fmla="*/ 660 h 141508"/>
                <a:gd name="connsiteX4" fmla="*/ 70798 w 167268"/>
                <a:gd name="connsiteY4" fmla="*/ 660 h 141508"/>
                <a:gd name="connsiteX5" fmla="*/ 44 w 167268"/>
                <a:gd name="connsiteY5" fmla="*/ 71414 h 141508"/>
                <a:gd name="connsiteX6" fmla="*/ 70798 w 167268"/>
                <a:gd name="connsiteY6" fmla="*/ 142169 h 141508"/>
                <a:gd name="connsiteX7" fmla="*/ 113408 w 167268"/>
                <a:gd name="connsiteY7" fmla="*/ 142169 h 141508"/>
                <a:gd name="connsiteX8" fmla="*/ 119306 w 167268"/>
                <a:gd name="connsiteY8" fmla="*/ 142169 h 141508"/>
                <a:gd name="connsiteX9" fmla="*/ 141553 w 167268"/>
                <a:gd name="connsiteY9" fmla="*/ 142169 h 141508"/>
                <a:gd name="connsiteX10" fmla="*/ 157276 w 167268"/>
                <a:gd name="connsiteY10" fmla="*/ 142169 h 141508"/>
                <a:gd name="connsiteX11" fmla="*/ 167312 w 167268"/>
                <a:gd name="connsiteY11" fmla="*/ 142169 h 141508"/>
                <a:gd name="connsiteX12" fmla="*/ 167312 w 167268"/>
                <a:gd name="connsiteY12" fmla="*/ 660 h 141508"/>
                <a:gd name="connsiteX13" fmla="*/ 157276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76" y="660"/>
                  </a:moveTo>
                  <a:lnTo>
                    <a:pt x="141553" y="660"/>
                  </a:lnTo>
                  <a:cubicBezTo>
                    <a:pt x="141553" y="660"/>
                    <a:pt x="131799" y="660"/>
                    <a:pt x="119306" y="660"/>
                  </a:cubicBezTo>
                  <a:cubicBezTo>
                    <a:pt x="117396" y="660"/>
                    <a:pt x="115422" y="660"/>
                    <a:pt x="113408" y="660"/>
                  </a:cubicBezTo>
                  <a:cubicBezTo>
                    <a:pt x="97531" y="660"/>
                    <a:pt x="79229" y="660"/>
                    <a:pt x="70798" y="660"/>
                  </a:cubicBezTo>
                  <a:cubicBezTo>
                    <a:pt x="31708" y="660"/>
                    <a:pt x="44" y="32348"/>
                    <a:pt x="44" y="71414"/>
                  </a:cubicBezTo>
                  <a:cubicBezTo>
                    <a:pt x="44" y="110477"/>
                    <a:pt x="31708" y="142169"/>
                    <a:pt x="70798" y="142169"/>
                  </a:cubicBezTo>
                  <a:cubicBezTo>
                    <a:pt x="81330" y="142169"/>
                    <a:pt x="98579" y="142169"/>
                    <a:pt x="113408" y="142169"/>
                  </a:cubicBezTo>
                  <a:cubicBezTo>
                    <a:pt x="115427" y="142169"/>
                    <a:pt x="117400" y="142169"/>
                    <a:pt x="119306" y="142169"/>
                  </a:cubicBezTo>
                  <a:cubicBezTo>
                    <a:pt x="131914" y="142169"/>
                    <a:pt x="141553" y="142169"/>
                    <a:pt x="141553" y="142169"/>
                  </a:cubicBezTo>
                  <a:lnTo>
                    <a:pt x="157276" y="142169"/>
                  </a:lnTo>
                  <a:lnTo>
                    <a:pt x="167312" y="142169"/>
                  </a:lnTo>
                  <a:lnTo>
                    <a:pt x="167312" y="660"/>
                  </a:lnTo>
                  <a:lnTo>
                    <a:pt x="157276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8" name="Полилиния 747">
              <a:extLst>
                <a:ext uri="{FF2B5EF4-FFF2-40B4-BE49-F238E27FC236}">
                  <a16:creationId xmlns:a16="http://schemas.microsoft.com/office/drawing/2014/main" id="{E7EE15A7-BCFE-FCBB-AAC4-DFFB94972CCC}"/>
                </a:ext>
              </a:extLst>
            </p:cNvPr>
            <p:cNvSpPr/>
            <p:nvPr/>
          </p:nvSpPr>
          <p:spPr>
            <a:xfrm>
              <a:off x="4506951" y="5365465"/>
              <a:ext cx="167268" cy="141508"/>
            </a:xfrm>
            <a:custGeom>
              <a:avLst/>
              <a:gdLst>
                <a:gd name="connsiteX0" fmla="*/ 83706 w 167268"/>
                <a:gd name="connsiteY0" fmla="*/ 660 h 141508"/>
                <a:gd name="connsiteX1" fmla="*/ 72 w 167268"/>
                <a:gd name="connsiteY1" fmla="*/ 660 h 141508"/>
                <a:gd name="connsiteX2" fmla="*/ 72 w 167268"/>
                <a:gd name="connsiteY2" fmla="*/ 142169 h 141508"/>
                <a:gd name="connsiteX3" fmla="*/ 83706 w 167268"/>
                <a:gd name="connsiteY3" fmla="*/ 142169 h 141508"/>
                <a:gd name="connsiteX4" fmla="*/ 167340 w 167268"/>
                <a:gd name="connsiteY4" fmla="*/ 142169 h 141508"/>
                <a:gd name="connsiteX5" fmla="*/ 167340 w 167268"/>
                <a:gd name="connsiteY5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06" y="660"/>
                  </a:moveTo>
                  <a:lnTo>
                    <a:pt x="72" y="660"/>
                  </a:lnTo>
                  <a:lnTo>
                    <a:pt x="72" y="142169"/>
                  </a:lnTo>
                  <a:lnTo>
                    <a:pt x="83706" y="142169"/>
                  </a:lnTo>
                  <a:lnTo>
                    <a:pt x="167340" y="142169"/>
                  </a:lnTo>
                  <a:lnTo>
                    <a:pt x="167340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49" name="Полилиния 748">
              <a:extLst>
                <a:ext uri="{FF2B5EF4-FFF2-40B4-BE49-F238E27FC236}">
                  <a16:creationId xmlns:a16="http://schemas.microsoft.com/office/drawing/2014/main" id="{841950F3-5D40-51FE-AC4B-3B3C49F05868}"/>
                </a:ext>
              </a:extLst>
            </p:cNvPr>
            <p:cNvSpPr/>
            <p:nvPr/>
          </p:nvSpPr>
          <p:spPr>
            <a:xfrm>
              <a:off x="4674219" y="5365465"/>
              <a:ext cx="167268" cy="141508"/>
            </a:xfrm>
            <a:custGeom>
              <a:avLst/>
              <a:gdLst>
                <a:gd name="connsiteX0" fmla="*/ 83734 w 167268"/>
                <a:gd name="connsiteY0" fmla="*/ 660 h 141508"/>
                <a:gd name="connsiteX1" fmla="*/ 100 w 167268"/>
                <a:gd name="connsiteY1" fmla="*/ 660 h 141508"/>
                <a:gd name="connsiteX2" fmla="*/ 100 w 167268"/>
                <a:gd name="connsiteY2" fmla="*/ 142169 h 141508"/>
                <a:gd name="connsiteX3" fmla="*/ 83734 w 167268"/>
                <a:gd name="connsiteY3" fmla="*/ 142169 h 141508"/>
                <a:gd name="connsiteX4" fmla="*/ 167368 w 167268"/>
                <a:gd name="connsiteY4" fmla="*/ 142169 h 141508"/>
                <a:gd name="connsiteX5" fmla="*/ 167368 w 167268"/>
                <a:gd name="connsiteY5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34" y="660"/>
                  </a:moveTo>
                  <a:lnTo>
                    <a:pt x="100" y="660"/>
                  </a:lnTo>
                  <a:lnTo>
                    <a:pt x="100" y="142169"/>
                  </a:lnTo>
                  <a:lnTo>
                    <a:pt x="83734" y="142169"/>
                  </a:lnTo>
                  <a:lnTo>
                    <a:pt x="167368" y="142169"/>
                  </a:lnTo>
                  <a:lnTo>
                    <a:pt x="167368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0" name="Полилиния 749">
              <a:extLst>
                <a:ext uri="{FF2B5EF4-FFF2-40B4-BE49-F238E27FC236}">
                  <a16:creationId xmlns:a16="http://schemas.microsoft.com/office/drawing/2014/main" id="{02F8E14B-5979-8F11-D59F-9D403F09D97D}"/>
                </a:ext>
              </a:extLst>
            </p:cNvPr>
            <p:cNvSpPr/>
            <p:nvPr/>
          </p:nvSpPr>
          <p:spPr>
            <a:xfrm>
              <a:off x="4841487" y="5365465"/>
              <a:ext cx="167268" cy="141508"/>
            </a:xfrm>
            <a:custGeom>
              <a:avLst/>
              <a:gdLst>
                <a:gd name="connsiteX0" fmla="*/ 83762 w 167268"/>
                <a:gd name="connsiteY0" fmla="*/ 660 h 141508"/>
                <a:gd name="connsiteX1" fmla="*/ 128 w 167268"/>
                <a:gd name="connsiteY1" fmla="*/ 660 h 141508"/>
                <a:gd name="connsiteX2" fmla="*/ 128 w 167268"/>
                <a:gd name="connsiteY2" fmla="*/ 142169 h 141508"/>
                <a:gd name="connsiteX3" fmla="*/ 83762 w 167268"/>
                <a:gd name="connsiteY3" fmla="*/ 142169 h 141508"/>
                <a:gd name="connsiteX4" fmla="*/ 167396 w 167268"/>
                <a:gd name="connsiteY4" fmla="*/ 142169 h 141508"/>
                <a:gd name="connsiteX5" fmla="*/ 167396 w 167268"/>
                <a:gd name="connsiteY5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62" y="660"/>
                  </a:moveTo>
                  <a:lnTo>
                    <a:pt x="128" y="660"/>
                  </a:lnTo>
                  <a:lnTo>
                    <a:pt x="128" y="142169"/>
                  </a:lnTo>
                  <a:lnTo>
                    <a:pt x="83762" y="142169"/>
                  </a:lnTo>
                  <a:lnTo>
                    <a:pt x="167396" y="142169"/>
                  </a:lnTo>
                  <a:lnTo>
                    <a:pt x="167396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1" name="Полилиния 750">
              <a:extLst>
                <a:ext uri="{FF2B5EF4-FFF2-40B4-BE49-F238E27FC236}">
                  <a16:creationId xmlns:a16="http://schemas.microsoft.com/office/drawing/2014/main" id="{E29FF7FF-F890-4EC4-73C6-6BCC009B16D6}"/>
                </a:ext>
              </a:extLst>
            </p:cNvPr>
            <p:cNvSpPr/>
            <p:nvPr/>
          </p:nvSpPr>
          <p:spPr>
            <a:xfrm>
              <a:off x="5008756" y="5365465"/>
              <a:ext cx="167268" cy="141508"/>
            </a:xfrm>
            <a:custGeom>
              <a:avLst/>
              <a:gdLst>
                <a:gd name="connsiteX0" fmla="*/ 83790 w 167268"/>
                <a:gd name="connsiteY0" fmla="*/ 660 h 141508"/>
                <a:gd name="connsiteX1" fmla="*/ 156 w 167268"/>
                <a:gd name="connsiteY1" fmla="*/ 660 h 141508"/>
                <a:gd name="connsiteX2" fmla="*/ 156 w 167268"/>
                <a:gd name="connsiteY2" fmla="*/ 142169 h 141508"/>
                <a:gd name="connsiteX3" fmla="*/ 83790 w 167268"/>
                <a:gd name="connsiteY3" fmla="*/ 142169 h 141508"/>
                <a:gd name="connsiteX4" fmla="*/ 167424 w 167268"/>
                <a:gd name="connsiteY4" fmla="*/ 142169 h 141508"/>
                <a:gd name="connsiteX5" fmla="*/ 167424 w 167268"/>
                <a:gd name="connsiteY5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90" y="660"/>
                  </a:moveTo>
                  <a:lnTo>
                    <a:pt x="156" y="660"/>
                  </a:lnTo>
                  <a:lnTo>
                    <a:pt x="156" y="142169"/>
                  </a:lnTo>
                  <a:lnTo>
                    <a:pt x="83790" y="142169"/>
                  </a:lnTo>
                  <a:lnTo>
                    <a:pt x="167424" y="142169"/>
                  </a:lnTo>
                  <a:lnTo>
                    <a:pt x="167424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2" name="Полилиния 751">
              <a:extLst>
                <a:ext uri="{FF2B5EF4-FFF2-40B4-BE49-F238E27FC236}">
                  <a16:creationId xmlns:a16="http://schemas.microsoft.com/office/drawing/2014/main" id="{F7FB5C67-792A-6AD5-EF79-F64C5CAC05CE}"/>
                </a:ext>
              </a:extLst>
            </p:cNvPr>
            <p:cNvSpPr/>
            <p:nvPr/>
          </p:nvSpPr>
          <p:spPr>
            <a:xfrm>
              <a:off x="5176024" y="5365465"/>
              <a:ext cx="167268" cy="141508"/>
            </a:xfrm>
            <a:custGeom>
              <a:avLst/>
              <a:gdLst>
                <a:gd name="connsiteX0" fmla="*/ 83818 w 167268"/>
                <a:gd name="connsiteY0" fmla="*/ 660 h 141508"/>
                <a:gd name="connsiteX1" fmla="*/ 184 w 167268"/>
                <a:gd name="connsiteY1" fmla="*/ 660 h 141508"/>
                <a:gd name="connsiteX2" fmla="*/ 184 w 167268"/>
                <a:gd name="connsiteY2" fmla="*/ 142169 h 141508"/>
                <a:gd name="connsiteX3" fmla="*/ 83818 w 167268"/>
                <a:gd name="connsiteY3" fmla="*/ 142169 h 141508"/>
                <a:gd name="connsiteX4" fmla="*/ 167452 w 167268"/>
                <a:gd name="connsiteY4" fmla="*/ 142169 h 141508"/>
                <a:gd name="connsiteX5" fmla="*/ 167452 w 167268"/>
                <a:gd name="connsiteY5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818" y="660"/>
                  </a:moveTo>
                  <a:lnTo>
                    <a:pt x="184" y="660"/>
                  </a:lnTo>
                  <a:lnTo>
                    <a:pt x="184" y="142169"/>
                  </a:lnTo>
                  <a:lnTo>
                    <a:pt x="83818" y="142169"/>
                  </a:lnTo>
                  <a:lnTo>
                    <a:pt x="167452" y="142169"/>
                  </a:lnTo>
                  <a:lnTo>
                    <a:pt x="167452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3" name="Полилиния 752">
              <a:extLst>
                <a:ext uri="{FF2B5EF4-FFF2-40B4-BE49-F238E27FC236}">
                  <a16:creationId xmlns:a16="http://schemas.microsoft.com/office/drawing/2014/main" id="{7D1682BF-F4D6-A277-831B-DF78553E3102}"/>
                </a:ext>
              </a:extLst>
            </p:cNvPr>
            <p:cNvSpPr/>
            <p:nvPr/>
          </p:nvSpPr>
          <p:spPr>
            <a:xfrm>
              <a:off x="5343292" y="5365465"/>
              <a:ext cx="167268" cy="141508"/>
            </a:xfrm>
            <a:custGeom>
              <a:avLst/>
              <a:gdLst>
                <a:gd name="connsiteX0" fmla="*/ 96726 w 167268"/>
                <a:gd name="connsiteY0" fmla="*/ 660 h 141508"/>
                <a:gd name="connsiteX1" fmla="*/ 39336 w 167268"/>
                <a:gd name="connsiteY1" fmla="*/ 660 h 141508"/>
                <a:gd name="connsiteX2" fmla="*/ 25971 w 167268"/>
                <a:gd name="connsiteY2" fmla="*/ 660 h 141508"/>
                <a:gd name="connsiteX3" fmla="*/ 20117 w 167268"/>
                <a:gd name="connsiteY3" fmla="*/ 660 h 141508"/>
                <a:gd name="connsiteX4" fmla="*/ 10248 w 167268"/>
                <a:gd name="connsiteY4" fmla="*/ 660 h 141508"/>
                <a:gd name="connsiteX5" fmla="*/ 212 w 167268"/>
                <a:gd name="connsiteY5" fmla="*/ 660 h 141508"/>
                <a:gd name="connsiteX6" fmla="*/ 212 w 167268"/>
                <a:gd name="connsiteY6" fmla="*/ 142169 h 141508"/>
                <a:gd name="connsiteX7" fmla="*/ 10248 w 167268"/>
                <a:gd name="connsiteY7" fmla="*/ 142169 h 141508"/>
                <a:gd name="connsiteX8" fmla="*/ 20117 w 167268"/>
                <a:gd name="connsiteY8" fmla="*/ 142169 h 141508"/>
                <a:gd name="connsiteX9" fmla="*/ 25971 w 167268"/>
                <a:gd name="connsiteY9" fmla="*/ 142169 h 141508"/>
                <a:gd name="connsiteX10" fmla="*/ 39336 w 167268"/>
                <a:gd name="connsiteY10" fmla="*/ 142169 h 141508"/>
                <a:gd name="connsiteX11" fmla="*/ 96726 w 167268"/>
                <a:gd name="connsiteY11" fmla="*/ 142169 h 141508"/>
                <a:gd name="connsiteX12" fmla="*/ 167480 w 167268"/>
                <a:gd name="connsiteY12" fmla="*/ 71414 h 141508"/>
                <a:gd name="connsiteX13" fmla="*/ 96726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26" y="660"/>
                  </a:moveTo>
                  <a:cubicBezTo>
                    <a:pt x="82372" y="660"/>
                    <a:pt x="55515" y="660"/>
                    <a:pt x="39336" y="660"/>
                  </a:cubicBezTo>
                  <a:cubicBezTo>
                    <a:pt x="31355" y="660"/>
                    <a:pt x="25971" y="660"/>
                    <a:pt x="25971" y="660"/>
                  </a:cubicBezTo>
                  <a:lnTo>
                    <a:pt x="20117" y="660"/>
                  </a:lnTo>
                  <a:lnTo>
                    <a:pt x="10248" y="660"/>
                  </a:lnTo>
                  <a:lnTo>
                    <a:pt x="212" y="660"/>
                  </a:lnTo>
                  <a:lnTo>
                    <a:pt x="212" y="142169"/>
                  </a:lnTo>
                  <a:lnTo>
                    <a:pt x="10248" y="142169"/>
                  </a:lnTo>
                  <a:lnTo>
                    <a:pt x="20117" y="142169"/>
                  </a:lnTo>
                  <a:lnTo>
                    <a:pt x="25971" y="142169"/>
                  </a:lnTo>
                  <a:cubicBezTo>
                    <a:pt x="25971" y="142169"/>
                    <a:pt x="31396" y="142169"/>
                    <a:pt x="39336" y="142169"/>
                  </a:cubicBezTo>
                  <a:cubicBezTo>
                    <a:pt x="56508" y="142169"/>
                    <a:pt x="85449" y="142169"/>
                    <a:pt x="96726" y="142169"/>
                  </a:cubicBezTo>
                  <a:cubicBezTo>
                    <a:pt x="135800" y="142169"/>
                    <a:pt x="167480" y="110488"/>
                    <a:pt x="167480" y="71414"/>
                  </a:cubicBezTo>
                  <a:cubicBezTo>
                    <a:pt x="167480" y="32338"/>
                    <a:pt x="135800" y="660"/>
                    <a:pt x="96726" y="66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4" name="Полилиния 753">
              <a:extLst>
                <a:ext uri="{FF2B5EF4-FFF2-40B4-BE49-F238E27FC236}">
                  <a16:creationId xmlns:a16="http://schemas.microsoft.com/office/drawing/2014/main" id="{C5FA17FB-E632-BE08-D2C4-C806030C6A1C}"/>
                </a:ext>
              </a:extLst>
            </p:cNvPr>
            <p:cNvSpPr/>
            <p:nvPr/>
          </p:nvSpPr>
          <p:spPr>
            <a:xfrm>
              <a:off x="6346902" y="5365465"/>
              <a:ext cx="167268" cy="141508"/>
            </a:xfrm>
            <a:custGeom>
              <a:avLst/>
              <a:gdLst>
                <a:gd name="connsiteX0" fmla="*/ 157612 w 167268"/>
                <a:gd name="connsiteY0" fmla="*/ 660 h 141508"/>
                <a:gd name="connsiteX1" fmla="*/ 141889 w 167268"/>
                <a:gd name="connsiteY1" fmla="*/ 660 h 141508"/>
                <a:gd name="connsiteX2" fmla="*/ 119642 w 167268"/>
                <a:gd name="connsiteY2" fmla="*/ 660 h 141508"/>
                <a:gd name="connsiteX3" fmla="*/ 113744 w 167268"/>
                <a:gd name="connsiteY3" fmla="*/ 660 h 141508"/>
                <a:gd name="connsiteX4" fmla="*/ 71134 w 167268"/>
                <a:gd name="connsiteY4" fmla="*/ 660 h 141508"/>
                <a:gd name="connsiteX5" fmla="*/ 380 w 167268"/>
                <a:gd name="connsiteY5" fmla="*/ 71414 h 141508"/>
                <a:gd name="connsiteX6" fmla="*/ 71134 w 167268"/>
                <a:gd name="connsiteY6" fmla="*/ 142169 h 141508"/>
                <a:gd name="connsiteX7" fmla="*/ 113744 w 167268"/>
                <a:gd name="connsiteY7" fmla="*/ 142169 h 141508"/>
                <a:gd name="connsiteX8" fmla="*/ 119642 w 167268"/>
                <a:gd name="connsiteY8" fmla="*/ 142169 h 141508"/>
                <a:gd name="connsiteX9" fmla="*/ 141889 w 167268"/>
                <a:gd name="connsiteY9" fmla="*/ 142169 h 141508"/>
                <a:gd name="connsiteX10" fmla="*/ 157612 w 167268"/>
                <a:gd name="connsiteY10" fmla="*/ 142169 h 141508"/>
                <a:gd name="connsiteX11" fmla="*/ 167648 w 167268"/>
                <a:gd name="connsiteY11" fmla="*/ 142169 h 141508"/>
                <a:gd name="connsiteX12" fmla="*/ 167648 w 167268"/>
                <a:gd name="connsiteY12" fmla="*/ 660 h 141508"/>
                <a:gd name="connsiteX13" fmla="*/ 157612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12" y="660"/>
                  </a:moveTo>
                  <a:lnTo>
                    <a:pt x="141889" y="660"/>
                  </a:lnTo>
                  <a:cubicBezTo>
                    <a:pt x="141889" y="660"/>
                    <a:pt x="132135" y="660"/>
                    <a:pt x="119642" y="660"/>
                  </a:cubicBezTo>
                  <a:cubicBezTo>
                    <a:pt x="117732" y="660"/>
                    <a:pt x="115758" y="660"/>
                    <a:pt x="113744" y="660"/>
                  </a:cubicBezTo>
                  <a:cubicBezTo>
                    <a:pt x="97867" y="660"/>
                    <a:pt x="79565" y="660"/>
                    <a:pt x="71134" y="660"/>
                  </a:cubicBezTo>
                  <a:cubicBezTo>
                    <a:pt x="32044" y="660"/>
                    <a:pt x="380" y="32348"/>
                    <a:pt x="380" y="71414"/>
                  </a:cubicBezTo>
                  <a:cubicBezTo>
                    <a:pt x="380" y="110477"/>
                    <a:pt x="32044" y="142169"/>
                    <a:pt x="71134" y="142169"/>
                  </a:cubicBezTo>
                  <a:cubicBezTo>
                    <a:pt x="81666" y="142169"/>
                    <a:pt x="98915" y="142169"/>
                    <a:pt x="113744" y="142169"/>
                  </a:cubicBezTo>
                  <a:cubicBezTo>
                    <a:pt x="115763" y="142169"/>
                    <a:pt x="117736" y="142169"/>
                    <a:pt x="119642" y="142169"/>
                  </a:cubicBezTo>
                  <a:cubicBezTo>
                    <a:pt x="132250" y="142169"/>
                    <a:pt x="141889" y="142169"/>
                    <a:pt x="141889" y="142169"/>
                  </a:cubicBezTo>
                  <a:lnTo>
                    <a:pt x="157612" y="142169"/>
                  </a:lnTo>
                  <a:lnTo>
                    <a:pt x="167648" y="142169"/>
                  </a:lnTo>
                  <a:lnTo>
                    <a:pt x="167648" y="660"/>
                  </a:lnTo>
                  <a:lnTo>
                    <a:pt x="157612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5" name="Полилиния 754">
              <a:extLst>
                <a:ext uri="{FF2B5EF4-FFF2-40B4-BE49-F238E27FC236}">
                  <a16:creationId xmlns:a16="http://schemas.microsoft.com/office/drawing/2014/main" id="{3B28E699-7A98-CE5F-8227-9D9271675605}"/>
                </a:ext>
              </a:extLst>
            </p:cNvPr>
            <p:cNvSpPr/>
            <p:nvPr/>
          </p:nvSpPr>
          <p:spPr>
            <a:xfrm>
              <a:off x="6514170" y="5365465"/>
              <a:ext cx="167268" cy="141508"/>
            </a:xfrm>
            <a:custGeom>
              <a:avLst/>
              <a:gdLst>
                <a:gd name="connsiteX0" fmla="*/ 96922 w 167268"/>
                <a:gd name="connsiteY0" fmla="*/ 660 h 141508"/>
                <a:gd name="connsiteX1" fmla="*/ 39532 w 167268"/>
                <a:gd name="connsiteY1" fmla="*/ 660 h 141508"/>
                <a:gd name="connsiteX2" fmla="*/ 26167 w 167268"/>
                <a:gd name="connsiteY2" fmla="*/ 660 h 141508"/>
                <a:gd name="connsiteX3" fmla="*/ 20313 w 167268"/>
                <a:gd name="connsiteY3" fmla="*/ 660 h 141508"/>
                <a:gd name="connsiteX4" fmla="*/ 10444 w 167268"/>
                <a:gd name="connsiteY4" fmla="*/ 660 h 141508"/>
                <a:gd name="connsiteX5" fmla="*/ 408 w 167268"/>
                <a:gd name="connsiteY5" fmla="*/ 660 h 141508"/>
                <a:gd name="connsiteX6" fmla="*/ 408 w 167268"/>
                <a:gd name="connsiteY6" fmla="*/ 142169 h 141508"/>
                <a:gd name="connsiteX7" fmla="*/ 10444 w 167268"/>
                <a:gd name="connsiteY7" fmla="*/ 142169 h 141508"/>
                <a:gd name="connsiteX8" fmla="*/ 20313 w 167268"/>
                <a:gd name="connsiteY8" fmla="*/ 142169 h 141508"/>
                <a:gd name="connsiteX9" fmla="*/ 26167 w 167268"/>
                <a:gd name="connsiteY9" fmla="*/ 142169 h 141508"/>
                <a:gd name="connsiteX10" fmla="*/ 39532 w 167268"/>
                <a:gd name="connsiteY10" fmla="*/ 142169 h 141508"/>
                <a:gd name="connsiteX11" fmla="*/ 96922 w 167268"/>
                <a:gd name="connsiteY11" fmla="*/ 142169 h 141508"/>
                <a:gd name="connsiteX12" fmla="*/ 167676 w 167268"/>
                <a:gd name="connsiteY12" fmla="*/ 71414 h 141508"/>
                <a:gd name="connsiteX13" fmla="*/ 96922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22" y="660"/>
                  </a:moveTo>
                  <a:cubicBezTo>
                    <a:pt x="82568" y="660"/>
                    <a:pt x="55711" y="660"/>
                    <a:pt x="39532" y="660"/>
                  </a:cubicBezTo>
                  <a:cubicBezTo>
                    <a:pt x="31551" y="660"/>
                    <a:pt x="26167" y="660"/>
                    <a:pt x="26167" y="660"/>
                  </a:cubicBezTo>
                  <a:lnTo>
                    <a:pt x="20313" y="660"/>
                  </a:lnTo>
                  <a:lnTo>
                    <a:pt x="10444" y="660"/>
                  </a:lnTo>
                  <a:lnTo>
                    <a:pt x="408" y="660"/>
                  </a:lnTo>
                  <a:lnTo>
                    <a:pt x="408" y="142169"/>
                  </a:lnTo>
                  <a:lnTo>
                    <a:pt x="10444" y="142169"/>
                  </a:lnTo>
                  <a:lnTo>
                    <a:pt x="20313" y="142169"/>
                  </a:lnTo>
                  <a:lnTo>
                    <a:pt x="26167" y="142169"/>
                  </a:lnTo>
                  <a:cubicBezTo>
                    <a:pt x="26167" y="142169"/>
                    <a:pt x="31592" y="142169"/>
                    <a:pt x="39532" y="142169"/>
                  </a:cubicBezTo>
                  <a:cubicBezTo>
                    <a:pt x="56704" y="142169"/>
                    <a:pt x="85645" y="142169"/>
                    <a:pt x="96922" y="142169"/>
                  </a:cubicBezTo>
                  <a:cubicBezTo>
                    <a:pt x="135996" y="142169"/>
                    <a:pt x="167676" y="110488"/>
                    <a:pt x="167676" y="71414"/>
                  </a:cubicBezTo>
                  <a:cubicBezTo>
                    <a:pt x="167676" y="32338"/>
                    <a:pt x="135996" y="660"/>
                    <a:pt x="96922" y="66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6" name="Полилиния 755">
              <a:extLst>
                <a:ext uri="{FF2B5EF4-FFF2-40B4-BE49-F238E27FC236}">
                  <a16:creationId xmlns:a16="http://schemas.microsoft.com/office/drawing/2014/main" id="{E95C309B-C585-5607-E282-BDCDE5533CAD}"/>
                </a:ext>
              </a:extLst>
            </p:cNvPr>
            <p:cNvSpPr/>
            <p:nvPr/>
          </p:nvSpPr>
          <p:spPr>
            <a:xfrm>
              <a:off x="7697928" y="5365465"/>
              <a:ext cx="141508" cy="141508"/>
            </a:xfrm>
            <a:custGeom>
              <a:avLst/>
              <a:gdLst>
                <a:gd name="connsiteX0" fmla="*/ 71358 w 141508"/>
                <a:gd name="connsiteY0" fmla="*/ 660 h 141508"/>
                <a:gd name="connsiteX1" fmla="*/ 142113 w 141508"/>
                <a:gd name="connsiteY1" fmla="*/ 71414 h 141508"/>
                <a:gd name="connsiteX2" fmla="*/ 71358 w 141508"/>
                <a:gd name="connsiteY2" fmla="*/ 142169 h 141508"/>
                <a:gd name="connsiteX3" fmla="*/ 604 w 141508"/>
                <a:gd name="connsiteY3" fmla="*/ 71414 h 141508"/>
                <a:gd name="connsiteX4" fmla="*/ 71358 w 141508"/>
                <a:gd name="connsiteY4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58" y="660"/>
                  </a:moveTo>
                  <a:cubicBezTo>
                    <a:pt x="110437" y="660"/>
                    <a:pt x="142113" y="32338"/>
                    <a:pt x="142113" y="71414"/>
                  </a:cubicBezTo>
                  <a:cubicBezTo>
                    <a:pt x="142113" y="110493"/>
                    <a:pt x="110437" y="142169"/>
                    <a:pt x="71358" y="142169"/>
                  </a:cubicBezTo>
                  <a:cubicBezTo>
                    <a:pt x="32282" y="142169"/>
                    <a:pt x="604" y="110493"/>
                    <a:pt x="604" y="71414"/>
                  </a:cubicBezTo>
                  <a:cubicBezTo>
                    <a:pt x="604" y="32338"/>
                    <a:pt x="32282" y="660"/>
                    <a:pt x="71358" y="66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7" name="Полилиния 756">
              <a:extLst>
                <a:ext uri="{FF2B5EF4-FFF2-40B4-BE49-F238E27FC236}">
                  <a16:creationId xmlns:a16="http://schemas.microsoft.com/office/drawing/2014/main" id="{91343016-F285-2A9C-DA6D-591469433FE0}"/>
                </a:ext>
              </a:extLst>
            </p:cNvPr>
            <p:cNvSpPr/>
            <p:nvPr/>
          </p:nvSpPr>
          <p:spPr>
            <a:xfrm>
              <a:off x="8032465" y="5365465"/>
              <a:ext cx="141508" cy="141508"/>
            </a:xfrm>
            <a:custGeom>
              <a:avLst/>
              <a:gdLst>
                <a:gd name="connsiteX0" fmla="*/ 71414 w 141508"/>
                <a:gd name="connsiteY0" fmla="*/ 660 h 141508"/>
                <a:gd name="connsiteX1" fmla="*/ 142169 w 141508"/>
                <a:gd name="connsiteY1" fmla="*/ 71414 h 141508"/>
                <a:gd name="connsiteX2" fmla="*/ 71414 w 141508"/>
                <a:gd name="connsiteY2" fmla="*/ 142169 h 141508"/>
                <a:gd name="connsiteX3" fmla="*/ 660 w 141508"/>
                <a:gd name="connsiteY3" fmla="*/ 71414 h 141508"/>
                <a:gd name="connsiteX4" fmla="*/ 71414 w 141508"/>
                <a:gd name="connsiteY4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14" y="660"/>
                  </a:moveTo>
                  <a:cubicBezTo>
                    <a:pt x="110493" y="660"/>
                    <a:pt x="142169" y="32338"/>
                    <a:pt x="142169" y="71414"/>
                  </a:cubicBezTo>
                  <a:cubicBezTo>
                    <a:pt x="142169" y="110493"/>
                    <a:pt x="110493" y="142169"/>
                    <a:pt x="71414" y="142169"/>
                  </a:cubicBezTo>
                  <a:cubicBezTo>
                    <a:pt x="32338" y="142169"/>
                    <a:pt x="660" y="110493"/>
                    <a:pt x="660" y="71414"/>
                  </a:cubicBezTo>
                  <a:cubicBezTo>
                    <a:pt x="660" y="32338"/>
                    <a:pt x="32338" y="660"/>
                    <a:pt x="71414" y="66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8" name="Полилиния 757">
              <a:extLst>
                <a:ext uri="{FF2B5EF4-FFF2-40B4-BE49-F238E27FC236}">
                  <a16:creationId xmlns:a16="http://schemas.microsoft.com/office/drawing/2014/main" id="{90D5FD5E-D184-AF18-8211-49ACAA5A38F6}"/>
                </a:ext>
              </a:extLst>
            </p:cNvPr>
            <p:cNvSpPr/>
            <p:nvPr/>
          </p:nvSpPr>
          <p:spPr>
            <a:xfrm>
              <a:off x="8354121" y="5365465"/>
              <a:ext cx="167268" cy="141508"/>
            </a:xfrm>
            <a:custGeom>
              <a:avLst/>
              <a:gdLst>
                <a:gd name="connsiteX0" fmla="*/ 157948 w 167268"/>
                <a:gd name="connsiteY0" fmla="*/ 660 h 141508"/>
                <a:gd name="connsiteX1" fmla="*/ 142225 w 167268"/>
                <a:gd name="connsiteY1" fmla="*/ 660 h 141508"/>
                <a:gd name="connsiteX2" fmla="*/ 119978 w 167268"/>
                <a:gd name="connsiteY2" fmla="*/ 660 h 141508"/>
                <a:gd name="connsiteX3" fmla="*/ 114080 w 167268"/>
                <a:gd name="connsiteY3" fmla="*/ 660 h 141508"/>
                <a:gd name="connsiteX4" fmla="*/ 71470 w 167268"/>
                <a:gd name="connsiteY4" fmla="*/ 660 h 141508"/>
                <a:gd name="connsiteX5" fmla="*/ 716 w 167268"/>
                <a:gd name="connsiteY5" fmla="*/ 71414 h 141508"/>
                <a:gd name="connsiteX6" fmla="*/ 71470 w 167268"/>
                <a:gd name="connsiteY6" fmla="*/ 142169 h 141508"/>
                <a:gd name="connsiteX7" fmla="*/ 114080 w 167268"/>
                <a:gd name="connsiteY7" fmla="*/ 142169 h 141508"/>
                <a:gd name="connsiteX8" fmla="*/ 119978 w 167268"/>
                <a:gd name="connsiteY8" fmla="*/ 142169 h 141508"/>
                <a:gd name="connsiteX9" fmla="*/ 142225 w 167268"/>
                <a:gd name="connsiteY9" fmla="*/ 142169 h 141508"/>
                <a:gd name="connsiteX10" fmla="*/ 157948 w 167268"/>
                <a:gd name="connsiteY10" fmla="*/ 142169 h 141508"/>
                <a:gd name="connsiteX11" fmla="*/ 167984 w 167268"/>
                <a:gd name="connsiteY11" fmla="*/ 142169 h 141508"/>
                <a:gd name="connsiteX12" fmla="*/ 167984 w 167268"/>
                <a:gd name="connsiteY12" fmla="*/ 660 h 141508"/>
                <a:gd name="connsiteX13" fmla="*/ 157948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48" y="660"/>
                  </a:moveTo>
                  <a:lnTo>
                    <a:pt x="142225" y="660"/>
                  </a:lnTo>
                  <a:cubicBezTo>
                    <a:pt x="142225" y="660"/>
                    <a:pt x="132471" y="660"/>
                    <a:pt x="119978" y="660"/>
                  </a:cubicBezTo>
                  <a:cubicBezTo>
                    <a:pt x="118068" y="660"/>
                    <a:pt x="116094" y="660"/>
                    <a:pt x="114080" y="660"/>
                  </a:cubicBezTo>
                  <a:cubicBezTo>
                    <a:pt x="98203" y="660"/>
                    <a:pt x="79901" y="660"/>
                    <a:pt x="71470" y="660"/>
                  </a:cubicBezTo>
                  <a:cubicBezTo>
                    <a:pt x="32380" y="660"/>
                    <a:pt x="716" y="32348"/>
                    <a:pt x="716" y="71414"/>
                  </a:cubicBezTo>
                  <a:cubicBezTo>
                    <a:pt x="716" y="110477"/>
                    <a:pt x="32380" y="142169"/>
                    <a:pt x="71470" y="142169"/>
                  </a:cubicBezTo>
                  <a:cubicBezTo>
                    <a:pt x="82002" y="142169"/>
                    <a:pt x="99251" y="142169"/>
                    <a:pt x="114080" y="142169"/>
                  </a:cubicBezTo>
                  <a:cubicBezTo>
                    <a:pt x="116099" y="142169"/>
                    <a:pt x="118072" y="142169"/>
                    <a:pt x="119978" y="142169"/>
                  </a:cubicBezTo>
                  <a:cubicBezTo>
                    <a:pt x="132586" y="142169"/>
                    <a:pt x="142225" y="142169"/>
                    <a:pt x="142225" y="142169"/>
                  </a:cubicBezTo>
                  <a:lnTo>
                    <a:pt x="157948" y="142169"/>
                  </a:lnTo>
                  <a:lnTo>
                    <a:pt x="167984" y="142169"/>
                  </a:lnTo>
                  <a:lnTo>
                    <a:pt x="167984" y="660"/>
                  </a:lnTo>
                  <a:lnTo>
                    <a:pt x="157948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59" name="Полилиния 758">
              <a:extLst>
                <a:ext uri="{FF2B5EF4-FFF2-40B4-BE49-F238E27FC236}">
                  <a16:creationId xmlns:a16="http://schemas.microsoft.com/office/drawing/2014/main" id="{72F9092A-9132-8707-49EB-D96A0D4FE4D2}"/>
                </a:ext>
              </a:extLst>
            </p:cNvPr>
            <p:cNvSpPr/>
            <p:nvPr/>
          </p:nvSpPr>
          <p:spPr>
            <a:xfrm>
              <a:off x="8521390" y="5365465"/>
              <a:ext cx="167268" cy="141508"/>
            </a:xfrm>
            <a:custGeom>
              <a:avLst/>
              <a:gdLst>
                <a:gd name="connsiteX0" fmla="*/ 97258 w 167268"/>
                <a:gd name="connsiteY0" fmla="*/ 660 h 141508"/>
                <a:gd name="connsiteX1" fmla="*/ 39868 w 167268"/>
                <a:gd name="connsiteY1" fmla="*/ 660 h 141508"/>
                <a:gd name="connsiteX2" fmla="*/ 26503 w 167268"/>
                <a:gd name="connsiteY2" fmla="*/ 660 h 141508"/>
                <a:gd name="connsiteX3" fmla="*/ 20649 w 167268"/>
                <a:gd name="connsiteY3" fmla="*/ 660 h 141508"/>
                <a:gd name="connsiteX4" fmla="*/ 10780 w 167268"/>
                <a:gd name="connsiteY4" fmla="*/ 660 h 141508"/>
                <a:gd name="connsiteX5" fmla="*/ 744 w 167268"/>
                <a:gd name="connsiteY5" fmla="*/ 660 h 141508"/>
                <a:gd name="connsiteX6" fmla="*/ 744 w 167268"/>
                <a:gd name="connsiteY6" fmla="*/ 142169 h 141508"/>
                <a:gd name="connsiteX7" fmla="*/ 10780 w 167268"/>
                <a:gd name="connsiteY7" fmla="*/ 142169 h 141508"/>
                <a:gd name="connsiteX8" fmla="*/ 20649 w 167268"/>
                <a:gd name="connsiteY8" fmla="*/ 142169 h 141508"/>
                <a:gd name="connsiteX9" fmla="*/ 26503 w 167268"/>
                <a:gd name="connsiteY9" fmla="*/ 142169 h 141508"/>
                <a:gd name="connsiteX10" fmla="*/ 39868 w 167268"/>
                <a:gd name="connsiteY10" fmla="*/ 142169 h 141508"/>
                <a:gd name="connsiteX11" fmla="*/ 97258 w 167268"/>
                <a:gd name="connsiteY11" fmla="*/ 142169 h 141508"/>
                <a:gd name="connsiteX12" fmla="*/ 168012 w 167268"/>
                <a:gd name="connsiteY12" fmla="*/ 71414 h 141508"/>
                <a:gd name="connsiteX13" fmla="*/ 97258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58" y="660"/>
                  </a:moveTo>
                  <a:cubicBezTo>
                    <a:pt x="82904" y="660"/>
                    <a:pt x="56047" y="660"/>
                    <a:pt x="39868" y="660"/>
                  </a:cubicBezTo>
                  <a:cubicBezTo>
                    <a:pt x="31887" y="660"/>
                    <a:pt x="26503" y="660"/>
                    <a:pt x="26503" y="660"/>
                  </a:cubicBezTo>
                  <a:lnTo>
                    <a:pt x="20649" y="660"/>
                  </a:lnTo>
                  <a:lnTo>
                    <a:pt x="10780" y="660"/>
                  </a:lnTo>
                  <a:lnTo>
                    <a:pt x="744" y="660"/>
                  </a:lnTo>
                  <a:lnTo>
                    <a:pt x="744" y="142169"/>
                  </a:lnTo>
                  <a:lnTo>
                    <a:pt x="10780" y="142169"/>
                  </a:lnTo>
                  <a:lnTo>
                    <a:pt x="20649" y="142169"/>
                  </a:lnTo>
                  <a:lnTo>
                    <a:pt x="26503" y="142169"/>
                  </a:lnTo>
                  <a:cubicBezTo>
                    <a:pt x="26503" y="142169"/>
                    <a:pt x="31928" y="142169"/>
                    <a:pt x="39868" y="142169"/>
                  </a:cubicBezTo>
                  <a:cubicBezTo>
                    <a:pt x="57040" y="142169"/>
                    <a:pt x="85981" y="142169"/>
                    <a:pt x="97258" y="142169"/>
                  </a:cubicBezTo>
                  <a:cubicBezTo>
                    <a:pt x="136332" y="142169"/>
                    <a:pt x="168012" y="110488"/>
                    <a:pt x="168012" y="71414"/>
                  </a:cubicBezTo>
                  <a:cubicBezTo>
                    <a:pt x="168012" y="32338"/>
                    <a:pt x="136332" y="660"/>
                    <a:pt x="97258" y="66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0" name="Полилиния 759">
              <a:extLst>
                <a:ext uri="{FF2B5EF4-FFF2-40B4-BE49-F238E27FC236}">
                  <a16:creationId xmlns:a16="http://schemas.microsoft.com/office/drawing/2014/main" id="{8F1F0CC2-2636-782E-A8F3-8CC3876018FE}"/>
                </a:ext>
              </a:extLst>
            </p:cNvPr>
            <p:cNvSpPr/>
            <p:nvPr/>
          </p:nvSpPr>
          <p:spPr>
            <a:xfrm>
              <a:off x="8855926" y="5365465"/>
              <a:ext cx="167268" cy="141508"/>
            </a:xfrm>
            <a:custGeom>
              <a:avLst/>
              <a:gdLst>
                <a:gd name="connsiteX0" fmla="*/ 158032 w 167268"/>
                <a:gd name="connsiteY0" fmla="*/ 660 h 141508"/>
                <a:gd name="connsiteX1" fmla="*/ 142309 w 167268"/>
                <a:gd name="connsiteY1" fmla="*/ 660 h 141508"/>
                <a:gd name="connsiteX2" fmla="*/ 120062 w 167268"/>
                <a:gd name="connsiteY2" fmla="*/ 660 h 141508"/>
                <a:gd name="connsiteX3" fmla="*/ 114164 w 167268"/>
                <a:gd name="connsiteY3" fmla="*/ 660 h 141508"/>
                <a:gd name="connsiteX4" fmla="*/ 71554 w 167268"/>
                <a:gd name="connsiteY4" fmla="*/ 660 h 141508"/>
                <a:gd name="connsiteX5" fmla="*/ 800 w 167268"/>
                <a:gd name="connsiteY5" fmla="*/ 71414 h 141508"/>
                <a:gd name="connsiteX6" fmla="*/ 71554 w 167268"/>
                <a:gd name="connsiteY6" fmla="*/ 142169 h 141508"/>
                <a:gd name="connsiteX7" fmla="*/ 114164 w 167268"/>
                <a:gd name="connsiteY7" fmla="*/ 142169 h 141508"/>
                <a:gd name="connsiteX8" fmla="*/ 120062 w 167268"/>
                <a:gd name="connsiteY8" fmla="*/ 142169 h 141508"/>
                <a:gd name="connsiteX9" fmla="*/ 142309 w 167268"/>
                <a:gd name="connsiteY9" fmla="*/ 142169 h 141508"/>
                <a:gd name="connsiteX10" fmla="*/ 158032 w 167268"/>
                <a:gd name="connsiteY10" fmla="*/ 142169 h 141508"/>
                <a:gd name="connsiteX11" fmla="*/ 168068 w 167268"/>
                <a:gd name="connsiteY11" fmla="*/ 142169 h 141508"/>
                <a:gd name="connsiteX12" fmla="*/ 168068 w 167268"/>
                <a:gd name="connsiteY12" fmla="*/ 660 h 141508"/>
                <a:gd name="connsiteX13" fmla="*/ 158032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32" y="660"/>
                  </a:moveTo>
                  <a:lnTo>
                    <a:pt x="142309" y="660"/>
                  </a:lnTo>
                  <a:cubicBezTo>
                    <a:pt x="142309" y="660"/>
                    <a:pt x="132555" y="660"/>
                    <a:pt x="120062" y="660"/>
                  </a:cubicBezTo>
                  <a:cubicBezTo>
                    <a:pt x="118152" y="660"/>
                    <a:pt x="116178" y="660"/>
                    <a:pt x="114164" y="660"/>
                  </a:cubicBezTo>
                  <a:cubicBezTo>
                    <a:pt x="98287" y="660"/>
                    <a:pt x="79985" y="660"/>
                    <a:pt x="71554" y="660"/>
                  </a:cubicBezTo>
                  <a:cubicBezTo>
                    <a:pt x="32464" y="660"/>
                    <a:pt x="800" y="32348"/>
                    <a:pt x="800" y="71414"/>
                  </a:cubicBezTo>
                  <a:cubicBezTo>
                    <a:pt x="800" y="110477"/>
                    <a:pt x="32464" y="142169"/>
                    <a:pt x="71554" y="142169"/>
                  </a:cubicBezTo>
                  <a:cubicBezTo>
                    <a:pt x="82086" y="142169"/>
                    <a:pt x="99335" y="142169"/>
                    <a:pt x="114164" y="142169"/>
                  </a:cubicBezTo>
                  <a:cubicBezTo>
                    <a:pt x="116183" y="142169"/>
                    <a:pt x="118156" y="142169"/>
                    <a:pt x="120062" y="142169"/>
                  </a:cubicBezTo>
                  <a:cubicBezTo>
                    <a:pt x="132670" y="142169"/>
                    <a:pt x="142309" y="142169"/>
                    <a:pt x="142309" y="142169"/>
                  </a:cubicBezTo>
                  <a:lnTo>
                    <a:pt x="158032" y="142169"/>
                  </a:lnTo>
                  <a:lnTo>
                    <a:pt x="168068" y="142169"/>
                  </a:lnTo>
                  <a:lnTo>
                    <a:pt x="168068" y="660"/>
                  </a:lnTo>
                  <a:lnTo>
                    <a:pt x="158032" y="66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1" name="Полилиния 760">
              <a:extLst>
                <a:ext uri="{FF2B5EF4-FFF2-40B4-BE49-F238E27FC236}">
                  <a16:creationId xmlns:a16="http://schemas.microsoft.com/office/drawing/2014/main" id="{A3000F85-99B6-C460-67E1-08358A8DD950}"/>
                </a:ext>
              </a:extLst>
            </p:cNvPr>
            <p:cNvSpPr/>
            <p:nvPr/>
          </p:nvSpPr>
          <p:spPr>
            <a:xfrm>
              <a:off x="9023195" y="5365465"/>
              <a:ext cx="167268" cy="141508"/>
            </a:xfrm>
            <a:custGeom>
              <a:avLst/>
              <a:gdLst>
                <a:gd name="connsiteX0" fmla="*/ 97342 w 167268"/>
                <a:gd name="connsiteY0" fmla="*/ 660 h 141508"/>
                <a:gd name="connsiteX1" fmla="*/ 39952 w 167268"/>
                <a:gd name="connsiteY1" fmla="*/ 660 h 141508"/>
                <a:gd name="connsiteX2" fmla="*/ 26587 w 167268"/>
                <a:gd name="connsiteY2" fmla="*/ 660 h 141508"/>
                <a:gd name="connsiteX3" fmla="*/ 20733 w 167268"/>
                <a:gd name="connsiteY3" fmla="*/ 660 h 141508"/>
                <a:gd name="connsiteX4" fmla="*/ 10864 w 167268"/>
                <a:gd name="connsiteY4" fmla="*/ 660 h 141508"/>
                <a:gd name="connsiteX5" fmla="*/ 828 w 167268"/>
                <a:gd name="connsiteY5" fmla="*/ 660 h 141508"/>
                <a:gd name="connsiteX6" fmla="*/ 828 w 167268"/>
                <a:gd name="connsiteY6" fmla="*/ 142169 h 141508"/>
                <a:gd name="connsiteX7" fmla="*/ 10864 w 167268"/>
                <a:gd name="connsiteY7" fmla="*/ 142169 h 141508"/>
                <a:gd name="connsiteX8" fmla="*/ 20733 w 167268"/>
                <a:gd name="connsiteY8" fmla="*/ 142169 h 141508"/>
                <a:gd name="connsiteX9" fmla="*/ 26587 w 167268"/>
                <a:gd name="connsiteY9" fmla="*/ 142169 h 141508"/>
                <a:gd name="connsiteX10" fmla="*/ 39952 w 167268"/>
                <a:gd name="connsiteY10" fmla="*/ 142169 h 141508"/>
                <a:gd name="connsiteX11" fmla="*/ 97342 w 167268"/>
                <a:gd name="connsiteY11" fmla="*/ 142169 h 141508"/>
                <a:gd name="connsiteX12" fmla="*/ 168096 w 167268"/>
                <a:gd name="connsiteY12" fmla="*/ 71414 h 141508"/>
                <a:gd name="connsiteX13" fmla="*/ 97342 w 167268"/>
                <a:gd name="connsiteY13" fmla="*/ 66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660"/>
                  </a:moveTo>
                  <a:cubicBezTo>
                    <a:pt x="82988" y="660"/>
                    <a:pt x="56131" y="660"/>
                    <a:pt x="39952" y="660"/>
                  </a:cubicBezTo>
                  <a:cubicBezTo>
                    <a:pt x="31971" y="660"/>
                    <a:pt x="26587" y="660"/>
                    <a:pt x="26587" y="660"/>
                  </a:cubicBezTo>
                  <a:lnTo>
                    <a:pt x="20733" y="660"/>
                  </a:lnTo>
                  <a:lnTo>
                    <a:pt x="10864" y="660"/>
                  </a:lnTo>
                  <a:lnTo>
                    <a:pt x="828" y="660"/>
                  </a:lnTo>
                  <a:lnTo>
                    <a:pt x="828" y="142169"/>
                  </a:lnTo>
                  <a:lnTo>
                    <a:pt x="10864" y="142169"/>
                  </a:lnTo>
                  <a:lnTo>
                    <a:pt x="20733" y="142169"/>
                  </a:lnTo>
                  <a:lnTo>
                    <a:pt x="26587" y="142169"/>
                  </a:lnTo>
                  <a:cubicBezTo>
                    <a:pt x="26587" y="142169"/>
                    <a:pt x="32012" y="142169"/>
                    <a:pt x="39952" y="142169"/>
                  </a:cubicBezTo>
                  <a:cubicBezTo>
                    <a:pt x="57124" y="142169"/>
                    <a:pt x="86065" y="142169"/>
                    <a:pt x="97342" y="142169"/>
                  </a:cubicBezTo>
                  <a:cubicBezTo>
                    <a:pt x="136416" y="142169"/>
                    <a:pt x="168096" y="110488"/>
                    <a:pt x="168096" y="71414"/>
                  </a:cubicBezTo>
                  <a:cubicBezTo>
                    <a:pt x="168096" y="32338"/>
                    <a:pt x="136416" y="660"/>
                    <a:pt x="97342" y="66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2" name="Полилиния 761">
              <a:extLst>
                <a:ext uri="{FF2B5EF4-FFF2-40B4-BE49-F238E27FC236}">
                  <a16:creationId xmlns:a16="http://schemas.microsoft.com/office/drawing/2014/main" id="{4594F0DD-4C87-389A-0B16-40CF284CCC90}"/>
                </a:ext>
              </a:extLst>
            </p:cNvPr>
            <p:cNvSpPr/>
            <p:nvPr/>
          </p:nvSpPr>
          <p:spPr>
            <a:xfrm>
              <a:off x="4519830" y="5532733"/>
              <a:ext cx="141508" cy="141508"/>
            </a:xfrm>
            <a:custGeom>
              <a:avLst/>
              <a:gdLst>
                <a:gd name="connsiteX0" fmla="*/ 70826 w 141508"/>
                <a:gd name="connsiteY0" fmla="*/ 688 h 141508"/>
                <a:gd name="connsiteX1" fmla="*/ 141581 w 141508"/>
                <a:gd name="connsiteY1" fmla="*/ 71442 h 141508"/>
                <a:gd name="connsiteX2" fmla="*/ 70826 w 141508"/>
                <a:gd name="connsiteY2" fmla="*/ 142197 h 141508"/>
                <a:gd name="connsiteX3" fmla="*/ 72 w 141508"/>
                <a:gd name="connsiteY3" fmla="*/ 71442 h 141508"/>
                <a:gd name="connsiteX4" fmla="*/ 70826 w 141508"/>
                <a:gd name="connsiteY4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26" y="688"/>
                  </a:moveTo>
                  <a:cubicBezTo>
                    <a:pt x="109905" y="688"/>
                    <a:pt x="141581" y="32366"/>
                    <a:pt x="141581" y="71442"/>
                  </a:cubicBezTo>
                  <a:cubicBezTo>
                    <a:pt x="141581" y="110521"/>
                    <a:pt x="109905" y="142197"/>
                    <a:pt x="70826" y="142197"/>
                  </a:cubicBezTo>
                  <a:cubicBezTo>
                    <a:pt x="31750" y="142197"/>
                    <a:pt x="72" y="110521"/>
                    <a:pt x="72" y="71442"/>
                  </a:cubicBezTo>
                  <a:cubicBezTo>
                    <a:pt x="72" y="32366"/>
                    <a:pt x="31750" y="688"/>
                    <a:pt x="70826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3" name="Полилиния 762">
              <a:extLst>
                <a:ext uri="{FF2B5EF4-FFF2-40B4-BE49-F238E27FC236}">
                  <a16:creationId xmlns:a16="http://schemas.microsoft.com/office/drawing/2014/main" id="{960BB778-BE04-6939-5AA8-EC127A9E3957}"/>
                </a:ext>
              </a:extLst>
            </p:cNvPr>
            <p:cNvSpPr/>
            <p:nvPr/>
          </p:nvSpPr>
          <p:spPr>
            <a:xfrm>
              <a:off x="5356172" y="5532733"/>
              <a:ext cx="141508" cy="141508"/>
            </a:xfrm>
            <a:custGeom>
              <a:avLst/>
              <a:gdLst>
                <a:gd name="connsiteX0" fmla="*/ 70966 w 141508"/>
                <a:gd name="connsiteY0" fmla="*/ 688 h 141508"/>
                <a:gd name="connsiteX1" fmla="*/ 141721 w 141508"/>
                <a:gd name="connsiteY1" fmla="*/ 71442 h 141508"/>
                <a:gd name="connsiteX2" fmla="*/ 70966 w 141508"/>
                <a:gd name="connsiteY2" fmla="*/ 142197 h 141508"/>
                <a:gd name="connsiteX3" fmla="*/ 212 w 141508"/>
                <a:gd name="connsiteY3" fmla="*/ 71442 h 141508"/>
                <a:gd name="connsiteX4" fmla="*/ 70966 w 141508"/>
                <a:gd name="connsiteY4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66" y="688"/>
                  </a:moveTo>
                  <a:cubicBezTo>
                    <a:pt x="110045" y="688"/>
                    <a:pt x="141721" y="32366"/>
                    <a:pt x="141721" y="71442"/>
                  </a:cubicBezTo>
                  <a:cubicBezTo>
                    <a:pt x="141721" y="110521"/>
                    <a:pt x="110045" y="142197"/>
                    <a:pt x="70966" y="142197"/>
                  </a:cubicBezTo>
                  <a:cubicBezTo>
                    <a:pt x="31890" y="142197"/>
                    <a:pt x="212" y="110521"/>
                    <a:pt x="212" y="71442"/>
                  </a:cubicBezTo>
                  <a:cubicBezTo>
                    <a:pt x="212" y="32366"/>
                    <a:pt x="31890" y="688"/>
                    <a:pt x="70966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4" name="Полилиния 763">
              <a:extLst>
                <a:ext uri="{FF2B5EF4-FFF2-40B4-BE49-F238E27FC236}">
                  <a16:creationId xmlns:a16="http://schemas.microsoft.com/office/drawing/2014/main" id="{19027004-CB21-5030-F262-D04E748148E7}"/>
                </a:ext>
              </a:extLst>
            </p:cNvPr>
            <p:cNvSpPr/>
            <p:nvPr/>
          </p:nvSpPr>
          <p:spPr>
            <a:xfrm>
              <a:off x="5690708" y="5532733"/>
              <a:ext cx="141508" cy="141508"/>
            </a:xfrm>
            <a:custGeom>
              <a:avLst/>
              <a:gdLst>
                <a:gd name="connsiteX0" fmla="*/ 71022 w 141508"/>
                <a:gd name="connsiteY0" fmla="*/ 688 h 141508"/>
                <a:gd name="connsiteX1" fmla="*/ 141777 w 141508"/>
                <a:gd name="connsiteY1" fmla="*/ 71442 h 141508"/>
                <a:gd name="connsiteX2" fmla="*/ 71022 w 141508"/>
                <a:gd name="connsiteY2" fmla="*/ 142197 h 141508"/>
                <a:gd name="connsiteX3" fmla="*/ 268 w 141508"/>
                <a:gd name="connsiteY3" fmla="*/ 71442 h 141508"/>
                <a:gd name="connsiteX4" fmla="*/ 71022 w 141508"/>
                <a:gd name="connsiteY4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22" y="688"/>
                  </a:moveTo>
                  <a:cubicBezTo>
                    <a:pt x="110101" y="688"/>
                    <a:pt x="141777" y="32366"/>
                    <a:pt x="141777" y="71442"/>
                  </a:cubicBezTo>
                  <a:cubicBezTo>
                    <a:pt x="141777" y="110521"/>
                    <a:pt x="110101" y="142197"/>
                    <a:pt x="71022" y="142197"/>
                  </a:cubicBezTo>
                  <a:cubicBezTo>
                    <a:pt x="31946" y="142197"/>
                    <a:pt x="268" y="110521"/>
                    <a:pt x="268" y="71442"/>
                  </a:cubicBezTo>
                  <a:cubicBezTo>
                    <a:pt x="268" y="32366"/>
                    <a:pt x="31946" y="688"/>
                    <a:pt x="71022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5" name="Полилиния 764">
              <a:extLst>
                <a:ext uri="{FF2B5EF4-FFF2-40B4-BE49-F238E27FC236}">
                  <a16:creationId xmlns:a16="http://schemas.microsoft.com/office/drawing/2014/main" id="{E8634322-E537-A316-BC2E-49E3F45DE2D1}"/>
                </a:ext>
              </a:extLst>
            </p:cNvPr>
            <p:cNvSpPr/>
            <p:nvPr/>
          </p:nvSpPr>
          <p:spPr>
            <a:xfrm>
              <a:off x="6025245" y="5532733"/>
              <a:ext cx="141508" cy="141508"/>
            </a:xfrm>
            <a:custGeom>
              <a:avLst/>
              <a:gdLst>
                <a:gd name="connsiteX0" fmla="*/ 71078 w 141508"/>
                <a:gd name="connsiteY0" fmla="*/ 688 h 141508"/>
                <a:gd name="connsiteX1" fmla="*/ 141833 w 141508"/>
                <a:gd name="connsiteY1" fmla="*/ 71442 h 141508"/>
                <a:gd name="connsiteX2" fmla="*/ 71078 w 141508"/>
                <a:gd name="connsiteY2" fmla="*/ 142197 h 141508"/>
                <a:gd name="connsiteX3" fmla="*/ 324 w 141508"/>
                <a:gd name="connsiteY3" fmla="*/ 71442 h 141508"/>
                <a:gd name="connsiteX4" fmla="*/ 71078 w 141508"/>
                <a:gd name="connsiteY4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078" y="688"/>
                  </a:moveTo>
                  <a:cubicBezTo>
                    <a:pt x="110157" y="688"/>
                    <a:pt x="141833" y="32366"/>
                    <a:pt x="141833" y="71442"/>
                  </a:cubicBezTo>
                  <a:cubicBezTo>
                    <a:pt x="141833" y="110521"/>
                    <a:pt x="110157" y="142197"/>
                    <a:pt x="71078" y="142197"/>
                  </a:cubicBezTo>
                  <a:cubicBezTo>
                    <a:pt x="32002" y="142197"/>
                    <a:pt x="324" y="110521"/>
                    <a:pt x="324" y="71442"/>
                  </a:cubicBezTo>
                  <a:cubicBezTo>
                    <a:pt x="324" y="32366"/>
                    <a:pt x="32002" y="688"/>
                    <a:pt x="71078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6" name="Полилиния 765">
              <a:extLst>
                <a:ext uri="{FF2B5EF4-FFF2-40B4-BE49-F238E27FC236}">
                  <a16:creationId xmlns:a16="http://schemas.microsoft.com/office/drawing/2014/main" id="{46BC5487-7B42-6781-1DC0-7E37C83938B5}"/>
                </a:ext>
              </a:extLst>
            </p:cNvPr>
            <p:cNvSpPr/>
            <p:nvPr/>
          </p:nvSpPr>
          <p:spPr>
            <a:xfrm>
              <a:off x="6527050" y="5532733"/>
              <a:ext cx="141508" cy="141508"/>
            </a:xfrm>
            <a:custGeom>
              <a:avLst/>
              <a:gdLst>
                <a:gd name="connsiteX0" fmla="*/ 71162 w 141508"/>
                <a:gd name="connsiteY0" fmla="*/ 688 h 141508"/>
                <a:gd name="connsiteX1" fmla="*/ 141917 w 141508"/>
                <a:gd name="connsiteY1" fmla="*/ 71442 h 141508"/>
                <a:gd name="connsiteX2" fmla="*/ 71162 w 141508"/>
                <a:gd name="connsiteY2" fmla="*/ 142197 h 141508"/>
                <a:gd name="connsiteX3" fmla="*/ 408 w 141508"/>
                <a:gd name="connsiteY3" fmla="*/ 71442 h 141508"/>
                <a:gd name="connsiteX4" fmla="*/ 71162 w 141508"/>
                <a:gd name="connsiteY4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62" y="688"/>
                  </a:moveTo>
                  <a:cubicBezTo>
                    <a:pt x="110241" y="688"/>
                    <a:pt x="141917" y="32366"/>
                    <a:pt x="141917" y="71442"/>
                  </a:cubicBezTo>
                  <a:cubicBezTo>
                    <a:pt x="141917" y="110521"/>
                    <a:pt x="110241" y="142197"/>
                    <a:pt x="71162" y="142197"/>
                  </a:cubicBezTo>
                  <a:cubicBezTo>
                    <a:pt x="32086" y="142197"/>
                    <a:pt x="408" y="110521"/>
                    <a:pt x="408" y="71442"/>
                  </a:cubicBezTo>
                  <a:cubicBezTo>
                    <a:pt x="408" y="32366"/>
                    <a:pt x="32086" y="688"/>
                    <a:pt x="71162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7" name="Полилиния 766">
              <a:extLst>
                <a:ext uri="{FF2B5EF4-FFF2-40B4-BE49-F238E27FC236}">
                  <a16:creationId xmlns:a16="http://schemas.microsoft.com/office/drawing/2014/main" id="{1E00E9CC-B0F9-B08E-7A80-C9CA2F0C4E8D}"/>
                </a:ext>
              </a:extLst>
            </p:cNvPr>
            <p:cNvSpPr/>
            <p:nvPr/>
          </p:nvSpPr>
          <p:spPr>
            <a:xfrm>
              <a:off x="7350512" y="5532733"/>
              <a:ext cx="167268" cy="141508"/>
            </a:xfrm>
            <a:custGeom>
              <a:avLst/>
              <a:gdLst>
                <a:gd name="connsiteX0" fmla="*/ 157780 w 167268"/>
                <a:gd name="connsiteY0" fmla="*/ 688 h 141508"/>
                <a:gd name="connsiteX1" fmla="*/ 142057 w 167268"/>
                <a:gd name="connsiteY1" fmla="*/ 688 h 141508"/>
                <a:gd name="connsiteX2" fmla="*/ 119810 w 167268"/>
                <a:gd name="connsiteY2" fmla="*/ 688 h 141508"/>
                <a:gd name="connsiteX3" fmla="*/ 113912 w 167268"/>
                <a:gd name="connsiteY3" fmla="*/ 688 h 141508"/>
                <a:gd name="connsiteX4" fmla="*/ 71302 w 167268"/>
                <a:gd name="connsiteY4" fmla="*/ 688 h 141508"/>
                <a:gd name="connsiteX5" fmla="*/ 548 w 167268"/>
                <a:gd name="connsiteY5" fmla="*/ 71442 h 141508"/>
                <a:gd name="connsiteX6" fmla="*/ 71302 w 167268"/>
                <a:gd name="connsiteY6" fmla="*/ 142197 h 141508"/>
                <a:gd name="connsiteX7" fmla="*/ 113912 w 167268"/>
                <a:gd name="connsiteY7" fmla="*/ 142197 h 141508"/>
                <a:gd name="connsiteX8" fmla="*/ 119810 w 167268"/>
                <a:gd name="connsiteY8" fmla="*/ 142197 h 141508"/>
                <a:gd name="connsiteX9" fmla="*/ 142057 w 167268"/>
                <a:gd name="connsiteY9" fmla="*/ 142197 h 141508"/>
                <a:gd name="connsiteX10" fmla="*/ 157780 w 167268"/>
                <a:gd name="connsiteY10" fmla="*/ 142197 h 141508"/>
                <a:gd name="connsiteX11" fmla="*/ 167816 w 167268"/>
                <a:gd name="connsiteY11" fmla="*/ 142197 h 141508"/>
                <a:gd name="connsiteX12" fmla="*/ 167816 w 167268"/>
                <a:gd name="connsiteY12" fmla="*/ 688 h 141508"/>
                <a:gd name="connsiteX13" fmla="*/ 157780 w 167268"/>
                <a:gd name="connsiteY13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80" y="688"/>
                  </a:moveTo>
                  <a:lnTo>
                    <a:pt x="142057" y="688"/>
                  </a:lnTo>
                  <a:cubicBezTo>
                    <a:pt x="142057" y="688"/>
                    <a:pt x="132303" y="688"/>
                    <a:pt x="119810" y="688"/>
                  </a:cubicBezTo>
                  <a:cubicBezTo>
                    <a:pt x="117900" y="688"/>
                    <a:pt x="115926" y="688"/>
                    <a:pt x="113912" y="688"/>
                  </a:cubicBezTo>
                  <a:cubicBezTo>
                    <a:pt x="98035" y="688"/>
                    <a:pt x="79733" y="688"/>
                    <a:pt x="71302" y="688"/>
                  </a:cubicBezTo>
                  <a:cubicBezTo>
                    <a:pt x="32212" y="688"/>
                    <a:pt x="548" y="32376"/>
                    <a:pt x="548" y="71442"/>
                  </a:cubicBezTo>
                  <a:cubicBezTo>
                    <a:pt x="548" y="110505"/>
                    <a:pt x="32212" y="142197"/>
                    <a:pt x="71302" y="142197"/>
                  </a:cubicBezTo>
                  <a:cubicBezTo>
                    <a:pt x="81834" y="142197"/>
                    <a:pt x="99083" y="142197"/>
                    <a:pt x="113912" y="142197"/>
                  </a:cubicBezTo>
                  <a:cubicBezTo>
                    <a:pt x="115931" y="142197"/>
                    <a:pt x="117904" y="142197"/>
                    <a:pt x="119810" y="142197"/>
                  </a:cubicBezTo>
                  <a:cubicBezTo>
                    <a:pt x="132418" y="142197"/>
                    <a:pt x="142057" y="142197"/>
                    <a:pt x="142057" y="142197"/>
                  </a:cubicBezTo>
                  <a:lnTo>
                    <a:pt x="157780" y="142197"/>
                  </a:lnTo>
                  <a:lnTo>
                    <a:pt x="167816" y="142197"/>
                  </a:lnTo>
                  <a:lnTo>
                    <a:pt x="167816" y="688"/>
                  </a:lnTo>
                  <a:lnTo>
                    <a:pt x="157780" y="68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8" name="Полилиния 767">
              <a:extLst>
                <a:ext uri="{FF2B5EF4-FFF2-40B4-BE49-F238E27FC236}">
                  <a16:creationId xmlns:a16="http://schemas.microsoft.com/office/drawing/2014/main" id="{D77FD437-A6F5-151C-A329-02D63E7C9B64}"/>
                </a:ext>
              </a:extLst>
            </p:cNvPr>
            <p:cNvSpPr/>
            <p:nvPr/>
          </p:nvSpPr>
          <p:spPr>
            <a:xfrm>
              <a:off x="7517780" y="5532733"/>
              <a:ext cx="167268" cy="141508"/>
            </a:xfrm>
            <a:custGeom>
              <a:avLst/>
              <a:gdLst>
                <a:gd name="connsiteX0" fmla="*/ 84210 w 167268"/>
                <a:gd name="connsiteY0" fmla="*/ 688 h 141508"/>
                <a:gd name="connsiteX1" fmla="*/ 576 w 167268"/>
                <a:gd name="connsiteY1" fmla="*/ 688 h 141508"/>
                <a:gd name="connsiteX2" fmla="*/ 576 w 167268"/>
                <a:gd name="connsiteY2" fmla="*/ 142197 h 141508"/>
                <a:gd name="connsiteX3" fmla="*/ 84210 w 167268"/>
                <a:gd name="connsiteY3" fmla="*/ 142197 h 141508"/>
                <a:gd name="connsiteX4" fmla="*/ 167844 w 167268"/>
                <a:gd name="connsiteY4" fmla="*/ 142197 h 141508"/>
                <a:gd name="connsiteX5" fmla="*/ 167844 w 167268"/>
                <a:gd name="connsiteY5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10" y="688"/>
                  </a:moveTo>
                  <a:lnTo>
                    <a:pt x="576" y="688"/>
                  </a:lnTo>
                  <a:lnTo>
                    <a:pt x="576" y="142197"/>
                  </a:lnTo>
                  <a:lnTo>
                    <a:pt x="84210" y="142197"/>
                  </a:lnTo>
                  <a:lnTo>
                    <a:pt x="167844" y="142197"/>
                  </a:lnTo>
                  <a:lnTo>
                    <a:pt x="167844" y="68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69" name="Полилиния 768">
              <a:extLst>
                <a:ext uri="{FF2B5EF4-FFF2-40B4-BE49-F238E27FC236}">
                  <a16:creationId xmlns:a16="http://schemas.microsoft.com/office/drawing/2014/main" id="{6AE5C05C-1AC0-0D90-370A-2CAAA1C6C450}"/>
                </a:ext>
              </a:extLst>
            </p:cNvPr>
            <p:cNvSpPr/>
            <p:nvPr/>
          </p:nvSpPr>
          <p:spPr>
            <a:xfrm>
              <a:off x="7685048" y="5532733"/>
              <a:ext cx="167268" cy="141508"/>
            </a:xfrm>
            <a:custGeom>
              <a:avLst/>
              <a:gdLst>
                <a:gd name="connsiteX0" fmla="*/ 97118 w 167268"/>
                <a:gd name="connsiteY0" fmla="*/ 688 h 141508"/>
                <a:gd name="connsiteX1" fmla="*/ 39728 w 167268"/>
                <a:gd name="connsiteY1" fmla="*/ 688 h 141508"/>
                <a:gd name="connsiteX2" fmla="*/ 26363 w 167268"/>
                <a:gd name="connsiteY2" fmla="*/ 688 h 141508"/>
                <a:gd name="connsiteX3" fmla="*/ 20509 w 167268"/>
                <a:gd name="connsiteY3" fmla="*/ 688 h 141508"/>
                <a:gd name="connsiteX4" fmla="*/ 10640 w 167268"/>
                <a:gd name="connsiteY4" fmla="*/ 688 h 141508"/>
                <a:gd name="connsiteX5" fmla="*/ 604 w 167268"/>
                <a:gd name="connsiteY5" fmla="*/ 688 h 141508"/>
                <a:gd name="connsiteX6" fmla="*/ 604 w 167268"/>
                <a:gd name="connsiteY6" fmla="*/ 142197 h 141508"/>
                <a:gd name="connsiteX7" fmla="*/ 10640 w 167268"/>
                <a:gd name="connsiteY7" fmla="*/ 142197 h 141508"/>
                <a:gd name="connsiteX8" fmla="*/ 20509 w 167268"/>
                <a:gd name="connsiteY8" fmla="*/ 142197 h 141508"/>
                <a:gd name="connsiteX9" fmla="*/ 26363 w 167268"/>
                <a:gd name="connsiteY9" fmla="*/ 142197 h 141508"/>
                <a:gd name="connsiteX10" fmla="*/ 39728 w 167268"/>
                <a:gd name="connsiteY10" fmla="*/ 142197 h 141508"/>
                <a:gd name="connsiteX11" fmla="*/ 97118 w 167268"/>
                <a:gd name="connsiteY11" fmla="*/ 142197 h 141508"/>
                <a:gd name="connsiteX12" fmla="*/ 167872 w 167268"/>
                <a:gd name="connsiteY12" fmla="*/ 71442 h 141508"/>
                <a:gd name="connsiteX13" fmla="*/ 97118 w 167268"/>
                <a:gd name="connsiteY13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18" y="688"/>
                  </a:moveTo>
                  <a:cubicBezTo>
                    <a:pt x="82764" y="688"/>
                    <a:pt x="55907" y="688"/>
                    <a:pt x="39728" y="688"/>
                  </a:cubicBezTo>
                  <a:cubicBezTo>
                    <a:pt x="31747" y="688"/>
                    <a:pt x="26363" y="688"/>
                    <a:pt x="26363" y="688"/>
                  </a:cubicBezTo>
                  <a:lnTo>
                    <a:pt x="20509" y="688"/>
                  </a:lnTo>
                  <a:lnTo>
                    <a:pt x="10640" y="688"/>
                  </a:lnTo>
                  <a:lnTo>
                    <a:pt x="604" y="688"/>
                  </a:lnTo>
                  <a:lnTo>
                    <a:pt x="604" y="142197"/>
                  </a:lnTo>
                  <a:lnTo>
                    <a:pt x="10640" y="142197"/>
                  </a:lnTo>
                  <a:lnTo>
                    <a:pt x="20509" y="142197"/>
                  </a:lnTo>
                  <a:lnTo>
                    <a:pt x="26363" y="142197"/>
                  </a:lnTo>
                  <a:cubicBezTo>
                    <a:pt x="26363" y="142197"/>
                    <a:pt x="31788" y="142197"/>
                    <a:pt x="39728" y="142197"/>
                  </a:cubicBezTo>
                  <a:cubicBezTo>
                    <a:pt x="56900" y="142197"/>
                    <a:pt x="85841" y="142197"/>
                    <a:pt x="97118" y="142197"/>
                  </a:cubicBezTo>
                  <a:cubicBezTo>
                    <a:pt x="136192" y="142197"/>
                    <a:pt x="167872" y="110516"/>
                    <a:pt x="167872" y="71442"/>
                  </a:cubicBezTo>
                  <a:cubicBezTo>
                    <a:pt x="167872" y="32366"/>
                    <a:pt x="136192" y="688"/>
                    <a:pt x="97118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0" name="Полилиния 769">
              <a:extLst>
                <a:ext uri="{FF2B5EF4-FFF2-40B4-BE49-F238E27FC236}">
                  <a16:creationId xmlns:a16="http://schemas.microsoft.com/office/drawing/2014/main" id="{CDC6C099-12AA-DAB8-1543-1238A4592ACE}"/>
                </a:ext>
              </a:extLst>
            </p:cNvPr>
            <p:cNvSpPr/>
            <p:nvPr/>
          </p:nvSpPr>
          <p:spPr>
            <a:xfrm>
              <a:off x="8354121" y="5532733"/>
              <a:ext cx="167268" cy="141508"/>
            </a:xfrm>
            <a:custGeom>
              <a:avLst/>
              <a:gdLst>
                <a:gd name="connsiteX0" fmla="*/ 157948 w 167268"/>
                <a:gd name="connsiteY0" fmla="*/ 688 h 141508"/>
                <a:gd name="connsiteX1" fmla="*/ 142225 w 167268"/>
                <a:gd name="connsiteY1" fmla="*/ 688 h 141508"/>
                <a:gd name="connsiteX2" fmla="*/ 119978 w 167268"/>
                <a:gd name="connsiteY2" fmla="*/ 688 h 141508"/>
                <a:gd name="connsiteX3" fmla="*/ 114080 w 167268"/>
                <a:gd name="connsiteY3" fmla="*/ 688 h 141508"/>
                <a:gd name="connsiteX4" fmla="*/ 71470 w 167268"/>
                <a:gd name="connsiteY4" fmla="*/ 688 h 141508"/>
                <a:gd name="connsiteX5" fmla="*/ 716 w 167268"/>
                <a:gd name="connsiteY5" fmla="*/ 71442 h 141508"/>
                <a:gd name="connsiteX6" fmla="*/ 71470 w 167268"/>
                <a:gd name="connsiteY6" fmla="*/ 142197 h 141508"/>
                <a:gd name="connsiteX7" fmla="*/ 114080 w 167268"/>
                <a:gd name="connsiteY7" fmla="*/ 142197 h 141508"/>
                <a:gd name="connsiteX8" fmla="*/ 119978 w 167268"/>
                <a:gd name="connsiteY8" fmla="*/ 142197 h 141508"/>
                <a:gd name="connsiteX9" fmla="*/ 142225 w 167268"/>
                <a:gd name="connsiteY9" fmla="*/ 142197 h 141508"/>
                <a:gd name="connsiteX10" fmla="*/ 157948 w 167268"/>
                <a:gd name="connsiteY10" fmla="*/ 142197 h 141508"/>
                <a:gd name="connsiteX11" fmla="*/ 167984 w 167268"/>
                <a:gd name="connsiteY11" fmla="*/ 142197 h 141508"/>
                <a:gd name="connsiteX12" fmla="*/ 167984 w 167268"/>
                <a:gd name="connsiteY12" fmla="*/ 688 h 141508"/>
                <a:gd name="connsiteX13" fmla="*/ 157948 w 167268"/>
                <a:gd name="connsiteY13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48" y="688"/>
                  </a:moveTo>
                  <a:lnTo>
                    <a:pt x="142225" y="688"/>
                  </a:lnTo>
                  <a:cubicBezTo>
                    <a:pt x="142225" y="688"/>
                    <a:pt x="132471" y="688"/>
                    <a:pt x="119978" y="688"/>
                  </a:cubicBezTo>
                  <a:cubicBezTo>
                    <a:pt x="118068" y="688"/>
                    <a:pt x="116094" y="688"/>
                    <a:pt x="114080" y="688"/>
                  </a:cubicBezTo>
                  <a:cubicBezTo>
                    <a:pt x="98203" y="688"/>
                    <a:pt x="79901" y="688"/>
                    <a:pt x="71470" y="688"/>
                  </a:cubicBezTo>
                  <a:cubicBezTo>
                    <a:pt x="32380" y="688"/>
                    <a:pt x="716" y="32376"/>
                    <a:pt x="716" y="71442"/>
                  </a:cubicBezTo>
                  <a:cubicBezTo>
                    <a:pt x="716" y="110505"/>
                    <a:pt x="32380" y="142197"/>
                    <a:pt x="71470" y="142197"/>
                  </a:cubicBezTo>
                  <a:cubicBezTo>
                    <a:pt x="82002" y="142197"/>
                    <a:pt x="99251" y="142197"/>
                    <a:pt x="114080" y="142197"/>
                  </a:cubicBezTo>
                  <a:cubicBezTo>
                    <a:pt x="116099" y="142197"/>
                    <a:pt x="118072" y="142197"/>
                    <a:pt x="119978" y="142197"/>
                  </a:cubicBezTo>
                  <a:cubicBezTo>
                    <a:pt x="132586" y="142197"/>
                    <a:pt x="142225" y="142197"/>
                    <a:pt x="142225" y="142197"/>
                  </a:cubicBezTo>
                  <a:lnTo>
                    <a:pt x="157948" y="142197"/>
                  </a:lnTo>
                  <a:lnTo>
                    <a:pt x="167984" y="142197"/>
                  </a:lnTo>
                  <a:lnTo>
                    <a:pt x="167984" y="688"/>
                  </a:lnTo>
                  <a:lnTo>
                    <a:pt x="157948" y="68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1" name="Полилиния 770">
              <a:extLst>
                <a:ext uri="{FF2B5EF4-FFF2-40B4-BE49-F238E27FC236}">
                  <a16:creationId xmlns:a16="http://schemas.microsoft.com/office/drawing/2014/main" id="{418F866F-655E-8835-150D-4F50A1E21016}"/>
                </a:ext>
              </a:extLst>
            </p:cNvPr>
            <p:cNvSpPr/>
            <p:nvPr/>
          </p:nvSpPr>
          <p:spPr>
            <a:xfrm>
              <a:off x="8521390" y="5532733"/>
              <a:ext cx="167268" cy="141508"/>
            </a:xfrm>
            <a:custGeom>
              <a:avLst/>
              <a:gdLst>
                <a:gd name="connsiteX0" fmla="*/ 97258 w 167268"/>
                <a:gd name="connsiteY0" fmla="*/ 688 h 141508"/>
                <a:gd name="connsiteX1" fmla="*/ 39868 w 167268"/>
                <a:gd name="connsiteY1" fmla="*/ 688 h 141508"/>
                <a:gd name="connsiteX2" fmla="*/ 26503 w 167268"/>
                <a:gd name="connsiteY2" fmla="*/ 688 h 141508"/>
                <a:gd name="connsiteX3" fmla="*/ 20649 w 167268"/>
                <a:gd name="connsiteY3" fmla="*/ 688 h 141508"/>
                <a:gd name="connsiteX4" fmla="*/ 10780 w 167268"/>
                <a:gd name="connsiteY4" fmla="*/ 688 h 141508"/>
                <a:gd name="connsiteX5" fmla="*/ 744 w 167268"/>
                <a:gd name="connsiteY5" fmla="*/ 688 h 141508"/>
                <a:gd name="connsiteX6" fmla="*/ 744 w 167268"/>
                <a:gd name="connsiteY6" fmla="*/ 142197 h 141508"/>
                <a:gd name="connsiteX7" fmla="*/ 10780 w 167268"/>
                <a:gd name="connsiteY7" fmla="*/ 142197 h 141508"/>
                <a:gd name="connsiteX8" fmla="*/ 20649 w 167268"/>
                <a:gd name="connsiteY8" fmla="*/ 142197 h 141508"/>
                <a:gd name="connsiteX9" fmla="*/ 26503 w 167268"/>
                <a:gd name="connsiteY9" fmla="*/ 142197 h 141508"/>
                <a:gd name="connsiteX10" fmla="*/ 39868 w 167268"/>
                <a:gd name="connsiteY10" fmla="*/ 142197 h 141508"/>
                <a:gd name="connsiteX11" fmla="*/ 97258 w 167268"/>
                <a:gd name="connsiteY11" fmla="*/ 142197 h 141508"/>
                <a:gd name="connsiteX12" fmla="*/ 168012 w 167268"/>
                <a:gd name="connsiteY12" fmla="*/ 71442 h 141508"/>
                <a:gd name="connsiteX13" fmla="*/ 97258 w 167268"/>
                <a:gd name="connsiteY13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58" y="688"/>
                  </a:moveTo>
                  <a:cubicBezTo>
                    <a:pt x="82904" y="688"/>
                    <a:pt x="56047" y="688"/>
                    <a:pt x="39868" y="688"/>
                  </a:cubicBezTo>
                  <a:cubicBezTo>
                    <a:pt x="31887" y="688"/>
                    <a:pt x="26503" y="688"/>
                    <a:pt x="26503" y="688"/>
                  </a:cubicBezTo>
                  <a:lnTo>
                    <a:pt x="20649" y="688"/>
                  </a:lnTo>
                  <a:lnTo>
                    <a:pt x="10780" y="688"/>
                  </a:lnTo>
                  <a:lnTo>
                    <a:pt x="744" y="688"/>
                  </a:lnTo>
                  <a:lnTo>
                    <a:pt x="744" y="142197"/>
                  </a:lnTo>
                  <a:lnTo>
                    <a:pt x="10780" y="142197"/>
                  </a:lnTo>
                  <a:lnTo>
                    <a:pt x="20649" y="142197"/>
                  </a:lnTo>
                  <a:lnTo>
                    <a:pt x="26503" y="142197"/>
                  </a:lnTo>
                  <a:cubicBezTo>
                    <a:pt x="26503" y="142197"/>
                    <a:pt x="31928" y="142197"/>
                    <a:pt x="39868" y="142197"/>
                  </a:cubicBezTo>
                  <a:cubicBezTo>
                    <a:pt x="57040" y="142197"/>
                    <a:pt x="85981" y="142197"/>
                    <a:pt x="97258" y="142197"/>
                  </a:cubicBezTo>
                  <a:cubicBezTo>
                    <a:pt x="136332" y="142197"/>
                    <a:pt x="168012" y="110516"/>
                    <a:pt x="168012" y="71442"/>
                  </a:cubicBezTo>
                  <a:cubicBezTo>
                    <a:pt x="168012" y="32366"/>
                    <a:pt x="136332" y="688"/>
                    <a:pt x="97258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2" name="Полилиния 771">
              <a:extLst>
                <a:ext uri="{FF2B5EF4-FFF2-40B4-BE49-F238E27FC236}">
                  <a16:creationId xmlns:a16="http://schemas.microsoft.com/office/drawing/2014/main" id="{6017EEE7-2411-9473-94A6-B781A310E823}"/>
                </a:ext>
              </a:extLst>
            </p:cNvPr>
            <p:cNvSpPr/>
            <p:nvPr/>
          </p:nvSpPr>
          <p:spPr>
            <a:xfrm>
              <a:off x="8855926" y="5532733"/>
              <a:ext cx="167268" cy="141508"/>
            </a:xfrm>
            <a:custGeom>
              <a:avLst/>
              <a:gdLst>
                <a:gd name="connsiteX0" fmla="*/ 158032 w 167268"/>
                <a:gd name="connsiteY0" fmla="*/ 688 h 141508"/>
                <a:gd name="connsiteX1" fmla="*/ 142309 w 167268"/>
                <a:gd name="connsiteY1" fmla="*/ 688 h 141508"/>
                <a:gd name="connsiteX2" fmla="*/ 120062 w 167268"/>
                <a:gd name="connsiteY2" fmla="*/ 688 h 141508"/>
                <a:gd name="connsiteX3" fmla="*/ 114164 w 167268"/>
                <a:gd name="connsiteY3" fmla="*/ 688 h 141508"/>
                <a:gd name="connsiteX4" fmla="*/ 71554 w 167268"/>
                <a:gd name="connsiteY4" fmla="*/ 688 h 141508"/>
                <a:gd name="connsiteX5" fmla="*/ 800 w 167268"/>
                <a:gd name="connsiteY5" fmla="*/ 71442 h 141508"/>
                <a:gd name="connsiteX6" fmla="*/ 71554 w 167268"/>
                <a:gd name="connsiteY6" fmla="*/ 142197 h 141508"/>
                <a:gd name="connsiteX7" fmla="*/ 114164 w 167268"/>
                <a:gd name="connsiteY7" fmla="*/ 142197 h 141508"/>
                <a:gd name="connsiteX8" fmla="*/ 120062 w 167268"/>
                <a:gd name="connsiteY8" fmla="*/ 142197 h 141508"/>
                <a:gd name="connsiteX9" fmla="*/ 142309 w 167268"/>
                <a:gd name="connsiteY9" fmla="*/ 142197 h 141508"/>
                <a:gd name="connsiteX10" fmla="*/ 158032 w 167268"/>
                <a:gd name="connsiteY10" fmla="*/ 142197 h 141508"/>
                <a:gd name="connsiteX11" fmla="*/ 168068 w 167268"/>
                <a:gd name="connsiteY11" fmla="*/ 142197 h 141508"/>
                <a:gd name="connsiteX12" fmla="*/ 168068 w 167268"/>
                <a:gd name="connsiteY12" fmla="*/ 688 h 141508"/>
                <a:gd name="connsiteX13" fmla="*/ 158032 w 167268"/>
                <a:gd name="connsiteY13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32" y="688"/>
                  </a:moveTo>
                  <a:lnTo>
                    <a:pt x="142309" y="688"/>
                  </a:lnTo>
                  <a:cubicBezTo>
                    <a:pt x="142309" y="688"/>
                    <a:pt x="132555" y="688"/>
                    <a:pt x="120062" y="688"/>
                  </a:cubicBezTo>
                  <a:cubicBezTo>
                    <a:pt x="118152" y="688"/>
                    <a:pt x="116178" y="688"/>
                    <a:pt x="114164" y="688"/>
                  </a:cubicBezTo>
                  <a:cubicBezTo>
                    <a:pt x="98287" y="688"/>
                    <a:pt x="79985" y="688"/>
                    <a:pt x="71554" y="688"/>
                  </a:cubicBezTo>
                  <a:cubicBezTo>
                    <a:pt x="32464" y="688"/>
                    <a:pt x="800" y="32376"/>
                    <a:pt x="800" y="71442"/>
                  </a:cubicBezTo>
                  <a:cubicBezTo>
                    <a:pt x="800" y="110505"/>
                    <a:pt x="32464" y="142197"/>
                    <a:pt x="71554" y="142197"/>
                  </a:cubicBezTo>
                  <a:cubicBezTo>
                    <a:pt x="82086" y="142197"/>
                    <a:pt x="99335" y="142197"/>
                    <a:pt x="114164" y="142197"/>
                  </a:cubicBezTo>
                  <a:cubicBezTo>
                    <a:pt x="116183" y="142197"/>
                    <a:pt x="118156" y="142197"/>
                    <a:pt x="120062" y="142197"/>
                  </a:cubicBezTo>
                  <a:cubicBezTo>
                    <a:pt x="132670" y="142197"/>
                    <a:pt x="142309" y="142197"/>
                    <a:pt x="142309" y="142197"/>
                  </a:cubicBezTo>
                  <a:lnTo>
                    <a:pt x="158032" y="142197"/>
                  </a:lnTo>
                  <a:lnTo>
                    <a:pt x="168068" y="142197"/>
                  </a:lnTo>
                  <a:lnTo>
                    <a:pt x="168068" y="688"/>
                  </a:lnTo>
                  <a:lnTo>
                    <a:pt x="158032" y="68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3" name="Полилиния 772">
              <a:extLst>
                <a:ext uri="{FF2B5EF4-FFF2-40B4-BE49-F238E27FC236}">
                  <a16:creationId xmlns:a16="http://schemas.microsoft.com/office/drawing/2014/main" id="{69C2EF3E-4F4C-87A4-8400-9505E84D27B0}"/>
                </a:ext>
              </a:extLst>
            </p:cNvPr>
            <p:cNvSpPr/>
            <p:nvPr/>
          </p:nvSpPr>
          <p:spPr>
            <a:xfrm>
              <a:off x="9023195" y="5532733"/>
              <a:ext cx="167268" cy="141508"/>
            </a:xfrm>
            <a:custGeom>
              <a:avLst/>
              <a:gdLst>
                <a:gd name="connsiteX0" fmla="*/ 97342 w 167268"/>
                <a:gd name="connsiteY0" fmla="*/ 688 h 141508"/>
                <a:gd name="connsiteX1" fmla="*/ 39952 w 167268"/>
                <a:gd name="connsiteY1" fmla="*/ 688 h 141508"/>
                <a:gd name="connsiteX2" fmla="*/ 26587 w 167268"/>
                <a:gd name="connsiteY2" fmla="*/ 688 h 141508"/>
                <a:gd name="connsiteX3" fmla="*/ 20733 w 167268"/>
                <a:gd name="connsiteY3" fmla="*/ 688 h 141508"/>
                <a:gd name="connsiteX4" fmla="*/ 10864 w 167268"/>
                <a:gd name="connsiteY4" fmla="*/ 688 h 141508"/>
                <a:gd name="connsiteX5" fmla="*/ 828 w 167268"/>
                <a:gd name="connsiteY5" fmla="*/ 688 h 141508"/>
                <a:gd name="connsiteX6" fmla="*/ 828 w 167268"/>
                <a:gd name="connsiteY6" fmla="*/ 142197 h 141508"/>
                <a:gd name="connsiteX7" fmla="*/ 10864 w 167268"/>
                <a:gd name="connsiteY7" fmla="*/ 142197 h 141508"/>
                <a:gd name="connsiteX8" fmla="*/ 20733 w 167268"/>
                <a:gd name="connsiteY8" fmla="*/ 142197 h 141508"/>
                <a:gd name="connsiteX9" fmla="*/ 26587 w 167268"/>
                <a:gd name="connsiteY9" fmla="*/ 142197 h 141508"/>
                <a:gd name="connsiteX10" fmla="*/ 39952 w 167268"/>
                <a:gd name="connsiteY10" fmla="*/ 142197 h 141508"/>
                <a:gd name="connsiteX11" fmla="*/ 97342 w 167268"/>
                <a:gd name="connsiteY11" fmla="*/ 142197 h 141508"/>
                <a:gd name="connsiteX12" fmla="*/ 168096 w 167268"/>
                <a:gd name="connsiteY12" fmla="*/ 71442 h 141508"/>
                <a:gd name="connsiteX13" fmla="*/ 97342 w 167268"/>
                <a:gd name="connsiteY13" fmla="*/ 68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688"/>
                  </a:moveTo>
                  <a:cubicBezTo>
                    <a:pt x="82988" y="688"/>
                    <a:pt x="56131" y="688"/>
                    <a:pt x="39952" y="688"/>
                  </a:cubicBezTo>
                  <a:cubicBezTo>
                    <a:pt x="31971" y="688"/>
                    <a:pt x="26587" y="688"/>
                    <a:pt x="26587" y="688"/>
                  </a:cubicBezTo>
                  <a:lnTo>
                    <a:pt x="20733" y="688"/>
                  </a:lnTo>
                  <a:lnTo>
                    <a:pt x="10864" y="688"/>
                  </a:lnTo>
                  <a:lnTo>
                    <a:pt x="828" y="688"/>
                  </a:lnTo>
                  <a:lnTo>
                    <a:pt x="828" y="142197"/>
                  </a:lnTo>
                  <a:lnTo>
                    <a:pt x="10864" y="142197"/>
                  </a:lnTo>
                  <a:lnTo>
                    <a:pt x="20733" y="142197"/>
                  </a:lnTo>
                  <a:lnTo>
                    <a:pt x="26587" y="142197"/>
                  </a:lnTo>
                  <a:cubicBezTo>
                    <a:pt x="26587" y="142197"/>
                    <a:pt x="32012" y="142197"/>
                    <a:pt x="39952" y="142197"/>
                  </a:cubicBezTo>
                  <a:cubicBezTo>
                    <a:pt x="57124" y="142197"/>
                    <a:pt x="86065" y="142197"/>
                    <a:pt x="97342" y="142197"/>
                  </a:cubicBezTo>
                  <a:cubicBezTo>
                    <a:pt x="136416" y="142197"/>
                    <a:pt x="168096" y="110516"/>
                    <a:pt x="168096" y="71442"/>
                  </a:cubicBezTo>
                  <a:cubicBezTo>
                    <a:pt x="168096" y="32366"/>
                    <a:pt x="136416" y="688"/>
                    <a:pt x="97342" y="68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4" name="Полилиния 773">
              <a:extLst>
                <a:ext uri="{FF2B5EF4-FFF2-40B4-BE49-F238E27FC236}">
                  <a16:creationId xmlns:a16="http://schemas.microsoft.com/office/drawing/2014/main" id="{22A36E13-0CD6-C761-58CE-5C48D36C11B4}"/>
                </a:ext>
              </a:extLst>
            </p:cNvPr>
            <p:cNvSpPr/>
            <p:nvPr/>
          </p:nvSpPr>
          <p:spPr>
            <a:xfrm>
              <a:off x="4506951" y="5700001"/>
              <a:ext cx="167268" cy="141508"/>
            </a:xfrm>
            <a:custGeom>
              <a:avLst/>
              <a:gdLst>
                <a:gd name="connsiteX0" fmla="*/ 157304 w 167268"/>
                <a:gd name="connsiteY0" fmla="*/ 716 h 141508"/>
                <a:gd name="connsiteX1" fmla="*/ 141581 w 167268"/>
                <a:gd name="connsiteY1" fmla="*/ 716 h 141508"/>
                <a:gd name="connsiteX2" fmla="*/ 119334 w 167268"/>
                <a:gd name="connsiteY2" fmla="*/ 716 h 141508"/>
                <a:gd name="connsiteX3" fmla="*/ 113436 w 167268"/>
                <a:gd name="connsiteY3" fmla="*/ 716 h 141508"/>
                <a:gd name="connsiteX4" fmla="*/ 70826 w 167268"/>
                <a:gd name="connsiteY4" fmla="*/ 716 h 141508"/>
                <a:gd name="connsiteX5" fmla="*/ 72 w 167268"/>
                <a:gd name="connsiteY5" fmla="*/ 71470 h 141508"/>
                <a:gd name="connsiteX6" fmla="*/ 70826 w 167268"/>
                <a:gd name="connsiteY6" fmla="*/ 142225 h 141508"/>
                <a:gd name="connsiteX7" fmla="*/ 113436 w 167268"/>
                <a:gd name="connsiteY7" fmla="*/ 142225 h 141508"/>
                <a:gd name="connsiteX8" fmla="*/ 119334 w 167268"/>
                <a:gd name="connsiteY8" fmla="*/ 142225 h 141508"/>
                <a:gd name="connsiteX9" fmla="*/ 141581 w 167268"/>
                <a:gd name="connsiteY9" fmla="*/ 142225 h 141508"/>
                <a:gd name="connsiteX10" fmla="*/ 157304 w 167268"/>
                <a:gd name="connsiteY10" fmla="*/ 142225 h 141508"/>
                <a:gd name="connsiteX11" fmla="*/ 167340 w 167268"/>
                <a:gd name="connsiteY11" fmla="*/ 142225 h 141508"/>
                <a:gd name="connsiteX12" fmla="*/ 167340 w 167268"/>
                <a:gd name="connsiteY12" fmla="*/ 716 h 141508"/>
                <a:gd name="connsiteX13" fmla="*/ 157304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304" y="716"/>
                  </a:moveTo>
                  <a:lnTo>
                    <a:pt x="141581" y="716"/>
                  </a:lnTo>
                  <a:cubicBezTo>
                    <a:pt x="141581" y="716"/>
                    <a:pt x="131827" y="716"/>
                    <a:pt x="119334" y="716"/>
                  </a:cubicBezTo>
                  <a:cubicBezTo>
                    <a:pt x="117424" y="716"/>
                    <a:pt x="115450" y="716"/>
                    <a:pt x="113436" y="716"/>
                  </a:cubicBezTo>
                  <a:cubicBezTo>
                    <a:pt x="97559" y="716"/>
                    <a:pt x="79257" y="716"/>
                    <a:pt x="70826" y="716"/>
                  </a:cubicBezTo>
                  <a:cubicBezTo>
                    <a:pt x="31736" y="716"/>
                    <a:pt x="72" y="32404"/>
                    <a:pt x="72" y="71470"/>
                  </a:cubicBezTo>
                  <a:cubicBezTo>
                    <a:pt x="72" y="110533"/>
                    <a:pt x="31736" y="142225"/>
                    <a:pt x="70826" y="142225"/>
                  </a:cubicBezTo>
                  <a:cubicBezTo>
                    <a:pt x="81358" y="142225"/>
                    <a:pt x="98607" y="142225"/>
                    <a:pt x="113436" y="142225"/>
                  </a:cubicBezTo>
                  <a:cubicBezTo>
                    <a:pt x="115455" y="142225"/>
                    <a:pt x="117428" y="142225"/>
                    <a:pt x="119334" y="142225"/>
                  </a:cubicBezTo>
                  <a:cubicBezTo>
                    <a:pt x="131942" y="142225"/>
                    <a:pt x="141581" y="142225"/>
                    <a:pt x="141581" y="142225"/>
                  </a:cubicBezTo>
                  <a:lnTo>
                    <a:pt x="157304" y="142225"/>
                  </a:lnTo>
                  <a:lnTo>
                    <a:pt x="167340" y="142225"/>
                  </a:lnTo>
                  <a:lnTo>
                    <a:pt x="167340" y="716"/>
                  </a:lnTo>
                  <a:lnTo>
                    <a:pt x="157304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5" name="Полилиния 774">
              <a:extLst>
                <a:ext uri="{FF2B5EF4-FFF2-40B4-BE49-F238E27FC236}">
                  <a16:creationId xmlns:a16="http://schemas.microsoft.com/office/drawing/2014/main" id="{2961A886-AE29-FAF3-E624-A3AAA7F8A8C1}"/>
                </a:ext>
              </a:extLst>
            </p:cNvPr>
            <p:cNvSpPr/>
            <p:nvPr/>
          </p:nvSpPr>
          <p:spPr>
            <a:xfrm>
              <a:off x="4674219" y="5700001"/>
              <a:ext cx="167268" cy="141508"/>
            </a:xfrm>
            <a:custGeom>
              <a:avLst/>
              <a:gdLst>
                <a:gd name="connsiteX0" fmla="*/ 83734 w 167268"/>
                <a:gd name="connsiteY0" fmla="*/ 716 h 141508"/>
                <a:gd name="connsiteX1" fmla="*/ 100 w 167268"/>
                <a:gd name="connsiteY1" fmla="*/ 716 h 141508"/>
                <a:gd name="connsiteX2" fmla="*/ 100 w 167268"/>
                <a:gd name="connsiteY2" fmla="*/ 142225 h 141508"/>
                <a:gd name="connsiteX3" fmla="*/ 83734 w 167268"/>
                <a:gd name="connsiteY3" fmla="*/ 142225 h 141508"/>
                <a:gd name="connsiteX4" fmla="*/ 167368 w 167268"/>
                <a:gd name="connsiteY4" fmla="*/ 142225 h 141508"/>
                <a:gd name="connsiteX5" fmla="*/ 167368 w 167268"/>
                <a:gd name="connsiteY5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734" y="716"/>
                  </a:moveTo>
                  <a:lnTo>
                    <a:pt x="100" y="716"/>
                  </a:lnTo>
                  <a:lnTo>
                    <a:pt x="100" y="142225"/>
                  </a:lnTo>
                  <a:lnTo>
                    <a:pt x="83734" y="142225"/>
                  </a:lnTo>
                  <a:lnTo>
                    <a:pt x="167368" y="142225"/>
                  </a:lnTo>
                  <a:lnTo>
                    <a:pt x="167368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6" name="Полилиния 775">
              <a:extLst>
                <a:ext uri="{FF2B5EF4-FFF2-40B4-BE49-F238E27FC236}">
                  <a16:creationId xmlns:a16="http://schemas.microsoft.com/office/drawing/2014/main" id="{0DC51D45-9BFA-8E7D-8410-4F1567C27E64}"/>
                </a:ext>
              </a:extLst>
            </p:cNvPr>
            <p:cNvSpPr/>
            <p:nvPr/>
          </p:nvSpPr>
          <p:spPr>
            <a:xfrm>
              <a:off x="4841487" y="5700001"/>
              <a:ext cx="167268" cy="141508"/>
            </a:xfrm>
            <a:custGeom>
              <a:avLst/>
              <a:gdLst>
                <a:gd name="connsiteX0" fmla="*/ 96642 w 167268"/>
                <a:gd name="connsiteY0" fmla="*/ 716 h 141508"/>
                <a:gd name="connsiteX1" fmla="*/ 39252 w 167268"/>
                <a:gd name="connsiteY1" fmla="*/ 716 h 141508"/>
                <a:gd name="connsiteX2" fmla="*/ 25887 w 167268"/>
                <a:gd name="connsiteY2" fmla="*/ 716 h 141508"/>
                <a:gd name="connsiteX3" fmla="*/ 20033 w 167268"/>
                <a:gd name="connsiteY3" fmla="*/ 716 h 141508"/>
                <a:gd name="connsiteX4" fmla="*/ 10164 w 167268"/>
                <a:gd name="connsiteY4" fmla="*/ 716 h 141508"/>
                <a:gd name="connsiteX5" fmla="*/ 128 w 167268"/>
                <a:gd name="connsiteY5" fmla="*/ 716 h 141508"/>
                <a:gd name="connsiteX6" fmla="*/ 128 w 167268"/>
                <a:gd name="connsiteY6" fmla="*/ 142225 h 141508"/>
                <a:gd name="connsiteX7" fmla="*/ 10164 w 167268"/>
                <a:gd name="connsiteY7" fmla="*/ 142225 h 141508"/>
                <a:gd name="connsiteX8" fmla="*/ 20033 w 167268"/>
                <a:gd name="connsiteY8" fmla="*/ 142225 h 141508"/>
                <a:gd name="connsiteX9" fmla="*/ 25887 w 167268"/>
                <a:gd name="connsiteY9" fmla="*/ 142225 h 141508"/>
                <a:gd name="connsiteX10" fmla="*/ 39252 w 167268"/>
                <a:gd name="connsiteY10" fmla="*/ 142225 h 141508"/>
                <a:gd name="connsiteX11" fmla="*/ 96642 w 167268"/>
                <a:gd name="connsiteY11" fmla="*/ 142225 h 141508"/>
                <a:gd name="connsiteX12" fmla="*/ 167396 w 167268"/>
                <a:gd name="connsiteY12" fmla="*/ 71470 h 141508"/>
                <a:gd name="connsiteX13" fmla="*/ 96642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642" y="716"/>
                  </a:moveTo>
                  <a:cubicBezTo>
                    <a:pt x="82288" y="716"/>
                    <a:pt x="55431" y="716"/>
                    <a:pt x="39252" y="716"/>
                  </a:cubicBezTo>
                  <a:cubicBezTo>
                    <a:pt x="31271" y="716"/>
                    <a:pt x="25887" y="716"/>
                    <a:pt x="25887" y="716"/>
                  </a:cubicBezTo>
                  <a:lnTo>
                    <a:pt x="20033" y="716"/>
                  </a:lnTo>
                  <a:lnTo>
                    <a:pt x="10164" y="716"/>
                  </a:lnTo>
                  <a:lnTo>
                    <a:pt x="128" y="716"/>
                  </a:lnTo>
                  <a:lnTo>
                    <a:pt x="128" y="142225"/>
                  </a:lnTo>
                  <a:lnTo>
                    <a:pt x="10164" y="142225"/>
                  </a:lnTo>
                  <a:lnTo>
                    <a:pt x="20033" y="142225"/>
                  </a:lnTo>
                  <a:lnTo>
                    <a:pt x="25887" y="142225"/>
                  </a:lnTo>
                  <a:cubicBezTo>
                    <a:pt x="25887" y="142225"/>
                    <a:pt x="31312" y="142225"/>
                    <a:pt x="39252" y="142225"/>
                  </a:cubicBezTo>
                  <a:cubicBezTo>
                    <a:pt x="56424" y="142225"/>
                    <a:pt x="85365" y="142225"/>
                    <a:pt x="96642" y="142225"/>
                  </a:cubicBezTo>
                  <a:cubicBezTo>
                    <a:pt x="135716" y="142225"/>
                    <a:pt x="167396" y="110544"/>
                    <a:pt x="167396" y="71470"/>
                  </a:cubicBezTo>
                  <a:cubicBezTo>
                    <a:pt x="167396" y="32394"/>
                    <a:pt x="135716" y="716"/>
                    <a:pt x="96642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7" name="Полилиния 776">
              <a:extLst>
                <a:ext uri="{FF2B5EF4-FFF2-40B4-BE49-F238E27FC236}">
                  <a16:creationId xmlns:a16="http://schemas.microsoft.com/office/drawing/2014/main" id="{058F72DB-6BAF-89C1-F46E-0BFAC9086EE2}"/>
                </a:ext>
              </a:extLst>
            </p:cNvPr>
            <p:cNvSpPr/>
            <p:nvPr/>
          </p:nvSpPr>
          <p:spPr>
            <a:xfrm>
              <a:off x="5176024" y="5700001"/>
              <a:ext cx="167268" cy="141508"/>
            </a:xfrm>
            <a:custGeom>
              <a:avLst/>
              <a:gdLst>
                <a:gd name="connsiteX0" fmla="*/ 157416 w 167268"/>
                <a:gd name="connsiteY0" fmla="*/ 716 h 141508"/>
                <a:gd name="connsiteX1" fmla="*/ 141693 w 167268"/>
                <a:gd name="connsiteY1" fmla="*/ 716 h 141508"/>
                <a:gd name="connsiteX2" fmla="*/ 119446 w 167268"/>
                <a:gd name="connsiteY2" fmla="*/ 716 h 141508"/>
                <a:gd name="connsiteX3" fmla="*/ 113548 w 167268"/>
                <a:gd name="connsiteY3" fmla="*/ 716 h 141508"/>
                <a:gd name="connsiteX4" fmla="*/ 70938 w 167268"/>
                <a:gd name="connsiteY4" fmla="*/ 716 h 141508"/>
                <a:gd name="connsiteX5" fmla="*/ 184 w 167268"/>
                <a:gd name="connsiteY5" fmla="*/ 71470 h 141508"/>
                <a:gd name="connsiteX6" fmla="*/ 70938 w 167268"/>
                <a:gd name="connsiteY6" fmla="*/ 142225 h 141508"/>
                <a:gd name="connsiteX7" fmla="*/ 113548 w 167268"/>
                <a:gd name="connsiteY7" fmla="*/ 142225 h 141508"/>
                <a:gd name="connsiteX8" fmla="*/ 119446 w 167268"/>
                <a:gd name="connsiteY8" fmla="*/ 142225 h 141508"/>
                <a:gd name="connsiteX9" fmla="*/ 141693 w 167268"/>
                <a:gd name="connsiteY9" fmla="*/ 142225 h 141508"/>
                <a:gd name="connsiteX10" fmla="*/ 157416 w 167268"/>
                <a:gd name="connsiteY10" fmla="*/ 142225 h 141508"/>
                <a:gd name="connsiteX11" fmla="*/ 167452 w 167268"/>
                <a:gd name="connsiteY11" fmla="*/ 142225 h 141508"/>
                <a:gd name="connsiteX12" fmla="*/ 167452 w 167268"/>
                <a:gd name="connsiteY12" fmla="*/ 716 h 141508"/>
                <a:gd name="connsiteX13" fmla="*/ 157416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16" y="716"/>
                  </a:moveTo>
                  <a:lnTo>
                    <a:pt x="141693" y="716"/>
                  </a:lnTo>
                  <a:cubicBezTo>
                    <a:pt x="141693" y="716"/>
                    <a:pt x="131939" y="716"/>
                    <a:pt x="119446" y="716"/>
                  </a:cubicBezTo>
                  <a:cubicBezTo>
                    <a:pt x="117536" y="716"/>
                    <a:pt x="115562" y="716"/>
                    <a:pt x="113548" y="716"/>
                  </a:cubicBezTo>
                  <a:cubicBezTo>
                    <a:pt x="97671" y="716"/>
                    <a:pt x="79369" y="716"/>
                    <a:pt x="70938" y="716"/>
                  </a:cubicBezTo>
                  <a:cubicBezTo>
                    <a:pt x="31848" y="716"/>
                    <a:pt x="184" y="32404"/>
                    <a:pt x="184" y="71470"/>
                  </a:cubicBezTo>
                  <a:cubicBezTo>
                    <a:pt x="184" y="110533"/>
                    <a:pt x="31848" y="142225"/>
                    <a:pt x="70938" y="142225"/>
                  </a:cubicBezTo>
                  <a:cubicBezTo>
                    <a:pt x="81470" y="142225"/>
                    <a:pt x="98719" y="142225"/>
                    <a:pt x="113548" y="142225"/>
                  </a:cubicBezTo>
                  <a:cubicBezTo>
                    <a:pt x="115567" y="142225"/>
                    <a:pt x="117540" y="142225"/>
                    <a:pt x="119446" y="142225"/>
                  </a:cubicBezTo>
                  <a:cubicBezTo>
                    <a:pt x="132054" y="142225"/>
                    <a:pt x="141693" y="142225"/>
                    <a:pt x="141693" y="142225"/>
                  </a:cubicBezTo>
                  <a:lnTo>
                    <a:pt x="157416" y="142225"/>
                  </a:lnTo>
                  <a:lnTo>
                    <a:pt x="167452" y="142225"/>
                  </a:lnTo>
                  <a:lnTo>
                    <a:pt x="167452" y="716"/>
                  </a:lnTo>
                  <a:lnTo>
                    <a:pt x="157416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8" name="Полилиния 777">
              <a:extLst>
                <a:ext uri="{FF2B5EF4-FFF2-40B4-BE49-F238E27FC236}">
                  <a16:creationId xmlns:a16="http://schemas.microsoft.com/office/drawing/2014/main" id="{2C2E97C8-1B25-0A89-A553-1B0AED42CB7A}"/>
                </a:ext>
              </a:extLst>
            </p:cNvPr>
            <p:cNvSpPr/>
            <p:nvPr/>
          </p:nvSpPr>
          <p:spPr>
            <a:xfrm>
              <a:off x="5343292" y="5700001"/>
              <a:ext cx="167268" cy="141508"/>
            </a:xfrm>
            <a:custGeom>
              <a:avLst/>
              <a:gdLst>
                <a:gd name="connsiteX0" fmla="*/ 96726 w 167268"/>
                <a:gd name="connsiteY0" fmla="*/ 716 h 141508"/>
                <a:gd name="connsiteX1" fmla="*/ 39336 w 167268"/>
                <a:gd name="connsiteY1" fmla="*/ 716 h 141508"/>
                <a:gd name="connsiteX2" fmla="*/ 25971 w 167268"/>
                <a:gd name="connsiteY2" fmla="*/ 716 h 141508"/>
                <a:gd name="connsiteX3" fmla="*/ 20117 w 167268"/>
                <a:gd name="connsiteY3" fmla="*/ 716 h 141508"/>
                <a:gd name="connsiteX4" fmla="*/ 10248 w 167268"/>
                <a:gd name="connsiteY4" fmla="*/ 716 h 141508"/>
                <a:gd name="connsiteX5" fmla="*/ 212 w 167268"/>
                <a:gd name="connsiteY5" fmla="*/ 716 h 141508"/>
                <a:gd name="connsiteX6" fmla="*/ 212 w 167268"/>
                <a:gd name="connsiteY6" fmla="*/ 142225 h 141508"/>
                <a:gd name="connsiteX7" fmla="*/ 10248 w 167268"/>
                <a:gd name="connsiteY7" fmla="*/ 142225 h 141508"/>
                <a:gd name="connsiteX8" fmla="*/ 20117 w 167268"/>
                <a:gd name="connsiteY8" fmla="*/ 142225 h 141508"/>
                <a:gd name="connsiteX9" fmla="*/ 25971 w 167268"/>
                <a:gd name="connsiteY9" fmla="*/ 142225 h 141508"/>
                <a:gd name="connsiteX10" fmla="*/ 39336 w 167268"/>
                <a:gd name="connsiteY10" fmla="*/ 142225 h 141508"/>
                <a:gd name="connsiteX11" fmla="*/ 96726 w 167268"/>
                <a:gd name="connsiteY11" fmla="*/ 142225 h 141508"/>
                <a:gd name="connsiteX12" fmla="*/ 167480 w 167268"/>
                <a:gd name="connsiteY12" fmla="*/ 71470 h 141508"/>
                <a:gd name="connsiteX13" fmla="*/ 96726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726" y="716"/>
                  </a:moveTo>
                  <a:cubicBezTo>
                    <a:pt x="82372" y="716"/>
                    <a:pt x="55515" y="716"/>
                    <a:pt x="39336" y="716"/>
                  </a:cubicBezTo>
                  <a:cubicBezTo>
                    <a:pt x="31355" y="716"/>
                    <a:pt x="25971" y="716"/>
                    <a:pt x="25971" y="716"/>
                  </a:cubicBezTo>
                  <a:lnTo>
                    <a:pt x="20117" y="716"/>
                  </a:lnTo>
                  <a:lnTo>
                    <a:pt x="10248" y="716"/>
                  </a:lnTo>
                  <a:lnTo>
                    <a:pt x="212" y="716"/>
                  </a:lnTo>
                  <a:lnTo>
                    <a:pt x="212" y="142225"/>
                  </a:lnTo>
                  <a:lnTo>
                    <a:pt x="10248" y="142225"/>
                  </a:lnTo>
                  <a:lnTo>
                    <a:pt x="20117" y="142225"/>
                  </a:lnTo>
                  <a:lnTo>
                    <a:pt x="25971" y="142225"/>
                  </a:lnTo>
                  <a:cubicBezTo>
                    <a:pt x="25971" y="142225"/>
                    <a:pt x="31396" y="142225"/>
                    <a:pt x="39336" y="142225"/>
                  </a:cubicBezTo>
                  <a:cubicBezTo>
                    <a:pt x="56508" y="142225"/>
                    <a:pt x="85449" y="142225"/>
                    <a:pt x="96726" y="142225"/>
                  </a:cubicBezTo>
                  <a:cubicBezTo>
                    <a:pt x="135800" y="142225"/>
                    <a:pt x="167480" y="110544"/>
                    <a:pt x="167480" y="71470"/>
                  </a:cubicBezTo>
                  <a:cubicBezTo>
                    <a:pt x="167480" y="32394"/>
                    <a:pt x="135800" y="716"/>
                    <a:pt x="96726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79" name="Полилиния 778">
              <a:extLst>
                <a:ext uri="{FF2B5EF4-FFF2-40B4-BE49-F238E27FC236}">
                  <a16:creationId xmlns:a16="http://schemas.microsoft.com/office/drawing/2014/main" id="{C591DCA5-6A8A-AF83-6A99-E344D267BABF}"/>
                </a:ext>
              </a:extLst>
            </p:cNvPr>
            <p:cNvSpPr/>
            <p:nvPr/>
          </p:nvSpPr>
          <p:spPr>
            <a:xfrm>
              <a:off x="5845097" y="5700001"/>
              <a:ext cx="167268" cy="141508"/>
            </a:xfrm>
            <a:custGeom>
              <a:avLst/>
              <a:gdLst>
                <a:gd name="connsiteX0" fmla="*/ 157528 w 167268"/>
                <a:gd name="connsiteY0" fmla="*/ 716 h 141508"/>
                <a:gd name="connsiteX1" fmla="*/ 141805 w 167268"/>
                <a:gd name="connsiteY1" fmla="*/ 716 h 141508"/>
                <a:gd name="connsiteX2" fmla="*/ 119558 w 167268"/>
                <a:gd name="connsiteY2" fmla="*/ 716 h 141508"/>
                <a:gd name="connsiteX3" fmla="*/ 113660 w 167268"/>
                <a:gd name="connsiteY3" fmla="*/ 716 h 141508"/>
                <a:gd name="connsiteX4" fmla="*/ 71050 w 167268"/>
                <a:gd name="connsiteY4" fmla="*/ 716 h 141508"/>
                <a:gd name="connsiteX5" fmla="*/ 296 w 167268"/>
                <a:gd name="connsiteY5" fmla="*/ 71470 h 141508"/>
                <a:gd name="connsiteX6" fmla="*/ 71050 w 167268"/>
                <a:gd name="connsiteY6" fmla="*/ 142225 h 141508"/>
                <a:gd name="connsiteX7" fmla="*/ 113660 w 167268"/>
                <a:gd name="connsiteY7" fmla="*/ 142225 h 141508"/>
                <a:gd name="connsiteX8" fmla="*/ 119558 w 167268"/>
                <a:gd name="connsiteY8" fmla="*/ 142225 h 141508"/>
                <a:gd name="connsiteX9" fmla="*/ 141805 w 167268"/>
                <a:gd name="connsiteY9" fmla="*/ 142225 h 141508"/>
                <a:gd name="connsiteX10" fmla="*/ 157528 w 167268"/>
                <a:gd name="connsiteY10" fmla="*/ 142225 h 141508"/>
                <a:gd name="connsiteX11" fmla="*/ 167564 w 167268"/>
                <a:gd name="connsiteY11" fmla="*/ 142225 h 141508"/>
                <a:gd name="connsiteX12" fmla="*/ 167564 w 167268"/>
                <a:gd name="connsiteY12" fmla="*/ 716 h 141508"/>
                <a:gd name="connsiteX13" fmla="*/ 157528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28" y="716"/>
                  </a:moveTo>
                  <a:lnTo>
                    <a:pt x="141805" y="716"/>
                  </a:lnTo>
                  <a:cubicBezTo>
                    <a:pt x="141805" y="716"/>
                    <a:pt x="132051" y="716"/>
                    <a:pt x="119558" y="716"/>
                  </a:cubicBezTo>
                  <a:cubicBezTo>
                    <a:pt x="117648" y="716"/>
                    <a:pt x="115674" y="716"/>
                    <a:pt x="113660" y="716"/>
                  </a:cubicBezTo>
                  <a:cubicBezTo>
                    <a:pt x="97783" y="716"/>
                    <a:pt x="79481" y="716"/>
                    <a:pt x="71050" y="716"/>
                  </a:cubicBezTo>
                  <a:cubicBezTo>
                    <a:pt x="31960" y="716"/>
                    <a:pt x="296" y="32404"/>
                    <a:pt x="296" y="71470"/>
                  </a:cubicBezTo>
                  <a:cubicBezTo>
                    <a:pt x="296" y="110533"/>
                    <a:pt x="31960" y="142225"/>
                    <a:pt x="71050" y="142225"/>
                  </a:cubicBezTo>
                  <a:cubicBezTo>
                    <a:pt x="81582" y="142225"/>
                    <a:pt x="98831" y="142225"/>
                    <a:pt x="113660" y="142225"/>
                  </a:cubicBezTo>
                  <a:cubicBezTo>
                    <a:pt x="115679" y="142225"/>
                    <a:pt x="117652" y="142225"/>
                    <a:pt x="119558" y="142225"/>
                  </a:cubicBezTo>
                  <a:cubicBezTo>
                    <a:pt x="132166" y="142225"/>
                    <a:pt x="141805" y="142225"/>
                    <a:pt x="141805" y="142225"/>
                  </a:cubicBezTo>
                  <a:lnTo>
                    <a:pt x="157528" y="142225"/>
                  </a:lnTo>
                  <a:lnTo>
                    <a:pt x="167564" y="142225"/>
                  </a:lnTo>
                  <a:lnTo>
                    <a:pt x="167564" y="716"/>
                  </a:lnTo>
                  <a:lnTo>
                    <a:pt x="157528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0" name="Полилиния 779">
              <a:extLst>
                <a:ext uri="{FF2B5EF4-FFF2-40B4-BE49-F238E27FC236}">
                  <a16:creationId xmlns:a16="http://schemas.microsoft.com/office/drawing/2014/main" id="{9A97BD8E-B9ED-2B67-3F08-51EBF1106292}"/>
                </a:ext>
              </a:extLst>
            </p:cNvPr>
            <p:cNvSpPr/>
            <p:nvPr/>
          </p:nvSpPr>
          <p:spPr>
            <a:xfrm>
              <a:off x="6012365" y="5700001"/>
              <a:ext cx="167268" cy="141508"/>
            </a:xfrm>
            <a:custGeom>
              <a:avLst/>
              <a:gdLst>
                <a:gd name="connsiteX0" fmla="*/ 96838 w 167268"/>
                <a:gd name="connsiteY0" fmla="*/ 716 h 141508"/>
                <a:gd name="connsiteX1" fmla="*/ 39448 w 167268"/>
                <a:gd name="connsiteY1" fmla="*/ 716 h 141508"/>
                <a:gd name="connsiteX2" fmla="*/ 26083 w 167268"/>
                <a:gd name="connsiteY2" fmla="*/ 716 h 141508"/>
                <a:gd name="connsiteX3" fmla="*/ 20229 w 167268"/>
                <a:gd name="connsiteY3" fmla="*/ 716 h 141508"/>
                <a:gd name="connsiteX4" fmla="*/ 10360 w 167268"/>
                <a:gd name="connsiteY4" fmla="*/ 716 h 141508"/>
                <a:gd name="connsiteX5" fmla="*/ 324 w 167268"/>
                <a:gd name="connsiteY5" fmla="*/ 716 h 141508"/>
                <a:gd name="connsiteX6" fmla="*/ 324 w 167268"/>
                <a:gd name="connsiteY6" fmla="*/ 142225 h 141508"/>
                <a:gd name="connsiteX7" fmla="*/ 10360 w 167268"/>
                <a:gd name="connsiteY7" fmla="*/ 142225 h 141508"/>
                <a:gd name="connsiteX8" fmla="*/ 20229 w 167268"/>
                <a:gd name="connsiteY8" fmla="*/ 142225 h 141508"/>
                <a:gd name="connsiteX9" fmla="*/ 26083 w 167268"/>
                <a:gd name="connsiteY9" fmla="*/ 142225 h 141508"/>
                <a:gd name="connsiteX10" fmla="*/ 39448 w 167268"/>
                <a:gd name="connsiteY10" fmla="*/ 142225 h 141508"/>
                <a:gd name="connsiteX11" fmla="*/ 96838 w 167268"/>
                <a:gd name="connsiteY11" fmla="*/ 142225 h 141508"/>
                <a:gd name="connsiteX12" fmla="*/ 167592 w 167268"/>
                <a:gd name="connsiteY12" fmla="*/ 71470 h 141508"/>
                <a:gd name="connsiteX13" fmla="*/ 96838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38" y="716"/>
                  </a:moveTo>
                  <a:cubicBezTo>
                    <a:pt x="82484" y="716"/>
                    <a:pt x="55627" y="716"/>
                    <a:pt x="39448" y="716"/>
                  </a:cubicBezTo>
                  <a:cubicBezTo>
                    <a:pt x="31467" y="716"/>
                    <a:pt x="26083" y="716"/>
                    <a:pt x="26083" y="716"/>
                  </a:cubicBezTo>
                  <a:lnTo>
                    <a:pt x="20229" y="716"/>
                  </a:lnTo>
                  <a:lnTo>
                    <a:pt x="10360" y="716"/>
                  </a:lnTo>
                  <a:lnTo>
                    <a:pt x="324" y="716"/>
                  </a:lnTo>
                  <a:lnTo>
                    <a:pt x="324" y="142225"/>
                  </a:lnTo>
                  <a:lnTo>
                    <a:pt x="10360" y="142225"/>
                  </a:lnTo>
                  <a:lnTo>
                    <a:pt x="20229" y="142225"/>
                  </a:lnTo>
                  <a:lnTo>
                    <a:pt x="26083" y="142225"/>
                  </a:lnTo>
                  <a:cubicBezTo>
                    <a:pt x="26083" y="142225"/>
                    <a:pt x="31508" y="142225"/>
                    <a:pt x="39448" y="142225"/>
                  </a:cubicBezTo>
                  <a:cubicBezTo>
                    <a:pt x="56620" y="142225"/>
                    <a:pt x="85561" y="142225"/>
                    <a:pt x="96838" y="142225"/>
                  </a:cubicBezTo>
                  <a:cubicBezTo>
                    <a:pt x="135912" y="142225"/>
                    <a:pt x="167592" y="110544"/>
                    <a:pt x="167592" y="71470"/>
                  </a:cubicBezTo>
                  <a:cubicBezTo>
                    <a:pt x="167592" y="32394"/>
                    <a:pt x="135912" y="716"/>
                    <a:pt x="96838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1" name="Полилиния 780">
              <a:extLst>
                <a:ext uri="{FF2B5EF4-FFF2-40B4-BE49-F238E27FC236}">
                  <a16:creationId xmlns:a16="http://schemas.microsoft.com/office/drawing/2014/main" id="{9FF26561-8E08-68C8-2C6B-472B61467D88}"/>
                </a:ext>
              </a:extLst>
            </p:cNvPr>
            <p:cNvSpPr/>
            <p:nvPr/>
          </p:nvSpPr>
          <p:spPr>
            <a:xfrm>
              <a:off x="6346902" y="5700001"/>
              <a:ext cx="167268" cy="141508"/>
            </a:xfrm>
            <a:custGeom>
              <a:avLst/>
              <a:gdLst>
                <a:gd name="connsiteX0" fmla="*/ 157612 w 167268"/>
                <a:gd name="connsiteY0" fmla="*/ 716 h 141508"/>
                <a:gd name="connsiteX1" fmla="*/ 141889 w 167268"/>
                <a:gd name="connsiteY1" fmla="*/ 716 h 141508"/>
                <a:gd name="connsiteX2" fmla="*/ 119642 w 167268"/>
                <a:gd name="connsiteY2" fmla="*/ 716 h 141508"/>
                <a:gd name="connsiteX3" fmla="*/ 113744 w 167268"/>
                <a:gd name="connsiteY3" fmla="*/ 716 h 141508"/>
                <a:gd name="connsiteX4" fmla="*/ 71134 w 167268"/>
                <a:gd name="connsiteY4" fmla="*/ 716 h 141508"/>
                <a:gd name="connsiteX5" fmla="*/ 380 w 167268"/>
                <a:gd name="connsiteY5" fmla="*/ 71470 h 141508"/>
                <a:gd name="connsiteX6" fmla="*/ 71134 w 167268"/>
                <a:gd name="connsiteY6" fmla="*/ 142225 h 141508"/>
                <a:gd name="connsiteX7" fmla="*/ 113744 w 167268"/>
                <a:gd name="connsiteY7" fmla="*/ 142225 h 141508"/>
                <a:gd name="connsiteX8" fmla="*/ 119642 w 167268"/>
                <a:gd name="connsiteY8" fmla="*/ 142225 h 141508"/>
                <a:gd name="connsiteX9" fmla="*/ 141889 w 167268"/>
                <a:gd name="connsiteY9" fmla="*/ 142225 h 141508"/>
                <a:gd name="connsiteX10" fmla="*/ 157612 w 167268"/>
                <a:gd name="connsiteY10" fmla="*/ 142225 h 141508"/>
                <a:gd name="connsiteX11" fmla="*/ 167648 w 167268"/>
                <a:gd name="connsiteY11" fmla="*/ 142225 h 141508"/>
                <a:gd name="connsiteX12" fmla="*/ 167648 w 167268"/>
                <a:gd name="connsiteY12" fmla="*/ 716 h 141508"/>
                <a:gd name="connsiteX13" fmla="*/ 157612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12" y="716"/>
                  </a:moveTo>
                  <a:lnTo>
                    <a:pt x="141889" y="716"/>
                  </a:lnTo>
                  <a:cubicBezTo>
                    <a:pt x="141889" y="716"/>
                    <a:pt x="132135" y="716"/>
                    <a:pt x="119642" y="716"/>
                  </a:cubicBezTo>
                  <a:cubicBezTo>
                    <a:pt x="117732" y="716"/>
                    <a:pt x="115758" y="716"/>
                    <a:pt x="113744" y="716"/>
                  </a:cubicBezTo>
                  <a:cubicBezTo>
                    <a:pt x="97867" y="716"/>
                    <a:pt x="79565" y="716"/>
                    <a:pt x="71134" y="716"/>
                  </a:cubicBezTo>
                  <a:cubicBezTo>
                    <a:pt x="32044" y="716"/>
                    <a:pt x="380" y="32404"/>
                    <a:pt x="380" y="71470"/>
                  </a:cubicBezTo>
                  <a:cubicBezTo>
                    <a:pt x="380" y="110533"/>
                    <a:pt x="32044" y="142225"/>
                    <a:pt x="71134" y="142225"/>
                  </a:cubicBezTo>
                  <a:cubicBezTo>
                    <a:pt x="81666" y="142225"/>
                    <a:pt x="98915" y="142225"/>
                    <a:pt x="113744" y="142225"/>
                  </a:cubicBezTo>
                  <a:cubicBezTo>
                    <a:pt x="115763" y="142225"/>
                    <a:pt x="117736" y="142225"/>
                    <a:pt x="119642" y="142225"/>
                  </a:cubicBezTo>
                  <a:cubicBezTo>
                    <a:pt x="132250" y="142225"/>
                    <a:pt x="141889" y="142225"/>
                    <a:pt x="141889" y="142225"/>
                  </a:cubicBezTo>
                  <a:lnTo>
                    <a:pt x="157612" y="142225"/>
                  </a:lnTo>
                  <a:lnTo>
                    <a:pt x="167648" y="142225"/>
                  </a:lnTo>
                  <a:lnTo>
                    <a:pt x="167648" y="716"/>
                  </a:lnTo>
                  <a:lnTo>
                    <a:pt x="157612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2" name="Полилиния 781">
              <a:extLst>
                <a:ext uri="{FF2B5EF4-FFF2-40B4-BE49-F238E27FC236}">
                  <a16:creationId xmlns:a16="http://schemas.microsoft.com/office/drawing/2014/main" id="{5FA314BC-B5F1-C987-114B-46A22241D307}"/>
                </a:ext>
              </a:extLst>
            </p:cNvPr>
            <p:cNvSpPr/>
            <p:nvPr/>
          </p:nvSpPr>
          <p:spPr>
            <a:xfrm>
              <a:off x="6514170" y="5700001"/>
              <a:ext cx="167268" cy="141508"/>
            </a:xfrm>
            <a:custGeom>
              <a:avLst/>
              <a:gdLst>
                <a:gd name="connsiteX0" fmla="*/ 96922 w 167268"/>
                <a:gd name="connsiteY0" fmla="*/ 716 h 141508"/>
                <a:gd name="connsiteX1" fmla="*/ 39532 w 167268"/>
                <a:gd name="connsiteY1" fmla="*/ 716 h 141508"/>
                <a:gd name="connsiteX2" fmla="*/ 26167 w 167268"/>
                <a:gd name="connsiteY2" fmla="*/ 716 h 141508"/>
                <a:gd name="connsiteX3" fmla="*/ 20313 w 167268"/>
                <a:gd name="connsiteY3" fmla="*/ 716 h 141508"/>
                <a:gd name="connsiteX4" fmla="*/ 10444 w 167268"/>
                <a:gd name="connsiteY4" fmla="*/ 716 h 141508"/>
                <a:gd name="connsiteX5" fmla="*/ 408 w 167268"/>
                <a:gd name="connsiteY5" fmla="*/ 716 h 141508"/>
                <a:gd name="connsiteX6" fmla="*/ 408 w 167268"/>
                <a:gd name="connsiteY6" fmla="*/ 142225 h 141508"/>
                <a:gd name="connsiteX7" fmla="*/ 10444 w 167268"/>
                <a:gd name="connsiteY7" fmla="*/ 142225 h 141508"/>
                <a:gd name="connsiteX8" fmla="*/ 20313 w 167268"/>
                <a:gd name="connsiteY8" fmla="*/ 142225 h 141508"/>
                <a:gd name="connsiteX9" fmla="*/ 26167 w 167268"/>
                <a:gd name="connsiteY9" fmla="*/ 142225 h 141508"/>
                <a:gd name="connsiteX10" fmla="*/ 39532 w 167268"/>
                <a:gd name="connsiteY10" fmla="*/ 142225 h 141508"/>
                <a:gd name="connsiteX11" fmla="*/ 96922 w 167268"/>
                <a:gd name="connsiteY11" fmla="*/ 142225 h 141508"/>
                <a:gd name="connsiteX12" fmla="*/ 167676 w 167268"/>
                <a:gd name="connsiteY12" fmla="*/ 71470 h 141508"/>
                <a:gd name="connsiteX13" fmla="*/ 96922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22" y="716"/>
                  </a:moveTo>
                  <a:cubicBezTo>
                    <a:pt x="82568" y="716"/>
                    <a:pt x="55711" y="716"/>
                    <a:pt x="39532" y="716"/>
                  </a:cubicBezTo>
                  <a:cubicBezTo>
                    <a:pt x="31551" y="716"/>
                    <a:pt x="26167" y="716"/>
                    <a:pt x="26167" y="716"/>
                  </a:cubicBezTo>
                  <a:lnTo>
                    <a:pt x="20313" y="716"/>
                  </a:lnTo>
                  <a:lnTo>
                    <a:pt x="10444" y="716"/>
                  </a:lnTo>
                  <a:lnTo>
                    <a:pt x="408" y="716"/>
                  </a:lnTo>
                  <a:lnTo>
                    <a:pt x="408" y="142225"/>
                  </a:lnTo>
                  <a:lnTo>
                    <a:pt x="10444" y="142225"/>
                  </a:lnTo>
                  <a:lnTo>
                    <a:pt x="20313" y="142225"/>
                  </a:lnTo>
                  <a:lnTo>
                    <a:pt x="26167" y="142225"/>
                  </a:lnTo>
                  <a:cubicBezTo>
                    <a:pt x="26167" y="142225"/>
                    <a:pt x="31592" y="142225"/>
                    <a:pt x="39532" y="142225"/>
                  </a:cubicBezTo>
                  <a:cubicBezTo>
                    <a:pt x="56704" y="142225"/>
                    <a:pt x="85645" y="142225"/>
                    <a:pt x="96922" y="142225"/>
                  </a:cubicBezTo>
                  <a:cubicBezTo>
                    <a:pt x="135996" y="142225"/>
                    <a:pt x="167676" y="110544"/>
                    <a:pt x="167676" y="71470"/>
                  </a:cubicBezTo>
                  <a:cubicBezTo>
                    <a:pt x="167676" y="32394"/>
                    <a:pt x="135996" y="716"/>
                    <a:pt x="96922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3" name="Полилиния 782">
              <a:extLst>
                <a:ext uri="{FF2B5EF4-FFF2-40B4-BE49-F238E27FC236}">
                  <a16:creationId xmlns:a16="http://schemas.microsoft.com/office/drawing/2014/main" id="{A5A29B48-2E42-B2F0-0F93-FCDDA7077288}"/>
                </a:ext>
              </a:extLst>
            </p:cNvPr>
            <p:cNvSpPr/>
            <p:nvPr/>
          </p:nvSpPr>
          <p:spPr>
            <a:xfrm>
              <a:off x="7028855" y="5700001"/>
              <a:ext cx="141508" cy="141508"/>
            </a:xfrm>
            <a:custGeom>
              <a:avLst/>
              <a:gdLst>
                <a:gd name="connsiteX0" fmla="*/ 71246 w 141508"/>
                <a:gd name="connsiteY0" fmla="*/ 716 h 141508"/>
                <a:gd name="connsiteX1" fmla="*/ 142001 w 141508"/>
                <a:gd name="connsiteY1" fmla="*/ 71470 h 141508"/>
                <a:gd name="connsiteX2" fmla="*/ 71246 w 141508"/>
                <a:gd name="connsiteY2" fmla="*/ 142225 h 141508"/>
                <a:gd name="connsiteX3" fmla="*/ 492 w 141508"/>
                <a:gd name="connsiteY3" fmla="*/ 71470 h 141508"/>
                <a:gd name="connsiteX4" fmla="*/ 71246 w 141508"/>
                <a:gd name="connsiteY4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716"/>
                  </a:moveTo>
                  <a:cubicBezTo>
                    <a:pt x="110325" y="716"/>
                    <a:pt x="142001" y="32394"/>
                    <a:pt x="142001" y="71470"/>
                  </a:cubicBezTo>
                  <a:cubicBezTo>
                    <a:pt x="142001" y="110549"/>
                    <a:pt x="110325" y="142225"/>
                    <a:pt x="71246" y="142225"/>
                  </a:cubicBezTo>
                  <a:cubicBezTo>
                    <a:pt x="32170" y="142225"/>
                    <a:pt x="492" y="110549"/>
                    <a:pt x="492" y="71470"/>
                  </a:cubicBezTo>
                  <a:cubicBezTo>
                    <a:pt x="492" y="32394"/>
                    <a:pt x="32170" y="716"/>
                    <a:pt x="71246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4" name="Полилиния 783">
              <a:extLst>
                <a:ext uri="{FF2B5EF4-FFF2-40B4-BE49-F238E27FC236}">
                  <a16:creationId xmlns:a16="http://schemas.microsoft.com/office/drawing/2014/main" id="{A61086F9-6FBC-3924-38FF-9B8D11C3F346}"/>
                </a:ext>
              </a:extLst>
            </p:cNvPr>
            <p:cNvSpPr/>
            <p:nvPr/>
          </p:nvSpPr>
          <p:spPr>
            <a:xfrm>
              <a:off x="7363391" y="5700001"/>
              <a:ext cx="141508" cy="141508"/>
            </a:xfrm>
            <a:custGeom>
              <a:avLst/>
              <a:gdLst>
                <a:gd name="connsiteX0" fmla="*/ 71302 w 141508"/>
                <a:gd name="connsiteY0" fmla="*/ 716 h 141508"/>
                <a:gd name="connsiteX1" fmla="*/ 142057 w 141508"/>
                <a:gd name="connsiteY1" fmla="*/ 71470 h 141508"/>
                <a:gd name="connsiteX2" fmla="*/ 71302 w 141508"/>
                <a:gd name="connsiteY2" fmla="*/ 142225 h 141508"/>
                <a:gd name="connsiteX3" fmla="*/ 548 w 141508"/>
                <a:gd name="connsiteY3" fmla="*/ 71470 h 141508"/>
                <a:gd name="connsiteX4" fmla="*/ 71302 w 141508"/>
                <a:gd name="connsiteY4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716"/>
                  </a:moveTo>
                  <a:cubicBezTo>
                    <a:pt x="110381" y="716"/>
                    <a:pt x="142057" y="32394"/>
                    <a:pt x="142057" y="71470"/>
                  </a:cubicBezTo>
                  <a:cubicBezTo>
                    <a:pt x="142057" y="110549"/>
                    <a:pt x="110381" y="142225"/>
                    <a:pt x="71302" y="142225"/>
                  </a:cubicBezTo>
                  <a:cubicBezTo>
                    <a:pt x="32226" y="142225"/>
                    <a:pt x="548" y="110549"/>
                    <a:pt x="548" y="71470"/>
                  </a:cubicBezTo>
                  <a:cubicBezTo>
                    <a:pt x="548" y="32394"/>
                    <a:pt x="32226" y="716"/>
                    <a:pt x="71302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5" name="Полилиния 784">
              <a:extLst>
                <a:ext uri="{FF2B5EF4-FFF2-40B4-BE49-F238E27FC236}">
                  <a16:creationId xmlns:a16="http://schemas.microsoft.com/office/drawing/2014/main" id="{C2A9E559-9D1C-7C06-FB5D-3892CC5542C7}"/>
                </a:ext>
              </a:extLst>
            </p:cNvPr>
            <p:cNvSpPr/>
            <p:nvPr/>
          </p:nvSpPr>
          <p:spPr>
            <a:xfrm>
              <a:off x="7685048" y="5700001"/>
              <a:ext cx="167268" cy="141508"/>
            </a:xfrm>
            <a:custGeom>
              <a:avLst/>
              <a:gdLst>
                <a:gd name="connsiteX0" fmla="*/ 157836 w 167268"/>
                <a:gd name="connsiteY0" fmla="*/ 716 h 141508"/>
                <a:gd name="connsiteX1" fmla="*/ 142113 w 167268"/>
                <a:gd name="connsiteY1" fmla="*/ 716 h 141508"/>
                <a:gd name="connsiteX2" fmla="*/ 119866 w 167268"/>
                <a:gd name="connsiteY2" fmla="*/ 716 h 141508"/>
                <a:gd name="connsiteX3" fmla="*/ 113968 w 167268"/>
                <a:gd name="connsiteY3" fmla="*/ 716 h 141508"/>
                <a:gd name="connsiteX4" fmla="*/ 71358 w 167268"/>
                <a:gd name="connsiteY4" fmla="*/ 716 h 141508"/>
                <a:gd name="connsiteX5" fmla="*/ 604 w 167268"/>
                <a:gd name="connsiteY5" fmla="*/ 71470 h 141508"/>
                <a:gd name="connsiteX6" fmla="*/ 71358 w 167268"/>
                <a:gd name="connsiteY6" fmla="*/ 142225 h 141508"/>
                <a:gd name="connsiteX7" fmla="*/ 113968 w 167268"/>
                <a:gd name="connsiteY7" fmla="*/ 142225 h 141508"/>
                <a:gd name="connsiteX8" fmla="*/ 119866 w 167268"/>
                <a:gd name="connsiteY8" fmla="*/ 142225 h 141508"/>
                <a:gd name="connsiteX9" fmla="*/ 142113 w 167268"/>
                <a:gd name="connsiteY9" fmla="*/ 142225 h 141508"/>
                <a:gd name="connsiteX10" fmla="*/ 157836 w 167268"/>
                <a:gd name="connsiteY10" fmla="*/ 142225 h 141508"/>
                <a:gd name="connsiteX11" fmla="*/ 167872 w 167268"/>
                <a:gd name="connsiteY11" fmla="*/ 142225 h 141508"/>
                <a:gd name="connsiteX12" fmla="*/ 167872 w 167268"/>
                <a:gd name="connsiteY12" fmla="*/ 716 h 141508"/>
                <a:gd name="connsiteX13" fmla="*/ 157836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36" y="716"/>
                  </a:moveTo>
                  <a:lnTo>
                    <a:pt x="142113" y="716"/>
                  </a:lnTo>
                  <a:cubicBezTo>
                    <a:pt x="142113" y="716"/>
                    <a:pt x="132359" y="716"/>
                    <a:pt x="119866" y="716"/>
                  </a:cubicBezTo>
                  <a:cubicBezTo>
                    <a:pt x="117956" y="716"/>
                    <a:pt x="115982" y="716"/>
                    <a:pt x="113968" y="716"/>
                  </a:cubicBezTo>
                  <a:cubicBezTo>
                    <a:pt x="98091" y="716"/>
                    <a:pt x="79789" y="716"/>
                    <a:pt x="71358" y="716"/>
                  </a:cubicBezTo>
                  <a:cubicBezTo>
                    <a:pt x="32268" y="716"/>
                    <a:pt x="604" y="32404"/>
                    <a:pt x="604" y="71470"/>
                  </a:cubicBezTo>
                  <a:cubicBezTo>
                    <a:pt x="604" y="110533"/>
                    <a:pt x="32268" y="142225"/>
                    <a:pt x="71358" y="142225"/>
                  </a:cubicBezTo>
                  <a:cubicBezTo>
                    <a:pt x="81890" y="142225"/>
                    <a:pt x="99139" y="142225"/>
                    <a:pt x="113968" y="142225"/>
                  </a:cubicBezTo>
                  <a:cubicBezTo>
                    <a:pt x="115987" y="142225"/>
                    <a:pt x="117960" y="142225"/>
                    <a:pt x="119866" y="142225"/>
                  </a:cubicBezTo>
                  <a:cubicBezTo>
                    <a:pt x="132474" y="142225"/>
                    <a:pt x="142113" y="142225"/>
                    <a:pt x="142113" y="142225"/>
                  </a:cubicBezTo>
                  <a:lnTo>
                    <a:pt x="157836" y="142225"/>
                  </a:lnTo>
                  <a:lnTo>
                    <a:pt x="167872" y="142225"/>
                  </a:lnTo>
                  <a:lnTo>
                    <a:pt x="167872" y="716"/>
                  </a:lnTo>
                  <a:lnTo>
                    <a:pt x="157836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6" name="Полилиния 785">
              <a:extLst>
                <a:ext uri="{FF2B5EF4-FFF2-40B4-BE49-F238E27FC236}">
                  <a16:creationId xmlns:a16="http://schemas.microsoft.com/office/drawing/2014/main" id="{17A0E4E6-9863-DA90-0505-10BE80423E5A}"/>
                </a:ext>
              </a:extLst>
            </p:cNvPr>
            <p:cNvSpPr/>
            <p:nvPr/>
          </p:nvSpPr>
          <p:spPr>
            <a:xfrm>
              <a:off x="7852317" y="5700001"/>
              <a:ext cx="167268" cy="141508"/>
            </a:xfrm>
            <a:custGeom>
              <a:avLst/>
              <a:gdLst>
                <a:gd name="connsiteX0" fmla="*/ 84266 w 167268"/>
                <a:gd name="connsiteY0" fmla="*/ 716 h 141508"/>
                <a:gd name="connsiteX1" fmla="*/ 632 w 167268"/>
                <a:gd name="connsiteY1" fmla="*/ 716 h 141508"/>
                <a:gd name="connsiteX2" fmla="*/ 632 w 167268"/>
                <a:gd name="connsiteY2" fmla="*/ 142225 h 141508"/>
                <a:gd name="connsiteX3" fmla="*/ 84266 w 167268"/>
                <a:gd name="connsiteY3" fmla="*/ 142225 h 141508"/>
                <a:gd name="connsiteX4" fmla="*/ 167900 w 167268"/>
                <a:gd name="connsiteY4" fmla="*/ 142225 h 141508"/>
                <a:gd name="connsiteX5" fmla="*/ 167900 w 167268"/>
                <a:gd name="connsiteY5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66" y="716"/>
                  </a:moveTo>
                  <a:lnTo>
                    <a:pt x="632" y="716"/>
                  </a:lnTo>
                  <a:lnTo>
                    <a:pt x="632" y="142225"/>
                  </a:lnTo>
                  <a:lnTo>
                    <a:pt x="84266" y="142225"/>
                  </a:lnTo>
                  <a:lnTo>
                    <a:pt x="167900" y="142225"/>
                  </a:lnTo>
                  <a:lnTo>
                    <a:pt x="167900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7" name="Полилиния 786">
              <a:extLst>
                <a:ext uri="{FF2B5EF4-FFF2-40B4-BE49-F238E27FC236}">
                  <a16:creationId xmlns:a16="http://schemas.microsoft.com/office/drawing/2014/main" id="{D9BF708C-3789-5EBB-66AA-8887700E29AB}"/>
                </a:ext>
              </a:extLst>
            </p:cNvPr>
            <p:cNvSpPr/>
            <p:nvPr/>
          </p:nvSpPr>
          <p:spPr>
            <a:xfrm>
              <a:off x="8019585" y="5700001"/>
              <a:ext cx="167268" cy="141508"/>
            </a:xfrm>
            <a:custGeom>
              <a:avLst/>
              <a:gdLst>
                <a:gd name="connsiteX0" fmla="*/ 84294 w 167268"/>
                <a:gd name="connsiteY0" fmla="*/ 716 h 141508"/>
                <a:gd name="connsiteX1" fmla="*/ 660 w 167268"/>
                <a:gd name="connsiteY1" fmla="*/ 716 h 141508"/>
                <a:gd name="connsiteX2" fmla="*/ 660 w 167268"/>
                <a:gd name="connsiteY2" fmla="*/ 142225 h 141508"/>
                <a:gd name="connsiteX3" fmla="*/ 84294 w 167268"/>
                <a:gd name="connsiteY3" fmla="*/ 142225 h 141508"/>
                <a:gd name="connsiteX4" fmla="*/ 167928 w 167268"/>
                <a:gd name="connsiteY4" fmla="*/ 142225 h 141508"/>
                <a:gd name="connsiteX5" fmla="*/ 167928 w 167268"/>
                <a:gd name="connsiteY5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294" y="716"/>
                  </a:moveTo>
                  <a:lnTo>
                    <a:pt x="660" y="716"/>
                  </a:lnTo>
                  <a:lnTo>
                    <a:pt x="660" y="142225"/>
                  </a:lnTo>
                  <a:lnTo>
                    <a:pt x="84294" y="142225"/>
                  </a:lnTo>
                  <a:lnTo>
                    <a:pt x="167928" y="142225"/>
                  </a:lnTo>
                  <a:lnTo>
                    <a:pt x="167928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8" name="Полилиния 787">
              <a:extLst>
                <a:ext uri="{FF2B5EF4-FFF2-40B4-BE49-F238E27FC236}">
                  <a16:creationId xmlns:a16="http://schemas.microsoft.com/office/drawing/2014/main" id="{4218495F-1DC6-3CA0-EF27-FB5B47AC58D0}"/>
                </a:ext>
              </a:extLst>
            </p:cNvPr>
            <p:cNvSpPr/>
            <p:nvPr/>
          </p:nvSpPr>
          <p:spPr>
            <a:xfrm>
              <a:off x="8186853" y="5700001"/>
              <a:ext cx="167268" cy="141508"/>
            </a:xfrm>
            <a:custGeom>
              <a:avLst/>
              <a:gdLst>
                <a:gd name="connsiteX0" fmla="*/ 84322 w 167268"/>
                <a:gd name="connsiteY0" fmla="*/ 716 h 141508"/>
                <a:gd name="connsiteX1" fmla="*/ 688 w 167268"/>
                <a:gd name="connsiteY1" fmla="*/ 716 h 141508"/>
                <a:gd name="connsiteX2" fmla="*/ 688 w 167268"/>
                <a:gd name="connsiteY2" fmla="*/ 142225 h 141508"/>
                <a:gd name="connsiteX3" fmla="*/ 84322 w 167268"/>
                <a:gd name="connsiteY3" fmla="*/ 142225 h 141508"/>
                <a:gd name="connsiteX4" fmla="*/ 167956 w 167268"/>
                <a:gd name="connsiteY4" fmla="*/ 142225 h 141508"/>
                <a:gd name="connsiteX5" fmla="*/ 167956 w 167268"/>
                <a:gd name="connsiteY5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22" y="716"/>
                  </a:moveTo>
                  <a:lnTo>
                    <a:pt x="688" y="716"/>
                  </a:lnTo>
                  <a:lnTo>
                    <a:pt x="688" y="142225"/>
                  </a:lnTo>
                  <a:lnTo>
                    <a:pt x="84322" y="142225"/>
                  </a:lnTo>
                  <a:lnTo>
                    <a:pt x="167956" y="142225"/>
                  </a:lnTo>
                  <a:lnTo>
                    <a:pt x="167956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89" name="Полилиния 788">
              <a:extLst>
                <a:ext uri="{FF2B5EF4-FFF2-40B4-BE49-F238E27FC236}">
                  <a16:creationId xmlns:a16="http://schemas.microsoft.com/office/drawing/2014/main" id="{D2B3458F-57FD-21FD-50CC-CDA41EF47482}"/>
                </a:ext>
              </a:extLst>
            </p:cNvPr>
            <p:cNvSpPr/>
            <p:nvPr/>
          </p:nvSpPr>
          <p:spPr>
            <a:xfrm>
              <a:off x="8354121" y="5700001"/>
              <a:ext cx="167268" cy="141508"/>
            </a:xfrm>
            <a:custGeom>
              <a:avLst/>
              <a:gdLst>
                <a:gd name="connsiteX0" fmla="*/ 84350 w 167268"/>
                <a:gd name="connsiteY0" fmla="*/ 716 h 141508"/>
                <a:gd name="connsiteX1" fmla="*/ 716 w 167268"/>
                <a:gd name="connsiteY1" fmla="*/ 716 h 141508"/>
                <a:gd name="connsiteX2" fmla="*/ 716 w 167268"/>
                <a:gd name="connsiteY2" fmla="*/ 142225 h 141508"/>
                <a:gd name="connsiteX3" fmla="*/ 84350 w 167268"/>
                <a:gd name="connsiteY3" fmla="*/ 142225 h 141508"/>
                <a:gd name="connsiteX4" fmla="*/ 167984 w 167268"/>
                <a:gd name="connsiteY4" fmla="*/ 142225 h 141508"/>
                <a:gd name="connsiteX5" fmla="*/ 167984 w 167268"/>
                <a:gd name="connsiteY5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50" y="716"/>
                  </a:moveTo>
                  <a:lnTo>
                    <a:pt x="716" y="716"/>
                  </a:lnTo>
                  <a:lnTo>
                    <a:pt x="716" y="142225"/>
                  </a:lnTo>
                  <a:lnTo>
                    <a:pt x="84350" y="142225"/>
                  </a:lnTo>
                  <a:lnTo>
                    <a:pt x="167984" y="142225"/>
                  </a:lnTo>
                  <a:lnTo>
                    <a:pt x="167984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0" name="Полилиния 789">
              <a:extLst>
                <a:ext uri="{FF2B5EF4-FFF2-40B4-BE49-F238E27FC236}">
                  <a16:creationId xmlns:a16="http://schemas.microsoft.com/office/drawing/2014/main" id="{DF56259E-463B-14E0-2EED-430DA54333EE}"/>
                </a:ext>
              </a:extLst>
            </p:cNvPr>
            <p:cNvSpPr/>
            <p:nvPr/>
          </p:nvSpPr>
          <p:spPr>
            <a:xfrm>
              <a:off x="8521390" y="5700001"/>
              <a:ext cx="167268" cy="141508"/>
            </a:xfrm>
            <a:custGeom>
              <a:avLst/>
              <a:gdLst>
                <a:gd name="connsiteX0" fmla="*/ 97258 w 167268"/>
                <a:gd name="connsiteY0" fmla="*/ 716 h 141508"/>
                <a:gd name="connsiteX1" fmla="*/ 39868 w 167268"/>
                <a:gd name="connsiteY1" fmla="*/ 716 h 141508"/>
                <a:gd name="connsiteX2" fmla="*/ 26503 w 167268"/>
                <a:gd name="connsiteY2" fmla="*/ 716 h 141508"/>
                <a:gd name="connsiteX3" fmla="*/ 20649 w 167268"/>
                <a:gd name="connsiteY3" fmla="*/ 716 h 141508"/>
                <a:gd name="connsiteX4" fmla="*/ 10780 w 167268"/>
                <a:gd name="connsiteY4" fmla="*/ 716 h 141508"/>
                <a:gd name="connsiteX5" fmla="*/ 744 w 167268"/>
                <a:gd name="connsiteY5" fmla="*/ 716 h 141508"/>
                <a:gd name="connsiteX6" fmla="*/ 744 w 167268"/>
                <a:gd name="connsiteY6" fmla="*/ 142225 h 141508"/>
                <a:gd name="connsiteX7" fmla="*/ 10780 w 167268"/>
                <a:gd name="connsiteY7" fmla="*/ 142225 h 141508"/>
                <a:gd name="connsiteX8" fmla="*/ 20649 w 167268"/>
                <a:gd name="connsiteY8" fmla="*/ 142225 h 141508"/>
                <a:gd name="connsiteX9" fmla="*/ 26503 w 167268"/>
                <a:gd name="connsiteY9" fmla="*/ 142225 h 141508"/>
                <a:gd name="connsiteX10" fmla="*/ 39868 w 167268"/>
                <a:gd name="connsiteY10" fmla="*/ 142225 h 141508"/>
                <a:gd name="connsiteX11" fmla="*/ 97258 w 167268"/>
                <a:gd name="connsiteY11" fmla="*/ 142225 h 141508"/>
                <a:gd name="connsiteX12" fmla="*/ 168012 w 167268"/>
                <a:gd name="connsiteY12" fmla="*/ 71470 h 141508"/>
                <a:gd name="connsiteX13" fmla="*/ 97258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58" y="716"/>
                  </a:moveTo>
                  <a:cubicBezTo>
                    <a:pt x="82904" y="716"/>
                    <a:pt x="56047" y="716"/>
                    <a:pt x="39868" y="716"/>
                  </a:cubicBezTo>
                  <a:cubicBezTo>
                    <a:pt x="31887" y="716"/>
                    <a:pt x="26503" y="716"/>
                    <a:pt x="26503" y="716"/>
                  </a:cubicBezTo>
                  <a:lnTo>
                    <a:pt x="20649" y="716"/>
                  </a:lnTo>
                  <a:lnTo>
                    <a:pt x="10780" y="716"/>
                  </a:lnTo>
                  <a:lnTo>
                    <a:pt x="744" y="716"/>
                  </a:lnTo>
                  <a:lnTo>
                    <a:pt x="744" y="142225"/>
                  </a:lnTo>
                  <a:lnTo>
                    <a:pt x="10780" y="142225"/>
                  </a:lnTo>
                  <a:lnTo>
                    <a:pt x="20649" y="142225"/>
                  </a:lnTo>
                  <a:lnTo>
                    <a:pt x="26503" y="142225"/>
                  </a:lnTo>
                  <a:cubicBezTo>
                    <a:pt x="26503" y="142225"/>
                    <a:pt x="31928" y="142225"/>
                    <a:pt x="39868" y="142225"/>
                  </a:cubicBezTo>
                  <a:cubicBezTo>
                    <a:pt x="57040" y="142225"/>
                    <a:pt x="85981" y="142225"/>
                    <a:pt x="97258" y="142225"/>
                  </a:cubicBezTo>
                  <a:cubicBezTo>
                    <a:pt x="136332" y="142225"/>
                    <a:pt x="168012" y="110544"/>
                    <a:pt x="168012" y="71470"/>
                  </a:cubicBezTo>
                  <a:cubicBezTo>
                    <a:pt x="168012" y="32394"/>
                    <a:pt x="136332" y="716"/>
                    <a:pt x="97258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1" name="Полилиния 790">
              <a:extLst>
                <a:ext uri="{FF2B5EF4-FFF2-40B4-BE49-F238E27FC236}">
                  <a16:creationId xmlns:a16="http://schemas.microsoft.com/office/drawing/2014/main" id="{4494B441-7CEB-B991-77C5-6098FAD315C8}"/>
                </a:ext>
              </a:extLst>
            </p:cNvPr>
            <p:cNvSpPr/>
            <p:nvPr/>
          </p:nvSpPr>
          <p:spPr>
            <a:xfrm>
              <a:off x="8855926" y="5700001"/>
              <a:ext cx="167268" cy="141508"/>
            </a:xfrm>
            <a:custGeom>
              <a:avLst/>
              <a:gdLst>
                <a:gd name="connsiteX0" fmla="*/ 158032 w 167268"/>
                <a:gd name="connsiteY0" fmla="*/ 716 h 141508"/>
                <a:gd name="connsiteX1" fmla="*/ 142309 w 167268"/>
                <a:gd name="connsiteY1" fmla="*/ 716 h 141508"/>
                <a:gd name="connsiteX2" fmla="*/ 120062 w 167268"/>
                <a:gd name="connsiteY2" fmla="*/ 716 h 141508"/>
                <a:gd name="connsiteX3" fmla="*/ 114164 w 167268"/>
                <a:gd name="connsiteY3" fmla="*/ 716 h 141508"/>
                <a:gd name="connsiteX4" fmla="*/ 71554 w 167268"/>
                <a:gd name="connsiteY4" fmla="*/ 716 h 141508"/>
                <a:gd name="connsiteX5" fmla="*/ 800 w 167268"/>
                <a:gd name="connsiteY5" fmla="*/ 71470 h 141508"/>
                <a:gd name="connsiteX6" fmla="*/ 71554 w 167268"/>
                <a:gd name="connsiteY6" fmla="*/ 142225 h 141508"/>
                <a:gd name="connsiteX7" fmla="*/ 114164 w 167268"/>
                <a:gd name="connsiteY7" fmla="*/ 142225 h 141508"/>
                <a:gd name="connsiteX8" fmla="*/ 120062 w 167268"/>
                <a:gd name="connsiteY8" fmla="*/ 142225 h 141508"/>
                <a:gd name="connsiteX9" fmla="*/ 142309 w 167268"/>
                <a:gd name="connsiteY9" fmla="*/ 142225 h 141508"/>
                <a:gd name="connsiteX10" fmla="*/ 158032 w 167268"/>
                <a:gd name="connsiteY10" fmla="*/ 142225 h 141508"/>
                <a:gd name="connsiteX11" fmla="*/ 168068 w 167268"/>
                <a:gd name="connsiteY11" fmla="*/ 142225 h 141508"/>
                <a:gd name="connsiteX12" fmla="*/ 168068 w 167268"/>
                <a:gd name="connsiteY12" fmla="*/ 716 h 141508"/>
                <a:gd name="connsiteX13" fmla="*/ 158032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32" y="716"/>
                  </a:moveTo>
                  <a:lnTo>
                    <a:pt x="142309" y="716"/>
                  </a:lnTo>
                  <a:cubicBezTo>
                    <a:pt x="142309" y="716"/>
                    <a:pt x="132555" y="716"/>
                    <a:pt x="120062" y="716"/>
                  </a:cubicBezTo>
                  <a:cubicBezTo>
                    <a:pt x="118152" y="716"/>
                    <a:pt x="116178" y="716"/>
                    <a:pt x="114164" y="716"/>
                  </a:cubicBezTo>
                  <a:cubicBezTo>
                    <a:pt x="98287" y="716"/>
                    <a:pt x="79985" y="716"/>
                    <a:pt x="71554" y="716"/>
                  </a:cubicBezTo>
                  <a:cubicBezTo>
                    <a:pt x="32464" y="716"/>
                    <a:pt x="800" y="32404"/>
                    <a:pt x="800" y="71470"/>
                  </a:cubicBezTo>
                  <a:cubicBezTo>
                    <a:pt x="800" y="110533"/>
                    <a:pt x="32464" y="142225"/>
                    <a:pt x="71554" y="142225"/>
                  </a:cubicBezTo>
                  <a:cubicBezTo>
                    <a:pt x="82086" y="142225"/>
                    <a:pt x="99335" y="142225"/>
                    <a:pt x="114164" y="142225"/>
                  </a:cubicBezTo>
                  <a:cubicBezTo>
                    <a:pt x="116183" y="142225"/>
                    <a:pt x="118156" y="142225"/>
                    <a:pt x="120062" y="142225"/>
                  </a:cubicBezTo>
                  <a:cubicBezTo>
                    <a:pt x="132670" y="142225"/>
                    <a:pt x="142309" y="142225"/>
                    <a:pt x="142309" y="142225"/>
                  </a:cubicBezTo>
                  <a:lnTo>
                    <a:pt x="158032" y="142225"/>
                  </a:lnTo>
                  <a:lnTo>
                    <a:pt x="168068" y="142225"/>
                  </a:lnTo>
                  <a:lnTo>
                    <a:pt x="168068" y="716"/>
                  </a:lnTo>
                  <a:lnTo>
                    <a:pt x="158032" y="716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2" name="Полилиния 791">
              <a:extLst>
                <a:ext uri="{FF2B5EF4-FFF2-40B4-BE49-F238E27FC236}">
                  <a16:creationId xmlns:a16="http://schemas.microsoft.com/office/drawing/2014/main" id="{C7C95346-42BC-A6F9-DBC0-E87DDEE11C90}"/>
                </a:ext>
              </a:extLst>
            </p:cNvPr>
            <p:cNvSpPr/>
            <p:nvPr/>
          </p:nvSpPr>
          <p:spPr>
            <a:xfrm>
              <a:off x="9023195" y="5700001"/>
              <a:ext cx="167268" cy="141508"/>
            </a:xfrm>
            <a:custGeom>
              <a:avLst/>
              <a:gdLst>
                <a:gd name="connsiteX0" fmla="*/ 97342 w 167268"/>
                <a:gd name="connsiteY0" fmla="*/ 716 h 141508"/>
                <a:gd name="connsiteX1" fmla="*/ 39952 w 167268"/>
                <a:gd name="connsiteY1" fmla="*/ 716 h 141508"/>
                <a:gd name="connsiteX2" fmla="*/ 26587 w 167268"/>
                <a:gd name="connsiteY2" fmla="*/ 716 h 141508"/>
                <a:gd name="connsiteX3" fmla="*/ 20733 w 167268"/>
                <a:gd name="connsiteY3" fmla="*/ 716 h 141508"/>
                <a:gd name="connsiteX4" fmla="*/ 10864 w 167268"/>
                <a:gd name="connsiteY4" fmla="*/ 716 h 141508"/>
                <a:gd name="connsiteX5" fmla="*/ 828 w 167268"/>
                <a:gd name="connsiteY5" fmla="*/ 716 h 141508"/>
                <a:gd name="connsiteX6" fmla="*/ 828 w 167268"/>
                <a:gd name="connsiteY6" fmla="*/ 142225 h 141508"/>
                <a:gd name="connsiteX7" fmla="*/ 10864 w 167268"/>
                <a:gd name="connsiteY7" fmla="*/ 142225 h 141508"/>
                <a:gd name="connsiteX8" fmla="*/ 20733 w 167268"/>
                <a:gd name="connsiteY8" fmla="*/ 142225 h 141508"/>
                <a:gd name="connsiteX9" fmla="*/ 26587 w 167268"/>
                <a:gd name="connsiteY9" fmla="*/ 142225 h 141508"/>
                <a:gd name="connsiteX10" fmla="*/ 39952 w 167268"/>
                <a:gd name="connsiteY10" fmla="*/ 142225 h 141508"/>
                <a:gd name="connsiteX11" fmla="*/ 97342 w 167268"/>
                <a:gd name="connsiteY11" fmla="*/ 142225 h 141508"/>
                <a:gd name="connsiteX12" fmla="*/ 168096 w 167268"/>
                <a:gd name="connsiteY12" fmla="*/ 71470 h 141508"/>
                <a:gd name="connsiteX13" fmla="*/ 97342 w 167268"/>
                <a:gd name="connsiteY13" fmla="*/ 716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716"/>
                  </a:moveTo>
                  <a:cubicBezTo>
                    <a:pt x="82988" y="716"/>
                    <a:pt x="56131" y="716"/>
                    <a:pt x="39952" y="716"/>
                  </a:cubicBezTo>
                  <a:cubicBezTo>
                    <a:pt x="31971" y="716"/>
                    <a:pt x="26587" y="716"/>
                    <a:pt x="26587" y="716"/>
                  </a:cubicBezTo>
                  <a:lnTo>
                    <a:pt x="20733" y="716"/>
                  </a:lnTo>
                  <a:lnTo>
                    <a:pt x="10864" y="716"/>
                  </a:lnTo>
                  <a:lnTo>
                    <a:pt x="828" y="716"/>
                  </a:lnTo>
                  <a:lnTo>
                    <a:pt x="828" y="142225"/>
                  </a:lnTo>
                  <a:lnTo>
                    <a:pt x="10864" y="142225"/>
                  </a:lnTo>
                  <a:lnTo>
                    <a:pt x="20733" y="142225"/>
                  </a:lnTo>
                  <a:lnTo>
                    <a:pt x="26587" y="142225"/>
                  </a:lnTo>
                  <a:cubicBezTo>
                    <a:pt x="26587" y="142225"/>
                    <a:pt x="32012" y="142225"/>
                    <a:pt x="39952" y="142225"/>
                  </a:cubicBezTo>
                  <a:cubicBezTo>
                    <a:pt x="57124" y="142225"/>
                    <a:pt x="86065" y="142225"/>
                    <a:pt x="97342" y="142225"/>
                  </a:cubicBezTo>
                  <a:cubicBezTo>
                    <a:pt x="136416" y="142225"/>
                    <a:pt x="168096" y="110544"/>
                    <a:pt x="168096" y="71470"/>
                  </a:cubicBezTo>
                  <a:cubicBezTo>
                    <a:pt x="168096" y="32394"/>
                    <a:pt x="136416" y="716"/>
                    <a:pt x="97342" y="716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3" name="Полилиния 792">
              <a:extLst>
                <a:ext uri="{FF2B5EF4-FFF2-40B4-BE49-F238E27FC236}">
                  <a16:creationId xmlns:a16="http://schemas.microsoft.com/office/drawing/2014/main" id="{8046C522-4873-E155-046E-7966368297F1}"/>
                </a:ext>
              </a:extLst>
            </p:cNvPr>
            <p:cNvSpPr/>
            <p:nvPr/>
          </p:nvSpPr>
          <p:spPr>
            <a:xfrm>
              <a:off x="4339682" y="5867269"/>
              <a:ext cx="167268" cy="141508"/>
            </a:xfrm>
            <a:custGeom>
              <a:avLst/>
              <a:gdLst>
                <a:gd name="connsiteX0" fmla="*/ 157276 w 167268"/>
                <a:gd name="connsiteY0" fmla="*/ 744 h 141508"/>
                <a:gd name="connsiteX1" fmla="*/ 141553 w 167268"/>
                <a:gd name="connsiteY1" fmla="*/ 744 h 141508"/>
                <a:gd name="connsiteX2" fmla="*/ 119306 w 167268"/>
                <a:gd name="connsiteY2" fmla="*/ 744 h 141508"/>
                <a:gd name="connsiteX3" fmla="*/ 113408 w 167268"/>
                <a:gd name="connsiteY3" fmla="*/ 744 h 141508"/>
                <a:gd name="connsiteX4" fmla="*/ 70798 w 167268"/>
                <a:gd name="connsiteY4" fmla="*/ 744 h 141508"/>
                <a:gd name="connsiteX5" fmla="*/ 44 w 167268"/>
                <a:gd name="connsiteY5" fmla="*/ 71498 h 141508"/>
                <a:gd name="connsiteX6" fmla="*/ 70798 w 167268"/>
                <a:gd name="connsiteY6" fmla="*/ 142253 h 141508"/>
                <a:gd name="connsiteX7" fmla="*/ 113408 w 167268"/>
                <a:gd name="connsiteY7" fmla="*/ 142253 h 141508"/>
                <a:gd name="connsiteX8" fmla="*/ 119306 w 167268"/>
                <a:gd name="connsiteY8" fmla="*/ 142253 h 141508"/>
                <a:gd name="connsiteX9" fmla="*/ 141553 w 167268"/>
                <a:gd name="connsiteY9" fmla="*/ 142253 h 141508"/>
                <a:gd name="connsiteX10" fmla="*/ 157276 w 167268"/>
                <a:gd name="connsiteY10" fmla="*/ 142253 h 141508"/>
                <a:gd name="connsiteX11" fmla="*/ 167312 w 167268"/>
                <a:gd name="connsiteY11" fmla="*/ 142253 h 141508"/>
                <a:gd name="connsiteX12" fmla="*/ 167312 w 167268"/>
                <a:gd name="connsiteY12" fmla="*/ 744 h 141508"/>
                <a:gd name="connsiteX13" fmla="*/ 157276 w 167268"/>
                <a:gd name="connsiteY13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76" y="744"/>
                  </a:moveTo>
                  <a:lnTo>
                    <a:pt x="141553" y="744"/>
                  </a:lnTo>
                  <a:cubicBezTo>
                    <a:pt x="141553" y="744"/>
                    <a:pt x="131799" y="744"/>
                    <a:pt x="119306" y="744"/>
                  </a:cubicBezTo>
                  <a:cubicBezTo>
                    <a:pt x="117396" y="744"/>
                    <a:pt x="115422" y="744"/>
                    <a:pt x="113408" y="744"/>
                  </a:cubicBezTo>
                  <a:cubicBezTo>
                    <a:pt x="97531" y="744"/>
                    <a:pt x="79229" y="744"/>
                    <a:pt x="70798" y="744"/>
                  </a:cubicBezTo>
                  <a:cubicBezTo>
                    <a:pt x="31708" y="744"/>
                    <a:pt x="44" y="32432"/>
                    <a:pt x="44" y="71498"/>
                  </a:cubicBezTo>
                  <a:cubicBezTo>
                    <a:pt x="44" y="110561"/>
                    <a:pt x="31708" y="142253"/>
                    <a:pt x="70798" y="142253"/>
                  </a:cubicBezTo>
                  <a:cubicBezTo>
                    <a:pt x="81330" y="142253"/>
                    <a:pt x="98579" y="142253"/>
                    <a:pt x="113408" y="142253"/>
                  </a:cubicBezTo>
                  <a:cubicBezTo>
                    <a:pt x="115427" y="142253"/>
                    <a:pt x="117400" y="142253"/>
                    <a:pt x="119306" y="142253"/>
                  </a:cubicBezTo>
                  <a:cubicBezTo>
                    <a:pt x="131914" y="142253"/>
                    <a:pt x="141553" y="142253"/>
                    <a:pt x="141553" y="142253"/>
                  </a:cubicBezTo>
                  <a:lnTo>
                    <a:pt x="157276" y="142253"/>
                  </a:lnTo>
                  <a:lnTo>
                    <a:pt x="167312" y="142253"/>
                  </a:lnTo>
                  <a:lnTo>
                    <a:pt x="167312" y="744"/>
                  </a:lnTo>
                  <a:lnTo>
                    <a:pt x="157276" y="7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4" name="Полилиния 793">
              <a:extLst>
                <a:ext uri="{FF2B5EF4-FFF2-40B4-BE49-F238E27FC236}">
                  <a16:creationId xmlns:a16="http://schemas.microsoft.com/office/drawing/2014/main" id="{3395AC7A-1D6D-45B9-5077-BAF5AB01516A}"/>
                </a:ext>
              </a:extLst>
            </p:cNvPr>
            <p:cNvSpPr/>
            <p:nvPr/>
          </p:nvSpPr>
          <p:spPr>
            <a:xfrm>
              <a:off x="4506951" y="5867269"/>
              <a:ext cx="167268" cy="141508"/>
            </a:xfrm>
            <a:custGeom>
              <a:avLst/>
              <a:gdLst>
                <a:gd name="connsiteX0" fmla="*/ 96586 w 167268"/>
                <a:gd name="connsiteY0" fmla="*/ 744 h 141508"/>
                <a:gd name="connsiteX1" fmla="*/ 39196 w 167268"/>
                <a:gd name="connsiteY1" fmla="*/ 744 h 141508"/>
                <a:gd name="connsiteX2" fmla="*/ 25831 w 167268"/>
                <a:gd name="connsiteY2" fmla="*/ 744 h 141508"/>
                <a:gd name="connsiteX3" fmla="*/ 19977 w 167268"/>
                <a:gd name="connsiteY3" fmla="*/ 744 h 141508"/>
                <a:gd name="connsiteX4" fmla="*/ 10108 w 167268"/>
                <a:gd name="connsiteY4" fmla="*/ 744 h 141508"/>
                <a:gd name="connsiteX5" fmla="*/ 72 w 167268"/>
                <a:gd name="connsiteY5" fmla="*/ 744 h 141508"/>
                <a:gd name="connsiteX6" fmla="*/ 72 w 167268"/>
                <a:gd name="connsiteY6" fmla="*/ 142253 h 141508"/>
                <a:gd name="connsiteX7" fmla="*/ 10108 w 167268"/>
                <a:gd name="connsiteY7" fmla="*/ 142253 h 141508"/>
                <a:gd name="connsiteX8" fmla="*/ 19977 w 167268"/>
                <a:gd name="connsiteY8" fmla="*/ 142253 h 141508"/>
                <a:gd name="connsiteX9" fmla="*/ 25831 w 167268"/>
                <a:gd name="connsiteY9" fmla="*/ 142253 h 141508"/>
                <a:gd name="connsiteX10" fmla="*/ 39196 w 167268"/>
                <a:gd name="connsiteY10" fmla="*/ 142253 h 141508"/>
                <a:gd name="connsiteX11" fmla="*/ 96586 w 167268"/>
                <a:gd name="connsiteY11" fmla="*/ 142253 h 141508"/>
                <a:gd name="connsiteX12" fmla="*/ 167340 w 167268"/>
                <a:gd name="connsiteY12" fmla="*/ 71498 h 141508"/>
                <a:gd name="connsiteX13" fmla="*/ 96586 w 167268"/>
                <a:gd name="connsiteY13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744"/>
                  </a:moveTo>
                  <a:cubicBezTo>
                    <a:pt x="82232" y="744"/>
                    <a:pt x="55375" y="744"/>
                    <a:pt x="39196" y="744"/>
                  </a:cubicBezTo>
                  <a:cubicBezTo>
                    <a:pt x="31215" y="744"/>
                    <a:pt x="25831" y="744"/>
                    <a:pt x="25831" y="744"/>
                  </a:cubicBezTo>
                  <a:lnTo>
                    <a:pt x="19977" y="744"/>
                  </a:lnTo>
                  <a:lnTo>
                    <a:pt x="10108" y="744"/>
                  </a:lnTo>
                  <a:lnTo>
                    <a:pt x="72" y="744"/>
                  </a:lnTo>
                  <a:lnTo>
                    <a:pt x="72" y="142253"/>
                  </a:lnTo>
                  <a:lnTo>
                    <a:pt x="10108" y="142253"/>
                  </a:lnTo>
                  <a:lnTo>
                    <a:pt x="19977" y="142253"/>
                  </a:lnTo>
                  <a:lnTo>
                    <a:pt x="25831" y="142253"/>
                  </a:lnTo>
                  <a:cubicBezTo>
                    <a:pt x="25831" y="142253"/>
                    <a:pt x="31256" y="142253"/>
                    <a:pt x="39196" y="142253"/>
                  </a:cubicBezTo>
                  <a:cubicBezTo>
                    <a:pt x="56368" y="142253"/>
                    <a:pt x="85309" y="142253"/>
                    <a:pt x="96586" y="142253"/>
                  </a:cubicBezTo>
                  <a:cubicBezTo>
                    <a:pt x="135660" y="142253"/>
                    <a:pt x="167340" y="110572"/>
                    <a:pt x="167340" y="71498"/>
                  </a:cubicBezTo>
                  <a:cubicBezTo>
                    <a:pt x="167340" y="32422"/>
                    <a:pt x="135660" y="744"/>
                    <a:pt x="96586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5" name="Полилиния 794">
              <a:extLst>
                <a:ext uri="{FF2B5EF4-FFF2-40B4-BE49-F238E27FC236}">
                  <a16:creationId xmlns:a16="http://schemas.microsoft.com/office/drawing/2014/main" id="{5D46E3DD-83FB-EA5A-75B0-AD142D243322}"/>
                </a:ext>
              </a:extLst>
            </p:cNvPr>
            <p:cNvSpPr/>
            <p:nvPr/>
          </p:nvSpPr>
          <p:spPr>
            <a:xfrm>
              <a:off x="5356172" y="5867269"/>
              <a:ext cx="141508" cy="141508"/>
            </a:xfrm>
            <a:custGeom>
              <a:avLst/>
              <a:gdLst>
                <a:gd name="connsiteX0" fmla="*/ 70966 w 141508"/>
                <a:gd name="connsiteY0" fmla="*/ 744 h 141508"/>
                <a:gd name="connsiteX1" fmla="*/ 141721 w 141508"/>
                <a:gd name="connsiteY1" fmla="*/ 71498 h 141508"/>
                <a:gd name="connsiteX2" fmla="*/ 70966 w 141508"/>
                <a:gd name="connsiteY2" fmla="*/ 142253 h 141508"/>
                <a:gd name="connsiteX3" fmla="*/ 212 w 141508"/>
                <a:gd name="connsiteY3" fmla="*/ 71498 h 141508"/>
                <a:gd name="connsiteX4" fmla="*/ 70966 w 141508"/>
                <a:gd name="connsiteY4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66" y="744"/>
                  </a:moveTo>
                  <a:cubicBezTo>
                    <a:pt x="110045" y="744"/>
                    <a:pt x="141721" y="32422"/>
                    <a:pt x="141721" y="71498"/>
                  </a:cubicBezTo>
                  <a:cubicBezTo>
                    <a:pt x="141721" y="110577"/>
                    <a:pt x="110045" y="142253"/>
                    <a:pt x="70966" y="142253"/>
                  </a:cubicBezTo>
                  <a:cubicBezTo>
                    <a:pt x="31890" y="142253"/>
                    <a:pt x="212" y="110577"/>
                    <a:pt x="212" y="71498"/>
                  </a:cubicBezTo>
                  <a:cubicBezTo>
                    <a:pt x="212" y="32422"/>
                    <a:pt x="31890" y="744"/>
                    <a:pt x="70966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6" name="Полилиния 795">
              <a:extLst>
                <a:ext uri="{FF2B5EF4-FFF2-40B4-BE49-F238E27FC236}">
                  <a16:creationId xmlns:a16="http://schemas.microsoft.com/office/drawing/2014/main" id="{90D75E52-7AC0-C03A-1B70-BD3C5BD52C47}"/>
                </a:ext>
              </a:extLst>
            </p:cNvPr>
            <p:cNvSpPr/>
            <p:nvPr/>
          </p:nvSpPr>
          <p:spPr>
            <a:xfrm>
              <a:off x="6012365" y="5867269"/>
              <a:ext cx="167268" cy="141508"/>
            </a:xfrm>
            <a:custGeom>
              <a:avLst/>
              <a:gdLst>
                <a:gd name="connsiteX0" fmla="*/ 157556 w 167268"/>
                <a:gd name="connsiteY0" fmla="*/ 744 h 141508"/>
                <a:gd name="connsiteX1" fmla="*/ 141833 w 167268"/>
                <a:gd name="connsiteY1" fmla="*/ 744 h 141508"/>
                <a:gd name="connsiteX2" fmla="*/ 119586 w 167268"/>
                <a:gd name="connsiteY2" fmla="*/ 744 h 141508"/>
                <a:gd name="connsiteX3" fmla="*/ 113688 w 167268"/>
                <a:gd name="connsiteY3" fmla="*/ 744 h 141508"/>
                <a:gd name="connsiteX4" fmla="*/ 71078 w 167268"/>
                <a:gd name="connsiteY4" fmla="*/ 744 h 141508"/>
                <a:gd name="connsiteX5" fmla="*/ 324 w 167268"/>
                <a:gd name="connsiteY5" fmla="*/ 71498 h 141508"/>
                <a:gd name="connsiteX6" fmla="*/ 71078 w 167268"/>
                <a:gd name="connsiteY6" fmla="*/ 142253 h 141508"/>
                <a:gd name="connsiteX7" fmla="*/ 113688 w 167268"/>
                <a:gd name="connsiteY7" fmla="*/ 142253 h 141508"/>
                <a:gd name="connsiteX8" fmla="*/ 119586 w 167268"/>
                <a:gd name="connsiteY8" fmla="*/ 142253 h 141508"/>
                <a:gd name="connsiteX9" fmla="*/ 141833 w 167268"/>
                <a:gd name="connsiteY9" fmla="*/ 142253 h 141508"/>
                <a:gd name="connsiteX10" fmla="*/ 157556 w 167268"/>
                <a:gd name="connsiteY10" fmla="*/ 142253 h 141508"/>
                <a:gd name="connsiteX11" fmla="*/ 167592 w 167268"/>
                <a:gd name="connsiteY11" fmla="*/ 142253 h 141508"/>
                <a:gd name="connsiteX12" fmla="*/ 167592 w 167268"/>
                <a:gd name="connsiteY12" fmla="*/ 744 h 141508"/>
                <a:gd name="connsiteX13" fmla="*/ 157556 w 167268"/>
                <a:gd name="connsiteY13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744"/>
                  </a:moveTo>
                  <a:lnTo>
                    <a:pt x="141833" y="744"/>
                  </a:lnTo>
                  <a:cubicBezTo>
                    <a:pt x="141833" y="744"/>
                    <a:pt x="132079" y="744"/>
                    <a:pt x="119586" y="744"/>
                  </a:cubicBezTo>
                  <a:cubicBezTo>
                    <a:pt x="117676" y="744"/>
                    <a:pt x="115702" y="744"/>
                    <a:pt x="113688" y="744"/>
                  </a:cubicBezTo>
                  <a:cubicBezTo>
                    <a:pt x="97811" y="744"/>
                    <a:pt x="79509" y="744"/>
                    <a:pt x="71078" y="744"/>
                  </a:cubicBezTo>
                  <a:cubicBezTo>
                    <a:pt x="31988" y="744"/>
                    <a:pt x="324" y="32432"/>
                    <a:pt x="324" y="71498"/>
                  </a:cubicBezTo>
                  <a:cubicBezTo>
                    <a:pt x="324" y="110561"/>
                    <a:pt x="31988" y="142253"/>
                    <a:pt x="71078" y="142253"/>
                  </a:cubicBezTo>
                  <a:cubicBezTo>
                    <a:pt x="81610" y="142253"/>
                    <a:pt x="98859" y="142253"/>
                    <a:pt x="113688" y="142253"/>
                  </a:cubicBezTo>
                  <a:cubicBezTo>
                    <a:pt x="115707" y="142253"/>
                    <a:pt x="117680" y="142253"/>
                    <a:pt x="119586" y="142253"/>
                  </a:cubicBezTo>
                  <a:cubicBezTo>
                    <a:pt x="132194" y="142253"/>
                    <a:pt x="141833" y="142253"/>
                    <a:pt x="141833" y="142253"/>
                  </a:cubicBezTo>
                  <a:lnTo>
                    <a:pt x="157556" y="142253"/>
                  </a:lnTo>
                  <a:lnTo>
                    <a:pt x="167592" y="142253"/>
                  </a:lnTo>
                  <a:lnTo>
                    <a:pt x="167592" y="744"/>
                  </a:lnTo>
                  <a:lnTo>
                    <a:pt x="157556" y="7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7" name="Полилиния 796">
              <a:extLst>
                <a:ext uri="{FF2B5EF4-FFF2-40B4-BE49-F238E27FC236}">
                  <a16:creationId xmlns:a16="http://schemas.microsoft.com/office/drawing/2014/main" id="{31F5D897-3E38-6288-9A19-841BD1A87A43}"/>
                </a:ext>
              </a:extLst>
            </p:cNvPr>
            <p:cNvSpPr/>
            <p:nvPr/>
          </p:nvSpPr>
          <p:spPr>
            <a:xfrm>
              <a:off x="6179634" y="5867269"/>
              <a:ext cx="167268" cy="141508"/>
            </a:xfrm>
            <a:custGeom>
              <a:avLst/>
              <a:gdLst>
                <a:gd name="connsiteX0" fmla="*/ 83986 w 167268"/>
                <a:gd name="connsiteY0" fmla="*/ 744 h 141508"/>
                <a:gd name="connsiteX1" fmla="*/ 352 w 167268"/>
                <a:gd name="connsiteY1" fmla="*/ 744 h 141508"/>
                <a:gd name="connsiteX2" fmla="*/ 352 w 167268"/>
                <a:gd name="connsiteY2" fmla="*/ 142253 h 141508"/>
                <a:gd name="connsiteX3" fmla="*/ 83986 w 167268"/>
                <a:gd name="connsiteY3" fmla="*/ 142253 h 141508"/>
                <a:gd name="connsiteX4" fmla="*/ 167620 w 167268"/>
                <a:gd name="connsiteY4" fmla="*/ 142253 h 141508"/>
                <a:gd name="connsiteX5" fmla="*/ 167620 w 167268"/>
                <a:gd name="connsiteY5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86" y="744"/>
                  </a:moveTo>
                  <a:lnTo>
                    <a:pt x="352" y="744"/>
                  </a:lnTo>
                  <a:lnTo>
                    <a:pt x="352" y="142253"/>
                  </a:lnTo>
                  <a:lnTo>
                    <a:pt x="83986" y="142253"/>
                  </a:lnTo>
                  <a:lnTo>
                    <a:pt x="167620" y="142253"/>
                  </a:lnTo>
                  <a:lnTo>
                    <a:pt x="167620" y="744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8" name="Полилиния 797">
              <a:extLst>
                <a:ext uri="{FF2B5EF4-FFF2-40B4-BE49-F238E27FC236}">
                  <a16:creationId xmlns:a16="http://schemas.microsoft.com/office/drawing/2014/main" id="{911857C6-CCEE-EF07-590F-D79D199024B2}"/>
                </a:ext>
              </a:extLst>
            </p:cNvPr>
            <p:cNvSpPr/>
            <p:nvPr/>
          </p:nvSpPr>
          <p:spPr>
            <a:xfrm>
              <a:off x="6346902" y="5867269"/>
              <a:ext cx="167268" cy="141508"/>
            </a:xfrm>
            <a:custGeom>
              <a:avLst/>
              <a:gdLst>
                <a:gd name="connsiteX0" fmla="*/ 96894 w 167268"/>
                <a:gd name="connsiteY0" fmla="*/ 744 h 141508"/>
                <a:gd name="connsiteX1" fmla="*/ 39504 w 167268"/>
                <a:gd name="connsiteY1" fmla="*/ 744 h 141508"/>
                <a:gd name="connsiteX2" fmla="*/ 26139 w 167268"/>
                <a:gd name="connsiteY2" fmla="*/ 744 h 141508"/>
                <a:gd name="connsiteX3" fmla="*/ 20285 w 167268"/>
                <a:gd name="connsiteY3" fmla="*/ 744 h 141508"/>
                <a:gd name="connsiteX4" fmla="*/ 10416 w 167268"/>
                <a:gd name="connsiteY4" fmla="*/ 744 h 141508"/>
                <a:gd name="connsiteX5" fmla="*/ 380 w 167268"/>
                <a:gd name="connsiteY5" fmla="*/ 744 h 141508"/>
                <a:gd name="connsiteX6" fmla="*/ 380 w 167268"/>
                <a:gd name="connsiteY6" fmla="*/ 142253 h 141508"/>
                <a:gd name="connsiteX7" fmla="*/ 10416 w 167268"/>
                <a:gd name="connsiteY7" fmla="*/ 142253 h 141508"/>
                <a:gd name="connsiteX8" fmla="*/ 20285 w 167268"/>
                <a:gd name="connsiteY8" fmla="*/ 142253 h 141508"/>
                <a:gd name="connsiteX9" fmla="*/ 26139 w 167268"/>
                <a:gd name="connsiteY9" fmla="*/ 142253 h 141508"/>
                <a:gd name="connsiteX10" fmla="*/ 39504 w 167268"/>
                <a:gd name="connsiteY10" fmla="*/ 142253 h 141508"/>
                <a:gd name="connsiteX11" fmla="*/ 96894 w 167268"/>
                <a:gd name="connsiteY11" fmla="*/ 142253 h 141508"/>
                <a:gd name="connsiteX12" fmla="*/ 167648 w 167268"/>
                <a:gd name="connsiteY12" fmla="*/ 71498 h 141508"/>
                <a:gd name="connsiteX13" fmla="*/ 96894 w 167268"/>
                <a:gd name="connsiteY13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94" y="744"/>
                  </a:moveTo>
                  <a:cubicBezTo>
                    <a:pt x="82540" y="744"/>
                    <a:pt x="55683" y="744"/>
                    <a:pt x="39504" y="744"/>
                  </a:cubicBezTo>
                  <a:cubicBezTo>
                    <a:pt x="31523" y="744"/>
                    <a:pt x="26139" y="744"/>
                    <a:pt x="26139" y="744"/>
                  </a:cubicBezTo>
                  <a:lnTo>
                    <a:pt x="20285" y="744"/>
                  </a:lnTo>
                  <a:lnTo>
                    <a:pt x="10416" y="744"/>
                  </a:lnTo>
                  <a:lnTo>
                    <a:pt x="380" y="744"/>
                  </a:lnTo>
                  <a:lnTo>
                    <a:pt x="380" y="142253"/>
                  </a:lnTo>
                  <a:lnTo>
                    <a:pt x="10416" y="142253"/>
                  </a:lnTo>
                  <a:lnTo>
                    <a:pt x="20285" y="142253"/>
                  </a:lnTo>
                  <a:lnTo>
                    <a:pt x="26139" y="142253"/>
                  </a:lnTo>
                  <a:cubicBezTo>
                    <a:pt x="26139" y="142253"/>
                    <a:pt x="31564" y="142253"/>
                    <a:pt x="39504" y="142253"/>
                  </a:cubicBezTo>
                  <a:cubicBezTo>
                    <a:pt x="56676" y="142253"/>
                    <a:pt x="85617" y="142253"/>
                    <a:pt x="96894" y="142253"/>
                  </a:cubicBezTo>
                  <a:cubicBezTo>
                    <a:pt x="135968" y="142253"/>
                    <a:pt x="167648" y="110572"/>
                    <a:pt x="167648" y="71498"/>
                  </a:cubicBezTo>
                  <a:cubicBezTo>
                    <a:pt x="167648" y="32422"/>
                    <a:pt x="135968" y="744"/>
                    <a:pt x="96894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9" name="Полилиния 798">
              <a:extLst>
                <a:ext uri="{FF2B5EF4-FFF2-40B4-BE49-F238E27FC236}">
                  <a16:creationId xmlns:a16="http://schemas.microsoft.com/office/drawing/2014/main" id="{DD3D65C6-81AB-492C-50F1-5A3462154685}"/>
                </a:ext>
              </a:extLst>
            </p:cNvPr>
            <p:cNvSpPr/>
            <p:nvPr/>
          </p:nvSpPr>
          <p:spPr>
            <a:xfrm>
              <a:off x="7028855" y="5867269"/>
              <a:ext cx="141508" cy="141508"/>
            </a:xfrm>
            <a:custGeom>
              <a:avLst/>
              <a:gdLst>
                <a:gd name="connsiteX0" fmla="*/ 71246 w 141508"/>
                <a:gd name="connsiteY0" fmla="*/ 744 h 141508"/>
                <a:gd name="connsiteX1" fmla="*/ 142001 w 141508"/>
                <a:gd name="connsiteY1" fmla="*/ 71498 h 141508"/>
                <a:gd name="connsiteX2" fmla="*/ 71246 w 141508"/>
                <a:gd name="connsiteY2" fmla="*/ 142253 h 141508"/>
                <a:gd name="connsiteX3" fmla="*/ 492 w 141508"/>
                <a:gd name="connsiteY3" fmla="*/ 71498 h 141508"/>
                <a:gd name="connsiteX4" fmla="*/ 71246 w 141508"/>
                <a:gd name="connsiteY4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246" y="744"/>
                  </a:moveTo>
                  <a:cubicBezTo>
                    <a:pt x="110325" y="744"/>
                    <a:pt x="142001" y="32422"/>
                    <a:pt x="142001" y="71498"/>
                  </a:cubicBezTo>
                  <a:cubicBezTo>
                    <a:pt x="142001" y="110577"/>
                    <a:pt x="110325" y="142253"/>
                    <a:pt x="71246" y="142253"/>
                  </a:cubicBezTo>
                  <a:cubicBezTo>
                    <a:pt x="32170" y="142253"/>
                    <a:pt x="492" y="110577"/>
                    <a:pt x="492" y="71498"/>
                  </a:cubicBezTo>
                  <a:cubicBezTo>
                    <a:pt x="492" y="32422"/>
                    <a:pt x="32170" y="744"/>
                    <a:pt x="71246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0" name="Полилиния 799">
              <a:extLst>
                <a:ext uri="{FF2B5EF4-FFF2-40B4-BE49-F238E27FC236}">
                  <a16:creationId xmlns:a16="http://schemas.microsoft.com/office/drawing/2014/main" id="{B53F23FD-79BD-366E-7BB9-D9C92CAE455B}"/>
                </a:ext>
              </a:extLst>
            </p:cNvPr>
            <p:cNvSpPr/>
            <p:nvPr/>
          </p:nvSpPr>
          <p:spPr>
            <a:xfrm>
              <a:off x="7363391" y="5867269"/>
              <a:ext cx="141508" cy="141508"/>
            </a:xfrm>
            <a:custGeom>
              <a:avLst/>
              <a:gdLst>
                <a:gd name="connsiteX0" fmla="*/ 71302 w 141508"/>
                <a:gd name="connsiteY0" fmla="*/ 744 h 141508"/>
                <a:gd name="connsiteX1" fmla="*/ 142057 w 141508"/>
                <a:gd name="connsiteY1" fmla="*/ 71498 h 141508"/>
                <a:gd name="connsiteX2" fmla="*/ 71302 w 141508"/>
                <a:gd name="connsiteY2" fmla="*/ 142253 h 141508"/>
                <a:gd name="connsiteX3" fmla="*/ 548 w 141508"/>
                <a:gd name="connsiteY3" fmla="*/ 71498 h 141508"/>
                <a:gd name="connsiteX4" fmla="*/ 71302 w 141508"/>
                <a:gd name="connsiteY4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744"/>
                  </a:moveTo>
                  <a:cubicBezTo>
                    <a:pt x="110381" y="744"/>
                    <a:pt x="142057" y="32422"/>
                    <a:pt x="142057" y="71498"/>
                  </a:cubicBezTo>
                  <a:cubicBezTo>
                    <a:pt x="142057" y="110577"/>
                    <a:pt x="110381" y="142253"/>
                    <a:pt x="71302" y="142253"/>
                  </a:cubicBezTo>
                  <a:cubicBezTo>
                    <a:pt x="32226" y="142253"/>
                    <a:pt x="548" y="110577"/>
                    <a:pt x="548" y="71498"/>
                  </a:cubicBezTo>
                  <a:cubicBezTo>
                    <a:pt x="548" y="32422"/>
                    <a:pt x="32226" y="744"/>
                    <a:pt x="71302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1" name="Полилиния 800">
              <a:extLst>
                <a:ext uri="{FF2B5EF4-FFF2-40B4-BE49-F238E27FC236}">
                  <a16:creationId xmlns:a16="http://schemas.microsoft.com/office/drawing/2014/main" id="{ED56F97E-FBB1-A018-CA78-A3AC91F52BAC}"/>
                </a:ext>
              </a:extLst>
            </p:cNvPr>
            <p:cNvSpPr/>
            <p:nvPr/>
          </p:nvSpPr>
          <p:spPr>
            <a:xfrm>
              <a:off x="8032465" y="5867269"/>
              <a:ext cx="141508" cy="141508"/>
            </a:xfrm>
            <a:custGeom>
              <a:avLst/>
              <a:gdLst>
                <a:gd name="connsiteX0" fmla="*/ 71414 w 141508"/>
                <a:gd name="connsiteY0" fmla="*/ 744 h 141508"/>
                <a:gd name="connsiteX1" fmla="*/ 142169 w 141508"/>
                <a:gd name="connsiteY1" fmla="*/ 71498 h 141508"/>
                <a:gd name="connsiteX2" fmla="*/ 71414 w 141508"/>
                <a:gd name="connsiteY2" fmla="*/ 142253 h 141508"/>
                <a:gd name="connsiteX3" fmla="*/ 660 w 141508"/>
                <a:gd name="connsiteY3" fmla="*/ 71498 h 141508"/>
                <a:gd name="connsiteX4" fmla="*/ 71414 w 141508"/>
                <a:gd name="connsiteY4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14" y="744"/>
                  </a:moveTo>
                  <a:cubicBezTo>
                    <a:pt x="110493" y="744"/>
                    <a:pt x="142169" y="32422"/>
                    <a:pt x="142169" y="71498"/>
                  </a:cubicBezTo>
                  <a:cubicBezTo>
                    <a:pt x="142169" y="110577"/>
                    <a:pt x="110493" y="142253"/>
                    <a:pt x="71414" y="142253"/>
                  </a:cubicBezTo>
                  <a:cubicBezTo>
                    <a:pt x="32338" y="142253"/>
                    <a:pt x="660" y="110577"/>
                    <a:pt x="660" y="71498"/>
                  </a:cubicBezTo>
                  <a:cubicBezTo>
                    <a:pt x="660" y="32422"/>
                    <a:pt x="32338" y="744"/>
                    <a:pt x="71414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2" name="Полилиния 801">
              <a:extLst>
                <a:ext uri="{FF2B5EF4-FFF2-40B4-BE49-F238E27FC236}">
                  <a16:creationId xmlns:a16="http://schemas.microsoft.com/office/drawing/2014/main" id="{DFFFEBD0-A44C-F31B-ED9E-6CFD7FD38F86}"/>
                </a:ext>
              </a:extLst>
            </p:cNvPr>
            <p:cNvSpPr/>
            <p:nvPr/>
          </p:nvSpPr>
          <p:spPr>
            <a:xfrm>
              <a:off x="8367001" y="5867269"/>
              <a:ext cx="141508" cy="141508"/>
            </a:xfrm>
            <a:custGeom>
              <a:avLst/>
              <a:gdLst>
                <a:gd name="connsiteX0" fmla="*/ 71470 w 141508"/>
                <a:gd name="connsiteY0" fmla="*/ 744 h 141508"/>
                <a:gd name="connsiteX1" fmla="*/ 142225 w 141508"/>
                <a:gd name="connsiteY1" fmla="*/ 71498 h 141508"/>
                <a:gd name="connsiteX2" fmla="*/ 71470 w 141508"/>
                <a:gd name="connsiteY2" fmla="*/ 142253 h 141508"/>
                <a:gd name="connsiteX3" fmla="*/ 716 w 141508"/>
                <a:gd name="connsiteY3" fmla="*/ 71498 h 141508"/>
                <a:gd name="connsiteX4" fmla="*/ 71470 w 141508"/>
                <a:gd name="connsiteY4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470" y="744"/>
                  </a:moveTo>
                  <a:cubicBezTo>
                    <a:pt x="110549" y="744"/>
                    <a:pt x="142225" y="32422"/>
                    <a:pt x="142225" y="71498"/>
                  </a:cubicBezTo>
                  <a:cubicBezTo>
                    <a:pt x="142225" y="110577"/>
                    <a:pt x="110549" y="142253"/>
                    <a:pt x="71470" y="142253"/>
                  </a:cubicBezTo>
                  <a:cubicBezTo>
                    <a:pt x="32394" y="142253"/>
                    <a:pt x="716" y="110577"/>
                    <a:pt x="716" y="71498"/>
                  </a:cubicBezTo>
                  <a:cubicBezTo>
                    <a:pt x="716" y="32422"/>
                    <a:pt x="32394" y="744"/>
                    <a:pt x="71470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3" name="Полилиния 802">
              <a:extLst>
                <a:ext uri="{FF2B5EF4-FFF2-40B4-BE49-F238E27FC236}">
                  <a16:creationId xmlns:a16="http://schemas.microsoft.com/office/drawing/2014/main" id="{EB2747DD-BE12-7740-DA70-251C7C2D4588}"/>
                </a:ext>
              </a:extLst>
            </p:cNvPr>
            <p:cNvSpPr/>
            <p:nvPr/>
          </p:nvSpPr>
          <p:spPr>
            <a:xfrm>
              <a:off x="8701538" y="5867269"/>
              <a:ext cx="141508" cy="141508"/>
            </a:xfrm>
            <a:custGeom>
              <a:avLst/>
              <a:gdLst>
                <a:gd name="connsiteX0" fmla="*/ 71526 w 141508"/>
                <a:gd name="connsiteY0" fmla="*/ 744 h 141508"/>
                <a:gd name="connsiteX1" fmla="*/ 142281 w 141508"/>
                <a:gd name="connsiteY1" fmla="*/ 71498 h 141508"/>
                <a:gd name="connsiteX2" fmla="*/ 71526 w 141508"/>
                <a:gd name="connsiteY2" fmla="*/ 142253 h 141508"/>
                <a:gd name="connsiteX3" fmla="*/ 772 w 141508"/>
                <a:gd name="connsiteY3" fmla="*/ 71498 h 141508"/>
                <a:gd name="connsiteX4" fmla="*/ 71526 w 141508"/>
                <a:gd name="connsiteY4" fmla="*/ 744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526" y="744"/>
                  </a:moveTo>
                  <a:cubicBezTo>
                    <a:pt x="110605" y="744"/>
                    <a:pt x="142281" y="32422"/>
                    <a:pt x="142281" y="71498"/>
                  </a:cubicBezTo>
                  <a:cubicBezTo>
                    <a:pt x="142281" y="110577"/>
                    <a:pt x="110605" y="142253"/>
                    <a:pt x="71526" y="142253"/>
                  </a:cubicBezTo>
                  <a:cubicBezTo>
                    <a:pt x="32450" y="142253"/>
                    <a:pt x="772" y="110577"/>
                    <a:pt x="772" y="71498"/>
                  </a:cubicBezTo>
                  <a:cubicBezTo>
                    <a:pt x="772" y="32422"/>
                    <a:pt x="32450" y="744"/>
                    <a:pt x="71526" y="744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4" name="Полилиния 803">
              <a:extLst>
                <a:ext uri="{FF2B5EF4-FFF2-40B4-BE49-F238E27FC236}">
                  <a16:creationId xmlns:a16="http://schemas.microsoft.com/office/drawing/2014/main" id="{73D2D78E-0744-C295-4088-8B252F886D73}"/>
                </a:ext>
              </a:extLst>
            </p:cNvPr>
            <p:cNvSpPr/>
            <p:nvPr/>
          </p:nvSpPr>
          <p:spPr>
            <a:xfrm>
              <a:off x="4339682" y="6034538"/>
              <a:ext cx="167268" cy="141508"/>
            </a:xfrm>
            <a:custGeom>
              <a:avLst/>
              <a:gdLst>
                <a:gd name="connsiteX0" fmla="*/ 157276 w 167268"/>
                <a:gd name="connsiteY0" fmla="*/ 772 h 141508"/>
                <a:gd name="connsiteX1" fmla="*/ 141553 w 167268"/>
                <a:gd name="connsiteY1" fmla="*/ 772 h 141508"/>
                <a:gd name="connsiteX2" fmla="*/ 119306 w 167268"/>
                <a:gd name="connsiteY2" fmla="*/ 772 h 141508"/>
                <a:gd name="connsiteX3" fmla="*/ 113408 w 167268"/>
                <a:gd name="connsiteY3" fmla="*/ 772 h 141508"/>
                <a:gd name="connsiteX4" fmla="*/ 70798 w 167268"/>
                <a:gd name="connsiteY4" fmla="*/ 772 h 141508"/>
                <a:gd name="connsiteX5" fmla="*/ 44 w 167268"/>
                <a:gd name="connsiteY5" fmla="*/ 71526 h 141508"/>
                <a:gd name="connsiteX6" fmla="*/ 70798 w 167268"/>
                <a:gd name="connsiteY6" fmla="*/ 142281 h 141508"/>
                <a:gd name="connsiteX7" fmla="*/ 113408 w 167268"/>
                <a:gd name="connsiteY7" fmla="*/ 142281 h 141508"/>
                <a:gd name="connsiteX8" fmla="*/ 119306 w 167268"/>
                <a:gd name="connsiteY8" fmla="*/ 142281 h 141508"/>
                <a:gd name="connsiteX9" fmla="*/ 141553 w 167268"/>
                <a:gd name="connsiteY9" fmla="*/ 142281 h 141508"/>
                <a:gd name="connsiteX10" fmla="*/ 157276 w 167268"/>
                <a:gd name="connsiteY10" fmla="*/ 142281 h 141508"/>
                <a:gd name="connsiteX11" fmla="*/ 167312 w 167268"/>
                <a:gd name="connsiteY11" fmla="*/ 142281 h 141508"/>
                <a:gd name="connsiteX12" fmla="*/ 167312 w 167268"/>
                <a:gd name="connsiteY12" fmla="*/ 772 h 141508"/>
                <a:gd name="connsiteX13" fmla="*/ 157276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276" y="772"/>
                  </a:moveTo>
                  <a:lnTo>
                    <a:pt x="141553" y="772"/>
                  </a:lnTo>
                  <a:cubicBezTo>
                    <a:pt x="141553" y="772"/>
                    <a:pt x="131799" y="772"/>
                    <a:pt x="119306" y="772"/>
                  </a:cubicBezTo>
                  <a:cubicBezTo>
                    <a:pt x="117396" y="772"/>
                    <a:pt x="115422" y="772"/>
                    <a:pt x="113408" y="772"/>
                  </a:cubicBezTo>
                  <a:cubicBezTo>
                    <a:pt x="97531" y="772"/>
                    <a:pt x="79229" y="772"/>
                    <a:pt x="70798" y="772"/>
                  </a:cubicBezTo>
                  <a:cubicBezTo>
                    <a:pt x="31708" y="772"/>
                    <a:pt x="44" y="32460"/>
                    <a:pt x="44" y="71526"/>
                  </a:cubicBezTo>
                  <a:cubicBezTo>
                    <a:pt x="44" y="110589"/>
                    <a:pt x="31708" y="142281"/>
                    <a:pt x="70798" y="142281"/>
                  </a:cubicBezTo>
                  <a:cubicBezTo>
                    <a:pt x="81330" y="142281"/>
                    <a:pt x="98579" y="142281"/>
                    <a:pt x="113408" y="142281"/>
                  </a:cubicBezTo>
                  <a:cubicBezTo>
                    <a:pt x="115427" y="142281"/>
                    <a:pt x="117400" y="142281"/>
                    <a:pt x="119306" y="142281"/>
                  </a:cubicBezTo>
                  <a:cubicBezTo>
                    <a:pt x="131914" y="142281"/>
                    <a:pt x="141553" y="142281"/>
                    <a:pt x="141553" y="142281"/>
                  </a:cubicBezTo>
                  <a:lnTo>
                    <a:pt x="157276" y="142281"/>
                  </a:lnTo>
                  <a:lnTo>
                    <a:pt x="167312" y="142281"/>
                  </a:lnTo>
                  <a:lnTo>
                    <a:pt x="167312" y="772"/>
                  </a:lnTo>
                  <a:lnTo>
                    <a:pt x="157276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5" name="Полилиния 804">
              <a:extLst>
                <a:ext uri="{FF2B5EF4-FFF2-40B4-BE49-F238E27FC236}">
                  <a16:creationId xmlns:a16="http://schemas.microsoft.com/office/drawing/2014/main" id="{29D07CBE-988D-76F0-8453-FE2219F8140E}"/>
                </a:ext>
              </a:extLst>
            </p:cNvPr>
            <p:cNvSpPr/>
            <p:nvPr/>
          </p:nvSpPr>
          <p:spPr>
            <a:xfrm>
              <a:off x="4506951" y="6034538"/>
              <a:ext cx="167268" cy="141508"/>
            </a:xfrm>
            <a:custGeom>
              <a:avLst/>
              <a:gdLst>
                <a:gd name="connsiteX0" fmla="*/ 96586 w 167268"/>
                <a:gd name="connsiteY0" fmla="*/ 772 h 141508"/>
                <a:gd name="connsiteX1" fmla="*/ 39196 w 167268"/>
                <a:gd name="connsiteY1" fmla="*/ 772 h 141508"/>
                <a:gd name="connsiteX2" fmla="*/ 25831 w 167268"/>
                <a:gd name="connsiteY2" fmla="*/ 772 h 141508"/>
                <a:gd name="connsiteX3" fmla="*/ 19977 w 167268"/>
                <a:gd name="connsiteY3" fmla="*/ 772 h 141508"/>
                <a:gd name="connsiteX4" fmla="*/ 10108 w 167268"/>
                <a:gd name="connsiteY4" fmla="*/ 772 h 141508"/>
                <a:gd name="connsiteX5" fmla="*/ 72 w 167268"/>
                <a:gd name="connsiteY5" fmla="*/ 772 h 141508"/>
                <a:gd name="connsiteX6" fmla="*/ 72 w 167268"/>
                <a:gd name="connsiteY6" fmla="*/ 142281 h 141508"/>
                <a:gd name="connsiteX7" fmla="*/ 10108 w 167268"/>
                <a:gd name="connsiteY7" fmla="*/ 142281 h 141508"/>
                <a:gd name="connsiteX8" fmla="*/ 19977 w 167268"/>
                <a:gd name="connsiteY8" fmla="*/ 142281 h 141508"/>
                <a:gd name="connsiteX9" fmla="*/ 25831 w 167268"/>
                <a:gd name="connsiteY9" fmla="*/ 142281 h 141508"/>
                <a:gd name="connsiteX10" fmla="*/ 39196 w 167268"/>
                <a:gd name="connsiteY10" fmla="*/ 142281 h 141508"/>
                <a:gd name="connsiteX11" fmla="*/ 96586 w 167268"/>
                <a:gd name="connsiteY11" fmla="*/ 142281 h 141508"/>
                <a:gd name="connsiteX12" fmla="*/ 167340 w 167268"/>
                <a:gd name="connsiteY12" fmla="*/ 71526 h 141508"/>
                <a:gd name="connsiteX13" fmla="*/ 96586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586" y="772"/>
                  </a:moveTo>
                  <a:cubicBezTo>
                    <a:pt x="82232" y="772"/>
                    <a:pt x="55375" y="772"/>
                    <a:pt x="39196" y="772"/>
                  </a:cubicBezTo>
                  <a:cubicBezTo>
                    <a:pt x="31215" y="772"/>
                    <a:pt x="25831" y="772"/>
                    <a:pt x="25831" y="772"/>
                  </a:cubicBezTo>
                  <a:lnTo>
                    <a:pt x="19977" y="772"/>
                  </a:lnTo>
                  <a:lnTo>
                    <a:pt x="10108" y="772"/>
                  </a:lnTo>
                  <a:lnTo>
                    <a:pt x="72" y="772"/>
                  </a:lnTo>
                  <a:lnTo>
                    <a:pt x="72" y="142281"/>
                  </a:lnTo>
                  <a:lnTo>
                    <a:pt x="10108" y="142281"/>
                  </a:lnTo>
                  <a:lnTo>
                    <a:pt x="19977" y="142281"/>
                  </a:lnTo>
                  <a:lnTo>
                    <a:pt x="25831" y="142281"/>
                  </a:lnTo>
                  <a:cubicBezTo>
                    <a:pt x="25831" y="142281"/>
                    <a:pt x="31256" y="142281"/>
                    <a:pt x="39196" y="142281"/>
                  </a:cubicBezTo>
                  <a:cubicBezTo>
                    <a:pt x="56368" y="142281"/>
                    <a:pt x="85309" y="142281"/>
                    <a:pt x="96586" y="142281"/>
                  </a:cubicBezTo>
                  <a:cubicBezTo>
                    <a:pt x="135660" y="142281"/>
                    <a:pt x="167340" y="110600"/>
                    <a:pt x="167340" y="71526"/>
                  </a:cubicBezTo>
                  <a:cubicBezTo>
                    <a:pt x="167340" y="32450"/>
                    <a:pt x="135660" y="772"/>
                    <a:pt x="96586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6" name="Полилиния 805">
              <a:extLst>
                <a:ext uri="{FF2B5EF4-FFF2-40B4-BE49-F238E27FC236}">
                  <a16:creationId xmlns:a16="http://schemas.microsoft.com/office/drawing/2014/main" id="{03B1CCCE-9052-4A46-111E-8EB692A76C7B}"/>
                </a:ext>
              </a:extLst>
            </p:cNvPr>
            <p:cNvSpPr/>
            <p:nvPr/>
          </p:nvSpPr>
          <p:spPr>
            <a:xfrm>
              <a:off x="4854367" y="6034538"/>
              <a:ext cx="141508" cy="141508"/>
            </a:xfrm>
            <a:custGeom>
              <a:avLst/>
              <a:gdLst>
                <a:gd name="connsiteX0" fmla="*/ 70882 w 141508"/>
                <a:gd name="connsiteY0" fmla="*/ 772 h 141508"/>
                <a:gd name="connsiteX1" fmla="*/ 141637 w 141508"/>
                <a:gd name="connsiteY1" fmla="*/ 71526 h 141508"/>
                <a:gd name="connsiteX2" fmla="*/ 70882 w 141508"/>
                <a:gd name="connsiteY2" fmla="*/ 142281 h 141508"/>
                <a:gd name="connsiteX3" fmla="*/ 128 w 141508"/>
                <a:gd name="connsiteY3" fmla="*/ 71526 h 141508"/>
                <a:gd name="connsiteX4" fmla="*/ 70882 w 141508"/>
                <a:gd name="connsiteY4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772"/>
                  </a:moveTo>
                  <a:cubicBezTo>
                    <a:pt x="109961" y="772"/>
                    <a:pt x="141637" y="32450"/>
                    <a:pt x="141637" y="71526"/>
                  </a:cubicBezTo>
                  <a:cubicBezTo>
                    <a:pt x="141637" y="110605"/>
                    <a:pt x="109961" y="142281"/>
                    <a:pt x="70882" y="142281"/>
                  </a:cubicBezTo>
                  <a:cubicBezTo>
                    <a:pt x="31806" y="142281"/>
                    <a:pt x="128" y="110605"/>
                    <a:pt x="128" y="71526"/>
                  </a:cubicBezTo>
                  <a:cubicBezTo>
                    <a:pt x="128" y="32450"/>
                    <a:pt x="31806" y="772"/>
                    <a:pt x="70882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7" name="Полилиния 806">
              <a:extLst>
                <a:ext uri="{FF2B5EF4-FFF2-40B4-BE49-F238E27FC236}">
                  <a16:creationId xmlns:a16="http://schemas.microsoft.com/office/drawing/2014/main" id="{5A1E8F47-7212-9F17-DAF5-6B9E6E89E5DB}"/>
                </a:ext>
              </a:extLst>
            </p:cNvPr>
            <p:cNvSpPr/>
            <p:nvPr/>
          </p:nvSpPr>
          <p:spPr>
            <a:xfrm>
              <a:off x="5356172" y="6034538"/>
              <a:ext cx="141508" cy="141508"/>
            </a:xfrm>
            <a:custGeom>
              <a:avLst/>
              <a:gdLst>
                <a:gd name="connsiteX0" fmla="*/ 70966 w 141508"/>
                <a:gd name="connsiteY0" fmla="*/ 772 h 141508"/>
                <a:gd name="connsiteX1" fmla="*/ 141721 w 141508"/>
                <a:gd name="connsiteY1" fmla="*/ 71526 h 141508"/>
                <a:gd name="connsiteX2" fmla="*/ 70966 w 141508"/>
                <a:gd name="connsiteY2" fmla="*/ 142281 h 141508"/>
                <a:gd name="connsiteX3" fmla="*/ 212 w 141508"/>
                <a:gd name="connsiteY3" fmla="*/ 71526 h 141508"/>
                <a:gd name="connsiteX4" fmla="*/ 70966 w 141508"/>
                <a:gd name="connsiteY4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66" y="772"/>
                  </a:moveTo>
                  <a:cubicBezTo>
                    <a:pt x="110045" y="772"/>
                    <a:pt x="141721" y="32450"/>
                    <a:pt x="141721" y="71526"/>
                  </a:cubicBezTo>
                  <a:cubicBezTo>
                    <a:pt x="141721" y="110605"/>
                    <a:pt x="110045" y="142281"/>
                    <a:pt x="70966" y="142281"/>
                  </a:cubicBezTo>
                  <a:cubicBezTo>
                    <a:pt x="31890" y="142281"/>
                    <a:pt x="212" y="110605"/>
                    <a:pt x="212" y="71526"/>
                  </a:cubicBezTo>
                  <a:cubicBezTo>
                    <a:pt x="212" y="32450"/>
                    <a:pt x="31890" y="772"/>
                    <a:pt x="70966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8" name="Полилиния 807">
              <a:extLst>
                <a:ext uri="{FF2B5EF4-FFF2-40B4-BE49-F238E27FC236}">
                  <a16:creationId xmlns:a16="http://schemas.microsoft.com/office/drawing/2014/main" id="{8608C81D-09BF-19A6-B741-EA0B783EE19A}"/>
                </a:ext>
              </a:extLst>
            </p:cNvPr>
            <p:cNvSpPr/>
            <p:nvPr/>
          </p:nvSpPr>
          <p:spPr>
            <a:xfrm>
              <a:off x="6012365" y="6034538"/>
              <a:ext cx="167268" cy="141508"/>
            </a:xfrm>
            <a:custGeom>
              <a:avLst/>
              <a:gdLst>
                <a:gd name="connsiteX0" fmla="*/ 157556 w 167268"/>
                <a:gd name="connsiteY0" fmla="*/ 772 h 141508"/>
                <a:gd name="connsiteX1" fmla="*/ 141833 w 167268"/>
                <a:gd name="connsiteY1" fmla="*/ 772 h 141508"/>
                <a:gd name="connsiteX2" fmla="*/ 119586 w 167268"/>
                <a:gd name="connsiteY2" fmla="*/ 772 h 141508"/>
                <a:gd name="connsiteX3" fmla="*/ 113688 w 167268"/>
                <a:gd name="connsiteY3" fmla="*/ 772 h 141508"/>
                <a:gd name="connsiteX4" fmla="*/ 71078 w 167268"/>
                <a:gd name="connsiteY4" fmla="*/ 772 h 141508"/>
                <a:gd name="connsiteX5" fmla="*/ 324 w 167268"/>
                <a:gd name="connsiteY5" fmla="*/ 71526 h 141508"/>
                <a:gd name="connsiteX6" fmla="*/ 71078 w 167268"/>
                <a:gd name="connsiteY6" fmla="*/ 142281 h 141508"/>
                <a:gd name="connsiteX7" fmla="*/ 113688 w 167268"/>
                <a:gd name="connsiteY7" fmla="*/ 142281 h 141508"/>
                <a:gd name="connsiteX8" fmla="*/ 119586 w 167268"/>
                <a:gd name="connsiteY8" fmla="*/ 142281 h 141508"/>
                <a:gd name="connsiteX9" fmla="*/ 141833 w 167268"/>
                <a:gd name="connsiteY9" fmla="*/ 142281 h 141508"/>
                <a:gd name="connsiteX10" fmla="*/ 157556 w 167268"/>
                <a:gd name="connsiteY10" fmla="*/ 142281 h 141508"/>
                <a:gd name="connsiteX11" fmla="*/ 167592 w 167268"/>
                <a:gd name="connsiteY11" fmla="*/ 142281 h 141508"/>
                <a:gd name="connsiteX12" fmla="*/ 167592 w 167268"/>
                <a:gd name="connsiteY12" fmla="*/ 772 h 141508"/>
                <a:gd name="connsiteX13" fmla="*/ 157556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56" y="772"/>
                  </a:moveTo>
                  <a:lnTo>
                    <a:pt x="141833" y="772"/>
                  </a:lnTo>
                  <a:cubicBezTo>
                    <a:pt x="141833" y="772"/>
                    <a:pt x="132079" y="772"/>
                    <a:pt x="119586" y="772"/>
                  </a:cubicBezTo>
                  <a:cubicBezTo>
                    <a:pt x="117676" y="772"/>
                    <a:pt x="115702" y="772"/>
                    <a:pt x="113688" y="772"/>
                  </a:cubicBezTo>
                  <a:cubicBezTo>
                    <a:pt x="97811" y="772"/>
                    <a:pt x="79509" y="772"/>
                    <a:pt x="71078" y="772"/>
                  </a:cubicBezTo>
                  <a:cubicBezTo>
                    <a:pt x="31988" y="772"/>
                    <a:pt x="324" y="32460"/>
                    <a:pt x="324" y="71526"/>
                  </a:cubicBezTo>
                  <a:cubicBezTo>
                    <a:pt x="324" y="110589"/>
                    <a:pt x="31988" y="142281"/>
                    <a:pt x="71078" y="142281"/>
                  </a:cubicBezTo>
                  <a:cubicBezTo>
                    <a:pt x="81610" y="142281"/>
                    <a:pt x="98859" y="142281"/>
                    <a:pt x="113688" y="142281"/>
                  </a:cubicBezTo>
                  <a:cubicBezTo>
                    <a:pt x="115707" y="142281"/>
                    <a:pt x="117680" y="142281"/>
                    <a:pt x="119586" y="142281"/>
                  </a:cubicBezTo>
                  <a:cubicBezTo>
                    <a:pt x="132194" y="142281"/>
                    <a:pt x="141833" y="142281"/>
                    <a:pt x="141833" y="142281"/>
                  </a:cubicBezTo>
                  <a:lnTo>
                    <a:pt x="157556" y="142281"/>
                  </a:lnTo>
                  <a:lnTo>
                    <a:pt x="167592" y="142281"/>
                  </a:lnTo>
                  <a:lnTo>
                    <a:pt x="167592" y="772"/>
                  </a:lnTo>
                  <a:lnTo>
                    <a:pt x="157556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9" name="Полилиния 808">
              <a:extLst>
                <a:ext uri="{FF2B5EF4-FFF2-40B4-BE49-F238E27FC236}">
                  <a16:creationId xmlns:a16="http://schemas.microsoft.com/office/drawing/2014/main" id="{957E6501-2EF3-B206-D3C7-8B9575A5CE1F}"/>
                </a:ext>
              </a:extLst>
            </p:cNvPr>
            <p:cNvSpPr/>
            <p:nvPr/>
          </p:nvSpPr>
          <p:spPr>
            <a:xfrm>
              <a:off x="6179634" y="6034538"/>
              <a:ext cx="167268" cy="141508"/>
            </a:xfrm>
            <a:custGeom>
              <a:avLst/>
              <a:gdLst>
                <a:gd name="connsiteX0" fmla="*/ 83986 w 167268"/>
                <a:gd name="connsiteY0" fmla="*/ 772 h 141508"/>
                <a:gd name="connsiteX1" fmla="*/ 352 w 167268"/>
                <a:gd name="connsiteY1" fmla="*/ 772 h 141508"/>
                <a:gd name="connsiteX2" fmla="*/ 352 w 167268"/>
                <a:gd name="connsiteY2" fmla="*/ 142281 h 141508"/>
                <a:gd name="connsiteX3" fmla="*/ 83986 w 167268"/>
                <a:gd name="connsiteY3" fmla="*/ 142281 h 141508"/>
                <a:gd name="connsiteX4" fmla="*/ 167620 w 167268"/>
                <a:gd name="connsiteY4" fmla="*/ 142281 h 141508"/>
                <a:gd name="connsiteX5" fmla="*/ 167620 w 167268"/>
                <a:gd name="connsiteY5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86" y="772"/>
                  </a:moveTo>
                  <a:lnTo>
                    <a:pt x="352" y="772"/>
                  </a:lnTo>
                  <a:lnTo>
                    <a:pt x="352" y="142281"/>
                  </a:lnTo>
                  <a:lnTo>
                    <a:pt x="83986" y="142281"/>
                  </a:lnTo>
                  <a:lnTo>
                    <a:pt x="167620" y="142281"/>
                  </a:lnTo>
                  <a:lnTo>
                    <a:pt x="167620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0" name="Полилиния 809">
              <a:extLst>
                <a:ext uri="{FF2B5EF4-FFF2-40B4-BE49-F238E27FC236}">
                  <a16:creationId xmlns:a16="http://schemas.microsoft.com/office/drawing/2014/main" id="{6F272FE2-D026-B9BA-4955-559634481418}"/>
                </a:ext>
              </a:extLst>
            </p:cNvPr>
            <p:cNvSpPr/>
            <p:nvPr/>
          </p:nvSpPr>
          <p:spPr>
            <a:xfrm>
              <a:off x="6346902" y="6034538"/>
              <a:ext cx="167268" cy="141508"/>
            </a:xfrm>
            <a:custGeom>
              <a:avLst/>
              <a:gdLst>
                <a:gd name="connsiteX0" fmla="*/ 84014 w 167268"/>
                <a:gd name="connsiteY0" fmla="*/ 772 h 141508"/>
                <a:gd name="connsiteX1" fmla="*/ 380 w 167268"/>
                <a:gd name="connsiteY1" fmla="*/ 772 h 141508"/>
                <a:gd name="connsiteX2" fmla="*/ 380 w 167268"/>
                <a:gd name="connsiteY2" fmla="*/ 142281 h 141508"/>
                <a:gd name="connsiteX3" fmla="*/ 84014 w 167268"/>
                <a:gd name="connsiteY3" fmla="*/ 142281 h 141508"/>
                <a:gd name="connsiteX4" fmla="*/ 167648 w 167268"/>
                <a:gd name="connsiteY4" fmla="*/ 142281 h 141508"/>
                <a:gd name="connsiteX5" fmla="*/ 167648 w 167268"/>
                <a:gd name="connsiteY5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014" y="772"/>
                  </a:moveTo>
                  <a:lnTo>
                    <a:pt x="380" y="772"/>
                  </a:lnTo>
                  <a:lnTo>
                    <a:pt x="380" y="142281"/>
                  </a:lnTo>
                  <a:lnTo>
                    <a:pt x="84014" y="142281"/>
                  </a:lnTo>
                  <a:lnTo>
                    <a:pt x="167648" y="142281"/>
                  </a:lnTo>
                  <a:lnTo>
                    <a:pt x="167648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1" name="Полилиния 810">
              <a:extLst>
                <a:ext uri="{FF2B5EF4-FFF2-40B4-BE49-F238E27FC236}">
                  <a16:creationId xmlns:a16="http://schemas.microsoft.com/office/drawing/2014/main" id="{F412B22E-FC13-78E9-6C3C-21BC46B2520D}"/>
                </a:ext>
              </a:extLst>
            </p:cNvPr>
            <p:cNvSpPr/>
            <p:nvPr/>
          </p:nvSpPr>
          <p:spPr>
            <a:xfrm>
              <a:off x="6514170" y="6034538"/>
              <a:ext cx="167268" cy="141508"/>
            </a:xfrm>
            <a:custGeom>
              <a:avLst/>
              <a:gdLst>
                <a:gd name="connsiteX0" fmla="*/ 96922 w 167268"/>
                <a:gd name="connsiteY0" fmla="*/ 772 h 141508"/>
                <a:gd name="connsiteX1" fmla="*/ 39532 w 167268"/>
                <a:gd name="connsiteY1" fmla="*/ 772 h 141508"/>
                <a:gd name="connsiteX2" fmla="*/ 26167 w 167268"/>
                <a:gd name="connsiteY2" fmla="*/ 772 h 141508"/>
                <a:gd name="connsiteX3" fmla="*/ 20313 w 167268"/>
                <a:gd name="connsiteY3" fmla="*/ 772 h 141508"/>
                <a:gd name="connsiteX4" fmla="*/ 10444 w 167268"/>
                <a:gd name="connsiteY4" fmla="*/ 772 h 141508"/>
                <a:gd name="connsiteX5" fmla="*/ 408 w 167268"/>
                <a:gd name="connsiteY5" fmla="*/ 772 h 141508"/>
                <a:gd name="connsiteX6" fmla="*/ 408 w 167268"/>
                <a:gd name="connsiteY6" fmla="*/ 142281 h 141508"/>
                <a:gd name="connsiteX7" fmla="*/ 10444 w 167268"/>
                <a:gd name="connsiteY7" fmla="*/ 142281 h 141508"/>
                <a:gd name="connsiteX8" fmla="*/ 20313 w 167268"/>
                <a:gd name="connsiteY8" fmla="*/ 142281 h 141508"/>
                <a:gd name="connsiteX9" fmla="*/ 26167 w 167268"/>
                <a:gd name="connsiteY9" fmla="*/ 142281 h 141508"/>
                <a:gd name="connsiteX10" fmla="*/ 39532 w 167268"/>
                <a:gd name="connsiteY10" fmla="*/ 142281 h 141508"/>
                <a:gd name="connsiteX11" fmla="*/ 96922 w 167268"/>
                <a:gd name="connsiteY11" fmla="*/ 142281 h 141508"/>
                <a:gd name="connsiteX12" fmla="*/ 167676 w 167268"/>
                <a:gd name="connsiteY12" fmla="*/ 71526 h 141508"/>
                <a:gd name="connsiteX13" fmla="*/ 96922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22" y="772"/>
                  </a:moveTo>
                  <a:cubicBezTo>
                    <a:pt x="82568" y="772"/>
                    <a:pt x="55711" y="772"/>
                    <a:pt x="39532" y="772"/>
                  </a:cubicBezTo>
                  <a:cubicBezTo>
                    <a:pt x="31551" y="772"/>
                    <a:pt x="26167" y="772"/>
                    <a:pt x="26167" y="772"/>
                  </a:cubicBezTo>
                  <a:lnTo>
                    <a:pt x="20313" y="772"/>
                  </a:lnTo>
                  <a:lnTo>
                    <a:pt x="10444" y="772"/>
                  </a:lnTo>
                  <a:lnTo>
                    <a:pt x="408" y="772"/>
                  </a:lnTo>
                  <a:lnTo>
                    <a:pt x="408" y="142281"/>
                  </a:lnTo>
                  <a:lnTo>
                    <a:pt x="10444" y="142281"/>
                  </a:lnTo>
                  <a:lnTo>
                    <a:pt x="20313" y="142281"/>
                  </a:lnTo>
                  <a:lnTo>
                    <a:pt x="26167" y="142281"/>
                  </a:lnTo>
                  <a:cubicBezTo>
                    <a:pt x="26167" y="142281"/>
                    <a:pt x="31592" y="142281"/>
                    <a:pt x="39532" y="142281"/>
                  </a:cubicBezTo>
                  <a:cubicBezTo>
                    <a:pt x="56704" y="142281"/>
                    <a:pt x="85645" y="142281"/>
                    <a:pt x="96922" y="142281"/>
                  </a:cubicBezTo>
                  <a:cubicBezTo>
                    <a:pt x="135996" y="142281"/>
                    <a:pt x="167676" y="110600"/>
                    <a:pt x="167676" y="71526"/>
                  </a:cubicBezTo>
                  <a:cubicBezTo>
                    <a:pt x="167676" y="32450"/>
                    <a:pt x="135996" y="772"/>
                    <a:pt x="96922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2" name="Полилиния 811">
              <a:extLst>
                <a:ext uri="{FF2B5EF4-FFF2-40B4-BE49-F238E27FC236}">
                  <a16:creationId xmlns:a16="http://schemas.microsoft.com/office/drawing/2014/main" id="{8FE9BCFE-2EC6-6A0C-23C8-24AEA2927CF8}"/>
                </a:ext>
              </a:extLst>
            </p:cNvPr>
            <p:cNvSpPr/>
            <p:nvPr/>
          </p:nvSpPr>
          <p:spPr>
            <a:xfrm>
              <a:off x="6848707" y="6034538"/>
              <a:ext cx="167268" cy="141508"/>
            </a:xfrm>
            <a:custGeom>
              <a:avLst/>
              <a:gdLst>
                <a:gd name="connsiteX0" fmla="*/ 157696 w 167268"/>
                <a:gd name="connsiteY0" fmla="*/ 772 h 141508"/>
                <a:gd name="connsiteX1" fmla="*/ 141973 w 167268"/>
                <a:gd name="connsiteY1" fmla="*/ 772 h 141508"/>
                <a:gd name="connsiteX2" fmla="*/ 119726 w 167268"/>
                <a:gd name="connsiteY2" fmla="*/ 772 h 141508"/>
                <a:gd name="connsiteX3" fmla="*/ 113828 w 167268"/>
                <a:gd name="connsiteY3" fmla="*/ 772 h 141508"/>
                <a:gd name="connsiteX4" fmla="*/ 71218 w 167268"/>
                <a:gd name="connsiteY4" fmla="*/ 772 h 141508"/>
                <a:gd name="connsiteX5" fmla="*/ 464 w 167268"/>
                <a:gd name="connsiteY5" fmla="*/ 71526 h 141508"/>
                <a:gd name="connsiteX6" fmla="*/ 71218 w 167268"/>
                <a:gd name="connsiteY6" fmla="*/ 142281 h 141508"/>
                <a:gd name="connsiteX7" fmla="*/ 113828 w 167268"/>
                <a:gd name="connsiteY7" fmla="*/ 142281 h 141508"/>
                <a:gd name="connsiteX8" fmla="*/ 119726 w 167268"/>
                <a:gd name="connsiteY8" fmla="*/ 142281 h 141508"/>
                <a:gd name="connsiteX9" fmla="*/ 141973 w 167268"/>
                <a:gd name="connsiteY9" fmla="*/ 142281 h 141508"/>
                <a:gd name="connsiteX10" fmla="*/ 157696 w 167268"/>
                <a:gd name="connsiteY10" fmla="*/ 142281 h 141508"/>
                <a:gd name="connsiteX11" fmla="*/ 167732 w 167268"/>
                <a:gd name="connsiteY11" fmla="*/ 142281 h 141508"/>
                <a:gd name="connsiteX12" fmla="*/ 167732 w 167268"/>
                <a:gd name="connsiteY12" fmla="*/ 772 h 141508"/>
                <a:gd name="connsiteX13" fmla="*/ 157696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96" y="772"/>
                  </a:moveTo>
                  <a:lnTo>
                    <a:pt x="141973" y="772"/>
                  </a:lnTo>
                  <a:cubicBezTo>
                    <a:pt x="141973" y="772"/>
                    <a:pt x="132219" y="772"/>
                    <a:pt x="119726" y="772"/>
                  </a:cubicBezTo>
                  <a:cubicBezTo>
                    <a:pt x="117816" y="772"/>
                    <a:pt x="115842" y="772"/>
                    <a:pt x="113828" y="772"/>
                  </a:cubicBezTo>
                  <a:cubicBezTo>
                    <a:pt x="97951" y="772"/>
                    <a:pt x="79649" y="772"/>
                    <a:pt x="71218" y="772"/>
                  </a:cubicBezTo>
                  <a:cubicBezTo>
                    <a:pt x="32128" y="772"/>
                    <a:pt x="464" y="32460"/>
                    <a:pt x="464" y="71526"/>
                  </a:cubicBezTo>
                  <a:cubicBezTo>
                    <a:pt x="464" y="110589"/>
                    <a:pt x="32128" y="142281"/>
                    <a:pt x="71218" y="142281"/>
                  </a:cubicBezTo>
                  <a:cubicBezTo>
                    <a:pt x="81750" y="142281"/>
                    <a:pt x="98999" y="142281"/>
                    <a:pt x="113828" y="142281"/>
                  </a:cubicBezTo>
                  <a:cubicBezTo>
                    <a:pt x="115847" y="142281"/>
                    <a:pt x="117820" y="142281"/>
                    <a:pt x="119726" y="142281"/>
                  </a:cubicBezTo>
                  <a:cubicBezTo>
                    <a:pt x="132334" y="142281"/>
                    <a:pt x="141973" y="142281"/>
                    <a:pt x="141973" y="142281"/>
                  </a:cubicBezTo>
                  <a:lnTo>
                    <a:pt x="157696" y="142281"/>
                  </a:lnTo>
                  <a:lnTo>
                    <a:pt x="167732" y="142281"/>
                  </a:lnTo>
                  <a:lnTo>
                    <a:pt x="167732" y="772"/>
                  </a:lnTo>
                  <a:lnTo>
                    <a:pt x="157696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3" name="Полилиния 812">
              <a:extLst>
                <a:ext uri="{FF2B5EF4-FFF2-40B4-BE49-F238E27FC236}">
                  <a16:creationId xmlns:a16="http://schemas.microsoft.com/office/drawing/2014/main" id="{796264E9-18F7-F10C-79BA-01F2482E8563}"/>
                </a:ext>
              </a:extLst>
            </p:cNvPr>
            <p:cNvSpPr/>
            <p:nvPr/>
          </p:nvSpPr>
          <p:spPr>
            <a:xfrm>
              <a:off x="7015975" y="6034538"/>
              <a:ext cx="167268" cy="141508"/>
            </a:xfrm>
            <a:custGeom>
              <a:avLst/>
              <a:gdLst>
                <a:gd name="connsiteX0" fmla="*/ 97006 w 167268"/>
                <a:gd name="connsiteY0" fmla="*/ 772 h 141508"/>
                <a:gd name="connsiteX1" fmla="*/ 39616 w 167268"/>
                <a:gd name="connsiteY1" fmla="*/ 772 h 141508"/>
                <a:gd name="connsiteX2" fmla="*/ 26251 w 167268"/>
                <a:gd name="connsiteY2" fmla="*/ 772 h 141508"/>
                <a:gd name="connsiteX3" fmla="*/ 20397 w 167268"/>
                <a:gd name="connsiteY3" fmla="*/ 772 h 141508"/>
                <a:gd name="connsiteX4" fmla="*/ 10528 w 167268"/>
                <a:gd name="connsiteY4" fmla="*/ 772 h 141508"/>
                <a:gd name="connsiteX5" fmla="*/ 492 w 167268"/>
                <a:gd name="connsiteY5" fmla="*/ 772 h 141508"/>
                <a:gd name="connsiteX6" fmla="*/ 492 w 167268"/>
                <a:gd name="connsiteY6" fmla="*/ 142281 h 141508"/>
                <a:gd name="connsiteX7" fmla="*/ 10528 w 167268"/>
                <a:gd name="connsiteY7" fmla="*/ 142281 h 141508"/>
                <a:gd name="connsiteX8" fmla="*/ 20397 w 167268"/>
                <a:gd name="connsiteY8" fmla="*/ 142281 h 141508"/>
                <a:gd name="connsiteX9" fmla="*/ 26251 w 167268"/>
                <a:gd name="connsiteY9" fmla="*/ 142281 h 141508"/>
                <a:gd name="connsiteX10" fmla="*/ 39616 w 167268"/>
                <a:gd name="connsiteY10" fmla="*/ 142281 h 141508"/>
                <a:gd name="connsiteX11" fmla="*/ 97006 w 167268"/>
                <a:gd name="connsiteY11" fmla="*/ 142281 h 141508"/>
                <a:gd name="connsiteX12" fmla="*/ 167760 w 167268"/>
                <a:gd name="connsiteY12" fmla="*/ 71526 h 141508"/>
                <a:gd name="connsiteX13" fmla="*/ 97006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06" y="772"/>
                  </a:moveTo>
                  <a:cubicBezTo>
                    <a:pt x="82652" y="772"/>
                    <a:pt x="55795" y="772"/>
                    <a:pt x="39616" y="772"/>
                  </a:cubicBezTo>
                  <a:cubicBezTo>
                    <a:pt x="31635" y="772"/>
                    <a:pt x="26251" y="772"/>
                    <a:pt x="26251" y="772"/>
                  </a:cubicBezTo>
                  <a:lnTo>
                    <a:pt x="20397" y="772"/>
                  </a:lnTo>
                  <a:lnTo>
                    <a:pt x="10528" y="772"/>
                  </a:lnTo>
                  <a:lnTo>
                    <a:pt x="492" y="772"/>
                  </a:lnTo>
                  <a:lnTo>
                    <a:pt x="492" y="142281"/>
                  </a:lnTo>
                  <a:lnTo>
                    <a:pt x="10528" y="142281"/>
                  </a:lnTo>
                  <a:lnTo>
                    <a:pt x="20397" y="142281"/>
                  </a:lnTo>
                  <a:lnTo>
                    <a:pt x="26251" y="142281"/>
                  </a:lnTo>
                  <a:cubicBezTo>
                    <a:pt x="26251" y="142281"/>
                    <a:pt x="31676" y="142281"/>
                    <a:pt x="39616" y="142281"/>
                  </a:cubicBezTo>
                  <a:cubicBezTo>
                    <a:pt x="56788" y="142281"/>
                    <a:pt x="85729" y="142281"/>
                    <a:pt x="97006" y="142281"/>
                  </a:cubicBezTo>
                  <a:cubicBezTo>
                    <a:pt x="136080" y="142281"/>
                    <a:pt x="167760" y="110600"/>
                    <a:pt x="167760" y="71526"/>
                  </a:cubicBezTo>
                  <a:cubicBezTo>
                    <a:pt x="167760" y="32450"/>
                    <a:pt x="136080" y="772"/>
                    <a:pt x="97006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4" name="Полилиния 813">
              <a:extLst>
                <a:ext uri="{FF2B5EF4-FFF2-40B4-BE49-F238E27FC236}">
                  <a16:creationId xmlns:a16="http://schemas.microsoft.com/office/drawing/2014/main" id="{EC2CEC14-3AA0-EECD-7F9D-09E0165B9CE2}"/>
                </a:ext>
              </a:extLst>
            </p:cNvPr>
            <p:cNvSpPr/>
            <p:nvPr/>
          </p:nvSpPr>
          <p:spPr>
            <a:xfrm>
              <a:off x="7363391" y="6034538"/>
              <a:ext cx="141508" cy="141508"/>
            </a:xfrm>
            <a:custGeom>
              <a:avLst/>
              <a:gdLst>
                <a:gd name="connsiteX0" fmla="*/ 71302 w 141508"/>
                <a:gd name="connsiteY0" fmla="*/ 772 h 141508"/>
                <a:gd name="connsiteX1" fmla="*/ 142057 w 141508"/>
                <a:gd name="connsiteY1" fmla="*/ 71526 h 141508"/>
                <a:gd name="connsiteX2" fmla="*/ 71302 w 141508"/>
                <a:gd name="connsiteY2" fmla="*/ 142281 h 141508"/>
                <a:gd name="connsiteX3" fmla="*/ 548 w 141508"/>
                <a:gd name="connsiteY3" fmla="*/ 71526 h 141508"/>
                <a:gd name="connsiteX4" fmla="*/ 71302 w 141508"/>
                <a:gd name="connsiteY4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02" y="772"/>
                  </a:moveTo>
                  <a:cubicBezTo>
                    <a:pt x="110381" y="772"/>
                    <a:pt x="142057" y="32450"/>
                    <a:pt x="142057" y="71526"/>
                  </a:cubicBezTo>
                  <a:cubicBezTo>
                    <a:pt x="142057" y="110605"/>
                    <a:pt x="110381" y="142281"/>
                    <a:pt x="71302" y="142281"/>
                  </a:cubicBezTo>
                  <a:cubicBezTo>
                    <a:pt x="32226" y="142281"/>
                    <a:pt x="548" y="110605"/>
                    <a:pt x="548" y="71526"/>
                  </a:cubicBezTo>
                  <a:cubicBezTo>
                    <a:pt x="548" y="32450"/>
                    <a:pt x="32226" y="772"/>
                    <a:pt x="71302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5" name="Полилиния 814">
              <a:extLst>
                <a:ext uri="{FF2B5EF4-FFF2-40B4-BE49-F238E27FC236}">
                  <a16:creationId xmlns:a16="http://schemas.microsoft.com/office/drawing/2014/main" id="{607AE72C-456B-2C85-0025-7BA5972F71C6}"/>
                </a:ext>
              </a:extLst>
            </p:cNvPr>
            <p:cNvSpPr/>
            <p:nvPr/>
          </p:nvSpPr>
          <p:spPr>
            <a:xfrm>
              <a:off x="7697928" y="6034538"/>
              <a:ext cx="141508" cy="141508"/>
            </a:xfrm>
            <a:custGeom>
              <a:avLst/>
              <a:gdLst>
                <a:gd name="connsiteX0" fmla="*/ 71358 w 141508"/>
                <a:gd name="connsiteY0" fmla="*/ 772 h 141508"/>
                <a:gd name="connsiteX1" fmla="*/ 142113 w 141508"/>
                <a:gd name="connsiteY1" fmla="*/ 71526 h 141508"/>
                <a:gd name="connsiteX2" fmla="*/ 71358 w 141508"/>
                <a:gd name="connsiteY2" fmla="*/ 142281 h 141508"/>
                <a:gd name="connsiteX3" fmla="*/ 604 w 141508"/>
                <a:gd name="connsiteY3" fmla="*/ 71526 h 141508"/>
                <a:gd name="connsiteX4" fmla="*/ 71358 w 141508"/>
                <a:gd name="connsiteY4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358" y="772"/>
                  </a:moveTo>
                  <a:cubicBezTo>
                    <a:pt x="110437" y="772"/>
                    <a:pt x="142113" y="32450"/>
                    <a:pt x="142113" y="71526"/>
                  </a:cubicBezTo>
                  <a:cubicBezTo>
                    <a:pt x="142113" y="110605"/>
                    <a:pt x="110437" y="142281"/>
                    <a:pt x="71358" y="142281"/>
                  </a:cubicBezTo>
                  <a:cubicBezTo>
                    <a:pt x="32282" y="142281"/>
                    <a:pt x="604" y="110605"/>
                    <a:pt x="604" y="71526"/>
                  </a:cubicBezTo>
                  <a:cubicBezTo>
                    <a:pt x="604" y="32450"/>
                    <a:pt x="32282" y="772"/>
                    <a:pt x="71358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6" name="Полилиния 815">
              <a:extLst>
                <a:ext uri="{FF2B5EF4-FFF2-40B4-BE49-F238E27FC236}">
                  <a16:creationId xmlns:a16="http://schemas.microsoft.com/office/drawing/2014/main" id="{48992A35-2E46-0CDE-F1F6-31975078D1D6}"/>
                </a:ext>
              </a:extLst>
            </p:cNvPr>
            <p:cNvSpPr/>
            <p:nvPr/>
          </p:nvSpPr>
          <p:spPr>
            <a:xfrm>
              <a:off x="8019585" y="6034538"/>
              <a:ext cx="167268" cy="141508"/>
            </a:xfrm>
            <a:custGeom>
              <a:avLst/>
              <a:gdLst>
                <a:gd name="connsiteX0" fmla="*/ 157892 w 167268"/>
                <a:gd name="connsiteY0" fmla="*/ 772 h 141508"/>
                <a:gd name="connsiteX1" fmla="*/ 142169 w 167268"/>
                <a:gd name="connsiteY1" fmla="*/ 772 h 141508"/>
                <a:gd name="connsiteX2" fmla="*/ 119922 w 167268"/>
                <a:gd name="connsiteY2" fmla="*/ 772 h 141508"/>
                <a:gd name="connsiteX3" fmla="*/ 114024 w 167268"/>
                <a:gd name="connsiteY3" fmla="*/ 772 h 141508"/>
                <a:gd name="connsiteX4" fmla="*/ 71414 w 167268"/>
                <a:gd name="connsiteY4" fmla="*/ 772 h 141508"/>
                <a:gd name="connsiteX5" fmla="*/ 660 w 167268"/>
                <a:gd name="connsiteY5" fmla="*/ 71526 h 141508"/>
                <a:gd name="connsiteX6" fmla="*/ 71414 w 167268"/>
                <a:gd name="connsiteY6" fmla="*/ 142281 h 141508"/>
                <a:gd name="connsiteX7" fmla="*/ 114024 w 167268"/>
                <a:gd name="connsiteY7" fmla="*/ 142281 h 141508"/>
                <a:gd name="connsiteX8" fmla="*/ 119922 w 167268"/>
                <a:gd name="connsiteY8" fmla="*/ 142281 h 141508"/>
                <a:gd name="connsiteX9" fmla="*/ 142169 w 167268"/>
                <a:gd name="connsiteY9" fmla="*/ 142281 h 141508"/>
                <a:gd name="connsiteX10" fmla="*/ 157892 w 167268"/>
                <a:gd name="connsiteY10" fmla="*/ 142281 h 141508"/>
                <a:gd name="connsiteX11" fmla="*/ 167928 w 167268"/>
                <a:gd name="connsiteY11" fmla="*/ 142281 h 141508"/>
                <a:gd name="connsiteX12" fmla="*/ 167928 w 167268"/>
                <a:gd name="connsiteY12" fmla="*/ 772 h 141508"/>
                <a:gd name="connsiteX13" fmla="*/ 157892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92" y="772"/>
                  </a:moveTo>
                  <a:lnTo>
                    <a:pt x="142169" y="772"/>
                  </a:lnTo>
                  <a:cubicBezTo>
                    <a:pt x="142169" y="772"/>
                    <a:pt x="132415" y="772"/>
                    <a:pt x="119922" y="772"/>
                  </a:cubicBezTo>
                  <a:cubicBezTo>
                    <a:pt x="118012" y="772"/>
                    <a:pt x="116038" y="772"/>
                    <a:pt x="114024" y="772"/>
                  </a:cubicBezTo>
                  <a:cubicBezTo>
                    <a:pt x="98147" y="772"/>
                    <a:pt x="79845" y="772"/>
                    <a:pt x="71414" y="772"/>
                  </a:cubicBezTo>
                  <a:cubicBezTo>
                    <a:pt x="32324" y="772"/>
                    <a:pt x="660" y="32460"/>
                    <a:pt x="660" y="71526"/>
                  </a:cubicBezTo>
                  <a:cubicBezTo>
                    <a:pt x="660" y="110589"/>
                    <a:pt x="32324" y="142281"/>
                    <a:pt x="71414" y="142281"/>
                  </a:cubicBezTo>
                  <a:cubicBezTo>
                    <a:pt x="81946" y="142281"/>
                    <a:pt x="99195" y="142281"/>
                    <a:pt x="114024" y="142281"/>
                  </a:cubicBezTo>
                  <a:cubicBezTo>
                    <a:pt x="116043" y="142281"/>
                    <a:pt x="118016" y="142281"/>
                    <a:pt x="119922" y="142281"/>
                  </a:cubicBezTo>
                  <a:cubicBezTo>
                    <a:pt x="132530" y="142281"/>
                    <a:pt x="142169" y="142281"/>
                    <a:pt x="142169" y="142281"/>
                  </a:cubicBezTo>
                  <a:lnTo>
                    <a:pt x="157892" y="142281"/>
                  </a:lnTo>
                  <a:lnTo>
                    <a:pt x="167928" y="142281"/>
                  </a:lnTo>
                  <a:lnTo>
                    <a:pt x="167928" y="772"/>
                  </a:lnTo>
                  <a:lnTo>
                    <a:pt x="157892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7" name="Полилиния 816">
              <a:extLst>
                <a:ext uri="{FF2B5EF4-FFF2-40B4-BE49-F238E27FC236}">
                  <a16:creationId xmlns:a16="http://schemas.microsoft.com/office/drawing/2014/main" id="{ED85E0AC-6808-CAAA-A510-B0376CAD200A}"/>
                </a:ext>
              </a:extLst>
            </p:cNvPr>
            <p:cNvSpPr/>
            <p:nvPr/>
          </p:nvSpPr>
          <p:spPr>
            <a:xfrm>
              <a:off x="8186853" y="6034538"/>
              <a:ext cx="167268" cy="141508"/>
            </a:xfrm>
            <a:custGeom>
              <a:avLst/>
              <a:gdLst>
                <a:gd name="connsiteX0" fmla="*/ 84322 w 167268"/>
                <a:gd name="connsiteY0" fmla="*/ 772 h 141508"/>
                <a:gd name="connsiteX1" fmla="*/ 688 w 167268"/>
                <a:gd name="connsiteY1" fmla="*/ 772 h 141508"/>
                <a:gd name="connsiteX2" fmla="*/ 688 w 167268"/>
                <a:gd name="connsiteY2" fmla="*/ 142281 h 141508"/>
                <a:gd name="connsiteX3" fmla="*/ 84322 w 167268"/>
                <a:gd name="connsiteY3" fmla="*/ 142281 h 141508"/>
                <a:gd name="connsiteX4" fmla="*/ 167956 w 167268"/>
                <a:gd name="connsiteY4" fmla="*/ 142281 h 141508"/>
                <a:gd name="connsiteX5" fmla="*/ 167956 w 167268"/>
                <a:gd name="connsiteY5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22" y="772"/>
                  </a:moveTo>
                  <a:lnTo>
                    <a:pt x="688" y="772"/>
                  </a:lnTo>
                  <a:lnTo>
                    <a:pt x="688" y="142281"/>
                  </a:lnTo>
                  <a:lnTo>
                    <a:pt x="84322" y="142281"/>
                  </a:lnTo>
                  <a:lnTo>
                    <a:pt x="167956" y="142281"/>
                  </a:lnTo>
                  <a:lnTo>
                    <a:pt x="167956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8" name="Полилиния 817">
              <a:extLst>
                <a:ext uri="{FF2B5EF4-FFF2-40B4-BE49-F238E27FC236}">
                  <a16:creationId xmlns:a16="http://schemas.microsoft.com/office/drawing/2014/main" id="{EED01403-E9E0-D22D-22FE-1DD8C8942B54}"/>
                </a:ext>
              </a:extLst>
            </p:cNvPr>
            <p:cNvSpPr/>
            <p:nvPr/>
          </p:nvSpPr>
          <p:spPr>
            <a:xfrm>
              <a:off x="8354121" y="6034538"/>
              <a:ext cx="167268" cy="141508"/>
            </a:xfrm>
            <a:custGeom>
              <a:avLst/>
              <a:gdLst>
                <a:gd name="connsiteX0" fmla="*/ 84350 w 167268"/>
                <a:gd name="connsiteY0" fmla="*/ 772 h 141508"/>
                <a:gd name="connsiteX1" fmla="*/ 716 w 167268"/>
                <a:gd name="connsiteY1" fmla="*/ 772 h 141508"/>
                <a:gd name="connsiteX2" fmla="*/ 716 w 167268"/>
                <a:gd name="connsiteY2" fmla="*/ 142281 h 141508"/>
                <a:gd name="connsiteX3" fmla="*/ 84350 w 167268"/>
                <a:gd name="connsiteY3" fmla="*/ 142281 h 141508"/>
                <a:gd name="connsiteX4" fmla="*/ 167984 w 167268"/>
                <a:gd name="connsiteY4" fmla="*/ 142281 h 141508"/>
                <a:gd name="connsiteX5" fmla="*/ 167984 w 167268"/>
                <a:gd name="connsiteY5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50" y="772"/>
                  </a:moveTo>
                  <a:lnTo>
                    <a:pt x="716" y="772"/>
                  </a:lnTo>
                  <a:lnTo>
                    <a:pt x="716" y="142281"/>
                  </a:lnTo>
                  <a:lnTo>
                    <a:pt x="84350" y="142281"/>
                  </a:lnTo>
                  <a:lnTo>
                    <a:pt x="167984" y="142281"/>
                  </a:lnTo>
                  <a:lnTo>
                    <a:pt x="167984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9" name="Полилиния 818">
              <a:extLst>
                <a:ext uri="{FF2B5EF4-FFF2-40B4-BE49-F238E27FC236}">
                  <a16:creationId xmlns:a16="http://schemas.microsoft.com/office/drawing/2014/main" id="{32DC7040-D17B-50CE-8673-DB1CDA2835E8}"/>
                </a:ext>
              </a:extLst>
            </p:cNvPr>
            <p:cNvSpPr/>
            <p:nvPr/>
          </p:nvSpPr>
          <p:spPr>
            <a:xfrm>
              <a:off x="8521390" y="6034538"/>
              <a:ext cx="167268" cy="141508"/>
            </a:xfrm>
            <a:custGeom>
              <a:avLst/>
              <a:gdLst>
                <a:gd name="connsiteX0" fmla="*/ 84378 w 167268"/>
                <a:gd name="connsiteY0" fmla="*/ 772 h 141508"/>
                <a:gd name="connsiteX1" fmla="*/ 744 w 167268"/>
                <a:gd name="connsiteY1" fmla="*/ 772 h 141508"/>
                <a:gd name="connsiteX2" fmla="*/ 744 w 167268"/>
                <a:gd name="connsiteY2" fmla="*/ 142281 h 141508"/>
                <a:gd name="connsiteX3" fmla="*/ 84378 w 167268"/>
                <a:gd name="connsiteY3" fmla="*/ 142281 h 141508"/>
                <a:gd name="connsiteX4" fmla="*/ 168012 w 167268"/>
                <a:gd name="connsiteY4" fmla="*/ 142281 h 141508"/>
                <a:gd name="connsiteX5" fmla="*/ 168012 w 167268"/>
                <a:gd name="connsiteY5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78" y="772"/>
                  </a:moveTo>
                  <a:lnTo>
                    <a:pt x="744" y="772"/>
                  </a:lnTo>
                  <a:lnTo>
                    <a:pt x="744" y="142281"/>
                  </a:lnTo>
                  <a:lnTo>
                    <a:pt x="84378" y="142281"/>
                  </a:lnTo>
                  <a:lnTo>
                    <a:pt x="168012" y="142281"/>
                  </a:lnTo>
                  <a:lnTo>
                    <a:pt x="168012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0" name="Полилиния 819">
              <a:extLst>
                <a:ext uri="{FF2B5EF4-FFF2-40B4-BE49-F238E27FC236}">
                  <a16:creationId xmlns:a16="http://schemas.microsoft.com/office/drawing/2014/main" id="{E1B76E0E-1CA0-EC91-E9A5-F0DC6E561B07}"/>
                </a:ext>
              </a:extLst>
            </p:cNvPr>
            <p:cNvSpPr/>
            <p:nvPr/>
          </p:nvSpPr>
          <p:spPr>
            <a:xfrm>
              <a:off x="8688658" y="6034538"/>
              <a:ext cx="167268" cy="141508"/>
            </a:xfrm>
            <a:custGeom>
              <a:avLst/>
              <a:gdLst>
                <a:gd name="connsiteX0" fmla="*/ 84406 w 167268"/>
                <a:gd name="connsiteY0" fmla="*/ 772 h 141508"/>
                <a:gd name="connsiteX1" fmla="*/ 772 w 167268"/>
                <a:gd name="connsiteY1" fmla="*/ 772 h 141508"/>
                <a:gd name="connsiteX2" fmla="*/ 772 w 167268"/>
                <a:gd name="connsiteY2" fmla="*/ 142281 h 141508"/>
                <a:gd name="connsiteX3" fmla="*/ 84406 w 167268"/>
                <a:gd name="connsiteY3" fmla="*/ 142281 h 141508"/>
                <a:gd name="connsiteX4" fmla="*/ 168040 w 167268"/>
                <a:gd name="connsiteY4" fmla="*/ 142281 h 141508"/>
                <a:gd name="connsiteX5" fmla="*/ 168040 w 167268"/>
                <a:gd name="connsiteY5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406" y="772"/>
                  </a:moveTo>
                  <a:lnTo>
                    <a:pt x="772" y="772"/>
                  </a:lnTo>
                  <a:lnTo>
                    <a:pt x="772" y="142281"/>
                  </a:lnTo>
                  <a:lnTo>
                    <a:pt x="84406" y="142281"/>
                  </a:lnTo>
                  <a:lnTo>
                    <a:pt x="168040" y="142281"/>
                  </a:lnTo>
                  <a:lnTo>
                    <a:pt x="168040" y="772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1" name="Полилиния 820">
              <a:extLst>
                <a:ext uri="{FF2B5EF4-FFF2-40B4-BE49-F238E27FC236}">
                  <a16:creationId xmlns:a16="http://schemas.microsoft.com/office/drawing/2014/main" id="{F929F012-C576-1D77-883A-965017E3D5E1}"/>
                </a:ext>
              </a:extLst>
            </p:cNvPr>
            <p:cNvSpPr/>
            <p:nvPr/>
          </p:nvSpPr>
          <p:spPr>
            <a:xfrm>
              <a:off x="8855926" y="6034538"/>
              <a:ext cx="167268" cy="141508"/>
            </a:xfrm>
            <a:custGeom>
              <a:avLst/>
              <a:gdLst>
                <a:gd name="connsiteX0" fmla="*/ 97314 w 167268"/>
                <a:gd name="connsiteY0" fmla="*/ 772 h 141508"/>
                <a:gd name="connsiteX1" fmla="*/ 39924 w 167268"/>
                <a:gd name="connsiteY1" fmla="*/ 772 h 141508"/>
                <a:gd name="connsiteX2" fmla="*/ 26559 w 167268"/>
                <a:gd name="connsiteY2" fmla="*/ 772 h 141508"/>
                <a:gd name="connsiteX3" fmla="*/ 20705 w 167268"/>
                <a:gd name="connsiteY3" fmla="*/ 772 h 141508"/>
                <a:gd name="connsiteX4" fmla="*/ 10836 w 167268"/>
                <a:gd name="connsiteY4" fmla="*/ 772 h 141508"/>
                <a:gd name="connsiteX5" fmla="*/ 800 w 167268"/>
                <a:gd name="connsiteY5" fmla="*/ 772 h 141508"/>
                <a:gd name="connsiteX6" fmla="*/ 800 w 167268"/>
                <a:gd name="connsiteY6" fmla="*/ 142281 h 141508"/>
                <a:gd name="connsiteX7" fmla="*/ 10836 w 167268"/>
                <a:gd name="connsiteY7" fmla="*/ 142281 h 141508"/>
                <a:gd name="connsiteX8" fmla="*/ 20705 w 167268"/>
                <a:gd name="connsiteY8" fmla="*/ 142281 h 141508"/>
                <a:gd name="connsiteX9" fmla="*/ 26559 w 167268"/>
                <a:gd name="connsiteY9" fmla="*/ 142281 h 141508"/>
                <a:gd name="connsiteX10" fmla="*/ 39924 w 167268"/>
                <a:gd name="connsiteY10" fmla="*/ 142281 h 141508"/>
                <a:gd name="connsiteX11" fmla="*/ 97314 w 167268"/>
                <a:gd name="connsiteY11" fmla="*/ 142281 h 141508"/>
                <a:gd name="connsiteX12" fmla="*/ 168068 w 167268"/>
                <a:gd name="connsiteY12" fmla="*/ 71526 h 141508"/>
                <a:gd name="connsiteX13" fmla="*/ 97314 w 167268"/>
                <a:gd name="connsiteY13" fmla="*/ 772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14" y="772"/>
                  </a:moveTo>
                  <a:cubicBezTo>
                    <a:pt x="82960" y="772"/>
                    <a:pt x="56103" y="772"/>
                    <a:pt x="39924" y="772"/>
                  </a:cubicBezTo>
                  <a:cubicBezTo>
                    <a:pt x="31943" y="772"/>
                    <a:pt x="26559" y="772"/>
                    <a:pt x="26559" y="772"/>
                  </a:cubicBezTo>
                  <a:lnTo>
                    <a:pt x="20705" y="772"/>
                  </a:lnTo>
                  <a:lnTo>
                    <a:pt x="10836" y="772"/>
                  </a:lnTo>
                  <a:lnTo>
                    <a:pt x="800" y="772"/>
                  </a:lnTo>
                  <a:lnTo>
                    <a:pt x="800" y="142281"/>
                  </a:lnTo>
                  <a:lnTo>
                    <a:pt x="10836" y="142281"/>
                  </a:lnTo>
                  <a:lnTo>
                    <a:pt x="20705" y="142281"/>
                  </a:lnTo>
                  <a:lnTo>
                    <a:pt x="26559" y="142281"/>
                  </a:lnTo>
                  <a:cubicBezTo>
                    <a:pt x="26559" y="142281"/>
                    <a:pt x="31984" y="142281"/>
                    <a:pt x="39924" y="142281"/>
                  </a:cubicBezTo>
                  <a:cubicBezTo>
                    <a:pt x="57096" y="142281"/>
                    <a:pt x="86037" y="142281"/>
                    <a:pt x="97314" y="142281"/>
                  </a:cubicBezTo>
                  <a:cubicBezTo>
                    <a:pt x="136388" y="142281"/>
                    <a:pt x="168068" y="110600"/>
                    <a:pt x="168068" y="71526"/>
                  </a:cubicBezTo>
                  <a:cubicBezTo>
                    <a:pt x="168068" y="32450"/>
                    <a:pt x="136388" y="772"/>
                    <a:pt x="97314" y="772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2" name="Полилиния 821">
              <a:extLst>
                <a:ext uri="{FF2B5EF4-FFF2-40B4-BE49-F238E27FC236}">
                  <a16:creationId xmlns:a16="http://schemas.microsoft.com/office/drawing/2014/main" id="{61DE5CE8-2B06-E4FD-1A5D-FD2B985A5317}"/>
                </a:ext>
              </a:extLst>
            </p:cNvPr>
            <p:cNvSpPr/>
            <p:nvPr/>
          </p:nvSpPr>
          <p:spPr>
            <a:xfrm>
              <a:off x="4519830" y="6201806"/>
              <a:ext cx="141508" cy="141508"/>
            </a:xfrm>
            <a:custGeom>
              <a:avLst/>
              <a:gdLst>
                <a:gd name="connsiteX0" fmla="*/ 70826 w 141508"/>
                <a:gd name="connsiteY0" fmla="*/ 800 h 141508"/>
                <a:gd name="connsiteX1" fmla="*/ 141581 w 141508"/>
                <a:gd name="connsiteY1" fmla="*/ 71554 h 141508"/>
                <a:gd name="connsiteX2" fmla="*/ 70826 w 141508"/>
                <a:gd name="connsiteY2" fmla="*/ 142309 h 141508"/>
                <a:gd name="connsiteX3" fmla="*/ 72 w 141508"/>
                <a:gd name="connsiteY3" fmla="*/ 71554 h 141508"/>
                <a:gd name="connsiteX4" fmla="*/ 70826 w 141508"/>
                <a:gd name="connsiteY4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26" y="800"/>
                  </a:moveTo>
                  <a:cubicBezTo>
                    <a:pt x="109905" y="800"/>
                    <a:pt x="141581" y="32478"/>
                    <a:pt x="141581" y="71554"/>
                  </a:cubicBezTo>
                  <a:cubicBezTo>
                    <a:pt x="141581" y="110633"/>
                    <a:pt x="109905" y="142309"/>
                    <a:pt x="70826" y="142309"/>
                  </a:cubicBezTo>
                  <a:cubicBezTo>
                    <a:pt x="31750" y="142309"/>
                    <a:pt x="72" y="110633"/>
                    <a:pt x="72" y="71554"/>
                  </a:cubicBezTo>
                  <a:cubicBezTo>
                    <a:pt x="72" y="32478"/>
                    <a:pt x="31750" y="800"/>
                    <a:pt x="70826" y="8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3" name="Полилиния 822">
              <a:extLst>
                <a:ext uri="{FF2B5EF4-FFF2-40B4-BE49-F238E27FC236}">
                  <a16:creationId xmlns:a16="http://schemas.microsoft.com/office/drawing/2014/main" id="{F4B7BEF7-E9A3-53CB-831C-48479F9E8B83}"/>
                </a:ext>
              </a:extLst>
            </p:cNvPr>
            <p:cNvSpPr/>
            <p:nvPr/>
          </p:nvSpPr>
          <p:spPr>
            <a:xfrm>
              <a:off x="5021635" y="6201806"/>
              <a:ext cx="141508" cy="141508"/>
            </a:xfrm>
            <a:custGeom>
              <a:avLst/>
              <a:gdLst>
                <a:gd name="connsiteX0" fmla="*/ 70910 w 141508"/>
                <a:gd name="connsiteY0" fmla="*/ 800 h 141508"/>
                <a:gd name="connsiteX1" fmla="*/ 141665 w 141508"/>
                <a:gd name="connsiteY1" fmla="*/ 71554 h 141508"/>
                <a:gd name="connsiteX2" fmla="*/ 70910 w 141508"/>
                <a:gd name="connsiteY2" fmla="*/ 142309 h 141508"/>
                <a:gd name="connsiteX3" fmla="*/ 156 w 141508"/>
                <a:gd name="connsiteY3" fmla="*/ 71554 h 141508"/>
                <a:gd name="connsiteX4" fmla="*/ 70910 w 141508"/>
                <a:gd name="connsiteY4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10" y="800"/>
                  </a:moveTo>
                  <a:cubicBezTo>
                    <a:pt x="109989" y="800"/>
                    <a:pt x="141665" y="32478"/>
                    <a:pt x="141665" y="71554"/>
                  </a:cubicBezTo>
                  <a:cubicBezTo>
                    <a:pt x="141665" y="110633"/>
                    <a:pt x="109989" y="142309"/>
                    <a:pt x="70910" y="142309"/>
                  </a:cubicBezTo>
                  <a:cubicBezTo>
                    <a:pt x="31834" y="142309"/>
                    <a:pt x="156" y="110633"/>
                    <a:pt x="156" y="71554"/>
                  </a:cubicBezTo>
                  <a:cubicBezTo>
                    <a:pt x="156" y="32478"/>
                    <a:pt x="31834" y="800"/>
                    <a:pt x="70910" y="8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4" name="Полилиния 823">
              <a:extLst>
                <a:ext uri="{FF2B5EF4-FFF2-40B4-BE49-F238E27FC236}">
                  <a16:creationId xmlns:a16="http://schemas.microsoft.com/office/drawing/2014/main" id="{80556D44-8ADB-91DD-6551-76A4FF662912}"/>
                </a:ext>
              </a:extLst>
            </p:cNvPr>
            <p:cNvSpPr/>
            <p:nvPr/>
          </p:nvSpPr>
          <p:spPr>
            <a:xfrm>
              <a:off x="5510560" y="6201806"/>
              <a:ext cx="167268" cy="141508"/>
            </a:xfrm>
            <a:custGeom>
              <a:avLst/>
              <a:gdLst>
                <a:gd name="connsiteX0" fmla="*/ 157472 w 167268"/>
                <a:gd name="connsiteY0" fmla="*/ 800 h 141508"/>
                <a:gd name="connsiteX1" fmla="*/ 141749 w 167268"/>
                <a:gd name="connsiteY1" fmla="*/ 800 h 141508"/>
                <a:gd name="connsiteX2" fmla="*/ 119502 w 167268"/>
                <a:gd name="connsiteY2" fmla="*/ 800 h 141508"/>
                <a:gd name="connsiteX3" fmla="*/ 113604 w 167268"/>
                <a:gd name="connsiteY3" fmla="*/ 800 h 141508"/>
                <a:gd name="connsiteX4" fmla="*/ 70994 w 167268"/>
                <a:gd name="connsiteY4" fmla="*/ 800 h 141508"/>
                <a:gd name="connsiteX5" fmla="*/ 240 w 167268"/>
                <a:gd name="connsiteY5" fmla="*/ 71554 h 141508"/>
                <a:gd name="connsiteX6" fmla="*/ 70994 w 167268"/>
                <a:gd name="connsiteY6" fmla="*/ 142309 h 141508"/>
                <a:gd name="connsiteX7" fmla="*/ 113604 w 167268"/>
                <a:gd name="connsiteY7" fmla="*/ 142309 h 141508"/>
                <a:gd name="connsiteX8" fmla="*/ 119502 w 167268"/>
                <a:gd name="connsiteY8" fmla="*/ 142309 h 141508"/>
                <a:gd name="connsiteX9" fmla="*/ 141749 w 167268"/>
                <a:gd name="connsiteY9" fmla="*/ 142309 h 141508"/>
                <a:gd name="connsiteX10" fmla="*/ 157472 w 167268"/>
                <a:gd name="connsiteY10" fmla="*/ 142309 h 141508"/>
                <a:gd name="connsiteX11" fmla="*/ 167508 w 167268"/>
                <a:gd name="connsiteY11" fmla="*/ 142309 h 141508"/>
                <a:gd name="connsiteX12" fmla="*/ 167508 w 167268"/>
                <a:gd name="connsiteY12" fmla="*/ 800 h 141508"/>
                <a:gd name="connsiteX13" fmla="*/ 157472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472" y="800"/>
                  </a:moveTo>
                  <a:lnTo>
                    <a:pt x="141749" y="800"/>
                  </a:lnTo>
                  <a:cubicBezTo>
                    <a:pt x="141749" y="800"/>
                    <a:pt x="131995" y="800"/>
                    <a:pt x="119502" y="800"/>
                  </a:cubicBezTo>
                  <a:cubicBezTo>
                    <a:pt x="117592" y="800"/>
                    <a:pt x="115618" y="800"/>
                    <a:pt x="113604" y="800"/>
                  </a:cubicBezTo>
                  <a:cubicBezTo>
                    <a:pt x="97727" y="800"/>
                    <a:pt x="79425" y="800"/>
                    <a:pt x="70994" y="800"/>
                  </a:cubicBezTo>
                  <a:cubicBezTo>
                    <a:pt x="31904" y="800"/>
                    <a:pt x="240" y="32488"/>
                    <a:pt x="240" y="71554"/>
                  </a:cubicBezTo>
                  <a:cubicBezTo>
                    <a:pt x="240" y="110617"/>
                    <a:pt x="31904" y="142309"/>
                    <a:pt x="70994" y="142309"/>
                  </a:cubicBezTo>
                  <a:cubicBezTo>
                    <a:pt x="81526" y="142309"/>
                    <a:pt x="98775" y="142309"/>
                    <a:pt x="113604" y="142309"/>
                  </a:cubicBezTo>
                  <a:cubicBezTo>
                    <a:pt x="115623" y="142309"/>
                    <a:pt x="117596" y="142309"/>
                    <a:pt x="119502" y="142309"/>
                  </a:cubicBezTo>
                  <a:cubicBezTo>
                    <a:pt x="132110" y="142309"/>
                    <a:pt x="141749" y="142309"/>
                    <a:pt x="141749" y="142309"/>
                  </a:cubicBezTo>
                  <a:lnTo>
                    <a:pt x="157472" y="142309"/>
                  </a:lnTo>
                  <a:lnTo>
                    <a:pt x="167508" y="142309"/>
                  </a:lnTo>
                  <a:lnTo>
                    <a:pt x="167508" y="800"/>
                  </a:lnTo>
                  <a:lnTo>
                    <a:pt x="157472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5" name="Полилиния 824">
              <a:extLst>
                <a:ext uri="{FF2B5EF4-FFF2-40B4-BE49-F238E27FC236}">
                  <a16:creationId xmlns:a16="http://schemas.microsoft.com/office/drawing/2014/main" id="{0881927E-5193-0B38-219A-34310593F6EB}"/>
                </a:ext>
              </a:extLst>
            </p:cNvPr>
            <p:cNvSpPr/>
            <p:nvPr/>
          </p:nvSpPr>
          <p:spPr>
            <a:xfrm>
              <a:off x="5677829" y="6201806"/>
              <a:ext cx="167268" cy="141508"/>
            </a:xfrm>
            <a:custGeom>
              <a:avLst/>
              <a:gdLst>
                <a:gd name="connsiteX0" fmla="*/ 83902 w 167268"/>
                <a:gd name="connsiteY0" fmla="*/ 800 h 141508"/>
                <a:gd name="connsiteX1" fmla="*/ 268 w 167268"/>
                <a:gd name="connsiteY1" fmla="*/ 800 h 141508"/>
                <a:gd name="connsiteX2" fmla="*/ 268 w 167268"/>
                <a:gd name="connsiteY2" fmla="*/ 142309 h 141508"/>
                <a:gd name="connsiteX3" fmla="*/ 83902 w 167268"/>
                <a:gd name="connsiteY3" fmla="*/ 142309 h 141508"/>
                <a:gd name="connsiteX4" fmla="*/ 167536 w 167268"/>
                <a:gd name="connsiteY4" fmla="*/ 142309 h 141508"/>
                <a:gd name="connsiteX5" fmla="*/ 167536 w 167268"/>
                <a:gd name="connsiteY5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02" y="800"/>
                  </a:moveTo>
                  <a:lnTo>
                    <a:pt x="268" y="800"/>
                  </a:lnTo>
                  <a:lnTo>
                    <a:pt x="268" y="142309"/>
                  </a:lnTo>
                  <a:lnTo>
                    <a:pt x="83902" y="142309"/>
                  </a:lnTo>
                  <a:lnTo>
                    <a:pt x="167536" y="142309"/>
                  </a:lnTo>
                  <a:lnTo>
                    <a:pt x="167536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6" name="Полилиния 825">
              <a:extLst>
                <a:ext uri="{FF2B5EF4-FFF2-40B4-BE49-F238E27FC236}">
                  <a16:creationId xmlns:a16="http://schemas.microsoft.com/office/drawing/2014/main" id="{DE02C39F-DCAD-48D7-B1A5-383948FA80E6}"/>
                </a:ext>
              </a:extLst>
            </p:cNvPr>
            <p:cNvSpPr/>
            <p:nvPr/>
          </p:nvSpPr>
          <p:spPr>
            <a:xfrm>
              <a:off x="5845097" y="6201806"/>
              <a:ext cx="167268" cy="141508"/>
            </a:xfrm>
            <a:custGeom>
              <a:avLst/>
              <a:gdLst>
                <a:gd name="connsiteX0" fmla="*/ 83930 w 167268"/>
                <a:gd name="connsiteY0" fmla="*/ 800 h 141508"/>
                <a:gd name="connsiteX1" fmla="*/ 296 w 167268"/>
                <a:gd name="connsiteY1" fmla="*/ 800 h 141508"/>
                <a:gd name="connsiteX2" fmla="*/ 296 w 167268"/>
                <a:gd name="connsiteY2" fmla="*/ 142309 h 141508"/>
                <a:gd name="connsiteX3" fmla="*/ 83930 w 167268"/>
                <a:gd name="connsiteY3" fmla="*/ 142309 h 141508"/>
                <a:gd name="connsiteX4" fmla="*/ 167564 w 167268"/>
                <a:gd name="connsiteY4" fmla="*/ 142309 h 141508"/>
                <a:gd name="connsiteX5" fmla="*/ 167564 w 167268"/>
                <a:gd name="connsiteY5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30" y="800"/>
                  </a:moveTo>
                  <a:lnTo>
                    <a:pt x="296" y="800"/>
                  </a:lnTo>
                  <a:lnTo>
                    <a:pt x="296" y="142309"/>
                  </a:lnTo>
                  <a:lnTo>
                    <a:pt x="83930" y="142309"/>
                  </a:lnTo>
                  <a:lnTo>
                    <a:pt x="167564" y="142309"/>
                  </a:lnTo>
                  <a:lnTo>
                    <a:pt x="167564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7" name="Полилиния 826">
              <a:extLst>
                <a:ext uri="{FF2B5EF4-FFF2-40B4-BE49-F238E27FC236}">
                  <a16:creationId xmlns:a16="http://schemas.microsoft.com/office/drawing/2014/main" id="{8CEB1E52-B384-569E-02A9-1FEB9308E5C8}"/>
                </a:ext>
              </a:extLst>
            </p:cNvPr>
            <p:cNvSpPr/>
            <p:nvPr/>
          </p:nvSpPr>
          <p:spPr>
            <a:xfrm>
              <a:off x="6012365" y="6201806"/>
              <a:ext cx="167268" cy="141508"/>
            </a:xfrm>
            <a:custGeom>
              <a:avLst/>
              <a:gdLst>
                <a:gd name="connsiteX0" fmla="*/ 96838 w 167268"/>
                <a:gd name="connsiteY0" fmla="*/ 800 h 141508"/>
                <a:gd name="connsiteX1" fmla="*/ 39448 w 167268"/>
                <a:gd name="connsiteY1" fmla="*/ 800 h 141508"/>
                <a:gd name="connsiteX2" fmla="*/ 26083 w 167268"/>
                <a:gd name="connsiteY2" fmla="*/ 800 h 141508"/>
                <a:gd name="connsiteX3" fmla="*/ 20229 w 167268"/>
                <a:gd name="connsiteY3" fmla="*/ 800 h 141508"/>
                <a:gd name="connsiteX4" fmla="*/ 10360 w 167268"/>
                <a:gd name="connsiteY4" fmla="*/ 800 h 141508"/>
                <a:gd name="connsiteX5" fmla="*/ 324 w 167268"/>
                <a:gd name="connsiteY5" fmla="*/ 800 h 141508"/>
                <a:gd name="connsiteX6" fmla="*/ 324 w 167268"/>
                <a:gd name="connsiteY6" fmla="*/ 142309 h 141508"/>
                <a:gd name="connsiteX7" fmla="*/ 10360 w 167268"/>
                <a:gd name="connsiteY7" fmla="*/ 142309 h 141508"/>
                <a:gd name="connsiteX8" fmla="*/ 20229 w 167268"/>
                <a:gd name="connsiteY8" fmla="*/ 142309 h 141508"/>
                <a:gd name="connsiteX9" fmla="*/ 26083 w 167268"/>
                <a:gd name="connsiteY9" fmla="*/ 142309 h 141508"/>
                <a:gd name="connsiteX10" fmla="*/ 39448 w 167268"/>
                <a:gd name="connsiteY10" fmla="*/ 142309 h 141508"/>
                <a:gd name="connsiteX11" fmla="*/ 96838 w 167268"/>
                <a:gd name="connsiteY11" fmla="*/ 142309 h 141508"/>
                <a:gd name="connsiteX12" fmla="*/ 167592 w 167268"/>
                <a:gd name="connsiteY12" fmla="*/ 71554 h 141508"/>
                <a:gd name="connsiteX13" fmla="*/ 96838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38" y="800"/>
                  </a:moveTo>
                  <a:cubicBezTo>
                    <a:pt x="82484" y="800"/>
                    <a:pt x="55627" y="800"/>
                    <a:pt x="39448" y="800"/>
                  </a:cubicBezTo>
                  <a:cubicBezTo>
                    <a:pt x="31467" y="800"/>
                    <a:pt x="26083" y="800"/>
                    <a:pt x="26083" y="800"/>
                  </a:cubicBezTo>
                  <a:lnTo>
                    <a:pt x="20229" y="800"/>
                  </a:lnTo>
                  <a:lnTo>
                    <a:pt x="10360" y="800"/>
                  </a:lnTo>
                  <a:lnTo>
                    <a:pt x="324" y="800"/>
                  </a:lnTo>
                  <a:lnTo>
                    <a:pt x="324" y="142309"/>
                  </a:lnTo>
                  <a:lnTo>
                    <a:pt x="10360" y="142309"/>
                  </a:lnTo>
                  <a:lnTo>
                    <a:pt x="20229" y="142309"/>
                  </a:lnTo>
                  <a:lnTo>
                    <a:pt x="26083" y="142309"/>
                  </a:lnTo>
                  <a:cubicBezTo>
                    <a:pt x="26083" y="142309"/>
                    <a:pt x="31508" y="142309"/>
                    <a:pt x="39448" y="142309"/>
                  </a:cubicBezTo>
                  <a:cubicBezTo>
                    <a:pt x="56620" y="142309"/>
                    <a:pt x="85561" y="142309"/>
                    <a:pt x="96838" y="142309"/>
                  </a:cubicBezTo>
                  <a:cubicBezTo>
                    <a:pt x="135912" y="142309"/>
                    <a:pt x="167592" y="110628"/>
                    <a:pt x="167592" y="71554"/>
                  </a:cubicBezTo>
                  <a:cubicBezTo>
                    <a:pt x="167592" y="32478"/>
                    <a:pt x="135912" y="800"/>
                    <a:pt x="96838" y="8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8" name="Полилиния 827">
              <a:extLst>
                <a:ext uri="{FF2B5EF4-FFF2-40B4-BE49-F238E27FC236}">
                  <a16:creationId xmlns:a16="http://schemas.microsoft.com/office/drawing/2014/main" id="{B2F1019E-1A25-C6ED-B17C-33F1193DD187}"/>
                </a:ext>
              </a:extLst>
            </p:cNvPr>
            <p:cNvSpPr/>
            <p:nvPr/>
          </p:nvSpPr>
          <p:spPr>
            <a:xfrm>
              <a:off x="6346902" y="6201806"/>
              <a:ext cx="167268" cy="141508"/>
            </a:xfrm>
            <a:custGeom>
              <a:avLst/>
              <a:gdLst>
                <a:gd name="connsiteX0" fmla="*/ 157612 w 167268"/>
                <a:gd name="connsiteY0" fmla="*/ 800 h 141508"/>
                <a:gd name="connsiteX1" fmla="*/ 141889 w 167268"/>
                <a:gd name="connsiteY1" fmla="*/ 800 h 141508"/>
                <a:gd name="connsiteX2" fmla="*/ 119642 w 167268"/>
                <a:gd name="connsiteY2" fmla="*/ 800 h 141508"/>
                <a:gd name="connsiteX3" fmla="*/ 113744 w 167268"/>
                <a:gd name="connsiteY3" fmla="*/ 800 h 141508"/>
                <a:gd name="connsiteX4" fmla="*/ 71134 w 167268"/>
                <a:gd name="connsiteY4" fmla="*/ 800 h 141508"/>
                <a:gd name="connsiteX5" fmla="*/ 380 w 167268"/>
                <a:gd name="connsiteY5" fmla="*/ 71554 h 141508"/>
                <a:gd name="connsiteX6" fmla="*/ 71134 w 167268"/>
                <a:gd name="connsiteY6" fmla="*/ 142309 h 141508"/>
                <a:gd name="connsiteX7" fmla="*/ 113744 w 167268"/>
                <a:gd name="connsiteY7" fmla="*/ 142309 h 141508"/>
                <a:gd name="connsiteX8" fmla="*/ 119642 w 167268"/>
                <a:gd name="connsiteY8" fmla="*/ 142309 h 141508"/>
                <a:gd name="connsiteX9" fmla="*/ 141889 w 167268"/>
                <a:gd name="connsiteY9" fmla="*/ 142309 h 141508"/>
                <a:gd name="connsiteX10" fmla="*/ 157612 w 167268"/>
                <a:gd name="connsiteY10" fmla="*/ 142309 h 141508"/>
                <a:gd name="connsiteX11" fmla="*/ 167648 w 167268"/>
                <a:gd name="connsiteY11" fmla="*/ 142309 h 141508"/>
                <a:gd name="connsiteX12" fmla="*/ 167648 w 167268"/>
                <a:gd name="connsiteY12" fmla="*/ 800 h 141508"/>
                <a:gd name="connsiteX13" fmla="*/ 157612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612" y="800"/>
                  </a:moveTo>
                  <a:lnTo>
                    <a:pt x="141889" y="800"/>
                  </a:lnTo>
                  <a:cubicBezTo>
                    <a:pt x="141889" y="800"/>
                    <a:pt x="132135" y="800"/>
                    <a:pt x="119642" y="800"/>
                  </a:cubicBezTo>
                  <a:cubicBezTo>
                    <a:pt x="117732" y="800"/>
                    <a:pt x="115758" y="800"/>
                    <a:pt x="113744" y="800"/>
                  </a:cubicBezTo>
                  <a:cubicBezTo>
                    <a:pt x="97867" y="800"/>
                    <a:pt x="79565" y="800"/>
                    <a:pt x="71134" y="800"/>
                  </a:cubicBezTo>
                  <a:cubicBezTo>
                    <a:pt x="32044" y="800"/>
                    <a:pt x="380" y="32488"/>
                    <a:pt x="380" y="71554"/>
                  </a:cubicBezTo>
                  <a:cubicBezTo>
                    <a:pt x="380" y="110617"/>
                    <a:pt x="32044" y="142309"/>
                    <a:pt x="71134" y="142309"/>
                  </a:cubicBezTo>
                  <a:cubicBezTo>
                    <a:pt x="81666" y="142309"/>
                    <a:pt x="98915" y="142309"/>
                    <a:pt x="113744" y="142309"/>
                  </a:cubicBezTo>
                  <a:cubicBezTo>
                    <a:pt x="115763" y="142309"/>
                    <a:pt x="117736" y="142309"/>
                    <a:pt x="119642" y="142309"/>
                  </a:cubicBezTo>
                  <a:cubicBezTo>
                    <a:pt x="132250" y="142309"/>
                    <a:pt x="141889" y="142309"/>
                    <a:pt x="141889" y="142309"/>
                  </a:cubicBezTo>
                  <a:lnTo>
                    <a:pt x="157612" y="142309"/>
                  </a:lnTo>
                  <a:lnTo>
                    <a:pt x="167648" y="142309"/>
                  </a:lnTo>
                  <a:lnTo>
                    <a:pt x="167648" y="800"/>
                  </a:lnTo>
                  <a:lnTo>
                    <a:pt x="157612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9" name="Полилиния 828">
              <a:extLst>
                <a:ext uri="{FF2B5EF4-FFF2-40B4-BE49-F238E27FC236}">
                  <a16:creationId xmlns:a16="http://schemas.microsoft.com/office/drawing/2014/main" id="{4FA1B868-47EE-A2C2-2DDF-088D9C606A04}"/>
                </a:ext>
              </a:extLst>
            </p:cNvPr>
            <p:cNvSpPr/>
            <p:nvPr/>
          </p:nvSpPr>
          <p:spPr>
            <a:xfrm>
              <a:off x="6514170" y="6201806"/>
              <a:ext cx="167268" cy="141508"/>
            </a:xfrm>
            <a:custGeom>
              <a:avLst/>
              <a:gdLst>
                <a:gd name="connsiteX0" fmla="*/ 96922 w 167268"/>
                <a:gd name="connsiteY0" fmla="*/ 800 h 141508"/>
                <a:gd name="connsiteX1" fmla="*/ 39532 w 167268"/>
                <a:gd name="connsiteY1" fmla="*/ 800 h 141508"/>
                <a:gd name="connsiteX2" fmla="*/ 26167 w 167268"/>
                <a:gd name="connsiteY2" fmla="*/ 800 h 141508"/>
                <a:gd name="connsiteX3" fmla="*/ 20313 w 167268"/>
                <a:gd name="connsiteY3" fmla="*/ 800 h 141508"/>
                <a:gd name="connsiteX4" fmla="*/ 10444 w 167268"/>
                <a:gd name="connsiteY4" fmla="*/ 800 h 141508"/>
                <a:gd name="connsiteX5" fmla="*/ 408 w 167268"/>
                <a:gd name="connsiteY5" fmla="*/ 800 h 141508"/>
                <a:gd name="connsiteX6" fmla="*/ 408 w 167268"/>
                <a:gd name="connsiteY6" fmla="*/ 142309 h 141508"/>
                <a:gd name="connsiteX7" fmla="*/ 10444 w 167268"/>
                <a:gd name="connsiteY7" fmla="*/ 142309 h 141508"/>
                <a:gd name="connsiteX8" fmla="*/ 20313 w 167268"/>
                <a:gd name="connsiteY8" fmla="*/ 142309 h 141508"/>
                <a:gd name="connsiteX9" fmla="*/ 26167 w 167268"/>
                <a:gd name="connsiteY9" fmla="*/ 142309 h 141508"/>
                <a:gd name="connsiteX10" fmla="*/ 39532 w 167268"/>
                <a:gd name="connsiteY10" fmla="*/ 142309 h 141508"/>
                <a:gd name="connsiteX11" fmla="*/ 96922 w 167268"/>
                <a:gd name="connsiteY11" fmla="*/ 142309 h 141508"/>
                <a:gd name="connsiteX12" fmla="*/ 167676 w 167268"/>
                <a:gd name="connsiteY12" fmla="*/ 71554 h 141508"/>
                <a:gd name="connsiteX13" fmla="*/ 96922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922" y="800"/>
                  </a:moveTo>
                  <a:cubicBezTo>
                    <a:pt x="82568" y="800"/>
                    <a:pt x="55711" y="800"/>
                    <a:pt x="39532" y="800"/>
                  </a:cubicBezTo>
                  <a:cubicBezTo>
                    <a:pt x="31551" y="800"/>
                    <a:pt x="26167" y="800"/>
                    <a:pt x="26167" y="800"/>
                  </a:cubicBezTo>
                  <a:lnTo>
                    <a:pt x="20313" y="800"/>
                  </a:lnTo>
                  <a:lnTo>
                    <a:pt x="10444" y="800"/>
                  </a:lnTo>
                  <a:lnTo>
                    <a:pt x="408" y="800"/>
                  </a:lnTo>
                  <a:lnTo>
                    <a:pt x="408" y="142309"/>
                  </a:lnTo>
                  <a:lnTo>
                    <a:pt x="10444" y="142309"/>
                  </a:lnTo>
                  <a:lnTo>
                    <a:pt x="20313" y="142309"/>
                  </a:lnTo>
                  <a:lnTo>
                    <a:pt x="26167" y="142309"/>
                  </a:lnTo>
                  <a:cubicBezTo>
                    <a:pt x="26167" y="142309"/>
                    <a:pt x="31592" y="142309"/>
                    <a:pt x="39532" y="142309"/>
                  </a:cubicBezTo>
                  <a:cubicBezTo>
                    <a:pt x="56704" y="142309"/>
                    <a:pt x="85645" y="142309"/>
                    <a:pt x="96922" y="142309"/>
                  </a:cubicBezTo>
                  <a:cubicBezTo>
                    <a:pt x="135996" y="142309"/>
                    <a:pt x="167676" y="110628"/>
                    <a:pt x="167676" y="71554"/>
                  </a:cubicBezTo>
                  <a:cubicBezTo>
                    <a:pt x="167676" y="32478"/>
                    <a:pt x="135996" y="800"/>
                    <a:pt x="96922" y="8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0" name="Полилиния 829">
              <a:extLst>
                <a:ext uri="{FF2B5EF4-FFF2-40B4-BE49-F238E27FC236}">
                  <a16:creationId xmlns:a16="http://schemas.microsoft.com/office/drawing/2014/main" id="{82C32635-A43A-EF30-E7BF-D2853FA4C18B}"/>
                </a:ext>
              </a:extLst>
            </p:cNvPr>
            <p:cNvSpPr/>
            <p:nvPr/>
          </p:nvSpPr>
          <p:spPr>
            <a:xfrm>
              <a:off x="7183243" y="6201806"/>
              <a:ext cx="167268" cy="141508"/>
            </a:xfrm>
            <a:custGeom>
              <a:avLst/>
              <a:gdLst>
                <a:gd name="connsiteX0" fmla="*/ 157752 w 167268"/>
                <a:gd name="connsiteY0" fmla="*/ 800 h 141508"/>
                <a:gd name="connsiteX1" fmla="*/ 142029 w 167268"/>
                <a:gd name="connsiteY1" fmla="*/ 800 h 141508"/>
                <a:gd name="connsiteX2" fmla="*/ 119782 w 167268"/>
                <a:gd name="connsiteY2" fmla="*/ 800 h 141508"/>
                <a:gd name="connsiteX3" fmla="*/ 113884 w 167268"/>
                <a:gd name="connsiteY3" fmla="*/ 800 h 141508"/>
                <a:gd name="connsiteX4" fmla="*/ 71274 w 167268"/>
                <a:gd name="connsiteY4" fmla="*/ 800 h 141508"/>
                <a:gd name="connsiteX5" fmla="*/ 520 w 167268"/>
                <a:gd name="connsiteY5" fmla="*/ 71554 h 141508"/>
                <a:gd name="connsiteX6" fmla="*/ 71274 w 167268"/>
                <a:gd name="connsiteY6" fmla="*/ 142309 h 141508"/>
                <a:gd name="connsiteX7" fmla="*/ 113884 w 167268"/>
                <a:gd name="connsiteY7" fmla="*/ 142309 h 141508"/>
                <a:gd name="connsiteX8" fmla="*/ 119782 w 167268"/>
                <a:gd name="connsiteY8" fmla="*/ 142309 h 141508"/>
                <a:gd name="connsiteX9" fmla="*/ 142029 w 167268"/>
                <a:gd name="connsiteY9" fmla="*/ 142309 h 141508"/>
                <a:gd name="connsiteX10" fmla="*/ 157752 w 167268"/>
                <a:gd name="connsiteY10" fmla="*/ 142309 h 141508"/>
                <a:gd name="connsiteX11" fmla="*/ 167788 w 167268"/>
                <a:gd name="connsiteY11" fmla="*/ 142309 h 141508"/>
                <a:gd name="connsiteX12" fmla="*/ 167788 w 167268"/>
                <a:gd name="connsiteY12" fmla="*/ 800 h 141508"/>
                <a:gd name="connsiteX13" fmla="*/ 157752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52" y="800"/>
                  </a:moveTo>
                  <a:lnTo>
                    <a:pt x="142029" y="800"/>
                  </a:lnTo>
                  <a:cubicBezTo>
                    <a:pt x="142029" y="800"/>
                    <a:pt x="132275" y="800"/>
                    <a:pt x="119782" y="800"/>
                  </a:cubicBezTo>
                  <a:cubicBezTo>
                    <a:pt x="117872" y="800"/>
                    <a:pt x="115898" y="800"/>
                    <a:pt x="113884" y="800"/>
                  </a:cubicBezTo>
                  <a:cubicBezTo>
                    <a:pt x="98007" y="800"/>
                    <a:pt x="79705" y="800"/>
                    <a:pt x="71274" y="800"/>
                  </a:cubicBezTo>
                  <a:cubicBezTo>
                    <a:pt x="32184" y="800"/>
                    <a:pt x="520" y="32488"/>
                    <a:pt x="520" y="71554"/>
                  </a:cubicBezTo>
                  <a:cubicBezTo>
                    <a:pt x="520" y="110617"/>
                    <a:pt x="32184" y="142309"/>
                    <a:pt x="71274" y="142309"/>
                  </a:cubicBezTo>
                  <a:cubicBezTo>
                    <a:pt x="81806" y="142309"/>
                    <a:pt x="99055" y="142309"/>
                    <a:pt x="113884" y="142309"/>
                  </a:cubicBezTo>
                  <a:cubicBezTo>
                    <a:pt x="115903" y="142309"/>
                    <a:pt x="117876" y="142309"/>
                    <a:pt x="119782" y="142309"/>
                  </a:cubicBezTo>
                  <a:cubicBezTo>
                    <a:pt x="132390" y="142309"/>
                    <a:pt x="142029" y="142309"/>
                    <a:pt x="142029" y="142309"/>
                  </a:cubicBezTo>
                  <a:lnTo>
                    <a:pt x="157752" y="142309"/>
                  </a:lnTo>
                  <a:lnTo>
                    <a:pt x="167788" y="142309"/>
                  </a:lnTo>
                  <a:lnTo>
                    <a:pt x="167788" y="800"/>
                  </a:lnTo>
                  <a:lnTo>
                    <a:pt x="157752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1" name="Полилиния 830">
              <a:extLst>
                <a:ext uri="{FF2B5EF4-FFF2-40B4-BE49-F238E27FC236}">
                  <a16:creationId xmlns:a16="http://schemas.microsoft.com/office/drawing/2014/main" id="{6166AB27-EF55-815F-3F5D-2B96F7B3F982}"/>
                </a:ext>
              </a:extLst>
            </p:cNvPr>
            <p:cNvSpPr/>
            <p:nvPr/>
          </p:nvSpPr>
          <p:spPr>
            <a:xfrm>
              <a:off x="7350512" y="6201806"/>
              <a:ext cx="167268" cy="141508"/>
            </a:xfrm>
            <a:custGeom>
              <a:avLst/>
              <a:gdLst>
                <a:gd name="connsiteX0" fmla="*/ 84182 w 167268"/>
                <a:gd name="connsiteY0" fmla="*/ 800 h 141508"/>
                <a:gd name="connsiteX1" fmla="*/ 548 w 167268"/>
                <a:gd name="connsiteY1" fmla="*/ 800 h 141508"/>
                <a:gd name="connsiteX2" fmla="*/ 548 w 167268"/>
                <a:gd name="connsiteY2" fmla="*/ 142309 h 141508"/>
                <a:gd name="connsiteX3" fmla="*/ 84182 w 167268"/>
                <a:gd name="connsiteY3" fmla="*/ 142309 h 141508"/>
                <a:gd name="connsiteX4" fmla="*/ 167816 w 167268"/>
                <a:gd name="connsiteY4" fmla="*/ 142309 h 141508"/>
                <a:gd name="connsiteX5" fmla="*/ 167816 w 167268"/>
                <a:gd name="connsiteY5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182" y="800"/>
                  </a:moveTo>
                  <a:lnTo>
                    <a:pt x="548" y="800"/>
                  </a:lnTo>
                  <a:lnTo>
                    <a:pt x="548" y="142309"/>
                  </a:lnTo>
                  <a:lnTo>
                    <a:pt x="84182" y="142309"/>
                  </a:lnTo>
                  <a:lnTo>
                    <a:pt x="167816" y="142309"/>
                  </a:lnTo>
                  <a:lnTo>
                    <a:pt x="167816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2" name="Полилиния 831">
              <a:extLst>
                <a:ext uri="{FF2B5EF4-FFF2-40B4-BE49-F238E27FC236}">
                  <a16:creationId xmlns:a16="http://schemas.microsoft.com/office/drawing/2014/main" id="{2987076C-DC63-01A4-7318-9E62B639F64C}"/>
                </a:ext>
              </a:extLst>
            </p:cNvPr>
            <p:cNvSpPr/>
            <p:nvPr/>
          </p:nvSpPr>
          <p:spPr>
            <a:xfrm>
              <a:off x="7517780" y="6201806"/>
              <a:ext cx="167268" cy="141508"/>
            </a:xfrm>
            <a:custGeom>
              <a:avLst/>
              <a:gdLst>
                <a:gd name="connsiteX0" fmla="*/ 97090 w 167268"/>
                <a:gd name="connsiteY0" fmla="*/ 800 h 141508"/>
                <a:gd name="connsiteX1" fmla="*/ 39700 w 167268"/>
                <a:gd name="connsiteY1" fmla="*/ 800 h 141508"/>
                <a:gd name="connsiteX2" fmla="*/ 26335 w 167268"/>
                <a:gd name="connsiteY2" fmla="*/ 800 h 141508"/>
                <a:gd name="connsiteX3" fmla="*/ 20481 w 167268"/>
                <a:gd name="connsiteY3" fmla="*/ 800 h 141508"/>
                <a:gd name="connsiteX4" fmla="*/ 10612 w 167268"/>
                <a:gd name="connsiteY4" fmla="*/ 800 h 141508"/>
                <a:gd name="connsiteX5" fmla="*/ 576 w 167268"/>
                <a:gd name="connsiteY5" fmla="*/ 800 h 141508"/>
                <a:gd name="connsiteX6" fmla="*/ 576 w 167268"/>
                <a:gd name="connsiteY6" fmla="*/ 142309 h 141508"/>
                <a:gd name="connsiteX7" fmla="*/ 10612 w 167268"/>
                <a:gd name="connsiteY7" fmla="*/ 142309 h 141508"/>
                <a:gd name="connsiteX8" fmla="*/ 20481 w 167268"/>
                <a:gd name="connsiteY8" fmla="*/ 142309 h 141508"/>
                <a:gd name="connsiteX9" fmla="*/ 26335 w 167268"/>
                <a:gd name="connsiteY9" fmla="*/ 142309 h 141508"/>
                <a:gd name="connsiteX10" fmla="*/ 39700 w 167268"/>
                <a:gd name="connsiteY10" fmla="*/ 142309 h 141508"/>
                <a:gd name="connsiteX11" fmla="*/ 97090 w 167268"/>
                <a:gd name="connsiteY11" fmla="*/ 142309 h 141508"/>
                <a:gd name="connsiteX12" fmla="*/ 167844 w 167268"/>
                <a:gd name="connsiteY12" fmla="*/ 71554 h 141508"/>
                <a:gd name="connsiteX13" fmla="*/ 97090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90" y="800"/>
                  </a:moveTo>
                  <a:cubicBezTo>
                    <a:pt x="82736" y="800"/>
                    <a:pt x="55879" y="800"/>
                    <a:pt x="39700" y="800"/>
                  </a:cubicBezTo>
                  <a:cubicBezTo>
                    <a:pt x="31719" y="800"/>
                    <a:pt x="26335" y="800"/>
                    <a:pt x="26335" y="800"/>
                  </a:cubicBezTo>
                  <a:lnTo>
                    <a:pt x="20481" y="800"/>
                  </a:lnTo>
                  <a:lnTo>
                    <a:pt x="10612" y="800"/>
                  </a:lnTo>
                  <a:lnTo>
                    <a:pt x="576" y="800"/>
                  </a:lnTo>
                  <a:lnTo>
                    <a:pt x="576" y="142309"/>
                  </a:lnTo>
                  <a:lnTo>
                    <a:pt x="10612" y="142309"/>
                  </a:lnTo>
                  <a:lnTo>
                    <a:pt x="20481" y="142309"/>
                  </a:lnTo>
                  <a:lnTo>
                    <a:pt x="26335" y="142309"/>
                  </a:lnTo>
                  <a:cubicBezTo>
                    <a:pt x="26335" y="142309"/>
                    <a:pt x="31760" y="142309"/>
                    <a:pt x="39700" y="142309"/>
                  </a:cubicBezTo>
                  <a:cubicBezTo>
                    <a:pt x="56872" y="142309"/>
                    <a:pt x="85813" y="142309"/>
                    <a:pt x="97090" y="142309"/>
                  </a:cubicBezTo>
                  <a:cubicBezTo>
                    <a:pt x="136164" y="142309"/>
                    <a:pt x="167844" y="110628"/>
                    <a:pt x="167844" y="71554"/>
                  </a:cubicBezTo>
                  <a:cubicBezTo>
                    <a:pt x="167844" y="32478"/>
                    <a:pt x="136164" y="800"/>
                    <a:pt x="97090" y="8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3" name="Полилиния 832">
              <a:extLst>
                <a:ext uri="{FF2B5EF4-FFF2-40B4-BE49-F238E27FC236}">
                  <a16:creationId xmlns:a16="http://schemas.microsoft.com/office/drawing/2014/main" id="{3A6575FC-5C3B-9927-C60C-317FE0E8701D}"/>
                </a:ext>
              </a:extLst>
            </p:cNvPr>
            <p:cNvSpPr/>
            <p:nvPr/>
          </p:nvSpPr>
          <p:spPr>
            <a:xfrm>
              <a:off x="8354121" y="6201806"/>
              <a:ext cx="167268" cy="141508"/>
            </a:xfrm>
            <a:custGeom>
              <a:avLst/>
              <a:gdLst>
                <a:gd name="connsiteX0" fmla="*/ 157948 w 167268"/>
                <a:gd name="connsiteY0" fmla="*/ 800 h 141508"/>
                <a:gd name="connsiteX1" fmla="*/ 142225 w 167268"/>
                <a:gd name="connsiteY1" fmla="*/ 800 h 141508"/>
                <a:gd name="connsiteX2" fmla="*/ 119978 w 167268"/>
                <a:gd name="connsiteY2" fmla="*/ 800 h 141508"/>
                <a:gd name="connsiteX3" fmla="*/ 114080 w 167268"/>
                <a:gd name="connsiteY3" fmla="*/ 800 h 141508"/>
                <a:gd name="connsiteX4" fmla="*/ 71470 w 167268"/>
                <a:gd name="connsiteY4" fmla="*/ 800 h 141508"/>
                <a:gd name="connsiteX5" fmla="*/ 716 w 167268"/>
                <a:gd name="connsiteY5" fmla="*/ 71554 h 141508"/>
                <a:gd name="connsiteX6" fmla="*/ 71470 w 167268"/>
                <a:gd name="connsiteY6" fmla="*/ 142309 h 141508"/>
                <a:gd name="connsiteX7" fmla="*/ 114080 w 167268"/>
                <a:gd name="connsiteY7" fmla="*/ 142309 h 141508"/>
                <a:gd name="connsiteX8" fmla="*/ 119978 w 167268"/>
                <a:gd name="connsiteY8" fmla="*/ 142309 h 141508"/>
                <a:gd name="connsiteX9" fmla="*/ 142225 w 167268"/>
                <a:gd name="connsiteY9" fmla="*/ 142309 h 141508"/>
                <a:gd name="connsiteX10" fmla="*/ 157948 w 167268"/>
                <a:gd name="connsiteY10" fmla="*/ 142309 h 141508"/>
                <a:gd name="connsiteX11" fmla="*/ 167984 w 167268"/>
                <a:gd name="connsiteY11" fmla="*/ 142309 h 141508"/>
                <a:gd name="connsiteX12" fmla="*/ 167984 w 167268"/>
                <a:gd name="connsiteY12" fmla="*/ 800 h 141508"/>
                <a:gd name="connsiteX13" fmla="*/ 157948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948" y="800"/>
                  </a:moveTo>
                  <a:lnTo>
                    <a:pt x="142225" y="800"/>
                  </a:lnTo>
                  <a:cubicBezTo>
                    <a:pt x="142225" y="800"/>
                    <a:pt x="132471" y="800"/>
                    <a:pt x="119978" y="800"/>
                  </a:cubicBezTo>
                  <a:cubicBezTo>
                    <a:pt x="118068" y="800"/>
                    <a:pt x="116094" y="800"/>
                    <a:pt x="114080" y="800"/>
                  </a:cubicBezTo>
                  <a:cubicBezTo>
                    <a:pt x="98203" y="800"/>
                    <a:pt x="79901" y="800"/>
                    <a:pt x="71470" y="800"/>
                  </a:cubicBezTo>
                  <a:cubicBezTo>
                    <a:pt x="32380" y="800"/>
                    <a:pt x="716" y="32488"/>
                    <a:pt x="716" y="71554"/>
                  </a:cubicBezTo>
                  <a:cubicBezTo>
                    <a:pt x="716" y="110617"/>
                    <a:pt x="32380" y="142309"/>
                    <a:pt x="71470" y="142309"/>
                  </a:cubicBezTo>
                  <a:cubicBezTo>
                    <a:pt x="82002" y="142309"/>
                    <a:pt x="99251" y="142309"/>
                    <a:pt x="114080" y="142309"/>
                  </a:cubicBezTo>
                  <a:cubicBezTo>
                    <a:pt x="116099" y="142309"/>
                    <a:pt x="118072" y="142309"/>
                    <a:pt x="119978" y="142309"/>
                  </a:cubicBezTo>
                  <a:cubicBezTo>
                    <a:pt x="132586" y="142309"/>
                    <a:pt x="142225" y="142309"/>
                    <a:pt x="142225" y="142309"/>
                  </a:cubicBezTo>
                  <a:lnTo>
                    <a:pt x="157948" y="142309"/>
                  </a:lnTo>
                  <a:lnTo>
                    <a:pt x="167984" y="142309"/>
                  </a:lnTo>
                  <a:lnTo>
                    <a:pt x="167984" y="800"/>
                  </a:lnTo>
                  <a:lnTo>
                    <a:pt x="157948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4" name="Полилиния 833">
              <a:extLst>
                <a:ext uri="{FF2B5EF4-FFF2-40B4-BE49-F238E27FC236}">
                  <a16:creationId xmlns:a16="http://schemas.microsoft.com/office/drawing/2014/main" id="{4B6D653E-749B-FC51-7CD5-D9C5E7EAA182}"/>
                </a:ext>
              </a:extLst>
            </p:cNvPr>
            <p:cNvSpPr/>
            <p:nvPr/>
          </p:nvSpPr>
          <p:spPr>
            <a:xfrm>
              <a:off x="8521390" y="6201806"/>
              <a:ext cx="167268" cy="141508"/>
            </a:xfrm>
            <a:custGeom>
              <a:avLst/>
              <a:gdLst>
                <a:gd name="connsiteX0" fmla="*/ 84378 w 167268"/>
                <a:gd name="connsiteY0" fmla="*/ 800 h 141508"/>
                <a:gd name="connsiteX1" fmla="*/ 744 w 167268"/>
                <a:gd name="connsiteY1" fmla="*/ 800 h 141508"/>
                <a:gd name="connsiteX2" fmla="*/ 744 w 167268"/>
                <a:gd name="connsiteY2" fmla="*/ 142309 h 141508"/>
                <a:gd name="connsiteX3" fmla="*/ 84378 w 167268"/>
                <a:gd name="connsiteY3" fmla="*/ 142309 h 141508"/>
                <a:gd name="connsiteX4" fmla="*/ 168012 w 167268"/>
                <a:gd name="connsiteY4" fmla="*/ 142309 h 141508"/>
                <a:gd name="connsiteX5" fmla="*/ 168012 w 167268"/>
                <a:gd name="connsiteY5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4378" y="800"/>
                  </a:moveTo>
                  <a:lnTo>
                    <a:pt x="744" y="800"/>
                  </a:lnTo>
                  <a:lnTo>
                    <a:pt x="744" y="142309"/>
                  </a:lnTo>
                  <a:lnTo>
                    <a:pt x="84378" y="142309"/>
                  </a:lnTo>
                  <a:lnTo>
                    <a:pt x="168012" y="142309"/>
                  </a:lnTo>
                  <a:lnTo>
                    <a:pt x="168012" y="800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5" name="Полилиния 834">
              <a:extLst>
                <a:ext uri="{FF2B5EF4-FFF2-40B4-BE49-F238E27FC236}">
                  <a16:creationId xmlns:a16="http://schemas.microsoft.com/office/drawing/2014/main" id="{2F2E6DD4-4557-78ED-96F6-5227A4B1F610}"/>
                </a:ext>
              </a:extLst>
            </p:cNvPr>
            <p:cNvSpPr/>
            <p:nvPr/>
          </p:nvSpPr>
          <p:spPr>
            <a:xfrm>
              <a:off x="8688658" y="6201806"/>
              <a:ext cx="167268" cy="141508"/>
            </a:xfrm>
            <a:custGeom>
              <a:avLst/>
              <a:gdLst>
                <a:gd name="connsiteX0" fmla="*/ 97286 w 167268"/>
                <a:gd name="connsiteY0" fmla="*/ 800 h 141508"/>
                <a:gd name="connsiteX1" fmla="*/ 39896 w 167268"/>
                <a:gd name="connsiteY1" fmla="*/ 800 h 141508"/>
                <a:gd name="connsiteX2" fmla="*/ 26531 w 167268"/>
                <a:gd name="connsiteY2" fmla="*/ 800 h 141508"/>
                <a:gd name="connsiteX3" fmla="*/ 20677 w 167268"/>
                <a:gd name="connsiteY3" fmla="*/ 800 h 141508"/>
                <a:gd name="connsiteX4" fmla="*/ 10808 w 167268"/>
                <a:gd name="connsiteY4" fmla="*/ 800 h 141508"/>
                <a:gd name="connsiteX5" fmla="*/ 772 w 167268"/>
                <a:gd name="connsiteY5" fmla="*/ 800 h 141508"/>
                <a:gd name="connsiteX6" fmla="*/ 772 w 167268"/>
                <a:gd name="connsiteY6" fmla="*/ 142309 h 141508"/>
                <a:gd name="connsiteX7" fmla="*/ 10808 w 167268"/>
                <a:gd name="connsiteY7" fmla="*/ 142309 h 141508"/>
                <a:gd name="connsiteX8" fmla="*/ 20677 w 167268"/>
                <a:gd name="connsiteY8" fmla="*/ 142309 h 141508"/>
                <a:gd name="connsiteX9" fmla="*/ 26531 w 167268"/>
                <a:gd name="connsiteY9" fmla="*/ 142309 h 141508"/>
                <a:gd name="connsiteX10" fmla="*/ 39896 w 167268"/>
                <a:gd name="connsiteY10" fmla="*/ 142309 h 141508"/>
                <a:gd name="connsiteX11" fmla="*/ 97286 w 167268"/>
                <a:gd name="connsiteY11" fmla="*/ 142309 h 141508"/>
                <a:gd name="connsiteX12" fmla="*/ 168040 w 167268"/>
                <a:gd name="connsiteY12" fmla="*/ 71554 h 141508"/>
                <a:gd name="connsiteX13" fmla="*/ 97286 w 167268"/>
                <a:gd name="connsiteY13" fmla="*/ 800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286" y="800"/>
                  </a:moveTo>
                  <a:cubicBezTo>
                    <a:pt x="82932" y="800"/>
                    <a:pt x="56075" y="800"/>
                    <a:pt x="39896" y="800"/>
                  </a:cubicBezTo>
                  <a:cubicBezTo>
                    <a:pt x="31915" y="800"/>
                    <a:pt x="26531" y="800"/>
                    <a:pt x="26531" y="800"/>
                  </a:cubicBezTo>
                  <a:lnTo>
                    <a:pt x="20677" y="800"/>
                  </a:lnTo>
                  <a:lnTo>
                    <a:pt x="10808" y="800"/>
                  </a:lnTo>
                  <a:lnTo>
                    <a:pt x="772" y="800"/>
                  </a:lnTo>
                  <a:lnTo>
                    <a:pt x="772" y="142309"/>
                  </a:lnTo>
                  <a:lnTo>
                    <a:pt x="10808" y="142309"/>
                  </a:lnTo>
                  <a:lnTo>
                    <a:pt x="20677" y="142309"/>
                  </a:lnTo>
                  <a:lnTo>
                    <a:pt x="26531" y="142309"/>
                  </a:lnTo>
                  <a:cubicBezTo>
                    <a:pt x="26531" y="142309"/>
                    <a:pt x="31956" y="142309"/>
                    <a:pt x="39896" y="142309"/>
                  </a:cubicBezTo>
                  <a:cubicBezTo>
                    <a:pt x="57068" y="142309"/>
                    <a:pt x="86009" y="142309"/>
                    <a:pt x="97286" y="142309"/>
                  </a:cubicBezTo>
                  <a:cubicBezTo>
                    <a:pt x="136360" y="142309"/>
                    <a:pt x="168040" y="110628"/>
                    <a:pt x="168040" y="71554"/>
                  </a:cubicBezTo>
                  <a:cubicBezTo>
                    <a:pt x="168040" y="32478"/>
                    <a:pt x="136360" y="800"/>
                    <a:pt x="97286" y="800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6" name="Полилиния 835">
              <a:extLst>
                <a:ext uri="{FF2B5EF4-FFF2-40B4-BE49-F238E27FC236}">
                  <a16:creationId xmlns:a16="http://schemas.microsoft.com/office/drawing/2014/main" id="{1A80137A-17CF-9CD8-91F5-136649CA5912}"/>
                </a:ext>
              </a:extLst>
            </p:cNvPr>
            <p:cNvSpPr/>
            <p:nvPr/>
          </p:nvSpPr>
          <p:spPr>
            <a:xfrm>
              <a:off x="4519830" y="6369074"/>
              <a:ext cx="141508" cy="141508"/>
            </a:xfrm>
            <a:custGeom>
              <a:avLst/>
              <a:gdLst>
                <a:gd name="connsiteX0" fmla="*/ 70826 w 141508"/>
                <a:gd name="connsiteY0" fmla="*/ 828 h 141508"/>
                <a:gd name="connsiteX1" fmla="*/ 141581 w 141508"/>
                <a:gd name="connsiteY1" fmla="*/ 71582 h 141508"/>
                <a:gd name="connsiteX2" fmla="*/ 70826 w 141508"/>
                <a:gd name="connsiteY2" fmla="*/ 142337 h 141508"/>
                <a:gd name="connsiteX3" fmla="*/ 72 w 141508"/>
                <a:gd name="connsiteY3" fmla="*/ 71582 h 141508"/>
                <a:gd name="connsiteX4" fmla="*/ 70826 w 141508"/>
                <a:gd name="connsiteY4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26" y="828"/>
                  </a:moveTo>
                  <a:cubicBezTo>
                    <a:pt x="109905" y="828"/>
                    <a:pt x="141581" y="32506"/>
                    <a:pt x="141581" y="71582"/>
                  </a:cubicBezTo>
                  <a:cubicBezTo>
                    <a:pt x="141581" y="110661"/>
                    <a:pt x="109905" y="142337"/>
                    <a:pt x="70826" y="142337"/>
                  </a:cubicBezTo>
                  <a:cubicBezTo>
                    <a:pt x="31750" y="142337"/>
                    <a:pt x="72" y="110661"/>
                    <a:pt x="72" y="71582"/>
                  </a:cubicBezTo>
                  <a:cubicBezTo>
                    <a:pt x="72" y="32506"/>
                    <a:pt x="31750" y="828"/>
                    <a:pt x="70826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7" name="Полилиния 836">
              <a:extLst>
                <a:ext uri="{FF2B5EF4-FFF2-40B4-BE49-F238E27FC236}">
                  <a16:creationId xmlns:a16="http://schemas.microsoft.com/office/drawing/2014/main" id="{DE57C4DE-0068-2EC7-7F45-0704E9A782CC}"/>
                </a:ext>
              </a:extLst>
            </p:cNvPr>
            <p:cNvSpPr/>
            <p:nvPr/>
          </p:nvSpPr>
          <p:spPr>
            <a:xfrm>
              <a:off x="4854367" y="6369074"/>
              <a:ext cx="141508" cy="141508"/>
            </a:xfrm>
            <a:custGeom>
              <a:avLst/>
              <a:gdLst>
                <a:gd name="connsiteX0" fmla="*/ 70882 w 141508"/>
                <a:gd name="connsiteY0" fmla="*/ 828 h 141508"/>
                <a:gd name="connsiteX1" fmla="*/ 141637 w 141508"/>
                <a:gd name="connsiteY1" fmla="*/ 71582 h 141508"/>
                <a:gd name="connsiteX2" fmla="*/ 70882 w 141508"/>
                <a:gd name="connsiteY2" fmla="*/ 142337 h 141508"/>
                <a:gd name="connsiteX3" fmla="*/ 128 w 141508"/>
                <a:gd name="connsiteY3" fmla="*/ 71582 h 141508"/>
                <a:gd name="connsiteX4" fmla="*/ 70882 w 141508"/>
                <a:gd name="connsiteY4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882" y="828"/>
                  </a:moveTo>
                  <a:cubicBezTo>
                    <a:pt x="109961" y="828"/>
                    <a:pt x="141637" y="32506"/>
                    <a:pt x="141637" y="71582"/>
                  </a:cubicBezTo>
                  <a:cubicBezTo>
                    <a:pt x="141637" y="110661"/>
                    <a:pt x="109961" y="142337"/>
                    <a:pt x="70882" y="142337"/>
                  </a:cubicBezTo>
                  <a:cubicBezTo>
                    <a:pt x="31806" y="142337"/>
                    <a:pt x="128" y="110661"/>
                    <a:pt x="128" y="71582"/>
                  </a:cubicBezTo>
                  <a:cubicBezTo>
                    <a:pt x="128" y="32506"/>
                    <a:pt x="31806" y="828"/>
                    <a:pt x="70882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8" name="Полилиния 837">
              <a:extLst>
                <a:ext uri="{FF2B5EF4-FFF2-40B4-BE49-F238E27FC236}">
                  <a16:creationId xmlns:a16="http://schemas.microsoft.com/office/drawing/2014/main" id="{FFB87628-927C-AE04-43C7-2BFB726E8F78}"/>
                </a:ext>
              </a:extLst>
            </p:cNvPr>
            <p:cNvSpPr/>
            <p:nvPr/>
          </p:nvSpPr>
          <p:spPr>
            <a:xfrm>
              <a:off x="5356172" y="6369074"/>
              <a:ext cx="141508" cy="141508"/>
            </a:xfrm>
            <a:custGeom>
              <a:avLst/>
              <a:gdLst>
                <a:gd name="connsiteX0" fmla="*/ 70966 w 141508"/>
                <a:gd name="connsiteY0" fmla="*/ 828 h 141508"/>
                <a:gd name="connsiteX1" fmla="*/ 141721 w 141508"/>
                <a:gd name="connsiteY1" fmla="*/ 71582 h 141508"/>
                <a:gd name="connsiteX2" fmla="*/ 70966 w 141508"/>
                <a:gd name="connsiteY2" fmla="*/ 142337 h 141508"/>
                <a:gd name="connsiteX3" fmla="*/ 212 w 141508"/>
                <a:gd name="connsiteY3" fmla="*/ 71582 h 141508"/>
                <a:gd name="connsiteX4" fmla="*/ 70966 w 141508"/>
                <a:gd name="connsiteY4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0966" y="828"/>
                  </a:moveTo>
                  <a:cubicBezTo>
                    <a:pt x="110045" y="828"/>
                    <a:pt x="141721" y="32506"/>
                    <a:pt x="141721" y="71582"/>
                  </a:cubicBezTo>
                  <a:cubicBezTo>
                    <a:pt x="141721" y="110661"/>
                    <a:pt x="110045" y="142337"/>
                    <a:pt x="70966" y="142337"/>
                  </a:cubicBezTo>
                  <a:cubicBezTo>
                    <a:pt x="31890" y="142337"/>
                    <a:pt x="212" y="110661"/>
                    <a:pt x="212" y="71582"/>
                  </a:cubicBezTo>
                  <a:cubicBezTo>
                    <a:pt x="212" y="32506"/>
                    <a:pt x="31890" y="828"/>
                    <a:pt x="70966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9" name="Полилиния 838">
              <a:extLst>
                <a:ext uri="{FF2B5EF4-FFF2-40B4-BE49-F238E27FC236}">
                  <a16:creationId xmlns:a16="http://schemas.microsoft.com/office/drawing/2014/main" id="{56F52711-BEE4-CAFE-94F4-C0DE30DB791A}"/>
                </a:ext>
              </a:extLst>
            </p:cNvPr>
            <p:cNvSpPr/>
            <p:nvPr/>
          </p:nvSpPr>
          <p:spPr>
            <a:xfrm>
              <a:off x="5845097" y="6369074"/>
              <a:ext cx="167268" cy="141508"/>
            </a:xfrm>
            <a:custGeom>
              <a:avLst/>
              <a:gdLst>
                <a:gd name="connsiteX0" fmla="*/ 157528 w 167268"/>
                <a:gd name="connsiteY0" fmla="*/ 828 h 141508"/>
                <a:gd name="connsiteX1" fmla="*/ 141805 w 167268"/>
                <a:gd name="connsiteY1" fmla="*/ 828 h 141508"/>
                <a:gd name="connsiteX2" fmla="*/ 119558 w 167268"/>
                <a:gd name="connsiteY2" fmla="*/ 828 h 141508"/>
                <a:gd name="connsiteX3" fmla="*/ 113660 w 167268"/>
                <a:gd name="connsiteY3" fmla="*/ 828 h 141508"/>
                <a:gd name="connsiteX4" fmla="*/ 71050 w 167268"/>
                <a:gd name="connsiteY4" fmla="*/ 828 h 141508"/>
                <a:gd name="connsiteX5" fmla="*/ 296 w 167268"/>
                <a:gd name="connsiteY5" fmla="*/ 71582 h 141508"/>
                <a:gd name="connsiteX6" fmla="*/ 71050 w 167268"/>
                <a:gd name="connsiteY6" fmla="*/ 142337 h 141508"/>
                <a:gd name="connsiteX7" fmla="*/ 113660 w 167268"/>
                <a:gd name="connsiteY7" fmla="*/ 142337 h 141508"/>
                <a:gd name="connsiteX8" fmla="*/ 119558 w 167268"/>
                <a:gd name="connsiteY8" fmla="*/ 142337 h 141508"/>
                <a:gd name="connsiteX9" fmla="*/ 141805 w 167268"/>
                <a:gd name="connsiteY9" fmla="*/ 142337 h 141508"/>
                <a:gd name="connsiteX10" fmla="*/ 157528 w 167268"/>
                <a:gd name="connsiteY10" fmla="*/ 142337 h 141508"/>
                <a:gd name="connsiteX11" fmla="*/ 167564 w 167268"/>
                <a:gd name="connsiteY11" fmla="*/ 142337 h 141508"/>
                <a:gd name="connsiteX12" fmla="*/ 167564 w 167268"/>
                <a:gd name="connsiteY12" fmla="*/ 828 h 141508"/>
                <a:gd name="connsiteX13" fmla="*/ 157528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528" y="828"/>
                  </a:moveTo>
                  <a:lnTo>
                    <a:pt x="141805" y="828"/>
                  </a:lnTo>
                  <a:cubicBezTo>
                    <a:pt x="141805" y="828"/>
                    <a:pt x="132051" y="828"/>
                    <a:pt x="119558" y="828"/>
                  </a:cubicBezTo>
                  <a:cubicBezTo>
                    <a:pt x="117648" y="828"/>
                    <a:pt x="115674" y="828"/>
                    <a:pt x="113660" y="828"/>
                  </a:cubicBezTo>
                  <a:cubicBezTo>
                    <a:pt x="97783" y="828"/>
                    <a:pt x="79481" y="828"/>
                    <a:pt x="71050" y="828"/>
                  </a:cubicBezTo>
                  <a:cubicBezTo>
                    <a:pt x="31960" y="828"/>
                    <a:pt x="296" y="32516"/>
                    <a:pt x="296" y="71582"/>
                  </a:cubicBezTo>
                  <a:cubicBezTo>
                    <a:pt x="296" y="110645"/>
                    <a:pt x="31960" y="142337"/>
                    <a:pt x="71050" y="142337"/>
                  </a:cubicBezTo>
                  <a:cubicBezTo>
                    <a:pt x="81582" y="142337"/>
                    <a:pt x="98831" y="142337"/>
                    <a:pt x="113660" y="142337"/>
                  </a:cubicBezTo>
                  <a:cubicBezTo>
                    <a:pt x="115679" y="142337"/>
                    <a:pt x="117652" y="142337"/>
                    <a:pt x="119558" y="142337"/>
                  </a:cubicBezTo>
                  <a:cubicBezTo>
                    <a:pt x="132166" y="142337"/>
                    <a:pt x="141805" y="142337"/>
                    <a:pt x="141805" y="142337"/>
                  </a:cubicBezTo>
                  <a:lnTo>
                    <a:pt x="157528" y="142337"/>
                  </a:lnTo>
                  <a:lnTo>
                    <a:pt x="167564" y="142337"/>
                  </a:lnTo>
                  <a:lnTo>
                    <a:pt x="167564" y="828"/>
                  </a:lnTo>
                  <a:lnTo>
                    <a:pt x="157528" y="8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0" name="Полилиния 839">
              <a:extLst>
                <a:ext uri="{FF2B5EF4-FFF2-40B4-BE49-F238E27FC236}">
                  <a16:creationId xmlns:a16="http://schemas.microsoft.com/office/drawing/2014/main" id="{E891F45A-BDB9-4780-ED91-4E6EBE476463}"/>
                </a:ext>
              </a:extLst>
            </p:cNvPr>
            <p:cNvSpPr/>
            <p:nvPr/>
          </p:nvSpPr>
          <p:spPr>
            <a:xfrm>
              <a:off x="6012365" y="6369074"/>
              <a:ext cx="167268" cy="141508"/>
            </a:xfrm>
            <a:custGeom>
              <a:avLst/>
              <a:gdLst>
                <a:gd name="connsiteX0" fmla="*/ 83958 w 167268"/>
                <a:gd name="connsiteY0" fmla="*/ 828 h 141508"/>
                <a:gd name="connsiteX1" fmla="*/ 324 w 167268"/>
                <a:gd name="connsiteY1" fmla="*/ 828 h 141508"/>
                <a:gd name="connsiteX2" fmla="*/ 324 w 167268"/>
                <a:gd name="connsiteY2" fmla="*/ 142337 h 141508"/>
                <a:gd name="connsiteX3" fmla="*/ 83958 w 167268"/>
                <a:gd name="connsiteY3" fmla="*/ 142337 h 141508"/>
                <a:gd name="connsiteX4" fmla="*/ 167592 w 167268"/>
                <a:gd name="connsiteY4" fmla="*/ 142337 h 141508"/>
                <a:gd name="connsiteX5" fmla="*/ 167592 w 167268"/>
                <a:gd name="connsiteY5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268" h="141508">
                  <a:moveTo>
                    <a:pt x="83958" y="828"/>
                  </a:moveTo>
                  <a:lnTo>
                    <a:pt x="324" y="828"/>
                  </a:lnTo>
                  <a:lnTo>
                    <a:pt x="324" y="142337"/>
                  </a:lnTo>
                  <a:lnTo>
                    <a:pt x="83958" y="142337"/>
                  </a:lnTo>
                  <a:lnTo>
                    <a:pt x="167592" y="142337"/>
                  </a:lnTo>
                  <a:lnTo>
                    <a:pt x="167592" y="8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1" name="Полилиния 840">
              <a:extLst>
                <a:ext uri="{FF2B5EF4-FFF2-40B4-BE49-F238E27FC236}">
                  <a16:creationId xmlns:a16="http://schemas.microsoft.com/office/drawing/2014/main" id="{FCFDDAC9-5F01-5680-6089-29591E591693}"/>
                </a:ext>
              </a:extLst>
            </p:cNvPr>
            <p:cNvSpPr/>
            <p:nvPr/>
          </p:nvSpPr>
          <p:spPr>
            <a:xfrm>
              <a:off x="6179634" y="6369074"/>
              <a:ext cx="167268" cy="141508"/>
            </a:xfrm>
            <a:custGeom>
              <a:avLst/>
              <a:gdLst>
                <a:gd name="connsiteX0" fmla="*/ 96866 w 167268"/>
                <a:gd name="connsiteY0" fmla="*/ 828 h 141508"/>
                <a:gd name="connsiteX1" fmla="*/ 39476 w 167268"/>
                <a:gd name="connsiteY1" fmla="*/ 828 h 141508"/>
                <a:gd name="connsiteX2" fmla="*/ 26111 w 167268"/>
                <a:gd name="connsiteY2" fmla="*/ 828 h 141508"/>
                <a:gd name="connsiteX3" fmla="*/ 20257 w 167268"/>
                <a:gd name="connsiteY3" fmla="*/ 828 h 141508"/>
                <a:gd name="connsiteX4" fmla="*/ 10388 w 167268"/>
                <a:gd name="connsiteY4" fmla="*/ 828 h 141508"/>
                <a:gd name="connsiteX5" fmla="*/ 352 w 167268"/>
                <a:gd name="connsiteY5" fmla="*/ 828 h 141508"/>
                <a:gd name="connsiteX6" fmla="*/ 352 w 167268"/>
                <a:gd name="connsiteY6" fmla="*/ 142337 h 141508"/>
                <a:gd name="connsiteX7" fmla="*/ 10388 w 167268"/>
                <a:gd name="connsiteY7" fmla="*/ 142337 h 141508"/>
                <a:gd name="connsiteX8" fmla="*/ 20257 w 167268"/>
                <a:gd name="connsiteY8" fmla="*/ 142337 h 141508"/>
                <a:gd name="connsiteX9" fmla="*/ 26111 w 167268"/>
                <a:gd name="connsiteY9" fmla="*/ 142337 h 141508"/>
                <a:gd name="connsiteX10" fmla="*/ 39476 w 167268"/>
                <a:gd name="connsiteY10" fmla="*/ 142337 h 141508"/>
                <a:gd name="connsiteX11" fmla="*/ 96866 w 167268"/>
                <a:gd name="connsiteY11" fmla="*/ 142337 h 141508"/>
                <a:gd name="connsiteX12" fmla="*/ 167620 w 167268"/>
                <a:gd name="connsiteY12" fmla="*/ 71582 h 141508"/>
                <a:gd name="connsiteX13" fmla="*/ 96866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6866" y="828"/>
                  </a:moveTo>
                  <a:cubicBezTo>
                    <a:pt x="82512" y="828"/>
                    <a:pt x="55655" y="828"/>
                    <a:pt x="39476" y="828"/>
                  </a:cubicBezTo>
                  <a:cubicBezTo>
                    <a:pt x="31495" y="828"/>
                    <a:pt x="26111" y="828"/>
                    <a:pt x="26111" y="828"/>
                  </a:cubicBezTo>
                  <a:lnTo>
                    <a:pt x="20257" y="828"/>
                  </a:lnTo>
                  <a:lnTo>
                    <a:pt x="10388" y="828"/>
                  </a:lnTo>
                  <a:lnTo>
                    <a:pt x="352" y="828"/>
                  </a:lnTo>
                  <a:lnTo>
                    <a:pt x="352" y="142337"/>
                  </a:lnTo>
                  <a:lnTo>
                    <a:pt x="10388" y="142337"/>
                  </a:lnTo>
                  <a:lnTo>
                    <a:pt x="20257" y="142337"/>
                  </a:lnTo>
                  <a:lnTo>
                    <a:pt x="26111" y="142337"/>
                  </a:lnTo>
                  <a:cubicBezTo>
                    <a:pt x="26111" y="142337"/>
                    <a:pt x="31536" y="142337"/>
                    <a:pt x="39476" y="142337"/>
                  </a:cubicBezTo>
                  <a:cubicBezTo>
                    <a:pt x="56648" y="142337"/>
                    <a:pt x="85589" y="142337"/>
                    <a:pt x="96866" y="142337"/>
                  </a:cubicBezTo>
                  <a:cubicBezTo>
                    <a:pt x="135940" y="142337"/>
                    <a:pt x="167620" y="110656"/>
                    <a:pt x="167620" y="71582"/>
                  </a:cubicBezTo>
                  <a:cubicBezTo>
                    <a:pt x="167620" y="32506"/>
                    <a:pt x="135940" y="828"/>
                    <a:pt x="96866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2" name="Полилиния 841">
              <a:extLst>
                <a:ext uri="{FF2B5EF4-FFF2-40B4-BE49-F238E27FC236}">
                  <a16:creationId xmlns:a16="http://schemas.microsoft.com/office/drawing/2014/main" id="{5A217052-6745-9E32-D74D-146CC6D2342A}"/>
                </a:ext>
              </a:extLst>
            </p:cNvPr>
            <p:cNvSpPr/>
            <p:nvPr/>
          </p:nvSpPr>
          <p:spPr>
            <a:xfrm>
              <a:off x="6527050" y="6369074"/>
              <a:ext cx="141508" cy="141508"/>
            </a:xfrm>
            <a:custGeom>
              <a:avLst/>
              <a:gdLst>
                <a:gd name="connsiteX0" fmla="*/ 71162 w 141508"/>
                <a:gd name="connsiteY0" fmla="*/ 828 h 141508"/>
                <a:gd name="connsiteX1" fmla="*/ 141917 w 141508"/>
                <a:gd name="connsiteY1" fmla="*/ 71582 h 141508"/>
                <a:gd name="connsiteX2" fmla="*/ 71162 w 141508"/>
                <a:gd name="connsiteY2" fmla="*/ 142337 h 141508"/>
                <a:gd name="connsiteX3" fmla="*/ 408 w 141508"/>
                <a:gd name="connsiteY3" fmla="*/ 71582 h 141508"/>
                <a:gd name="connsiteX4" fmla="*/ 71162 w 141508"/>
                <a:gd name="connsiteY4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508" h="141508">
                  <a:moveTo>
                    <a:pt x="71162" y="828"/>
                  </a:moveTo>
                  <a:cubicBezTo>
                    <a:pt x="110241" y="828"/>
                    <a:pt x="141917" y="32506"/>
                    <a:pt x="141917" y="71582"/>
                  </a:cubicBezTo>
                  <a:cubicBezTo>
                    <a:pt x="141917" y="110661"/>
                    <a:pt x="110241" y="142337"/>
                    <a:pt x="71162" y="142337"/>
                  </a:cubicBezTo>
                  <a:cubicBezTo>
                    <a:pt x="32086" y="142337"/>
                    <a:pt x="408" y="110661"/>
                    <a:pt x="408" y="71582"/>
                  </a:cubicBezTo>
                  <a:cubicBezTo>
                    <a:pt x="408" y="32506"/>
                    <a:pt x="32086" y="828"/>
                    <a:pt x="71162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3" name="Полилиния 842">
              <a:extLst>
                <a:ext uri="{FF2B5EF4-FFF2-40B4-BE49-F238E27FC236}">
                  <a16:creationId xmlns:a16="http://schemas.microsoft.com/office/drawing/2014/main" id="{5D40B021-71B0-8E62-B06E-DC807BC3AA86}"/>
                </a:ext>
              </a:extLst>
            </p:cNvPr>
            <p:cNvSpPr/>
            <p:nvPr/>
          </p:nvSpPr>
          <p:spPr>
            <a:xfrm>
              <a:off x="7183243" y="6369074"/>
              <a:ext cx="167268" cy="141508"/>
            </a:xfrm>
            <a:custGeom>
              <a:avLst/>
              <a:gdLst>
                <a:gd name="connsiteX0" fmla="*/ 157752 w 167268"/>
                <a:gd name="connsiteY0" fmla="*/ 828 h 141508"/>
                <a:gd name="connsiteX1" fmla="*/ 142029 w 167268"/>
                <a:gd name="connsiteY1" fmla="*/ 828 h 141508"/>
                <a:gd name="connsiteX2" fmla="*/ 119782 w 167268"/>
                <a:gd name="connsiteY2" fmla="*/ 828 h 141508"/>
                <a:gd name="connsiteX3" fmla="*/ 113884 w 167268"/>
                <a:gd name="connsiteY3" fmla="*/ 828 h 141508"/>
                <a:gd name="connsiteX4" fmla="*/ 71274 w 167268"/>
                <a:gd name="connsiteY4" fmla="*/ 828 h 141508"/>
                <a:gd name="connsiteX5" fmla="*/ 520 w 167268"/>
                <a:gd name="connsiteY5" fmla="*/ 71582 h 141508"/>
                <a:gd name="connsiteX6" fmla="*/ 71274 w 167268"/>
                <a:gd name="connsiteY6" fmla="*/ 142337 h 141508"/>
                <a:gd name="connsiteX7" fmla="*/ 113884 w 167268"/>
                <a:gd name="connsiteY7" fmla="*/ 142337 h 141508"/>
                <a:gd name="connsiteX8" fmla="*/ 119782 w 167268"/>
                <a:gd name="connsiteY8" fmla="*/ 142337 h 141508"/>
                <a:gd name="connsiteX9" fmla="*/ 142029 w 167268"/>
                <a:gd name="connsiteY9" fmla="*/ 142337 h 141508"/>
                <a:gd name="connsiteX10" fmla="*/ 157752 w 167268"/>
                <a:gd name="connsiteY10" fmla="*/ 142337 h 141508"/>
                <a:gd name="connsiteX11" fmla="*/ 167788 w 167268"/>
                <a:gd name="connsiteY11" fmla="*/ 142337 h 141508"/>
                <a:gd name="connsiteX12" fmla="*/ 167788 w 167268"/>
                <a:gd name="connsiteY12" fmla="*/ 828 h 141508"/>
                <a:gd name="connsiteX13" fmla="*/ 157752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752" y="828"/>
                  </a:moveTo>
                  <a:lnTo>
                    <a:pt x="142029" y="828"/>
                  </a:lnTo>
                  <a:cubicBezTo>
                    <a:pt x="142029" y="828"/>
                    <a:pt x="132275" y="828"/>
                    <a:pt x="119782" y="828"/>
                  </a:cubicBezTo>
                  <a:cubicBezTo>
                    <a:pt x="117872" y="828"/>
                    <a:pt x="115898" y="828"/>
                    <a:pt x="113884" y="828"/>
                  </a:cubicBezTo>
                  <a:cubicBezTo>
                    <a:pt x="98007" y="828"/>
                    <a:pt x="79705" y="828"/>
                    <a:pt x="71274" y="828"/>
                  </a:cubicBezTo>
                  <a:cubicBezTo>
                    <a:pt x="32184" y="828"/>
                    <a:pt x="520" y="32516"/>
                    <a:pt x="520" y="71582"/>
                  </a:cubicBezTo>
                  <a:cubicBezTo>
                    <a:pt x="520" y="110645"/>
                    <a:pt x="32184" y="142337"/>
                    <a:pt x="71274" y="142337"/>
                  </a:cubicBezTo>
                  <a:cubicBezTo>
                    <a:pt x="81806" y="142337"/>
                    <a:pt x="99055" y="142337"/>
                    <a:pt x="113884" y="142337"/>
                  </a:cubicBezTo>
                  <a:cubicBezTo>
                    <a:pt x="115903" y="142337"/>
                    <a:pt x="117876" y="142337"/>
                    <a:pt x="119782" y="142337"/>
                  </a:cubicBezTo>
                  <a:cubicBezTo>
                    <a:pt x="132390" y="142337"/>
                    <a:pt x="142029" y="142337"/>
                    <a:pt x="142029" y="142337"/>
                  </a:cubicBezTo>
                  <a:lnTo>
                    <a:pt x="157752" y="142337"/>
                  </a:lnTo>
                  <a:lnTo>
                    <a:pt x="167788" y="142337"/>
                  </a:lnTo>
                  <a:lnTo>
                    <a:pt x="167788" y="828"/>
                  </a:lnTo>
                  <a:lnTo>
                    <a:pt x="157752" y="8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4" name="Полилиния 843">
              <a:extLst>
                <a:ext uri="{FF2B5EF4-FFF2-40B4-BE49-F238E27FC236}">
                  <a16:creationId xmlns:a16="http://schemas.microsoft.com/office/drawing/2014/main" id="{09262BB9-8C97-41BB-0561-6E5704AA60C0}"/>
                </a:ext>
              </a:extLst>
            </p:cNvPr>
            <p:cNvSpPr/>
            <p:nvPr/>
          </p:nvSpPr>
          <p:spPr>
            <a:xfrm>
              <a:off x="7350512" y="6369074"/>
              <a:ext cx="167268" cy="141508"/>
            </a:xfrm>
            <a:custGeom>
              <a:avLst/>
              <a:gdLst>
                <a:gd name="connsiteX0" fmla="*/ 97062 w 167268"/>
                <a:gd name="connsiteY0" fmla="*/ 828 h 141508"/>
                <a:gd name="connsiteX1" fmla="*/ 39672 w 167268"/>
                <a:gd name="connsiteY1" fmla="*/ 828 h 141508"/>
                <a:gd name="connsiteX2" fmla="*/ 26307 w 167268"/>
                <a:gd name="connsiteY2" fmla="*/ 828 h 141508"/>
                <a:gd name="connsiteX3" fmla="*/ 20453 w 167268"/>
                <a:gd name="connsiteY3" fmla="*/ 828 h 141508"/>
                <a:gd name="connsiteX4" fmla="*/ 10584 w 167268"/>
                <a:gd name="connsiteY4" fmla="*/ 828 h 141508"/>
                <a:gd name="connsiteX5" fmla="*/ 548 w 167268"/>
                <a:gd name="connsiteY5" fmla="*/ 828 h 141508"/>
                <a:gd name="connsiteX6" fmla="*/ 548 w 167268"/>
                <a:gd name="connsiteY6" fmla="*/ 142337 h 141508"/>
                <a:gd name="connsiteX7" fmla="*/ 10584 w 167268"/>
                <a:gd name="connsiteY7" fmla="*/ 142337 h 141508"/>
                <a:gd name="connsiteX8" fmla="*/ 20453 w 167268"/>
                <a:gd name="connsiteY8" fmla="*/ 142337 h 141508"/>
                <a:gd name="connsiteX9" fmla="*/ 26307 w 167268"/>
                <a:gd name="connsiteY9" fmla="*/ 142337 h 141508"/>
                <a:gd name="connsiteX10" fmla="*/ 39672 w 167268"/>
                <a:gd name="connsiteY10" fmla="*/ 142337 h 141508"/>
                <a:gd name="connsiteX11" fmla="*/ 97062 w 167268"/>
                <a:gd name="connsiteY11" fmla="*/ 142337 h 141508"/>
                <a:gd name="connsiteX12" fmla="*/ 167816 w 167268"/>
                <a:gd name="connsiteY12" fmla="*/ 71582 h 141508"/>
                <a:gd name="connsiteX13" fmla="*/ 97062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062" y="828"/>
                  </a:moveTo>
                  <a:cubicBezTo>
                    <a:pt x="82708" y="828"/>
                    <a:pt x="55851" y="828"/>
                    <a:pt x="39672" y="828"/>
                  </a:cubicBezTo>
                  <a:cubicBezTo>
                    <a:pt x="31691" y="828"/>
                    <a:pt x="26307" y="828"/>
                    <a:pt x="26307" y="828"/>
                  </a:cubicBezTo>
                  <a:lnTo>
                    <a:pt x="20453" y="828"/>
                  </a:lnTo>
                  <a:lnTo>
                    <a:pt x="10584" y="828"/>
                  </a:lnTo>
                  <a:lnTo>
                    <a:pt x="548" y="828"/>
                  </a:lnTo>
                  <a:lnTo>
                    <a:pt x="548" y="142337"/>
                  </a:lnTo>
                  <a:lnTo>
                    <a:pt x="10584" y="142337"/>
                  </a:lnTo>
                  <a:lnTo>
                    <a:pt x="20453" y="142337"/>
                  </a:lnTo>
                  <a:lnTo>
                    <a:pt x="26307" y="142337"/>
                  </a:lnTo>
                  <a:cubicBezTo>
                    <a:pt x="26307" y="142337"/>
                    <a:pt x="31732" y="142337"/>
                    <a:pt x="39672" y="142337"/>
                  </a:cubicBezTo>
                  <a:cubicBezTo>
                    <a:pt x="56844" y="142337"/>
                    <a:pt x="85785" y="142337"/>
                    <a:pt x="97062" y="142337"/>
                  </a:cubicBezTo>
                  <a:cubicBezTo>
                    <a:pt x="136136" y="142337"/>
                    <a:pt x="167816" y="110656"/>
                    <a:pt x="167816" y="71582"/>
                  </a:cubicBezTo>
                  <a:cubicBezTo>
                    <a:pt x="167816" y="32506"/>
                    <a:pt x="136136" y="828"/>
                    <a:pt x="97062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5" name="Полилиния 844">
              <a:extLst>
                <a:ext uri="{FF2B5EF4-FFF2-40B4-BE49-F238E27FC236}">
                  <a16:creationId xmlns:a16="http://schemas.microsoft.com/office/drawing/2014/main" id="{E6B06720-A42C-F10B-F7D2-2028B6702BC8}"/>
                </a:ext>
              </a:extLst>
            </p:cNvPr>
            <p:cNvSpPr/>
            <p:nvPr/>
          </p:nvSpPr>
          <p:spPr>
            <a:xfrm>
              <a:off x="7852317" y="6369074"/>
              <a:ext cx="167268" cy="141508"/>
            </a:xfrm>
            <a:custGeom>
              <a:avLst/>
              <a:gdLst>
                <a:gd name="connsiteX0" fmla="*/ 157864 w 167268"/>
                <a:gd name="connsiteY0" fmla="*/ 828 h 141508"/>
                <a:gd name="connsiteX1" fmla="*/ 142141 w 167268"/>
                <a:gd name="connsiteY1" fmla="*/ 828 h 141508"/>
                <a:gd name="connsiteX2" fmla="*/ 119894 w 167268"/>
                <a:gd name="connsiteY2" fmla="*/ 828 h 141508"/>
                <a:gd name="connsiteX3" fmla="*/ 113996 w 167268"/>
                <a:gd name="connsiteY3" fmla="*/ 828 h 141508"/>
                <a:gd name="connsiteX4" fmla="*/ 71386 w 167268"/>
                <a:gd name="connsiteY4" fmla="*/ 828 h 141508"/>
                <a:gd name="connsiteX5" fmla="*/ 632 w 167268"/>
                <a:gd name="connsiteY5" fmla="*/ 71582 h 141508"/>
                <a:gd name="connsiteX6" fmla="*/ 71386 w 167268"/>
                <a:gd name="connsiteY6" fmla="*/ 142337 h 141508"/>
                <a:gd name="connsiteX7" fmla="*/ 113996 w 167268"/>
                <a:gd name="connsiteY7" fmla="*/ 142337 h 141508"/>
                <a:gd name="connsiteX8" fmla="*/ 119894 w 167268"/>
                <a:gd name="connsiteY8" fmla="*/ 142337 h 141508"/>
                <a:gd name="connsiteX9" fmla="*/ 142141 w 167268"/>
                <a:gd name="connsiteY9" fmla="*/ 142337 h 141508"/>
                <a:gd name="connsiteX10" fmla="*/ 157864 w 167268"/>
                <a:gd name="connsiteY10" fmla="*/ 142337 h 141508"/>
                <a:gd name="connsiteX11" fmla="*/ 167900 w 167268"/>
                <a:gd name="connsiteY11" fmla="*/ 142337 h 141508"/>
                <a:gd name="connsiteX12" fmla="*/ 167900 w 167268"/>
                <a:gd name="connsiteY12" fmla="*/ 828 h 141508"/>
                <a:gd name="connsiteX13" fmla="*/ 157864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7864" y="828"/>
                  </a:moveTo>
                  <a:lnTo>
                    <a:pt x="142141" y="828"/>
                  </a:lnTo>
                  <a:cubicBezTo>
                    <a:pt x="142141" y="828"/>
                    <a:pt x="132387" y="828"/>
                    <a:pt x="119894" y="828"/>
                  </a:cubicBezTo>
                  <a:cubicBezTo>
                    <a:pt x="117984" y="828"/>
                    <a:pt x="116010" y="828"/>
                    <a:pt x="113996" y="828"/>
                  </a:cubicBezTo>
                  <a:cubicBezTo>
                    <a:pt x="98119" y="828"/>
                    <a:pt x="79817" y="828"/>
                    <a:pt x="71386" y="828"/>
                  </a:cubicBezTo>
                  <a:cubicBezTo>
                    <a:pt x="32296" y="828"/>
                    <a:pt x="632" y="32516"/>
                    <a:pt x="632" y="71582"/>
                  </a:cubicBezTo>
                  <a:cubicBezTo>
                    <a:pt x="632" y="110645"/>
                    <a:pt x="32296" y="142337"/>
                    <a:pt x="71386" y="142337"/>
                  </a:cubicBezTo>
                  <a:cubicBezTo>
                    <a:pt x="81918" y="142337"/>
                    <a:pt x="99167" y="142337"/>
                    <a:pt x="113996" y="142337"/>
                  </a:cubicBezTo>
                  <a:cubicBezTo>
                    <a:pt x="116015" y="142337"/>
                    <a:pt x="117988" y="142337"/>
                    <a:pt x="119894" y="142337"/>
                  </a:cubicBezTo>
                  <a:cubicBezTo>
                    <a:pt x="132502" y="142337"/>
                    <a:pt x="142141" y="142337"/>
                    <a:pt x="142141" y="142337"/>
                  </a:cubicBezTo>
                  <a:lnTo>
                    <a:pt x="157864" y="142337"/>
                  </a:lnTo>
                  <a:lnTo>
                    <a:pt x="167900" y="142337"/>
                  </a:lnTo>
                  <a:lnTo>
                    <a:pt x="167900" y="828"/>
                  </a:lnTo>
                  <a:lnTo>
                    <a:pt x="157864" y="8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6" name="Полилиния 845">
              <a:extLst>
                <a:ext uri="{FF2B5EF4-FFF2-40B4-BE49-F238E27FC236}">
                  <a16:creationId xmlns:a16="http://schemas.microsoft.com/office/drawing/2014/main" id="{85A04C0D-FD21-A5AF-2DBC-453746E51837}"/>
                </a:ext>
              </a:extLst>
            </p:cNvPr>
            <p:cNvSpPr/>
            <p:nvPr/>
          </p:nvSpPr>
          <p:spPr>
            <a:xfrm>
              <a:off x="8019585" y="6369074"/>
              <a:ext cx="167268" cy="141508"/>
            </a:xfrm>
            <a:custGeom>
              <a:avLst/>
              <a:gdLst>
                <a:gd name="connsiteX0" fmla="*/ 97174 w 167268"/>
                <a:gd name="connsiteY0" fmla="*/ 828 h 141508"/>
                <a:gd name="connsiteX1" fmla="*/ 39784 w 167268"/>
                <a:gd name="connsiteY1" fmla="*/ 828 h 141508"/>
                <a:gd name="connsiteX2" fmla="*/ 26419 w 167268"/>
                <a:gd name="connsiteY2" fmla="*/ 828 h 141508"/>
                <a:gd name="connsiteX3" fmla="*/ 20565 w 167268"/>
                <a:gd name="connsiteY3" fmla="*/ 828 h 141508"/>
                <a:gd name="connsiteX4" fmla="*/ 10696 w 167268"/>
                <a:gd name="connsiteY4" fmla="*/ 828 h 141508"/>
                <a:gd name="connsiteX5" fmla="*/ 660 w 167268"/>
                <a:gd name="connsiteY5" fmla="*/ 828 h 141508"/>
                <a:gd name="connsiteX6" fmla="*/ 660 w 167268"/>
                <a:gd name="connsiteY6" fmla="*/ 142337 h 141508"/>
                <a:gd name="connsiteX7" fmla="*/ 10696 w 167268"/>
                <a:gd name="connsiteY7" fmla="*/ 142337 h 141508"/>
                <a:gd name="connsiteX8" fmla="*/ 20565 w 167268"/>
                <a:gd name="connsiteY8" fmla="*/ 142337 h 141508"/>
                <a:gd name="connsiteX9" fmla="*/ 26419 w 167268"/>
                <a:gd name="connsiteY9" fmla="*/ 142337 h 141508"/>
                <a:gd name="connsiteX10" fmla="*/ 39784 w 167268"/>
                <a:gd name="connsiteY10" fmla="*/ 142337 h 141508"/>
                <a:gd name="connsiteX11" fmla="*/ 97174 w 167268"/>
                <a:gd name="connsiteY11" fmla="*/ 142337 h 141508"/>
                <a:gd name="connsiteX12" fmla="*/ 167928 w 167268"/>
                <a:gd name="connsiteY12" fmla="*/ 71582 h 141508"/>
                <a:gd name="connsiteX13" fmla="*/ 97174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174" y="828"/>
                  </a:moveTo>
                  <a:cubicBezTo>
                    <a:pt x="82820" y="828"/>
                    <a:pt x="55963" y="828"/>
                    <a:pt x="39784" y="828"/>
                  </a:cubicBezTo>
                  <a:cubicBezTo>
                    <a:pt x="31803" y="828"/>
                    <a:pt x="26419" y="828"/>
                    <a:pt x="26419" y="828"/>
                  </a:cubicBezTo>
                  <a:lnTo>
                    <a:pt x="20565" y="828"/>
                  </a:lnTo>
                  <a:lnTo>
                    <a:pt x="10696" y="828"/>
                  </a:lnTo>
                  <a:lnTo>
                    <a:pt x="660" y="828"/>
                  </a:lnTo>
                  <a:lnTo>
                    <a:pt x="660" y="142337"/>
                  </a:lnTo>
                  <a:lnTo>
                    <a:pt x="10696" y="142337"/>
                  </a:lnTo>
                  <a:lnTo>
                    <a:pt x="20565" y="142337"/>
                  </a:lnTo>
                  <a:lnTo>
                    <a:pt x="26419" y="142337"/>
                  </a:lnTo>
                  <a:cubicBezTo>
                    <a:pt x="26419" y="142337"/>
                    <a:pt x="31844" y="142337"/>
                    <a:pt x="39784" y="142337"/>
                  </a:cubicBezTo>
                  <a:cubicBezTo>
                    <a:pt x="56956" y="142337"/>
                    <a:pt x="85897" y="142337"/>
                    <a:pt x="97174" y="142337"/>
                  </a:cubicBezTo>
                  <a:cubicBezTo>
                    <a:pt x="136248" y="142337"/>
                    <a:pt x="167928" y="110656"/>
                    <a:pt x="167928" y="71582"/>
                  </a:cubicBezTo>
                  <a:cubicBezTo>
                    <a:pt x="167928" y="32506"/>
                    <a:pt x="136248" y="828"/>
                    <a:pt x="97174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7" name="Полилиния 846">
              <a:extLst>
                <a:ext uri="{FF2B5EF4-FFF2-40B4-BE49-F238E27FC236}">
                  <a16:creationId xmlns:a16="http://schemas.microsoft.com/office/drawing/2014/main" id="{1154C9B3-CE4D-8D0C-AAC4-480915C3AB82}"/>
                </a:ext>
              </a:extLst>
            </p:cNvPr>
            <p:cNvSpPr/>
            <p:nvPr/>
          </p:nvSpPr>
          <p:spPr>
            <a:xfrm>
              <a:off x="8855926" y="6369074"/>
              <a:ext cx="167268" cy="141508"/>
            </a:xfrm>
            <a:custGeom>
              <a:avLst/>
              <a:gdLst>
                <a:gd name="connsiteX0" fmla="*/ 158032 w 167268"/>
                <a:gd name="connsiteY0" fmla="*/ 828 h 141508"/>
                <a:gd name="connsiteX1" fmla="*/ 142309 w 167268"/>
                <a:gd name="connsiteY1" fmla="*/ 828 h 141508"/>
                <a:gd name="connsiteX2" fmla="*/ 120062 w 167268"/>
                <a:gd name="connsiteY2" fmla="*/ 828 h 141508"/>
                <a:gd name="connsiteX3" fmla="*/ 114164 w 167268"/>
                <a:gd name="connsiteY3" fmla="*/ 828 h 141508"/>
                <a:gd name="connsiteX4" fmla="*/ 71554 w 167268"/>
                <a:gd name="connsiteY4" fmla="*/ 828 h 141508"/>
                <a:gd name="connsiteX5" fmla="*/ 800 w 167268"/>
                <a:gd name="connsiteY5" fmla="*/ 71582 h 141508"/>
                <a:gd name="connsiteX6" fmla="*/ 71554 w 167268"/>
                <a:gd name="connsiteY6" fmla="*/ 142337 h 141508"/>
                <a:gd name="connsiteX7" fmla="*/ 114164 w 167268"/>
                <a:gd name="connsiteY7" fmla="*/ 142337 h 141508"/>
                <a:gd name="connsiteX8" fmla="*/ 120062 w 167268"/>
                <a:gd name="connsiteY8" fmla="*/ 142337 h 141508"/>
                <a:gd name="connsiteX9" fmla="*/ 142309 w 167268"/>
                <a:gd name="connsiteY9" fmla="*/ 142337 h 141508"/>
                <a:gd name="connsiteX10" fmla="*/ 158032 w 167268"/>
                <a:gd name="connsiteY10" fmla="*/ 142337 h 141508"/>
                <a:gd name="connsiteX11" fmla="*/ 168068 w 167268"/>
                <a:gd name="connsiteY11" fmla="*/ 142337 h 141508"/>
                <a:gd name="connsiteX12" fmla="*/ 168068 w 167268"/>
                <a:gd name="connsiteY12" fmla="*/ 828 h 141508"/>
                <a:gd name="connsiteX13" fmla="*/ 158032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158032" y="828"/>
                  </a:moveTo>
                  <a:lnTo>
                    <a:pt x="142309" y="828"/>
                  </a:lnTo>
                  <a:cubicBezTo>
                    <a:pt x="142309" y="828"/>
                    <a:pt x="132555" y="828"/>
                    <a:pt x="120062" y="828"/>
                  </a:cubicBezTo>
                  <a:cubicBezTo>
                    <a:pt x="118152" y="828"/>
                    <a:pt x="116178" y="828"/>
                    <a:pt x="114164" y="828"/>
                  </a:cubicBezTo>
                  <a:cubicBezTo>
                    <a:pt x="98287" y="828"/>
                    <a:pt x="79985" y="828"/>
                    <a:pt x="71554" y="828"/>
                  </a:cubicBezTo>
                  <a:cubicBezTo>
                    <a:pt x="32464" y="828"/>
                    <a:pt x="800" y="32516"/>
                    <a:pt x="800" y="71582"/>
                  </a:cubicBezTo>
                  <a:cubicBezTo>
                    <a:pt x="800" y="110645"/>
                    <a:pt x="32464" y="142337"/>
                    <a:pt x="71554" y="142337"/>
                  </a:cubicBezTo>
                  <a:cubicBezTo>
                    <a:pt x="82086" y="142337"/>
                    <a:pt x="99335" y="142337"/>
                    <a:pt x="114164" y="142337"/>
                  </a:cubicBezTo>
                  <a:cubicBezTo>
                    <a:pt x="116183" y="142337"/>
                    <a:pt x="118156" y="142337"/>
                    <a:pt x="120062" y="142337"/>
                  </a:cubicBezTo>
                  <a:cubicBezTo>
                    <a:pt x="132670" y="142337"/>
                    <a:pt x="142309" y="142337"/>
                    <a:pt x="142309" y="142337"/>
                  </a:cubicBezTo>
                  <a:lnTo>
                    <a:pt x="158032" y="142337"/>
                  </a:lnTo>
                  <a:lnTo>
                    <a:pt x="168068" y="142337"/>
                  </a:lnTo>
                  <a:lnTo>
                    <a:pt x="168068" y="828"/>
                  </a:lnTo>
                  <a:lnTo>
                    <a:pt x="158032" y="828"/>
                  </a:ln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8" name="Полилиния 847">
              <a:extLst>
                <a:ext uri="{FF2B5EF4-FFF2-40B4-BE49-F238E27FC236}">
                  <a16:creationId xmlns:a16="http://schemas.microsoft.com/office/drawing/2014/main" id="{7F9889C2-8732-56DF-B3F4-07EBF0991CCF}"/>
                </a:ext>
              </a:extLst>
            </p:cNvPr>
            <p:cNvSpPr/>
            <p:nvPr/>
          </p:nvSpPr>
          <p:spPr>
            <a:xfrm>
              <a:off x="9023195" y="6369074"/>
              <a:ext cx="167268" cy="141508"/>
            </a:xfrm>
            <a:custGeom>
              <a:avLst/>
              <a:gdLst>
                <a:gd name="connsiteX0" fmla="*/ 97342 w 167268"/>
                <a:gd name="connsiteY0" fmla="*/ 828 h 141508"/>
                <a:gd name="connsiteX1" fmla="*/ 39952 w 167268"/>
                <a:gd name="connsiteY1" fmla="*/ 828 h 141508"/>
                <a:gd name="connsiteX2" fmla="*/ 26587 w 167268"/>
                <a:gd name="connsiteY2" fmla="*/ 828 h 141508"/>
                <a:gd name="connsiteX3" fmla="*/ 20733 w 167268"/>
                <a:gd name="connsiteY3" fmla="*/ 828 h 141508"/>
                <a:gd name="connsiteX4" fmla="*/ 10864 w 167268"/>
                <a:gd name="connsiteY4" fmla="*/ 828 h 141508"/>
                <a:gd name="connsiteX5" fmla="*/ 828 w 167268"/>
                <a:gd name="connsiteY5" fmla="*/ 828 h 141508"/>
                <a:gd name="connsiteX6" fmla="*/ 828 w 167268"/>
                <a:gd name="connsiteY6" fmla="*/ 142337 h 141508"/>
                <a:gd name="connsiteX7" fmla="*/ 10864 w 167268"/>
                <a:gd name="connsiteY7" fmla="*/ 142337 h 141508"/>
                <a:gd name="connsiteX8" fmla="*/ 20733 w 167268"/>
                <a:gd name="connsiteY8" fmla="*/ 142337 h 141508"/>
                <a:gd name="connsiteX9" fmla="*/ 26587 w 167268"/>
                <a:gd name="connsiteY9" fmla="*/ 142337 h 141508"/>
                <a:gd name="connsiteX10" fmla="*/ 39952 w 167268"/>
                <a:gd name="connsiteY10" fmla="*/ 142337 h 141508"/>
                <a:gd name="connsiteX11" fmla="*/ 97342 w 167268"/>
                <a:gd name="connsiteY11" fmla="*/ 142337 h 141508"/>
                <a:gd name="connsiteX12" fmla="*/ 168096 w 167268"/>
                <a:gd name="connsiteY12" fmla="*/ 71582 h 141508"/>
                <a:gd name="connsiteX13" fmla="*/ 97342 w 167268"/>
                <a:gd name="connsiteY13" fmla="*/ 828 h 141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268" h="141508">
                  <a:moveTo>
                    <a:pt x="97342" y="828"/>
                  </a:moveTo>
                  <a:cubicBezTo>
                    <a:pt x="82988" y="828"/>
                    <a:pt x="56131" y="828"/>
                    <a:pt x="39952" y="828"/>
                  </a:cubicBezTo>
                  <a:cubicBezTo>
                    <a:pt x="31971" y="828"/>
                    <a:pt x="26587" y="828"/>
                    <a:pt x="26587" y="828"/>
                  </a:cubicBezTo>
                  <a:lnTo>
                    <a:pt x="20733" y="828"/>
                  </a:lnTo>
                  <a:lnTo>
                    <a:pt x="10864" y="828"/>
                  </a:lnTo>
                  <a:lnTo>
                    <a:pt x="828" y="828"/>
                  </a:lnTo>
                  <a:lnTo>
                    <a:pt x="828" y="142337"/>
                  </a:lnTo>
                  <a:lnTo>
                    <a:pt x="10864" y="142337"/>
                  </a:lnTo>
                  <a:lnTo>
                    <a:pt x="20733" y="142337"/>
                  </a:lnTo>
                  <a:lnTo>
                    <a:pt x="26587" y="142337"/>
                  </a:lnTo>
                  <a:cubicBezTo>
                    <a:pt x="26587" y="142337"/>
                    <a:pt x="32012" y="142337"/>
                    <a:pt x="39952" y="142337"/>
                  </a:cubicBezTo>
                  <a:cubicBezTo>
                    <a:pt x="57124" y="142337"/>
                    <a:pt x="86065" y="142337"/>
                    <a:pt x="97342" y="142337"/>
                  </a:cubicBezTo>
                  <a:cubicBezTo>
                    <a:pt x="136416" y="142337"/>
                    <a:pt x="168096" y="110656"/>
                    <a:pt x="168096" y="71582"/>
                  </a:cubicBezTo>
                  <a:cubicBezTo>
                    <a:pt x="168096" y="32506"/>
                    <a:pt x="136416" y="828"/>
                    <a:pt x="97342" y="828"/>
                  </a:cubicBezTo>
                  <a:close/>
                </a:path>
              </a:pathLst>
            </a:custGeom>
            <a:solidFill>
              <a:srgbClr val="000000"/>
            </a:solidFill>
            <a:ln w="3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849" name="Рисунок 330">
              <a:extLst>
                <a:ext uri="{FF2B5EF4-FFF2-40B4-BE49-F238E27FC236}">
                  <a16:creationId xmlns:a16="http://schemas.microsoft.com/office/drawing/2014/main" id="{EA9CB599-7D0B-42E3-1905-F2638544DB92}"/>
                </a:ext>
              </a:extLst>
            </p:cNvPr>
            <p:cNvGrpSpPr/>
            <p:nvPr/>
          </p:nvGrpSpPr>
          <p:grpSpPr>
            <a:xfrm>
              <a:off x="3013015" y="346015"/>
              <a:ext cx="1147919" cy="1147919"/>
              <a:chOff x="3013015" y="346015"/>
              <a:chExt cx="1147919" cy="1147919"/>
            </a:xfrm>
          </p:grpSpPr>
          <p:sp>
            <p:nvSpPr>
              <p:cNvPr id="850" name="Полилиния 849">
                <a:extLst>
                  <a:ext uri="{FF2B5EF4-FFF2-40B4-BE49-F238E27FC236}">
                    <a16:creationId xmlns:a16="http://schemas.microsoft.com/office/drawing/2014/main" id="{CD4B5E0A-9289-FB02-FA49-5334D34A761A}"/>
                  </a:ext>
                </a:extLst>
              </p:cNvPr>
              <p:cNvSpPr/>
              <p:nvPr/>
            </p:nvSpPr>
            <p:spPr>
              <a:xfrm>
                <a:off x="3185203" y="518203"/>
                <a:ext cx="803543" cy="803543"/>
              </a:xfrm>
              <a:custGeom>
                <a:avLst/>
                <a:gdLst>
                  <a:gd name="connsiteX0" fmla="*/ 401875 w 803543"/>
                  <a:gd name="connsiteY0" fmla="*/ 103 h 803543"/>
                  <a:gd name="connsiteX1" fmla="*/ 103 w 803543"/>
                  <a:gd name="connsiteY1" fmla="*/ 401875 h 803543"/>
                  <a:gd name="connsiteX2" fmla="*/ 401875 w 803543"/>
                  <a:gd name="connsiteY2" fmla="*/ 803647 h 803543"/>
                  <a:gd name="connsiteX3" fmla="*/ 803647 w 803543"/>
                  <a:gd name="connsiteY3" fmla="*/ 401875 h 803543"/>
                  <a:gd name="connsiteX4" fmla="*/ 401875 w 803543"/>
                  <a:gd name="connsiteY4" fmla="*/ 103 h 80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543" h="803543">
                    <a:moveTo>
                      <a:pt x="401875" y="103"/>
                    </a:moveTo>
                    <a:cubicBezTo>
                      <a:pt x="180338" y="103"/>
                      <a:pt x="103" y="180338"/>
                      <a:pt x="103" y="401875"/>
                    </a:cubicBezTo>
                    <a:cubicBezTo>
                      <a:pt x="103" y="623412"/>
                      <a:pt x="180338" y="803647"/>
                      <a:pt x="401875" y="803647"/>
                    </a:cubicBezTo>
                    <a:cubicBezTo>
                      <a:pt x="623412" y="803647"/>
                      <a:pt x="803647" y="623412"/>
                      <a:pt x="803647" y="401875"/>
                    </a:cubicBezTo>
                    <a:cubicBezTo>
                      <a:pt x="803647" y="180338"/>
                      <a:pt x="623412" y="103"/>
                      <a:pt x="401875" y="103"/>
                    </a:cubicBezTo>
                    <a:close/>
                  </a:path>
                </a:pathLst>
              </a:custGeom>
              <a:noFill/>
              <a:ln w="11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1" name="Полилиния 850">
                <a:extLst>
                  <a:ext uri="{FF2B5EF4-FFF2-40B4-BE49-F238E27FC236}">
                    <a16:creationId xmlns:a16="http://schemas.microsoft.com/office/drawing/2014/main" id="{E462F53D-A710-0FB3-C7DD-F550D56A4A20}"/>
                  </a:ext>
                </a:extLst>
              </p:cNvPr>
              <p:cNvSpPr/>
              <p:nvPr/>
            </p:nvSpPr>
            <p:spPr>
              <a:xfrm>
                <a:off x="3013015" y="346015"/>
                <a:ext cx="1147919" cy="1147919"/>
              </a:xfrm>
              <a:custGeom>
                <a:avLst/>
                <a:gdLst>
                  <a:gd name="connsiteX0" fmla="*/ 574063 w 1147919"/>
                  <a:gd name="connsiteY0" fmla="*/ 103 h 1147919"/>
                  <a:gd name="connsiteX1" fmla="*/ 103 w 1147919"/>
                  <a:gd name="connsiteY1" fmla="*/ 574063 h 1147919"/>
                  <a:gd name="connsiteX2" fmla="*/ 574063 w 1147919"/>
                  <a:gd name="connsiteY2" fmla="*/ 1148023 h 1147919"/>
                  <a:gd name="connsiteX3" fmla="*/ 1148023 w 1147919"/>
                  <a:gd name="connsiteY3" fmla="*/ 574063 h 1147919"/>
                  <a:gd name="connsiteX4" fmla="*/ 574063 w 1147919"/>
                  <a:gd name="connsiteY4" fmla="*/ 103 h 1147919"/>
                  <a:gd name="connsiteX5" fmla="*/ 574063 w 1147919"/>
                  <a:gd name="connsiteY5" fmla="*/ 975835 h 1147919"/>
                  <a:gd name="connsiteX6" fmla="*/ 172291 w 1147919"/>
                  <a:gd name="connsiteY6" fmla="*/ 574063 h 1147919"/>
                  <a:gd name="connsiteX7" fmla="*/ 574063 w 1147919"/>
                  <a:gd name="connsiteY7" fmla="*/ 172291 h 1147919"/>
                  <a:gd name="connsiteX8" fmla="*/ 975835 w 1147919"/>
                  <a:gd name="connsiteY8" fmla="*/ 574063 h 1147919"/>
                  <a:gd name="connsiteX9" fmla="*/ 574063 w 1147919"/>
                  <a:gd name="connsiteY9" fmla="*/ 975835 h 114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7919" h="1147919">
                    <a:moveTo>
                      <a:pt x="574063" y="103"/>
                    </a:moveTo>
                    <a:cubicBezTo>
                      <a:pt x="257088" y="103"/>
                      <a:pt x="103" y="257088"/>
                      <a:pt x="103" y="574063"/>
                    </a:cubicBezTo>
                    <a:cubicBezTo>
                      <a:pt x="103" y="891038"/>
                      <a:pt x="257088" y="1148023"/>
                      <a:pt x="574063" y="1148023"/>
                    </a:cubicBezTo>
                    <a:cubicBezTo>
                      <a:pt x="891038" y="1148023"/>
                      <a:pt x="1148023" y="891038"/>
                      <a:pt x="1148023" y="574063"/>
                    </a:cubicBezTo>
                    <a:cubicBezTo>
                      <a:pt x="1148023" y="257088"/>
                      <a:pt x="891038" y="103"/>
                      <a:pt x="574063" y="103"/>
                    </a:cubicBezTo>
                    <a:close/>
                    <a:moveTo>
                      <a:pt x="574063" y="975835"/>
                    </a:moveTo>
                    <a:cubicBezTo>
                      <a:pt x="352526" y="975835"/>
                      <a:pt x="172291" y="795600"/>
                      <a:pt x="172291" y="574063"/>
                    </a:cubicBezTo>
                    <a:cubicBezTo>
                      <a:pt x="172291" y="352526"/>
                      <a:pt x="352526" y="172291"/>
                      <a:pt x="574063" y="172291"/>
                    </a:cubicBezTo>
                    <a:cubicBezTo>
                      <a:pt x="795600" y="172291"/>
                      <a:pt x="975835" y="352526"/>
                      <a:pt x="975835" y="574063"/>
                    </a:cubicBezTo>
                    <a:cubicBezTo>
                      <a:pt x="975835" y="795600"/>
                      <a:pt x="795600" y="975835"/>
                      <a:pt x="574063" y="9758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1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852" name="Рисунок 330">
              <a:extLst>
                <a:ext uri="{FF2B5EF4-FFF2-40B4-BE49-F238E27FC236}">
                  <a16:creationId xmlns:a16="http://schemas.microsoft.com/office/drawing/2014/main" id="{CFB0EDB2-6B1B-4809-23A0-E536F677D4A3}"/>
                </a:ext>
              </a:extLst>
            </p:cNvPr>
            <p:cNvGrpSpPr/>
            <p:nvPr/>
          </p:nvGrpSpPr>
          <p:grpSpPr>
            <a:xfrm>
              <a:off x="8031064" y="346015"/>
              <a:ext cx="1147919" cy="1147919"/>
              <a:chOff x="8031064" y="346015"/>
              <a:chExt cx="1147919" cy="1147919"/>
            </a:xfrm>
          </p:grpSpPr>
          <p:sp>
            <p:nvSpPr>
              <p:cNvPr id="853" name="Полилиния 852">
                <a:extLst>
                  <a:ext uri="{FF2B5EF4-FFF2-40B4-BE49-F238E27FC236}">
                    <a16:creationId xmlns:a16="http://schemas.microsoft.com/office/drawing/2014/main" id="{C177F543-8E2D-8F20-8B8D-F152DE074ECD}"/>
                  </a:ext>
                </a:extLst>
              </p:cNvPr>
              <p:cNvSpPr/>
              <p:nvPr/>
            </p:nvSpPr>
            <p:spPr>
              <a:xfrm>
                <a:off x="8203252" y="518203"/>
                <a:ext cx="803543" cy="803543"/>
              </a:xfrm>
              <a:custGeom>
                <a:avLst/>
                <a:gdLst>
                  <a:gd name="connsiteX0" fmla="*/ 402715 w 803543"/>
                  <a:gd name="connsiteY0" fmla="*/ 103 h 803543"/>
                  <a:gd name="connsiteX1" fmla="*/ 943 w 803543"/>
                  <a:gd name="connsiteY1" fmla="*/ 401875 h 803543"/>
                  <a:gd name="connsiteX2" fmla="*/ 402715 w 803543"/>
                  <a:gd name="connsiteY2" fmla="*/ 803647 h 803543"/>
                  <a:gd name="connsiteX3" fmla="*/ 804487 w 803543"/>
                  <a:gd name="connsiteY3" fmla="*/ 401875 h 803543"/>
                  <a:gd name="connsiteX4" fmla="*/ 402715 w 803543"/>
                  <a:gd name="connsiteY4" fmla="*/ 103 h 80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543" h="803543">
                    <a:moveTo>
                      <a:pt x="402715" y="103"/>
                    </a:moveTo>
                    <a:cubicBezTo>
                      <a:pt x="181178" y="103"/>
                      <a:pt x="943" y="180338"/>
                      <a:pt x="943" y="401875"/>
                    </a:cubicBezTo>
                    <a:cubicBezTo>
                      <a:pt x="943" y="623412"/>
                      <a:pt x="181178" y="803647"/>
                      <a:pt x="402715" y="803647"/>
                    </a:cubicBezTo>
                    <a:cubicBezTo>
                      <a:pt x="624252" y="803647"/>
                      <a:pt x="804487" y="623412"/>
                      <a:pt x="804487" y="401875"/>
                    </a:cubicBezTo>
                    <a:cubicBezTo>
                      <a:pt x="804487" y="180338"/>
                      <a:pt x="624252" y="103"/>
                      <a:pt x="402715" y="103"/>
                    </a:cubicBezTo>
                    <a:close/>
                  </a:path>
                </a:pathLst>
              </a:custGeom>
              <a:noFill/>
              <a:ln w="11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4" name="Полилиния 853">
                <a:extLst>
                  <a:ext uri="{FF2B5EF4-FFF2-40B4-BE49-F238E27FC236}">
                    <a16:creationId xmlns:a16="http://schemas.microsoft.com/office/drawing/2014/main" id="{DF11F815-F599-A486-56AA-1C472F6A388F}"/>
                  </a:ext>
                </a:extLst>
              </p:cNvPr>
              <p:cNvSpPr/>
              <p:nvPr/>
            </p:nvSpPr>
            <p:spPr>
              <a:xfrm>
                <a:off x="8031064" y="346015"/>
                <a:ext cx="1147919" cy="1147919"/>
              </a:xfrm>
              <a:custGeom>
                <a:avLst/>
                <a:gdLst>
                  <a:gd name="connsiteX0" fmla="*/ 574903 w 1147919"/>
                  <a:gd name="connsiteY0" fmla="*/ 103 h 1147919"/>
                  <a:gd name="connsiteX1" fmla="*/ 943 w 1147919"/>
                  <a:gd name="connsiteY1" fmla="*/ 574063 h 1147919"/>
                  <a:gd name="connsiteX2" fmla="*/ 574903 w 1147919"/>
                  <a:gd name="connsiteY2" fmla="*/ 1148023 h 1147919"/>
                  <a:gd name="connsiteX3" fmla="*/ 1148863 w 1147919"/>
                  <a:gd name="connsiteY3" fmla="*/ 574063 h 1147919"/>
                  <a:gd name="connsiteX4" fmla="*/ 574903 w 1147919"/>
                  <a:gd name="connsiteY4" fmla="*/ 103 h 1147919"/>
                  <a:gd name="connsiteX5" fmla="*/ 574903 w 1147919"/>
                  <a:gd name="connsiteY5" fmla="*/ 975835 h 1147919"/>
                  <a:gd name="connsiteX6" fmla="*/ 173131 w 1147919"/>
                  <a:gd name="connsiteY6" fmla="*/ 574063 h 1147919"/>
                  <a:gd name="connsiteX7" fmla="*/ 574903 w 1147919"/>
                  <a:gd name="connsiteY7" fmla="*/ 172291 h 1147919"/>
                  <a:gd name="connsiteX8" fmla="*/ 976675 w 1147919"/>
                  <a:gd name="connsiteY8" fmla="*/ 574063 h 1147919"/>
                  <a:gd name="connsiteX9" fmla="*/ 574903 w 1147919"/>
                  <a:gd name="connsiteY9" fmla="*/ 975835 h 114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7919" h="1147919">
                    <a:moveTo>
                      <a:pt x="574903" y="103"/>
                    </a:moveTo>
                    <a:cubicBezTo>
                      <a:pt x="257928" y="103"/>
                      <a:pt x="943" y="257088"/>
                      <a:pt x="943" y="574063"/>
                    </a:cubicBezTo>
                    <a:cubicBezTo>
                      <a:pt x="943" y="891038"/>
                      <a:pt x="257928" y="1148023"/>
                      <a:pt x="574903" y="1148023"/>
                    </a:cubicBezTo>
                    <a:cubicBezTo>
                      <a:pt x="891878" y="1148023"/>
                      <a:pt x="1148863" y="891038"/>
                      <a:pt x="1148863" y="574063"/>
                    </a:cubicBezTo>
                    <a:cubicBezTo>
                      <a:pt x="1148863" y="257088"/>
                      <a:pt x="891878" y="103"/>
                      <a:pt x="574903" y="103"/>
                    </a:cubicBezTo>
                    <a:close/>
                    <a:moveTo>
                      <a:pt x="574903" y="975835"/>
                    </a:moveTo>
                    <a:cubicBezTo>
                      <a:pt x="353366" y="975835"/>
                      <a:pt x="173131" y="795600"/>
                      <a:pt x="173131" y="574063"/>
                    </a:cubicBezTo>
                    <a:cubicBezTo>
                      <a:pt x="173131" y="352526"/>
                      <a:pt x="353366" y="172291"/>
                      <a:pt x="574903" y="172291"/>
                    </a:cubicBezTo>
                    <a:cubicBezTo>
                      <a:pt x="796440" y="172291"/>
                      <a:pt x="976675" y="352526"/>
                      <a:pt x="976675" y="574063"/>
                    </a:cubicBezTo>
                    <a:cubicBezTo>
                      <a:pt x="976675" y="795600"/>
                      <a:pt x="796440" y="975835"/>
                      <a:pt x="574903" y="9758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1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855" name="Рисунок 330">
              <a:extLst>
                <a:ext uri="{FF2B5EF4-FFF2-40B4-BE49-F238E27FC236}">
                  <a16:creationId xmlns:a16="http://schemas.microsoft.com/office/drawing/2014/main" id="{DEE072B8-3836-2B52-982D-EC0E8E775F64}"/>
                </a:ext>
              </a:extLst>
            </p:cNvPr>
            <p:cNvGrpSpPr/>
            <p:nvPr/>
          </p:nvGrpSpPr>
          <p:grpSpPr>
            <a:xfrm>
              <a:off x="3013015" y="5364064"/>
              <a:ext cx="1147919" cy="1147919"/>
              <a:chOff x="3013015" y="5364064"/>
              <a:chExt cx="1147919" cy="1147919"/>
            </a:xfrm>
          </p:grpSpPr>
          <p:sp>
            <p:nvSpPr>
              <p:cNvPr id="856" name="Полилиния 855">
                <a:extLst>
                  <a:ext uri="{FF2B5EF4-FFF2-40B4-BE49-F238E27FC236}">
                    <a16:creationId xmlns:a16="http://schemas.microsoft.com/office/drawing/2014/main" id="{7F2B52EC-111A-E074-329A-76A69C6D1721}"/>
                  </a:ext>
                </a:extLst>
              </p:cNvPr>
              <p:cNvSpPr/>
              <p:nvPr/>
            </p:nvSpPr>
            <p:spPr>
              <a:xfrm>
                <a:off x="3185203" y="5536252"/>
                <a:ext cx="803543" cy="803543"/>
              </a:xfrm>
              <a:custGeom>
                <a:avLst/>
                <a:gdLst>
                  <a:gd name="connsiteX0" fmla="*/ 401875 w 803543"/>
                  <a:gd name="connsiteY0" fmla="*/ 943 h 803543"/>
                  <a:gd name="connsiteX1" fmla="*/ 103 w 803543"/>
                  <a:gd name="connsiteY1" fmla="*/ 402715 h 803543"/>
                  <a:gd name="connsiteX2" fmla="*/ 401875 w 803543"/>
                  <a:gd name="connsiteY2" fmla="*/ 804487 h 803543"/>
                  <a:gd name="connsiteX3" fmla="*/ 803647 w 803543"/>
                  <a:gd name="connsiteY3" fmla="*/ 402715 h 803543"/>
                  <a:gd name="connsiteX4" fmla="*/ 401875 w 803543"/>
                  <a:gd name="connsiteY4" fmla="*/ 943 h 80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543" h="803543">
                    <a:moveTo>
                      <a:pt x="401875" y="943"/>
                    </a:moveTo>
                    <a:cubicBezTo>
                      <a:pt x="180338" y="943"/>
                      <a:pt x="103" y="181178"/>
                      <a:pt x="103" y="402715"/>
                    </a:cubicBezTo>
                    <a:cubicBezTo>
                      <a:pt x="103" y="624252"/>
                      <a:pt x="180338" y="804487"/>
                      <a:pt x="401875" y="804487"/>
                    </a:cubicBezTo>
                    <a:cubicBezTo>
                      <a:pt x="623412" y="804487"/>
                      <a:pt x="803647" y="624252"/>
                      <a:pt x="803647" y="402715"/>
                    </a:cubicBezTo>
                    <a:cubicBezTo>
                      <a:pt x="803647" y="181178"/>
                      <a:pt x="623412" y="943"/>
                      <a:pt x="401875" y="943"/>
                    </a:cubicBezTo>
                    <a:close/>
                  </a:path>
                </a:pathLst>
              </a:custGeom>
              <a:noFill/>
              <a:ln w="11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857" name="Полилиния 856">
                <a:extLst>
                  <a:ext uri="{FF2B5EF4-FFF2-40B4-BE49-F238E27FC236}">
                    <a16:creationId xmlns:a16="http://schemas.microsoft.com/office/drawing/2014/main" id="{08A733C5-1A39-7C9F-C852-43B3B834194F}"/>
                  </a:ext>
                </a:extLst>
              </p:cNvPr>
              <p:cNvSpPr/>
              <p:nvPr/>
            </p:nvSpPr>
            <p:spPr>
              <a:xfrm>
                <a:off x="3013015" y="5364064"/>
                <a:ext cx="1147919" cy="1147919"/>
              </a:xfrm>
              <a:custGeom>
                <a:avLst/>
                <a:gdLst>
                  <a:gd name="connsiteX0" fmla="*/ 574063 w 1147919"/>
                  <a:gd name="connsiteY0" fmla="*/ 943 h 1147919"/>
                  <a:gd name="connsiteX1" fmla="*/ 103 w 1147919"/>
                  <a:gd name="connsiteY1" fmla="*/ 574903 h 1147919"/>
                  <a:gd name="connsiteX2" fmla="*/ 574063 w 1147919"/>
                  <a:gd name="connsiteY2" fmla="*/ 1148863 h 1147919"/>
                  <a:gd name="connsiteX3" fmla="*/ 1148023 w 1147919"/>
                  <a:gd name="connsiteY3" fmla="*/ 574903 h 1147919"/>
                  <a:gd name="connsiteX4" fmla="*/ 574063 w 1147919"/>
                  <a:gd name="connsiteY4" fmla="*/ 943 h 1147919"/>
                  <a:gd name="connsiteX5" fmla="*/ 574063 w 1147919"/>
                  <a:gd name="connsiteY5" fmla="*/ 976675 h 1147919"/>
                  <a:gd name="connsiteX6" fmla="*/ 172291 w 1147919"/>
                  <a:gd name="connsiteY6" fmla="*/ 574903 h 1147919"/>
                  <a:gd name="connsiteX7" fmla="*/ 574063 w 1147919"/>
                  <a:gd name="connsiteY7" fmla="*/ 173131 h 1147919"/>
                  <a:gd name="connsiteX8" fmla="*/ 975835 w 1147919"/>
                  <a:gd name="connsiteY8" fmla="*/ 574903 h 1147919"/>
                  <a:gd name="connsiteX9" fmla="*/ 574063 w 1147919"/>
                  <a:gd name="connsiteY9" fmla="*/ 976675 h 1147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47919" h="1147919">
                    <a:moveTo>
                      <a:pt x="574063" y="943"/>
                    </a:moveTo>
                    <a:cubicBezTo>
                      <a:pt x="257088" y="943"/>
                      <a:pt x="103" y="257928"/>
                      <a:pt x="103" y="574903"/>
                    </a:cubicBezTo>
                    <a:cubicBezTo>
                      <a:pt x="103" y="891878"/>
                      <a:pt x="257088" y="1148863"/>
                      <a:pt x="574063" y="1148863"/>
                    </a:cubicBezTo>
                    <a:cubicBezTo>
                      <a:pt x="891038" y="1148863"/>
                      <a:pt x="1148023" y="891878"/>
                      <a:pt x="1148023" y="574903"/>
                    </a:cubicBezTo>
                    <a:cubicBezTo>
                      <a:pt x="1148023" y="257928"/>
                      <a:pt x="891038" y="943"/>
                      <a:pt x="574063" y="943"/>
                    </a:cubicBezTo>
                    <a:close/>
                    <a:moveTo>
                      <a:pt x="574063" y="976675"/>
                    </a:moveTo>
                    <a:cubicBezTo>
                      <a:pt x="352526" y="976675"/>
                      <a:pt x="172291" y="796440"/>
                      <a:pt x="172291" y="574903"/>
                    </a:cubicBezTo>
                    <a:cubicBezTo>
                      <a:pt x="172291" y="353366"/>
                      <a:pt x="352526" y="173131"/>
                      <a:pt x="574063" y="173131"/>
                    </a:cubicBezTo>
                    <a:cubicBezTo>
                      <a:pt x="795600" y="173131"/>
                      <a:pt x="975835" y="353366"/>
                      <a:pt x="975835" y="574903"/>
                    </a:cubicBezTo>
                    <a:cubicBezTo>
                      <a:pt x="975835" y="796440"/>
                      <a:pt x="795600" y="976675"/>
                      <a:pt x="574063" y="9766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11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858" name="Полилиния 857">
              <a:extLst>
                <a:ext uri="{FF2B5EF4-FFF2-40B4-BE49-F238E27FC236}">
                  <a16:creationId xmlns:a16="http://schemas.microsoft.com/office/drawing/2014/main" id="{AA066ADE-F1B4-80AE-4B37-8F663C25559C}"/>
                </a:ext>
              </a:extLst>
            </p:cNvPr>
            <p:cNvSpPr/>
            <p:nvPr/>
          </p:nvSpPr>
          <p:spPr>
            <a:xfrm>
              <a:off x="3336073" y="669073"/>
              <a:ext cx="491965" cy="491965"/>
            </a:xfrm>
            <a:custGeom>
              <a:avLst/>
              <a:gdLst>
                <a:gd name="connsiteX0" fmla="*/ 492069 w 491965"/>
                <a:gd name="connsiteY0" fmla="*/ 246086 h 491965"/>
                <a:gd name="connsiteX1" fmla="*/ 246086 w 491965"/>
                <a:gd name="connsiteY1" fmla="*/ 492069 h 491965"/>
                <a:gd name="connsiteX2" fmla="*/ 103 w 491965"/>
                <a:gd name="connsiteY2" fmla="*/ 246086 h 491965"/>
                <a:gd name="connsiteX3" fmla="*/ 246086 w 491965"/>
                <a:gd name="connsiteY3" fmla="*/ 103 h 491965"/>
                <a:gd name="connsiteX4" fmla="*/ 492069 w 491965"/>
                <a:gd name="connsiteY4" fmla="*/ 246086 h 49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965" h="491965">
                  <a:moveTo>
                    <a:pt x="492069" y="246086"/>
                  </a:moveTo>
                  <a:cubicBezTo>
                    <a:pt x="492069" y="381939"/>
                    <a:pt x="381939" y="492069"/>
                    <a:pt x="246086" y="492069"/>
                  </a:cubicBezTo>
                  <a:cubicBezTo>
                    <a:pt x="110233" y="492069"/>
                    <a:pt x="103" y="381939"/>
                    <a:pt x="103" y="246086"/>
                  </a:cubicBezTo>
                  <a:cubicBezTo>
                    <a:pt x="103" y="110233"/>
                    <a:pt x="110233" y="103"/>
                    <a:pt x="246086" y="103"/>
                  </a:cubicBezTo>
                  <a:cubicBezTo>
                    <a:pt x="381939" y="103"/>
                    <a:pt x="492069" y="110233"/>
                    <a:pt x="492069" y="246086"/>
                  </a:cubicBezTo>
                  <a:close/>
                </a:path>
              </a:pathLst>
            </a:custGeom>
            <a:solidFill>
              <a:srgbClr val="000000"/>
            </a:solidFill>
            <a:ln w="4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59" name="Полилиния 858">
              <a:extLst>
                <a:ext uri="{FF2B5EF4-FFF2-40B4-BE49-F238E27FC236}">
                  <a16:creationId xmlns:a16="http://schemas.microsoft.com/office/drawing/2014/main" id="{BDF4C05F-5B87-DAE8-5981-65197DA1D948}"/>
                </a:ext>
              </a:extLst>
            </p:cNvPr>
            <p:cNvSpPr/>
            <p:nvPr/>
          </p:nvSpPr>
          <p:spPr>
            <a:xfrm>
              <a:off x="8354121" y="669073"/>
              <a:ext cx="491965" cy="491965"/>
            </a:xfrm>
            <a:custGeom>
              <a:avLst/>
              <a:gdLst>
                <a:gd name="connsiteX0" fmla="*/ 492909 w 491965"/>
                <a:gd name="connsiteY0" fmla="*/ 246086 h 491965"/>
                <a:gd name="connsiteX1" fmla="*/ 246926 w 491965"/>
                <a:gd name="connsiteY1" fmla="*/ 492069 h 491965"/>
                <a:gd name="connsiteX2" fmla="*/ 943 w 491965"/>
                <a:gd name="connsiteY2" fmla="*/ 246086 h 491965"/>
                <a:gd name="connsiteX3" fmla="*/ 246926 w 491965"/>
                <a:gd name="connsiteY3" fmla="*/ 103 h 491965"/>
                <a:gd name="connsiteX4" fmla="*/ 492909 w 491965"/>
                <a:gd name="connsiteY4" fmla="*/ 246086 h 49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965" h="491965">
                  <a:moveTo>
                    <a:pt x="492909" y="246086"/>
                  </a:moveTo>
                  <a:cubicBezTo>
                    <a:pt x="492909" y="381939"/>
                    <a:pt x="382779" y="492069"/>
                    <a:pt x="246926" y="492069"/>
                  </a:cubicBezTo>
                  <a:cubicBezTo>
                    <a:pt x="111073" y="492069"/>
                    <a:pt x="943" y="381939"/>
                    <a:pt x="943" y="246086"/>
                  </a:cubicBezTo>
                  <a:cubicBezTo>
                    <a:pt x="943" y="110233"/>
                    <a:pt x="111073" y="103"/>
                    <a:pt x="246926" y="103"/>
                  </a:cubicBezTo>
                  <a:cubicBezTo>
                    <a:pt x="382779" y="103"/>
                    <a:pt x="492909" y="110233"/>
                    <a:pt x="492909" y="246086"/>
                  </a:cubicBezTo>
                  <a:close/>
                </a:path>
              </a:pathLst>
            </a:custGeom>
            <a:solidFill>
              <a:srgbClr val="000000"/>
            </a:solidFill>
            <a:ln w="4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60" name="Полилиния 859">
              <a:extLst>
                <a:ext uri="{FF2B5EF4-FFF2-40B4-BE49-F238E27FC236}">
                  <a16:creationId xmlns:a16="http://schemas.microsoft.com/office/drawing/2014/main" id="{BFECF06B-9006-F5C5-490C-12CAC6550764}"/>
                </a:ext>
              </a:extLst>
            </p:cNvPr>
            <p:cNvSpPr/>
            <p:nvPr/>
          </p:nvSpPr>
          <p:spPr>
            <a:xfrm>
              <a:off x="3336073" y="5687121"/>
              <a:ext cx="491965" cy="491965"/>
            </a:xfrm>
            <a:custGeom>
              <a:avLst/>
              <a:gdLst>
                <a:gd name="connsiteX0" fmla="*/ 492069 w 491965"/>
                <a:gd name="connsiteY0" fmla="*/ 246926 h 491965"/>
                <a:gd name="connsiteX1" fmla="*/ 246086 w 491965"/>
                <a:gd name="connsiteY1" fmla="*/ 492909 h 491965"/>
                <a:gd name="connsiteX2" fmla="*/ 103 w 491965"/>
                <a:gd name="connsiteY2" fmla="*/ 246926 h 491965"/>
                <a:gd name="connsiteX3" fmla="*/ 246086 w 491965"/>
                <a:gd name="connsiteY3" fmla="*/ 943 h 491965"/>
                <a:gd name="connsiteX4" fmla="*/ 492069 w 491965"/>
                <a:gd name="connsiteY4" fmla="*/ 246926 h 491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1965" h="491965">
                  <a:moveTo>
                    <a:pt x="492069" y="246926"/>
                  </a:moveTo>
                  <a:cubicBezTo>
                    <a:pt x="492069" y="382779"/>
                    <a:pt x="381939" y="492909"/>
                    <a:pt x="246086" y="492909"/>
                  </a:cubicBezTo>
                  <a:cubicBezTo>
                    <a:pt x="110233" y="492909"/>
                    <a:pt x="103" y="382779"/>
                    <a:pt x="103" y="246926"/>
                  </a:cubicBezTo>
                  <a:cubicBezTo>
                    <a:pt x="103" y="111073"/>
                    <a:pt x="110233" y="943"/>
                    <a:pt x="246086" y="943"/>
                  </a:cubicBezTo>
                  <a:cubicBezTo>
                    <a:pt x="381939" y="943"/>
                    <a:pt x="492069" y="111073"/>
                    <a:pt x="492069" y="246926"/>
                  </a:cubicBezTo>
                  <a:close/>
                </a:path>
              </a:pathLst>
            </a:custGeom>
            <a:solidFill>
              <a:srgbClr val="000000"/>
            </a:solidFill>
            <a:ln w="49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864" name="Рисунок 863">
            <a:extLst>
              <a:ext uri="{FF2B5EF4-FFF2-40B4-BE49-F238E27FC236}">
                <a16:creationId xmlns:a16="http://schemas.microsoft.com/office/drawing/2014/main" id="{5A13974A-E077-DBD7-1CE4-B42A8EED4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44218" y="4791330"/>
            <a:ext cx="425284" cy="425284"/>
          </a:xfrm>
          <a:prstGeom prst="rect">
            <a:avLst/>
          </a:prstGeom>
        </p:spPr>
      </p:pic>
      <p:sp>
        <p:nvSpPr>
          <p:cNvPr id="868" name="TextBox 867">
            <a:extLst>
              <a:ext uri="{FF2B5EF4-FFF2-40B4-BE49-F238E27FC236}">
                <a16:creationId xmlns:a16="http://schemas.microsoft.com/office/drawing/2014/main" id="{A1CD9868-50DA-92EB-10BD-7D9B8BA7F4E6}"/>
              </a:ext>
            </a:extLst>
          </p:cNvPr>
          <p:cNvSpPr txBox="1"/>
          <p:nvPr/>
        </p:nvSpPr>
        <p:spPr>
          <a:xfrm>
            <a:off x="9735569" y="3372643"/>
            <a:ext cx="21911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Евгений Глотов</a:t>
            </a:r>
          </a:p>
        </p:txBody>
      </p:sp>
      <p:pic>
        <p:nvPicPr>
          <p:cNvPr id="870" name="Рисунок 869">
            <a:extLst>
              <a:ext uri="{FF2B5EF4-FFF2-40B4-BE49-F238E27FC236}">
                <a16:creationId xmlns:a16="http://schemas.microsoft.com/office/drawing/2014/main" id="{C14FD3CF-BF05-96A8-1977-BC7A2BC4E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8150" y="6211814"/>
            <a:ext cx="1976438" cy="26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1DD219-5F15-4DA7-86DC-BAA53A2D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400" y="331200"/>
            <a:ext cx="7046643" cy="14612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>
              <a:lnSpc>
                <a:spcPct val="100000"/>
              </a:lnSpc>
              <a:defRPr/>
            </a:pPr>
            <a:r>
              <a:rPr lang="ru-RU" sz="4000" spc="600" dirty="0"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СТЕК ТЕХНОЛОГИЙ </a:t>
            </a:r>
            <a:r>
              <a:rPr lang="en-US" sz="4000" spc="600" dirty="0"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BIG DATA </a:t>
            </a:r>
            <a:r>
              <a:rPr lang="ru-RU" sz="4000" spc="600" dirty="0"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И </a:t>
            </a:r>
            <a:r>
              <a:rPr lang="en-US" sz="4000" spc="600" dirty="0"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HD MAPS</a:t>
            </a:r>
            <a:endParaRPr lang="ru-RU" sz="4000" spc="600" dirty="0">
              <a:latin typeface="SB Sans Text Light" panose="020B0303040504020204" pitchFamily="34" charset="0"/>
              <a:cs typeface="SB Sans Text Light" panose="020B0303040504020204" pitchFamily="34" charset="0"/>
              <a:sym typeface="SB Sans Display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AF434D-C207-56BE-2F33-EA6B7CD3B48F}"/>
              </a:ext>
            </a:extLst>
          </p:cNvPr>
          <p:cNvSpPr txBox="1"/>
          <p:nvPr/>
        </p:nvSpPr>
        <p:spPr>
          <a:xfrm>
            <a:off x="337751" y="2204359"/>
            <a:ext cx="3130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400" u="none" strike="noStrike" kern="0" cap="none" spc="-32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ОБРАБОТКА КОЛОНОЧНЫХ ДАННЫХ</a:t>
            </a: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FE069BA-4CF0-5F58-2D80-E980267D66D2}"/>
              </a:ext>
            </a:extLst>
          </p:cNvPr>
          <p:cNvGrpSpPr/>
          <p:nvPr/>
        </p:nvGrpSpPr>
        <p:grpSpPr>
          <a:xfrm>
            <a:off x="3962270" y="2271713"/>
            <a:ext cx="3884784" cy="4586287"/>
            <a:chOff x="3962270" y="3274540"/>
            <a:chExt cx="3884784" cy="3583460"/>
          </a:xfrm>
        </p:grpSpPr>
        <p:cxnSp>
          <p:nvCxnSpPr>
            <p:cNvPr id="5" name="Прямая соединительная линия 4">
              <a:extLst>
                <a:ext uri="{FF2B5EF4-FFF2-40B4-BE49-F238E27FC236}">
                  <a16:creationId xmlns:a16="http://schemas.microsoft.com/office/drawing/2014/main" id="{69E0C073-D2D3-54CE-4CA0-5310191F15A6}"/>
                </a:ext>
              </a:extLst>
            </p:cNvPr>
            <p:cNvCxnSpPr/>
            <p:nvPr/>
          </p:nvCxnSpPr>
          <p:spPr>
            <a:xfrm>
              <a:off x="7847054" y="3274541"/>
              <a:ext cx="0" cy="3583459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B75CCA82-69CE-BFD9-D85B-21EF88B7AD0F}"/>
                </a:ext>
              </a:extLst>
            </p:cNvPr>
            <p:cNvCxnSpPr/>
            <p:nvPr/>
          </p:nvCxnSpPr>
          <p:spPr>
            <a:xfrm>
              <a:off x="3962270" y="3274540"/>
              <a:ext cx="0" cy="3583459"/>
            </a:xfrm>
            <a:prstGeom prst="lin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C9EFAE7-A1B1-13B4-36CD-08DFF0CB3AFE}"/>
              </a:ext>
            </a:extLst>
          </p:cNvPr>
          <p:cNvSpPr txBox="1"/>
          <p:nvPr/>
        </p:nvSpPr>
        <p:spPr>
          <a:xfrm>
            <a:off x="4222535" y="2216717"/>
            <a:ext cx="18734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spc="-32" dirty="0">
                <a:solidFill>
                  <a:schemeClr val="bg2">
                    <a:lumMod val="10000"/>
                  </a:schemeClr>
                </a:solidFill>
                <a:latin typeface="SB Sans Text Light" panose="020B0303040504020204" pitchFamily="34" charset="0"/>
                <a:cs typeface="SB Sans Text Light" panose="020B0303040504020204" pitchFamily="34" charset="0"/>
              </a:rPr>
              <a:t>ОБЛАКА ТОЧЕК И РАСТРЫ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B49D88-B1E4-2523-4A2C-8CB5231B0E31}"/>
              </a:ext>
            </a:extLst>
          </p:cNvPr>
          <p:cNvSpPr txBox="1"/>
          <p:nvPr/>
        </p:nvSpPr>
        <p:spPr>
          <a:xfrm>
            <a:off x="8107317" y="2204358"/>
            <a:ext cx="31301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u="none" strike="noStrike" kern="0" cap="none" spc="-32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SB Sans Text Light" panose="020B0303040504020204" pitchFamily="34" charset="0"/>
                <a:cs typeface="SB Sans Text Light" panose="020B0303040504020204" pitchFamily="34" charset="0"/>
                <a:sym typeface="SB Sans Display"/>
              </a:rPr>
              <a:t>MLOPS</a:t>
            </a:r>
            <a:endParaRPr kumimoji="0" lang="ru-RU" sz="2400" u="none" strike="noStrike" kern="0" cap="none" spc="-32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SB Sans Text Light" panose="020B0303040504020204" pitchFamily="34" charset="0"/>
              <a:cs typeface="SB Sans Text Light" panose="020B0303040504020204" pitchFamily="34" charset="0"/>
              <a:sym typeface="SB Sans Display"/>
            </a:endParaRPr>
          </a:p>
        </p:txBody>
      </p:sp>
      <p:pic>
        <p:nvPicPr>
          <p:cNvPr id="10" name="Picture 8" descr="Yixing Lao – Open3D">
            <a:extLst>
              <a:ext uri="{FF2B5EF4-FFF2-40B4-BE49-F238E27FC236}">
                <a16:creationId xmlns:a16="http://schemas.microsoft.com/office/drawing/2014/main" id="{B4D9390F-66C8-4F27-8ACF-73A311A3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654" y="5471707"/>
            <a:ext cx="1203899" cy="10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2" descr="Apache Spark — Википедия">
            <a:extLst>
              <a:ext uri="{FF2B5EF4-FFF2-40B4-BE49-F238E27FC236}">
                <a16:creationId xmlns:a16="http://schemas.microsoft.com/office/drawing/2014/main" id="{23F95B30-038E-E7FE-6603-6F5F3C369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78" y="4264030"/>
            <a:ext cx="1697363" cy="8812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8" descr="Apache Arrow — Apache Arrow v8.0.0">
            <a:extLst>
              <a:ext uri="{FF2B5EF4-FFF2-40B4-BE49-F238E27FC236}">
                <a16:creationId xmlns:a16="http://schemas.microsoft.com/office/drawing/2014/main" id="{FD2ECD38-2722-0DF6-9EE6-CF17F75D0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98" y="5674909"/>
            <a:ext cx="2330788" cy="8518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olars data (@DataPolars) / X">
            <a:extLst>
              <a:ext uri="{FF2B5EF4-FFF2-40B4-BE49-F238E27FC236}">
                <a16:creationId xmlns:a16="http://schemas.microsoft.com/office/drawing/2014/main" id="{4380A8B5-54FB-B2BA-7B87-1C6E416A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64" y="4220676"/>
            <a:ext cx="1082427" cy="108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rasterio Python Quickstart_rasterio affine.translation-CSDN博客">
            <a:extLst>
              <a:ext uri="{FF2B5EF4-FFF2-40B4-BE49-F238E27FC236}">
                <a16:creationId xmlns:a16="http://schemas.microsoft.com/office/drawing/2014/main" id="{671FAF20-95DC-2678-AADC-E1A2C508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207" y="4427049"/>
            <a:ext cx="1716181" cy="79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NumPy (Numerical Python). NumPy is an open source Python library… | by  Vatsal Sharma | Medium">
            <a:extLst>
              <a:ext uri="{FF2B5EF4-FFF2-40B4-BE49-F238E27FC236}">
                <a16:creationId xmlns:a16="http://schemas.microsoft.com/office/drawing/2014/main" id="{7496D7AD-C011-E3AD-8BC1-08FFBC73B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706" y="3102311"/>
            <a:ext cx="1043845" cy="104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laspy · GitHub">
            <a:extLst>
              <a:ext uri="{FF2B5EF4-FFF2-40B4-BE49-F238E27FC236}">
                <a16:creationId xmlns:a16="http://schemas.microsoft.com/office/drawing/2014/main" id="{54ED063A-BA87-1EB7-D430-D6D2DE927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940" y="4398329"/>
            <a:ext cx="872344" cy="8723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 descr="GDAL — Википедия">
            <a:extLst>
              <a:ext uri="{FF2B5EF4-FFF2-40B4-BE49-F238E27FC236}">
                <a16:creationId xmlns:a16="http://schemas.microsoft.com/office/drawing/2014/main" id="{2D7C6729-B12C-F1D4-6FFB-9B81FC562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23" y="5415746"/>
            <a:ext cx="1005479" cy="11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8" descr="Hyperparameter Tuning with PyTorch and Ray Tune - DebuggerCafe">
            <a:extLst>
              <a:ext uri="{FF2B5EF4-FFF2-40B4-BE49-F238E27FC236}">
                <a16:creationId xmlns:a16="http://schemas.microsoft.com/office/drawing/2014/main" id="{CBFAFC0E-D4F0-9436-9B00-5BEECC2BF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45" y="4084127"/>
            <a:ext cx="1665095" cy="138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53A573D-4C97-491C-416F-0B0FE521B44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042" y="5774347"/>
            <a:ext cx="1015648" cy="634663"/>
          </a:xfrm>
          <a:prstGeom prst="rect">
            <a:avLst/>
          </a:prstGeom>
        </p:spPr>
      </p:pic>
      <p:pic>
        <p:nvPicPr>
          <p:cNvPr id="33" name="Picture 6" descr="Pytorch, логотип значок в Vector Logo">
            <a:extLst>
              <a:ext uri="{FF2B5EF4-FFF2-40B4-BE49-F238E27FC236}">
                <a16:creationId xmlns:a16="http://schemas.microsoft.com/office/drawing/2014/main" id="{FE27D4B2-E724-6669-957D-ABF1A651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64" y="3330880"/>
            <a:ext cx="1630550" cy="8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TensorRT SDK | NVIDIA Developer">
            <a:extLst>
              <a:ext uri="{FF2B5EF4-FFF2-40B4-BE49-F238E27FC236}">
                <a16:creationId xmlns:a16="http://schemas.microsoft.com/office/drawing/2014/main" id="{1C40AB7B-9FA8-6F82-51E4-BCA7C2C3C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705" y="3324006"/>
            <a:ext cx="1482083" cy="68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VAT | Neovision">
            <a:extLst>
              <a:ext uri="{FF2B5EF4-FFF2-40B4-BE49-F238E27FC236}">
                <a16:creationId xmlns:a16="http://schemas.microsoft.com/office/drawing/2014/main" id="{C2B86AFC-2A77-850B-A00D-2480826D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534" y="4604262"/>
            <a:ext cx="1242156" cy="34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GitHub - allegroai/clearml: ClearML - Auto-Magical CI/CD to streamline your  ML workflow. Experiment Manager, MLOps and Data-Management">
            <a:extLst>
              <a:ext uri="{FF2B5EF4-FFF2-40B4-BE49-F238E27FC236}">
                <a16:creationId xmlns:a16="http://schemas.microsoft.com/office/drawing/2014/main" id="{57A5AB9B-262B-DF6B-18E0-6EBC007CC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079" y="5725413"/>
            <a:ext cx="1630552" cy="81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Номер слайда 37">
            <a:extLst>
              <a:ext uri="{FF2B5EF4-FFF2-40B4-BE49-F238E27FC236}">
                <a16:creationId xmlns:a16="http://schemas.microsoft.com/office/drawing/2014/main" id="{F98D7CA7-DE7C-B030-314D-E8B8EABEF6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9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46513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56650</TotalTime>
  <Words>3098</Words>
  <Application>Microsoft Office PowerPoint</Application>
  <PresentationFormat>Широкоэкранный</PresentationFormat>
  <Paragraphs>677</Paragraphs>
  <Slides>86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86</vt:i4>
      </vt:variant>
    </vt:vector>
  </HeadingPairs>
  <TitlesOfParts>
    <vt:vector size="95" baseType="lpstr">
      <vt:lpstr>SB Sans Text Light</vt:lpstr>
      <vt:lpstr>Roboto</vt:lpstr>
      <vt:lpstr>Courier New</vt:lpstr>
      <vt:lpstr>Calibri Light</vt:lpstr>
      <vt:lpstr>Calibri</vt:lpstr>
      <vt:lpstr>SB Sans Display</vt:lpstr>
      <vt:lpstr>SB Sans Text Thin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ГДЕ В БЕСПИЛОТНЫХ АВТОМОБИЛЯХ БИГДАТА?</vt:lpstr>
      <vt:lpstr>ПРОЦЕСС ЗАПИСИ ДАННЫХ</vt:lpstr>
      <vt:lpstr>ОБЪЁМ ДАННЫХ С ОДНОГО АВТОМОБИЛЯ</vt:lpstr>
      <vt:lpstr>S3</vt:lpstr>
      <vt:lpstr>ИНФРАСТРУКТУРА ХРАНЕНИЯ И ОБРАБОТКИ </vt:lpstr>
      <vt:lpstr>СТЕК ТЕХНОЛОГИЙ BIG DATA И HD MAPS</vt:lpstr>
      <vt:lpstr>Вы используете Apache Arrow?</vt:lpstr>
      <vt:lpstr>МОЙ ОПЫТ</vt:lpstr>
      <vt:lpstr>О ЧЕМ ПОГОВОРИМ</vt:lpstr>
      <vt:lpstr> 1. ПРЕДПОСЫЛКИ ПОЯВЛЕНИЯ ARROW</vt:lpstr>
      <vt:lpstr>КАК ОБРАБАТЫВАТЬ ТАБЛИЧНЫЕ ДАННЫЕ?</vt:lpstr>
      <vt:lpstr>КАК ОБРАБАТЫВАТЬ ТАБЛИЧНЫЕ ДАННЫЕ В 2024 ГОДУ?</vt:lpstr>
      <vt:lpstr>Презентация PowerPoint</vt:lpstr>
      <vt:lpstr>Презентация PowerPoint</vt:lpstr>
      <vt:lpstr>У PANDAS МНОГО НЕДОСТАТКОВ</vt:lpstr>
      <vt:lpstr>PANDAS 1.0 + ARROW = PANDAS 2.0 (2023)</vt:lpstr>
      <vt:lpstr> 2. ЧТО ТАКОЕ APACHE ARROW</vt:lpstr>
      <vt:lpstr>БИБЛИОТЕКА НА ЯЗЫКЕ С++, ПРЕДОСТАВЛЯЮЩАЯ:</vt:lpstr>
      <vt:lpstr>ОСНОВНЫЕ СТРУКТУРЫ</vt:lpstr>
      <vt:lpstr>ОДНОМЕРНЫЕ СТРУКТУРЫ</vt:lpstr>
      <vt:lpstr>ARROW MEMORY BUFFER </vt:lpstr>
      <vt:lpstr>ARROW ARRAY</vt:lpstr>
      <vt:lpstr>ARROW STRING ARRAY  VS NUMPY VS PANDAS (1.X)</vt:lpstr>
      <vt:lpstr>ARROW STRUCTURED ARRAY</vt:lpstr>
      <vt:lpstr>ARROW STRUCTURED ARRAY </vt:lpstr>
      <vt:lpstr>ARROW CHUNKED ARRAY</vt:lpstr>
      <vt:lpstr>ДВУМЕРНЫЕ СТРУКТУРЫ</vt:lpstr>
      <vt:lpstr>ARROW RECORDBATCH</vt:lpstr>
      <vt:lpstr>ARROW TABLE</vt:lpstr>
      <vt:lpstr>ОПТИМИЗАЦИОННЫЕ СТРУКТУРЫ</vt:lpstr>
      <vt:lpstr>ARROW DATASET — «ШАПКА» ДЛЯ ДАННЫХ</vt:lpstr>
      <vt:lpstr>ARROW SCANNER</vt:lpstr>
      <vt:lpstr> 3. ARROW: ЗАЧЕМ И КОГДА НУЖНА ОБРАБОТКА ДАННЫХ НА НИЗКОМ УРОВНЕ</vt:lpstr>
      <vt:lpstr>ИТЕРАТОР ПО ЛИДАРНЫМ ОБЛАКАМ</vt:lpstr>
      <vt:lpstr>ZERO-COPY ПЕРЕХОД МЕЖДУ PYTHON И C++</vt:lpstr>
      <vt:lpstr>ЗАПИСЬ ДАННЫХ НА ГРУЗОВИКЕ</vt:lpstr>
      <vt:lpstr>Презентация PowerPoint</vt:lpstr>
      <vt:lpstr> 4. ARROW: ПРЕВОЗМОГАЯ ТРУДНОСТИ</vt:lpstr>
      <vt:lpstr>ИГРАЕМ С  COMPUTE FUNCTIONS  И ПРОИГРЫВАЕМ</vt:lpstr>
      <vt:lpstr>ПЫТАЕМСЯ ДОБАВИТЬ КОЛОНКУ, КАК В СПАРКЕ</vt:lpstr>
      <vt:lpstr>ЧТО ЕМУ НУЖНО И ЧТО МЫ ПОДАЛИ?</vt:lpstr>
      <vt:lpstr>ВОТ ТЕПЕРЬ РАБОТАЕТ</vt:lpstr>
      <vt:lpstr>РАБОТА СО СТРУКТУРНЫМИ КОЛОНКАМИ</vt:lpstr>
      <vt:lpstr>ФИЛЬТРАЦИЯ ПО СТРУКТАМ НЕ РАБОТАЕТ</vt:lpstr>
      <vt:lpstr>ФИЛЬТРАЦИЯ ПО СТРУКТАМ НЕ РАБОТАЕТ</vt:lpstr>
      <vt:lpstr>ДЖОЙНЫ</vt:lpstr>
      <vt:lpstr>ДЖОЙНЫ ЕСТЬ…</vt:lpstr>
      <vt:lpstr>…НО ЕСТЬ НЮАНС</vt:lpstr>
      <vt:lpstr>…НО ЕСТЬ НЮАНС</vt:lpstr>
      <vt:lpstr>ДОБАВИМ К ТАБЛИЦАМ СТРУКТЫ</vt:lpstr>
      <vt:lpstr>ПРОБУЕМ ДЖОЙНИТЬ — НЕ РАБОТАЕТ</vt:lpstr>
      <vt:lpstr>КАК ПОБЕДИТЬ ДЖОЙН?</vt:lpstr>
      <vt:lpstr>БУДЕТ ЛИ ПОТРАЧЕНО  Х2 ОПЕРАТИВКИ?</vt:lpstr>
      <vt:lpstr>А ЕСЛИ НУЖНЫ СТРУКТУРНЫЕ КОЛОНКИ?</vt:lpstr>
      <vt:lpstr>А ЕСЛИ СТРУКТУРА СО  100500 УРОВНЯМИ ВЛОЖЕННОСТИ?</vt:lpstr>
      <vt:lpstr>ВЫВОД БЕЗ TO_PANDAS СЛОЖНО ПОНЯТЬ</vt:lpstr>
      <vt:lpstr>РАБОТА С КАТАЛОГОМ</vt:lpstr>
      <vt:lpstr>ЧТЕНИЕ ДАННЫХ ИЗ HIVE METASTORE TABLE</vt:lpstr>
      <vt:lpstr>PYICEBERG</vt:lpstr>
      <vt:lpstr>PYICEBERG: ЧТЕНИЕ</vt:lpstr>
      <vt:lpstr>PYICEBERG: ЗАПИСЬ</vt:lpstr>
      <vt:lpstr> 5. POLARS:  ARROW,НО ПРОЩЕ</vt:lpstr>
      <vt:lpstr>POLARS</vt:lpstr>
      <vt:lpstr>POLARS </vt:lpstr>
      <vt:lpstr>В ВЕРСИИ 1.0 ПОЯВИЛСЯ SQL</vt:lpstr>
      <vt:lpstr>POLARS ДЛЯ ПЕРЕХОДА С PYSPARK </vt:lpstr>
      <vt:lpstr>ОКОНКИ В POLARS РАБОТАЮТ НЕПРАВИЛЬНО</vt:lpstr>
      <vt:lpstr>POLARS: ЗАЧЕМ ЭТО ВСЁ </vt:lpstr>
      <vt:lpstr> 6. МЕСТО ARROW  В ЭКОСИСТЕМЕ ОБРАБОТКИ ДАННЫХ</vt:lpstr>
      <vt:lpstr>ЧТО БЫЛО ДО ARROW</vt:lpstr>
      <vt:lpstr>APACHE ARROW —  «КЛЕЙ» ДЛЯ ФРЕЙМВОРКОВ</vt:lpstr>
      <vt:lpstr>GEOARROW — ЕДИНЫЙ ФОРМАТ ОБМЕНА ГЕОДАННЫМИ</vt:lpstr>
      <vt:lpstr>NVIDIA RAPIDS</vt:lpstr>
      <vt:lpstr>PYSPARK PANDAS UDF</vt:lpstr>
      <vt:lpstr>DATAFUSION</vt:lpstr>
      <vt:lpstr>DATAFUSION COMET</vt:lpstr>
      <vt:lpstr>DATAFUSION BALLISTA</vt:lpstr>
      <vt:lpstr> 7. APACHE ARROW — ВАЖНАЯ ЧАСТЬ ЭКОСИСТЕМЫ ОБРАБОТКИ ДАННЫХ</vt:lpstr>
      <vt:lpstr>ПЛЮСЫ ВНЕДРЕНИЯ ARROW</vt:lpstr>
      <vt:lpstr>МИНУСЫ ВНЕДРЕНИЯ ARROW</vt:lpstr>
      <vt:lpstr>APACHE ARROW РАСТЁТ И РАЗВИВАЕТСЯ</vt:lpstr>
      <vt:lpstr>МИР, ЕСЛИ БЫ SPARK ПЕРЕПИСАЛИ НА ARROW   </vt:lpstr>
      <vt:lpstr>СПАСИБО! ВОПРОСЫ?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</dc:title>
  <dc:creator>Евгений Глотов</dc:creator>
  <cp:lastModifiedBy>Глотов Евгений Сергеевич</cp:lastModifiedBy>
  <cp:revision>2837</cp:revision>
  <dcterms:created xsi:type="dcterms:W3CDTF">2023-11-16T21:28:35Z</dcterms:created>
  <dcterms:modified xsi:type="dcterms:W3CDTF">2024-09-09T06:24:39Z</dcterms:modified>
</cp:coreProperties>
</file>